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1" r:id="rId4"/>
    <p:sldId id="267" r:id="rId5"/>
    <p:sldId id="275" r:id="rId6"/>
    <p:sldId id="276" r:id="rId7"/>
    <p:sldId id="277" r:id="rId8"/>
    <p:sldId id="263" r:id="rId9"/>
    <p:sldId id="265" r:id="rId10"/>
    <p:sldId id="279" r:id="rId11"/>
    <p:sldId id="274" r:id="rId12"/>
    <p:sldId id="266" r:id="rId13"/>
    <p:sldId id="281" r:id="rId14"/>
    <p:sldId id="273" r:id="rId15"/>
    <p:sldId id="268" r:id="rId16"/>
    <p:sldId id="269" r:id="rId17"/>
    <p:sldId id="270" r:id="rId18"/>
    <p:sldId id="271" r:id="rId19"/>
    <p:sldId id="314" r:id="rId20"/>
  </p:sldIdLst>
  <p:sldSz cx="12192000" cy="6858000"/>
  <p:notesSz cx="6858000" cy="9144000"/>
  <p:embeddedFontLst>
    <p:embeddedFont>
      <p:font typeface="Microsoft YaHei" panose="020B0503020204020204" pitchFamily="34" charset="-122"/>
      <p:regular r:id="rId21"/>
      <p:bold r:id="rId22"/>
    </p:embeddedFont>
    <p:embeddedFont>
      <p:font typeface="Manrope3 Bold" panose="00000800000000000000" pitchFamily="50" charset="0"/>
      <p:bold r:id="rId23"/>
    </p:embeddedFont>
    <p:embeddedFont>
      <p:font typeface="Manrope3 Medium" panose="00000606000000000000" pitchFamily="50" charset="0"/>
      <p:regular r:id="rId24"/>
    </p:embeddedFont>
    <p:embeddedFont>
      <p:font typeface="Microsoft YaHei Light" panose="020B0502040204020203" pitchFamily="34" charset="-122"/>
      <p:regular r:id="rId25"/>
    </p:embeddedFont>
    <p:embeddedFont>
      <p:font typeface="思源黑体 CN Bold" panose="020B0800000000000000" pitchFamily="34" charset="-122"/>
      <p:bold r:id="rId26"/>
    </p:embeddedFont>
    <p:embeddedFont>
      <p:font typeface="思源黑体 CN Regular" panose="020B0500000000000000" pitchFamily="34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B8A6C"/>
    <a:srgbClr val="FFEC38"/>
    <a:srgbClr val="16A88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0" autoAdjust="0"/>
    <p:restoredTop sz="94660"/>
  </p:normalViewPr>
  <p:slideViewPr>
    <p:cSldViewPr snapToGrid="0">
      <p:cViewPr>
        <p:scale>
          <a:sx n="66" d="100"/>
          <a:sy n="66" d="100"/>
        </p:scale>
        <p:origin x="1757" y="1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2:55:37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7T13:58:25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7T13:58:24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2:39:17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2:39:17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solidFill>
          <a:schemeClr val="accent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18920813-4CA5-E704-C456-6D06CE5396D6}"/>
              </a:ext>
            </a:extLst>
          </p:cNvPr>
          <p:cNvSpPr/>
          <p:nvPr userDrawn="1"/>
        </p:nvSpPr>
        <p:spPr>
          <a:xfrm rot="6726529">
            <a:off x="1416746" y="360167"/>
            <a:ext cx="1828853" cy="5775319"/>
          </a:xfrm>
          <a:custGeom>
            <a:avLst/>
            <a:gdLst>
              <a:gd name="connsiteX0" fmla="*/ 0 w 1828853"/>
              <a:gd name="connsiteY0" fmla="*/ 5775319 h 5775319"/>
              <a:gd name="connsiteX1" fmla="*/ 611888 w 1828853"/>
              <a:gd name="connsiteY1" fmla="*/ 0 h 5775319"/>
              <a:gd name="connsiteX2" fmla="*/ 1295679 w 1828853"/>
              <a:gd name="connsiteY2" fmla="*/ 0 h 5775319"/>
              <a:gd name="connsiteX3" fmla="*/ 1828853 w 1828853"/>
              <a:gd name="connsiteY3" fmla="*/ 5032371 h 577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53" h="5775319">
                <a:moveTo>
                  <a:pt x="0" y="5775319"/>
                </a:moveTo>
                <a:lnTo>
                  <a:pt x="611888" y="0"/>
                </a:lnTo>
                <a:lnTo>
                  <a:pt x="1295679" y="0"/>
                </a:lnTo>
                <a:lnTo>
                  <a:pt x="1828853" y="5032371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12391BA-AE6E-11AC-21C6-52BC1C4C7B38}"/>
              </a:ext>
            </a:extLst>
          </p:cNvPr>
          <p:cNvSpPr/>
          <p:nvPr userDrawn="1"/>
        </p:nvSpPr>
        <p:spPr>
          <a:xfrm rot="8693295">
            <a:off x="2988431" y="-1007779"/>
            <a:ext cx="1737611" cy="5584119"/>
          </a:xfrm>
          <a:custGeom>
            <a:avLst/>
            <a:gdLst>
              <a:gd name="connsiteX0" fmla="*/ 1737611 w 1737611"/>
              <a:gd name="connsiteY0" fmla="*/ 5584119 h 5584119"/>
              <a:gd name="connsiteX1" fmla="*/ 0 w 1737611"/>
              <a:gd name="connsiteY1" fmla="*/ 4362373 h 5584119"/>
              <a:gd name="connsiteX2" fmla="*/ 462189 w 1737611"/>
              <a:gd name="connsiteY2" fmla="*/ 0 h 5584119"/>
              <a:gd name="connsiteX3" fmla="*/ 1145980 w 1737611"/>
              <a:gd name="connsiteY3" fmla="*/ 0 h 558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611" h="5584119">
                <a:moveTo>
                  <a:pt x="1737611" y="5584119"/>
                </a:moveTo>
                <a:lnTo>
                  <a:pt x="0" y="4362373"/>
                </a:lnTo>
                <a:lnTo>
                  <a:pt x="462189" y="0"/>
                </a:lnTo>
                <a:lnTo>
                  <a:pt x="1145980" y="0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FDA186C-2B86-2593-20A7-9E0C7699ADB6}"/>
              </a:ext>
            </a:extLst>
          </p:cNvPr>
          <p:cNvSpPr/>
          <p:nvPr userDrawn="1"/>
        </p:nvSpPr>
        <p:spPr>
          <a:xfrm rot="10800000">
            <a:off x="5402576" y="0"/>
            <a:ext cx="1558228" cy="4126695"/>
          </a:xfrm>
          <a:custGeom>
            <a:avLst/>
            <a:gdLst>
              <a:gd name="connsiteX0" fmla="*/ 1558228 w 1558228"/>
              <a:gd name="connsiteY0" fmla="*/ 4126695 h 4126695"/>
              <a:gd name="connsiteX1" fmla="*/ 0 w 1558228"/>
              <a:gd name="connsiteY1" fmla="*/ 4126695 h 4126695"/>
              <a:gd name="connsiteX2" fmla="*/ 437219 w 1558228"/>
              <a:gd name="connsiteY2" fmla="*/ 0 h 4126695"/>
              <a:gd name="connsiteX3" fmla="*/ 1121010 w 1558228"/>
              <a:gd name="connsiteY3" fmla="*/ 0 h 412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8228" h="4126695">
                <a:moveTo>
                  <a:pt x="1558228" y="4126695"/>
                </a:moveTo>
                <a:lnTo>
                  <a:pt x="0" y="4126695"/>
                </a:lnTo>
                <a:lnTo>
                  <a:pt x="437219" y="0"/>
                </a:lnTo>
                <a:lnTo>
                  <a:pt x="1121010" y="0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22A8708-BC1E-96A3-1DFA-0866D5F60BB5}"/>
              </a:ext>
            </a:extLst>
          </p:cNvPr>
          <p:cNvSpPr/>
          <p:nvPr userDrawn="1"/>
        </p:nvSpPr>
        <p:spPr>
          <a:xfrm rot="13053871">
            <a:off x="7648065" y="-1162766"/>
            <a:ext cx="1762222" cy="6034670"/>
          </a:xfrm>
          <a:custGeom>
            <a:avLst/>
            <a:gdLst>
              <a:gd name="connsiteX0" fmla="*/ 1762222 w 1762222"/>
              <a:gd name="connsiteY0" fmla="*/ 4679314 h 6034670"/>
              <a:gd name="connsiteX1" fmla="*/ 0 w 1762222"/>
              <a:gd name="connsiteY1" fmla="*/ 6034670 h 6034670"/>
              <a:gd name="connsiteX2" fmla="*/ 607428 w 1762222"/>
              <a:gd name="connsiteY2" fmla="*/ 0 h 6034670"/>
              <a:gd name="connsiteX3" fmla="*/ 1291219 w 1762222"/>
              <a:gd name="connsiteY3" fmla="*/ 0 h 603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222" h="6034670">
                <a:moveTo>
                  <a:pt x="1762222" y="4679314"/>
                </a:moveTo>
                <a:lnTo>
                  <a:pt x="0" y="6034670"/>
                </a:lnTo>
                <a:lnTo>
                  <a:pt x="607428" y="0"/>
                </a:lnTo>
                <a:lnTo>
                  <a:pt x="1291219" y="0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63986DE-8ABD-5F46-B23D-91FD8FCD43BE}"/>
              </a:ext>
            </a:extLst>
          </p:cNvPr>
          <p:cNvSpPr/>
          <p:nvPr userDrawn="1"/>
        </p:nvSpPr>
        <p:spPr>
          <a:xfrm rot="15325449">
            <a:off x="8675312" y="1120795"/>
            <a:ext cx="1866476" cy="5824065"/>
          </a:xfrm>
          <a:custGeom>
            <a:avLst/>
            <a:gdLst>
              <a:gd name="connsiteX0" fmla="*/ 1866476 w 1866476"/>
              <a:gd name="connsiteY0" fmla="*/ 5824065 h 5824065"/>
              <a:gd name="connsiteX1" fmla="*/ 0 w 1866476"/>
              <a:gd name="connsiteY1" fmla="*/ 5338725 h 5824065"/>
              <a:gd name="connsiteX2" fmla="*/ 565632 w 1866476"/>
              <a:gd name="connsiteY2" fmla="*/ 0 h 5824065"/>
              <a:gd name="connsiteX3" fmla="*/ 1249423 w 1866476"/>
              <a:gd name="connsiteY3" fmla="*/ 0 h 58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476" h="5824065">
                <a:moveTo>
                  <a:pt x="1866476" y="5824065"/>
                </a:moveTo>
                <a:lnTo>
                  <a:pt x="0" y="5338725"/>
                </a:lnTo>
                <a:lnTo>
                  <a:pt x="565632" y="0"/>
                </a:lnTo>
                <a:lnTo>
                  <a:pt x="1249423" y="0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54E1D04-8319-332B-E390-820D5D88AA30}"/>
              </a:ext>
            </a:extLst>
          </p:cNvPr>
          <p:cNvSpPr/>
          <p:nvPr userDrawn="1"/>
        </p:nvSpPr>
        <p:spPr>
          <a:xfrm>
            <a:off x="9639483" y="3443428"/>
            <a:ext cx="2407534" cy="24075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6AB864-2697-91C9-8E4A-98381FAAB1C2}"/>
              </a:ext>
            </a:extLst>
          </p:cNvPr>
          <p:cNvSpPr/>
          <p:nvPr userDrawn="1"/>
        </p:nvSpPr>
        <p:spPr>
          <a:xfrm>
            <a:off x="7653854" y="2710078"/>
            <a:ext cx="4538146" cy="4147922"/>
          </a:xfrm>
          <a:custGeom>
            <a:avLst/>
            <a:gdLst>
              <a:gd name="connsiteX0" fmla="*/ 4538146 w 4538146"/>
              <a:gd name="connsiteY0" fmla="*/ 0 h 4147922"/>
              <a:gd name="connsiteX1" fmla="*/ 4538146 w 4538146"/>
              <a:gd name="connsiteY1" fmla="*/ 4147922 h 4147922"/>
              <a:gd name="connsiteX2" fmla="*/ 3679901 w 4538146"/>
              <a:gd name="connsiteY2" fmla="*/ 4147922 h 4147922"/>
              <a:gd name="connsiteX3" fmla="*/ 3656705 w 4538146"/>
              <a:gd name="connsiteY3" fmla="*/ 4123592 h 4147922"/>
              <a:gd name="connsiteX4" fmla="*/ 3500358 w 4538146"/>
              <a:gd name="connsiteY4" fmla="*/ 3865898 h 4147922"/>
              <a:gd name="connsiteX5" fmla="*/ 3483167 w 4538146"/>
              <a:gd name="connsiteY5" fmla="*/ 3818930 h 4147922"/>
              <a:gd name="connsiteX6" fmla="*/ 3480535 w 4538146"/>
              <a:gd name="connsiteY6" fmla="*/ 3820529 h 4147922"/>
              <a:gd name="connsiteX7" fmla="*/ 3115892 w 4538146"/>
              <a:gd name="connsiteY7" fmla="*/ 3938139 h 4147922"/>
              <a:gd name="connsiteX8" fmla="*/ 2996323 w 4538146"/>
              <a:gd name="connsiteY8" fmla="*/ 3945682 h 4147922"/>
              <a:gd name="connsiteX9" fmla="*/ 2908943 w 4538146"/>
              <a:gd name="connsiteY9" fmla="*/ 4062533 h 4147922"/>
              <a:gd name="connsiteX10" fmla="*/ 2830401 w 4538146"/>
              <a:gd name="connsiteY10" fmla="*/ 4147922 h 4147922"/>
              <a:gd name="connsiteX11" fmla="*/ 452547 w 4538146"/>
              <a:gd name="connsiteY11" fmla="*/ 4147922 h 4147922"/>
              <a:gd name="connsiteX12" fmla="*/ 374940 w 4538146"/>
              <a:gd name="connsiteY12" fmla="*/ 4062533 h 4147922"/>
              <a:gd name="connsiteX13" fmla="*/ 0 w 4538146"/>
              <a:gd name="connsiteY13" fmla="*/ 3018106 h 4147922"/>
              <a:gd name="connsiteX14" fmla="*/ 1641941 w 4538146"/>
              <a:gd name="connsiteY14" fmla="*/ 1376165 h 4147922"/>
              <a:gd name="connsiteX15" fmla="*/ 2802969 w 4538146"/>
              <a:gd name="connsiteY15" fmla="*/ 1857079 h 4147922"/>
              <a:gd name="connsiteX16" fmla="*/ 2817448 w 4538146"/>
              <a:gd name="connsiteY16" fmla="*/ 1873010 h 4147922"/>
              <a:gd name="connsiteX17" fmla="*/ 2876197 w 4538146"/>
              <a:gd name="connsiteY17" fmla="*/ 1864044 h 4147922"/>
              <a:gd name="connsiteX18" fmla="*/ 2982933 w 4538146"/>
              <a:gd name="connsiteY18" fmla="*/ 1858654 h 4147922"/>
              <a:gd name="connsiteX19" fmla="*/ 3293368 w 4538146"/>
              <a:gd name="connsiteY19" fmla="*/ 1905588 h 4147922"/>
              <a:gd name="connsiteX20" fmla="*/ 3384250 w 4538146"/>
              <a:gd name="connsiteY20" fmla="*/ 1941396 h 4147922"/>
              <a:gd name="connsiteX21" fmla="*/ 3398794 w 4538146"/>
              <a:gd name="connsiteY21" fmla="*/ 1901658 h 4147922"/>
              <a:gd name="connsiteX22" fmla="*/ 4119044 w 4538146"/>
              <a:gd name="connsiteY22" fmla="*/ 1248636 h 4147922"/>
              <a:gd name="connsiteX23" fmla="*/ 4128075 w 4538146"/>
              <a:gd name="connsiteY23" fmla="*/ 1246314 h 4147922"/>
              <a:gd name="connsiteX24" fmla="*/ 4109844 w 4538146"/>
              <a:gd name="connsiteY24" fmla="*/ 1126862 h 4147922"/>
              <a:gd name="connsiteX25" fmla="*/ 4102893 w 4538146"/>
              <a:gd name="connsiteY25" fmla="*/ 989205 h 4147922"/>
              <a:gd name="connsiteX26" fmla="*/ 4497232 w 4538146"/>
              <a:gd name="connsiteY26" fmla="*/ 37185 h 414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38146" h="4147922">
                <a:moveTo>
                  <a:pt x="4538146" y="0"/>
                </a:moveTo>
                <a:lnTo>
                  <a:pt x="4538146" y="4147922"/>
                </a:lnTo>
                <a:lnTo>
                  <a:pt x="3679901" y="4147922"/>
                </a:lnTo>
                <a:lnTo>
                  <a:pt x="3656705" y="4123592"/>
                </a:lnTo>
                <a:cubicBezTo>
                  <a:pt x="3592880" y="4046254"/>
                  <a:pt x="3539978" y="3959570"/>
                  <a:pt x="3500358" y="3865898"/>
                </a:cubicBezTo>
                <a:lnTo>
                  <a:pt x="3483167" y="3818930"/>
                </a:lnTo>
                <a:lnTo>
                  <a:pt x="3480535" y="3820529"/>
                </a:lnTo>
                <a:cubicBezTo>
                  <a:pt x="3369596" y="3880795"/>
                  <a:pt x="3246511" y="3921535"/>
                  <a:pt x="3115892" y="3938139"/>
                </a:cubicBezTo>
                <a:lnTo>
                  <a:pt x="2996323" y="3945682"/>
                </a:lnTo>
                <a:lnTo>
                  <a:pt x="2908943" y="4062533"/>
                </a:lnTo>
                <a:lnTo>
                  <a:pt x="2830401" y="4147922"/>
                </a:lnTo>
                <a:lnTo>
                  <a:pt x="452547" y="4147922"/>
                </a:lnTo>
                <a:lnTo>
                  <a:pt x="374940" y="4062533"/>
                </a:lnTo>
                <a:cubicBezTo>
                  <a:pt x="140707" y="3778709"/>
                  <a:pt x="0" y="3414840"/>
                  <a:pt x="0" y="3018106"/>
                </a:cubicBezTo>
                <a:cubicBezTo>
                  <a:pt x="0" y="2111287"/>
                  <a:pt x="735122" y="1376165"/>
                  <a:pt x="1641941" y="1376165"/>
                </a:cubicBezTo>
                <a:cubicBezTo>
                  <a:pt x="2095351" y="1376165"/>
                  <a:pt x="2505836" y="1559946"/>
                  <a:pt x="2802969" y="1857079"/>
                </a:cubicBezTo>
                <a:lnTo>
                  <a:pt x="2817448" y="1873010"/>
                </a:lnTo>
                <a:lnTo>
                  <a:pt x="2876197" y="1864044"/>
                </a:lnTo>
                <a:cubicBezTo>
                  <a:pt x="2911291" y="1860480"/>
                  <a:pt x="2946899" y="1858654"/>
                  <a:pt x="2982933" y="1858654"/>
                </a:cubicBezTo>
                <a:cubicBezTo>
                  <a:pt x="3091036" y="1858654"/>
                  <a:pt x="3195302" y="1875086"/>
                  <a:pt x="3293368" y="1905588"/>
                </a:cubicBezTo>
                <a:lnTo>
                  <a:pt x="3384250" y="1941396"/>
                </a:lnTo>
                <a:lnTo>
                  <a:pt x="3398794" y="1901658"/>
                </a:lnTo>
                <a:cubicBezTo>
                  <a:pt x="3530202" y="1590973"/>
                  <a:pt x="3793782" y="1349803"/>
                  <a:pt x="4119044" y="1248636"/>
                </a:cubicBezTo>
                <a:lnTo>
                  <a:pt x="4128075" y="1246314"/>
                </a:lnTo>
                <a:lnTo>
                  <a:pt x="4109844" y="1126862"/>
                </a:lnTo>
                <a:cubicBezTo>
                  <a:pt x="4105248" y="1081602"/>
                  <a:pt x="4102893" y="1035678"/>
                  <a:pt x="4102893" y="989205"/>
                </a:cubicBezTo>
                <a:cubicBezTo>
                  <a:pt x="4102893" y="617418"/>
                  <a:pt x="4253589" y="280828"/>
                  <a:pt x="4497232" y="37185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FE08C55E-9D22-5D76-2D57-36A81899FFBD}"/>
              </a:ext>
            </a:extLst>
          </p:cNvPr>
          <p:cNvSpPr/>
          <p:nvPr userDrawn="1"/>
        </p:nvSpPr>
        <p:spPr>
          <a:xfrm>
            <a:off x="944704" y="3810050"/>
            <a:ext cx="2933701" cy="2343538"/>
          </a:xfrm>
          <a:custGeom>
            <a:avLst/>
            <a:gdLst>
              <a:gd name="connsiteX0" fmla="*/ 1127760 w 2933701"/>
              <a:gd name="connsiteY0" fmla="*/ 0 h 2343538"/>
              <a:gd name="connsiteX1" fmla="*/ 2249698 w 2933701"/>
              <a:gd name="connsiteY1" fmla="*/ 1012453 h 2343538"/>
              <a:gd name="connsiteX2" fmla="*/ 2251634 w 2933701"/>
              <a:gd name="connsiteY2" fmla="*/ 1050790 h 2343538"/>
              <a:gd name="connsiteX3" fmla="*/ 2285614 w 2933701"/>
              <a:gd name="connsiteY3" fmla="*/ 1047364 h 2343538"/>
              <a:gd name="connsiteX4" fmla="*/ 2933701 w 2933701"/>
              <a:gd name="connsiteY4" fmla="*/ 1695451 h 2343538"/>
              <a:gd name="connsiteX5" fmla="*/ 2285614 w 2933701"/>
              <a:gd name="connsiteY5" fmla="*/ 2343538 h 2343538"/>
              <a:gd name="connsiteX6" fmla="*/ 1827347 w 2933701"/>
              <a:gd name="connsiteY6" fmla="*/ 2153718 h 2343538"/>
              <a:gd name="connsiteX7" fmla="*/ 1754390 w 2933701"/>
              <a:gd name="connsiteY7" fmla="*/ 2065293 h 2343538"/>
              <a:gd name="connsiteX8" fmla="*/ 1665318 w 2933701"/>
              <a:gd name="connsiteY8" fmla="*/ 2119406 h 2343538"/>
              <a:gd name="connsiteX9" fmla="*/ 1127760 w 2933701"/>
              <a:gd name="connsiteY9" fmla="*/ 2255520 h 2343538"/>
              <a:gd name="connsiteX10" fmla="*/ 0 w 2933701"/>
              <a:gd name="connsiteY10" fmla="*/ 1127760 h 2343538"/>
              <a:gd name="connsiteX11" fmla="*/ 1127760 w 2933701"/>
              <a:gd name="connsiteY11" fmla="*/ 0 h 23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3701" h="2343538">
                <a:moveTo>
                  <a:pt x="1127760" y="0"/>
                </a:moveTo>
                <a:cubicBezTo>
                  <a:pt x="1711677" y="0"/>
                  <a:pt x="2191945" y="443773"/>
                  <a:pt x="2249698" y="1012453"/>
                </a:cubicBezTo>
                <a:lnTo>
                  <a:pt x="2251634" y="1050790"/>
                </a:lnTo>
                <a:lnTo>
                  <a:pt x="2285614" y="1047364"/>
                </a:lnTo>
                <a:cubicBezTo>
                  <a:pt x="2643543" y="1047364"/>
                  <a:pt x="2933701" y="1337522"/>
                  <a:pt x="2933701" y="1695451"/>
                </a:cubicBezTo>
                <a:cubicBezTo>
                  <a:pt x="2933701" y="2053380"/>
                  <a:pt x="2643543" y="2343538"/>
                  <a:pt x="2285614" y="2343538"/>
                </a:cubicBezTo>
                <a:cubicBezTo>
                  <a:pt x="2106650" y="2343538"/>
                  <a:pt x="1944628" y="2270999"/>
                  <a:pt x="1827347" y="2153718"/>
                </a:cubicBezTo>
                <a:lnTo>
                  <a:pt x="1754390" y="2065293"/>
                </a:lnTo>
                <a:lnTo>
                  <a:pt x="1665318" y="2119406"/>
                </a:lnTo>
                <a:cubicBezTo>
                  <a:pt x="1505521" y="2206212"/>
                  <a:pt x="1322399" y="2255520"/>
                  <a:pt x="1127760" y="2255520"/>
                </a:cubicBezTo>
                <a:cubicBezTo>
                  <a:pt x="504915" y="2255520"/>
                  <a:pt x="0" y="1750605"/>
                  <a:pt x="0" y="1127760"/>
                </a:cubicBezTo>
                <a:cubicBezTo>
                  <a:pt x="0" y="504915"/>
                  <a:pt x="504915" y="0"/>
                  <a:pt x="112776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D256420-6F79-C267-6FF5-DDCD14893397}"/>
              </a:ext>
            </a:extLst>
          </p:cNvPr>
          <p:cNvSpPr/>
          <p:nvPr userDrawn="1"/>
        </p:nvSpPr>
        <p:spPr>
          <a:xfrm rot="19892547">
            <a:off x="2338287" y="4106308"/>
            <a:ext cx="2066462" cy="1650758"/>
          </a:xfrm>
          <a:custGeom>
            <a:avLst/>
            <a:gdLst>
              <a:gd name="connsiteX0" fmla="*/ 1214452 w 2066462"/>
              <a:gd name="connsiteY0" fmla="*/ 120029 h 1650758"/>
              <a:gd name="connsiteX1" fmla="*/ 1425182 w 2066462"/>
              <a:gd name="connsiteY1" fmla="*/ 311479 h 1650758"/>
              <a:gd name="connsiteX2" fmla="*/ 1492195 w 2066462"/>
              <a:gd name="connsiteY2" fmla="*/ 417460 h 1650758"/>
              <a:gd name="connsiteX3" fmla="*/ 1503440 w 2066462"/>
              <a:gd name="connsiteY3" fmla="*/ 415260 h 1650758"/>
              <a:gd name="connsiteX4" fmla="*/ 1675119 w 2066462"/>
              <a:gd name="connsiteY4" fmla="*/ 450101 h 1650758"/>
              <a:gd name="connsiteX5" fmla="*/ 1830653 w 2066462"/>
              <a:gd name="connsiteY5" fmla="*/ 742565 h 1650758"/>
              <a:gd name="connsiteX6" fmla="*/ 1820917 w 2066462"/>
              <a:gd name="connsiteY6" fmla="*/ 791681 h 1650758"/>
              <a:gd name="connsiteX7" fmla="*/ 1865194 w 2066462"/>
              <a:gd name="connsiteY7" fmla="*/ 815713 h 1650758"/>
              <a:gd name="connsiteX8" fmla="*/ 2066462 w 2066462"/>
              <a:gd name="connsiteY8" fmla="*/ 1194254 h 1650758"/>
              <a:gd name="connsiteX9" fmla="*/ 1609958 w 2066462"/>
              <a:gd name="connsiteY9" fmla="*/ 1650758 h 1650758"/>
              <a:gd name="connsiteX10" fmla="*/ 1287160 w 2066462"/>
              <a:gd name="connsiteY10" fmla="*/ 1517051 h 1650758"/>
              <a:gd name="connsiteX11" fmla="*/ 1235770 w 2066462"/>
              <a:gd name="connsiteY11" fmla="*/ 1454766 h 1650758"/>
              <a:gd name="connsiteX12" fmla="*/ 1173029 w 2066462"/>
              <a:gd name="connsiteY12" fmla="*/ 1492882 h 1650758"/>
              <a:gd name="connsiteX13" fmla="*/ 794380 w 2066462"/>
              <a:gd name="connsiteY13" fmla="*/ 1588759 h 1650758"/>
              <a:gd name="connsiteX14" fmla="*/ 0 w 2066462"/>
              <a:gd name="connsiteY14" fmla="*/ 794380 h 1650758"/>
              <a:gd name="connsiteX15" fmla="*/ 794380 w 2066462"/>
              <a:gd name="connsiteY15" fmla="*/ 0 h 1650758"/>
              <a:gd name="connsiteX16" fmla="*/ 1214452 w 2066462"/>
              <a:gd name="connsiteY16" fmla="*/ 120029 h 16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6462" h="1650758">
                <a:moveTo>
                  <a:pt x="1214452" y="120029"/>
                </a:moveTo>
                <a:cubicBezTo>
                  <a:pt x="1295692" y="170743"/>
                  <a:pt x="1367105" y="235729"/>
                  <a:pt x="1425182" y="311479"/>
                </a:cubicBezTo>
                <a:lnTo>
                  <a:pt x="1492195" y="417460"/>
                </a:lnTo>
                <a:lnTo>
                  <a:pt x="1503440" y="415260"/>
                </a:lnTo>
                <a:cubicBezTo>
                  <a:pt x="1560881" y="409643"/>
                  <a:pt x="1620558" y="420529"/>
                  <a:pt x="1675119" y="450101"/>
                </a:cubicBezTo>
                <a:cubicBezTo>
                  <a:pt x="1784241" y="509244"/>
                  <a:pt x="1841908" y="626335"/>
                  <a:pt x="1830653" y="742565"/>
                </a:cubicBezTo>
                <a:lnTo>
                  <a:pt x="1820917" y="791681"/>
                </a:lnTo>
                <a:lnTo>
                  <a:pt x="1865194" y="815713"/>
                </a:lnTo>
                <a:cubicBezTo>
                  <a:pt x="1986625" y="897750"/>
                  <a:pt x="2066462" y="1036679"/>
                  <a:pt x="2066462" y="1194254"/>
                </a:cubicBezTo>
                <a:cubicBezTo>
                  <a:pt x="2066462" y="1446374"/>
                  <a:pt x="1862078" y="1650758"/>
                  <a:pt x="1609958" y="1650758"/>
                </a:cubicBezTo>
                <a:cubicBezTo>
                  <a:pt x="1483898" y="1650758"/>
                  <a:pt x="1369772" y="1599663"/>
                  <a:pt x="1287160" y="1517051"/>
                </a:cubicBezTo>
                <a:lnTo>
                  <a:pt x="1235770" y="1454766"/>
                </a:lnTo>
                <a:lnTo>
                  <a:pt x="1173029" y="1492882"/>
                </a:lnTo>
                <a:cubicBezTo>
                  <a:pt x="1060470" y="1554027"/>
                  <a:pt x="931481" y="1588759"/>
                  <a:pt x="794380" y="1588759"/>
                </a:cubicBezTo>
                <a:cubicBezTo>
                  <a:pt x="355656" y="1588759"/>
                  <a:pt x="0" y="1233104"/>
                  <a:pt x="0" y="794380"/>
                </a:cubicBezTo>
                <a:cubicBezTo>
                  <a:pt x="0" y="355656"/>
                  <a:pt x="355656" y="0"/>
                  <a:pt x="794380" y="0"/>
                </a:cubicBezTo>
                <a:cubicBezTo>
                  <a:pt x="948619" y="0"/>
                  <a:pt x="1092591" y="43958"/>
                  <a:pt x="1214452" y="120029"/>
                </a:cubicBezTo>
                <a:close/>
              </a:path>
            </a:pathLst>
          </a:cu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CE8136EF-A2A6-E895-DCC1-9585727F3DC9}"/>
                  </a:ext>
                </a:extLst>
              </p14:cNvPr>
              <p14:cNvContentPartPr/>
              <p14:nvPr userDrawn="1"/>
            </p14:nvContentPartPr>
            <p14:xfrm>
              <a:off x="7337966" y="4546037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CE8136EF-A2A6-E895-DCC1-9585727F3D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8966" y="453703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19622439-4BF8-C076-F2B9-D3248982753F}"/>
              </a:ext>
            </a:extLst>
          </p:cNvPr>
          <p:cNvSpPr/>
          <p:nvPr userDrawn="1"/>
        </p:nvSpPr>
        <p:spPr>
          <a:xfrm>
            <a:off x="0" y="3608748"/>
            <a:ext cx="2094498" cy="2343538"/>
          </a:xfrm>
          <a:custGeom>
            <a:avLst/>
            <a:gdLst>
              <a:gd name="connsiteX0" fmla="*/ 288557 w 2094498"/>
              <a:gd name="connsiteY0" fmla="*/ 0 h 2343538"/>
              <a:gd name="connsiteX1" fmla="*/ 1410495 w 2094498"/>
              <a:gd name="connsiteY1" fmla="*/ 1012453 h 2343538"/>
              <a:gd name="connsiteX2" fmla="*/ 1412431 w 2094498"/>
              <a:gd name="connsiteY2" fmla="*/ 1050790 h 2343538"/>
              <a:gd name="connsiteX3" fmla="*/ 1446411 w 2094498"/>
              <a:gd name="connsiteY3" fmla="*/ 1047364 h 2343538"/>
              <a:gd name="connsiteX4" fmla="*/ 2094498 w 2094498"/>
              <a:gd name="connsiteY4" fmla="*/ 1695451 h 2343538"/>
              <a:gd name="connsiteX5" fmla="*/ 1446411 w 2094498"/>
              <a:gd name="connsiteY5" fmla="*/ 2343538 h 2343538"/>
              <a:gd name="connsiteX6" fmla="*/ 988144 w 2094498"/>
              <a:gd name="connsiteY6" fmla="*/ 2153718 h 2343538"/>
              <a:gd name="connsiteX7" fmla="*/ 915187 w 2094498"/>
              <a:gd name="connsiteY7" fmla="*/ 2065293 h 2343538"/>
              <a:gd name="connsiteX8" fmla="*/ 826115 w 2094498"/>
              <a:gd name="connsiteY8" fmla="*/ 2119406 h 2343538"/>
              <a:gd name="connsiteX9" fmla="*/ 288557 w 2094498"/>
              <a:gd name="connsiteY9" fmla="*/ 2255520 h 2343538"/>
              <a:gd name="connsiteX10" fmla="*/ 61274 w 2094498"/>
              <a:gd name="connsiteY10" fmla="*/ 2232608 h 2343538"/>
              <a:gd name="connsiteX11" fmla="*/ 0 w 2094498"/>
              <a:gd name="connsiteY11" fmla="*/ 2216853 h 2343538"/>
              <a:gd name="connsiteX12" fmla="*/ 0 w 2094498"/>
              <a:gd name="connsiteY12" fmla="*/ 38667 h 2343538"/>
              <a:gd name="connsiteX13" fmla="*/ 61274 w 2094498"/>
              <a:gd name="connsiteY13" fmla="*/ 22912 h 2343538"/>
              <a:gd name="connsiteX14" fmla="*/ 288557 w 2094498"/>
              <a:gd name="connsiteY14" fmla="*/ 0 h 23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498" h="2343538">
                <a:moveTo>
                  <a:pt x="288557" y="0"/>
                </a:moveTo>
                <a:cubicBezTo>
                  <a:pt x="872474" y="0"/>
                  <a:pt x="1352742" y="443773"/>
                  <a:pt x="1410495" y="1012453"/>
                </a:cubicBezTo>
                <a:lnTo>
                  <a:pt x="1412431" y="1050790"/>
                </a:lnTo>
                <a:lnTo>
                  <a:pt x="1446411" y="1047364"/>
                </a:lnTo>
                <a:cubicBezTo>
                  <a:pt x="1804340" y="1047364"/>
                  <a:pt x="2094498" y="1337522"/>
                  <a:pt x="2094498" y="1695451"/>
                </a:cubicBezTo>
                <a:cubicBezTo>
                  <a:pt x="2094498" y="2053380"/>
                  <a:pt x="1804340" y="2343538"/>
                  <a:pt x="1446411" y="2343538"/>
                </a:cubicBezTo>
                <a:cubicBezTo>
                  <a:pt x="1267447" y="2343538"/>
                  <a:pt x="1105425" y="2270999"/>
                  <a:pt x="988144" y="2153718"/>
                </a:cubicBezTo>
                <a:lnTo>
                  <a:pt x="915187" y="2065293"/>
                </a:lnTo>
                <a:lnTo>
                  <a:pt x="826115" y="2119406"/>
                </a:lnTo>
                <a:cubicBezTo>
                  <a:pt x="666318" y="2206212"/>
                  <a:pt x="483196" y="2255520"/>
                  <a:pt x="288557" y="2255520"/>
                </a:cubicBezTo>
                <a:cubicBezTo>
                  <a:pt x="210702" y="2255520"/>
                  <a:pt x="134689" y="2247631"/>
                  <a:pt x="61274" y="2232608"/>
                </a:cubicBezTo>
                <a:lnTo>
                  <a:pt x="0" y="2216853"/>
                </a:lnTo>
                <a:lnTo>
                  <a:pt x="0" y="38667"/>
                </a:lnTo>
                <a:lnTo>
                  <a:pt x="61274" y="22912"/>
                </a:lnTo>
                <a:cubicBezTo>
                  <a:pt x="134689" y="7889"/>
                  <a:pt x="210702" y="0"/>
                  <a:pt x="288557" y="0"/>
                </a:cubicBezTo>
                <a:close/>
              </a:path>
            </a:pathLst>
          </a:custGeom>
          <a:solidFill>
            <a:schemeClr val="accent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03AA00A9-23B5-3418-048E-D201B4B741DE}"/>
              </a:ext>
            </a:extLst>
          </p:cNvPr>
          <p:cNvSpPr/>
          <p:nvPr userDrawn="1"/>
        </p:nvSpPr>
        <p:spPr>
          <a:xfrm>
            <a:off x="10251978" y="4854025"/>
            <a:ext cx="1940023" cy="1379789"/>
          </a:xfrm>
          <a:custGeom>
            <a:avLst/>
            <a:gdLst>
              <a:gd name="connsiteX0" fmla="*/ 1067485 w 1940023"/>
              <a:gd name="connsiteY0" fmla="*/ 0 h 1379789"/>
              <a:gd name="connsiteX1" fmla="*/ 1564623 w 1940023"/>
              <a:gd name="connsiteY1" fmla="*/ 361858 h 1379789"/>
              <a:gd name="connsiteX2" fmla="*/ 1568945 w 1940023"/>
              <a:gd name="connsiteY2" fmla="*/ 400145 h 1379789"/>
              <a:gd name="connsiteX3" fmla="*/ 1611596 w 1940023"/>
              <a:gd name="connsiteY3" fmla="*/ 395599 h 1379789"/>
              <a:gd name="connsiteX4" fmla="*/ 1922399 w 1940023"/>
              <a:gd name="connsiteY4" fmla="*/ 570298 h 1379789"/>
              <a:gd name="connsiteX5" fmla="*/ 1938057 w 1940023"/>
              <a:gd name="connsiteY5" fmla="*/ 600794 h 1379789"/>
              <a:gd name="connsiteX6" fmla="*/ 1940023 w 1940023"/>
              <a:gd name="connsiteY6" fmla="*/ 600650 h 1379789"/>
              <a:gd name="connsiteX7" fmla="*/ 1940023 w 1940023"/>
              <a:gd name="connsiteY7" fmla="*/ 1379789 h 1379789"/>
              <a:gd name="connsiteX8" fmla="*/ 1884823 w 1940023"/>
              <a:gd name="connsiteY8" fmla="*/ 1374725 h 1379789"/>
              <a:gd name="connsiteX9" fmla="*/ 1569644 w 1940023"/>
              <a:gd name="connsiteY9" fmla="*/ 1212501 h 1379789"/>
              <a:gd name="connsiteX10" fmla="*/ 1546254 w 1940023"/>
              <a:gd name="connsiteY10" fmla="*/ 1181116 h 1379789"/>
              <a:gd name="connsiteX11" fmla="*/ 1536058 w 1940023"/>
              <a:gd name="connsiteY11" fmla="*/ 1180029 h 1379789"/>
              <a:gd name="connsiteX12" fmla="*/ 1259524 w 1940023"/>
              <a:gd name="connsiteY12" fmla="*/ 928080 h 1379789"/>
              <a:gd name="connsiteX13" fmla="*/ 1250622 w 1940023"/>
              <a:gd name="connsiteY13" fmla="*/ 874756 h 1379789"/>
              <a:gd name="connsiteX14" fmla="*/ 1169754 w 1940023"/>
              <a:gd name="connsiteY14" fmla="*/ 897175 h 1379789"/>
              <a:gd name="connsiteX15" fmla="*/ 1067485 w 1940023"/>
              <a:gd name="connsiteY15" fmla="*/ 906382 h 1379789"/>
              <a:gd name="connsiteX16" fmla="*/ 965216 w 1940023"/>
              <a:gd name="connsiteY16" fmla="*/ 897175 h 1379789"/>
              <a:gd name="connsiteX17" fmla="*/ 899181 w 1940023"/>
              <a:gd name="connsiteY17" fmla="*/ 878868 h 1379789"/>
              <a:gd name="connsiteX18" fmla="*/ 866268 w 1940023"/>
              <a:gd name="connsiteY18" fmla="*/ 914494 h 1379789"/>
              <a:gd name="connsiteX19" fmla="*/ 507448 w 1940023"/>
              <a:gd name="connsiteY19" fmla="*/ 1047231 h 1379789"/>
              <a:gd name="connsiteX20" fmla="*/ 0 w 1940023"/>
              <a:gd name="connsiteY20" fmla="*/ 594040 h 1379789"/>
              <a:gd name="connsiteX21" fmla="*/ 507448 w 1940023"/>
              <a:gd name="connsiteY21" fmla="*/ 140849 h 1379789"/>
              <a:gd name="connsiteX22" fmla="*/ 609717 w 1940023"/>
              <a:gd name="connsiteY22" fmla="*/ 150057 h 1379789"/>
              <a:gd name="connsiteX23" fmla="*/ 675752 w 1940023"/>
              <a:gd name="connsiteY23" fmla="*/ 168363 h 1379789"/>
              <a:gd name="connsiteX24" fmla="*/ 708665 w 1940023"/>
              <a:gd name="connsiteY24" fmla="*/ 132737 h 1379789"/>
              <a:gd name="connsiteX25" fmla="*/ 1067485 w 1940023"/>
              <a:gd name="connsiteY25" fmla="*/ 0 h 137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40023" h="1379789">
                <a:moveTo>
                  <a:pt x="1067485" y="0"/>
                </a:moveTo>
                <a:cubicBezTo>
                  <a:pt x="1312709" y="0"/>
                  <a:pt x="1517306" y="155346"/>
                  <a:pt x="1564623" y="361858"/>
                </a:cubicBezTo>
                <a:lnTo>
                  <a:pt x="1568945" y="400145"/>
                </a:lnTo>
                <a:lnTo>
                  <a:pt x="1611596" y="395599"/>
                </a:lnTo>
                <a:cubicBezTo>
                  <a:pt x="1740974" y="395599"/>
                  <a:pt x="1855042" y="464897"/>
                  <a:pt x="1922399" y="570298"/>
                </a:cubicBezTo>
                <a:lnTo>
                  <a:pt x="1938057" y="600794"/>
                </a:lnTo>
                <a:lnTo>
                  <a:pt x="1940023" y="600650"/>
                </a:lnTo>
                <a:lnTo>
                  <a:pt x="1940023" y="1379789"/>
                </a:lnTo>
                <a:lnTo>
                  <a:pt x="1884823" y="1374725"/>
                </a:lnTo>
                <a:cubicBezTo>
                  <a:pt x="1754443" y="1350294"/>
                  <a:pt x="1642974" y="1291551"/>
                  <a:pt x="1569644" y="1212501"/>
                </a:cubicBezTo>
                <a:lnTo>
                  <a:pt x="1546254" y="1181116"/>
                </a:lnTo>
                <a:lnTo>
                  <a:pt x="1536058" y="1180029"/>
                </a:lnTo>
                <a:cubicBezTo>
                  <a:pt x="1407959" y="1152318"/>
                  <a:pt x="1303665" y="1055526"/>
                  <a:pt x="1259524" y="928080"/>
                </a:cubicBezTo>
                <a:lnTo>
                  <a:pt x="1250622" y="874756"/>
                </a:lnTo>
                <a:lnTo>
                  <a:pt x="1169754" y="897175"/>
                </a:lnTo>
                <a:cubicBezTo>
                  <a:pt x="1136720" y="903212"/>
                  <a:pt x="1102517" y="906382"/>
                  <a:pt x="1067485" y="906382"/>
                </a:cubicBezTo>
                <a:cubicBezTo>
                  <a:pt x="1032453" y="906382"/>
                  <a:pt x="998250" y="903212"/>
                  <a:pt x="965216" y="897175"/>
                </a:cubicBezTo>
                <a:lnTo>
                  <a:pt x="899181" y="878868"/>
                </a:lnTo>
                <a:lnTo>
                  <a:pt x="866268" y="914494"/>
                </a:lnTo>
                <a:cubicBezTo>
                  <a:pt x="774438" y="996506"/>
                  <a:pt x="647576" y="1047231"/>
                  <a:pt x="507448" y="1047231"/>
                </a:cubicBezTo>
                <a:cubicBezTo>
                  <a:pt x="227192" y="1047231"/>
                  <a:pt x="0" y="844330"/>
                  <a:pt x="0" y="594040"/>
                </a:cubicBezTo>
                <a:cubicBezTo>
                  <a:pt x="0" y="343750"/>
                  <a:pt x="227192" y="140849"/>
                  <a:pt x="507448" y="140849"/>
                </a:cubicBezTo>
                <a:cubicBezTo>
                  <a:pt x="542480" y="140849"/>
                  <a:pt x="576683" y="144020"/>
                  <a:pt x="609717" y="150057"/>
                </a:cubicBezTo>
                <a:lnTo>
                  <a:pt x="675752" y="168363"/>
                </a:lnTo>
                <a:lnTo>
                  <a:pt x="708665" y="132737"/>
                </a:lnTo>
                <a:cubicBezTo>
                  <a:pt x="800495" y="50725"/>
                  <a:pt x="927357" y="0"/>
                  <a:pt x="10674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F4DFB73-66F5-C158-A457-684376F76397}"/>
              </a:ext>
            </a:extLst>
          </p:cNvPr>
          <p:cNvSpPr/>
          <p:nvPr userDrawn="1"/>
        </p:nvSpPr>
        <p:spPr>
          <a:xfrm>
            <a:off x="4626015" y="3640821"/>
            <a:ext cx="2939969" cy="2508858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72000">
                <a:schemeClr val="accent2"/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9655E28-D199-8438-E17C-EBB1C6CC1741}"/>
              </a:ext>
            </a:extLst>
          </p:cNvPr>
          <p:cNvSpPr/>
          <p:nvPr userDrawn="1"/>
        </p:nvSpPr>
        <p:spPr>
          <a:xfrm rot="19437657">
            <a:off x="-421011" y="4729278"/>
            <a:ext cx="2053484" cy="1713481"/>
          </a:xfrm>
          <a:custGeom>
            <a:avLst/>
            <a:gdLst>
              <a:gd name="connsiteX0" fmla="*/ 1157280 w 2053484"/>
              <a:gd name="connsiteY0" fmla="*/ 103353 h 1713481"/>
              <a:gd name="connsiteX1" fmla="*/ 1546690 w 2053484"/>
              <a:gd name="connsiteY1" fmla="*/ 727249 h 1713481"/>
              <a:gd name="connsiteX2" fmla="*/ 1548124 w 2053484"/>
              <a:gd name="connsiteY2" fmla="*/ 755654 h 1713481"/>
              <a:gd name="connsiteX3" fmla="*/ 1573301 w 2053484"/>
              <a:gd name="connsiteY3" fmla="*/ 753115 h 1713481"/>
              <a:gd name="connsiteX4" fmla="*/ 2053484 w 2053484"/>
              <a:gd name="connsiteY4" fmla="*/ 1233298 h 1713481"/>
              <a:gd name="connsiteX5" fmla="*/ 1573301 w 2053484"/>
              <a:gd name="connsiteY5" fmla="*/ 1713481 h 1713481"/>
              <a:gd name="connsiteX6" fmla="*/ 1233760 w 2053484"/>
              <a:gd name="connsiteY6" fmla="*/ 1572839 h 1713481"/>
              <a:gd name="connsiteX7" fmla="*/ 1179705 w 2053484"/>
              <a:gd name="connsiteY7" fmla="*/ 1507323 h 1713481"/>
              <a:gd name="connsiteX8" fmla="*/ 1113709 w 2053484"/>
              <a:gd name="connsiteY8" fmla="*/ 1547416 h 1713481"/>
              <a:gd name="connsiteX9" fmla="*/ 715419 w 2053484"/>
              <a:gd name="connsiteY9" fmla="*/ 1648267 h 1713481"/>
              <a:gd name="connsiteX10" fmla="*/ 22540 w 2053484"/>
              <a:gd name="connsiteY10" fmla="*/ 1279866 h 1713481"/>
              <a:gd name="connsiteX11" fmla="*/ 0 w 2053484"/>
              <a:gd name="connsiteY11" fmla="*/ 1238340 h 1713481"/>
              <a:gd name="connsiteX12" fmla="*/ 900997 w 2053484"/>
              <a:gd name="connsiteY12" fmla="*/ 0 h 1713481"/>
              <a:gd name="connsiteX13" fmla="*/ 1021807 w 2053484"/>
              <a:gd name="connsiteY13" fmla="*/ 35057 h 1713481"/>
              <a:gd name="connsiteX14" fmla="*/ 1157280 w 2053484"/>
              <a:gd name="connsiteY14" fmla="*/ 103353 h 171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3484" h="1713481">
                <a:moveTo>
                  <a:pt x="1157280" y="103353"/>
                </a:moveTo>
                <a:cubicBezTo>
                  <a:pt x="1370916" y="236714"/>
                  <a:pt x="1519946" y="463905"/>
                  <a:pt x="1546690" y="727249"/>
                </a:cubicBezTo>
                <a:lnTo>
                  <a:pt x="1548124" y="755654"/>
                </a:lnTo>
                <a:lnTo>
                  <a:pt x="1573301" y="753115"/>
                </a:lnTo>
                <a:cubicBezTo>
                  <a:pt x="1838499" y="753115"/>
                  <a:pt x="2053484" y="968100"/>
                  <a:pt x="2053484" y="1233298"/>
                </a:cubicBezTo>
                <a:cubicBezTo>
                  <a:pt x="2053484" y="1498496"/>
                  <a:pt x="1838499" y="1713481"/>
                  <a:pt x="1573301" y="1713481"/>
                </a:cubicBezTo>
                <a:cubicBezTo>
                  <a:pt x="1440702" y="1713481"/>
                  <a:pt x="1320657" y="1659735"/>
                  <a:pt x="1233760" y="1572839"/>
                </a:cubicBezTo>
                <a:lnTo>
                  <a:pt x="1179705" y="1507323"/>
                </a:lnTo>
                <a:lnTo>
                  <a:pt x="1113709" y="1547416"/>
                </a:lnTo>
                <a:cubicBezTo>
                  <a:pt x="995312" y="1611733"/>
                  <a:pt x="859632" y="1648267"/>
                  <a:pt x="715419" y="1648267"/>
                </a:cubicBezTo>
                <a:cubicBezTo>
                  <a:pt x="426994" y="1648266"/>
                  <a:pt x="172700" y="1502132"/>
                  <a:pt x="22540" y="1279866"/>
                </a:cubicBezTo>
                <a:lnTo>
                  <a:pt x="0" y="1238340"/>
                </a:lnTo>
                <a:lnTo>
                  <a:pt x="900997" y="0"/>
                </a:lnTo>
                <a:lnTo>
                  <a:pt x="1021807" y="35057"/>
                </a:lnTo>
                <a:cubicBezTo>
                  <a:pt x="1069241" y="53761"/>
                  <a:pt x="1114553" y="76680"/>
                  <a:pt x="1157280" y="10335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FC9A241D-3081-0058-5D8C-1804E4AEE873}"/>
              </a:ext>
            </a:extLst>
          </p:cNvPr>
          <p:cNvSpPr/>
          <p:nvPr userDrawn="1"/>
        </p:nvSpPr>
        <p:spPr>
          <a:xfrm>
            <a:off x="0" y="4571160"/>
            <a:ext cx="12192000" cy="2286840"/>
          </a:xfrm>
          <a:custGeom>
            <a:avLst/>
            <a:gdLst>
              <a:gd name="connsiteX0" fmla="*/ 6096000 w 12192000"/>
              <a:gd name="connsiteY0" fmla="*/ 0 h 2286840"/>
              <a:gd name="connsiteX1" fmla="*/ 12182716 w 12192000"/>
              <a:gd name="connsiteY1" fmla="*/ 1347601 h 2286840"/>
              <a:gd name="connsiteX2" fmla="*/ 12192000 w 12192000"/>
              <a:gd name="connsiteY2" fmla="*/ 1353951 h 2286840"/>
              <a:gd name="connsiteX3" fmla="*/ 12192000 w 12192000"/>
              <a:gd name="connsiteY3" fmla="*/ 2286840 h 2286840"/>
              <a:gd name="connsiteX4" fmla="*/ 0 w 12192000"/>
              <a:gd name="connsiteY4" fmla="*/ 2286840 h 2286840"/>
              <a:gd name="connsiteX5" fmla="*/ 0 w 12192000"/>
              <a:gd name="connsiteY5" fmla="*/ 1353950 h 2286840"/>
              <a:gd name="connsiteX6" fmla="*/ 9284 w 12192000"/>
              <a:gd name="connsiteY6" fmla="*/ 1347601 h 2286840"/>
              <a:gd name="connsiteX7" fmla="*/ 6096000 w 12192000"/>
              <a:gd name="connsiteY7" fmla="*/ 0 h 22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286840">
                <a:moveTo>
                  <a:pt x="6096000" y="0"/>
                </a:moveTo>
                <a:cubicBezTo>
                  <a:pt x="8675492" y="0"/>
                  <a:pt x="10934472" y="539683"/>
                  <a:pt x="12182716" y="1347601"/>
                </a:cubicBezTo>
                <a:lnTo>
                  <a:pt x="12192000" y="1353951"/>
                </a:lnTo>
                <a:lnTo>
                  <a:pt x="12192000" y="2286840"/>
                </a:lnTo>
                <a:lnTo>
                  <a:pt x="0" y="2286840"/>
                </a:lnTo>
                <a:lnTo>
                  <a:pt x="0" y="1353950"/>
                </a:lnTo>
                <a:lnTo>
                  <a:pt x="9284" y="1347601"/>
                </a:lnTo>
                <a:cubicBezTo>
                  <a:pt x="1257529" y="539683"/>
                  <a:pt x="3516508" y="0"/>
                  <a:pt x="60960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ACCB082-5F3A-8925-75D9-F6FF71E3C504}"/>
              </a:ext>
            </a:extLst>
          </p:cNvPr>
          <p:cNvGrpSpPr/>
          <p:nvPr userDrawn="1"/>
        </p:nvGrpSpPr>
        <p:grpSpPr>
          <a:xfrm>
            <a:off x="4637834" y="5286257"/>
            <a:ext cx="2888089" cy="633238"/>
            <a:chOff x="4734354" y="6211083"/>
            <a:chExt cx="2888089" cy="633238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BE5EFC1F-6D0E-793F-2052-44D00BB4D660}"/>
                </a:ext>
              </a:extLst>
            </p:cNvPr>
            <p:cNvSpPr/>
            <p:nvPr/>
          </p:nvSpPr>
          <p:spPr>
            <a:xfrm>
              <a:off x="4739587" y="6211083"/>
              <a:ext cx="2882856" cy="63323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AB558-26C8-5EB6-62C6-409582028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009" t="3640" r="15833" b="3640"/>
            <a:stretch>
              <a:fillRect/>
            </a:stretch>
          </p:blipFill>
          <p:spPr>
            <a:xfrm>
              <a:off x="4734354" y="6211083"/>
              <a:ext cx="2882856" cy="633238"/>
            </a:xfrm>
            <a:custGeom>
              <a:avLst/>
              <a:gdLst>
                <a:gd name="connsiteX0" fmla="*/ 316619 w 2882856"/>
                <a:gd name="connsiteY0" fmla="*/ 0 h 633238"/>
                <a:gd name="connsiteX1" fmla="*/ 2566237 w 2882856"/>
                <a:gd name="connsiteY1" fmla="*/ 0 h 633238"/>
                <a:gd name="connsiteX2" fmla="*/ 2882856 w 2882856"/>
                <a:gd name="connsiteY2" fmla="*/ 316619 h 633238"/>
                <a:gd name="connsiteX3" fmla="*/ 2566237 w 2882856"/>
                <a:gd name="connsiteY3" fmla="*/ 633238 h 633238"/>
                <a:gd name="connsiteX4" fmla="*/ 316619 w 2882856"/>
                <a:gd name="connsiteY4" fmla="*/ 633238 h 633238"/>
                <a:gd name="connsiteX5" fmla="*/ 0 w 2882856"/>
                <a:gd name="connsiteY5" fmla="*/ 316619 h 633238"/>
                <a:gd name="connsiteX6" fmla="*/ 316619 w 2882856"/>
                <a:gd name="connsiteY6" fmla="*/ 0 h 6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2856" h="633238">
                  <a:moveTo>
                    <a:pt x="316619" y="0"/>
                  </a:moveTo>
                  <a:lnTo>
                    <a:pt x="2566237" y="0"/>
                  </a:lnTo>
                  <a:cubicBezTo>
                    <a:pt x="2741101" y="0"/>
                    <a:pt x="2882856" y="141755"/>
                    <a:pt x="2882856" y="316619"/>
                  </a:cubicBezTo>
                  <a:cubicBezTo>
                    <a:pt x="2882856" y="491483"/>
                    <a:pt x="2741101" y="633238"/>
                    <a:pt x="2566237" y="633238"/>
                  </a:cubicBezTo>
                  <a:lnTo>
                    <a:pt x="316619" y="633238"/>
                  </a:lnTo>
                  <a:cubicBezTo>
                    <a:pt x="141755" y="633238"/>
                    <a:pt x="0" y="491483"/>
                    <a:pt x="0" y="316619"/>
                  </a:cubicBezTo>
                  <a:cubicBezTo>
                    <a:pt x="0" y="141755"/>
                    <a:pt x="141755" y="0"/>
                    <a:pt x="31661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6568DEC-2269-B201-35A1-5149BCBCCB27}"/>
              </a:ext>
            </a:extLst>
          </p:cNvPr>
          <p:cNvSpPr/>
          <p:nvPr userDrawn="1"/>
        </p:nvSpPr>
        <p:spPr>
          <a:xfrm>
            <a:off x="4602716" y="5203422"/>
            <a:ext cx="2882856" cy="6332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n w="3175">
                <a:solidFill>
                  <a:schemeClr val="accent1">
                    <a:shade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1C5EBA2-9A4D-C1AB-ACC9-ADC78056D095}"/>
              </a:ext>
            </a:extLst>
          </p:cNvPr>
          <p:cNvGrpSpPr/>
          <p:nvPr userDrawn="1"/>
        </p:nvGrpSpPr>
        <p:grpSpPr>
          <a:xfrm>
            <a:off x="7543827" y="4970529"/>
            <a:ext cx="367665" cy="299085"/>
            <a:chOff x="7751445" y="4951095"/>
            <a:chExt cx="367665" cy="299085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9A2CC763-DD8D-A947-1BC2-A6CD0A671512}"/>
                </a:ext>
              </a:extLst>
            </p:cNvPr>
            <p:cNvSpPr/>
            <p:nvPr/>
          </p:nvSpPr>
          <p:spPr>
            <a:xfrm>
              <a:off x="7751445" y="4951095"/>
              <a:ext cx="257175" cy="205740"/>
            </a:xfrm>
            <a:custGeom>
              <a:avLst/>
              <a:gdLst>
                <a:gd name="connsiteX0" fmla="*/ 0 w 257175"/>
                <a:gd name="connsiteY0" fmla="*/ 135255 h 205740"/>
                <a:gd name="connsiteX1" fmla="*/ 28575 w 257175"/>
                <a:gd name="connsiteY1" fmla="*/ 205740 h 205740"/>
                <a:gd name="connsiteX2" fmla="*/ 257175 w 257175"/>
                <a:gd name="connsiteY2" fmla="*/ 114300 h 205740"/>
                <a:gd name="connsiteX3" fmla="*/ 224790 w 257175"/>
                <a:gd name="connsiteY3" fmla="*/ 0 h 205740"/>
                <a:gd name="connsiteX4" fmla="*/ 0 w 257175"/>
                <a:gd name="connsiteY4" fmla="*/ 135255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05740">
                  <a:moveTo>
                    <a:pt x="0" y="135255"/>
                  </a:moveTo>
                  <a:lnTo>
                    <a:pt x="28575" y="205740"/>
                  </a:lnTo>
                  <a:lnTo>
                    <a:pt x="257175" y="114300"/>
                  </a:lnTo>
                  <a:lnTo>
                    <a:pt x="224790" y="0"/>
                  </a:lnTo>
                  <a:lnTo>
                    <a:pt x="0" y="135255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C702782E-40F8-26BD-7B74-2E9141C6E69C}"/>
                </a:ext>
              </a:extLst>
            </p:cNvPr>
            <p:cNvSpPr/>
            <p:nvPr/>
          </p:nvSpPr>
          <p:spPr>
            <a:xfrm>
              <a:off x="7863840" y="5128260"/>
              <a:ext cx="255270" cy="121920"/>
            </a:xfrm>
            <a:custGeom>
              <a:avLst/>
              <a:gdLst>
                <a:gd name="connsiteX0" fmla="*/ 0 w 255270"/>
                <a:gd name="connsiteY0" fmla="*/ 64770 h 121920"/>
                <a:gd name="connsiteX1" fmla="*/ 13335 w 255270"/>
                <a:gd name="connsiteY1" fmla="*/ 121920 h 121920"/>
                <a:gd name="connsiteX2" fmla="*/ 255270 w 255270"/>
                <a:gd name="connsiteY2" fmla="*/ 99060 h 121920"/>
                <a:gd name="connsiteX3" fmla="*/ 205740 w 255270"/>
                <a:gd name="connsiteY3" fmla="*/ 0 h 121920"/>
                <a:gd name="connsiteX4" fmla="*/ 0 w 255270"/>
                <a:gd name="connsiteY4" fmla="*/ 6477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70" h="121920">
                  <a:moveTo>
                    <a:pt x="0" y="64770"/>
                  </a:moveTo>
                  <a:lnTo>
                    <a:pt x="13335" y="121920"/>
                  </a:lnTo>
                  <a:lnTo>
                    <a:pt x="255270" y="99060"/>
                  </a:lnTo>
                  <a:lnTo>
                    <a:pt x="20574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89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>
            <a:extLst>
              <a:ext uri="{FF2B5EF4-FFF2-40B4-BE49-F238E27FC236}">
                <a16:creationId xmlns:a16="http://schemas.microsoft.com/office/drawing/2014/main" id="{D086463B-8DAA-30EC-1AB2-17EA9879F32B}"/>
              </a:ext>
            </a:extLst>
          </p:cNvPr>
          <p:cNvSpPr/>
          <p:nvPr userDrawn="1"/>
        </p:nvSpPr>
        <p:spPr>
          <a:xfrm>
            <a:off x="9639483" y="3443428"/>
            <a:ext cx="2407534" cy="24075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817FE8D-1515-918D-4F31-EAE696E0ADEC}"/>
              </a:ext>
            </a:extLst>
          </p:cNvPr>
          <p:cNvSpPr/>
          <p:nvPr userDrawn="1"/>
        </p:nvSpPr>
        <p:spPr>
          <a:xfrm>
            <a:off x="7653854" y="2710078"/>
            <a:ext cx="4538146" cy="4147922"/>
          </a:xfrm>
          <a:custGeom>
            <a:avLst/>
            <a:gdLst>
              <a:gd name="connsiteX0" fmla="*/ 4538146 w 4538146"/>
              <a:gd name="connsiteY0" fmla="*/ 0 h 4147922"/>
              <a:gd name="connsiteX1" fmla="*/ 4538146 w 4538146"/>
              <a:gd name="connsiteY1" fmla="*/ 4147922 h 4147922"/>
              <a:gd name="connsiteX2" fmla="*/ 3679901 w 4538146"/>
              <a:gd name="connsiteY2" fmla="*/ 4147922 h 4147922"/>
              <a:gd name="connsiteX3" fmla="*/ 3656705 w 4538146"/>
              <a:gd name="connsiteY3" fmla="*/ 4123592 h 4147922"/>
              <a:gd name="connsiteX4" fmla="*/ 3500358 w 4538146"/>
              <a:gd name="connsiteY4" fmla="*/ 3865898 h 4147922"/>
              <a:gd name="connsiteX5" fmla="*/ 3483167 w 4538146"/>
              <a:gd name="connsiteY5" fmla="*/ 3818930 h 4147922"/>
              <a:gd name="connsiteX6" fmla="*/ 3480535 w 4538146"/>
              <a:gd name="connsiteY6" fmla="*/ 3820529 h 4147922"/>
              <a:gd name="connsiteX7" fmla="*/ 3115892 w 4538146"/>
              <a:gd name="connsiteY7" fmla="*/ 3938139 h 4147922"/>
              <a:gd name="connsiteX8" fmla="*/ 2996323 w 4538146"/>
              <a:gd name="connsiteY8" fmla="*/ 3945682 h 4147922"/>
              <a:gd name="connsiteX9" fmla="*/ 2908943 w 4538146"/>
              <a:gd name="connsiteY9" fmla="*/ 4062533 h 4147922"/>
              <a:gd name="connsiteX10" fmla="*/ 2830401 w 4538146"/>
              <a:gd name="connsiteY10" fmla="*/ 4147922 h 4147922"/>
              <a:gd name="connsiteX11" fmla="*/ 452547 w 4538146"/>
              <a:gd name="connsiteY11" fmla="*/ 4147922 h 4147922"/>
              <a:gd name="connsiteX12" fmla="*/ 374940 w 4538146"/>
              <a:gd name="connsiteY12" fmla="*/ 4062533 h 4147922"/>
              <a:gd name="connsiteX13" fmla="*/ 0 w 4538146"/>
              <a:gd name="connsiteY13" fmla="*/ 3018106 h 4147922"/>
              <a:gd name="connsiteX14" fmla="*/ 1641941 w 4538146"/>
              <a:gd name="connsiteY14" fmla="*/ 1376165 h 4147922"/>
              <a:gd name="connsiteX15" fmla="*/ 2802969 w 4538146"/>
              <a:gd name="connsiteY15" fmla="*/ 1857079 h 4147922"/>
              <a:gd name="connsiteX16" fmla="*/ 2817448 w 4538146"/>
              <a:gd name="connsiteY16" fmla="*/ 1873010 h 4147922"/>
              <a:gd name="connsiteX17" fmla="*/ 2876197 w 4538146"/>
              <a:gd name="connsiteY17" fmla="*/ 1864044 h 4147922"/>
              <a:gd name="connsiteX18" fmla="*/ 2982933 w 4538146"/>
              <a:gd name="connsiteY18" fmla="*/ 1858654 h 4147922"/>
              <a:gd name="connsiteX19" fmla="*/ 3293368 w 4538146"/>
              <a:gd name="connsiteY19" fmla="*/ 1905588 h 4147922"/>
              <a:gd name="connsiteX20" fmla="*/ 3384250 w 4538146"/>
              <a:gd name="connsiteY20" fmla="*/ 1941396 h 4147922"/>
              <a:gd name="connsiteX21" fmla="*/ 3398794 w 4538146"/>
              <a:gd name="connsiteY21" fmla="*/ 1901658 h 4147922"/>
              <a:gd name="connsiteX22" fmla="*/ 4119044 w 4538146"/>
              <a:gd name="connsiteY22" fmla="*/ 1248636 h 4147922"/>
              <a:gd name="connsiteX23" fmla="*/ 4128075 w 4538146"/>
              <a:gd name="connsiteY23" fmla="*/ 1246314 h 4147922"/>
              <a:gd name="connsiteX24" fmla="*/ 4109844 w 4538146"/>
              <a:gd name="connsiteY24" fmla="*/ 1126862 h 4147922"/>
              <a:gd name="connsiteX25" fmla="*/ 4102893 w 4538146"/>
              <a:gd name="connsiteY25" fmla="*/ 989205 h 4147922"/>
              <a:gd name="connsiteX26" fmla="*/ 4497232 w 4538146"/>
              <a:gd name="connsiteY26" fmla="*/ 37185 h 414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38146" h="4147922">
                <a:moveTo>
                  <a:pt x="4538146" y="0"/>
                </a:moveTo>
                <a:lnTo>
                  <a:pt x="4538146" y="4147922"/>
                </a:lnTo>
                <a:lnTo>
                  <a:pt x="3679901" y="4147922"/>
                </a:lnTo>
                <a:lnTo>
                  <a:pt x="3656705" y="4123592"/>
                </a:lnTo>
                <a:cubicBezTo>
                  <a:pt x="3592880" y="4046254"/>
                  <a:pt x="3539978" y="3959570"/>
                  <a:pt x="3500358" y="3865898"/>
                </a:cubicBezTo>
                <a:lnTo>
                  <a:pt x="3483167" y="3818930"/>
                </a:lnTo>
                <a:lnTo>
                  <a:pt x="3480535" y="3820529"/>
                </a:lnTo>
                <a:cubicBezTo>
                  <a:pt x="3369596" y="3880795"/>
                  <a:pt x="3246511" y="3921535"/>
                  <a:pt x="3115892" y="3938139"/>
                </a:cubicBezTo>
                <a:lnTo>
                  <a:pt x="2996323" y="3945682"/>
                </a:lnTo>
                <a:lnTo>
                  <a:pt x="2908943" y="4062533"/>
                </a:lnTo>
                <a:lnTo>
                  <a:pt x="2830401" y="4147922"/>
                </a:lnTo>
                <a:lnTo>
                  <a:pt x="452547" y="4147922"/>
                </a:lnTo>
                <a:lnTo>
                  <a:pt x="374940" y="4062533"/>
                </a:lnTo>
                <a:cubicBezTo>
                  <a:pt x="140707" y="3778709"/>
                  <a:pt x="0" y="3414840"/>
                  <a:pt x="0" y="3018106"/>
                </a:cubicBezTo>
                <a:cubicBezTo>
                  <a:pt x="0" y="2111287"/>
                  <a:pt x="735122" y="1376165"/>
                  <a:pt x="1641941" y="1376165"/>
                </a:cubicBezTo>
                <a:cubicBezTo>
                  <a:pt x="2095351" y="1376165"/>
                  <a:pt x="2505836" y="1559946"/>
                  <a:pt x="2802969" y="1857079"/>
                </a:cubicBezTo>
                <a:lnTo>
                  <a:pt x="2817448" y="1873010"/>
                </a:lnTo>
                <a:lnTo>
                  <a:pt x="2876197" y="1864044"/>
                </a:lnTo>
                <a:cubicBezTo>
                  <a:pt x="2911291" y="1860480"/>
                  <a:pt x="2946899" y="1858654"/>
                  <a:pt x="2982933" y="1858654"/>
                </a:cubicBezTo>
                <a:cubicBezTo>
                  <a:pt x="3091036" y="1858654"/>
                  <a:pt x="3195302" y="1875086"/>
                  <a:pt x="3293368" y="1905588"/>
                </a:cubicBezTo>
                <a:lnTo>
                  <a:pt x="3384250" y="1941396"/>
                </a:lnTo>
                <a:lnTo>
                  <a:pt x="3398794" y="1901658"/>
                </a:lnTo>
                <a:cubicBezTo>
                  <a:pt x="3530202" y="1590973"/>
                  <a:pt x="3793782" y="1349803"/>
                  <a:pt x="4119044" y="1248636"/>
                </a:cubicBezTo>
                <a:lnTo>
                  <a:pt x="4128075" y="1246314"/>
                </a:lnTo>
                <a:lnTo>
                  <a:pt x="4109844" y="1126862"/>
                </a:lnTo>
                <a:cubicBezTo>
                  <a:pt x="4105248" y="1081602"/>
                  <a:pt x="4102893" y="1035678"/>
                  <a:pt x="4102893" y="989205"/>
                </a:cubicBezTo>
                <a:cubicBezTo>
                  <a:pt x="4102893" y="617418"/>
                  <a:pt x="4253589" y="280828"/>
                  <a:pt x="4497232" y="37185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A1A0CFE1-2E66-21BC-965A-6539CC66C0C0}"/>
              </a:ext>
            </a:extLst>
          </p:cNvPr>
          <p:cNvSpPr/>
          <p:nvPr userDrawn="1"/>
        </p:nvSpPr>
        <p:spPr>
          <a:xfrm>
            <a:off x="944704" y="3810050"/>
            <a:ext cx="2933701" cy="2343538"/>
          </a:xfrm>
          <a:custGeom>
            <a:avLst/>
            <a:gdLst>
              <a:gd name="connsiteX0" fmla="*/ 1127760 w 2933701"/>
              <a:gd name="connsiteY0" fmla="*/ 0 h 2343538"/>
              <a:gd name="connsiteX1" fmla="*/ 2249698 w 2933701"/>
              <a:gd name="connsiteY1" fmla="*/ 1012453 h 2343538"/>
              <a:gd name="connsiteX2" fmla="*/ 2251634 w 2933701"/>
              <a:gd name="connsiteY2" fmla="*/ 1050790 h 2343538"/>
              <a:gd name="connsiteX3" fmla="*/ 2285614 w 2933701"/>
              <a:gd name="connsiteY3" fmla="*/ 1047364 h 2343538"/>
              <a:gd name="connsiteX4" fmla="*/ 2933701 w 2933701"/>
              <a:gd name="connsiteY4" fmla="*/ 1695451 h 2343538"/>
              <a:gd name="connsiteX5" fmla="*/ 2285614 w 2933701"/>
              <a:gd name="connsiteY5" fmla="*/ 2343538 h 2343538"/>
              <a:gd name="connsiteX6" fmla="*/ 1827347 w 2933701"/>
              <a:gd name="connsiteY6" fmla="*/ 2153718 h 2343538"/>
              <a:gd name="connsiteX7" fmla="*/ 1754390 w 2933701"/>
              <a:gd name="connsiteY7" fmla="*/ 2065293 h 2343538"/>
              <a:gd name="connsiteX8" fmla="*/ 1665318 w 2933701"/>
              <a:gd name="connsiteY8" fmla="*/ 2119406 h 2343538"/>
              <a:gd name="connsiteX9" fmla="*/ 1127760 w 2933701"/>
              <a:gd name="connsiteY9" fmla="*/ 2255520 h 2343538"/>
              <a:gd name="connsiteX10" fmla="*/ 0 w 2933701"/>
              <a:gd name="connsiteY10" fmla="*/ 1127760 h 2343538"/>
              <a:gd name="connsiteX11" fmla="*/ 1127760 w 2933701"/>
              <a:gd name="connsiteY11" fmla="*/ 0 h 23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3701" h="2343538">
                <a:moveTo>
                  <a:pt x="1127760" y="0"/>
                </a:moveTo>
                <a:cubicBezTo>
                  <a:pt x="1711677" y="0"/>
                  <a:pt x="2191945" y="443773"/>
                  <a:pt x="2249698" y="1012453"/>
                </a:cubicBezTo>
                <a:lnTo>
                  <a:pt x="2251634" y="1050790"/>
                </a:lnTo>
                <a:lnTo>
                  <a:pt x="2285614" y="1047364"/>
                </a:lnTo>
                <a:cubicBezTo>
                  <a:pt x="2643543" y="1047364"/>
                  <a:pt x="2933701" y="1337522"/>
                  <a:pt x="2933701" y="1695451"/>
                </a:cubicBezTo>
                <a:cubicBezTo>
                  <a:pt x="2933701" y="2053380"/>
                  <a:pt x="2643543" y="2343538"/>
                  <a:pt x="2285614" y="2343538"/>
                </a:cubicBezTo>
                <a:cubicBezTo>
                  <a:pt x="2106650" y="2343538"/>
                  <a:pt x="1944628" y="2270999"/>
                  <a:pt x="1827347" y="2153718"/>
                </a:cubicBezTo>
                <a:lnTo>
                  <a:pt x="1754390" y="2065293"/>
                </a:lnTo>
                <a:lnTo>
                  <a:pt x="1665318" y="2119406"/>
                </a:lnTo>
                <a:cubicBezTo>
                  <a:pt x="1505521" y="2206212"/>
                  <a:pt x="1322399" y="2255520"/>
                  <a:pt x="1127760" y="2255520"/>
                </a:cubicBezTo>
                <a:cubicBezTo>
                  <a:pt x="504915" y="2255520"/>
                  <a:pt x="0" y="1750605"/>
                  <a:pt x="0" y="1127760"/>
                </a:cubicBezTo>
                <a:cubicBezTo>
                  <a:pt x="0" y="504915"/>
                  <a:pt x="504915" y="0"/>
                  <a:pt x="112776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4F14E767-3625-8B6B-136D-C8B3B4D1CC26}"/>
              </a:ext>
            </a:extLst>
          </p:cNvPr>
          <p:cNvSpPr/>
          <p:nvPr userDrawn="1"/>
        </p:nvSpPr>
        <p:spPr>
          <a:xfrm rot="19892547">
            <a:off x="2338287" y="4106308"/>
            <a:ext cx="2066462" cy="1650758"/>
          </a:xfrm>
          <a:custGeom>
            <a:avLst/>
            <a:gdLst>
              <a:gd name="connsiteX0" fmla="*/ 1214452 w 2066462"/>
              <a:gd name="connsiteY0" fmla="*/ 120029 h 1650758"/>
              <a:gd name="connsiteX1" fmla="*/ 1425182 w 2066462"/>
              <a:gd name="connsiteY1" fmla="*/ 311479 h 1650758"/>
              <a:gd name="connsiteX2" fmla="*/ 1492195 w 2066462"/>
              <a:gd name="connsiteY2" fmla="*/ 417460 h 1650758"/>
              <a:gd name="connsiteX3" fmla="*/ 1503440 w 2066462"/>
              <a:gd name="connsiteY3" fmla="*/ 415260 h 1650758"/>
              <a:gd name="connsiteX4" fmla="*/ 1675119 w 2066462"/>
              <a:gd name="connsiteY4" fmla="*/ 450101 h 1650758"/>
              <a:gd name="connsiteX5" fmla="*/ 1830653 w 2066462"/>
              <a:gd name="connsiteY5" fmla="*/ 742565 h 1650758"/>
              <a:gd name="connsiteX6" fmla="*/ 1820917 w 2066462"/>
              <a:gd name="connsiteY6" fmla="*/ 791681 h 1650758"/>
              <a:gd name="connsiteX7" fmla="*/ 1865194 w 2066462"/>
              <a:gd name="connsiteY7" fmla="*/ 815713 h 1650758"/>
              <a:gd name="connsiteX8" fmla="*/ 2066462 w 2066462"/>
              <a:gd name="connsiteY8" fmla="*/ 1194254 h 1650758"/>
              <a:gd name="connsiteX9" fmla="*/ 1609958 w 2066462"/>
              <a:gd name="connsiteY9" fmla="*/ 1650758 h 1650758"/>
              <a:gd name="connsiteX10" fmla="*/ 1287160 w 2066462"/>
              <a:gd name="connsiteY10" fmla="*/ 1517051 h 1650758"/>
              <a:gd name="connsiteX11" fmla="*/ 1235770 w 2066462"/>
              <a:gd name="connsiteY11" fmla="*/ 1454766 h 1650758"/>
              <a:gd name="connsiteX12" fmla="*/ 1173029 w 2066462"/>
              <a:gd name="connsiteY12" fmla="*/ 1492882 h 1650758"/>
              <a:gd name="connsiteX13" fmla="*/ 794380 w 2066462"/>
              <a:gd name="connsiteY13" fmla="*/ 1588759 h 1650758"/>
              <a:gd name="connsiteX14" fmla="*/ 0 w 2066462"/>
              <a:gd name="connsiteY14" fmla="*/ 794380 h 1650758"/>
              <a:gd name="connsiteX15" fmla="*/ 794380 w 2066462"/>
              <a:gd name="connsiteY15" fmla="*/ 0 h 1650758"/>
              <a:gd name="connsiteX16" fmla="*/ 1214452 w 2066462"/>
              <a:gd name="connsiteY16" fmla="*/ 120029 h 16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6462" h="1650758">
                <a:moveTo>
                  <a:pt x="1214452" y="120029"/>
                </a:moveTo>
                <a:cubicBezTo>
                  <a:pt x="1295692" y="170743"/>
                  <a:pt x="1367105" y="235729"/>
                  <a:pt x="1425182" y="311479"/>
                </a:cubicBezTo>
                <a:lnTo>
                  <a:pt x="1492195" y="417460"/>
                </a:lnTo>
                <a:lnTo>
                  <a:pt x="1503440" y="415260"/>
                </a:lnTo>
                <a:cubicBezTo>
                  <a:pt x="1560881" y="409643"/>
                  <a:pt x="1620558" y="420529"/>
                  <a:pt x="1675119" y="450101"/>
                </a:cubicBezTo>
                <a:cubicBezTo>
                  <a:pt x="1784241" y="509244"/>
                  <a:pt x="1841908" y="626335"/>
                  <a:pt x="1830653" y="742565"/>
                </a:cubicBezTo>
                <a:lnTo>
                  <a:pt x="1820917" y="791681"/>
                </a:lnTo>
                <a:lnTo>
                  <a:pt x="1865194" y="815713"/>
                </a:lnTo>
                <a:cubicBezTo>
                  <a:pt x="1986625" y="897750"/>
                  <a:pt x="2066462" y="1036679"/>
                  <a:pt x="2066462" y="1194254"/>
                </a:cubicBezTo>
                <a:cubicBezTo>
                  <a:pt x="2066462" y="1446374"/>
                  <a:pt x="1862078" y="1650758"/>
                  <a:pt x="1609958" y="1650758"/>
                </a:cubicBezTo>
                <a:cubicBezTo>
                  <a:pt x="1483898" y="1650758"/>
                  <a:pt x="1369772" y="1599663"/>
                  <a:pt x="1287160" y="1517051"/>
                </a:cubicBezTo>
                <a:lnTo>
                  <a:pt x="1235770" y="1454766"/>
                </a:lnTo>
                <a:lnTo>
                  <a:pt x="1173029" y="1492882"/>
                </a:lnTo>
                <a:cubicBezTo>
                  <a:pt x="1060470" y="1554027"/>
                  <a:pt x="931481" y="1588759"/>
                  <a:pt x="794380" y="1588759"/>
                </a:cubicBezTo>
                <a:cubicBezTo>
                  <a:pt x="355656" y="1588759"/>
                  <a:pt x="0" y="1233104"/>
                  <a:pt x="0" y="794380"/>
                </a:cubicBezTo>
                <a:cubicBezTo>
                  <a:pt x="0" y="355656"/>
                  <a:pt x="355656" y="0"/>
                  <a:pt x="794380" y="0"/>
                </a:cubicBezTo>
                <a:cubicBezTo>
                  <a:pt x="948619" y="0"/>
                  <a:pt x="1092591" y="43958"/>
                  <a:pt x="1214452" y="120029"/>
                </a:cubicBezTo>
                <a:close/>
              </a:path>
            </a:pathLst>
          </a:cu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67128805-EC63-9A68-E51A-8084BB8446CF}"/>
              </a:ext>
            </a:extLst>
          </p:cNvPr>
          <p:cNvSpPr/>
          <p:nvPr userDrawn="1"/>
        </p:nvSpPr>
        <p:spPr>
          <a:xfrm>
            <a:off x="0" y="3608748"/>
            <a:ext cx="2094498" cy="2343538"/>
          </a:xfrm>
          <a:custGeom>
            <a:avLst/>
            <a:gdLst>
              <a:gd name="connsiteX0" fmla="*/ 288557 w 2094498"/>
              <a:gd name="connsiteY0" fmla="*/ 0 h 2343538"/>
              <a:gd name="connsiteX1" fmla="*/ 1410495 w 2094498"/>
              <a:gd name="connsiteY1" fmla="*/ 1012453 h 2343538"/>
              <a:gd name="connsiteX2" fmla="*/ 1412431 w 2094498"/>
              <a:gd name="connsiteY2" fmla="*/ 1050790 h 2343538"/>
              <a:gd name="connsiteX3" fmla="*/ 1446411 w 2094498"/>
              <a:gd name="connsiteY3" fmla="*/ 1047364 h 2343538"/>
              <a:gd name="connsiteX4" fmla="*/ 2094498 w 2094498"/>
              <a:gd name="connsiteY4" fmla="*/ 1695451 h 2343538"/>
              <a:gd name="connsiteX5" fmla="*/ 1446411 w 2094498"/>
              <a:gd name="connsiteY5" fmla="*/ 2343538 h 2343538"/>
              <a:gd name="connsiteX6" fmla="*/ 988144 w 2094498"/>
              <a:gd name="connsiteY6" fmla="*/ 2153718 h 2343538"/>
              <a:gd name="connsiteX7" fmla="*/ 915187 w 2094498"/>
              <a:gd name="connsiteY7" fmla="*/ 2065293 h 2343538"/>
              <a:gd name="connsiteX8" fmla="*/ 826115 w 2094498"/>
              <a:gd name="connsiteY8" fmla="*/ 2119406 h 2343538"/>
              <a:gd name="connsiteX9" fmla="*/ 288557 w 2094498"/>
              <a:gd name="connsiteY9" fmla="*/ 2255520 h 2343538"/>
              <a:gd name="connsiteX10" fmla="*/ 61274 w 2094498"/>
              <a:gd name="connsiteY10" fmla="*/ 2232608 h 2343538"/>
              <a:gd name="connsiteX11" fmla="*/ 0 w 2094498"/>
              <a:gd name="connsiteY11" fmla="*/ 2216853 h 2343538"/>
              <a:gd name="connsiteX12" fmla="*/ 0 w 2094498"/>
              <a:gd name="connsiteY12" fmla="*/ 38667 h 2343538"/>
              <a:gd name="connsiteX13" fmla="*/ 61274 w 2094498"/>
              <a:gd name="connsiteY13" fmla="*/ 22912 h 2343538"/>
              <a:gd name="connsiteX14" fmla="*/ 288557 w 2094498"/>
              <a:gd name="connsiteY14" fmla="*/ 0 h 23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498" h="2343538">
                <a:moveTo>
                  <a:pt x="288557" y="0"/>
                </a:moveTo>
                <a:cubicBezTo>
                  <a:pt x="872474" y="0"/>
                  <a:pt x="1352742" y="443773"/>
                  <a:pt x="1410495" y="1012453"/>
                </a:cubicBezTo>
                <a:lnTo>
                  <a:pt x="1412431" y="1050790"/>
                </a:lnTo>
                <a:lnTo>
                  <a:pt x="1446411" y="1047364"/>
                </a:lnTo>
                <a:cubicBezTo>
                  <a:pt x="1804340" y="1047364"/>
                  <a:pt x="2094498" y="1337522"/>
                  <a:pt x="2094498" y="1695451"/>
                </a:cubicBezTo>
                <a:cubicBezTo>
                  <a:pt x="2094498" y="2053380"/>
                  <a:pt x="1804340" y="2343538"/>
                  <a:pt x="1446411" y="2343538"/>
                </a:cubicBezTo>
                <a:cubicBezTo>
                  <a:pt x="1267447" y="2343538"/>
                  <a:pt x="1105425" y="2270999"/>
                  <a:pt x="988144" y="2153718"/>
                </a:cubicBezTo>
                <a:lnTo>
                  <a:pt x="915187" y="2065293"/>
                </a:lnTo>
                <a:lnTo>
                  <a:pt x="826115" y="2119406"/>
                </a:lnTo>
                <a:cubicBezTo>
                  <a:pt x="666318" y="2206212"/>
                  <a:pt x="483196" y="2255520"/>
                  <a:pt x="288557" y="2255520"/>
                </a:cubicBezTo>
                <a:cubicBezTo>
                  <a:pt x="210702" y="2255520"/>
                  <a:pt x="134689" y="2247631"/>
                  <a:pt x="61274" y="2232608"/>
                </a:cubicBezTo>
                <a:lnTo>
                  <a:pt x="0" y="2216853"/>
                </a:lnTo>
                <a:lnTo>
                  <a:pt x="0" y="38667"/>
                </a:lnTo>
                <a:lnTo>
                  <a:pt x="61274" y="22912"/>
                </a:lnTo>
                <a:cubicBezTo>
                  <a:pt x="134689" y="7889"/>
                  <a:pt x="210702" y="0"/>
                  <a:pt x="288557" y="0"/>
                </a:cubicBezTo>
                <a:close/>
              </a:path>
            </a:pathLst>
          </a:custGeom>
          <a:solidFill>
            <a:schemeClr val="accent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676D9F60-C966-05CB-3102-64F6551D0D04}"/>
              </a:ext>
            </a:extLst>
          </p:cNvPr>
          <p:cNvSpPr/>
          <p:nvPr userDrawn="1"/>
        </p:nvSpPr>
        <p:spPr>
          <a:xfrm>
            <a:off x="10251978" y="4854025"/>
            <a:ext cx="1940023" cy="1379789"/>
          </a:xfrm>
          <a:custGeom>
            <a:avLst/>
            <a:gdLst>
              <a:gd name="connsiteX0" fmla="*/ 1067485 w 1940023"/>
              <a:gd name="connsiteY0" fmla="*/ 0 h 1379789"/>
              <a:gd name="connsiteX1" fmla="*/ 1564623 w 1940023"/>
              <a:gd name="connsiteY1" fmla="*/ 361858 h 1379789"/>
              <a:gd name="connsiteX2" fmla="*/ 1568945 w 1940023"/>
              <a:gd name="connsiteY2" fmla="*/ 400145 h 1379789"/>
              <a:gd name="connsiteX3" fmla="*/ 1611596 w 1940023"/>
              <a:gd name="connsiteY3" fmla="*/ 395599 h 1379789"/>
              <a:gd name="connsiteX4" fmla="*/ 1922399 w 1940023"/>
              <a:gd name="connsiteY4" fmla="*/ 570298 h 1379789"/>
              <a:gd name="connsiteX5" fmla="*/ 1938057 w 1940023"/>
              <a:gd name="connsiteY5" fmla="*/ 600794 h 1379789"/>
              <a:gd name="connsiteX6" fmla="*/ 1940023 w 1940023"/>
              <a:gd name="connsiteY6" fmla="*/ 600650 h 1379789"/>
              <a:gd name="connsiteX7" fmla="*/ 1940023 w 1940023"/>
              <a:gd name="connsiteY7" fmla="*/ 1379789 h 1379789"/>
              <a:gd name="connsiteX8" fmla="*/ 1884823 w 1940023"/>
              <a:gd name="connsiteY8" fmla="*/ 1374725 h 1379789"/>
              <a:gd name="connsiteX9" fmla="*/ 1569644 w 1940023"/>
              <a:gd name="connsiteY9" fmla="*/ 1212501 h 1379789"/>
              <a:gd name="connsiteX10" fmla="*/ 1546254 w 1940023"/>
              <a:gd name="connsiteY10" fmla="*/ 1181116 h 1379789"/>
              <a:gd name="connsiteX11" fmla="*/ 1536058 w 1940023"/>
              <a:gd name="connsiteY11" fmla="*/ 1180029 h 1379789"/>
              <a:gd name="connsiteX12" fmla="*/ 1259524 w 1940023"/>
              <a:gd name="connsiteY12" fmla="*/ 928080 h 1379789"/>
              <a:gd name="connsiteX13" fmla="*/ 1250622 w 1940023"/>
              <a:gd name="connsiteY13" fmla="*/ 874756 h 1379789"/>
              <a:gd name="connsiteX14" fmla="*/ 1169754 w 1940023"/>
              <a:gd name="connsiteY14" fmla="*/ 897175 h 1379789"/>
              <a:gd name="connsiteX15" fmla="*/ 1067485 w 1940023"/>
              <a:gd name="connsiteY15" fmla="*/ 906382 h 1379789"/>
              <a:gd name="connsiteX16" fmla="*/ 965216 w 1940023"/>
              <a:gd name="connsiteY16" fmla="*/ 897175 h 1379789"/>
              <a:gd name="connsiteX17" fmla="*/ 899181 w 1940023"/>
              <a:gd name="connsiteY17" fmla="*/ 878868 h 1379789"/>
              <a:gd name="connsiteX18" fmla="*/ 866268 w 1940023"/>
              <a:gd name="connsiteY18" fmla="*/ 914494 h 1379789"/>
              <a:gd name="connsiteX19" fmla="*/ 507448 w 1940023"/>
              <a:gd name="connsiteY19" fmla="*/ 1047231 h 1379789"/>
              <a:gd name="connsiteX20" fmla="*/ 0 w 1940023"/>
              <a:gd name="connsiteY20" fmla="*/ 594040 h 1379789"/>
              <a:gd name="connsiteX21" fmla="*/ 507448 w 1940023"/>
              <a:gd name="connsiteY21" fmla="*/ 140849 h 1379789"/>
              <a:gd name="connsiteX22" fmla="*/ 609717 w 1940023"/>
              <a:gd name="connsiteY22" fmla="*/ 150057 h 1379789"/>
              <a:gd name="connsiteX23" fmla="*/ 675752 w 1940023"/>
              <a:gd name="connsiteY23" fmla="*/ 168363 h 1379789"/>
              <a:gd name="connsiteX24" fmla="*/ 708665 w 1940023"/>
              <a:gd name="connsiteY24" fmla="*/ 132737 h 1379789"/>
              <a:gd name="connsiteX25" fmla="*/ 1067485 w 1940023"/>
              <a:gd name="connsiteY25" fmla="*/ 0 h 137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40023" h="1379789">
                <a:moveTo>
                  <a:pt x="1067485" y="0"/>
                </a:moveTo>
                <a:cubicBezTo>
                  <a:pt x="1312709" y="0"/>
                  <a:pt x="1517306" y="155346"/>
                  <a:pt x="1564623" y="361858"/>
                </a:cubicBezTo>
                <a:lnTo>
                  <a:pt x="1568945" y="400145"/>
                </a:lnTo>
                <a:lnTo>
                  <a:pt x="1611596" y="395599"/>
                </a:lnTo>
                <a:cubicBezTo>
                  <a:pt x="1740974" y="395599"/>
                  <a:pt x="1855042" y="464897"/>
                  <a:pt x="1922399" y="570298"/>
                </a:cubicBezTo>
                <a:lnTo>
                  <a:pt x="1938057" y="600794"/>
                </a:lnTo>
                <a:lnTo>
                  <a:pt x="1940023" y="600650"/>
                </a:lnTo>
                <a:lnTo>
                  <a:pt x="1940023" y="1379789"/>
                </a:lnTo>
                <a:lnTo>
                  <a:pt x="1884823" y="1374725"/>
                </a:lnTo>
                <a:cubicBezTo>
                  <a:pt x="1754443" y="1350294"/>
                  <a:pt x="1642974" y="1291551"/>
                  <a:pt x="1569644" y="1212501"/>
                </a:cubicBezTo>
                <a:lnTo>
                  <a:pt x="1546254" y="1181116"/>
                </a:lnTo>
                <a:lnTo>
                  <a:pt x="1536058" y="1180029"/>
                </a:lnTo>
                <a:cubicBezTo>
                  <a:pt x="1407959" y="1152318"/>
                  <a:pt x="1303665" y="1055526"/>
                  <a:pt x="1259524" y="928080"/>
                </a:cubicBezTo>
                <a:lnTo>
                  <a:pt x="1250622" y="874756"/>
                </a:lnTo>
                <a:lnTo>
                  <a:pt x="1169754" y="897175"/>
                </a:lnTo>
                <a:cubicBezTo>
                  <a:pt x="1136720" y="903212"/>
                  <a:pt x="1102517" y="906382"/>
                  <a:pt x="1067485" y="906382"/>
                </a:cubicBezTo>
                <a:cubicBezTo>
                  <a:pt x="1032453" y="906382"/>
                  <a:pt x="998250" y="903212"/>
                  <a:pt x="965216" y="897175"/>
                </a:cubicBezTo>
                <a:lnTo>
                  <a:pt x="899181" y="878868"/>
                </a:lnTo>
                <a:lnTo>
                  <a:pt x="866268" y="914494"/>
                </a:lnTo>
                <a:cubicBezTo>
                  <a:pt x="774438" y="996506"/>
                  <a:pt x="647576" y="1047231"/>
                  <a:pt x="507448" y="1047231"/>
                </a:cubicBezTo>
                <a:cubicBezTo>
                  <a:pt x="227192" y="1047231"/>
                  <a:pt x="0" y="844330"/>
                  <a:pt x="0" y="594040"/>
                </a:cubicBezTo>
                <a:cubicBezTo>
                  <a:pt x="0" y="343750"/>
                  <a:pt x="227192" y="140849"/>
                  <a:pt x="507448" y="140849"/>
                </a:cubicBezTo>
                <a:cubicBezTo>
                  <a:pt x="542480" y="140849"/>
                  <a:pt x="576683" y="144020"/>
                  <a:pt x="609717" y="150057"/>
                </a:cubicBezTo>
                <a:lnTo>
                  <a:pt x="675752" y="168363"/>
                </a:lnTo>
                <a:lnTo>
                  <a:pt x="708665" y="132737"/>
                </a:lnTo>
                <a:cubicBezTo>
                  <a:pt x="800495" y="50725"/>
                  <a:pt x="927357" y="0"/>
                  <a:pt x="10674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53C275BA-6B53-E4E5-3FC9-3401FA695A23}"/>
              </a:ext>
            </a:extLst>
          </p:cNvPr>
          <p:cNvSpPr/>
          <p:nvPr userDrawn="1"/>
        </p:nvSpPr>
        <p:spPr>
          <a:xfrm rot="19437657">
            <a:off x="-421011" y="4729278"/>
            <a:ext cx="2053484" cy="1713481"/>
          </a:xfrm>
          <a:custGeom>
            <a:avLst/>
            <a:gdLst>
              <a:gd name="connsiteX0" fmla="*/ 1157280 w 2053484"/>
              <a:gd name="connsiteY0" fmla="*/ 103353 h 1713481"/>
              <a:gd name="connsiteX1" fmla="*/ 1546690 w 2053484"/>
              <a:gd name="connsiteY1" fmla="*/ 727249 h 1713481"/>
              <a:gd name="connsiteX2" fmla="*/ 1548124 w 2053484"/>
              <a:gd name="connsiteY2" fmla="*/ 755654 h 1713481"/>
              <a:gd name="connsiteX3" fmla="*/ 1573301 w 2053484"/>
              <a:gd name="connsiteY3" fmla="*/ 753115 h 1713481"/>
              <a:gd name="connsiteX4" fmla="*/ 2053484 w 2053484"/>
              <a:gd name="connsiteY4" fmla="*/ 1233298 h 1713481"/>
              <a:gd name="connsiteX5" fmla="*/ 1573301 w 2053484"/>
              <a:gd name="connsiteY5" fmla="*/ 1713481 h 1713481"/>
              <a:gd name="connsiteX6" fmla="*/ 1233760 w 2053484"/>
              <a:gd name="connsiteY6" fmla="*/ 1572839 h 1713481"/>
              <a:gd name="connsiteX7" fmla="*/ 1179705 w 2053484"/>
              <a:gd name="connsiteY7" fmla="*/ 1507323 h 1713481"/>
              <a:gd name="connsiteX8" fmla="*/ 1113709 w 2053484"/>
              <a:gd name="connsiteY8" fmla="*/ 1547416 h 1713481"/>
              <a:gd name="connsiteX9" fmla="*/ 715419 w 2053484"/>
              <a:gd name="connsiteY9" fmla="*/ 1648267 h 1713481"/>
              <a:gd name="connsiteX10" fmla="*/ 22540 w 2053484"/>
              <a:gd name="connsiteY10" fmla="*/ 1279866 h 1713481"/>
              <a:gd name="connsiteX11" fmla="*/ 0 w 2053484"/>
              <a:gd name="connsiteY11" fmla="*/ 1238340 h 1713481"/>
              <a:gd name="connsiteX12" fmla="*/ 900997 w 2053484"/>
              <a:gd name="connsiteY12" fmla="*/ 0 h 1713481"/>
              <a:gd name="connsiteX13" fmla="*/ 1021807 w 2053484"/>
              <a:gd name="connsiteY13" fmla="*/ 35057 h 1713481"/>
              <a:gd name="connsiteX14" fmla="*/ 1157280 w 2053484"/>
              <a:gd name="connsiteY14" fmla="*/ 103353 h 171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3484" h="1713481">
                <a:moveTo>
                  <a:pt x="1157280" y="103353"/>
                </a:moveTo>
                <a:cubicBezTo>
                  <a:pt x="1370916" y="236714"/>
                  <a:pt x="1519946" y="463905"/>
                  <a:pt x="1546690" y="727249"/>
                </a:cubicBezTo>
                <a:lnTo>
                  <a:pt x="1548124" y="755654"/>
                </a:lnTo>
                <a:lnTo>
                  <a:pt x="1573301" y="753115"/>
                </a:lnTo>
                <a:cubicBezTo>
                  <a:pt x="1838499" y="753115"/>
                  <a:pt x="2053484" y="968100"/>
                  <a:pt x="2053484" y="1233298"/>
                </a:cubicBezTo>
                <a:cubicBezTo>
                  <a:pt x="2053484" y="1498496"/>
                  <a:pt x="1838499" y="1713481"/>
                  <a:pt x="1573301" y="1713481"/>
                </a:cubicBezTo>
                <a:cubicBezTo>
                  <a:pt x="1440702" y="1713481"/>
                  <a:pt x="1320657" y="1659735"/>
                  <a:pt x="1233760" y="1572839"/>
                </a:cubicBezTo>
                <a:lnTo>
                  <a:pt x="1179705" y="1507323"/>
                </a:lnTo>
                <a:lnTo>
                  <a:pt x="1113709" y="1547416"/>
                </a:lnTo>
                <a:cubicBezTo>
                  <a:pt x="995312" y="1611733"/>
                  <a:pt x="859632" y="1648267"/>
                  <a:pt x="715419" y="1648267"/>
                </a:cubicBezTo>
                <a:cubicBezTo>
                  <a:pt x="426994" y="1648266"/>
                  <a:pt x="172700" y="1502132"/>
                  <a:pt x="22540" y="1279866"/>
                </a:cubicBezTo>
                <a:lnTo>
                  <a:pt x="0" y="1238340"/>
                </a:lnTo>
                <a:lnTo>
                  <a:pt x="900997" y="0"/>
                </a:lnTo>
                <a:lnTo>
                  <a:pt x="1021807" y="35057"/>
                </a:lnTo>
                <a:cubicBezTo>
                  <a:pt x="1069241" y="53761"/>
                  <a:pt x="1114553" y="76680"/>
                  <a:pt x="1157280" y="10335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4DB46941-920A-E53E-DC45-28197FBDD3E8}"/>
              </a:ext>
            </a:extLst>
          </p:cNvPr>
          <p:cNvSpPr/>
          <p:nvPr userDrawn="1"/>
        </p:nvSpPr>
        <p:spPr>
          <a:xfrm>
            <a:off x="0" y="4571160"/>
            <a:ext cx="12192000" cy="2286840"/>
          </a:xfrm>
          <a:custGeom>
            <a:avLst/>
            <a:gdLst>
              <a:gd name="connsiteX0" fmla="*/ 6096000 w 12192000"/>
              <a:gd name="connsiteY0" fmla="*/ 0 h 2286840"/>
              <a:gd name="connsiteX1" fmla="*/ 12182716 w 12192000"/>
              <a:gd name="connsiteY1" fmla="*/ 1347601 h 2286840"/>
              <a:gd name="connsiteX2" fmla="*/ 12192000 w 12192000"/>
              <a:gd name="connsiteY2" fmla="*/ 1353951 h 2286840"/>
              <a:gd name="connsiteX3" fmla="*/ 12192000 w 12192000"/>
              <a:gd name="connsiteY3" fmla="*/ 2286840 h 2286840"/>
              <a:gd name="connsiteX4" fmla="*/ 0 w 12192000"/>
              <a:gd name="connsiteY4" fmla="*/ 2286840 h 2286840"/>
              <a:gd name="connsiteX5" fmla="*/ 0 w 12192000"/>
              <a:gd name="connsiteY5" fmla="*/ 1353950 h 2286840"/>
              <a:gd name="connsiteX6" fmla="*/ 9284 w 12192000"/>
              <a:gd name="connsiteY6" fmla="*/ 1347601 h 2286840"/>
              <a:gd name="connsiteX7" fmla="*/ 6096000 w 12192000"/>
              <a:gd name="connsiteY7" fmla="*/ 0 h 22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286840">
                <a:moveTo>
                  <a:pt x="6096000" y="0"/>
                </a:moveTo>
                <a:cubicBezTo>
                  <a:pt x="8675492" y="0"/>
                  <a:pt x="10934472" y="539683"/>
                  <a:pt x="12182716" y="1347601"/>
                </a:cubicBezTo>
                <a:lnTo>
                  <a:pt x="12192000" y="1353951"/>
                </a:lnTo>
                <a:lnTo>
                  <a:pt x="12192000" y="2286840"/>
                </a:lnTo>
                <a:lnTo>
                  <a:pt x="0" y="2286840"/>
                </a:lnTo>
                <a:lnTo>
                  <a:pt x="0" y="1353950"/>
                </a:lnTo>
                <a:lnTo>
                  <a:pt x="9284" y="1347601"/>
                </a:lnTo>
                <a:cubicBezTo>
                  <a:pt x="1257529" y="539683"/>
                  <a:pt x="3516508" y="0"/>
                  <a:pt x="60960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9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DC021C4A-60C6-D662-17FB-CEEDDE5A83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AD3ED91-CED2-7CB8-E748-ABCAB4B43E8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CCD460F2-8D9D-0C1F-A2B1-66FDBC7E583A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BE69F754-971A-78D4-0A33-5A3D7D11309C}"/>
                  </a:ext>
                </a:extLst>
              </p:cNvPr>
              <p:cNvSpPr/>
              <p:nvPr/>
            </p:nvSpPr>
            <p:spPr>
              <a:xfrm>
                <a:off x="0" y="596348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F068EB8F-8924-63DC-91FD-4D8CDE0E73BF}"/>
                  </a:ext>
                </a:extLst>
              </p:cNvPr>
              <p:cNvSpPr/>
              <p:nvPr/>
            </p:nvSpPr>
            <p:spPr>
              <a:xfrm>
                <a:off x="0" y="1192696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31F85663-8E3A-7C3E-1DEE-9801B3F5C6C8}"/>
                  </a:ext>
                </a:extLst>
              </p:cNvPr>
              <p:cNvSpPr/>
              <p:nvPr/>
            </p:nvSpPr>
            <p:spPr>
              <a:xfrm>
                <a:off x="0" y="1789043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DBA10EFD-6A06-DB73-D167-A5BAAB4799E9}"/>
                  </a:ext>
                </a:extLst>
              </p:cNvPr>
              <p:cNvSpPr/>
              <p:nvPr/>
            </p:nvSpPr>
            <p:spPr>
              <a:xfrm>
                <a:off x="0" y="2385391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376DFC6B-3202-58E0-AA86-E5BC95C2AB5C}"/>
                  </a:ext>
                </a:extLst>
              </p:cNvPr>
              <p:cNvSpPr/>
              <p:nvPr/>
            </p:nvSpPr>
            <p:spPr>
              <a:xfrm>
                <a:off x="0" y="2981739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52613C4B-10FA-199E-2E05-500820698738}"/>
                  </a:ext>
                </a:extLst>
              </p:cNvPr>
              <p:cNvSpPr/>
              <p:nvPr/>
            </p:nvSpPr>
            <p:spPr>
              <a:xfrm>
                <a:off x="0" y="3578087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6F0C9A93-AB46-1144-600A-7798671C002E}"/>
                  </a:ext>
                </a:extLst>
              </p:cNvPr>
              <p:cNvSpPr/>
              <p:nvPr/>
            </p:nvSpPr>
            <p:spPr>
              <a:xfrm>
                <a:off x="0" y="4174435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36902652-8E75-D4DC-87CA-D96524569CAC}"/>
                  </a:ext>
                </a:extLst>
              </p:cNvPr>
              <p:cNvSpPr/>
              <p:nvPr/>
            </p:nvSpPr>
            <p:spPr>
              <a:xfrm>
                <a:off x="0" y="4770783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7FC23E71-16E9-C905-0A22-1BE653547D0D}"/>
                  </a:ext>
                </a:extLst>
              </p:cNvPr>
              <p:cNvSpPr/>
              <p:nvPr/>
            </p:nvSpPr>
            <p:spPr>
              <a:xfrm>
                <a:off x="0" y="5367130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4888AC7E-E717-852F-3A5A-D7160B041BB6}"/>
                  </a:ext>
                </a:extLst>
              </p:cNvPr>
              <p:cNvSpPr/>
              <p:nvPr/>
            </p:nvSpPr>
            <p:spPr>
              <a:xfrm>
                <a:off x="0" y="5963478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7F92407B-77E6-9719-87F4-BA43A9310717}"/>
                  </a:ext>
                </a:extLst>
              </p:cNvPr>
              <p:cNvSpPr/>
              <p:nvPr/>
            </p:nvSpPr>
            <p:spPr>
              <a:xfrm>
                <a:off x="0" y="6559826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9B82B588-1ED2-77C5-78A3-0583896229AC}"/>
                </a:ext>
              </a:extLst>
            </p:cNvPr>
            <p:cNvSpPr/>
            <p:nvPr/>
          </p:nvSpPr>
          <p:spPr>
            <a:xfrm rot="5400000">
              <a:off x="342476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B061358-49AD-A9B5-D5EC-36C137B787F0}"/>
                </a:ext>
              </a:extLst>
            </p:cNvPr>
            <p:cNvSpPr/>
            <p:nvPr/>
          </p:nvSpPr>
          <p:spPr>
            <a:xfrm rot="5400000">
              <a:off x="2815542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7277B57-E4F8-E674-481C-1DC5F1C3D793}"/>
                </a:ext>
              </a:extLst>
            </p:cNvPr>
            <p:cNvSpPr/>
            <p:nvPr/>
          </p:nvSpPr>
          <p:spPr>
            <a:xfrm rot="5400000">
              <a:off x="2206318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0209725-1593-76AC-725A-574C70CA9793}"/>
                </a:ext>
              </a:extLst>
            </p:cNvPr>
            <p:cNvSpPr/>
            <p:nvPr/>
          </p:nvSpPr>
          <p:spPr>
            <a:xfrm rot="5400000">
              <a:off x="159709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526778EE-AAB1-F425-9D18-1346DD3B685A}"/>
                </a:ext>
              </a:extLst>
            </p:cNvPr>
            <p:cNvSpPr/>
            <p:nvPr/>
          </p:nvSpPr>
          <p:spPr>
            <a:xfrm rot="5400000">
              <a:off x="987872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2ECDE09D-46A6-B9B2-B0AD-F09FC12BBCFA}"/>
                </a:ext>
              </a:extLst>
            </p:cNvPr>
            <p:cNvSpPr/>
            <p:nvPr/>
          </p:nvSpPr>
          <p:spPr>
            <a:xfrm rot="5400000">
              <a:off x="378648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5CB28C52-930F-6ED6-663C-8E44DE4D7A1F}"/>
                </a:ext>
              </a:extLst>
            </p:cNvPr>
            <p:cNvSpPr/>
            <p:nvPr/>
          </p:nvSpPr>
          <p:spPr>
            <a:xfrm rot="5400000">
              <a:off x="-23057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ED44FF0-9CC1-A0BA-6B34-E764F750063B}"/>
                </a:ext>
              </a:extLst>
            </p:cNvPr>
            <p:cNvSpPr/>
            <p:nvPr/>
          </p:nvSpPr>
          <p:spPr>
            <a:xfrm rot="5400000">
              <a:off x="-83980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E3A5906-0BD5-E428-496B-D8D732ADB6F2}"/>
                </a:ext>
              </a:extLst>
            </p:cNvPr>
            <p:cNvSpPr/>
            <p:nvPr/>
          </p:nvSpPr>
          <p:spPr>
            <a:xfrm rot="5400000">
              <a:off x="-144902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A074F773-7EC7-2126-3C3F-3FFD26DDB0CF}"/>
                </a:ext>
              </a:extLst>
            </p:cNvPr>
            <p:cNvSpPr/>
            <p:nvPr/>
          </p:nvSpPr>
          <p:spPr>
            <a:xfrm rot="5400000">
              <a:off x="-205824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AE52BE5-2339-E71D-3356-193E89B5D663}"/>
                </a:ext>
              </a:extLst>
            </p:cNvPr>
            <p:cNvSpPr/>
            <p:nvPr/>
          </p:nvSpPr>
          <p:spPr>
            <a:xfrm rot="5400000">
              <a:off x="-266747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5595512-7374-6FD0-DFB0-569D73C419B1}"/>
                </a:ext>
              </a:extLst>
            </p:cNvPr>
            <p:cNvSpPr/>
            <p:nvPr/>
          </p:nvSpPr>
          <p:spPr>
            <a:xfrm rot="5400000">
              <a:off x="-327669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2A6D92F-58C4-CFFB-6CC7-DB26A5B34897}"/>
                </a:ext>
              </a:extLst>
            </p:cNvPr>
            <p:cNvSpPr/>
            <p:nvPr/>
          </p:nvSpPr>
          <p:spPr>
            <a:xfrm rot="5400000">
              <a:off x="8298555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4D357A7-BCB2-F7F7-C4A6-58AF58C50142}"/>
                </a:ext>
              </a:extLst>
            </p:cNvPr>
            <p:cNvSpPr/>
            <p:nvPr/>
          </p:nvSpPr>
          <p:spPr>
            <a:xfrm rot="5400000">
              <a:off x="7689331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3116217-3EB8-73F9-5676-60FEC490A544}"/>
                </a:ext>
              </a:extLst>
            </p:cNvPr>
            <p:cNvSpPr/>
            <p:nvPr/>
          </p:nvSpPr>
          <p:spPr>
            <a:xfrm rot="5400000">
              <a:off x="7080107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42F3D65F-0AE1-47DA-EC43-C5BDD336AC1D}"/>
                </a:ext>
              </a:extLst>
            </p:cNvPr>
            <p:cNvSpPr/>
            <p:nvPr/>
          </p:nvSpPr>
          <p:spPr>
            <a:xfrm rot="5400000">
              <a:off x="647088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4AA44A5-A93E-2EDB-54E1-074780FDAB05}"/>
                </a:ext>
              </a:extLst>
            </p:cNvPr>
            <p:cNvSpPr/>
            <p:nvPr/>
          </p:nvSpPr>
          <p:spPr>
            <a:xfrm rot="5400000">
              <a:off x="586166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C9AA15DA-557E-76C4-3E03-2532DC7DFF6F}"/>
                </a:ext>
              </a:extLst>
            </p:cNvPr>
            <p:cNvSpPr/>
            <p:nvPr/>
          </p:nvSpPr>
          <p:spPr>
            <a:xfrm rot="5400000">
              <a:off x="525243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1CE4CB8-AD4C-D9D9-487D-841385E3EBF0}"/>
                </a:ext>
              </a:extLst>
            </p:cNvPr>
            <p:cNvSpPr/>
            <p:nvPr/>
          </p:nvSpPr>
          <p:spPr>
            <a:xfrm rot="5400000">
              <a:off x="4643213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4E0F3C3B-2D07-6C44-F6EF-7E6F2CBE7B2F}"/>
                </a:ext>
              </a:extLst>
            </p:cNvPr>
            <p:cNvSpPr/>
            <p:nvPr/>
          </p:nvSpPr>
          <p:spPr>
            <a:xfrm rot="5400000">
              <a:off x="4033989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10E4AD5E-6108-1313-1339-332BAB71EA99}"/>
              </a:ext>
            </a:extLst>
          </p:cNvPr>
          <p:cNvSpPr/>
          <p:nvPr userDrawn="1"/>
        </p:nvSpPr>
        <p:spPr>
          <a:xfrm>
            <a:off x="-11575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18000"/>
                </a:schemeClr>
              </a:gs>
              <a:gs pos="76000">
                <a:schemeClr val="accent3">
                  <a:alpha val="2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0B98EC93-F09F-C63D-13D1-365D0D94A2A8}"/>
              </a:ext>
            </a:extLst>
          </p:cNvPr>
          <p:cNvSpPr/>
          <p:nvPr userDrawn="1"/>
        </p:nvSpPr>
        <p:spPr>
          <a:xfrm>
            <a:off x="-11574" y="1450973"/>
            <a:ext cx="12203575" cy="4974451"/>
          </a:xfrm>
          <a:custGeom>
            <a:avLst/>
            <a:gdLst>
              <a:gd name="connsiteX0" fmla="*/ 12203575 w 12203575"/>
              <a:gd name="connsiteY0" fmla="*/ 0 h 4974451"/>
              <a:gd name="connsiteX1" fmla="*/ 12203575 w 12203575"/>
              <a:gd name="connsiteY1" fmla="*/ 4974451 h 4974451"/>
              <a:gd name="connsiteX2" fmla="*/ 11575 w 12203575"/>
              <a:gd name="connsiteY2" fmla="*/ 4974451 h 4974451"/>
              <a:gd name="connsiteX3" fmla="*/ 0 w 12203575"/>
              <a:gd name="connsiteY3" fmla="*/ 4952261 h 4974451"/>
              <a:gd name="connsiteX4" fmla="*/ 0 w 12203575"/>
              <a:gd name="connsiteY4" fmla="*/ 4296692 h 4974451"/>
              <a:gd name="connsiteX5" fmla="*/ 369136 w 12203575"/>
              <a:gd name="connsiteY5" fmla="*/ 4300931 h 4974451"/>
              <a:gd name="connsiteX6" fmla="*/ 12188678 w 12203575"/>
              <a:gd name="connsiteY6" fmla="*/ 14436 h 497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3575" h="4974451">
                <a:moveTo>
                  <a:pt x="12203575" y="0"/>
                </a:moveTo>
                <a:lnTo>
                  <a:pt x="12203575" y="4974451"/>
                </a:lnTo>
                <a:lnTo>
                  <a:pt x="11575" y="4974451"/>
                </a:lnTo>
                <a:lnTo>
                  <a:pt x="0" y="4952261"/>
                </a:lnTo>
                <a:lnTo>
                  <a:pt x="0" y="4296692"/>
                </a:lnTo>
                <a:lnTo>
                  <a:pt x="369136" y="4300931"/>
                </a:lnTo>
                <a:cubicBezTo>
                  <a:pt x="7129356" y="4301755"/>
                  <a:pt x="10048331" y="2058746"/>
                  <a:pt x="12188678" y="14436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CD59784-8298-0C45-4C8B-692BD9A42748}"/>
              </a:ext>
            </a:extLst>
          </p:cNvPr>
          <p:cNvSpPr/>
          <p:nvPr userDrawn="1"/>
        </p:nvSpPr>
        <p:spPr>
          <a:xfrm>
            <a:off x="0" y="1628856"/>
            <a:ext cx="12192000" cy="5229145"/>
          </a:xfrm>
          <a:custGeom>
            <a:avLst/>
            <a:gdLst>
              <a:gd name="connsiteX0" fmla="*/ 12192000 w 12192000"/>
              <a:gd name="connsiteY0" fmla="*/ 0 h 5229145"/>
              <a:gd name="connsiteX1" fmla="*/ 12192000 w 12192000"/>
              <a:gd name="connsiteY1" fmla="*/ 5229145 h 5229145"/>
              <a:gd name="connsiteX2" fmla="*/ 0 w 12192000"/>
              <a:gd name="connsiteY2" fmla="*/ 5229145 h 5229145"/>
              <a:gd name="connsiteX3" fmla="*/ 0 w 12192000"/>
              <a:gd name="connsiteY3" fmla="*/ 4730315 h 5229145"/>
              <a:gd name="connsiteX4" fmla="*/ 480812 w 12192000"/>
              <a:gd name="connsiteY4" fmla="*/ 4688058 h 5229145"/>
              <a:gd name="connsiteX5" fmla="*/ 12091668 w 12192000"/>
              <a:gd name="connsiteY5" fmla="*/ 103805 h 522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229145">
                <a:moveTo>
                  <a:pt x="12192000" y="0"/>
                </a:moveTo>
                <a:lnTo>
                  <a:pt x="12192000" y="5229145"/>
                </a:lnTo>
                <a:lnTo>
                  <a:pt x="0" y="5229145"/>
                </a:lnTo>
                <a:lnTo>
                  <a:pt x="0" y="4730315"/>
                </a:lnTo>
                <a:lnTo>
                  <a:pt x="480812" y="4688058"/>
                </a:lnTo>
                <a:cubicBezTo>
                  <a:pt x="5207084" y="4243348"/>
                  <a:pt x="8753916" y="3453713"/>
                  <a:pt x="12091668" y="10380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77000">
                <a:schemeClr val="accent3"/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A02D5D8-A3AC-30E3-292D-919D42BE65B9}"/>
              </a:ext>
            </a:extLst>
          </p:cNvPr>
          <p:cNvGrpSpPr/>
          <p:nvPr userDrawn="1"/>
        </p:nvGrpSpPr>
        <p:grpSpPr>
          <a:xfrm>
            <a:off x="849307" y="1046083"/>
            <a:ext cx="4804062" cy="4021248"/>
            <a:chOff x="849307" y="875444"/>
            <a:chExt cx="4804062" cy="4021248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0305B00-CED4-1AC7-FB4C-A4F84259C49F}"/>
                </a:ext>
              </a:extLst>
            </p:cNvPr>
            <p:cNvSpPr/>
            <p:nvPr/>
          </p:nvSpPr>
          <p:spPr>
            <a:xfrm>
              <a:off x="977197" y="1010708"/>
              <a:ext cx="4676172" cy="3885984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2D127FE-CAD6-01FA-5AB6-3813FBE02346}"/>
                </a:ext>
              </a:extLst>
            </p:cNvPr>
            <p:cNvSpPr/>
            <p:nvPr/>
          </p:nvSpPr>
          <p:spPr>
            <a:xfrm>
              <a:off x="849307" y="875444"/>
              <a:ext cx="4676172" cy="3885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189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C582857-F3E2-4E7C-3B48-97844CB6D9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3EAC14-511E-45CF-A725-5A1AF84B56C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0C8B659-7C4F-5285-D3D8-89E57DEE9E73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D1AC06-B615-5515-CF11-4D87619721AD}"/>
                  </a:ext>
                </a:extLst>
              </p:cNvPr>
              <p:cNvSpPr/>
              <p:nvPr/>
            </p:nvSpPr>
            <p:spPr>
              <a:xfrm>
                <a:off x="0" y="596348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1480D19E-5D20-DAD2-691F-0D1C841E68AB}"/>
                  </a:ext>
                </a:extLst>
              </p:cNvPr>
              <p:cNvSpPr/>
              <p:nvPr/>
            </p:nvSpPr>
            <p:spPr>
              <a:xfrm>
                <a:off x="0" y="1192696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06CF4481-0037-00E2-6645-A08251B0034C}"/>
                  </a:ext>
                </a:extLst>
              </p:cNvPr>
              <p:cNvSpPr/>
              <p:nvPr/>
            </p:nvSpPr>
            <p:spPr>
              <a:xfrm>
                <a:off x="0" y="1789043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806486FA-56CF-526F-0D4B-620BD6DC2381}"/>
                  </a:ext>
                </a:extLst>
              </p:cNvPr>
              <p:cNvSpPr/>
              <p:nvPr/>
            </p:nvSpPr>
            <p:spPr>
              <a:xfrm>
                <a:off x="0" y="2385391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67F57543-C6E2-3C78-BE53-EABE09523C5D}"/>
                  </a:ext>
                </a:extLst>
              </p:cNvPr>
              <p:cNvSpPr/>
              <p:nvPr/>
            </p:nvSpPr>
            <p:spPr>
              <a:xfrm>
                <a:off x="0" y="2981739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5EFF90F-134C-DF92-B930-8BFFF67C09C8}"/>
                  </a:ext>
                </a:extLst>
              </p:cNvPr>
              <p:cNvSpPr/>
              <p:nvPr/>
            </p:nvSpPr>
            <p:spPr>
              <a:xfrm>
                <a:off x="0" y="3578087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BF352479-1474-505F-BCD4-86DA5F0E83CA}"/>
                  </a:ext>
                </a:extLst>
              </p:cNvPr>
              <p:cNvSpPr/>
              <p:nvPr/>
            </p:nvSpPr>
            <p:spPr>
              <a:xfrm>
                <a:off x="0" y="4174435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3CAEBC00-1FC2-13CC-1025-3D5DCA911F09}"/>
                  </a:ext>
                </a:extLst>
              </p:cNvPr>
              <p:cNvSpPr/>
              <p:nvPr/>
            </p:nvSpPr>
            <p:spPr>
              <a:xfrm>
                <a:off x="0" y="4770783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C540C87-5568-8B07-7626-AD7BC1F6E680}"/>
                  </a:ext>
                </a:extLst>
              </p:cNvPr>
              <p:cNvSpPr/>
              <p:nvPr/>
            </p:nvSpPr>
            <p:spPr>
              <a:xfrm>
                <a:off x="0" y="5367130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B08DA6C-6C79-DD9D-6FED-FDCD43227AC2}"/>
                  </a:ext>
                </a:extLst>
              </p:cNvPr>
              <p:cNvSpPr/>
              <p:nvPr/>
            </p:nvSpPr>
            <p:spPr>
              <a:xfrm>
                <a:off x="0" y="5963478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D1A7D590-33C5-6F26-334C-7E0079829025}"/>
                  </a:ext>
                </a:extLst>
              </p:cNvPr>
              <p:cNvSpPr/>
              <p:nvPr/>
            </p:nvSpPr>
            <p:spPr>
              <a:xfrm>
                <a:off x="0" y="6559826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0AE0CAC0-B400-1B6E-94AD-77364916BA23}"/>
                </a:ext>
              </a:extLst>
            </p:cNvPr>
            <p:cNvSpPr/>
            <p:nvPr/>
          </p:nvSpPr>
          <p:spPr>
            <a:xfrm rot="5400000">
              <a:off x="342476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0F832E9-76E4-15F0-E2C8-03C3B25DD623}"/>
                </a:ext>
              </a:extLst>
            </p:cNvPr>
            <p:cNvSpPr/>
            <p:nvPr/>
          </p:nvSpPr>
          <p:spPr>
            <a:xfrm rot="5400000">
              <a:off x="2815542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F641BC70-CD51-A422-E75D-9595FA018CE2}"/>
                </a:ext>
              </a:extLst>
            </p:cNvPr>
            <p:cNvSpPr/>
            <p:nvPr/>
          </p:nvSpPr>
          <p:spPr>
            <a:xfrm rot="5400000">
              <a:off x="2206318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5EE40C6-BE79-F0E0-EE03-FBD55D6CED97}"/>
                </a:ext>
              </a:extLst>
            </p:cNvPr>
            <p:cNvSpPr/>
            <p:nvPr/>
          </p:nvSpPr>
          <p:spPr>
            <a:xfrm rot="5400000">
              <a:off x="159709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6FFEF30-B403-32A9-4F0F-BE4613509B29}"/>
                </a:ext>
              </a:extLst>
            </p:cNvPr>
            <p:cNvSpPr/>
            <p:nvPr/>
          </p:nvSpPr>
          <p:spPr>
            <a:xfrm rot="5400000">
              <a:off x="987872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9280821-8706-3C9A-19A7-650E9B0BF8AF}"/>
                </a:ext>
              </a:extLst>
            </p:cNvPr>
            <p:cNvSpPr/>
            <p:nvPr/>
          </p:nvSpPr>
          <p:spPr>
            <a:xfrm rot="5400000">
              <a:off x="378648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82D6D9E-08C4-21D2-BC9D-D9506754175D}"/>
                </a:ext>
              </a:extLst>
            </p:cNvPr>
            <p:cNvSpPr/>
            <p:nvPr/>
          </p:nvSpPr>
          <p:spPr>
            <a:xfrm rot="5400000">
              <a:off x="-23057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0B8E259-FE06-6565-B9E2-E795668630D4}"/>
                </a:ext>
              </a:extLst>
            </p:cNvPr>
            <p:cNvSpPr/>
            <p:nvPr/>
          </p:nvSpPr>
          <p:spPr>
            <a:xfrm rot="5400000">
              <a:off x="-83980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602F4DE5-3B40-981D-43D2-AC074073BDBC}"/>
                </a:ext>
              </a:extLst>
            </p:cNvPr>
            <p:cNvSpPr/>
            <p:nvPr/>
          </p:nvSpPr>
          <p:spPr>
            <a:xfrm rot="5400000">
              <a:off x="-144902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B900F1E-B5BB-D6B0-1B3B-09F622CFFA66}"/>
                </a:ext>
              </a:extLst>
            </p:cNvPr>
            <p:cNvSpPr/>
            <p:nvPr/>
          </p:nvSpPr>
          <p:spPr>
            <a:xfrm rot="5400000">
              <a:off x="-205824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6D73A646-62CD-CE3C-FD1A-AAF1D2A58F5B}"/>
                </a:ext>
              </a:extLst>
            </p:cNvPr>
            <p:cNvSpPr/>
            <p:nvPr/>
          </p:nvSpPr>
          <p:spPr>
            <a:xfrm rot="5400000">
              <a:off x="-266747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B57F664B-A468-C560-4868-19523A8DE266}"/>
                </a:ext>
              </a:extLst>
            </p:cNvPr>
            <p:cNvSpPr/>
            <p:nvPr/>
          </p:nvSpPr>
          <p:spPr>
            <a:xfrm rot="5400000">
              <a:off x="-327669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3C2BD0C1-AB35-409C-4BA7-53D8775F0002}"/>
                </a:ext>
              </a:extLst>
            </p:cNvPr>
            <p:cNvSpPr/>
            <p:nvPr/>
          </p:nvSpPr>
          <p:spPr>
            <a:xfrm rot="5400000">
              <a:off x="8298555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78E513B-90E7-3D79-C388-5BE0D65912D7}"/>
                </a:ext>
              </a:extLst>
            </p:cNvPr>
            <p:cNvSpPr/>
            <p:nvPr/>
          </p:nvSpPr>
          <p:spPr>
            <a:xfrm rot="5400000">
              <a:off x="7689331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821FB06-5AD5-607D-A254-657999A1C1D1}"/>
                </a:ext>
              </a:extLst>
            </p:cNvPr>
            <p:cNvSpPr/>
            <p:nvPr/>
          </p:nvSpPr>
          <p:spPr>
            <a:xfrm rot="5400000">
              <a:off x="7080107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9E6CE1A8-E544-6B04-2DE8-03E7AAE69907}"/>
                </a:ext>
              </a:extLst>
            </p:cNvPr>
            <p:cNvSpPr/>
            <p:nvPr/>
          </p:nvSpPr>
          <p:spPr>
            <a:xfrm rot="5400000">
              <a:off x="647088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1F5216B0-0237-8893-0A41-C167667F4A0C}"/>
                </a:ext>
              </a:extLst>
            </p:cNvPr>
            <p:cNvSpPr/>
            <p:nvPr/>
          </p:nvSpPr>
          <p:spPr>
            <a:xfrm rot="5400000">
              <a:off x="586166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1845870-B5A5-8C28-C704-3759DD233AEE}"/>
                </a:ext>
              </a:extLst>
            </p:cNvPr>
            <p:cNvSpPr/>
            <p:nvPr/>
          </p:nvSpPr>
          <p:spPr>
            <a:xfrm rot="5400000">
              <a:off x="525243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74F5FAA-E262-A0BF-5700-E691B0BA54D2}"/>
                </a:ext>
              </a:extLst>
            </p:cNvPr>
            <p:cNvSpPr/>
            <p:nvPr/>
          </p:nvSpPr>
          <p:spPr>
            <a:xfrm rot="5400000">
              <a:off x="4643213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4A55398F-7B18-25B2-75D1-D8D9F3410E2E}"/>
                </a:ext>
              </a:extLst>
            </p:cNvPr>
            <p:cNvSpPr/>
            <p:nvPr/>
          </p:nvSpPr>
          <p:spPr>
            <a:xfrm rot="5400000">
              <a:off x="4033989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F5830CA-DABA-6A92-4BF1-367923ADA955}"/>
              </a:ext>
            </a:extLst>
          </p:cNvPr>
          <p:cNvGrpSpPr/>
          <p:nvPr userDrawn="1"/>
        </p:nvGrpSpPr>
        <p:grpSpPr>
          <a:xfrm>
            <a:off x="660400" y="364754"/>
            <a:ext cx="10942321" cy="6025563"/>
            <a:chOff x="660400" y="364754"/>
            <a:chExt cx="10942321" cy="6025563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CF4E114-CBF4-9050-4B58-81ED6202D215}"/>
                </a:ext>
              </a:extLst>
            </p:cNvPr>
            <p:cNvGrpSpPr/>
            <p:nvPr/>
          </p:nvGrpSpPr>
          <p:grpSpPr>
            <a:xfrm>
              <a:off x="660400" y="438243"/>
              <a:ext cx="10942321" cy="5952074"/>
              <a:chOff x="660400" y="438243"/>
              <a:chExt cx="10942321" cy="5952074"/>
            </a:xfrm>
          </p:grpSpPr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72BEDD65-5EC1-84F7-4DA1-CD9951B881CE}"/>
                  </a:ext>
                </a:extLst>
              </p:cNvPr>
              <p:cNvSpPr/>
              <p:nvPr/>
            </p:nvSpPr>
            <p:spPr>
              <a:xfrm>
                <a:off x="660400" y="438243"/>
                <a:ext cx="10942321" cy="5739315"/>
              </a:xfrm>
              <a:prstGeom prst="roundRect">
                <a:avLst>
                  <a:gd name="adj" fmla="val 4873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520F0354-124C-81A8-974A-E035D0B6CC39}"/>
                  </a:ext>
                </a:extLst>
              </p:cNvPr>
              <p:cNvSpPr/>
              <p:nvPr/>
            </p:nvSpPr>
            <p:spPr>
              <a:xfrm>
                <a:off x="660400" y="640622"/>
                <a:ext cx="10942321" cy="5739315"/>
              </a:xfrm>
              <a:prstGeom prst="roundRect">
                <a:avLst>
                  <a:gd name="adj" fmla="val 4873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7C92E448-104B-4D04-CCE9-9919C7C75AB4}"/>
                  </a:ext>
                </a:extLst>
              </p:cNvPr>
              <p:cNvSpPr/>
              <p:nvPr/>
            </p:nvSpPr>
            <p:spPr>
              <a:xfrm>
                <a:off x="9179146" y="640622"/>
                <a:ext cx="2179165" cy="5749695"/>
              </a:xfrm>
              <a:custGeom>
                <a:avLst/>
                <a:gdLst>
                  <a:gd name="connsiteX0" fmla="*/ 1380239 w 2179165"/>
                  <a:gd name="connsiteY0" fmla="*/ 0 h 5749695"/>
                  <a:gd name="connsiteX1" fmla="*/ 2158308 w 2179165"/>
                  <a:gd name="connsiteY1" fmla="*/ 0 h 5749695"/>
                  <a:gd name="connsiteX2" fmla="*/ 2162015 w 2179165"/>
                  <a:gd name="connsiteY2" fmla="*/ 107288 h 5749695"/>
                  <a:gd name="connsiteX3" fmla="*/ 1869835 w 2179165"/>
                  <a:gd name="connsiteY3" fmla="*/ 5692033 h 5749695"/>
                  <a:gd name="connsiteX4" fmla="*/ 1861586 w 2179165"/>
                  <a:gd name="connsiteY4" fmla="*/ 5749695 h 5749695"/>
                  <a:gd name="connsiteX5" fmla="*/ 0 w 2179165"/>
                  <a:gd name="connsiteY5" fmla="*/ 5749695 h 5749695"/>
                  <a:gd name="connsiteX6" fmla="*/ 43913 w 2179165"/>
                  <a:gd name="connsiteY6" fmla="*/ 5636947 h 5749695"/>
                  <a:gd name="connsiteX7" fmla="*/ 1375709 w 2179165"/>
                  <a:gd name="connsiteY7" fmla="*/ 66177 h 5749695"/>
                  <a:gd name="connsiteX8" fmla="*/ 1380239 w 2179165"/>
                  <a:gd name="connsiteY8" fmla="*/ 0 h 574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9165" h="5749695">
                    <a:moveTo>
                      <a:pt x="1380239" y="0"/>
                    </a:moveTo>
                    <a:lnTo>
                      <a:pt x="2158308" y="0"/>
                    </a:lnTo>
                    <a:lnTo>
                      <a:pt x="2162015" y="107288"/>
                    </a:lnTo>
                    <a:cubicBezTo>
                      <a:pt x="2220355" y="2118889"/>
                      <a:pt x="2131535" y="3783303"/>
                      <a:pt x="1869835" y="5692033"/>
                    </a:cubicBezTo>
                    <a:lnTo>
                      <a:pt x="1861586" y="5749695"/>
                    </a:lnTo>
                    <a:lnTo>
                      <a:pt x="0" y="5749695"/>
                    </a:lnTo>
                    <a:lnTo>
                      <a:pt x="43913" y="5636947"/>
                    </a:lnTo>
                    <a:cubicBezTo>
                      <a:pt x="746491" y="3814398"/>
                      <a:pt x="1206771" y="2338946"/>
                      <a:pt x="1375709" y="66177"/>
                    </a:cubicBezTo>
                    <a:lnTo>
                      <a:pt x="1380239" y="0"/>
                    </a:ln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3F08E0F7-7F6E-DAA7-4DE7-54FAF5A2D5DB}"/>
                  </a:ext>
                </a:extLst>
              </p:cNvPr>
              <p:cNvSpPr/>
              <p:nvPr/>
            </p:nvSpPr>
            <p:spPr>
              <a:xfrm>
                <a:off x="3965297" y="521400"/>
                <a:ext cx="28763" cy="119223"/>
              </a:xfrm>
              <a:custGeom>
                <a:avLst/>
                <a:gdLst>
                  <a:gd name="connsiteX0" fmla="*/ 28760 w 28763"/>
                  <a:gd name="connsiteY0" fmla="*/ 856 h 119223"/>
                  <a:gd name="connsiteX1" fmla="*/ 10111 w 28763"/>
                  <a:gd name="connsiteY1" fmla="*/ 110695 h 119223"/>
                  <a:gd name="connsiteX2" fmla="*/ 8980 w 28763"/>
                  <a:gd name="connsiteY2" fmla="*/ 119223 h 119223"/>
                  <a:gd name="connsiteX3" fmla="*/ 0 w 28763"/>
                  <a:gd name="connsiteY3" fmla="*/ 119223 h 119223"/>
                  <a:gd name="connsiteX4" fmla="*/ 1793 w 28763"/>
                  <a:gd name="connsiteY4" fmla="*/ 111248 h 119223"/>
                  <a:gd name="connsiteX5" fmla="*/ 28760 w 28763"/>
                  <a:gd name="connsiteY5" fmla="*/ 856 h 119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63" h="119223">
                    <a:moveTo>
                      <a:pt x="28760" y="856"/>
                    </a:moveTo>
                    <a:cubicBezTo>
                      <a:pt x="28522" y="9490"/>
                      <a:pt x="14832" y="81076"/>
                      <a:pt x="10111" y="110695"/>
                    </a:cubicBezTo>
                    <a:lnTo>
                      <a:pt x="8980" y="119223"/>
                    </a:lnTo>
                    <a:lnTo>
                      <a:pt x="0" y="119223"/>
                    </a:lnTo>
                    <a:lnTo>
                      <a:pt x="1793" y="111248"/>
                    </a:lnTo>
                    <a:cubicBezTo>
                      <a:pt x="22501" y="19613"/>
                      <a:pt x="28926" y="-5188"/>
                      <a:pt x="28760" y="856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2FCDC0D3-5E3D-749D-9B41-B1E431F47B99}"/>
                  </a:ext>
                </a:extLst>
              </p:cNvPr>
              <p:cNvSpPr/>
              <p:nvPr/>
            </p:nvSpPr>
            <p:spPr>
              <a:xfrm>
                <a:off x="660400" y="640622"/>
                <a:ext cx="3304896" cy="5749695"/>
              </a:xfrm>
              <a:custGeom>
                <a:avLst/>
                <a:gdLst>
                  <a:gd name="connsiteX0" fmla="*/ 2460530 w 3304896"/>
                  <a:gd name="connsiteY0" fmla="*/ 0 h 5749695"/>
                  <a:gd name="connsiteX1" fmla="*/ 3304896 w 3304896"/>
                  <a:gd name="connsiteY1" fmla="*/ 0 h 5749695"/>
                  <a:gd name="connsiteX2" fmla="*/ 3296918 w 3304896"/>
                  <a:gd name="connsiteY2" fmla="*/ 35494 h 5749695"/>
                  <a:gd name="connsiteX3" fmla="*/ 3271591 w 3304896"/>
                  <a:gd name="connsiteY3" fmla="*/ 149501 h 5749695"/>
                  <a:gd name="connsiteX4" fmla="*/ 902524 w 3304896"/>
                  <a:gd name="connsiteY4" fmla="*/ 5701986 h 5749695"/>
                  <a:gd name="connsiteX5" fmla="*/ 871948 w 3304896"/>
                  <a:gd name="connsiteY5" fmla="*/ 5749695 h 5749695"/>
                  <a:gd name="connsiteX6" fmla="*/ 0 w 3304896"/>
                  <a:gd name="connsiteY6" fmla="*/ 5749695 h 5749695"/>
                  <a:gd name="connsiteX7" fmla="*/ 0 w 3304896"/>
                  <a:gd name="connsiteY7" fmla="*/ 4013584 h 5749695"/>
                  <a:gd name="connsiteX8" fmla="*/ 25702 w 3304896"/>
                  <a:gd name="connsiteY8" fmla="*/ 3984076 h 5749695"/>
                  <a:gd name="connsiteX9" fmla="*/ 2424406 w 3304896"/>
                  <a:gd name="connsiteY9" fmla="*/ 72770 h 574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04896" h="5749695">
                    <a:moveTo>
                      <a:pt x="2460530" y="0"/>
                    </a:moveTo>
                    <a:lnTo>
                      <a:pt x="3304896" y="0"/>
                    </a:lnTo>
                    <a:lnTo>
                      <a:pt x="3296918" y="35494"/>
                    </a:lnTo>
                    <a:cubicBezTo>
                      <a:pt x="3289791" y="67341"/>
                      <a:pt x="3281409" y="105064"/>
                      <a:pt x="3271591" y="149501"/>
                    </a:cubicBezTo>
                    <a:cubicBezTo>
                      <a:pt x="3067462" y="1584404"/>
                      <a:pt x="1784803" y="4298811"/>
                      <a:pt x="902524" y="5701986"/>
                    </a:cubicBezTo>
                    <a:lnTo>
                      <a:pt x="871948" y="5749695"/>
                    </a:lnTo>
                    <a:lnTo>
                      <a:pt x="0" y="5749695"/>
                    </a:lnTo>
                    <a:lnTo>
                      <a:pt x="0" y="4013584"/>
                    </a:lnTo>
                    <a:lnTo>
                      <a:pt x="25702" y="3984076"/>
                    </a:lnTo>
                    <a:cubicBezTo>
                      <a:pt x="652547" y="3245503"/>
                      <a:pt x="1381062" y="2185068"/>
                      <a:pt x="2424406" y="72770"/>
                    </a:cubicBez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101CFF4C-3BEE-3A3A-7E4F-A47307CFC66D}"/>
                  </a:ext>
                </a:extLst>
              </p:cNvPr>
              <p:cNvSpPr/>
              <p:nvPr/>
            </p:nvSpPr>
            <p:spPr>
              <a:xfrm>
                <a:off x="3973825" y="640623"/>
                <a:ext cx="1694" cy="4225"/>
              </a:xfrm>
              <a:custGeom>
                <a:avLst/>
                <a:gdLst>
                  <a:gd name="connsiteX0" fmla="*/ 451 w 1694"/>
                  <a:gd name="connsiteY0" fmla="*/ 0 h 4225"/>
                  <a:gd name="connsiteX1" fmla="*/ 1694 w 1694"/>
                  <a:gd name="connsiteY1" fmla="*/ 0 h 4225"/>
                  <a:gd name="connsiteX2" fmla="*/ 1655 w 1694"/>
                  <a:gd name="connsiteY2" fmla="*/ 154 h 4225"/>
                  <a:gd name="connsiteX3" fmla="*/ 4 w 1694"/>
                  <a:gd name="connsiteY3" fmla="*/ 3367 h 4225"/>
                  <a:gd name="connsiteX4" fmla="*/ 451 w 1694"/>
                  <a:gd name="connsiteY4" fmla="*/ 0 h 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4" h="4225">
                    <a:moveTo>
                      <a:pt x="451" y="0"/>
                    </a:moveTo>
                    <a:lnTo>
                      <a:pt x="1694" y="0"/>
                    </a:lnTo>
                    <a:lnTo>
                      <a:pt x="1655" y="154"/>
                    </a:lnTo>
                    <a:cubicBezTo>
                      <a:pt x="447" y="4303"/>
                      <a:pt x="-43" y="5094"/>
                      <a:pt x="4" y="3367"/>
                    </a:cubicBezTo>
                    <a:lnTo>
                      <a:pt x="451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6D56E90E-2BA9-D0C6-90AC-7243BC8B40B4}"/>
                  </a:ext>
                </a:extLst>
              </p:cNvPr>
              <p:cNvSpPr/>
              <p:nvPr/>
            </p:nvSpPr>
            <p:spPr>
              <a:xfrm>
                <a:off x="6637070" y="640622"/>
                <a:ext cx="2249292" cy="5749695"/>
              </a:xfrm>
              <a:custGeom>
                <a:avLst/>
                <a:gdLst>
                  <a:gd name="connsiteX0" fmla="*/ 1584411 w 2249292"/>
                  <a:gd name="connsiteY0" fmla="*/ 0 h 5749695"/>
                  <a:gd name="connsiteX1" fmla="*/ 2249292 w 2249292"/>
                  <a:gd name="connsiteY1" fmla="*/ 0 h 5749695"/>
                  <a:gd name="connsiteX2" fmla="*/ 2243274 w 2249292"/>
                  <a:gd name="connsiteY2" fmla="*/ 169579 h 5749695"/>
                  <a:gd name="connsiteX3" fmla="*/ 1630475 w 2249292"/>
                  <a:gd name="connsiteY3" fmla="*/ 5726241 h 5749695"/>
                  <a:gd name="connsiteX4" fmla="*/ 1626038 w 2249292"/>
                  <a:gd name="connsiteY4" fmla="*/ 5749695 h 5749695"/>
                  <a:gd name="connsiteX5" fmla="*/ 0 w 2249292"/>
                  <a:gd name="connsiteY5" fmla="*/ 5749695 h 5749695"/>
                  <a:gd name="connsiteX6" fmla="*/ 73408 w 2249292"/>
                  <a:gd name="connsiteY6" fmla="*/ 5569597 h 5749695"/>
                  <a:gd name="connsiteX7" fmla="*/ 1573878 w 2249292"/>
                  <a:gd name="connsiteY7" fmla="*/ 84770 h 5749695"/>
                  <a:gd name="connsiteX8" fmla="*/ 1584411 w 2249292"/>
                  <a:gd name="connsiteY8" fmla="*/ 0 h 574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9292" h="5749695">
                    <a:moveTo>
                      <a:pt x="1584411" y="0"/>
                    </a:moveTo>
                    <a:lnTo>
                      <a:pt x="2249292" y="0"/>
                    </a:lnTo>
                    <a:lnTo>
                      <a:pt x="2243274" y="169579"/>
                    </a:lnTo>
                    <a:cubicBezTo>
                      <a:pt x="2162363" y="2180173"/>
                      <a:pt x="1978242" y="3836120"/>
                      <a:pt x="1630475" y="5726241"/>
                    </a:cubicBezTo>
                    <a:lnTo>
                      <a:pt x="1626038" y="5749695"/>
                    </a:lnTo>
                    <a:lnTo>
                      <a:pt x="0" y="5749695"/>
                    </a:lnTo>
                    <a:lnTo>
                      <a:pt x="73408" y="5569597"/>
                    </a:lnTo>
                    <a:cubicBezTo>
                      <a:pt x="792400" y="3790025"/>
                      <a:pt x="1281730" y="2343324"/>
                      <a:pt x="1573878" y="84770"/>
                    </a:cubicBezTo>
                    <a:lnTo>
                      <a:pt x="1584411" y="0"/>
                    </a:ln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804150FE-BC0D-299F-1C1D-48EF8C088F6F}"/>
                  </a:ext>
                </a:extLst>
              </p:cNvPr>
              <p:cNvSpPr/>
              <p:nvPr/>
            </p:nvSpPr>
            <p:spPr>
              <a:xfrm>
                <a:off x="1152973" y="1078992"/>
                <a:ext cx="191955" cy="191955"/>
              </a:xfrm>
              <a:prstGeom prst="ellipse">
                <a:avLst/>
              </a:prstGeom>
              <a:solidFill>
                <a:srgbClr val="0B8A6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3364919C-C2E1-02E5-35E3-79D45AD9386D}"/>
                  </a:ext>
                </a:extLst>
              </p:cNvPr>
              <p:cNvSpPr/>
              <p:nvPr/>
            </p:nvSpPr>
            <p:spPr>
              <a:xfrm>
                <a:off x="10846971" y="1078992"/>
                <a:ext cx="191955" cy="191955"/>
              </a:xfrm>
              <a:prstGeom prst="ellipse">
                <a:avLst/>
              </a:prstGeom>
              <a:solidFill>
                <a:srgbClr val="0B8A6C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矩形 143">
              <a:extLst>
                <a:ext uri="{FF2B5EF4-FFF2-40B4-BE49-F238E27FC236}">
                  <a16:creationId xmlns:a16="http://schemas.microsoft.com/office/drawing/2014/main" id="{27DDC56E-0865-6ED9-2E76-D9A2783CE822}"/>
                </a:ext>
              </a:extLst>
            </p:cNvPr>
            <p:cNvSpPr/>
            <p:nvPr/>
          </p:nvSpPr>
          <p:spPr>
            <a:xfrm>
              <a:off x="1103508" y="378460"/>
              <a:ext cx="3106198" cy="780403"/>
            </a:xfrm>
            <a:custGeom>
              <a:avLst/>
              <a:gdLst>
                <a:gd name="connsiteX0" fmla="*/ 0 w 2984278"/>
                <a:gd name="connsiteY0" fmla="*/ 0 h 670803"/>
                <a:gd name="connsiteX1" fmla="*/ 2984278 w 2984278"/>
                <a:gd name="connsiteY1" fmla="*/ 0 h 670803"/>
                <a:gd name="connsiteX2" fmla="*/ 2984278 w 2984278"/>
                <a:gd name="connsiteY2" fmla="*/ 670803 h 670803"/>
                <a:gd name="connsiteX3" fmla="*/ 0 w 2984278"/>
                <a:gd name="connsiteY3" fmla="*/ 670803 h 670803"/>
                <a:gd name="connsiteX4" fmla="*/ 0 w 2984278"/>
                <a:gd name="connsiteY4" fmla="*/ 0 h 670803"/>
                <a:gd name="connsiteX0" fmla="*/ 0 w 3106198"/>
                <a:gd name="connsiteY0" fmla="*/ 556260 h 670803"/>
                <a:gd name="connsiteX1" fmla="*/ 3106198 w 3106198"/>
                <a:gd name="connsiteY1" fmla="*/ 0 h 670803"/>
                <a:gd name="connsiteX2" fmla="*/ 3106198 w 3106198"/>
                <a:gd name="connsiteY2" fmla="*/ 670803 h 670803"/>
                <a:gd name="connsiteX3" fmla="*/ 121920 w 3106198"/>
                <a:gd name="connsiteY3" fmla="*/ 670803 h 670803"/>
                <a:gd name="connsiteX4" fmla="*/ 0 w 3106198"/>
                <a:gd name="connsiteY4" fmla="*/ 556260 h 670803"/>
                <a:gd name="connsiteX0" fmla="*/ 0 w 3106198"/>
                <a:gd name="connsiteY0" fmla="*/ 556260 h 670803"/>
                <a:gd name="connsiteX1" fmla="*/ 3026532 w 3106198"/>
                <a:gd name="connsiteY1" fmla="*/ 17400 h 670803"/>
                <a:gd name="connsiteX2" fmla="*/ 3106198 w 3106198"/>
                <a:gd name="connsiteY2" fmla="*/ 0 h 670803"/>
                <a:gd name="connsiteX3" fmla="*/ 3106198 w 3106198"/>
                <a:gd name="connsiteY3" fmla="*/ 670803 h 670803"/>
                <a:gd name="connsiteX4" fmla="*/ 121920 w 3106198"/>
                <a:gd name="connsiteY4" fmla="*/ 670803 h 670803"/>
                <a:gd name="connsiteX5" fmla="*/ 0 w 3106198"/>
                <a:gd name="connsiteY5" fmla="*/ 556260 h 670803"/>
                <a:gd name="connsiteX0" fmla="*/ 0 w 3106198"/>
                <a:gd name="connsiteY0" fmla="*/ 665860 h 780403"/>
                <a:gd name="connsiteX1" fmla="*/ 2990972 w 3106198"/>
                <a:gd name="connsiteY1" fmla="*/ 0 h 780403"/>
                <a:gd name="connsiteX2" fmla="*/ 3106198 w 3106198"/>
                <a:gd name="connsiteY2" fmla="*/ 109600 h 780403"/>
                <a:gd name="connsiteX3" fmla="*/ 3106198 w 3106198"/>
                <a:gd name="connsiteY3" fmla="*/ 780403 h 780403"/>
                <a:gd name="connsiteX4" fmla="*/ 121920 w 3106198"/>
                <a:gd name="connsiteY4" fmla="*/ 780403 h 780403"/>
                <a:gd name="connsiteX5" fmla="*/ 0 w 3106198"/>
                <a:gd name="connsiteY5" fmla="*/ 665860 h 78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198" h="780403">
                  <a:moveTo>
                    <a:pt x="0" y="665860"/>
                  </a:moveTo>
                  <a:lnTo>
                    <a:pt x="2990972" y="0"/>
                  </a:lnTo>
                  <a:lnTo>
                    <a:pt x="3106198" y="109600"/>
                  </a:lnTo>
                  <a:lnTo>
                    <a:pt x="3106198" y="780403"/>
                  </a:lnTo>
                  <a:lnTo>
                    <a:pt x="121920" y="780403"/>
                  </a:lnTo>
                  <a:lnTo>
                    <a:pt x="0" y="665860"/>
                  </a:lnTo>
                  <a:close/>
                </a:path>
              </a:pathLst>
            </a:custGeom>
            <a:solidFill>
              <a:srgbClr val="FFC0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74B9FEE5-E234-A27D-8978-BAB45DD0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59" t="4429" r="42113" b="1448"/>
            <a:stretch>
              <a:fillRect/>
            </a:stretch>
          </p:blipFill>
          <p:spPr>
            <a:xfrm>
              <a:off x="982980" y="364754"/>
              <a:ext cx="3215296" cy="780403"/>
            </a:xfrm>
            <a:custGeom>
              <a:avLst/>
              <a:gdLst>
                <a:gd name="connsiteX0" fmla="*/ 2990972 w 3106198"/>
                <a:gd name="connsiteY0" fmla="*/ 0 h 780403"/>
                <a:gd name="connsiteX1" fmla="*/ 3106198 w 3106198"/>
                <a:gd name="connsiteY1" fmla="*/ 109600 h 780403"/>
                <a:gd name="connsiteX2" fmla="*/ 3106198 w 3106198"/>
                <a:gd name="connsiteY2" fmla="*/ 780403 h 780403"/>
                <a:gd name="connsiteX3" fmla="*/ 121920 w 3106198"/>
                <a:gd name="connsiteY3" fmla="*/ 780403 h 780403"/>
                <a:gd name="connsiteX4" fmla="*/ 0 w 3106198"/>
                <a:gd name="connsiteY4" fmla="*/ 665860 h 78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6198" h="780403">
                  <a:moveTo>
                    <a:pt x="2990972" y="0"/>
                  </a:moveTo>
                  <a:lnTo>
                    <a:pt x="3106198" y="109600"/>
                  </a:lnTo>
                  <a:lnTo>
                    <a:pt x="3106198" y="780403"/>
                  </a:lnTo>
                  <a:lnTo>
                    <a:pt x="121920" y="780403"/>
                  </a:lnTo>
                  <a:lnTo>
                    <a:pt x="0" y="665860"/>
                  </a:lnTo>
                  <a:close/>
                </a:path>
              </a:pathLst>
            </a:custGeom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1A4704C-A91A-8BC8-3842-AFCDA3402062}"/>
                </a:ext>
              </a:extLst>
            </p:cNvPr>
            <p:cNvSpPr/>
            <p:nvPr/>
          </p:nvSpPr>
          <p:spPr>
            <a:xfrm>
              <a:off x="1103508" y="379703"/>
              <a:ext cx="2984278" cy="670803"/>
            </a:xfrm>
            <a:prstGeom prst="rect">
              <a:avLst/>
            </a:prstGeom>
            <a:solidFill>
              <a:srgbClr val="FFEC38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027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80BE7D2-F0DD-7BB0-650B-3B851A003D0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1D896D-34B8-3EFD-65D7-4D1C3F2759A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9F9A6DC-838A-4BCF-7D67-45F13BABE7B5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2A014FBD-D52C-6B9F-2ECF-8780A61F96C4}"/>
                  </a:ext>
                </a:extLst>
              </p:cNvPr>
              <p:cNvSpPr/>
              <p:nvPr/>
            </p:nvSpPr>
            <p:spPr>
              <a:xfrm>
                <a:off x="0" y="596348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0D45C276-88CE-7ED3-4FBB-945DFDDFA031}"/>
                  </a:ext>
                </a:extLst>
              </p:cNvPr>
              <p:cNvSpPr/>
              <p:nvPr/>
            </p:nvSpPr>
            <p:spPr>
              <a:xfrm>
                <a:off x="0" y="1192696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3BAD00C-DFEF-DD61-5548-C07FA6400C9C}"/>
                  </a:ext>
                </a:extLst>
              </p:cNvPr>
              <p:cNvSpPr/>
              <p:nvPr/>
            </p:nvSpPr>
            <p:spPr>
              <a:xfrm>
                <a:off x="0" y="1789043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88527DAE-0B42-994E-74A9-60B52AE1C4AF}"/>
                  </a:ext>
                </a:extLst>
              </p:cNvPr>
              <p:cNvSpPr/>
              <p:nvPr/>
            </p:nvSpPr>
            <p:spPr>
              <a:xfrm>
                <a:off x="0" y="2385391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57D56054-6BA1-5E77-2E52-D3FBF7C1CC9A}"/>
                  </a:ext>
                </a:extLst>
              </p:cNvPr>
              <p:cNvSpPr/>
              <p:nvPr/>
            </p:nvSpPr>
            <p:spPr>
              <a:xfrm>
                <a:off x="0" y="2981739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575AD33-C551-E265-37D9-D99EE1F2FD57}"/>
                  </a:ext>
                </a:extLst>
              </p:cNvPr>
              <p:cNvSpPr/>
              <p:nvPr/>
            </p:nvSpPr>
            <p:spPr>
              <a:xfrm>
                <a:off x="0" y="3578087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385553C7-26FF-F8E2-D282-5DA91AAF0795}"/>
                  </a:ext>
                </a:extLst>
              </p:cNvPr>
              <p:cNvSpPr/>
              <p:nvPr/>
            </p:nvSpPr>
            <p:spPr>
              <a:xfrm>
                <a:off x="0" y="4174435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DE0F26A2-C190-5929-06FE-46FF991D0F50}"/>
                  </a:ext>
                </a:extLst>
              </p:cNvPr>
              <p:cNvSpPr/>
              <p:nvPr/>
            </p:nvSpPr>
            <p:spPr>
              <a:xfrm>
                <a:off x="0" y="4770783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21E5914-78BC-D7DD-0883-0DBA1579BD01}"/>
                  </a:ext>
                </a:extLst>
              </p:cNvPr>
              <p:cNvSpPr/>
              <p:nvPr/>
            </p:nvSpPr>
            <p:spPr>
              <a:xfrm>
                <a:off x="0" y="5367130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B93E630F-65AF-C485-C4A0-F0C929690BD7}"/>
                  </a:ext>
                </a:extLst>
              </p:cNvPr>
              <p:cNvSpPr/>
              <p:nvPr/>
            </p:nvSpPr>
            <p:spPr>
              <a:xfrm>
                <a:off x="0" y="5963478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67204AB6-FF7E-61E7-84A7-F95944C98752}"/>
                  </a:ext>
                </a:extLst>
              </p:cNvPr>
              <p:cNvSpPr/>
              <p:nvPr/>
            </p:nvSpPr>
            <p:spPr>
              <a:xfrm>
                <a:off x="0" y="6559826"/>
                <a:ext cx="12192000" cy="2981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1471B07-C1B4-B4C0-977F-642B254C6363}"/>
                </a:ext>
              </a:extLst>
            </p:cNvPr>
            <p:cNvSpPr/>
            <p:nvPr/>
          </p:nvSpPr>
          <p:spPr>
            <a:xfrm rot="5400000">
              <a:off x="342476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A74172E6-2F9C-BBF4-C803-1982F03A95E0}"/>
                </a:ext>
              </a:extLst>
            </p:cNvPr>
            <p:cNvSpPr/>
            <p:nvPr/>
          </p:nvSpPr>
          <p:spPr>
            <a:xfrm rot="5400000">
              <a:off x="2815542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B65E2689-4E28-3B4A-02C5-5BECB7B4CBFC}"/>
                </a:ext>
              </a:extLst>
            </p:cNvPr>
            <p:cNvSpPr/>
            <p:nvPr/>
          </p:nvSpPr>
          <p:spPr>
            <a:xfrm rot="5400000">
              <a:off x="2206318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C3DD48E-D7B2-F0B6-5C2A-42718474EF96}"/>
                </a:ext>
              </a:extLst>
            </p:cNvPr>
            <p:cNvSpPr/>
            <p:nvPr/>
          </p:nvSpPr>
          <p:spPr>
            <a:xfrm rot="5400000">
              <a:off x="159709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3C040170-AD01-3728-907E-2480CA631ED2}"/>
                </a:ext>
              </a:extLst>
            </p:cNvPr>
            <p:cNvSpPr/>
            <p:nvPr/>
          </p:nvSpPr>
          <p:spPr>
            <a:xfrm rot="5400000">
              <a:off x="987872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2648B8EF-B044-758F-E605-2C9DE8671790}"/>
                </a:ext>
              </a:extLst>
            </p:cNvPr>
            <p:cNvSpPr/>
            <p:nvPr/>
          </p:nvSpPr>
          <p:spPr>
            <a:xfrm rot="5400000">
              <a:off x="378648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9882D81-D7D8-D4BA-A58E-13B6EA153B04}"/>
                </a:ext>
              </a:extLst>
            </p:cNvPr>
            <p:cNvSpPr/>
            <p:nvPr/>
          </p:nvSpPr>
          <p:spPr>
            <a:xfrm rot="5400000">
              <a:off x="-23057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707FAA1-5FE8-390D-909D-CA2009CF8417}"/>
                </a:ext>
              </a:extLst>
            </p:cNvPr>
            <p:cNvSpPr/>
            <p:nvPr/>
          </p:nvSpPr>
          <p:spPr>
            <a:xfrm rot="5400000">
              <a:off x="-83980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F798F1DC-4CB7-9342-F05B-C04DFFF86A0B}"/>
                </a:ext>
              </a:extLst>
            </p:cNvPr>
            <p:cNvSpPr/>
            <p:nvPr/>
          </p:nvSpPr>
          <p:spPr>
            <a:xfrm rot="5400000">
              <a:off x="-144902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D5994DB4-9F32-6AB2-C703-6EE945FA472F}"/>
                </a:ext>
              </a:extLst>
            </p:cNvPr>
            <p:cNvSpPr/>
            <p:nvPr/>
          </p:nvSpPr>
          <p:spPr>
            <a:xfrm rot="5400000">
              <a:off x="-205824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0B6B437E-21C9-D5A9-F60F-5AF7D20730D4}"/>
                </a:ext>
              </a:extLst>
            </p:cNvPr>
            <p:cNvSpPr/>
            <p:nvPr/>
          </p:nvSpPr>
          <p:spPr>
            <a:xfrm rot="5400000">
              <a:off x="-266747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0D15759E-F3C0-8784-E9F0-C09AAB97892D}"/>
                </a:ext>
              </a:extLst>
            </p:cNvPr>
            <p:cNvSpPr/>
            <p:nvPr/>
          </p:nvSpPr>
          <p:spPr>
            <a:xfrm rot="5400000">
              <a:off x="-327669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320999-9B16-FB2E-2722-831AFB88B5E5}"/>
                </a:ext>
              </a:extLst>
            </p:cNvPr>
            <p:cNvSpPr/>
            <p:nvPr/>
          </p:nvSpPr>
          <p:spPr>
            <a:xfrm rot="5400000">
              <a:off x="8298555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4F59650-55E7-7111-0640-69903DC47B31}"/>
                </a:ext>
              </a:extLst>
            </p:cNvPr>
            <p:cNvSpPr/>
            <p:nvPr/>
          </p:nvSpPr>
          <p:spPr>
            <a:xfrm rot="5400000">
              <a:off x="7689331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886FE25-9122-BE53-3E3C-FAF2CF7EE897}"/>
                </a:ext>
              </a:extLst>
            </p:cNvPr>
            <p:cNvSpPr/>
            <p:nvPr/>
          </p:nvSpPr>
          <p:spPr>
            <a:xfrm rot="5400000">
              <a:off x="7080107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A7585A4-B757-25D9-7BA4-43A972F8AE72}"/>
                </a:ext>
              </a:extLst>
            </p:cNvPr>
            <p:cNvSpPr/>
            <p:nvPr/>
          </p:nvSpPr>
          <p:spPr>
            <a:xfrm rot="5400000">
              <a:off x="6470884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8D37307F-2D7E-D43B-CFAF-1DCDBD221651}"/>
                </a:ext>
              </a:extLst>
            </p:cNvPr>
            <p:cNvSpPr/>
            <p:nvPr/>
          </p:nvSpPr>
          <p:spPr>
            <a:xfrm rot="5400000">
              <a:off x="5861660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985A9257-BED3-7A20-22E7-A55485CE7C25}"/>
                </a:ext>
              </a:extLst>
            </p:cNvPr>
            <p:cNvSpPr/>
            <p:nvPr/>
          </p:nvSpPr>
          <p:spPr>
            <a:xfrm rot="5400000">
              <a:off x="5252436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6E414595-D67F-330A-8D36-B72C8BA1BA0D}"/>
                </a:ext>
              </a:extLst>
            </p:cNvPr>
            <p:cNvSpPr/>
            <p:nvPr/>
          </p:nvSpPr>
          <p:spPr>
            <a:xfrm rot="5400000">
              <a:off x="4643213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65C9821-0867-4C89-4E86-2F363AF668A7}"/>
                </a:ext>
              </a:extLst>
            </p:cNvPr>
            <p:cNvSpPr/>
            <p:nvPr/>
          </p:nvSpPr>
          <p:spPr>
            <a:xfrm rot="5400000">
              <a:off x="4033989" y="3276694"/>
              <a:ext cx="6858000" cy="304612"/>
            </a:xfrm>
            <a:custGeom>
              <a:avLst/>
              <a:gdLst>
                <a:gd name="connsiteX0" fmla="*/ 0 w 6858000"/>
                <a:gd name="connsiteY0" fmla="*/ 304612 h 304612"/>
                <a:gd name="connsiteX1" fmla="*/ 0 w 6858000"/>
                <a:gd name="connsiteY1" fmla="*/ 0 h 304612"/>
                <a:gd name="connsiteX2" fmla="*/ 6858000 w 6858000"/>
                <a:gd name="connsiteY2" fmla="*/ 0 h 304612"/>
                <a:gd name="connsiteX3" fmla="*/ 6858000 w 6858000"/>
                <a:gd name="connsiteY3" fmla="*/ 304612 h 30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304612">
                  <a:moveTo>
                    <a:pt x="0" y="304612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304612"/>
                  </a:lnTo>
                  <a:close/>
                </a:path>
              </a:pathLst>
            </a:cu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6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30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212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F938444-D3B4-7321-0A52-9AB48F26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3EF7A5-FB8B-AFA9-CED8-B2250C6D8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3D6504-5B49-FC70-79BD-E5E586389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72E3-9727-493C-B5A2-661C0BB754A9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41D70D-3D2D-54C8-0719-A81743B62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1CEED9-8C1A-78C5-C9FA-62F520E46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73CB2-96ED-48BB-8D3C-29DD17D33E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35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1" r:id="rId3"/>
    <p:sldLayoutId id="2147483649" r:id="rId4"/>
    <p:sldLayoutId id="2147483650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customXml" Target="../ink/ink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customXml" Target="../ink/ink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606A398-C222-E214-A2AE-76CA59A24B2D}"/>
              </a:ext>
            </a:extLst>
          </p:cNvPr>
          <p:cNvGrpSpPr/>
          <p:nvPr/>
        </p:nvGrpSpPr>
        <p:grpSpPr>
          <a:xfrm>
            <a:off x="-556487" y="-1162766"/>
            <a:ext cx="13077069" cy="7312445"/>
            <a:chOff x="-556487" y="-1162766"/>
            <a:chExt cx="13077069" cy="7312445"/>
          </a:xfrm>
        </p:grpSpPr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0420332D-840E-E7F3-1841-807518647ACB}"/>
                </a:ext>
              </a:extLst>
            </p:cNvPr>
            <p:cNvSpPr/>
            <p:nvPr/>
          </p:nvSpPr>
          <p:spPr>
            <a:xfrm rot="6726529">
              <a:off x="1416746" y="360167"/>
              <a:ext cx="1828853" cy="5775319"/>
            </a:xfrm>
            <a:custGeom>
              <a:avLst/>
              <a:gdLst>
                <a:gd name="connsiteX0" fmla="*/ 0 w 1828853"/>
                <a:gd name="connsiteY0" fmla="*/ 5775319 h 5775319"/>
                <a:gd name="connsiteX1" fmla="*/ 611888 w 1828853"/>
                <a:gd name="connsiteY1" fmla="*/ 0 h 5775319"/>
                <a:gd name="connsiteX2" fmla="*/ 1295679 w 1828853"/>
                <a:gd name="connsiteY2" fmla="*/ 0 h 5775319"/>
                <a:gd name="connsiteX3" fmla="*/ 1828853 w 1828853"/>
                <a:gd name="connsiteY3" fmla="*/ 5032371 h 577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53" h="5775319">
                  <a:moveTo>
                    <a:pt x="0" y="5775319"/>
                  </a:moveTo>
                  <a:lnTo>
                    <a:pt x="611888" y="0"/>
                  </a:lnTo>
                  <a:lnTo>
                    <a:pt x="1295679" y="0"/>
                  </a:lnTo>
                  <a:lnTo>
                    <a:pt x="1828853" y="5032371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7FB1FFC4-E1E3-864E-FB59-019F8C277D99}"/>
                </a:ext>
              </a:extLst>
            </p:cNvPr>
            <p:cNvSpPr/>
            <p:nvPr/>
          </p:nvSpPr>
          <p:spPr>
            <a:xfrm rot="8693295">
              <a:off x="2988431" y="-1007779"/>
              <a:ext cx="1737611" cy="5584119"/>
            </a:xfrm>
            <a:custGeom>
              <a:avLst/>
              <a:gdLst>
                <a:gd name="connsiteX0" fmla="*/ 1737611 w 1737611"/>
                <a:gd name="connsiteY0" fmla="*/ 5584119 h 5584119"/>
                <a:gd name="connsiteX1" fmla="*/ 0 w 1737611"/>
                <a:gd name="connsiteY1" fmla="*/ 4362373 h 5584119"/>
                <a:gd name="connsiteX2" fmla="*/ 462189 w 1737611"/>
                <a:gd name="connsiteY2" fmla="*/ 0 h 5584119"/>
                <a:gd name="connsiteX3" fmla="*/ 1145980 w 1737611"/>
                <a:gd name="connsiteY3" fmla="*/ 0 h 558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611" h="5584119">
                  <a:moveTo>
                    <a:pt x="1737611" y="5584119"/>
                  </a:moveTo>
                  <a:lnTo>
                    <a:pt x="0" y="4362373"/>
                  </a:lnTo>
                  <a:lnTo>
                    <a:pt x="462189" y="0"/>
                  </a:lnTo>
                  <a:lnTo>
                    <a:pt x="1145980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A32E4567-13BB-6DDF-772C-F5B6175B8991}"/>
                </a:ext>
              </a:extLst>
            </p:cNvPr>
            <p:cNvSpPr/>
            <p:nvPr/>
          </p:nvSpPr>
          <p:spPr>
            <a:xfrm rot="10800000">
              <a:off x="5402576" y="0"/>
              <a:ext cx="1558228" cy="4126695"/>
            </a:xfrm>
            <a:custGeom>
              <a:avLst/>
              <a:gdLst>
                <a:gd name="connsiteX0" fmla="*/ 1558228 w 1558228"/>
                <a:gd name="connsiteY0" fmla="*/ 4126695 h 4126695"/>
                <a:gd name="connsiteX1" fmla="*/ 0 w 1558228"/>
                <a:gd name="connsiteY1" fmla="*/ 4126695 h 4126695"/>
                <a:gd name="connsiteX2" fmla="*/ 437219 w 1558228"/>
                <a:gd name="connsiteY2" fmla="*/ 0 h 4126695"/>
                <a:gd name="connsiteX3" fmla="*/ 1121010 w 1558228"/>
                <a:gd name="connsiteY3" fmla="*/ 0 h 41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228" h="4126695">
                  <a:moveTo>
                    <a:pt x="1558228" y="4126695"/>
                  </a:moveTo>
                  <a:lnTo>
                    <a:pt x="0" y="4126695"/>
                  </a:lnTo>
                  <a:lnTo>
                    <a:pt x="437219" y="0"/>
                  </a:lnTo>
                  <a:lnTo>
                    <a:pt x="1121010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A704EB0A-D2C8-8A6F-E98B-F571422E931A}"/>
                </a:ext>
              </a:extLst>
            </p:cNvPr>
            <p:cNvSpPr/>
            <p:nvPr/>
          </p:nvSpPr>
          <p:spPr>
            <a:xfrm rot="13053871">
              <a:off x="7648065" y="-1162766"/>
              <a:ext cx="1762222" cy="6034670"/>
            </a:xfrm>
            <a:custGeom>
              <a:avLst/>
              <a:gdLst>
                <a:gd name="connsiteX0" fmla="*/ 1762222 w 1762222"/>
                <a:gd name="connsiteY0" fmla="*/ 4679314 h 6034670"/>
                <a:gd name="connsiteX1" fmla="*/ 0 w 1762222"/>
                <a:gd name="connsiteY1" fmla="*/ 6034670 h 6034670"/>
                <a:gd name="connsiteX2" fmla="*/ 607428 w 1762222"/>
                <a:gd name="connsiteY2" fmla="*/ 0 h 6034670"/>
                <a:gd name="connsiteX3" fmla="*/ 1291219 w 1762222"/>
                <a:gd name="connsiteY3" fmla="*/ 0 h 60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2222" h="6034670">
                  <a:moveTo>
                    <a:pt x="1762222" y="4679314"/>
                  </a:moveTo>
                  <a:lnTo>
                    <a:pt x="0" y="6034670"/>
                  </a:lnTo>
                  <a:lnTo>
                    <a:pt x="607428" y="0"/>
                  </a:lnTo>
                  <a:lnTo>
                    <a:pt x="1291219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E84F044D-0741-A44E-9044-8ED8E50B3F5D}"/>
                </a:ext>
              </a:extLst>
            </p:cNvPr>
            <p:cNvSpPr/>
            <p:nvPr/>
          </p:nvSpPr>
          <p:spPr>
            <a:xfrm rot="15325449">
              <a:off x="8675312" y="1120795"/>
              <a:ext cx="1866476" cy="5824065"/>
            </a:xfrm>
            <a:custGeom>
              <a:avLst/>
              <a:gdLst>
                <a:gd name="connsiteX0" fmla="*/ 1866476 w 1866476"/>
                <a:gd name="connsiteY0" fmla="*/ 5824065 h 5824065"/>
                <a:gd name="connsiteX1" fmla="*/ 0 w 1866476"/>
                <a:gd name="connsiteY1" fmla="*/ 5338725 h 5824065"/>
                <a:gd name="connsiteX2" fmla="*/ 565632 w 1866476"/>
                <a:gd name="connsiteY2" fmla="*/ 0 h 5824065"/>
                <a:gd name="connsiteX3" fmla="*/ 1249423 w 1866476"/>
                <a:gd name="connsiteY3" fmla="*/ 0 h 582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476" h="5824065">
                  <a:moveTo>
                    <a:pt x="1866476" y="5824065"/>
                  </a:moveTo>
                  <a:lnTo>
                    <a:pt x="0" y="5338725"/>
                  </a:lnTo>
                  <a:lnTo>
                    <a:pt x="565632" y="0"/>
                  </a:lnTo>
                  <a:lnTo>
                    <a:pt x="1249423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04913DF8-A099-14E2-216B-8AB26647EEE8}"/>
                </a:ext>
              </a:extLst>
            </p:cNvPr>
            <p:cNvSpPr/>
            <p:nvPr/>
          </p:nvSpPr>
          <p:spPr>
            <a:xfrm>
              <a:off x="4626015" y="3640821"/>
              <a:ext cx="2939969" cy="2508858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72000">
                  <a:schemeClr val="accent2"/>
                </a:gs>
              </a:gsLst>
              <a:lin ang="54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墨迹 9">
                <a:extLst>
                  <a:ext uri="{FF2B5EF4-FFF2-40B4-BE49-F238E27FC236}">
                    <a16:creationId xmlns:a16="http://schemas.microsoft.com/office/drawing/2014/main" id="{25785DF5-7A5B-8CC0-2A94-8EA7C9AE6DB0}"/>
                  </a:ext>
                </a:extLst>
              </p14:cNvPr>
              <p14:cNvContentPartPr/>
              <p14:nvPr/>
            </p14:nvContentPartPr>
            <p14:xfrm>
              <a:off x="6902209" y="4546037"/>
              <a:ext cx="360" cy="360"/>
            </p14:xfrm>
          </p:contentPart>
        </mc:Choice>
        <mc:Fallback xmlns="">
          <p:pic>
            <p:nvPicPr>
              <p:cNvPr id="10" name="墨迹 9">
                <a:extLst>
                  <a:ext uri="{FF2B5EF4-FFF2-40B4-BE49-F238E27FC236}">
                    <a16:creationId xmlns:a16="http://schemas.microsoft.com/office/drawing/2014/main" id="{25785DF5-7A5B-8CC0-2A94-8EA7C9AE6D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3209" y="453703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126C3D74-632E-2450-1833-FDEAF52DEE34}"/>
              </a:ext>
            </a:extLst>
          </p:cNvPr>
          <p:cNvGrpSpPr/>
          <p:nvPr/>
        </p:nvGrpSpPr>
        <p:grpSpPr>
          <a:xfrm>
            <a:off x="-421011" y="2710078"/>
            <a:ext cx="12613012" cy="4147922"/>
            <a:chOff x="-421011" y="2710078"/>
            <a:chExt cx="12613012" cy="414792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FF19C77-9DDB-7298-68ED-381AE0FC5CA5}"/>
                </a:ext>
              </a:extLst>
            </p:cNvPr>
            <p:cNvGrpSpPr/>
            <p:nvPr/>
          </p:nvGrpSpPr>
          <p:grpSpPr>
            <a:xfrm>
              <a:off x="7653854" y="2710078"/>
              <a:ext cx="4538147" cy="4147922"/>
              <a:chOff x="7653854" y="2710078"/>
              <a:chExt cx="4538147" cy="4147922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6ABDD5D6-24FF-D375-9B36-E7DD8057F692}"/>
                  </a:ext>
                </a:extLst>
              </p:cNvPr>
              <p:cNvSpPr/>
              <p:nvPr/>
            </p:nvSpPr>
            <p:spPr>
              <a:xfrm>
                <a:off x="9639483" y="3443428"/>
                <a:ext cx="2407534" cy="2407534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9FBF2B2F-406F-0EE6-3C5D-11AE7135F6A5}"/>
                  </a:ext>
                </a:extLst>
              </p:cNvPr>
              <p:cNvSpPr/>
              <p:nvPr/>
            </p:nvSpPr>
            <p:spPr>
              <a:xfrm>
                <a:off x="7653854" y="2710078"/>
                <a:ext cx="4538146" cy="4147922"/>
              </a:xfrm>
              <a:custGeom>
                <a:avLst/>
                <a:gdLst>
                  <a:gd name="connsiteX0" fmla="*/ 4538146 w 4538146"/>
                  <a:gd name="connsiteY0" fmla="*/ 0 h 4147922"/>
                  <a:gd name="connsiteX1" fmla="*/ 4538146 w 4538146"/>
                  <a:gd name="connsiteY1" fmla="*/ 4147922 h 4147922"/>
                  <a:gd name="connsiteX2" fmla="*/ 3679901 w 4538146"/>
                  <a:gd name="connsiteY2" fmla="*/ 4147922 h 4147922"/>
                  <a:gd name="connsiteX3" fmla="*/ 3656705 w 4538146"/>
                  <a:gd name="connsiteY3" fmla="*/ 4123592 h 4147922"/>
                  <a:gd name="connsiteX4" fmla="*/ 3500358 w 4538146"/>
                  <a:gd name="connsiteY4" fmla="*/ 3865898 h 4147922"/>
                  <a:gd name="connsiteX5" fmla="*/ 3483167 w 4538146"/>
                  <a:gd name="connsiteY5" fmla="*/ 3818930 h 4147922"/>
                  <a:gd name="connsiteX6" fmla="*/ 3480535 w 4538146"/>
                  <a:gd name="connsiteY6" fmla="*/ 3820529 h 4147922"/>
                  <a:gd name="connsiteX7" fmla="*/ 3115892 w 4538146"/>
                  <a:gd name="connsiteY7" fmla="*/ 3938139 h 4147922"/>
                  <a:gd name="connsiteX8" fmla="*/ 2996323 w 4538146"/>
                  <a:gd name="connsiteY8" fmla="*/ 3945682 h 4147922"/>
                  <a:gd name="connsiteX9" fmla="*/ 2908943 w 4538146"/>
                  <a:gd name="connsiteY9" fmla="*/ 4062533 h 4147922"/>
                  <a:gd name="connsiteX10" fmla="*/ 2830401 w 4538146"/>
                  <a:gd name="connsiteY10" fmla="*/ 4147922 h 4147922"/>
                  <a:gd name="connsiteX11" fmla="*/ 452547 w 4538146"/>
                  <a:gd name="connsiteY11" fmla="*/ 4147922 h 4147922"/>
                  <a:gd name="connsiteX12" fmla="*/ 374940 w 4538146"/>
                  <a:gd name="connsiteY12" fmla="*/ 4062533 h 4147922"/>
                  <a:gd name="connsiteX13" fmla="*/ 0 w 4538146"/>
                  <a:gd name="connsiteY13" fmla="*/ 3018106 h 4147922"/>
                  <a:gd name="connsiteX14" fmla="*/ 1641941 w 4538146"/>
                  <a:gd name="connsiteY14" fmla="*/ 1376165 h 4147922"/>
                  <a:gd name="connsiteX15" fmla="*/ 2802969 w 4538146"/>
                  <a:gd name="connsiteY15" fmla="*/ 1857079 h 4147922"/>
                  <a:gd name="connsiteX16" fmla="*/ 2817448 w 4538146"/>
                  <a:gd name="connsiteY16" fmla="*/ 1873010 h 4147922"/>
                  <a:gd name="connsiteX17" fmla="*/ 2876197 w 4538146"/>
                  <a:gd name="connsiteY17" fmla="*/ 1864044 h 4147922"/>
                  <a:gd name="connsiteX18" fmla="*/ 2982933 w 4538146"/>
                  <a:gd name="connsiteY18" fmla="*/ 1858654 h 4147922"/>
                  <a:gd name="connsiteX19" fmla="*/ 3293368 w 4538146"/>
                  <a:gd name="connsiteY19" fmla="*/ 1905588 h 4147922"/>
                  <a:gd name="connsiteX20" fmla="*/ 3384250 w 4538146"/>
                  <a:gd name="connsiteY20" fmla="*/ 1941396 h 4147922"/>
                  <a:gd name="connsiteX21" fmla="*/ 3398794 w 4538146"/>
                  <a:gd name="connsiteY21" fmla="*/ 1901658 h 4147922"/>
                  <a:gd name="connsiteX22" fmla="*/ 4119044 w 4538146"/>
                  <a:gd name="connsiteY22" fmla="*/ 1248636 h 4147922"/>
                  <a:gd name="connsiteX23" fmla="*/ 4128075 w 4538146"/>
                  <a:gd name="connsiteY23" fmla="*/ 1246314 h 4147922"/>
                  <a:gd name="connsiteX24" fmla="*/ 4109844 w 4538146"/>
                  <a:gd name="connsiteY24" fmla="*/ 1126862 h 4147922"/>
                  <a:gd name="connsiteX25" fmla="*/ 4102893 w 4538146"/>
                  <a:gd name="connsiteY25" fmla="*/ 989205 h 4147922"/>
                  <a:gd name="connsiteX26" fmla="*/ 4497232 w 4538146"/>
                  <a:gd name="connsiteY26" fmla="*/ 37185 h 4147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38146" h="4147922">
                    <a:moveTo>
                      <a:pt x="4538146" y="0"/>
                    </a:moveTo>
                    <a:lnTo>
                      <a:pt x="4538146" y="4147922"/>
                    </a:lnTo>
                    <a:lnTo>
                      <a:pt x="3679901" y="4147922"/>
                    </a:lnTo>
                    <a:lnTo>
                      <a:pt x="3656705" y="4123592"/>
                    </a:lnTo>
                    <a:cubicBezTo>
                      <a:pt x="3592880" y="4046254"/>
                      <a:pt x="3539978" y="3959570"/>
                      <a:pt x="3500358" y="3865898"/>
                    </a:cubicBezTo>
                    <a:lnTo>
                      <a:pt x="3483167" y="3818930"/>
                    </a:lnTo>
                    <a:lnTo>
                      <a:pt x="3480535" y="3820529"/>
                    </a:lnTo>
                    <a:cubicBezTo>
                      <a:pt x="3369596" y="3880795"/>
                      <a:pt x="3246511" y="3921535"/>
                      <a:pt x="3115892" y="3938139"/>
                    </a:cubicBezTo>
                    <a:lnTo>
                      <a:pt x="2996323" y="3945682"/>
                    </a:lnTo>
                    <a:lnTo>
                      <a:pt x="2908943" y="4062533"/>
                    </a:lnTo>
                    <a:lnTo>
                      <a:pt x="2830401" y="4147922"/>
                    </a:lnTo>
                    <a:lnTo>
                      <a:pt x="452547" y="4147922"/>
                    </a:lnTo>
                    <a:lnTo>
                      <a:pt x="374940" y="4062533"/>
                    </a:lnTo>
                    <a:cubicBezTo>
                      <a:pt x="140707" y="3778709"/>
                      <a:pt x="0" y="3414840"/>
                      <a:pt x="0" y="3018106"/>
                    </a:cubicBezTo>
                    <a:cubicBezTo>
                      <a:pt x="0" y="2111287"/>
                      <a:pt x="735122" y="1376165"/>
                      <a:pt x="1641941" y="1376165"/>
                    </a:cubicBezTo>
                    <a:cubicBezTo>
                      <a:pt x="2095351" y="1376165"/>
                      <a:pt x="2505836" y="1559946"/>
                      <a:pt x="2802969" y="1857079"/>
                    </a:cubicBezTo>
                    <a:lnTo>
                      <a:pt x="2817448" y="1873010"/>
                    </a:lnTo>
                    <a:lnTo>
                      <a:pt x="2876197" y="1864044"/>
                    </a:lnTo>
                    <a:cubicBezTo>
                      <a:pt x="2911291" y="1860480"/>
                      <a:pt x="2946899" y="1858654"/>
                      <a:pt x="2982933" y="1858654"/>
                    </a:cubicBezTo>
                    <a:cubicBezTo>
                      <a:pt x="3091036" y="1858654"/>
                      <a:pt x="3195302" y="1875086"/>
                      <a:pt x="3293368" y="1905588"/>
                    </a:cubicBezTo>
                    <a:lnTo>
                      <a:pt x="3384250" y="1941396"/>
                    </a:lnTo>
                    <a:lnTo>
                      <a:pt x="3398794" y="1901658"/>
                    </a:lnTo>
                    <a:cubicBezTo>
                      <a:pt x="3530202" y="1590973"/>
                      <a:pt x="3793782" y="1349803"/>
                      <a:pt x="4119044" y="1248636"/>
                    </a:cubicBezTo>
                    <a:lnTo>
                      <a:pt x="4128075" y="1246314"/>
                    </a:lnTo>
                    <a:lnTo>
                      <a:pt x="4109844" y="1126862"/>
                    </a:lnTo>
                    <a:cubicBezTo>
                      <a:pt x="4105248" y="1081602"/>
                      <a:pt x="4102893" y="1035678"/>
                      <a:pt x="4102893" y="989205"/>
                    </a:cubicBezTo>
                    <a:cubicBezTo>
                      <a:pt x="4102893" y="617418"/>
                      <a:pt x="4253589" y="280828"/>
                      <a:pt x="4497232" y="3718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DC46A881-AAED-8D97-A350-42C5B81BF529}"/>
                  </a:ext>
                </a:extLst>
              </p:cNvPr>
              <p:cNvSpPr/>
              <p:nvPr/>
            </p:nvSpPr>
            <p:spPr>
              <a:xfrm>
                <a:off x="10251978" y="4854025"/>
                <a:ext cx="1940023" cy="1379789"/>
              </a:xfrm>
              <a:custGeom>
                <a:avLst/>
                <a:gdLst>
                  <a:gd name="connsiteX0" fmla="*/ 1067485 w 1940023"/>
                  <a:gd name="connsiteY0" fmla="*/ 0 h 1379789"/>
                  <a:gd name="connsiteX1" fmla="*/ 1564623 w 1940023"/>
                  <a:gd name="connsiteY1" fmla="*/ 361858 h 1379789"/>
                  <a:gd name="connsiteX2" fmla="*/ 1568945 w 1940023"/>
                  <a:gd name="connsiteY2" fmla="*/ 400145 h 1379789"/>
                  <a:gd name="connsiteX3" fmla="*/ 1611596 w 1940023"/>
                  <a:gd name="connsiteY3" fmla="*/ 395599 h 1379789"/>
                  <a:gd name="connsiteX4" fmla="*/ 1922399 w 1940023"/>
                  <a:gd name="connsiteY4" fmla="*/ 570298 h 1379789"/>
                  <a:gd name="connsiteX5" fmla="*/ 1938057 w 1940023"/>
                  <a:gd name="connsiteY5" fmla="*/ 600794 h 1379789"/>
                  <a:gd name="connsiteX6" fmla="*/ 1940023 w 1940023"/>
                  <a:gd name="connsiteY6" fmla="*/ 600650 h 1379789"/>
                  <a:gd name="connsiteX7" fmla="*/ 1940023 w 1940023"/>
                  <a:gd name="connsiteY7" fmla="*/ 1379789 h 1379789"/>
                  <a:gd name="connsiteX8" fmla="*/ 1884823 w 1940023"/>
                  <a:gd name="connsiteY8" fmla="*/ 1374725 h 1379789"/>
                  <a:gd name="connsiteX9" fmla="*/ 1569644 w 1940023"/>
                  <a:gd name="connsiteY9" fmla="*/ 1212501 h 1379789"/>
                  <a:gd name="connsiteX10" fmla="*/ 1546254 w 1940023"/>
                  <a:gd name="connsiteY10" fmla="*/ 1181116 h 1379789"/>
                  <a:gd name="connsiteX11" fmla="*/ 1536058 w 1940023"/>
                  <a:gd name="connsiteY11" fmla="*/ 1180029 h 1379789"/>
                  <a:gd name="connsiteX12" fmla="*/ 1259524 w 1940023"/>
                  <a:gd name="connsiteY12" fmla="*/ 928080 h 1379789"/>
                  <a:gd name="connsiteX13" fmla="*/ 1250622 w 1940023"/>
                  <a:gd name="connsiteY13" fmla="*/ 874756 h 1379789"/>
                  <a:gd name="connsiteX14" fmla="*/ 1169754 w 1940023"/>
                  <a:gd name="connsiteY14" fmla="*/ 897175 h 1379789"/>
                  <a:gd name="connsiteX15" fmla="*/ 1067485 w 1940023"/>
                  <a:gd name="connsiteY15" fmla="*/ 906382 h 1379789"/>
                  <a:gd name="connsiteX16" fmla="*/ 965216 w 1940023"/>
                  <a:gd name="connsiteY16" fmla="*/ 897175 h 1379789"/>
                  <a:gd name="connsiteX17" fmla="*/ 899181 w 1940023"/>
                  <a:gd name="connsiteY17" fmla="*/ 878868 h 1379789"/>
                  <a:gd name="connsiteX18" fmla="*/ 866268 w 1940023"/>
                  <a:gd name="connsiteY18" fmla="*/ 914494 h 1379789"/>
                  <a:gd name="connsiteX19" fmla="*/ 507448 w 1940023"/>
                  <a:gd name="connsiteY19" fmla="*/ 1047231 h 1379789"/>
                  <a:gd name="connsiteX20" fmla="*/ 0 w 1940023"/>
                  <a:gd name="connsiteY20" fmla="*/ 594040 h 1379789"/>
                  <a:gd name="connsiteX21" fmla="*/ 507448 w 1940023"/>
                  <a:gd name="connsiteY21" fmla="*/ 140849 h 1379789"/>
                  <a:gd name="connsiteX22" fmla="*/ 609717 w 1940023"/>
                  <a:gd name="connsiteY22" fmla="*/ 150057 h 1379789"/>
                  <a:gd name="connsiteX23" fmla="*/ 675752 w 1940023"/>
                  <a:gd name="connsiteY23" fmla="*/ 168363 h 1379789"/>
                  <a:gd name="connsiteX24" fmla="*/ 708665 w 1940023"/>
                  <a:gd name="connsiteY24" fmla="*/ 132737 h 1379789"/>
                  <a:gd name="connsiteX25" fmla="*/ 1067485 w 1940023"/>
                  <a:gd name="connsiteY25" fmla="*/ 0 h 137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40023" h="1379789">
                    <a:moveTo>
                      <a:pt x="1067485" y="0"/>
                    </a:moveTo>
                    <a:cubicBezTo>
                      <a:pt x="1312709" y="0"/>
                      <a:pt x="1517306" y="155346"/>
                      <a:pt x="1564623" y="361858"/>
                    </a:cubicBezTo>
                    <a:lnTo>
                      <a:pt x="1568945" y="400145"/>
                    </a:lnTo>
                    <a:lnTo>
                      <a:pt x="1611596" y="395599"/>
                    </a:lnTo>
                    <a:cubicBezTo>
                      <a:pt x="1740974" y="395599"/>
                      <a:pt x="1855042" y="464897"/>
                      <a:pt x="1922399" y="570298"/>
                    </a:cubicBezTo>
                    <a:lnTo>
                      <a:pt x="1938057" y="600794"/>
                    </a:lnTo>
                    <a:lnTo>
                      <a:pt x="1940023" y="600650"/>
                    </a:lnTo>
                    <a:lnTo>
                      <a:pt x="1940023" y="1379789"/>
                    </a:lnTo>
                    <a:lnTo>
                      <a:pt x="1884823" y="1374725"/>
                    </a:lnTo>
                    <a:cubicBezTo>
                      <a:pt x="1754443" y="1350294"/>
                      <a:pt x="1642974" y="1291551"/>
                      <a:pt x="1569644" y="1212501"/>
                    </a:cubicBezTo>
                    <a:lnTo>
                      <a:pt x="1546254" y="1181116"/>
                    </a:lnTo>
                    <a:lnTo>
                      <a:pt x="1536058" y="1180029"/>
                    </a:lnTo>
                    <a:cubicBezTo>
                      <a:pt x="1407959" y="1152318"/>
                      <a:pt x="1303665" y="1055526"/>
                      <a:pt x="1259524" y="928080"/>
                    </a:cubicBezTo>
                    <a:lnTo>
                      <a:pt x="1250622" y="874756"/>
                    </a:lnTo>
                    <a:lnTo>
                      <a:pt x="1169754" y="897175"/>
                    </a:lnTo>
                    <a:cubicBezTo>
                      <a:pt x="1136720" y="903212"/>
                      <a:pt x="1102517" y="906382"/>
                      <a:pt x="1067485" y="906382"/>
                    </a:cubicBezTo>
                    <a:cubicBezTo>
                      <a:pt x="1032453" y="906382"/>
                      <a:pt x="998250" y="903212"/>
                      <a:pt x="965216" y="897175"/>
                    </a:cubicBezTo>
                    <a:lnTo>
                      <a:pt x="899181" y="878868"/>
                    </a:lnTo>
                    <a:lnTo>
                      <a:pt x="866268" y="914494"/>
                    </a:lnTo>
                    <a:cubicBezTo>
                      <a:pt x="774438" y="996506"/>
                      <a:pt x="647576" y="1047231"/>
                      <a:pt x="507448" y="1047231"/>
                    </a:cubicBezTo>
                    <a:cubicBezTo>
                      <a:pt x="227192" y="1047231"/>
                      <a:pt x="0" y="844330"/>
                      <a:pt x="0" y="594040"/>
                    </a:cubicBezTo>
                    <a:cubicBezTo>
                      <a:pt x="0" y="343750"/>
                      <a:pt x="227192" y="140849"/>
                      <a:pt x="507448" y="140849"/>
                    </a:cubicBezTo>
                    <a:cubicBezTo>
                      <a:pt x="542480" y="140849"/>
                      <a:pt x="576683" y="144020"/>
                      <a:pt x="609717" y="150057"/>
                    </a:cubicBezTo>
                    <a:lnTo>
                      <a:pt x="675752" y="168363"/>
                    </a:lnTo>
                    <a:lnTo>
                      <a:pt x="708665" y="132737"/>
                    </a:lnTo>
                    <a:cubicBezTo>
                      <a:pt x="800495" y="50725"/>
                      <a:pt x="927357" y="0"/>
                      <a:pt x="1067485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0AED748-201D-CD96-DD81-4326F6112106}"/>
                </a:ext>
              </a:extLst>
            </p:cNvPr>
            <p:cNvGrpSpPr/>
            <p:nvPr/>
          </p:nvGrpSpPr>
          <p:grpSpPr>
            <a:xfrm>
              <a:off x="-421011" y="3608748"/>
              <a:ext cx="4825760" cy="2834011"/>
              <a:chOff x="-421011" y="3608748"/>
              <a:chExt cx="4825760" cy="2834011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49B2AD37-2351-FA86-460D-E421F2C277E5}"/>
                  </a:ext>
                </a:extLst>
              </p:cNvPr>
              <p:cNvSpPr/>
              <p:nvPr/>
            </p:nvSpPr>
            <p:spPr>
              <a:xfrm>
                <a:off x="944704" y="3810050"/>
                <a:ext cx="2933701" cy="2343538"/>
              </a:xfrm>
              <a:custGeom>
                <a:avLst/>
                <a:gdLst>
                  <a:gd name="connsiteX0" fmla="*/ 1127760 w 2933701"/>
                  <a:gd name="connsiteY0" fmla="*/ 0 h 2343538"/>
                  <a:gd name="connsiteX1" fmla="*/ 2249698 w 2933701"/>
                  <a:gd name="connsiteY1" fmla="*/ 1012453 h 2343538"/>
                  <a:gd name="connsiteX2" fmla="*/ 2251634 w 2933701"/>
                  <a:gd name="connsiteY2" fmla="*/ 1050790 h 2343538"/>
                  <a:gd name="connsiteX3" fmla="*/ 2285614 w 2933701"/>
                  <a:gd name="connsiteY3" fmla="*/ 1047364 h 2343538"/>
                  <a:gd name="connsiteX4" fmla="*/ 2933701 w 2933701"/>
                  <a:gd name="connsiteY4" fmla="*/ 1695451 h 2343538"/>
                  <a:gd name="connsiteX5" fmla="*/ 2285614 w 2933701"/>
                  <a:gd name="connsiteY5" fmla="*/ 2343538 h 2343538"/>
                  <a:gd name="connsiteX6" fmla="*/ 1827347 w 2933701"/>
                  <a:gd name="connsiteY6" fmla="*/ 2153718 h 2343538"/>
                  <a:gd name="connsiteX7" fmla="*/ 1754390 w 2933701"/>
                  <a:gd name="connsiteY7" fmla="*/ 2065293 h 2343538"/>
                  <a:gd name="connsiteX8" fmla="*/ 1665318 w 2933701"/>
                  <a:gd name="connsiteY8" fmla="*/ 2119406 h 2343538"/>
                  <a:gd name="connsiteX9" fmla="*/ 1127760 w 2933701"/>
                  <a:gd name="connsiteY9" fmla="*/ 2255520 h 2343538"/>
                  <a:gd name="connsiteX10" fmla="*/ 0 w 2933701"/>
                  <a:gd name="connsiteY10" fmla="*/ 1127760 h 2343538"/>
                  <a:gd name="connsiteX11" fmla="*/ 1127760 w 2933701"/>
                  <a:gd name="connsiteY11" fmla="*/ 0 h 234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33701" h="2343538">
                    <a:moveTo>
                      <a:pt x="1127760" y="0"/>
                    </a:moveTo>
                    <a:cubicBezTo>
                      <a:pt x="1711677" y="0"/>
                      <a:pt x="2191945" y="443773"/>
                      <a:pt x="2249698" y="1012453"/>
                    </a:cubicBezTo>
                    <a:lnTo>
                      <a:pt x="2251634" y="1050790"/>
                    </a:lnTo>
                    <a:lnTo>
                      <a:pt x="2285614" y="1047364"/>
                    </a:lnTo>
                    <a:cubicBezTo>
                      <a:pt x="2643543" y="1047364"/>
                      <a:pt x="2933701" y="1337522"/>
                      <a:pt x="2933701" y="1695451"/>
                    </a:cubicBezTo>
                    <a:cubicBezTo>
                      <a:pt x="2933701" y="2053380"/>
                      <a:pt x="2643543" y="2343538"/>
                      <a:pt x="2285614" y="2343538"/>
                    </a:cubicBezTo>
                    <a:cubicBezTo>
                      <a:pt x="2106650" y="2343538"/>
                      <a:pt x="1944628" y="2270999"/>
                      <a:pt x="1827347" y="2153718"/>
                    </a:cubicBezTo>
                    <a:lnTo>
                      <a:pt x="1754390" y="2065293"/>
                    </a:lnTo>
                    <a:lnTo>
                      <a:pt x="1665318" y="2119406"/>
                    </a:lnTo>
                    <a:cubicBezTo>
                      <a:pt x="1505521" y="2206212"/>
                      <a:pt x="1322399" y="2255520"/>
                      <a:pt x="1127760" y="2255520"/>
                    </a:cubicBezTo>
                    <a:cubicBezTo>
                      <a:pt x="504915" y="2255520"/>
                      <a:pt x="0" y="1750605"/>
                      <a:pt x="0" y="1127760"/>
                    </a:cubicBezTo>
                    <a:cubicBezTo>
                      <a:pt x="0" y="504915"/>
                      <a:pt x="504915" y="0"/>
                      <a:pt x="112776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2876D1D9-488A-67EB-7919-CCD9D465391C}"/>
                  </a:ext>
                </a:extLst>
              </p:cNvPr>
              <p:cNvSpPr/>
              <p:nvPr/>
            </p:nvSpPr>
            <p:spPr>
              <a:xfrm rot="19892547">
                <a:off x="2338287" y="4106308"/>
                <a:ext cx="2066462" cy="1650758"/>
              </a:xfrm>
              <a:custGeom>
                <a:avLst/>
                <a:gdLst>
                  <a:gd name="connsiteX0" fmla="*/ 1214452 w 2066462"/>
                  <a:gd name="connsiteY0" fmla="*/ 120029 h 1650758"/>
                  <a:gd name="connsiteX1" fmla="*/ 1425182 w 2066462"/>
                  <a:gd name="connsiteY1" fmla="*/ 311479 h 1650758"/>
                  <a:gd name="connsiteX2" fmla="*/ 1492195 w 2066462"/>
                  <a:gd name="connsiteY2" fmla="*/ 417460 h 1650758"/>
                  <a:gd name="connsiteX3" fmla="*/ 1503440 w 2066462"/>
                  <a:gd name="connsiteY3" fmla="*/ 415260 h 1650758"/>
                  <a:gd name="connsiteX4" fmla="*/ 1675119 w 2066462"/>
                  <a:gd name="connsiteY4" fmla="*/ 450101 h 1650758"/>
                  <a:gd name="connsiteX5" fmla="*/ 1830653 w 2066462"/>
                  <a:gd name="connsiteY5" fmla="*/ 742565 h 1650758"/>
                  <a:gd name="connsiteX6" fmla="*/ 1820917 w 2066462"/>
                  <a:gd name="connsiteY6" fmla="*/ 791681 h 1650758"/>
                  <a:gd name="connsiteX7" fmla="*/ 1865194 w 2066462"/>
                  <a:gd name="connsiteY7" fmla="*/ 815713 h 1650758"/>
                  <a:gd name="connsiteX8" fmla="*/ 2066462 w 2066462"/>
                  <a:gd name="connsiteY8" fmla="*/ 1194254 h 1650758"/>
                  <a:gd name="connsiteX9" fmla="*/ 1609958 w 2066462"/>
                  <a:gd name="connsiteY9" fmla="*/ 1650758 h 1650758"/>
                  <a:gd name="connsiteX10" fmla="*/ 1287160 w 2066462"/>
                  <a:gd name="connsiteY10" fmla="*/ 1517051 h 1650758"/>
                  <a:gd name="connsiteX11" fmla="*/ 1235770 w 2066462"/>
                  <a:gd name="connsiteY11" fmla="*/ 1454766 h 1650758"/>
                  <a:gd name="connsiteX12" fmla="*/ 1173029 w 2066462"/>
                  <a:gd name="connsiteY12" fmla="*/ 1492882 h 1650758"/>
                  <a:gd name="connsiteX13" fmla="*/ 794380 w 2066462"/>
                  <a:gd name="connsiteY13" fmla="*/ 1588759 h 1650758"/>
                  <a:gd name="connsiteX14" fmla="*/ 0 w 2066462"/>
                  <a:gd name="connsiteY14" fmla="*/ 794380 h 1650758"/>
                  <a:gd name="connsiteX15" fmla="*/ 794380 w 2066462"/>
                  <a:gd name="connsiteY15" fmla="*/ 0 h 1650758"/>
                  <a:gd name="connsiteX16" fmla="*/ 1214452 w 2066462"/>
                  <a:gd name="connsiteY16" fmla="*/ 120029 h 165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6462" h="1650758">
                    <a:moveTo>
                      <a:pt x="1214452" y="120029"/>
                    </a:moveTo>
                    <a:cubicBezTo>
                      <a:pt x="1295692" y="170743"/>
                      <a:pt x="1367105" y="235729"/>
                      <a:pt x="1425182" y="311479"/>
                    </a:cubicBezTo>
                    <a:lnTo>
                      <a:pt x="1492195" y="417460"/>
                    </a:lnTo>
                    <a:lnTo>
                      <a:pt x="1503440" y="415260"/>
                    </a:lnTo>
                    <a:cubicBezTo>
                      <a:pt x="1560881" y="409643"/>
                      <a:pt x="1620558" y="420529"/>
                      <a:pt x="1675119" y="450101"/>
                    </a:cubicBezTo>
                    <a:cubicBezTo>
                      <a:pt x="1784241" y="509244"/>
                      <a:pt x="1841908" y="626335"/>
                      <a:pt x="1830653" y="742565"/>
                    </a:cubicBezTo>
                    <a:lnTo>
                      <a:pt x="1820917" y="791681"/>
                    </a:lnTo>
                    <a:lnTo>
                      <a:pt x="1865194" y="815713"/>
                    </a:lnTo>
                    <a:cubicBezTo>
                      <a:pt x="1986625" y="897750"/>
                      <a:pt x="2066462" y="1036679"/>
                      <a:pt x="2066462" y="1194254"/>
                    </a:cubicBezTo>
                    <a:cubicBezTo>
                      <a:pt x="2066462" y="1446374"/>
                      <a:pt x="1862078" y="1650758"/>
                      <a:pt x="1609958" y="1650758"/>
                    </a:cubicBezTo>
                    <a:cubicBezTo>
                      <a:pt x="1483898" y="1650758"/>
                      <a:pt x="1369772" y="1599663"/>
                      <a:pt x="1287160" y="1517051"/>
                    </a:cubicBezTo>
                    <a:lnTo>
                      <a:pt x="1235770" y="1454766"/>
                    </a:lnTo>
                    <a:lnTo>
                      <a:pt x="1173029" y="1492882"/>
                    </a:lnTo>
                    <a:cubicBezTo>
                      <a:pt x="1060470" y="1554027"/>
                      <a:pt x="931481" y="1588759"/>
                      <a:pt x="794380" y="1588759"/>
                    </a:cubicBezTo>
                    <a:cubicBezTo>
                      <a:pt x="355656" y="1588759"/>
                      <a:pt x="0" y="1233104"/>
                      <a:pt x="0" y="794380"/>
                    </a:cubicBezTo>
                    <a:cubicBezTo>
                      <a:pt x="0" y="355656"/>
                      <a:pt x="355656" y="0"/>
                      <a:pt x="794380" y="0"/>
                    </a:cubicBezTo>
                    <a:cubicBezTo>
                      <a:pt x="948619" y="0"/>
                      <a:pt x="1092591" y="43958"/>
                      <a:pt x="1214452" y="120029"/>
                    </a:cubicBezTo>
                    <a:close/>
                  </a:path>
                </a:pathLst>
              </a:custGeom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F24180B1-1A04-751A-7D7E-B19628F51E19}"/>
                  </a:ext>
                </a:extLst>
              </p:cNvPr>
              <p:cNvSpPr/>
              <p:nvPr/>
            </p:nvSpPr>
            <p:spPr>
              <a:xfrm>
                <a:off x="0" y="3608748"/>
                <a:ext cx="2094498" cy="2343538"/>
              </a:xfrm>
              <a:custGeom>
                <a:avLst/>
                <a:gdLst>
                  <a:gd name="connsiteX0" fmla="*/ 288557 w 2094498"/>
                  <a:gd name="connsiteY0" fmla="*/ 0 h 2343538"/>
                  <a:gd name="connsiteX1" fmla="*/ 1410495 w 2094498"/>
                  <a:gd name="connsiteY1" fmla="*/ 1012453 h 2343538"/>
                  <a:gd name="connsiteX2" fmla="*/ 1412431 w 2094498"/>
                  <a:gd name="connsiteY2" fmla="*/ 1050790 h 2343538"/>
                  <a:gd name="connsiteX3" fmla="*/ 1446411 w 2094498"/>
                  <a:gd name="connsiteY3" fmla="*/ 1047364 h 2343538"/>
                  <a:gd name="connsiteX4" fmla="*/ 2094498 w 2094498"/>
                  <a:gd name="connsiteY4" fmla="*/ 1695451 h 2343538"/>
                  <a:gd name="connsiteX5" fmla="*/ 1446411 w 2094498"/>
                  <a:gd name="connsiteY5" fmla="*/ 2343538 h 2343538"/>
                  <a:gd name="connsiteX6" fmla="*/ 988144 w 2094498"/>
                  <a:gd name="connsiteY6" fmla="*/ 2153718 h 2343538"/>
                  <a:gd name="connsiteX7" fmla="*/ 915187 w 2094498"/>
                  <a:gd name="connsiteY7" fmla="*/ 2065293 h 2343538"/>
                  <a:gd name="connsiteX8" fmla="*/ 826115 w 2094498"/>
                  <a:gd name="connsiteY8" fmla="*/ 2119406 h 2343538"/>
                  <a:gd name="connsiteX9" fmla="*/ 288557 w 2094498"/>
                  <a:gd name="connsiteY9" fmla="*/ 2255520 h 2343538"/>
                  <a:gd name="connsiteX10" fmla="*/ 61274 w 2094498"/>
                  <a:gd name="connsiteY10" fmla="*/ 2232608 h 2343538"/>
                  <a:gd name="connsiteX11" fmla="*/ 0 w 2094498"/>
                  <a:gd name="connsiteY11" fmla="*/ 2216853 h 2343538"/>
                  <a:gd name="connsiteX12" fmla="*/ 0 w 2094498"/>
                  <a:gd name="connsiteY12" fmla="*/ 38667 h 2343538"/>
                  <a:gd name="connsiteX13" fmla="*/ 61274 w 2094498"/>
                  <a:gd name="connsiteY13" fmla="*/ 22912 h 2343538"/>
                  <a:gd name="connsiteX14" fmla="*/ 288557 w 2094498"/>
                  <a:gd name="connsiteY14" fmla="*/ 0 h 234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94498" h="2343538">
                    <a:moveTo>
                      <a:pt x="288557" y="0"/>
                    </a:moveTo>
                    <a:cubicBezTo>
                      <a:pt x="872474" y="0"/>
                      <a:pt x="1352742" y="443773"/>
                      <a:pt x="1410495" y="1012453"/>
                    </a:cubicBezTo>
                    <a:lnTo>
                      <a:pt x="1412431" y="1050790"/>
                    </a:lnTo>
                    <a:lnTo>
                      <a:pt x="1446411" y="1047364"/>
                    </a:lnTo>
                    <a:cubicBezTo>
                      <a:pt x="1804340" y="1047364"/>
                      <a:pt x="2094498" y="1337522"/>
                      <a:pt x="2094498" y="1695451"/>
                    </a:cubicBezTo>
                    <a:cubicBezTo>
                      <a:pt x="2094498" y="2053380"/>
                      <a:pt x="1804340" y="2343538"/>
                      <a:pt x="1446411" y="2343538"/>
                    </a:cubicBezTo>
                    <a:cubicBezTo>
                      <a:pt x="1267447" y="2343538"/>
                      <a:pt x="1105425" y="2270999"/>
                      <a:pt x="988144" y="2153718"/>
                    </a:cubicBezTo>
                    <a:lnTo>
                      <a:pt x="915187" y="2065293"/>
                    </a:lnTo>
                    <a:lnTo>
                      <a:pt x="826115" y="2119406"/>
                    </a:lnTo>
                    <a:cubicBezTo>
                      <a:pt x="666318" y="2206212"/>
                      <a:pt x="483196" y="2255520"/>
                      <a:pt x="288557" y="2255520"/>
                    </a:cubicBezTo>
                    <a:cubicBezTo>
                      <a:pt x="210702" y="2255520"/>
                      <a:pt x="134689" y="2247631"/>
                      <a:pt x="61274" y="2232608"/>
                    </a:cubicBezTo>
                    <a:lnTo>
                      <a:pt x="0" y="2216853"/>
                    </a:lnTo>
                    <a:lnTo>
                      <a:pt x="0" y="38667"/>
                    </a:lnTo>
                    <a:lnTo>
                      <a:pt x="61274" y="22912"/>
                    </a:lnTo>
                    <a:cubicBezTo>
                      <a:pt x="134689" y="7889"/>
                      <a:pt x="210702" y="0"/>
                      <a:pt x="2885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14485F4A-7BB1-4401-553F-A2CBF56E0795}"/>
                  </a:ext>
                </a:extLst>
              </p:cNvPr>
              <p:cNvSpPr/>
              <p:nvPr/>
            </p:nvSpPr>
            <p:spPr>
              <a:xfrm rot="19437657">
                <a:off x="-421011" y="4729278"/>
                <a:ext cx="2053484" cy="1713481"/>
              </a:xfrm>
              <a:custGeom>
                <a:avLst/>
                <a:gdLst>
                  <a:gd name="connsiteX0" fmla="*/ 1157280 w 2053484"/>
                  <a:gd name="connsiteY0" fmla="*/ 103353 h 1713481"/>
                  <a:gd name="connsiteX1" fmla="*/ 1546690 w 2053484"/>
                  <a:gd name="connsiteY1" fmla="*/ 727249 h 1713481"/>
                  <a:gd name="connsiteX2" fmla="*/ 1548124 w 2053484"/>
                  <a:gd name="connsiteY2" fmla="*/ 755654 h 1713481"/>
                  <a:gd name="connsiteX3" fmla="*/ 1573301 w 2053484"/>
                  <a:gd name="connsiteY3" fmla="*/ 753115 h 1713481"/>
                  <a:gd name="connsiteX4" fmla="*/ 2053484 w 2053484"/>
                  <a:gd name="connsiteY4" fmla="*/ 1233298 h 1713481"/>
                  <a:gd name="connsiteX5" fmla="*/ 1573301 w 2053484"/>
                  <a:gd name="connsiteY5" fmla="*/ 1713481 h 1713481"/>
                  <a:gd name="connsiteX6" fmla="*/ 1233760 w 2053484"/>
                  <a:gd name="connsiteY6" fmla="*/ 1572839 h 1713481"/>
                  <a:gd name="connsiteX7" fmla="*/ 1179705 w 2053484"/>
                  <a:gd name="connsiteY7" fmla="*/ 1507323 h 1713481"/>
                  <a:gd name="connsiteX8" fmla="*/ 1113709 w 2053484"/>
                  <a:gd name="connsiteY8" fmla="*/ 1547416 h 1713481"/>
                  <a:gd name="connsiteX9" fmla="*/ 715419 w 2053484"/>
                  <a:gd name="connsiteY9" fmla="*/ 1648267 h 1713481"/>
                  <a:gd name="connsiteX10" fmla="*/ 22540 w 2053484"/>
                  <a:gd name="connsiteY10" fmla="*/ 1279866 h 1713481"/>
                  <a:gd name="connsiteX11" fmla="*/ 0 w 2053484"/>
                  <a:gd name="connsiteY11" fmla="*/ 1238340 h 1713481"/>
                  <a:gd name="connsiteX12" fmla="*/ 900997 w 2053484"/>
                  <a:gd name="connsiteY12" fmla="*/ 0 h 1713481"/>
                  <a:gd name="connsiteX13" fmla="*/ 1021807 w 2053484"/>
                  <a:gd name="connsiteY13" fmla="*/ 35057 h 1713481"/>
                  <a:gd name="connsiteX14" fmla="*/ 1157280 w 2053484"/>
                  <a:gd name="connsiteY14" fmla="*/ 103353 h 1713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3484" h="1713481">
                    <a:moveTo>
                      <a:pt x="1157280" y="103353"/>
                    </a:moveTo>
                    <a:cubicBezTo>
                      <a:pt x="1370916" y="236714"/>
                      <a:pt x="1519946" y="463905"/>
                      <a:pt x="1546690" y="727249"/>
                    </a:cubicBezTo>
                    <a:lnTo>
                      <a:pt x="1548124" y="755654"/>
                    </a:lnTo>
                    <a:lnTo>
                      <a:pt x="1573301" y="753115"/>
                    </a:lnTo>
                    <a:cubicBezTo>
                      <a:pt x="1838499" y="753115"/>
                      <a:pt x="2053484" y="968100"/>
                      <a:pt x="2053484" y="1233298"/>
                    </a:cubicBezTo>
                    <a:cubicBezTo>
                      <a:pt x="2053484" y="1498496"/>
                      <a:pt x="1838499" y="1713481"/>
                      <a:pt x="1573301" y="1713481"/>
                    </a:cubicBezTo>
                    <a:cubicBezTo>
                      <a:pt x="1440702" y="1713481"/>
                      <a:pt x="1320657" y="1659735"/>
                      <a:pt x="1233760" y="1572839"/>
                    </a:cubicBezTo>
                    <a:lnTo>
                      <a:pt x="1179705" y="1507323"/>
                    </a:lnTo>
                    <a:lnTo>
                      <a:pt x="1113709" y="1547416"/>
                    </a:lnTo>
                    <a:cubicBezTo>
                      <a:pt x="995312" y="1611733"/>
                      <a:pt x="859632" y="1648267"/>
                      <a:pt x="715419" y="1648267"/>
                    </a:cubicBezTo>
                    <a:cubicBezTo>
                      <a:pt x="426994" y="1648266"/>
                      <a:pt x="172700" y="1502132"/>
                      <a:pt x="22540" y="1279866"/>
                    </a:cubicBezTo>
                    <a:lnTo>
                      <a:pt x="0" y="1238340"/>
                    </a:lnTo>
                    <a:lnTo>
                      <a:pt x="900997" y="0"/>
                    </a:lnTo>
                    <a:lnTo>
                      <a:pt x="1021807" y="35057"/>
                    </a:lnTo>
                    <a:cubicBezTo>
                      <a:pt x="1069241" y="53761"/>
                      <a:pt x="1114553" y="76680"/>
                      <a:pt x="1157280" y="103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74EAB07-BB75-991D-53BB-5B2E82F59305}"/>
                </a:ext>
              </a:extLst>
            </p:cNvPr>
            <p:cNvSpPr/>
            <p:nvPr/>
          </p:nvSpPr>
          <p:spPr>
            <a:xfrm>
              <a:off x="0" y="4571160"/>
              <a:ext cx="12192000" cy="2286840"/>
            </a:xfrm>
            <a:custGeom>
              <a:avLst/>
              <a:gdLst>
                <a:gd name="connsiteX0" fmla="*/ 6096000 w 12192000"/>
                <a:gd name="connsiteY0" fmla="*/ 0 h 2286840"/>
                <a:gd name="connsiteX1" fmla="*/ 12182716 w 12192000"/>
                <a:gd name="connsiteY1" fmla="*/ 1347601 h 2286840"/>
                <a:gd name="connsiteX2" fmla="*/ 12192000 w 12192000"/>
                <a:gd name="connsiteY2" fmla="*/ 1353951 h 2286840"/>
                <a:gd name="connsiteX3" fmla="*/ 12192000 w 12192000"/>
                <a:gd name="connsiteY3" fmla="*/ 2286840 h 2286840"/>
                <a:gd name="connsiteX4" fmla="*/ 0 w 12192000"/>
                <a:gd name="connsiteY4" fmla="*/ 2286840 h 2286840"/>
                <a:gd name="connsiteX5" fmla="*/ 0 w 12192000"/>
                <a:gd name="connsiteY5" fmla="*/ 1353950 h 2286840"/>
                <a:gd name="connsiteX6" fmla="*/ 9284 w 12192000"/>
                <a:gd name="connsiteY6" fmla="*/ 1347601 h 2286840"/>
                <a:gd name="connsiteX7" fmla="*/ 6096000 w 12192000"/>
                <a:gd name="connsiteY7" fmla="*/ 0 h 228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2286840">
                  <a:moveTo>
                    <a:pt x="6096000" y="0"/>
                  </a:moveTo>
                  <a:cubicBezTo>
                    <a:pt x="8675492" y="0"/>
                    <a:pt x="10934472" y="539683"/>
                    <a:pt x="12182716" y="1347601"/>
                  </a:cubicBezTo>
                  <a:lnTo>
                    <a:pt x="12192000" y="1353951"/>
                  </a:lnTo>
                  <a:lnTo>
                    <a:pt x="12192000" y="2286840"/>
                  </a:lnTo>
                  <a:lnTo>
                    <a:pt x="0" y="2286840"/>
                  </a:lnTo>
                  <a:lnTo>
                    <a:pt x="0" y="1353950"/>
                  </a:lnTo>
                  <a:lnTo>
                    <a:pt x="9284" y="1347601"/>
                  </a:lnTo>
                  <a:cubicBezTo>
                    <a:pt x="1257529" y="539683"/>
                    <a:pt x="3516508" y="0"/>
                    <a:pt x="6096000" y="0"/>
                  </a:cubicBez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F864377E-CBF5-2F99-511F-D778D0C0C2B5}"/>
              </a:ext>
            </a:extLst>
          </p:cNvPr>
          <p:cNvSpPr txBox="1"/>
          <p:nvPr/>
        </p:nvSpPr>
        <p:spPr>
          <a:xfrm>
            <a:off x="2182368" y="951819"/>
            <a:ext cx="8084264" cy="28007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开学班会第一课</a:t>
            </a:r>
            <a:endParaRPr lang="en-US" altLang="zh-CN" sz="8800" dirty="0">
              <a:solidFill>
                <a:schemeClr val="accent3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880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插画风</a:t>
            </a:r>
            <a:r>
              <a:rPr lang="en-US" altLang="zh-CN" sz="880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PPT</a:t>
            </a:r>
            <a:r>
              <a:rPr lang="zh-CN" altLang="en-US" sz="880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模板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879A4E1-B52E-DCF0-D7AE-F60608E3FD40}"/>
              </a:ext>
            </a:extLst>
          </p:cNvPr>
          <p:cNvSpPr txBox="1"/>
          <p:nvPr/>
        </p:nvSpPr>
        <p:spPr>
          <a:xfrm>
            <a:off x="2182368" y="888883"/>
            <a:ext cx="8084264" cy="28007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开学班会第一课</a:t>
            </a:r>
            <a:endParaRPr lang="en-US" altLang="zh-CN" sz="88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88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插画风</a:t>
            </a:r>
            <a:r>
              <a:rPr lang="en-US" altLang="zh-CN" sz="88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PPT</a:t>
            </a:r>
            <a:r>
              <a:rPr lang="zh-CN" altLang="en-US" sz="88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模板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0D46C814-CCB1-10D7-9DBA-FBBB1A82C3FD}"/>
                  </a:ext>
                </a:extLst>
              </p14:cNvPr>
              <p14:cNvContentPartPr/>
              <p14:nvPr/>
            </p14:nvContentPartPr>
            <p14:xfrm>
              <a:off x="5644296" y="2956320"/>
              <a:ext cx="360" cy="360"/>
            </p14:xfrm>
          </p:contentPart>
        </mc:Choice>
        <mc:Fallback xmlns=""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0D46C814-CCB1-10D7-9DBA-FBBB1A82C3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5296" y="29473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6FB8588B-2847-E54E-244B-53FCD96C7EBB}"/>
              </a:ext>
            </a:extLst>
          </p:cNvPr>
          <p:cNvGrpSpPr/>
          <p:nvPr/>
        </p:nvGrpSpPr>
        <p:grpSpPr>
          <a:xfrm>
            <a:off x="4602716" y="5203422"/>
            <a:ext cx="2923207" cy="716073"/>
            <a:chOff x="4602716" y="5203422"/>
            <a:chExt cx="2923207" cy="716073"/>
          </a:xfrm>
        </p:grpSpPr>
        <p:grpSp>
          <p:nvGrpSpPr>
            <p:cNvPr id="161" name="组合 160">
              <a:extLst>
                <a:ext uri="{FF2B5EF4-FFF2-40B4-BE49-F238E27FC236}">
                  <a16:creationId xmlns:a16="http://schemas.microsoft.com/office/drawing/2014/main" id="{563BD31A-1D49-5B96-6643-88065B4FC475}"/>
                </a:ext>
              </a:extLst>
            </p:cNvPr>
            <p:cNvGrpSpPr/>
            <p:nvPr/>
          </p:nvGrpSpPr>
          <p:grpSpPr>
            <a:xfrm>
              <a:off x="4637834" y="5286257"/>
              <a:ext cx="2888089" cy="633238"/>
              <a:chOff x="4734354" y="6211083"/>
              <a:chExt cx="2888089" cy="633238"/>
            </a:xfrm>
          </p:grpSpPr>
          <p:sp>
            <p:nvSpPr>
              <p:cNvPr id="62" name="矩形: 圆角 61">
                <a:extLst>
                  <a:ext uri="{FF2B5EF4-FFF2-40B4-BE49-F238E27FC236}">
                    <a16:creationId xmlns:a16="http://schemas.microsoft.com/office/drawing/2014/main" id="{89D8A5C3-6AA8-5E64-877B-3D88A3C71E30}"/>
                  </a:ext>
                </a:extLst>
              </p:cNvPr>
              <p:cNvSpPr/>
              <p:nvPr/>
            </p:nvSpPr>
            <p:spPr>
              <a:xfrm>
                <a:off x="4739587" y="6211083"/>
                <a:ext cx="2882856" cy="633238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0" name="图片 159">
                <a:extLst>
                  <a:ext uri="{FF2B5EF4-FFF2-40B4-BE49-F238E27FC236}">
                    <a16:creationId xmlns:a16="http://schemas.microsoft.com/office/drawing/2014/main" id="{199406C5-0CEE-FE34-A1AB-27BD470A1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3009" t="3640" r="15833" b="3640"/>
              <a:stretch>
                <a:fillRect/>
              </a:stretch>
            </p:blipFill>
            <p:spPr>
              <a:xfrm>
                <a:off x="4734354" y="6211083"/>
                <a:ext cx="2882856" cy="633238"/>
              </a:xfrm>
              <a:custGeom>
                <a:avLst/>
                <a:gdLst>
                  <a:gd name="connsiteX0" fmla="*/ 316619 w 2882856"/>
                  <a:gd name="connsiteY0" fmla="*/ 0 h 633238"/>
                  <a:gd name="connsiteX1" fmla="*/ 2566237 w 2882856"/>
                  <a:gd name="connsiteY1" fmla="*/ 0 h 633238"/>
                  <a:gd name="connsiteX2" fmla="*/ 2882856 w 2882856"/>
                  <a:gd name="connsiteY2" fmla="*/ 316619 h 633238"/>
                  <a:gd name="connsiteX3" fmla="*/ 2566237 w 2882856"/>
                  <a:gd name="connsiteY3" fmla="*/ 633238 h 633238"/>
                  <a:gd name="connsiteX4" fmla="*/ 316619 w 2882856"/>
                  <a:gd name="connsiteY4" fmla="*/ 633238 h 633238"/>
                  <a:gd name="connsiteX5" fmla="*/ 0 w 2882856"/>
                  <a:gd name="connsiteY5" fmla="*/ 316619 h 633238"/>
                  <a:gd name="connsiteX6" fmla="*/ 316619 w 2882856"/>
                  <a:gd name="connsiteY6" fmla="*/ 0 h 63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82856" h="633238">
                    <a:moveTo>
                      <a:pt x="316619" y="0"/>
                    </a:moveTo>
                    <a:lnTo>
                      <a:pt x="2566237" y="0"/>
                    </a:lnTo>
                    <a:cubicBezTo>
                      <a:pt x="2741101" y="0"/>
                      <a:pt x="2882856" y="141755"/>
                      <a:pt x="2882856" y="316619"/>
                    </a:cubicBezTo>
                    <a:cubicBezTo>
                      <a:pt x="2882856" y="491483"/>
                      <a:pt x="2741101" y="633238"/>
                      <a:pt x="2566237" y="633238"/>
                    </a:cubicBezTo>
                    <a:lnTo>
                      <a:pt x="316619" y="633238"/>
                    </a:lnTo>
                    <a:cubicBezTo>
                      <a:pt x="141755" y="633238"/>
                      <a:pt x="0" y="491483"/>
                      <a:pt x="0" y="316619"/>
                    </a:cubicBezTo>
                    <a:cubicBezTo>
                      <a:pt x="0" y="141755"/>
                      <a:pt x="141755" y="0"/>
                      <a:pt x="316619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4510B22B-879A-60FC-5F76-785BD86E2C09}"/>
                </a:ext>
              </a:extLst>
            </p:cNvPr>
            <p:cNvSpPr/>
            <p:nvPr/>
          </p:nvSpPr>
          <p:spPr>
            <a:xfrm>
              <a:off x="4602716" y="5203422"/>
              <a:ext cx="2882856" cy="63323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000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05A01987-C837-066A-27B7-14909CFDB42C}"/>
              </a:ext>
            </a:extLst>
          </p:cNvPr>
          <p:cNvSpPr txBox="1"/>
          <p:nvPr/>
        </p:nvSpPr>
        <p:spPr>
          <a:xfrm>
            <a:off x="4787897" y="534935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latin typeface="+mn-ea"/>
              </a:rPr>
              <a:t>汇报人：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DD2B895-7262-50CC-810D-D63A338D2069}"/>
              </a:ext>
            </a:extLst>
          </p:cNvPr>
          <p:cNvSpPr txBox="1"/>
          <p:nvPr/>
        </p:nvSpPr>
        <p:spPr>
          <a:xfrm>
            <a:off x="5770392" y="5359514"/>
            <a:ext cx="1539204" cy="3847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900" dirty="0" err="1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rPr>
              <a:t>OfficePLUS</a:t>
            </a:r>
            <a:endParaRPr lang="zh-CN" altLang="en-US" sz="1900" dirty="0">
              <a:ln w="3175">
                <a:solidFill>
                  <a:schemeClr val="accent1">
                    <a:shade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1E49164-3B66-8C43-BE0F-068733B1F333}"/>
              </a:ext>
            </a:extLst>
          </p:cNvPr>
          <p:cNvGrpSpPr/>
          <p:nvPr/>
        </p:nvGrpSpPr>
        <p:grpSpPr>
          <a:xfrm>
            <a:off x="7543827" y="4970529"/>
            <a:ext cx="367665" cy="299085"/>
            <a:chOff x="7751445" y="4951095"/>
            <a:chExt cx="367665" cy="299085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AB9EAE95-7C3F-47BC-23A0-715A284FB85A}"/>
                </a:ext>
              </a:extLst>
            </p:cNvPr>
            <p:cNvSpPr/>
            <p:nvPr/>
          </p:nvSpPr>
          <p:spPr>
            <a:xfrm>
              <a:off x="7751445" y="4951095"/>
              <a:ext cx="257175" cy="205740"/>
            </a:xfrm>
            <a:custGeom>
              <a:avLst/>
              <a:gdLst>
                <a:gd name="connsiteX0" fmla="*/ 0 w 257175"/>
                <a:gd name="connsiteY0" fmla="*/ 135255 h 205740"/>
                <a:gd name="connsiteX1" fmla="*/ 28575 w 257175"/>
                <a:gd name="connsiteY1" fmla="*/ 205740 h 205740"/>
                <a:gd name="connsiteX2" fmla="*/ 257175 w 257175"/>
                <a:gd name="connsiteY2" fmla="*/ 114300 h 205740"/>
                <a:gd name="connsiteX3" fmla="*/ 224790 w 257175"/>
                <a:gd name="connsiteY3" fmla="*/ 0 h 205740"/>
                <a:gd name="connsiteX4" fmla="*/ 0 w 257175"/>
                <a:gd name="connsiteY4" fmla="*/ 135255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05740">
                  <a:moveTo>
                    <a:pt x="0" y="135255"/>
                  </a:moveTo>
                  <a:lnTo>
                    <a:pt x="28575" y="205740"/>
                  </a:lnTo>
                  <a:lnTo>
                    <a:pt x="257175" y="114300"/>
                  </a:lnTo>
                  <a:lnTo>
                    <a:pt x="224790" y="0"/>
                  </a:lnTo>
                  <a:lnTo>
                    <a:pt x="0" y="135255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19C2696-C9B2-3324-E553-5EA66565BAB5}"/>
                </a:ext>
              </a:extLst>
            </p:cNvPr>
            <p:cNvSpPr/>
            <p:nvPr/>
          </p:nvSpPr>
          <p:spPr>
            <a:xfrm>
              <a:off x="7863840" y="5128260"/>
              <a:ext cx="255270" cy="121920"/>
            </a:xfrm>
            <a:custGeom>
              <a:avLst/>
              <a:gdLst>
                <a:gd name="connsiteX0" fmla="*/ 0 w 255270"/>
                <a:gd name="connsiteY0" fmla="*/ 64770 h 121920"/>
                <a:gd name="connsiteX1" fmla="*/ 13335 w 255270"/>
                <a:gd name="connsiteY1" fmla="*/ 121920 h 121920"/>
                <a:gd name="connsiteX2" fmla="*/ 255270 w 255270"/>
                <a:gd name="connsiteY2" fmla="*/ 99060 h 121920"/>
                <a:gd name="connsiteX3" fmla="*/ 205740 w 255270"/>
                <a:gd name="connsiteY3" fmla="*/ 0 h 121920"/>
                <a:gd name="connsiteX4" fmla="*/ 0 w 255270"/>
                <a:gd name="connsiteY4" fmla="*/ 6477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70" h="121920">
                  <a:moveTo>
                    <a:pt x="0" y="64770"/>
                  </a:moveTo>
                  <a:lnTo>
                    <a:pt x="13335" y="121920"/>
                  </a:lnTo>
                  <a:lnTo>
                    <a:pt x="255270" y="99060"/>
                  </a:lnTo>
                  <a:lnTo>
                    <a:pt x="20574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273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7B6BD6AC-EB49-8C35-DF42-D11C095B8AA0}"/>
              </a:ext>
            </a:extLst>
          </p:cNvPr>
          <p:cNvSpPr/>
          <p:nvPr/>
        </p:nvSpPr>
        <p:spPr>
          <a:xfrm flipH="1" flipV="1">
            <a:off x="6349486" y="2303073"/>
            <a:ext cx="4366902" cy="3206187"/>
          </a:xfrm>
          <a:custGeom>
            <a:avLst/>
            <a:gdLst>
              <a:gd name="connsiteX0" fmla="*/ 549958 w 4366902"/>
              <a:gd name="connsiteY0" fmla="*/ 0 h 2257063"/>
              <a:gd name="connsiteX1" fmla="*/ 4190580 w 4366902"/>
              <a:gd name="connsiteY1" fmla="*/ 0 h 2257063"/>
              <a:gd name="connsiteX2" fmla="*/ 4366902 w 4366902"/>
              <a:gd name="connsiteY2" fmla="*/ 176322 h 2257063"/>
              <a:gd name="connsiteX3" fmla="*/ 4366902 w 4366902"/>
              <a:gd name="connsiteY3" fmla="*/ 2080741 h 2257063"/>
              <a:gd name="connsiteX4" fmla="*/ 4190580 w 4366902"/>
              <a:gd name="connsiteY4" fmla="*/ 2257063 h 2257063"/>
              <a:gd name="connsiteX5" fmla="*/ 549958 w 4366902"/>
              <a:gd name="connsiteY5" fmla="*/ 2257063 h 2257063"/>
              <a:gd name="connsiteX6" fmla="*/ 373636 w 4366902"/>
              <a:gd name="connsiteY6" fmla="*/ 2080741 h 2257063"/>
              <a:gd name="connsiteX7" fmla="*/ 373636 w 4366902"/>
              <a:gd name="connsiteY7" fmla="*/ 2063187 h 2257063"/>
              <a:gd name="connsiteX8" fmla="*/ 0 w 4366902"/>
              <a:gd name="connsiteY8" fmla="*/ 2063187 h 2257063"/>
              <a:gd name="connsiteX9" fmla="*/ 373636 w 4366902"/>
              <a:gd name="connsiteY9" fmla="*/ 1741285 h 2257063"/>
              <a:gd name="connsiteX10" fmla="*/ 373636 w 4366902"/>
              <a:gd name="connsiteY10" fmla="*/ 176322 h 2257063"/>
              <a:gd name="connsiteX11" fmla="*/ 549958 w 4366902"/>
              <a:gd name="connsiteY11" fmla="*/ 0 h 225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6902" h="2257063">
                <a:moveTo>
                  <a:pt x="549958" y="0"/>
                </a:moveTo>
                <a:lnTo>
                  <a:pt x="4190580" y="0"/>
                </a:lnTo>
                <a:cubicBezTo>
                  <a:pt x="4287960" y="0"/>
                  <a:pt x="4366902" y="78942"/>
                  <a:pt x="4366902" y="176322"/>
                </a:cubicBezTo>
                <a:lnTo>
                  <a:pt x="4366902" y="2080741"/>
                </a:lnTo>
                <a:cubicBezTo>
                  <a:pt x="4366902" y="2178121"/>
                  <a:pt x="4287960" y="2257063"/>
                  <a:pt x="4190580" y="2257063"/>
                </a:cubicBezTo>
                <a:lnTo>
                  <a:pt x="549958" y="2257063"/>
                </a:lnTo>
                <a:cubicBezTo>
                  <a:pt x="452578" y="2257063"/>
                  <a:pt x="373636" y="2178121"/>
                  <a:pt x="373636" y="2080741"/>
                </a:cubicBezTo>
                <a:lnTo>
                  <a:pt x="373636" y="2063187"/>
                </a:lnTo>
                <a:lnTo>
                  <a:pt x="0" y="2063187"/>
                </a:lnTo>
                <a:lnTo>
                  <a:pt x="373636" y="1741285"/>
                </a:lnTo>
                <a:lnTo>
                  <a:pt x="373636" y="176322"/>
                </a:lnTo>
                <a:cubicBezTo>
                  <a:pt x="373636" y="78942"/>
                  <a:pt x="452578" y="0"/>
                  <a:pt x="549958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B5126931-7B23-7F2B-29EA-0D97CC7DDC83}"/>
              </a:ext>
            </a:extLst>
          </p:cNvPr>
          <p:cNvSpPr/>
          <p:nvPr/>
        </p:nvSpPr>
        <p:spPr>
          <a:xfrm>
            <a:off x="1418704" y="1852893"/>
            <a:ext cx="4366902" cy="3206187"/>
          </a:xfrm>
          <a:custGeom>
            <a:avLst/>
            <a:gdLst>
              <a:gd name="connsiteX0" fmla="*/ 549958 w 4366902"/>
              <a:gd name="connsiteY0" fmla="*/ 0 h 2257063"/>
              <a:gd name="connsiteX1" fmla="*/ 4190580 w 4366902"/>
              <a:gd name="connsiteY1" fmla="*/ 0 h 2257063"/>
              <a:gd name="connsiteX2" fmla="*/ 4366902 w 4366902"/>
              <a:gd name="connsiteY2" fmla="*/ 176322 h 2257063"/>
              <a:gd name="connsiteX3" fmla="*/ 4366902 w 4366902"/>
              <a:gd name="connsiteY3" fmla="*/ 2080741 h 2257063"/>
              <a:gd name="connsiteX4" fmla="*/ 4190580 w 4366902"/>
              <a:gd name="connsiteY4" fmla="*/ 2257063 h 2257063"/>
              <a:gd name="connsiteX5" fmla="*/ 549958 w 4366902"/>
              <a:gd name="connsiteY5" fmla="*/ 2257063 h 2257063"/>
              <a:gd name="connsiteX6" fmla="*/ 373636 w 4366902"/>
              <a:gd name="connsiteY6" fmla="*/ 2080741 h 2257063"/>
              <a:gd name="connsiteX7" fmla="*/ 373636 w 4366902"/>
              <a:gd name="connsiteY7" fmla="*/ 2063187 h 2257063"/>
              <a:gd name="connsiteX8" fmla="*/ 0 w 4366902"/>
              <a:gd name="connsiteY8" fmla="*/ 2063187 h 2257063"/>
              <a:gd name="connsiteX9" fmla="*/ 373636 w 4366902"/>
              <a:gd name="connsiteY9" fmla="*/ 1741285 h 2257063"/>
              <a:gd name="connsiteX10" fmla="*/ 373636 w 4366902"/>
              <a:gd name="connsiteY10" fmla="*/ 176322 h 2257063"/>
              <a:gd name="connsiteX11" fmla="*/ 549958 w 4366902"/>
              <a:gd name="connsiteY11" fmla="*/ 0 h 225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6902" h="2257063">
                <a:moveTo>
                  <a:pt x="549958" y="0"/>
                </a:moveTo>
                <a:lnTo>
                  <a:pt x="4190580" y="0"/>
                </a:lnTo>
                <a:cubicBezTo>
                  <a:pt x="4287960" y="0"/>
                  <a:pt x="4366902" y="78942"/>
                  <a:pt x="4366902" y="176322"/>
                </a:cubicBezTo>
                <a:lnTo>
                  <a:pt x="4366902" y="2080741"/>
                </a:lnTo>
                <a:cubicBezTo>
                  <a:pt x="4366902" y="2178121"/>
                  <a:pt x="4287960" y="2257063"/>
                  <a:pt x="4190580" y="2257063"/>
                </a:cubicBezTo>
                <a:lnTo>
                  <a:pt x="549958" y="2257063"/>
                </a:lnTo>
                <a:cubicBezTo>
                  <a:pt x="452578" y="2257063"/>
                  <a:pt x="373636" y="2178121"/>
                  <a:pt x="373636" y="2080741"/>
                </a:cubicBezTo>
                <a:lnTo>
                  <a:pt x="373636" y="2063187"/>
                </a:lnTo>
                <a:lnTo>
                  <a:pt x="0" y="2063187"/>
                </a:lnTo>
                <a:lnTo>
                  <a:pt x="373636" y="1741285"/>
                </a:lnTo>
                <a:lnTo>
                  <a:pt x="373636" y="176322"/>
                </a:lnTo>
                <a:cubicBezTo>
                  <a:pt x="373636" y="78942"/>
                  <a:pt x="452578" y="0"/>
                  <a:pt x="549958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C7BEA0-4521-E637-4C47-16EFC04D795A}"/>
              </a:ext>
            </a:extLst>
          </p:cNvPr>
          <p:cNvSpPr txBox="1"/>
          <p:nvPr/>
        </p:nvSpPr>
        <p:spPr>
          <a:xfrm>
            <a:off x="1917283" y="455597"/>
            <a:ext cx="1261884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讲礼貌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AD1546F-E248-B810-A29D-FCF3FC172118}"/>
              </a:ext>
            </a:extLst>
          </p:cNvPr>
          <p:cNvSpPr/>
          <p:nvPr/>
        </p:nvSpPr>
        <p:spPr>
          <a:xfrm>
            <a:off x="1505803" y="1769673"/>
            <a:ext cx="4366902" cy="3206187"/>
          </a:xfrm>
          <a:custGeom>
            <a:avLst/>
            <a:gdLst>
              <a:gd name="connsiteX0" fmla="*/ 549958 w 4366902"/>
              <a:gd name="connsiteY0" fmla="*/ 0 h 2257063"/>
              <a:gd name="connsiteX1" fmla="*/ 4190580 w 4366902"/>
              <a:gd name="connsiteY1" fmla="*/ 0 h 2257063"/>
              <a:gd name="connsiteX2" fmla="*/ 4366902 w 4366902"/>
              <a:gd name="connsiteY2" fmla="*/ 176322 h 2257063"/>
              <a:gd name="connsiteX3" fmla="*/ 4366902 w 4366902"/>
              <a:gd name="connsiteY3" fmla="*/ 2080741 h 2257063"/>
              <a:gd name="connsiteX4" fmla="*/ 4190580 w 4366902"/>
              <a:gd name="connsiteY4" fmla="*/ 2257063 h 2257063"/>
              <a:gd name="connsiteX5" fmla="*/ 549958 w 4366902"/>
              <a:gd name="connsiteY5" fmla="*/ 2257063 h 2257063"/>
              <a:gd name="connsiteX6" fmla="*/ 373636 w 4366902"/>
              <a:gd name="connsiteY6" fmla="*/ 2080741 h 2257063"/>
              <a:gd name="connsiteX7" fmla="*/ 373636 w 4366902"/>
              <a:gd name="connsiteY7" fmla="*/ 2063187 h 2257063"/>
              <a:gd name="connsiteX8" fmla="*/ 0 w 4366902"/>
              <a:gd name="connsiteY8" fmla="*/ 2063187 h 2257063"/>
              <a:gd name="connsiteX9" fmla="*/ 373636 w 4366902"/>
              <a:gd name="connsiteY9" fmla="*/ 1741285 h 2257063"/>
              <a:gd name="connsiteX10" fmla="*/ 373636 w 4366902"/>
              <a:gd name="connsiteY10" fmla="*/ 176322 h 2257063"/>
              <a:gd name="connsiteX11" fmla="*/ 549958 w 4366902"/>
              <a:gd name="connsiteY11" fmla="*/ 0 h 225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6902" h="2257063">
                <a:moveTo>
                  <a:pt x="549958" y="0"/>
                </a:moveTo>
                <a:lnTo>
                  <a:pt x="4190580" y="0"/>
                </a:lnTo>
                <a:cubicBezTo>
                  <a:pt x="4287960" y="0"/>
                  <a:pt x="4366902" y="78942"/>
                  <a:pt x="4366902" y="176322"/>
                </a:cubicBezTo>
                <a:lnTo>
                  <a:pt x="4366902" y="2080741"/>
                </a:lnTo>
                <a:cubicBezTo>
                  <a:pt x="4366902" y="2178121"/>
                  <a:pt x="4287960" y="2257063"/>
                  <a:pt x="4190580" y="2257063"/>
                </a:cubicBezTo>
                <a:lnTo>
                  <a:pt x="549958" y="2257063"/>
                </a:lnTo>
                <a:cubicBezTo>
                  <a:pt x="452578" y="2257063"/>
                  <a:pt x="373636" y="2178121"/>
                  <a:pt x="373636" y="2080741"/>
                </a:cubicBezTo>
                <a:lnTo>
                  <a:pt x="373636" y="2063187"/>
                </a:lnTo>
                <a:lnTo>
                  <a:pt x="0" y="2063187"/>
                </a:lnTo>
                <a:lnTo>
                  <a:pt x="373636" y="1741285"/>
                </a:lnTo>
                <a:lnTo>
                  <a:pt x="373636" y="176322"/>
                </a:lnTo>
                <a:cubicBezTo>
                  <a:pt x="373636" y="78942"/>
                  <a:pt x="452578" y="0"/>
                  <a:pt x="549958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EEC3E80-5A13-5199-B459-D10F758720F1}"/>
              </a:ext>
            </a:extLst>
          </p:cNvPr>
          <p:cNvSpPr/>
          <p:nvPr/>
        </p:nvSpPr>
        <p:spPr>
          <a:xfrm flipH="1" flipV="1">
            <a:off x="6253063" y="2386893"/>
            <a:ext cx="4366902" cy="3206187"/>
          </a:xfrm>
          <a:custGeom>
            <a:avLst/>
            <a:gdLst>
              <a:gd name="connsiteX0" fmla="*/ 549958 w 4366902"/>
              <a:gd name="connsiteY0" fmla="*/ 0 h 2257063"/>
              <a:gd name="connsiteX1" fmla="*/ 4190580 w 4366902"/>
              <a:gd name="connsiteY1" fmla="*/ 0 h 2257063"/>
              <a:gd name="connsiteX2" fmla="*/ 4366902 w 4366902"/>
              <a:gd name="connsiteY2" fmla="*/ 176322 h 2257063"/>
              <a:gd name="connsiteX3" fmla="*/ 4366902 w 4366902"/>
              <a:gd name="connsiteY3" fmla="*/ 2080741 h 2257063"/>
              <a:gd name="connsiteX4" fmla="*/ 4190580 w 4366902"/>
              <a:gd name="connsiteY4" fmla="*/ 2257063 h 2257063"/>
              <a:gd name="connsiteX5" fmla="*/ 549958 w 4366902"/>
              <a:gd name="connsiteY5" fmla="*/ 2257063 h 2257063"/>
              <a:gd name="connsiteX6" fmla="*/ 373636 w 4366902"/>
              <a:gd name="connsiteY6" fmla="*/ 2080741 h 2257063"/>
              <a:gd name="connsiteX7" fmla="*/ 373636 w 4366902"/>
              <a:gd name="connsiteY7" fmla="*/ 2063187 h 2257063"/>
              <a:gd name="connsiteX8" fmla="*/ 0 w 4366902"/>
              <a:gd name="connsiteY8" fmla="*/ 2063187 h 2257063"/>
              <a:gd name="connsiteX9" fmla="*/ 373636 w 4366902"/>
              <a:gd name="connsiteY9" fmla="*/ 1741285 h 2257063"/>
              <a:gd name="connsiteX10" fmla="*/ 373636 w 4366902"/>
              <a:gd name="connsiteY10" fmla="*/ 176322 h 2257063"/>
              <a:gd name="connsiteX11" fmla="*/ 549958 w 4366902"/>
              <a:gd name="connsiteY11" fmla="*/ 0 h 225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6902" h="2257063">
                <a:moveTo>
                  <a:pt x="549958" y="0"/>
                </a:moveTo>
                <a:lnTo>
                  <a:pt x="4190580" y="0"/>
                </a:lnTo>
                <a:cubicBezTo>
                  <a:pt x="4287960" y="0"/>
                  <a:pt x="4366902" y="78942"/>
                  <a:pt x="4366902" y="176322"/>
                </a:cubicBezTo>
                <a:lnTo>
                  <a:pt x="4366902" y="2080741"/>
                </a:lnTo>
                <a:cubicBezTo>
                  <a:pt x="4366902" y="2178121"/>
                  <a:pt x="4287960" y="2257063"/>
                  <a:pt x="4190580" y="2257063"/>
                </a:cubicBezTo>
                <a:lnTo>
                  <a:pt x="549958" y="2257063"/>
                </a:lnTo>
                <a:cubicBezTo>
                  <a:pt x="452578" y="2257063"/>
                  <a:pt x="373636" y="2178121"/>
                  <a:pt x="373636" y="2080741"/>
                </a:cubicBezTo>
                <a:lnTo>
                  <a:pt x="373636" y="2063187"/>
                </a:lnTo>
                <a:lnTo>
                  <a:pt x="0" y="2063187"/>
                </a:lnTo>
                <a:lnTo>
                  <a:pt x="373636" y="1741285"/>
                </a:lnTo>
                <a:lnTo>
                  <a:pt x="373636" y="176322"/>
                </a:lnTo>
                <a:cubicBezTo>
                  <a:pt x="373636" y="78942"/>
                  <a:pt x="452578" y="0"/>
                  <a:pt x="549958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2C9989-2765-37A5-9382-3F5DF571D07B}"/>
              </a:ext>
            </a:extLst>
          </p:cNvPr>
          <p:cNvSpPr txBox="1"/>
          <p:nvPr/>
        </p:nvSpPr>
        <p:spPr>
          <a:xfrm>
            <a:off x="2130643" y="2141166"/>
            <a:ext cx="12105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见面礼仪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A27D54B-D621-C016-D605-5236BE7A2168}"/>
              </a:ext>
            </a:extLst>
          </p:cNvPr>
          <p:cNvSpPr txBox="1"/>
          <p:nvPr/>
        </p:nvSpPr>
        <p:spPr>
          <a:xfrm>
            <a:off x="2130643" y="2500532"/>
            <a:ext cx="3380141" cy="6649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见面时要面带笑容，问候几句，或者招呼致意等</a:t>
            </a:r>
            <a:endParaRPr lang="zh-CN" altLang="en-US" sz="1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F8EF8C-F37E-561E-2225-4E62A8E7B87A}"/>
              </a:ext>
            </a:extLst>
          </p:cNvPr>
          <p:cNvSpPr txBox="1"/>
          <p:nvPr/>
        </p:nvSpPr>
        <p:spPr>
          <a:xfrm>
            <a:off x="2130643" y="3332132"/>
            <a:ext cx="12105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拜访礼仪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7B3BD5-573D-11DC-7C39-16DD6FECD6FB}"/>
              </a:ext>
            </a:extLst>
          </p:cNvPr>
          <p:cNvSpPr txBox="1"/>
          <p:nvPr/>
        </p:nvSpPr>
        <p:spPr>
          <a:xfrm>
            <a:off x="2130643" y="3665481"/>
            <a:ext cx="3517803" cy="6649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要注意礼节，选好时机，要预约守时，衣着整洁，用语合理，举止稳重</a:t>
            </a:r>
            <a:endParaRPr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86D650-1F09-A3A0-EBEE-19F31957C98E}"/>
              </a:ext>
            </a:extLst>
          </p:cNvPr>
          <p:cNvSpPr txBox="1"/>
          <p:nvPr/>
        </p:nvSpPr>
        <p:spPr>
          <a:xfrm>
            <a:off x="6497545" y="2832109"/>
            <a:ext cx="12105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交谈礼仪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2D25C19-0E9F-B7C9-B720-D1A7EC390C68}"/>
              </a:ext>
            </a:extLst>
          </p:cNvPr>
          <p:cNvSpPr txBox="1"/>
          <p:nvPr/>
        </p:nvSpPr>
        <p:spPr>
          <a:xfrm>
            <a:off x="6497545" y="3165458"/>
            <a:ext cx="3517803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同学交谈也应尊重对方，一定要认真聆听，不要东张西望，漫不经心，等别人把话说</a:t>
            </a:r>
          </a:p>
          <a:p>
            <a:pPr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完再发言</a:t>
            </a:r>
            <a:endParaRPr lang="zh-CN" altLang="en-US" sz="1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EB776FC-755A-6666-3D20-2105FCBEF090}"/>
              </a:ext>
            </a:extLst>
          </p:cNvPr>
          <p:cNvSpPr txBox="1"/>
          <p:nvPr/>
        </p:nvSpPr>
        <p:spPr>
          <a:xfrm>
            <a:off x="6497545" y="4533838"/>
            <a:ext cx="1210588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书信礼仪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A72CD7F-C04A-B61B-3A62-70CA40BA4F19}"/>
              </a:ext>
            </a:extLst>
          </p:cNvPr>
          <p:cNvSpPr txBox="1"/>
          <p:nvPr/>
        </p:nvSpPr>
        <p:spPr>
          <a:xfrm>
            <a:off x="6497545" y="4867187"/>
            <a:ext cx="3517803" cy="36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3 Medium"/>
                <a:ea typeface="思源黑体 CN Regular"/>
                <a:cs typeface="+mn-cs"/>
              </a:rPr>
              <a:t>书写要合常规，不乱写乱画。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7581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D80612-0B0B-0C39-1994-3A17AB6979CE}"/>
              </a:ext>
            </a:extLst>
          </p:cNvPr>
          <p:cNvSpPr txBox="1"/>
          <p:nvPr/>
        </p:nvSpPr>
        <p:spPr>
          <a:xfrm>
            <a:off x="866298" y="2021027"/>
            <a:ext cx="5077302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1500">
                <a:solidFill>
                  <a:schemeClr val="accent1">
                    <a:alpha val="19000"/>
                  </a:schemeClr>
                </a:solidFill>
                <a:latin typeface="+mj-lt"/>
              </a:defRPr>
            </a:lvl1pPr>
          </a:lstStyle>
          <a:p>
            <a:r>
              <a:rPr lang="en-US" altLang="zh-CN" sz="9600" dirty="0"/>
              <a:t>HABITS</a:t>
            </a:r>
            <a:endParaRPr lang="zh-CN" altLang="en-US" sz="9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9CE0BB-B46B-7DBE-7B9D-8B0EFF6A46FE}"/>
              </a:ext>
            </a:extLst>
          </p:cNvPr>
          <p:cNvSpPr/>
          <p:nvPr/>
        </p:nvSpPr>
        <p:spPr>
          <a:xfrm>
            <a:off x="4243068" y="1038302"/>
            <a:ext cx="828676" cy="817881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97C09B-C670-E60C-FBDB-7E956DD93A81}"/>
              </a:ext>
            </a:extLst>
          </p:cNvPr>
          <p:cNvSpPr txBox="1"/>
          <p:nvPr/>
        </p:nvSpPr>
        <p:spPr>
          <a:xfrm>
            <a:off x="4260303" y="1139465"/>
            <a:ext cx="83869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Part 03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18F6010-BCB2-0E1D-F192-79C10BD3F5B0}"/>
              </a:ext>
            </a:extLst>
          </p:cNvPr>
          <p:cNvSpPr txBox="1"/>
          <p:nvPr/>
        </p:nvSpPr>
        <p:spPr>
          <a:xfrm>
            <a:off x="4111296" y="1394516"/>
            <a:ext cx="987698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  <a:latin typeface="+mn-ea"/>
              </a:rPr>
              <a:t>Hygiene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C7C9DC-25C2-DE32-BC32-CF6988E4A8C5}"/>
              </a:ext>
            </a:extLst>
          </p:cNvPr>
          <p:cNvSpPr txBox="1"/>
          <p:nvPr/>
        </p:nvSpPr>
        <p:spPr>
          <a:xfrm>
            <a:off x="1299234" y="2429968"/>
            <a:ext cx="3943958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9600" dirty="0">
                <a:ln w="0">
                  <a:noFill/>
                </a:ln>
                <a:solidFill>
                  <a:schemeClr val="accent3"/>
                </a:solidFill>
                <a:latin typeface="+mj-ea"/>
                <a:ea typeface="+mj-ea"/>
              </a:rPr>
              <a:t>好习惯</a:t>
            </a:r>
            <a:endParaRPr lang="zh-CN" altLang="en-US" sz="9600" dirty="0">
              <a:ln w="0">
                <a:noFill/>
              </a:ln>
              <a:latin typeface="+mj-ea"/>
              <a:ea typeface="+mj-ea"/>
            </a:endParaRPr>
          </a:p>
        </p:txBody>
      </p:sp>
      <p:grpSp>
        <p:nvGrpSpPr>
          <p:cNvPr id="11" name="图形 8">
            <a:extLst>
              <a:ext uri="{FF2B5EF4-FFF2-40B4-BE49-F238E27FC236}">
                <a16:creationId xmlns:a16="http://schemas.microsoft.com/office/drawing/2014/main" id="{8C5EF366-76CA-7AFB-8AA7-D5E6541B5B3F}"/>
              </a:ext>
            </a:extLst>
          </p:cNvPr>
          <p:cNvGrpSpPr/>
          <p:nvPr/>
        </p:nvGrpSpPr>
        <p:grpSpPr>
          <a:xfrm>
            <a:off x="6915029" y="1127597"/>
            <a:ext cx="4224327" cy="3804063"/>
            <a:chOff x="6915029" y="1127597"/>
            <a:chExt cx="4224327" cy="380406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985CA47-A058-7D28-9033-B07E879C0215}"/>
                </a:ext>
              </a:extLst>
            </p:cNvPr>
            <p:cNvSpPr/>
            <p:nvPr/>
          </p:nvSpPr>
          <p:spPr>
            <a:xfrm>
              <a:off x="6915029" y="1127597"/>
              <a:ext cx="4224327" cy="3804063"/>
            </a:xfrm>
            <a:custGeom>
              <a:avLst/>
              <a:gdLst>
                <a:gd name="connsiteX0" fmla="*/ 1189115 w 4224327"/>
                <a:gd name="connsiteY0" fmla="*/ 300335 h 3804063"/>
                <a:gd name="connsiteX1" fmla="*/ 190622 w 4224327"/>
                <a:gd name="connsiteY1" fmla="*/ 1257285 h 3804063"/>
                <a:gd name="connsiteX2" fmla="*/ 416462 w 4224327"/>
                <a:gd name="connsiteY2" fmla="*/ 3002649 h 3804063"/>
                <a:gd name="connsiteX3" fmla="*/ 2405342 w 4224327"/>
                <a:gd name="connsiteY3" fmla="*/ 3659342 h 3804063"/>
                <a:gd name="connsiteX4" fmla="*/ 4143275 w 4224327"/>
                <a:gd name="connsiteY4" fmla="*/ 3117595 h 3804063"/>
                <a:gd name="connsiteX5" fmla="*/ 3772316 w 4224327"/>
                <a:gd name="connsiteY5" fmla="*/ 1379437 h 3804063"/>
                <a:gd name="connsiteX6" fmla="*/ 1189115 w 4224327"/>
                <a:gd name="connsiteY6" fmla="*/ 300335 h 380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4327" h="3804063">
                  <a:moveTo>
                    <a:pt x="1189115" y="300335"/>
                  </a:moveTo>
                  <a:cubicBezTo>
                    <a:pt x="1189115" y="300335"/>
                    <a:pt x="505965" y="694374"/>
                    <a:pt x="190622" y="1257285"/>
                  </a:cubicBezTo>
                  <a:cubicBezTo>
                    <a:pt x="-124721" y="1820197"/>
                    <a:pt x="-48390" y="2512578"/>
                    <a:pt x="416462" y="3002649"/>
                  </a:cubicBezTo>
                  <a:cubicBezTo>
                    <a:pt x="881315" y="3492720"/>
                    <a:pt x="1696298" y="3374171"/>
                    <a:pt x="2405342" y="3659342"/>
                  </a:cubicBezTo>
                  <a:cubicBezTo>
                    <a:pt x="3114385" y="3944513"/>
                    <a:pt x="3866998" y="3830467"/>
                    <a:pt x="4143275" y="3117595"/>
                  </a:cubicBezTo>
                  <a:cubicBezTo>
                    <a:pt x="4419552" y="2404724"/>
                    <a:pt x="3912256" y="2175957"/>
                    <a:pt x="3772316" y="1379437"/>
                  </a:cubicBezTo>
                  <a:cubicBezTo>
                    <a:pt x="3632376" y="582917"/>
                    <a:pt x="2808048" y="-545721"/>
                    <a:pt x="1189115" y="300335"/>
                  </a:cubicBezTo>
                  <a:close/>
                </a:path>
              </a:pathLst>
            </a:custGeom>
            <a:grpFill/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37CD47CB-BC39-5666-B618-63AB3FBB613E}"/>
                </a:ext>
              </a:extLst>
            </p:cNvPr>
            <p:cNvSpPr/>
            <p:nvPr/>
          </p:nvSpPr>
          <p:spPr>
            <a:xfrm>
              <a:off x="6915029" y="1127597"/>
              <a:ext cx="4224327" cy="3804063"/>
            </a:xfrm>
            <a:custGeom>
              <a:avLst/>
              <a:gdLst>
                <a:gd name="connsiteX0" fmla="*/ 1189115 w 4224327"/>
                <a:gd name="connsiteY0" fmla="*/ 300335 h 3804063"/>
                <a:gd name="connsiteX1" fmla="*/ 190622 w 4224327"/>
                <a:gd name="connsiteY1" fmla="*/ 1257285 h 3804063"/>
                <a:gd name="connsiteX2" fmla="*/ 416462 w 4224327"/>
                <a:gd name="connsiteY2" fmla="*/ 3002649 h 3804063"/>
                <a:gd name="connsiteX3" fmla="*/ 2405342 w 4224327"/>
                <a:gd name="connsiteY3" fmla="*/ 3659342 h 3804063"/>
                <a:gd name="connsiteX4" fmla="*/ 4143275 w 4224327"/>
                <a:gd name="connsiteY4" fmla="*/ 3117595 h 3804063"/>
                <a:gd name="connsiteX5" fmla="*/ 3772316 w 4224327"/>
                <a:gd name="connsiteY5" fmla="*/ 1379437 h 3804063"/>
                <a:gd name="connsiteX6" fmla="*/ 1189115 w 4224327"/>
                <a:gd name="connsiteY6" fmla="*/ 300335 h 380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4327" h="3804063">
                  <a:moveTo>
                    <a:pt x="1189115" y="300335"/>
                  </a:moveTo>
                  <a:cubicBezTo>
                    <a:pt x="1189115" y="300335"/>
                    <a:pt x="505965" y="694374"/>
                    <a:pt x="190622" y="1257285"/>
                  </a:cubicBezTo>
                  <a:cubicBezTo>
                    <a:pt x="-124721" y="1820197"/>
                    <a:pt x="-48390" y="2512578"/>
                    <a:pt x="416462" y="3002649"/>
                  </a:cubicBezTo>
                  <a:cubicBezTo>
                    <a:pt x="881315" y="3492720"/>
                    <a:pt x="1696298" y="3374171"/>
                    <a:pt x="2405342" y="3659342"/>
                  </a:cubicBezTo>
                  <a:cubicBezTo>
                    <a:pt x="3114385" y="3944513"/>
                    <a:pt x="3866998" y="3830467"/>
                    <a:pt x="4143275" y="3117595"/>
                  </a:cubicBezTo>
                  <a:cubicBezTo>
                    <a:pt x="4419552" y="2404724"/>
                    <a:pt x="3912256" y="2175957"/>
                    <a:pt x="3772316" y="1379437"/>
                  </a:cubicBezTo>
                  <a:cubicBezTo>
                    <a:pt x="3632376" y="582917"/>
                    <a:pt x="2808048" y="-545721"/>
                    <a:pt x="1189115" y="300335"/>
                  </a:cubicBezTo>
                  <a:close/>
                </a:path>
              </a:pathLst>
            </a:custGeom>
            <a:grpFill/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4" name="图形 8">
            <a:extLst>
              <a:ext uri="{FF2B5EF4-FFF2-40B4-BE49-F238E27FC236}">
                <a16:creationId xmlns:a16="http://schemas.microsoft.com/office/drawing/2014/main" id="{BA5656A0-CCB9-B927-D320-61FF97FAF393}"/>
              </a:ext>
            </a:extLst>
          </p:cNvPr>
          <p:cNvGrpSpPr/>
          <p:nvPr/>
        </p:nvGrpSpPr>
        <p:grpSpPr>
          <a:xfrm>
            <a:off x="6984738" y="1387065"/>
            <a:ext cx="4234446" cy="2896405"/>
            <a:chOff x="6984738" y="1387065"/>
            <a:chExt cx="4234446" cy="2896405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414A0CB-BDC8-F524-0954-2817680972CC}"/>
                </a:ext>
              </a:extLst>
            </p:cNvPr>
            <p:cNvSpPr/>
            <p:nvPr/>
          </p:nvSpPr>
          <p:spPr>
            <a:xfrm>
              <a:off x="10618895" y="3500460"/>
              <a:ext cx="229442" cy="659619"/>
            </a:xfrm>
            <a:custGeom>
              <a:avLst/>
              <a:gdLst>
                <a:gd name="connsiteX0" fmla="*/ 0 w 229442"/>
                <a:gd name="connsiteY0" fmla="*/ 0 h 659619"/>
                <a:gd name="connsiteX1" fmla="*/ 229443 w 229442"/>
                <a:gd name="connsiteY1" fmla="*/ 0 h 659619"/>
                <a:gd name="connsiteX2" fmla="*/ 229443 w 229442"/>
                <a:gd name="connsiteY2" fmla="*/ 659620 h 659619"/>
                <a:gd name="connsiteX3" fmla="*/ 0 w 229442"/>
                <a:gd name="connsiteY3" fmla="*/ 659620 h 65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2" h="659619">
                  <a:moveTo>
                    <a:pt x="0" y="0"/>
                  </a:moveTo>
                  <a:lnTo>
                    <a:pt x="229443" y="0"/>
                  </a:lnTo>
                  <a:lnTo>
                    <a:pt x="229443" y="659620"/>
                  </a:lnTo>
                  <a:lnTo>
                    <a:pt x="0" y="659620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72B1160-3A35-636F-9EFA-E6147DCFF686}"/>
                </a:ext>
              </a:extLst>
            </p:cNvPr>
            <p:cNvSpPr/>
            <p:nvPr/>
          </p:nvSpPr>
          <p:spPr>
            <a:xfrm>
              <a:off x="10213895" y="3950001"/>
              <a:ext cx="326977" cy="206866"/>
            </a:xfrm>
            <a:custGeom>
              <a:avLst/>
              <a:gdLst>
                <a:gd name="connsiteX0" fmla="*/ 5896 w 326977"/>
                <a:gd name="connsiteY0" fmla="*/ 0 h 206866"/>
                <a:gd name="connsiteX1" fmla="*/ 120156 w 326977"/>
                <a:gd name="connsiteY1" fmla="*/ 200971 h 206866"/>
                <a:gd name="connsiteX2" fmla="*/ 321127 w 326977"/>
                <a:gd name="connsiteY2" fmla="*/ 86711 h 206866"/>
                <a:gd name="connsiteX3" fmla="*/ 321127 w 326977"/>
                <a:gd name="connsiteY3" fmla="*/ 0 h 20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977" h="206866">
                  <a:moveTo>
                    <a:pt x="5896" y="0"/>
                  </a:moveTo>
                  <a:cubicBezTo>
                    <a:pt x="-18050" y="87049"/>
                    <a:pt x="33107" y="177025"/>
                    <a:pt x="120156" y="200971"/>
                  </a:cubicBezTo>
                  <a:cubicBezTo>
                    <a:pt x="207204" y="224917"/>
                    <a:pt x="297180" y="173760"/>
                    <a:pt x="321127" y="86711"/>
                  </a:cubicBezTo>
                  <a:cubicBezTo>
                    <a:pt x="328928" y="58329"/>
                    <a:pt x="328928" y="28371"/>
                    <a:pt x="321127" y="0"/>
                  </a:cubicBez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A3EE782-D9B2-B343-2AD6-F963EE09A114}"/>
                </a:ext>
              </a:extLst>
            </p:cNvPr>
            <p:cNvSpPr/>
            <p:nvPr/>
          </p:nvSpPr>
          <p:spPr>
            <a:xfrm>
              <a:off x="10191307" y="3859485"/>
              <a:ext cx="372084" cy="90516"/>
            </a:xfrm>
            <a:custGeom>
              <a:avLst/>
              <a:gdLst>
                <a:gd name="connsiteX0" fmla="*/ 342250 w 372084"/>
                <a:gd name="connsiteY0" fmla="*/ 0 h 90516"/>
                <a:gd name="connsiteX1" fmla="*/ 372085 w 372084"/>
                <a:gd name="connsiteY1" fmla="*/ 0 h 90516"/>
                <a:gd name="connsiteX2" fmla="*/ 372085 w 372084"/>
                <a:gd name="connsiteY2" fmla="*/ 90516 h 90516"/>
                <a:gd name="connsiteX3" fmla="*/ 342250 w 372084"/>
                <a:gd name="connsiteY3" fmla="*/ 90516 h 90516"/>
                <a:gd name="connsiteX4" fmla="*/ 29834 w 372084"/>
                <a:gd name="connsiteY4" fmla="*/ 90516 h 90516"/>
                <a:gd name="connsiteX5" fmla="*/ 0 w 372084"/>
                <a:gd name="connsiteY5" fmla="*/ 90516 h 90516"/>
                <a:gd name="connsiteX6" fmla="*/ 0 w 372084"/>
                <a:gd name="connsiteY6" fmla="*/ 0 h 90516"/>
                <a:gd name="connsiteX7" fmla="*/ 29834 w 372084"/>
                <a:gd name="connsiteY7" fmla="*/ 0 h 9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084" h="90516">
                  <a:moveTo>
                    <a:pt x="342250" y="0"/>
                  </a:moveTo>
                  <a:cubicBezTo>
                    <a:pt x="358727" y="0"/>
                    <a:pt x="372085" y="0"/>
                    <a:pt x="372085" y="0"/>
                  </a:cubicBezTo>
                  <a:lnTo>
                    <a:pt x="372085" y="90516"/>
                  </a:lnTo>
                  <a:cubicBezTo>
                    <a:pt x="372085" y="90516"/>
                    <a:pt x="358727" y="90516"/>
                    <a:pt x="342250" y="90516"/>
                  </a:cubicBezTo>
                  <a:lnTo>
                    <a:pt x="29834" y="90516"/>
                  </a:lnTo>
                  <a:cubicBezTo>
                    <a:pt x="13357" y="90516"/>
                    <a:pt x="0" y="90516"/>
                    <a:pt x="0" y="90516"/>
                  </a:cubicBezTo>
                  <a:lnTo>
                    <a:pt x="0" y="0"/>
                  </a:lnTo>
                  <a:cubicBezTo>
                    <a:pt x="0" y="0"/>
                    <a:pt x="13357" y="0"/>
                    <a:pt x="29834" y="0"/>
                  </a:cubicBez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C2565186-5C2A-A965-E616-F9A99C041B1C}"/>
                </a:ext>
              </a:extLst>
            </p:cNvPr>
            <p:cNvSpPr/>
            <p:nvPr/>
          </p:nvSpPr>
          <p:spPr>
            <a:xfrm>
              <a:off x="10881099" y="3724162"/>
              <a:ext cx="151535" cy="435806"/>
            </a:xfrm>
            <a:custGeom>
              <a:avLst/>
              <a:gdLst>
                <a:gd name="connsiteX0" fmla="*/ 0 w 151535"/>
                <a:gd name="connsiteY0" fmla="*/ 0 h 435806"/>
                <a:gd name="connsiteX1" fmla="*/ 151536 w 151535"/>
                <a:gd name="connsiteY1" fmla="*/ 0 h 435806"/>
                <a:gd name="connsiteX2" fmla="*/ 151536 w 151535"/>
                <a:gd name="connsiteY2" fmla="*/ 435806 h 435806"/>
                <a:gd name="connsiteX3" fmla="*/ 0 w 151535"/>
                <a:gd name="connsiteY3" fmla="*/ 435806 h 4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535" h="435806">
                  <a:moveTo>
                    <a:pt x="0" y="0"/>
                  </a:moveTo>
                  <a:lnTo>
                    <a:pt x="151536" y="0"/>
                  </a:lnTo>
                  <a:lnTo>
                    <a:pt x="151536" y="435806"/>
                  </a:lnTo>
                  <a:lnTo>
                    <a:pt x="0" y="435806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CF2A686-EA02-0524-743F-6762AB27E980}"/>
                </a:ext>
              </a:extLst>
            </p:cNvPr>
            <p:cNvSpPr/>
            <p:nvPr/>
          </p:nvSpPr>
          <p:spPr>
            <a:xfrm>
              <a:off x="7330928" y="3344759"/>
              <a:ext cx="1388027" cy="779745"/>
            </a:xfrm>
            <a:custGeom>
              <a:avLst/>
              <a:gdLst>
                <a:gd name="connsiteX0" fmla="*/ 0 w 1388027"/>
                <a:gd name="connsiteY0" fmla="*/ 0 h 779745"/>
                <a:gd name="connsiteX1" fmla="*/ 1388027 w 1388027"/>
                <a:gd name="connsiteY1" fmla="*/ 0 h 779745"/>
                <a:gd name="connsiteX2" fmla="*/ 1388027 w 1388027"/>
                <a:gd name="connsiteY2" fmla="*/ 779745 h 779745"/>
                <a:gd name="connsiteX3" fmla="*/ 0 w 1388027"/>
                <a:gd name="connsiteY3" fmla="*/ 779745 h 77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27" h="779745">
                  <a:moveTo>
                    <a:pt x="0" y="0"/>
                  </a:moveTo>
                  <a:lnTo>
                    <a:pt x="1388027" y="0"/>
                  </a:lnTo>
                  <a:lnTo>
                    <a:pt x="1388027" y="779745"/>
                  </a:lnTo>
                  <a:lnTo>
                    <a:pt x="0" y="779745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81993F86-882C-3547-A7D1-F14153866941}"/>
                </a:ext>
              </a:extLst>
            </p:cNvPr>
            <p:cNvSpPr/>
            <p:nvPr/>
          </p:nvSpPr>
          <p:spPr>
            <a:xfrm>
              <a:off x="7377763" y="3407130"/>
              <a:ext cx="1099478" cy="647235"/>
            </a:xfrm>
            <a:custGeom>
              <a:avLst/>
              <a:gdLst>
                <a:gd name="connsiteX0" fmla="*/ 0 w 1099478"/>
                <a:gd name="connsiteY0" fmla="*/ 0 h 647235"/>
                <a:gd name="connsiteX1" fmla="*/ 1099479 w 1099478"/>
                <a:gd name="connsiteY1" fmla="*/ 0 h 647235"/>
                <a:gd name="connsiteX2" fmla="*/ 1099479 w 1099478"/>
                <a:gd name="connsiteY2" fmla="*/ 647236 h 647235"/>
                <a:gd name="connsiteX3" fmla="*/ 0 w 1099478"/>
                <a:gd name="connsiteY3" fmla="*/ 647236 h 6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9478" h="647235">
                  <a:moveTo>
                    <a:pt x="0" y="0"/>
                  </a:moveTo>
                  <a:lnTo>
                    <a:pt x="1099479" y="0"/>
                  </a:lnTo>
                  <a:lnTo>
                    <a:pt x="1099479" y="647236"/>
                  </a:lnTo>
                  <a:lnTo>
                    <a:pt x="0" y="647236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9934627-9026-66AB-A609-C3B485659299}"/>
                </a:ext>
              </a:extLst>
            </p:cNvPr>
            <p:cNvSpPr/>
            <p:nvPr/>
          </p:nvSpPr>
          <p:spPr>
            <a:xfrm>
              <a:off x="8521261" y="3727764"/>
              <a:ext cx="44357" cy="60569"/>
            </a:xfrm>
            <a:custGeom>
              <a:avLst/>
              <a:gdLst>
                <a:gd name="connsiteX0" fmla="*/ 0 w 44357"/>
                <a:gd name="connsiteY0" fmla="*/ 0 h 60569"/>
                <a:gd name="connsiteX1" fmla="*/ 44357 w 44357"/>
                <a:gd name="connsiteY1" fmla="*/ 0 h 60569"/>
                <a:gd name="connsiteX2" fmla="*/ 44357 w 44357"/>
                <a:gd name="connsiteY2" fmla="*/ 60569 h 60569"/>
                <a:gd name="connsiteX3" fmla="*/ 0 w 44357"/>
                <a:gd name="connsiteY3" fmla="*/ 60569 h 6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60569">
                  <a:moveTo>
                    <a:pt x="0" y="0"/>
                  </a:moveTo>
                  <a:lnTo>
                    <a:pt x="44357" y="0"/>
                  </a:lnTo>
                  <a:lnTo>
                    <a:pt x="44357" y="60569"/>
                  </a:lnTo>
                  <a:lnTo>
                    <a:pt x="0" y="60569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4C472696-0197-909C-628B-1113786FD779}"/>
                </a:ext>
              </a:extLst>
            </p:cNvPr>
            <p:cNvSpPr/>
            <p:nvPr/>
          </p:nvSpPr>
          <p:spPr>
            <a:xfrm>
              <a:off x="8593877" y="3727764"/>
              <a:ext cx="44357" cy="60569"/>
            </a:xfrm>
            <a:custGeom>
              <a:avLst/>
              <a:gdLst>
                <a:gd name="connsiteX0" fmla="*/ 0 w 44357"/>
                <a:gd name="connsiteY0" fmla="*/ 0 h 60569"/>
                <a:gd name="connsiteX1" fmla="*/ 44357 w 44357"/>
                <a:gd name="connsiteY1" fmla="*/ 0 h 60569"/>
                <a:gd name="connsiteX2" fmla="*/ 44357 w 44357"/>
                <a:gd name="connsiteY2" fmla="*/ 60569 h 60569"/>
                <a:gd name="connsiteX3" fmla="*/ 0 w 44357"/>
                <a:gd name="connsiteY3" fmla="*/ 60569 h 6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60569">
                  <a:moveTo>
                    <a:pt x="0" y="0"/>
                  </a:moveTo>
                  <a:lnTo>
                    <a:pt x="44357" y="0"/>
                  </a:lnTo>
                  <a:lnTo>
                    <a:pt x="44357" y="60569"/>
                  </a:lnTo>
                  <a:lnTo>
                    <a:pt x="0" y="60569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4EECAE0-F578-8F79-3A09-4D24DDDA8EC3}"/>
                </a:ext>
              </a:extLst>
            </p:cNvPr>
            <p:cNvSpPr/>
            <p:nvPr/>
          </p:nvSpPr>
          <p:spPr>
            <a:xfrm>
              <a:off x="8521261" y="3812539"/>
              <a:ext cx="44357" cy="60569"/>
            </a:xfrm>
            <a:custGeom>
              <a:avLst/>
              <a:gdLst>
                <a:gd name="connsiteX0" fmla="*/ 0 w 44357"/>
                <a:gd name="connsiteY0" fmla="*/ 0 h 60569"/>
                <a:gd name="connsiteX1" fmla="*/ 44357 w 44357"/>
                <a:gd name="connsiteY1" fmla="*/ 0 h 60569"/>
                <a:gd name="connsiteX2" fmla="*/ 44357 w 44357"/>
                <a:gd name="connsiteY2" fmla="*/ 60569 h 60569"/>
                <a:gd name="connsiteX3" fmla="*/ 0 w 44357"/>
                <a:gd name="connsiteY3" fmla="*/ 60569 h 6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60569">
                  <a:moveTo>
                    <a:pt x="0" y="0"/>
                  </a:moveTo>
                  <a:lnTo>
                    <a:pt x="44357" y="0"/>
                  </a:lnTo>
                  <a:lnTo>
                    <a:pt x="44357" y="60569"/>
                  </a:lnTo>
                  <a:lnTo>
                    <a:pt x="0" y="60569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7E8E412-76D3-E50C-F57F-82B9F62C84C4}"/>
                </a:ext>
              </a:extLst>
            </p:cNvPr>
            <p:cNvSpPr/>
            <p:nvPr/>
          </p:nvSpPr>
          <p:spPr>
            <a:xfrm>
              <a:off x="8593877" y="3812539"/>
              <a:ext cx="44357" cy="60569"/>
            </a:xfrm>
            <a:custGeom>
              <a:avLst/>
              <a:gdLst>
                <a:gd name="connsiteX0" fmla="*/ 0 w 44357"/>
                <a:gd name="connsiteY0" fmla="*/ 0 h 60569"/>
                <a:gd name="connsiteX1" fmla="*/ 44357 w 44357"/>
                <a:gd name="connsiteY1" fmla="*/ 0 h 60569"/>
                <a:gd name="connsiteX2" fmla="*/ 44357 w 44357"/>
                <a:gd name="connsiteY2" fmla="*/ 60569 h 60569"/>
                <a:gd name="connsiteX3" fmla="*/ 0 w 44357"/>
                <a:gd name="connsiteY3" fmla="*/ 60569 h 6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60569">
                  <a:moveTo>
                    <a:pt x="0" y="0"/>
                  </a:moveTo>
                  <a:lnTo>
                    <a:pt x="44357" y="0"/>
                  </a:lnTo>
                  <a:lnTo>
                    <a:pt x="44357" y="60569"/>
                  </a:lnTo>
                  <a:lnTo>
                    <a:pt x="0" y="60569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EF6A826-03C4-611F-50B1-B3F86FEE8ECC}"/>
                </a:ext>
              </a:extLst>
            </p:cNvPr>
            <p:cNvSpPr/>
            <p:nvPr/>
          </p:nvSpPr>
          <p:spPr>
            <a:xfrm>
              <a:off x="8521261" y="3897313"/>
              <a:ext cx="44357" cy="60569"/>
            </a:xfrm>
            <a:custGeom>
              <a:avLst/>
              <a:gdLst>
                <a:gd name="connsiteX0" fmla="*/ 0 w 44357"/>
                <a:gd name="connsiteY0" fmla="*/ 0 h 60569"/>
                <a:gd name="connsiteX1" fmla="*/ 44357 w 44357"/>
                <a:gd name="connsiteY1" fmla="*/ 0 h 60569"/>
                <a:gd name="connsiteX2" fmla="*/ 44357 w 44357"/>
                <a:gd name="connsiteY2" fmla="*/ 60569 h 60569"/>
                <a:gd name="connsiteX3" fmla="*/ 0 w 44357"/>
                <a:gd name="connsiteY3" fmla="*/ 60569 h 6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60569">
                  <a:moveTo>
                    <a:pt x="0" y="0"/>
                  </a:moveTo>
                  <a:lnTo>
                    <a:pt x="44357" y="0"/>
                  </a:lnTo>
                  <a:lnTo>
                    <a:pt x="44357" y="60569"/>
                  </a:lnTo>
                  <a:lnTo>
                    <a:pt x="0" y="60569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3CBD4012-5132-C836-88EE-DFB8E732DC5B}"/>
                </a:ext>
              </a:extLst>
            </p:cNvPr>
            <p:cNvSpPr/>
            <p:nvPr/>
          </p:nvSpPr>
          <p:spPr>
            <a:xfrm>
              <a:off x="8593877" y="3897313"/>
              <a:ext cx="44357" cy="60569"/>
            </a:xfrm>
            <a:custGeom>
              <a:avLst/>
              <a:gdLst>
                <a:gd name="connsiteX0" fmla="*/ 0 w 44357"/>
                <a:gd name="connsiteY0" fmla="*/ 0 h 60569"/>
                <a:gd name="connsiteX1" fmla="*/ 44357 w 44357"/>
                <a:gd name="connsiteY1" fmla="*/ 0 h 60569"/>
                <a:gd name="connsiteX2" fmla="*/ 44357 w 44357"/>
                <a:gd name="connsiteY2" fmla="*/ 60569 h 60569"/>
                <a:gd name="connsiteX3" fmla="*/ 0 w 44357"/>
                <a:gd name="connsiteY3" fmla="*/ 60569 h 6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60569">
                  <a:moveTo>
                    <a:pt x="0" y="0"/>
                  </a:moveTo>
                  <a:lnTo>
                    <a:pt x="44357" y="0"/>
                  </a:lnTo>
                  <a:lnTo>
                    <a:pt x="44357" y="60569"/>
                  </a:lnTo>
                  <a:lnTo>
                    <a:pt x="0" y="60569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520E7D0-761C-5DBD-51E4-2F02710D6D1B}"/>
                </a:ext>
              </a:extLst>
            </p:cNvPr>
            <p:cNvSpPr/>
            <p:nvPr/>
          </p:nvSpPr>
          <p:spPr>
            <a:xfrm>
              <a:off x="8400235" y="3647155"/>
              <a:ext cx="36364" cy="181595"/>
            </a:xfrm>
            <a:custGeom>
              <a:avLst/>
              <a:gdLst>
                <a:gd name="connsiteX0" fmla="*/ 0 w 36364"/>
                <a:gd name="connsiteY0" fmla="*/ 0 h 181595"/>
                <a:gd name="connsiteX1" fmla="*/ 36364 w 36364"/>
                <a:gd name="connsiteY1" fmla="*/ 0 h 181595"/>
                <a:gd name="connsiteX2" fmla="*/ 36364 w 36364"/>
                <a:gd name="connsiteY2" fmla="*/ 181595 h 181595"/>
                <a:gd name="connsiteX3" fmla="*/ 0 w 36364"/>
                <a:gd name="connsiteY3" fmla="*/ 181595 h 18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64" h="181595">
                  <a:moveTo>
                    <a:pt x="0" y="0"/>
                  </a:moveTo>
                  <a:lnTo>
                    <a:pt x="36364" y="0"/>
                  </a:lnTo>
                  <a:lnTo>
                    <a:pt x="36364" y="181595"/>
                  </a:lnTo>
                  <a:lnTo>
                    <a:pt x="0" y="181595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4AA58D0-B9D8-94BA-32FC-C4575EE038F3}"/>
                </a:ext>
              </a:extLst>
            </p:cNvPr>
            <p:cNvSpPr/>
            <p:nvPr/>
          </p:nvSpPr>
          <p:spPr>
            <a:xfrm>
              <a:off x="8597930" y="4123266"/>
              <a:ext cx="44357" cy="32311"/>
            </a:xfrm>
            <a:custGeom>
              <a:avLst/>
              <a:gdLst>
                <a:gd name="connsiteX0" fmla="*/ 0 w 44357"/>
                <a:gd name="connsiteY0" fmla="*/ 0 h 32311"/>
                <a:gd name="connsiteX1" fmla="*/ 44357 w 44357"/>
                <a:gd name="connsiteY1" fmla="*/ 0 h 32311"/>
                <a:gd name="connsiteX2" fmla="*/ 44357 w 44357"/>
                <a:gd name="connsiteY2" fmla="*/ 32311 h 32311"/>
                <a:gd name="connsiteX3" fmla="*/ 0 w 44357"/>
                <a:gd name="connsiteY3" fmla="*/ 32311 h 3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32311">
                  <a:moveTo>
                    <a:pt x="0" y="0"/>
                  </a:moveTo>
                  <a:lnTo>
                    <a:pt x="44357" y="0"/>
                  </a:lnTo>
                  <a:lnTo>
                    <a:pt x="44357" y="32311"/>
                  </a:lnTo>
                  <a:lnTo>
                    <a:pt x="0" y="32311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7BBBEFB-CCEC-3D2A-563C-A8068413DE15}"/>
                </a:ext>
              </a:extLst>
            </p:cNvPr>
            <p:cNvSpPr/>
            <p:nvPr/>
          </p:nvSpPr>
          <p:spPr>
            <a:xfrm>
              <a:off x="7403544" y="4123266"/>
              <a:ext cx="44357" cy="32311"/>
            </a:xfrm>
            <a:custGeom>
              <a:avLst/>
              <a:gdLst>
                <a:gd name="connsiteX0" fmla="*/ 0 w 44357"/>
                <a:gd name="connsiteY0" fmla="*/ 0 h 32311"/>
                <a:gd name="connsiteX1" fmla="*/ 44357 w 44357"/>
                <a:gd name="connsiteY1" fmla="*/ 0 h 32311"/>
                <a:gd name="connsiteX2" fmla="*/ 44357 w 44357"/>
                <a:gd name="connsiteY2" fmla="*/ 32311 h 32311"/>
                <a:gd name="connsiteX3" fmla="*/ 0 w 44357"/>
                <a:gd name="connsiteY3" fmla="*/ 32311 h 3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57" h="32311">
                  <a:moveTo>
                    <a:pt x="0" y="0"/>
                  </a:moveTo>
                  <a:lnTo>
                    <a:pt x="44357" y="0"/>
                  </a:lnTo>
                  <a:lnTo>
                    <a:pt x="44357" y="32311"/>
                  </a:lnTo>
                  <a:lnTo>
                    <a:pt x="0" y="32311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DE5BD2C-F57C-4200-F6B0-17D8D9F6EAC8}"/>
                </a:ext>
              </a:extLst>
            </p:cNvPr>
            <p:cNvSpPr/>
            <p:nvPr/>
          </p:nvSpPr>
          <p:spPr>
            <a:xfrm>
              <a:off x="7034950" y="4159968"/>
              <a:ext cx="4100135" cy="11258"/>
            </a:xfrm>
            <a:custGeom>
              <a:avLst/>
              <a:gdLst>
                <a:gd name="connsiteX0" fmla="*/ 0 w 4100135"/>
                <a:gd name="connsiteY0" fmla="*/ 0 h 11258"/>
                <a:gd name="connsiteX1" fmla="*/ 4100136 w 4100135"/>
                <a:gd name="connsiteY1" fmla="*/ 0 h 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0135" h="11258">
                  <a:moveTo>
                    <a:pt x="0" y="0"/>
                  </a:moveTo>
                  <a:lnTo>
                    <a:pt x="4100136" y="0"/>
                  </a:lnTo>
                </a:path>
              </a:pathLst>
            </a:custGeom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5A04EA01-BD0A-0EE7-D457-B464CC99414C}"/>
                </a:ext>
              </a:extLst>
            </p:cNvPr>
            <p:cNvSpPr/>
            <p:nvPr/>
          </p:nvSpPr>
          <p:spPr>
            <a:xfrm>
              <a:off x="6984738" y="4283470"/>
              <a:ext cx="4234446" cy="11258"/>
            </a:xfrm>
            <a:custGeom>
              <a:avLst/>
              <a:gdLst>
                <a:gd name="connsiteX0" fmla="*/ 0 w 4234446"/>
                <a:gd name="connsiteY0" fmla="*/ 0 h 11258"/>
                <a:gd name="connsiteX1" fmla="*/ 4234446 w 4234446"/>
                <a:gd name="connsiteY1" fmla="*/ 0 h 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446" h="11258">
                  <a:moveTo>
                    <a:pt x="0" y="0"/>
                  </a:moveTo>
                  <a:lnTo>
                    <a:pt x="4234446" y="0"/>
                  </a:lnTo>
                </a:path>
              </a:pathLst>
            </a:custGeom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8A679952-CE4C-F6DA-D79E-30A3E6604F71}"/>
                </a:ext>
              </a:extLst>
            </p:cNvPr>
            <p:cNvSpPr/>
            <p:nvPr/>
          </p:nvSpPr>
          <p:spPr>
            <a:xfrm>
              <a:off x="7412776" y="1387290"/>
              <a:ext cx="3327933" cy="1483497"/>
            </a:xfrm>
            <a:custGeom>
              <a:avLst/>
              <a:gdLst>
                <a:gd name="connsiteX0" fmla="*/ 0 w 3327933"/>
                <a:gd name="connsiteY0" fmla="*/ 0 h 1483497"/>
                <a:gd name="connsiteX1" fmla="*/ 3327934 w 3327933"/>
                <a:gd name="connsiteY1" fmla="*/ 0 h 1483497"/>
                <a:gd name="connsiteX2" fmla="*/ 3327934 w 3327933"/>
                <a:gd name="connsiteY2" fmla="*/ 1483497 h 1483497"/>
                <a:gd name="connsiteX3" fmla="*/ 0 w 3327933"/>
                <a:gd name="connsiteY3" fmla="*/ 1483497 h 148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7933" h="1483497">
                  <a:moveTo>
                    <a:pt x="0" y="0"/>
                  </a:moveTo>
                  <a:lnTo>
                    <a:pt x="3327934" y="0"/>
                  </a:lnTo>
                  <a:lnTo>
                    <a:pt x="3327934" y="1483497"/>
                  </a:lnTo>
                  <a:lnTo>
                    <a:pt x="0" y="1483497"/>
                  </a:ln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553C6D37-F395-229C-C576-A2C2B06BBEE5}"/>
                </a:ext>
              </a:extLst>
            </p:cNvPr>
            <p:cNvSpPr/>
            <p:nvPr/>
          </p:nvSpPr>
          <p:spPr>
            <a:xfrm>
              <a:off x="8523400" y="1387065"/>
              <a:ext cx="11258" cy="1479331"/>
            </a:xfrm>
            <a:custGeom>
              <a:avLst/>
              <a:gdLst>
                <a:gd name="connsiteX0" fmla="*/ 0 w 11258"/>
                <a:gd name="connsiteY0" fmla="*/ 1479332 h 1479331"/>
                <a:gd name="connsiteX1" fmla="*/ 0 w 11258"/>
                <a:gd name="connsiteY1" fmla="*/ 0 h 147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58" h="1479331">
                  <a:moveTo>
                    <a:pt x="0" y="1479332"/>
                  </a:moveTo>
                  <a:lnTo>
                    <a:pt x="0" y="0"/>
                  </a:lnTo>
                </a:path>
              </a:pathLst>
            </a:custGeom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AAC750E3-AFD5-F84F-7E86-39112B01C4AE}"/>
                </a:ext>
              </a:extLst>
            </p:cNvPr>
            <p:cNvSpPr/>
            <p:nvPr/>
          </p:nvSpPr>
          <p:spPr>
            <a:xfrm>
              <a:off x="9630085" y="1387065"/>
              <a:ext cx="11258" cy="1479331"/>
            </a:xfrm>
            <a:custGeom>
              <a:avLst/>
              <a:gdLst>
                <a:gd name="connsiteX0" fmla="*/ 0 w 11258"/>
                <a:gd name="connsiteY0" fmla="*/ 1479332 h 1479331"/>
                <a:gd name="connsiteX1" fmla="*/ 0 w 11258"/>
                <a:gd name="connsiteY1" fmla="*/ 0 h 147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58" h="1479331">
                  <a:moveTo>
                    <a:pt x="0" y="1479332"/>
                  </a:moveTo>
                  <a:lnTo>
                    <a:pt x="0" y="0"/>
                  </a:lnTo>
                </a:path>
              </a:pathLst>
            </a:custGeom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F0E0137-F1FC-D3FF-E6B3-7050A65221BA}"/>
                </a:ext>
              </a:extLst>
            </p:cNvPr>
            <p:cNvSpPr/>
            <p:nvPr/>
          </p:nvSpPr>
          <p:spPr>
            <a:xfrm>
              <a:off x="8438626" y="2043420"/>
              <a:ext cx="56516" cy="169548"/>
            </a:xfrm>
            <a:custGeom>
              <a:avLst/>
              <a:gdLst>
                <a:gd name="connsiteX0" fmla="*/ 0 w 56516"/>
                <a:gd name="connsiteY0" fmla="*/ 0 h 169548"/>
                <a:gd name="connsiteX1" fmla="*/ 56516 w 56516"/>
                <a:gd name="connsiteY1" fmla="*/ 0 h 169548"/>
                <a:gd name="connsiteX2" fmla="*/ 56516 w 56516"/>
                <a:gd name="connsiteY2" fmla="*/ 169549 h 169548"/>
                <a:gd name="connsiteX3" fmla="*/ 0 w 56516"/>
                <a:gd name="connsiteY3" fmla="*/ 169549 h 1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16" h="169548">
                  <a:moveTo>
                    <a:pt x="0" y="0"/>
                  </a:moveTo>
                  <a:lnTo>
                    <a:pt x="56516" y="0"/>
                  </a:lnTo>
                  <a:lnTo>
                    <a:pt x="56516" y="169549"/>
                  </a:lnTo>
                  <a:lnTo>
                    <a:pt x="0" y="169549"/>
                  </a:lnTo>
                  <a:close/>
                </a:path>
              </a:pathLst>
            </a:custGeom>
            <a:solidFill>
              <a:srgbClr val="263238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9873C661-9523-7226-8F28-BD9C14B541F8}"/>
                </a:ext>
              </a:extLst>
            </p:cNvPr>
            <p:cNvSpPr/>
            <p:nvPr/>
          </p:nvSpPr>
          <p:spPr>
            <a:xfrm>
              <a:off x="8551771" y="2043420"/>
              <a:ext cx="56516" cy="169548"/>
            </a:xfrm>
            <a:custGeom>
              <a:avLst/>
              <a:gdLst>
                <a:gd name="connsiteX0" fmla="*/ 0 w 56516"/>
                <a:gd name="connsiteY0" fmla="*/ 0 h 169548"/>
                <a:gd name="connsiteX1" fmla="*/ 56516 w 56516"/>
                <a:gd name="connsiteY1" fmla="*/ 0 h 169548"/>
                <a:gd name="connsiteX2" fmla="*/ 56516 w 56516"/>
                <a:gd name="connsiteY2" fmla="*/ 169549 h 169548"/>
                <a:gd name="connsiteX3" fmla="*/ 0 w 56516"/>
                <a:gd name="connsiteY3" fmla="*/ 169549 h 1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16" h="169548">
                  <a:moveTo>
                    <a:pt x="0" y="0"/>
                  </a:moveTo>
                  <a:lnTo>
                    <a:pt x="56516" y="0"/>
                  </a:lnTo>
                  <a:lnTo>
                    <a:pt x="56516" y="169549"/>
                  </a:lnTo>
                  <a:lnTo>
                    <a:pt x="0" y="169549"/>
                  </a:lnTo>
                  <a:close/>
                </a:path>
              </a:pathLst>
            </a:custGeom>
            <a:solidFill>
              <a:srgbClr val="263238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2702685D-4691-CCB1-CE06-9AA865F8F57D}"/>
                </a:ext>
              </a:extLst>
            </p:cNvPr>
            <p:cNvSpPr/>
            <p:nvPr/>
          </p:nvSpPr>
          <p:spPr>
            <a:xfrm>
              <a:off x="9541145" y="2043420"/>
              <a:ext cx="56516" cy="169548"/>
            </a:xfrm>
            <a:custGeom>
              <a:avLst/>
              <a:gdLst>
                <a:gd name="connsiteX0" fmla="*/ 0 w 56516"/>
                <a:gd name="connsiteY0" fmla="*/ 0 h 169548"/>
                <a:gd name="connsiteX1" fmla="*/ 56516 w 56516"/>
                <a:gd name="connsiteY1" fmla="*/ 0 h 169548"/>
                <a:gd name="connsiteX2" fmla="*/ 56516 w 56516"/>
                <a:gd name="connsiteY2" fmla="*/ 169549 h 169548"/>
                <a:gd name="connsiteX3" fmla="*/ 0 w 56516"/>
                <a:gd name="connsiteY3" fmla="*/ 169549 h 1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16" h="169548">
                  <a:moveTo>
                    <a:pt x="0" y="0"/>
                  </a:moveTo>
                  <a:lnTo>
                    <a:pt x="56516" y="0"/>
                  </a:lnTo>
                  <a:lnTo>
                    <a:pt x="56516" y="169549"/>
                  </a:lnTo>
                  <a:lnTo>
                    <a:pt x="0" y="169549"/>
                  </a:lnTo>
                  <a:close/>
                </a:path>
              </a:pathLst>
            </a:custGeom>
            <a:solidFill>
              <a:srgbClr val="263238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CC5645F-7DA7-58F8-CF2D-C0E88917AD8C}"/>
                </a:ext>
              </a:extLst>
            </p:cNvPr>
            <p:cNvSpPr/>
            <p:nvPr/>
          </p:nvSpPr>
          <p:spPr>
            <a:xfrm>
              <a:off x="9654177" y="2043420"/>
              <a:ext cx="56516" cy="169548"/>
            </a:xfrm>
            <a:custGeom>
              <a:avLst/>
              <a:gdLst>
                <a:gd name="connsiteX0" fmla="*/ 0 w 56516"/>
                <a:gd name="connsiteY0" fmla="*/ 0 h 169548"/>
                <a:gd name="connsiteX1" fmla="*/ 56516 w 56516"/>
                <a:gd name="connsiteY1" fmla="*/ 0 h 169548"/>
                <a:gd name="connsiteX2" fmla="*/ 56516 w 56516"/>
                <a:gd name="connsiteY2" fmla="*/ 169549 h 169548"/>
                <a:gd name="connsiteX3" fmla="*/ 0 w 56516"/>
                <a:gd name="connsiteY3" fmla="*/ 169549 h 1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16" h="169548">
                  <a:moveTo>
                    <a:pt x="0" y="0"/>
                  </a:moveTo>
                  <a:lnTo>
                    <a:pt x="56516" y="0"/>
                  </a:lnTo>
                  <a:lnTo>
                    <a:pt x="56516" y="169549"/>
                  </a:lnTo>
                  <a:lnTo>
                    <a:pt x="0" y="169549"/>
                  </a:lnTo>
                  <a:close/>
                </a:path>
              </a:pathLst>
            </a:custGeom>
            <a:solidFill>
              <a:srgbClr val="263238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39" name="图形 8">
            <a:extLst>
              <a:ext uri="{FF2B5EF4-FFF2-40B4-BE49-F238E27FC236}">
                <a16:creationId xmlns:a16="http://schemas.microsoft.com/office/drawing/2014/main" id="{C5698AFB-9A79-7597-3938-37A35517A540}"/>
              </a:ext>
            </a:extLst>
          </p:cNvPr>
          <p:cNvGrpSpPr/>
          <p:nvPr/>
        </p:nvGrpSpPr>
        <p:grpSpPr>
          <a:xfrm>
            <a:off x="7222174" y="1655929"/>
            <a:ext cx="3549720" cy="3380492"/>
            <a:chOff x="7222174" y="1655929"/>
            <a:chExt cx="3549720" cy="3380492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D7DAD71-480D-4520-B390-47F39060ED4C}"/>
                </a:ext>
              </a:extLst>
            </p:cNvPr>
            <p:cNvSpPr/>
            <p:nvPr/>
          </p:nvSpPr>
          <p:spPr>
            <a:xfrm>
              <a:off x="8191508" y="3623175"/>
              <a:ext cx="67099" cy="702513"/>
            </a:xfrm>
            <a:custGeom>
              <a:avLst/>
              <a:gdLst>
                <a:gd name="connsiteX0" fmla="*/ 0 w 67099"/>
                <a:gd name="connsiteY0" fmla="*/ 0 h 702513"/>
                <a:gd name="connsiteX1" fmla="*/ 67099 w 67099"/>
                <a:gd name="connsiteY1" fmla="*/ 0 h 702513"/>
                <a:gd name="connsiteX2" fmla="*/ 67099 w 67099"/>
                <a:gd name="connsiteY2" fmla="*/ 702513 h 702513"/>
                <a:gd name="connsiteX3" fmla="*/ 0 w 67099"/>
                <a:gd name="connsiteY3" fmla="*/ 702513 h 70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99" h="702513">
                  <a:moveTo>
                    <a:pt x="0" y="0"/>
                  </a:moveTo>
                  <a:lnTo>
                    <a:pt x="67099" y="0"/>
                  </a:lnTo>
                  <a:lnTo>
                    <a:pt x="67099" y="702513"/>
                  </a:lnTo>
                  <a:lnTo>
                    <a:pt x="0" y="702513"/>
                  </a:lnTo>
                  <a:close/>
                </a:path>
              </a:pathLst>
            </a:custGeom>
            <a:solidFill>
              <a:srgbClr val="FFFFFF">
                <a:alpha val="67000"/>
              </a:srgbClr>
            </a:solidFill>
            <a:ln w="11240" cap="rnd">
              <a:solidFill>
                <a:srgbClr val="263238">
                  <a:alpha val="67000"/>
                </a:srgb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D1371CD-C3DB-0C5B-D6B5-C40FC49C2777}"/>
                </a:ext>
              </a:extLst>
            </p:cNvPr>
            <p:cNvSpPr/>
            <p:nvPr/>
          </p:nvSpPr>
          <p:spPr>
            <a:xfrm>
              <a:off x="8046780" y="4253526"/>
              <a:ext cx="110953" cy="47304"/>
            </a:xfrm>
            <a:custGeom>
              <a:avLst/>
              <a:gdLst>
                <a:gd name="connsiteX0" fmla="*/ 110954 w 110953"/>
                <a:gd name="connsiteY0" fmla="*/ 28369 h 47304"/>
                <a:gd name="connsiteX1" fmla="*/ 35636 w 110953"/>
                <a:gd name="connsiteY1" fmla="*/ 223 h 47304"/>
                <a:gd name="connsiteX2" fmla="*/ 35636 w 110953"/>
                <a:gd name="connsiteY2" fmla="*/ 47282 h 47304"/>
                <a:gd name="connsiteX3" fmla="*/ 110954 w 110953"/>
                <a:gd name="connsiteY3" fmla="*/ 28369 h 4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953" h="47304">
                  <a:moveTo>
                    <a:pt x="110954" y="28369"/>
                  </a:moveTo>
                  <a:cubicBezTo>
                    <a:pt x="110954" y="28369"/>
                    <a:pt x="92040" y="-2929"/>
                    <a:pt x="35636" y="223"/>
                  </a:cubicBezTo>
                  <a:cubicBezTo>
                    <a:pt x="-20768" y="3375"/>
                    <a:pt x="-2079" y="44130"/>
                    <a:pt x="35636" y="47282"/>
                  </a:cubicBezTo>
                  <a:cubicBezTo>
                    <a:pt x="61969" y="47733"/>
                    <a:pt x="87953" y="41214"/>
                    <a:pt x="110954" y="28369"/>
                  </a:cubicBezTo>
                  <a:close/>
                </a:path>
              </a:pathLst>
            </a:custGeom>
            <a:solidFill>
              <a:srgbClr val="FFFFFF">
                <a:alpha val="67000"/>
              </a:srgbClr>
            </a:solidFill>
            <a:ln w="11240" cap="rnd">
              <a:solidFill>
                <a:srgbClr val="263238">
                  <a:alpha val="67000"/>
                </a:srgb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36D2F91-88F7-E9CB-75E8-9CC6B96C35CF}"/>
                </a:ext>
              </a:extLst>
            </p:cNvPr>
            <p:cNvSpPr/>
            <p:nvPr/>
          </p:nvSpPr>
          <p:spPr>
            <a:xfrm>
              <a:off x="7949637" y="4338079"/>
              <a:ext cx="63202" cy="45173"/>
            </a:xfrm>
            <a:custGeom>
              <a:avLst/>
              <a:gdLst>
                <a:gd name="connsiteX0" fmla="*/ 63203 w 63202"/>
                <a:gd name="connsiteY0" fmla="*/ 1908 h 45173"/>
                <a:gd name="connsiteX1" fmla="*/ 12766 w 63202"/>
                <a:gd name="connsiteY1" fmla="*/ 15643 h 45173"/>
                <a:gd name="connsiteX2" fmla="*/ 30666 w 63202"/>
                <a:gd name="connsiteY2" fmla="*/ 40411 h 45173"/>
                <a:gd name="connsiteX3" fmla="*/ 63203 w 63202"/>
                <a:gd name="connsiteY3" fmla="*/ 1908 h 4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02" h="45173">
                  <a:moveTo>
                    <a:pt x="63203" y="1908"/>
                  </a:moveTo>
                  <a:cubicBezTo>
                    <a:pt x="63203" y="1908"/>
                    <a:pt x="41362" y="-7549"/>
                    <a:pt x="12766" y="15643"/>
                  </a:cubicBezTo>
                  <a:cubicBezTo>
                    <a:pt x="-15830" y="38835"/>
                    <a:pt x="9614" y="53133"/>
                    <a:pt x="30666" y="40411"/>
                  </a:cubicBezTo>
                  <a:cubicBezTo>
                    <a:pt x="44750" y="30707"/>
                    <a:pt x="55986" y="17422"/>
                    <a:pt x="63203" y="1908"/>
                  </a:cubicBezTo>
                  <a:close/>
                </a:path>
              </a:pathLst>
            </a:custGeom>
            <a:solidFill>
              <a:srgbClr val="FFFFFF">
                <a:alpha val="67000"/>
              </a:srgbClr>
            </a:solidFill>
            <a:ln w="11240" cap="rnd">
              <a:solidFill>
                <a:srgbClr val="263238">
                  <a:alpha val="67000"/>
                </a:srgb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D463479-F41F-EB65-EB20-AEB7CB31625F}"/>
                </a:ext>
              </a:extLst>
            </p:cNvPr>
            <p:cNvSpPr/>
            <p:nvPr/>
          </p:nvSpPr>
          <p:spPr>
            <a:xfrm>
              <a:off x="8059393" y="3613606"/>
              <a:ext cx="1290924" cy="954372"/>
            </a:xfrm>
            <a:custGeom>
              <a:avLst/>
              <a:gdLst>
                <a:gd name="connsiteX0" fmla="*/ 1086813 w 1290924"/>
                <a:gd name="connsiteY0" fmla="*/ 95920 h 954372"/>
                <a:gd name="connsiteX1" fmla="*/ 1041780 w 1290924"/>
                <a:gd name="connsiteY1" fmla="*/ 245992 h 954372"/>
                <a:gd name="connsiteX2" fmla="*/ 1054614 w 1290924"/>
                <a:gd name="connsiteY2" fmla="*/ 383230 h 954372"/>
                <a:gd name="connsiteX3" fmla="*/ 1003502 w 1290924"/>
                <a:gd name="connsiteY3" fmla="*/ 428263 h 954372"/>
                <a:gd name="connsiteX4" fmla="*/ 993933 w 1290924"/>
                <a:gd name="connsiteY4" fmla="*/ 520918 h 954372"/>
                <a:gd name="connsiteX5" fmla="*/ 728914 w 1290924"/>
                <a:gd name="connsiteY5" fmla="*/ 600739 h 954372"/>
                <a:gd name="connsiteX6" fmla="*/ 352101 w 1290924"/>
                <a:gd name="connsiteY6" fmla="*/ 610309 h 954372"/>
                <a:gd name="connsiteX7" fmla="*/ 176472 w 1290924"/>
                <a:gd name="connsiteY7" fmla="*/ 648699 h 954372"/>
                <a:gd name="connsiteX8" fmla="*/ 3996 w 1290924"/>
                <a:gd name="connsiteY8" fmla="*/ 894579 h 954372"/>
                <a:gd name="connsiteX9" fmla="*/ 96651 w 1290924"/>
                <a:gd name="connsiteY9" fmla="*/ 891314 h 954372"/>
                <a:gd name="connsiteX10" fmla="*/ 96651 w 1290924"/>
                <a:gd name="connsiteY10" fmla="*/ 945579 h 954372"/>
                <a:gd name="connsiteX11" fmla="*/ 182777 w 1290924"/>
                <a:gd name="connsiteY11" fmla="*/ 920023 h 954372"/>
                <a:gd name="connsiteX12" fmla="*/ 237154 w 1290924"/>
                <a:gd name="connsiteY12" fmla="*/ 951996 h 954372"/>
                <a:gd name="connsiteX13" fmla="*/ 300988 w 1290924"/>
                <a:gd name="connsiteY13" fmla="*/ 913718 h 954372"/>
                <a:gd name="connsiteX14" fmla="*/ 323505 w 1290924"/>
                <a:gd name="connsiteY14" fmla="*/ 923287 h 954372"/>
                <a:gd name="connsiteX15" fmla="*/ 457703 w 1290924"/>
                <a:gd name="connsiteY15" fmla="*/ 814646 h 954372"/>
                <a:gd name="connsiteX16" fmla="*/ 508815 w 1290924"/>
                <a:gd name="connsiteY16" fmla="*/ 744394 h 954372"/>
                <a:gd name="connsiteX17" fmla="*/ 904767 w 1290924"/>
                <a:gd name="connsiteY17" fmla="*/ 808341 h 954372"/>
                <a:gd name="connsiteX18" fmla="*/ 1290925 w 1290924"/>
                <a:gd name="connsiteY18" fmla="*/ 756778 h 954372"/>
                <a:gd name="connsiteX19" fmla="*/ 1185548 w 1290924"/>
                <a:gd name="connsiteY19" fmla="*/ 0 h 9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90924" h="954372">
                  <a:moveTo>
                    <a:pt x="1086813" y="95920"/>
                  </a:moveTo>
                  <a:cubicBezTo>
                    <a:pt x="1074924" y="146830"/>
                    <a:pt x="1059883" y="196951"/>
                    <a:pt x="1041780" y="245992"/>
                  </a:cubicBezTo>
                  <a:cubicBezTo>
                    <a:pt x="1019264" y="300257"/>
                    <a:pt x="1045045" y="373661"/>
                    <a:pt x="1054614" y="383230"/>
                  </a:cubicBezTo>
                  <a:cubicBezTo>
                    <a:pt x="1064184" y="392800"/>
                    <a:pt x="1013072" y="389647"/>
                    <a:pt x="1003502" y="428263"/>
                  </a:cubicBezTo>
                  <a:cubicBezTo>
                    <a:pt x="997243" y="458750"/>
                    <a:pt x="994034" y="489789"/>
                    <a:pt x="993933" y="520918"/>
                  </a:cubicBezTo>
                  <a:cubicBezTo>
                    <a:pt x="993933" y="520918"/>
                    <a:pt x="898125" y="584753"/>
                    <a:pt x="728914" y="600739"/>
                  </a:cubicBezTo>
                  <a:cubicBezTo>
                    <a:pt x="559703" y="616726"/>
                    <a:pt x="463782" y="607156"/>
                    <a:pt x="352101" y="610309"/>
                  </a:cubicBezTo>
                  <a:cubicBezTo>
                    <a:pt x="240419" y="613461"/>
                    <a:pt x="211598" y="623143"/>
                    <a:pt x="176472" y="648699"/>
                  </a:cubicBezTo>
                  <a:cubicBezTo>
                    <a:pt x="141347" y="674255"/>
                    <a:pt x="-27977" y="875328"/>
                    <a:pt x="3996" y="894579"/>
                  </a:cubicBezTo>
                  <a:cubicBezTo>
                    <a:pt x="35970" y="913831"/>
                    <a:pt x="96651" y="891314"/>
                    <a:pt x="96651" y="891314"/>
                  </a:cubicBezTo>
                  <a:cubicBezTo>
                    <a:pt x="96651" y="891314"/>
                    <a:pt x="74135" y="939274"/>
                    <a:pt x="96651" y="945579"/>
                  </a:cubicBezTo>
                  <a:cubicBezTo>
                    <a:pt x="119168" y="951883"/>
                    <a:pt x="182777" y="920023"/>
                    <a:pt x="182777" y="920023"/>
                  </a:cubicBezTo>
                  <a:cubicBezTo>
                    <a:pt x="182777" y="920023"/>
                    <a:pt x="202029" y="965056"/>
                    <a:pt x="237154" y="951996"/>
                  </a:cubicBezTo>
                  <a:cubicBezTo>
                    <a:pt x="260414" y="942866"/>
                    <a:pt x="281985" y="929930"/>
                    <a:pt x="300988" y="913718"/>
                  </a:cubicBezTo>
                  <a:cubicBezTo>
                    <a:pt x="300988" y="913718"/>
                    <a:pt x="300988" y="936235"/>
                    <a:pt x="323505" y="923287"/>
                  </a:cubicBezTo>
                  <a:cubicBezTo>
                    <a:pt x="346021" y="910341"/>
                    <a:pt x="425730" y="862606"/>
                    <a:pt x="457703" y="814646"/>
                  </a:cubicBezTo>
                  <a:cubicBezTo>
                    <a:pt x="473453" y="790316"/>
                    <a:pt x="490510" y="766866"/>
                    <a:pt x="508815" y="744394"/>
                  </a:cubicBezTo>
                  <a:cubicBezTo>
                    <a:pt x="636923" y="785126"/>
                    <a:pt x="770355" y="806675"/>
                    <a:pt x="904767" y="808341"/>
                  </a:cubicBezTo>
                  <a:cubicBezTo>
                    <a:pt x="1035149" y="807542"/>
                    <a:pt x="1164900" y="790215"/>
                    <a:pt x="1290925" y="756778"/>
                  </a:cubicBezTo>
                  <a:lnTo>
                    <a:pt x="1185548" y="0"/>
                  </a:lnTo>
                  <a:close/>
                </a:path>
              </a:pathLst>
            </a:custGeom>
            <a:solidFill>
              <a:srgbClr val="263238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F62E1B4-57FA-F3B4-5048-0482BF9A90DB}"/>
                </a:ext>
              </a:extLst>
            </p:cNvPr>
            <p:cNvSpPr/>
            <p:nvPr/>
          </p:nvSpPr>
          <p:spPr>
            <a:xfrm>
              <a:off x="9175619" y="4543481"/>
              <a:ext cx="1104853" cy="410416"/>
            </a:xfrm>
            <a:custGeom>
              <a:avLst/>
              <a:gdLst>
                <a:gd name="connsiteX0" fmla="*/ 309 w 1104853"/>
                <a:gd name="connsiteY0" fmla="*/ 187391 h 410416"/>
                <a:gd name="connsiteX1" fmla="*/ 8189 w 1104853"/>
                <a:gd name="connsiteY1" fmla="*/ 11650 h 410416"/>
                <a:gd name="connsiteX2" fmla="*/ 139348 w 1104853"/>
                <a:gd name="connsiteY2" fmla="*/ 27299 h 410416"/>
                <a:gd name="connsiteX3" fmla="*/ 553876 w 1104853"/>
                <a:gd name="connsiteY3" fmla="*/ 85054 h 410416"/>
                <a:gd name="connsiteX4" fmla="*/ 1023569 w 1104853"/>
                <a:gd name="connsiteY4" fmla="*/ 11650 h 410416"/>
                <a:gd name="connsiteX5" fmla="*/ 1104854 w 1104853"/>
                <a:gd name="connsiteY5" fmla="*/ 410417 h 41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853" h="410416">
                  <a:moveTo>
                    <a:pt x="309" y="187391"/>
                  </a:moveTo>
                  <a:cubicBezTo>
                    <a:pt x="309" y="187391"/>
                    <a:pt x="-2393" y="35180"/>
                    <a:pt x="8189" y="11650"/>
                  </a:cubicBezTo>
                  <a:cubicBezTo>
                    <a:pt x="18772" y="-11880"/>
                    <a:pt x="60653" y="3769"/>
                    <a:pt x="139348" y="27299"/>
                  </a:cubicBezTo>
                  <a:cubicBezTo>
                    <a:pt x="218043" y="50829"/>
                    <a:pt x="254745" y="119166"/>
                    <a:pt x="553876" y="85054"/>
                  </a:cubicBezTo>
                  <a:cubicBezTo>
                    <a:pt x="853007" y="50941"/>
                    <a:pt x="992046" y="-19873"/>
                    <a:pt x="1023569" y="11650"/>
                  </a:cubicBezTo>
                  <a:cubicBezTo>
                    <a:pt x="1055093" y="43173"/>
                    <a:pt x="1104854" y="410417"/>
                    <a:pt x="1104854" y="410417"/>
                  </a:cubicBezTo>
                  <a:close/>
                </a:path>
              </a:pathLst>
            </a:custGeom>
            <a:solidFill>
              <a:srgbClr val="263238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DD4BF0B-8D1E-EBF3-B466-97273A82FA99}"/>
                </a:ext>
              </a:extLst>
            </p:cNvPr>
            <p:cNvSpPr/>
            <p:nvPr/>
          </p:nvSpPr>
          <p:spPr>
            <a:xfrm>
              <a:off x="9129994" y="2868934"/>
              <a:ext cx="1395306" cy="1846289"/>
            </a:xfrm>
            <a:custGeom>
              <a:avLst/>
              <a:gdLst>
                <a:gd name="connsiteX0" fmla="*/ 466541 w 1395306"/>
                <a:gd name="connsiteY0" fmla="*/ 45310 h 1846289"/>
                <a:gd name="connsiteX1" fmla="*/ 220324 w 1395306"/>
                <a:gd name="connsiteY1" fmla="*/ 201800 h 1846289"/>
                <a:gd name="connsiteX2" fmla="*/ 70252 w 1395306"/>
                <a:gd name="connsiteY2" fmla="*/ 383845 h 1846289"/>
                <a:gd name="connsiteX3" fmla="*/ 0 w 1395306"/>
                <a:gd name="connsiteY3" fmla="*/ 923452 h 1846289"/>
                <a:gd name="connsiteX4" fmla="*/ 47847 w 1395306"/>
                <a:gd name="connsiteY4" fmla="*/ 1376934 h 1846289"/>
                <a:gd name="connsiteX5" fmla="*/ 28709 w 1395306"/>
                <a:gd name="connsiteY5" fmla="*/ 1686648 h 1846289"/>
                <a:gd name="connsiteX6" fmla="*/ 507634 w 1395306"/>
                <a:gd name="connsiteY6" fmla="*/ 1846290 h 1846289"/>
                <a:gd name="connsiteX7" fmla="*/ 1095201 w 1395306"/>
                <a:gd name="connsiteY7" fmla="*/ 1731343 h 1846289"/>
                <a:gd name="connsiteX8" fmla="*/ 1143161 w 1395306"/>
                <a:gd name="connsiteY8" fmla="*/ 1542993 h 1846289"/>
                <a:gd name="connsiteX9" fmla="*/ 1245273 w 1395306"/>
                <a:gd name="connsiteY9" fmla="*/ 1067107 h 1846289"/>
                <a:gd name="connsiteX10" fmla="*/ 1382624 w 1395306"/>
                <a:gd name="connsiteY10" fmla="*/ 105992 h 1846289"/>
                <a:gd name="connsiteX11" fmla="*/ 1066493 w 1395306"/>
                <a:gd name="connsiteY11" fmla="*/ 35741 h 1846289"/>
                <a:gd name="connsiteX12" fmla="*/ 747209 w 1395306"/>
                <a:gd name="connsiteY12" fmla="*/ 3767 h 1846289"/>
                <a:gd name="connsiteX13" fmla="*/ 466541 w 1395306"/>
                <a:gd name="connsiteY13" fmla="*/ 45310 h 184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5306" h="1846289">
                  <a:moveTo>
                    <a:pt x="466541" y="45310"/>
                  </a:moveTo>
                  <a:cubicBezTo>
                    <a:pt x="466541" y="45310"/>
                    <a:pt x="370734" y="108807"/>
                    <a:pt x="220324" y="201800"/>
                  </a:cubicBezTo>
                  <a:cubicBezTo>
                    <a:pt x="69914" y="294793"/>
                    <a:pt x="86125" y="284773"/>
                    <a:pt x="70252" y="383845"/>
                  </a:cubicBezTo>
                  <a:cubicBezTo>
                    <a:pt x="54377" y="482918"/>
                    <a:pt x="0" y="821228"/>
                    <a:pt x="0" y="923452"/>
                  </a:cubicBezTo>
                  <a:cubicBezTo>
                    <a:pt x="0" y="1025677"/>
                    <a:pt x="70252" y="1265140"/>
                    <a:pt x="47847" y="1376934"/>
                  </a:cubicBezTo>
                  <a:cubicBezTo>
                    <a:pt x="25444" y="1488728"/>
                    <a:pt x="2815" y="1641953"/>
                    <a:pt x="28709" y="1686648"/>
                  </a:cubicBezTo>
                  <a:cubicBezTo>
                    <a:pt x="54602" y="1731343"/>
                    <a:pt x="296880" y="1846290"/>
                    <a:pt x="507634" y="1846290"/>
                  </a:cubicBezTo>
                  <a:cubicBezTo>
                    <a:pt x="718388" y="1846290"/>
                    <a:pt x="1047353" y="1792025"/>
                    <a:pt x="1095201" y="1731343"/>
                  </a:cubicBezTo>
                  <a:cubicBezTo>
                    <a:pt x="1143048" y="1670661"/>
                    <a:pt x="1140234" y="1625966"/>
                    <a:pt x="1143161" y="1542993"/>
                  </a:cubicBezTo>
                  <a:cubicBezTo>
                    <a:pt x="1146088" y="1460020"/>
                    <a:pt x="1171869" y="1354530"/>
                    <a:pt x="1245273" y="1067107"/>
                  </a:cubicBezTo>
                  <a:cubicBezTo>
                    <a:pt x="1318677" y="779685"/>
                    <a:pt x="1433736" y="188965"/>
                    <a:pt x="1382624" y="105992"/>
                  </a:cubicBezTo>
                  <a:cubicBezTo>
                    <a:pt x="1331511" y="23019"/>
                    <a:pt x="1171869" y="35741"/>
                    <a:pt x="1066493" y="35741"/>
                  </a:cubicBezTo>
                  <a:cubicBezTo>
                    <a:pt x="961115" y="35741"/>
                    <a:pt x="871725" y="23019"/>
                    <a:pt x="747209" y="3767"/>
                  </a:cubicBezTo>
                  <a:cubicBezTo>
                    <a:pt x="622693" y="-15484"/>
                    <a:pt x="466541" y="45310"/>
                    <a:pt x="466541" y="45310"/>
                  </a:cubicBezTo>
                  <a:close/>
                </a:path>
              </a:pathLst>
            </a:custGeom>
            <a:solidFill>
              <a:schemeClr val="accent1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A726BB8F-B304-FF44-3810-17F3E588C835}"/>
                </a:ext>
              </a:extLst>
            </p:cNvPr>
            <p:cNvSpPr/>
            <p:nvPr/>
          </p:nvSpPr>
          <p:spPr>
            <a:xfrm>
              <a:off x="9638866" y="2954650"/>
              <a:ext cx="886772" cy="1760573"/>
            </a:xfrm>
            <a:custGeom>
              <a:avLst/>
              <a:gdLst>
                <a:gd name="connsiteX0" fmla="*/ 869135 w 886772"/>
                <a:gd name="connsiteY0" fmla="*/ 13747 h 1760573"/>
                <a:gd name="connsiteX1" fmla="*/ 776030 w 886772"/>
                <a:gd name="connsiteY1" fmla="*/ 10932 h 1760573"/>
                <a:gd name="connsiteX2" fmla="*/ 613686 w 886772"/>
                <a:gd name="connsiteY2" fmla="*/ 291262 h 1760573"/>
                <a:gd name="connsiteX3" fmla="*/ 347091 w 886772"/>
                <a:gd name="connsiteY3" fmla="*/ 1019445 h 1760573"/>
                <a:gd name="connsiteX4" fmla="*/ 184860 w 886772"/>
                <a:gd name="connsiteY4" fmla="*/ 1494655 h 1760573"/>
                <a:gd name="connsiteX5" fmla="*/ 0 w 886772"/>
                <a:gd name="connsiteY5" fmla="*/ 1760574 h 1760573"/>
                <a:gd name="connsiteX6" fmla="*/ 586666 w 886772"/>
                <a:gd name="connsiteY6" fmla="*/ 1645627 h 1760573"/>
                <a:gd name="connsiteX7" fmla="*/ 634627 w 886772"/>
                <a:gd name="connsiteY7" fmla="*/ 1457277 h 1760573"/>
                <a:gd name="connsiteX8" fmla="*/ 736739 w 886772"/>
                <a:gd name="connsiteY8" fmla="*/ 981392 h 1760573"/>
                <a:gd name="connsiteX9" fmla="*/ 874089 w 886772"/>
                <a:gd name="connsiteY9" fmla="*/ 20276 h 1760573"/>
                <a:gd name="connsiteX10" fmla="*/ 869135 w 886772"/>
                <a:gd name="connsiteY10" fmla="*/ 13747 h 176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6772" h="1760573">
                  <a:moveTo>
                    <a:pt x="869135" y="13747"/>
                  </a:moveTo>
                  <a:cubicBezTo>
                    <a:pt x="838963" y="-6518"/>
                    <a:pt x="803725" y="-1677"/>
                    <a:pt x="776030" y="10932"/>
                  </a:cubicBezTo>
                  <a:cubicBezTo>
                    <a:pt x="712308" y="39866"/>
                    <a:pt x="613686" y="291262"/>
                    <a:pt x="613686" y="291262"/>
                  </a:cubicBezTo>
                  <a:lnTo>
                    <a:pt x="347091" y="1019445"/>
                  </a:lnTo>
                  <a:cubicBezTo>
                    <a:pt x="347091" y="1019445"/>
                    <a:pt x="277628" y="1309231"/>
                    <a:pt x="184860" y="1494655"/>
                  </a:cubicBezTo>
                  <a:cubicBezTo>
                    <a:pt x="138589" y="1587085"/>
                    <a:pt x="63609" y="1685369"/>
                    <a:pt x="0" y="1760574"/>
                  </a:cubicBezTo>
                  <a:cubicBezTo>
                    <a:pt x="210754" y="1760574"/>
                    <a:pt x="538819" y="1706197"/>
                    <a:pt x="586666" y="1645627"/>
                  </a:cubicBezTo>
                  <a:cubicBezTo>
                    <a:pt x="634514" y="1585058"/>
                    <a:pt x="631699" y="1540251"/>
                    <a:pt x="634627" y="1457277"/>
                  </a:cubicBezTo>
                  <a:cubicBezTo>
                    <a:pt x="637554" y="1374304"/>
                    <a:pt x="663335" y="1268814"/>
                    <a:pt x="736739" y="981392"/>
                  </a:cubicBezTo>
                  <a:cubicBezTo>
                    <a:pt x="810142" y="693969"/>
                    <a:pt x="925201" y="103250"/>
                    <a:pt x="874089" y="20276"/>
                  </a:cubicBezTo>
                  <a:cubicBezTo>
                    <a:pt x="872569" y="18002"/>
                    <a:pt x="870914" y="15829"/>
                    <a:pt x="869135" y="1374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F98493EC-B81B-6C4F-A6EC-AF9FD9C2A4EB}"/>
                </a:ext>
              </a:extLst>
            </p:cNvPr>
            <p:cNvSpPr/>
            <p:nvPr/>
          </p:nvSpPr>
          <p:spPr>
            <a:xfrm>
              <a:off x="9129994" y="2868934"/>
              <a:ext cx="1395306" cy="1846289"/>
            </a:xfrm>
            <a:custGeom>
              <a:avLst/>
              <a:gdLst>
                <a:gd name="connsiteX0" fmla="*/ 466541 w 1395306"/>
                <a:gd name="connsiteY0" fmla="*/ 45310 h 1846289"/>
                <a:gd name="connsiteX1" fmla="*/ 220324 w 1395306"/>
                <a:gd name="connsiteY1" fmla="*/ 201800 h 1846289"/>
                <a:gd name="connsiteX2" fmla="*/ 70252 w 1395306"/>
                <a:gd name="connsiteY2" fmla="*/ 383845 h 1846289"/>
                <a:gd name="connsiteX3" fmla="*/ 0 w 1395306"/>
                <a:gd name="connsiteY3" fmla="*/ 923452 h 1846289"/>
                <a:gd name="connsiteX4" fmla="*/ 47847 w 1395306"/>
                <a:gd name="connsiteY4" fmla="*/ 1376934 h 1846289"/>
                <a:gd name="connsiteX5" fmla="*/ 28709 w 1395306"/>
                <a:gd name="connsiteY5" fmla="*/ 1686648 h 1846289"/>
                <a:gd name="connsiteX6" fmla="*/ 507634 w 1395306"/>
                <a:gd name="connsiteY6" fmla="*/ 1846290 h 1846289"/>
                <a:gd name="connsiteX7" fmla="*/ 1095201 w 1395306"/>
                <a:gd name="connsiteY7" fmla="*/ 1731343 h 1846289"/>
                <a:gd name="connsiteX8" fmla="*/ 1143161 w 1395306"/>
                <a:gd name="connsiteY8" fmla="*/ 1542993 h 1846289"/>
                <a:gd name="connsiteX9" fmla="*/ 1245273 w 1395306"/>
                <a:gd name="connsiteY9" fmla="*/ 1067107 h 1846289"/>
                <a:gd name="connsiteX10" fmla="*/ 1382624 w 1395306"/>
                <a:gd name="connsiteY10" fmla="*/ 105992 h 1846289"/>
                <a:gd name="connsiteX11" fmla="*/ 1066493 w 1395306"/>
                <a:gd name="connsiteY11" fmla="*/ 35741 h 1846289"/>
                <a:gd name="connsiteX12" fmla="*/ 747209 w 1395306"/>
                <a:gd name="connsiteY12" fmla="*/ 3767 h 1846289"/>
                <a:gd name="connsiteX13" fmla="*/ 466541 w 1395306"/>
                <a:gd name="connsiteY13" fmla="*/ 45310 h 184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5306" h="1846289">
                  <a:moveTo>
                    <a:pt x="466541" y="45310"/>
                  </a:moveTo>
                  <a:cubicBezTo>
                    <a:pt x="466541" y="45310"/>
                    <a:pt x="370734" y="108807"/>
                    <a:pt x="220324" y="201800"/>
                  </a:cubicBezTo>
                  <a:cubicBezTo>
                    <a:pt x="69914" y="294793"/>
                    <a:pt x="86125" y="284773"/>
                    <a:pt x="70252" y="383845"/>
                  </a:cubicBezTo>
                  <a:cubicBezTo>
                    <a:pt x="54377" y="482918"/>
                    <a:pt x="0" y="821228"/>
                    <a:pt x="0" y="923452"/>
                  </a:cubicBezTo>
                  <a:cubicBezTo>
                    <a:pt x="0" y="1025677"/>
                    <a:pt x="70252" y="1265140"/>
                    <a:pt x="47847" y="1376934"/>
                  </a:cubicBezTo>
                  <a:cubicBezTo>
                    <a:pt x="25444" y="1488728"/>
                    <a:pt x="2815" y="1641953"/>
                    <a:pt x="28709" y="1686648"/>
                  </a:cubicBezTo>
                  <a:cubicBezTo>
                    <a:pt x="54602" y="1731343"/>
                    <a:pt x="296880" y="1846290"/>
                    <a:pt x="507634" y="1846290"/>
                  </a:cubicBezTo>
                  <a:cubicBezTo>
                    <a:pt x="718388" y="1846290"/>
                    <a:pt x="1047353" y="1792025"/>
                    <a:pt x="1095201" y="1731343"/>
                  </a:cubicBezTo>
                  <a:cubicBezTo>
                    <a:pt x="1143048" y="1670661"/>
                    <a:pt x="1140234" y="1625966"/>
                    <a:pt x="1143161" y="1542993"/>
                  </a:cubicBezTo>
                  <a:cubicBezTo>
                    <a:pt x="1146088" y="1460020"/>
                    <a:pt x="1171869" y="1354530"/>
                    <a:pt x="1245273" y="1067107"/>
                  </a:cubicBezTo>
                  <a:cubicBezTo>
                    <a:pt x="1318677" y="779685"/>
                    <a:pt x="1433736" y="188965"/>
                    <a:pt x="1382624" y="105992"/>
                  </a:cubicBezTo>
                  <a:cubicBezTo>
                    <a:pt x="1331511" y="23019"/>
                    <a:pt x="1171869" y="35741"/>
                    <a:pt x="1066493" y="35741"/>
                  </a:cubicBezTo>
                  <a:cubicBezTo>
                    <a:pt x="961115" y="35741"/>
                    <a:pt x="871725" y="23019"/>
                    <a:pt x="747209" y="3767"/>
                  </a:cubicBezTo>
                  <a:cubicBezTo>
                    <a:pt x="622693" y="-15484"/>
                    <a:pt x="466541" y="45310"/>
                    <a:pt x="466541" y="45310"/>
                  </a:cubicBez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F899961-1035-CC6E-96B2-AAEA8B70383A}"/>
                </a:ext>
              </a:extLst>
            </p:cNvPr>
            <p:cNvSpPr/>
            <p:nvPr/>
          </p:nvSpPr>
          <p:spPr>
            <a:xfrm>
              <a:off x="9366452" y="3307044"/>
              <a:ext cx="185387" cy="1355040"/>
            </a:xfrm>
            <a:custGeom>
              <a:avLst/>
              <a:gdLst>
                <a:gd name="connsiteX0" fmla="*/ 185388 w 185387"/>
                <a:gd name="connsiteY0" fmla="*/ 0 h 1355040"/>
                <a:gd name="connsiteX1" fmla="*/ 40157 w 185387"/>
                <a:gd name="connsiteY1" fmla="*/ 500879 h 1355040"/>
                <a:gd name="connsiteX2" fmla="*/ 26647 w 185387"/>
                <a:gd name="connsiteY2" fmla="*/ 1094300 h 1355040"/>
                <a:gd name="connsiteX3" fmla="*/ 8634 w 185387"/>
                <a:gd name="connsiteY3" fmla="*/ 1355041 h 135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87" h="1355040">
                  <a:moveTo>
                    <a:pt x="185388" y="0"/>
                  </a:moveTo>
                  <a:cubicBezTo>
                    <a:pt x="185388" y="0"/>
                    <a:pt x="40157" y="383906"/>
                    <a:pt x="40157" y="500879"/>
                  </a:cubicBezTo>
                  <a:cubicBezTo>
                    <a:pt x="40157" y="617852"/>
                    <a:pt x="26647" y="936910"/>
                    <a:pt x="26647" y="1094300"/>
                  </a:cubicBezTo>
                  <a:cubicBezTo>
                    <a:pt x="26647" y="1251690"/>
                    <a:pt x="-18386" y="1314511"/>
                    <a:pt x="8634" y="1355041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A073A62-0A50-D230-6858-D2791B218316}"/>
                </a:ext>
              </a:extLst>
            </p:cNvPr>
            <p:cNvSpPr/>
            <p:nvPr/>
          </p:nvSpPr>
          <p:spPr>
            <a:xfrm>
              <a:off x="9871123" y="3147402"/>
              <a:ext cx="124516" cy="504481"/>
            </a:xfrm>
            <a:custGeom>
              <a:avLst/>
              <a:gdLst>
                <a:gd name="connsiteX0" fmla="*/ 0 w 124516"/>
                <a:gd name="connsiteY0" fmla="*/ 504481 h 504481"/>
                <a:gd name="connsiteX1" fmla="*/ 124516 w 124516"/>
                <a:gd name="connsiteY1" fmla="*/ 0 h 50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516" h="504481">
                  <a:moveTo>
                    <a:pt x="0" y="504481"/>
                  </a:moveTo>
                  <a:cubicBezTo>
                    <a:pt x="0" y="504481"/>
                    <a:pt x="70251" y="162794"/>
                    <a:pt x="124516" y="0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489B16AE-7FF0-21E9-B13F-0701BCCBC87D}"/>
                </a:ext>
              </a:extLst>
            </p:cNvPr>
            <p:cNvSpPr/>
            <p:nvPr/>
          </p:nvSpPr>
          <p:spPr>
            <a:xfrm>
              <a:off x="9833483" y="3275071"/>
              <a:ext cx="40905" cy="424773"/>
            </a:xfrm>
            <a:custGeom>
              <a:avLst/>
              <a:gdLst>
                <a:gd name="connsiteX0" fmla="*/ 12197 w 40905"/>
                <a:gd name="connsiteY0" fmla="*/ 424773 h 424773"/>
                <a:gd name="connsiteX1" fmla="*/ 40905 w 40905"/>
                <a:gd name="connsiteY1" fmla="*/ 0 h 42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905" h="424773">
                  <a:moveTo>
                    <a:pt x="12197" y="424773"/>
                  </a:moveTo>
                  <a:cubicBezTo>
                    <a:pt x="12197" y="424773"/>
                    <a:pt x="-29346" y="175628"/>
                    <a:pt x="40905" y="0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090EA8E-58DD-5AF0-9A07-BDBD0CC38EC2}"/>
                </a:ext>
              </a:extLst>
            </p:cNvPr>
            <p:cNvSpPr/>
            <p:nvPr/>
          </p:nvSpPr>
          <p:spPr>
            <a:xfrm>
              <a:off x="9373616" y="2722404"/>
              <a:ext cx="548680" cy="586030"/>
            </a:xfrm>
            <a:custGeom>
              <a:avLst/>
              <a:gdLst>
                <a:gd name="connsiteX0" fmla="*/ 178224 w 548680"/>
                <a:gd name="connsiteY0" fmla="*/ 105602 h 586030"/>
                <a:gd name="connsiteX1" fmla="*/ 50443 w 548680"/>
                <a:gd name="connsiteY1" fmla="*/ 367469 h 586030"/>
                <a:gd name="connsiteX2" fmla="*/ 21735 w 548680"/>
                <a:gd name="connsiteY2" fmla="*/ 517541 h 586030"/>
                <a:gd name="connsiteX3" fmla="*/ 232489 w 548680"/>
                <a:gd name="connsiteY3" fmla="*/ 393025 h 586030"/>
                <a:gd name="connsiteX4" fmla="*/ 414422 w 548680"/>
                <a:gd name="connsiteY4" fmla="*/ 584415 h 586030"/>
                <a:gd name="connsiteX5" fmla="*/ 548620 w 548680"/>
                <a:gd name="connsiteY5" fmla="*/ 198032 h 586030"/>
                <a:gd name="connsiteX6" fmla="*/ 382561 w 548680"/>
                <a:gd name="connsiteY6" fmla="*/ 0 h 586030"/>
                <a:gd name="connsiteX7" fmla="*/ 178224 w 548680"/>
                <a:gd name="connsiteY7" fmla="*/ 105602 h 5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680" h="586030">
                  <a:moveTo>
                    <a:pt x="178224" y="105602"/>
                  </a:moveTo>
                  <a:cubicBezTo>
                    <a:pt x="178224" y="105602"/>
                    <a:pt x="120695" y="210979"/>
                    <a:pt x="50443" y="367469"/>
                  </a:cubicBezTo>
                  <a:cubicBezTo>
                    <a:pt x="-19808" y="523958"/>
                    <a:pt x="-3821" y="546249"/>
                    <a:pt x="21735" y="517541"/>
                  </a:cubicBezTo>
                  <a:cubicBezTo>
                    <a:pt x="47291" y="488832"/>
                    <a:pt x="181377" y="399442"/>
                    <a:pt x="232489" y="393025"/>
                  </a:cubicBezTo>
                  <a:cubicBezTo>
                    <a:pt x="283601" y="386608"/>
                    <a:pt x="398548" y="606931"/>
                    <a:pt x="414422" y="584415"/>
                  </a:cubicBezTo>
                  <a:cubicBezTo>
                    <a:pt x="430296" y="561898"/>
                    <a:pt x="551772" y="367243"/>
                    <a:pt x="548620" y="198032"/>
                  </a:cubicBezTo>
                  <a:cubicBezTo>
                    <a:pt x="545468" y="28821"/>
                    <a:pt x="430409" y="0"/>
                    <a:pt x="382561" y="0"/>
                  </a:cubicBezTo>
                  <a:cubicBezTo>
                    <a:pt x="334714" y="0"/>
                    <a:pt x="178224" y="105602"/>
                    <a:pt x="178224" y="105602"/>
                  </a:cubicBezTo>
                  <a:close/>
                </a:path>
              </a:pathLst>
            </a:custGeom>
            <a:solidFill>
              <a:srgbClr val="263238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CF0221E6-CA72-42BD-E6E9-7D1555FD2C86}"/>
                </a:ext>
              </a:extLst>
            </p:cNvPr>
            <p:cNvSpPr/>
            <p:nvPr/>
          </p:nvSpPr>
          <p:spPr>
            <a:xfrm>
              <a:off x="9500300" y="2223249"/>
              <a:ext cx="321840" cy="1083795"/>
            </a:xfrm>
            <a:custGeom>
              <a:avLst/>
              <a:gdLst>
                <a:gd name="connsiteX0" fmla="*/ 427 w 321840"/>
                <a:gd name="connsiteY0" fmla="*/ 534506 h 1083795"/>
                <a:gd name="connsiteX1" fmla="*/ 51540 w 321840"/>
                <a:gd name="connsiteY1" fmla="*/ 799525 h 1083795"/>
                <a:gd name="connsiteX2" fmla="*/ 51540 w 321840"/>
                <a:gd name="connsiteY2" fmla="*/ 1083795 h 1083795"/>
                <a:gd name="connsiteX3" fmla="*/ 316558 w 321840"/>
                <a:gd name="connsiteY3" fmla="*/ 569632 h 1083795"/>
                <a:gd name="connsiteX4" fmla="*/ 284585 w 321840"/>
                <a:gd name="connsiteY4" fmla="*/ 237514 h 1083795"/>
                <a:gd name="connsiteX5" fmla="*/ 316558 w 321840"/>
                <a:gd name="connsiteY5" fmla="*/ 42746 h 1083795"/>
                <a:gd name="connsiteX6" fmla="*/ 128096 w 321840"/>
                <a:gd name="connsiteY6" fmla="*/ 110296 h 1083795"/>
                <a:gd name="connsiteX7" fmla="*/ 427 w 321840"/>
                <a:gd name="connsiteY7" fmla="*/ 534506 h 108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840" h="1083795">
                  <a:moveTo>
                    <a:pt x="427" y="534506"/>
                  </a:moveTo>
                  <a:cubicBezTo>
                    <a:pt x="34348" y="618740"/>
                    <a:pt x="51709" y="708716"/>
                    <a:pt x="51540" y="799525"/>
                  </a:cubicBezTo>
                  <a:cubicBezTo>
                    <a:pt x="48275" y="940028"/>
                    <a:pt x="41858" y="1083795"/>
                    <a:pt x="51540" y="1083795"/>
                  </a:cubicBezTo>
                  <a:cubicBezTo>
                    <a:pt x="61222" y="1083795"/>
                    <a:pt x="316558" y="614327"/>
                    <a:pt x="316558" y="569632"/>
                  </a:cubicBezTo>
                  <a:cubicBezTo>
                    <a:pt x="316558" y="524937"/>
                    <a:pt x="271525" y="336586"/>
                    <a:pt x="284585" y="237514"/>
                  </a:cubicBezTo>
                  <a:cubicBezTo>
                    <a:pt x="297645" y="138441"/>
                    <a:pt x="335698" y="119415"/>
                    <a:pt x="316558" y="42746"/>
                  </a:cubicBezTo>
                  <a:cubicBezTo>
                    <a:pt x="297419" y="-33922"/>
                    <a:pt x="195195" y="-5101"/>
                    <a:pt x="128096" y="110296"/>
                  </a:cubicBezTo>
                  <a:cubicBezTo>
                    <a:pt x="60996" y="225693"/>
                    <a:pt x="-5990" y="422824"/>
                    <a:pt x="427" y="534506"/>
                  </a:cubicBezTo>
                  <a:close/>
                </a:path>
              </a:pathLst>
            </a:custGeom>
            <a:solidFill>
              <a:srgbClr val="FFFFFF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53" name="图形 8">
              <a:extLst>
                <a:ext uri="{FF2B5EF4-FFF2-40B4-BE49-F238E27FC236}">
                  <a16:creationId xmlns:a16="http://schemas.microsoft.com/office/drawing/2014/main" id="{8070F9E8-4C54-BED1-C6B9-CCC889ACE938}"/>
                </a:ext>
              </a:extLst>
            </p:cNvPr>
            <p:cNvGrpSpPr/>
            <p:nvPr/>
          </p:nvGrpSpPr>
          <p:grpSpPr>
            <a:xfrm>
              <a:off x="9500301" y="2225128"/>
              <a:ext cx="297306" cy="789089"/>
              <a:chOff x="9500301" y="2225128"/>
              <a:chExt cx="297306" cy="789089"/>
            </a:xfrm>
          </p:grpSpPr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F55B094E-9867-9A6A-EC41-05212306D126}"/>
                  </a:ext>
                </a:extLst>
              </p:cNvPr>
              <p:cNvSpPr/>
              <p:nvPr/>
            </p:nvSpPr>
            <p:spPr>
              <a:xfrm>
                <a:off x="9500301" y="2225128"/>
                <a:ext cx="297306" cy="789089"/>
              </a:xfrm>
              <a:custGeom>
                <a:avLst/>
                <a:gdLst>
                  <a:gd name="connsiteX0" fmla="*/ 295617 w 297306"/>
                  <a:gd name="connsiteY0" fmla="*/ 181370 h 789089"/>
                  <a:gd name="connsiteX1" fmla="*/ 283008 w 297306"/>
                  <a:gd name="connsiteY1" fmla="*/ 1238 h 789089"/>
                  <a:gd name="connsiteX2" fmla="*/ 279293 w 297306"/>
                  <a:gd name="connsiteY2" fmla="*/ 0 h 789089"/>
                  <a:gd name="connsiteX3" fmla="*/ 190916 w 297306"/>
                  <a:gd name="connsiteY3" fmla="*/ 32086 h 789089"/>
                  <a:gd name="connsiteX4" fmla="*/ 128095 w 297306"/>
                  <a:gd name="connsiteY4" fmla="*/ 108304 h 789089"/>
                  <a:gd name="connsiteX5" fmla="*/ 426 w 297306"/>
                  <a:gd name="connsiteY5" fmla="*/ 532965 h 789089"/>
                  <a:gd name="connsiteX6" fmla="*/ 51539 w 297306"/>
                  <a:gd name="connsiteY6" fmla="*/ 789090 h 789089"/>
                  <a:gd name="connsiteX7" fmla="*/ 224916 w 297306"/>
                  <a:gd name="connsiteY7" fmla="*/ 636428 h 789089"/>
                  <a:gd name="connsiteX8" fmla="*/ 297306 w 297306"/>
                  <a:gd name="connsiteY8" fmla="*/ 432879 h 789089"/>
                  <a:gd name="connsiteX9" fmla="*/ 284584 w 297306"/>
                  <a:gd name="connsiteY9" fmla="*/ 235973 h 789089"/>
                  <a:gd name="connsiteX10" fmla="*/ 295617 w 297306"/>
                  <a:gd name="connsiteY10" fmla="*/ 181370 h 78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7306" h="789089">
                    <a:moveTo>
                      <a:pt x="295617" y="181370"/>
                    </a:moveTo>
                    <a:lnTo>
                      <a:pt x="283008" y="1238"/>
                    </a:lnTo>
                    <a:cubicBezTo>
                      <a:pt x="281815" y="709"/>
                      <a:pt x="280565" y="293"/>
                      <a:pt x="279293" y="0"/>
                    </a:cubicBezTo>
                    <a:lnTo>
                      <a:pt x="190916" y="32086"/>
                    </a:lnTo>
                    <a:cubicBezTo>
                      <a:pt x="165731" y="53668"/>
                      <a:pt x="144476" y="79461"/>
                      <a:pt x="128095" y="108304"/>
                    </a:cubicBezTo>
                    <a:cubicBezTo>
                      <a:pt x="61108" y="223251"/>
                      <a:pt x="-5991" y="421283"/>
                      <a:pt x="426" y="532965"/>
                    </a:cubicBezTo>
                    <a:cubicBezTo>
                      <a:pt x="33154" y="614452"/>
                      <a:pt x="50481" y="701287"/>
                      <a:pt x="51539" y="789090"/>
                    </a:cubicBezTo>
                    <a:cubicBezTo>
                      <a:pt x="116274" y="752613"/>
                      <a:pt x="185850" y="701613"/>
                      <a:pt x="224916" y="636428"/>
                    </a:cubicBezTo>
                    <a:cubicBezTo>
                      <a:pt x="261460" y="573652"/>
                      <a:pt x="286014" y="504628"/>
                      <a:pt x="297306" y="432879"/>
                    </a:cubicBezTo>
                    <a:cubicBezTo>
                      <a:pt x="287061" y="365330"/>
                      <a:pt x="277829" y="288211"/>
                      <a:pt x="284584" y="235973"/>
                    </a:cubicBezTo>
                    <a:cubicBezTo>
                      <a:pt x="286937" y="217532"/>
                      <a:pt x="290630" y="199282"/>
                      <a:pt x="295617" y="181370"/>
                    </a:cubicBezTo>
                    <a:close/>
                  </a:path>
                </a:pathLst>
              </a:custGeom>
              <a:solidFill>
                <a:srgbClr val="92E3A9"/>
              </a:solidFill>
              <a:ln w="1124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8C5E8F5F-70F0-77EC-4D79-CC2617555A40}"/>
                  </a:ext>
                </a:extLst>
              </p:cNvPr>
              <p:cNvSpPr/>
              <p:nvPr/>
            </p:nvSpPr>
            <p:spPr>
              <a:xfrm>
                <a:off x="9500301" y="2225128"/>
                <a:ext cx="297306" cy="789089"/>
              </a:xfrm>
              <a:custGeom>
                <a:avLst/>
                <a:gdLst>
                  <a:gd name="connsiteX0" fmla="*/ 295617 w 297306"/>
                  <a:gd name="connsiteY0" fmla="*/ 181370 h 789089"/>
                  <a:gd name="connsiteX1" fmla="*/ 283008 w 297306"/>
                  <a:gd name="connsiteY1" fmla="*/ 1238 h 789089"/>
                  <a:gd name="connsiteX2" fmla="*/ 279293 w 297306"/>
                  <a:gd name="connsiteY2" fmla="*/ 0 h 789089"/>
                  <a:gd name="connsiteX3" fmla="*/ 190916 w 297306"/>
                  <a:gd name="connsiteY3" fmla="*/ 32086 h 789089"/>
                  <a:gd name="connsiteX4" fmla="*/ 128095 w 297306"/>
                  <a:gd name="connsiteY4" fmla="*/ 108304 h 789089"/>
                  <a:gd name="connsiteX5" fmla="*/ 426 w 297306"/>
                  <a:gd name="connsiteY5" fmla="*/ 532965 h 789089"/>
                  <a:gd name="connsiteX6" fmla="*/ 51539 w 297306"/>
                  <a:gd name="connsiteY6" fmla="*/ 789090 h 789089"/>
                  <a:gd name="connsiteX7" fmla="*/ 224916 w 297306"/>
                  <a:gd name="connsiteY7" fmla="*/ 636428 h 789089"/>
                  <a:gd name="connsiteX8" fmla="*/ 297306 w 297306"/>
                  <a:gd name="connsiteY8" fmla="*/ 432879 h 789089"/>
                  <a:gd name="connsiteX9" fmla="*/ 284584 w 297306"/>
                  <a:gd name="connsiteY9" fmla="*/ 235973 h 789089"/>
                  <a:gd name="connsiteX10" fmla="*/ 295617 w 297306"/>
                  <a:gd name="connsiteY10" fmla="*/ 181370 h 78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7306" h="789089">
                    <a:moveTo>
                      <a:pt x="295617" y="181370"/>
                    </a:moveTo>
                    <a:lnTo>
                      <a:pt x="283008" y="1238"/>
                    </a:lnTo>
                    <a:cubicBezTo>
                      <a:pt x="281815" y="709"/>
                      <a:pt x="280565" y="293"/>
                      <a:pt x="279293" y="0"/>
                    </a:cubicBezTo>
                    <a:lnTo>
                      <a:pt x="190916" y="32086"/>
                    </a:lnTo>
                    <a:cubicBezTo>
                      <a:pt x="165731" y="53668"/>
                      <a:pt x="144476" y="79461"/>
                      <a:pt x="128095" y="108304"/>
                    </a:cubicBezTo>
                    <a:cubicBezTo>
                      <a:pt x="61108" y="223251"/>
                      <a:pt x="-5991" y="421283"/>
                      <a:pt x="426" y="532965"/>
                    </a:cubicBezTo>
                    <a:cubicBezTo>
                      <a:pt x="33154" y="614452"/>
                      <a:pt x="50481" y="701287"/>
                      <a:pt x="51539" y="789090"/>
                    </a:cubicBezTo>
                    <a:cubicBezTo>
                      <a:pt x="116274" y="752613"/>
                      <a:pt x="185850" y="701613"/>
                      <a:pt x="224916" y="636428"/>
                    </a:cubicBezTo>
                    <a:cubicBezTo>
                      <a:pt x="261460" y="573652"/>
                      <a:pt x="286014" y="504628"/>
                      <a:pt x="297306" y="432879"/>
                    </a:cubicBezTo>
                    <a:cubicBezTo>
                      <a:pt x="287061" y="365330"/>
                      <a:pt x="277829" y="288211"/>
                      <a:pt x="284584" y="235973"/>
                    </a:cubicBezTo>
                    <a:cubicBezTo>
                      <a:pt x="286937" y="217532"/>
                      <a:pt x="290630" y="199282"/>
                      <a:pt x="295617" y="18137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1124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0A1BD4E1-13B9-D92C-C674-92509B786DDB}"/>
                </a:ext>
              </a:extLst>
            </p:cNvPr>
            <p:cNvSpPr/>
            <p:nvPr/>
          </p:nvSpPr>
          <p:spPr>
            <a:xfrm>
              <a:off x="9500300" y="2223249"/>
              <a:ext cx="321840" cy="1083795"/>
            </a:xfrm>
            <a:custGeom>
              <a:avLst/>
              <a:gdLst>
                <a:gd name="connsiteX0" fmla="*/ 427 w 321840"/>
                <a:gd name="connsiteY0" fmla="*/ 534506 h 1083795"/>
                <a:gd name="connsiteX1" fmla="*/ 51540 w 321840"/>
                <a:gd name="connsiteY1" fmla="*/ 799525 h 1083795"/>
                <a:gd name="connsiteX2" fmla="*/ 51540 w 321840"/>
                <a:gd name="connsiteY2" fmla="*/ 1083795 h 1083795"/>
                <a:gd name="connsiteX3" fmla="*/ 316558 w 321840"/>
                <a:gd name="connsiteY3" fmla="*/ 569632 h 1083795"/>
                <a:gd name="connsiteX4" fmla="*/ 284585 w 321840"/>
                <a:gd name="connsiteY4" fmla="*/ 237514 h 1083795"/>
                <a:gd name="connsiteX5" fmla="*/ 316558 w 321840"/>
                <a:gd name="connsiteY5" fmla="*/ 42746 h 1083795"/>
                <a:gd name="connsiteX6" fmla="*/ 128096 w 321840"/>
                <a:gd name="connsiteY6" fmla="*/ 110296 h 1083795"/>
                <a:gd name="connsiteX7" fmla="*/ 427 w 321840"/>
                <a:gd name="connsiteY7" fmla="*/ 534506 h 108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840" h="1083795">
                  <a:moveTo>
                    <a:pt x="427" y="534506"/>
                  </a:moveTo>
                  <a:cubicBezTo>
                    <a:pt x="34348" y="618740"/>
                    <a:pt x="51709" y="708716"/>
                    <a:pt x="51540" y="799525"/>
                  </a:cubicBezTo>
                  <a:cubicBezTo>
                    <a:pt x="48275" y="940028"/>
                    <a:pt x="41858" y="1083795"/>
                    <a:pt x="51540" y="1083795"/>
                  </a:cubicBezTo>
                  <a:cubicBezTo>
                    <a:pt x="61222" y="1083795"/>
                    <a:pt x="316558" y="614327"/>
                    <a:pt x="316558" y="569632"/>
                  </a:cubicBezTo>
                  <a:cubicBezTo>
                    <a:pt x="316558" y="524937"/>
                    <a:pt x="271525" y="336586"/>
                    <a:pt x="284585" y="237514"/>
                  </a:cubicBezTo>
                  <a:cubicBezTo>
                    <a:pt x="297645" y="138441"/>
                    <a:pt x="335698" y="119415"/>
                    <a:pt x="316558" y="42746"/>
                  </a:cubicBezTo>
                  <a:cubicBezTo>
                    <a:pt x="297419" y="-33922"/>
                    <a:pt x="195195" y="-5101"/>
                    <a:pt x="128096" y="110296"/>
                  </a:cubicBezTo>
                  <a:cubicBezTo>
                    <a:pt x="60996" y="225693"/>
                    <a:pt x="-5990" y="422824"/>
                    <a:pt x="427" y="534506"/>
                  </a:cubicBez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68677288-21C5-2418-E495-FA91CDDB5DC5}"/>
                </a:ext>
              </a:extLst>
            </p:cNvPr>
            <p:cNvSpPr/>
            <p:nvPr/>
          </p:nvSpPr>
          <p:spPr>
            <a:xfrm>
              <a:off x="9612634" y="3134568"/>
              <a:ext cx="836486" cy="1177723"/>
            </a:xfrm>
            <a:custGeom>
              <a:avLst/>
              <a:gdLst>
                <a:gd name="connsiteX0" fmla="*/ 469468 w 836486"/>
                <a:gd name="connsiteY0" fmla="*/ 0 h 1177723"/>
                <a:gd name="connsiteX1" fmla="*/ 182046 w 836486"/>
                <a:gd name="connsiteY1" fmla="*/ 638680 h 1177723"/>
                <a:gd name="connsiteX2" fmla="*/ 79934 w 836486"/>
                <a:gd name="connsiteY2" fmla="*/ 785037 h 1177723"/>
                <a:gd name="connsiteX3" fmla="*/ 0 w 836486"/>
                <a:gd name="connsiteY3" fmla="*/ 839301 h 1177723"/>
                <a:gd name="connsiteX4" fmla="*/ 67549 w 836486"/>
                <a:gd name="connsiteY4" fmla="*/ 1177724 h 1177723"/>
                <a:gd name="connsiteX5" fmla="*/ 326489 w 836486"/>
                <a:gd name="connsiteY5" fmla="*/ 1053208 h 1177723"/>
                <a:gd name="connsiteX6" fmla="*/ 836487 w 836486"/>
                <a:gd name="connsiteY6" fmla="*/ 239463 h 11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486" h="1177723">
                  <a:moveTo>
                    <a:pt x="469468" y="0"/>
                  </a:moveTo>
                  <a:cubicBezTo>
                    <a:pt x="469468" y="0"/>
                    <a:pt x="220436" y="571581"/>
                    <a:pt x="182046" y="638680"/>
                  </a:cubicBezTo>
                  <a:cubicBezTo>
                    <a:pt x="143655" y="705779"/>
                    <a:pt x="105377" y="763196"/>
                    <a:pt x="79934" y="785037"/>
                  </a:cubicBezTo>
                  <a:cubicBezTo>
                    <a:pt x="54557" y="804919"/>
                    <a:pt x="27842" y="823045"/>
                    <a:pt x="0" y="839301"/>
                  </a:cubicBezTo>
                  <a:cubicBezTo>
                    <a:pt x="0" y="839301"/>
                    <a:pt x="57530" y="1177724"/>
                    <a:pt x="67549" y="1177724"/>
                  </a:cubicBezTo>
                  <a:cubicBezTo>
                    <a:pt x="77569" y="1177724"/>
                    <a:pt x="140953" y="1165002"/>
                    <a:pt x="326489" y="1053208"/>
                  </a:cubicBezTo>
                  <a:cubicBezTo>
                    <a:pt x="512025" y="941413"/>
                    <a:pt x="836487" y="239463"/>
                    <a:pt x="836487" y="239463"/>
                  </a:cubicBezTo>
                </a:path>
              </a:pathLst>
            </a:custGeom>
            <a:solidFill>
              <a:schemeClr val="accent1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E672161-F8A3-8AD2-8ADB-EB428924A3F6}"/>
                </a:ext>
              </a:extLst>
            </p:cNvPr>
            <p:cNvSpPr/>
            <p:nvPr/>
          </p:nvSpPr>
          <p:spPr>
            <a:xfrm>
              <a:off x="9653614" y="3246475"/>
              <a:ext cx="806652" cy="1066942"/>
            </a:xfrm>
            <a:custGeom>
              <a:avLst/>
              <a:gdLst>
                <a:gd name="connsiteX0" fmla="*/ 806652 w 806652"/>
                <a:gd name="connsiteY0" fmla="*/ 102788 h 1066942"/>
                <a:gd name="connsiteX1" fmla="*/ 598938 w 806652"/>
                <a:gd name="connsiteY1" fmla="*/ 0 h 1066942"/>
                <a:gd name="connsiteX2" fmla="*/ 477236 w 806652"/>
                <a:gd name="connsiteY2" fmla="*/ 218072 h 1066942"/>
                <a:gd name="connsiteX3" fmla="*/ 222237 w 806652"/>
                <a:gd name="connsiteY3" fmla="*/ 768712 h 1066942"/>
                <a:gd name="connsiteX4" fmla="*/ 152662 w 806652"/>
                <a:gd name="connsiteY4" fmla="*/ 849884 h 1066942"/>
                <a:gd name="connsiteX5" fmla="*/ 106390 w 806652"/>
                <a:gd name="connsiteY5" fmla="*/ 815096 h 1066942"/>
                <a:gd name="connsiteX6" fmla="*/ 25218 w 806652"/>
                <a:gd name="connsiteY6" fmla="*/ 844030 h 1066942"/>
                <a:gd name="connsiteX7" fmla="*/ 0 w 806652"/>
                <a:gd name="connsiteY7" fmla="*/ 957400 h 1066942"/>
                <a:gd name="connsiteX8" fmla="*/ 25894 w 806652"/>
                <a:gd name="connsiteY8" fmla="*/ 1066943 h 1066942"/>
                <a:gd name="connsiteX9" fmla="*/ 284833 w 806652"/>
                <a:gd name="connsiteY9" fmla="*/ 942427 h 1066942"/>
                <a:gd name="connsiteX10" fmla="*/ 724805 w 806652"/>
                <a:gd name="connsiteY10" fmla="*/ 274025 h 1066942"/>
                <a:gd name="connsiteX11" fmla="*/ 806652 w 806652"/>
                <a:gd name="connsiteY11" fmla="*/ 102788 h 1066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6652" h="1066942">
                  <a:moveTo>
                    <a:pt x="806652" y="102788"/>
                  </a:moveTo>
                  <a:lnTo>
                    <a:pt x="598938" y="0"/>
                  </a:lnTo>
                  <a:cubicBezTo>
                    <a:pt x="562123" y="43007"/>
                    <a:pt x="521594" y="113258"/>
                    <a:pt x="477236" y="218072"/>
                  </a:cubicBezTo>
                  <a:cubicBezTo>
                    <a:pt x="367131" y="478925"/>
                    <a:pt x="291813" y="751374"/>
                    <a:pt x="222237" y="768712"/>
                  </a:cubicBezTo>
                  <a:cubicBezTo>
                    <a:pt x="152662" y="786050"/>
                    <a:pt x="146920" y="791904"/>
                    <a:pt x="152662" y="849884"/>
                  </a:cubicBezTo>
                  <a:cubicBezTo>
                    <a:pt x="158403" y="907864"/>
                    <a:pt x="152662" y="878818"/>
                    <a:pt x="106390" y="815096"/>
                  </a:cubicBezTo>
                  <a:cubicBezTo>
                    <a:pt x="60119" y="751374"/>
                    <a:pt x="30960" y="733924"/>
                    <a:pt x="25218" y="844030"/>
                  </a:cubicBezTo>
                  <a:cubicBezTo>
                    <a:pt x="20850" y="882600"/>
                    <a:pt x="12395" y="920608"/>
                    <a:pt x="0" y="957400"/>
                  </a:cubicBezTo>
                  <a:cubicBezTo>
                    <a:pt x="11258" y="1018082"/>
                    <a:pt x="22516" y="1066943"/>
                    <a:pt x="25894" y="1066943"/>
                  </a:cubicBezTo>
                  <a:cubicBezTo>
                    <a:pt x="35463" y="1066943"/>
                    <a:pt x="99298" y="1054221"/>
                    <a:pt x="284833" y="942427"/>
                  </a:cubicBezTo>
                  <a:cubicBezTo>
                    <a:pt x="416217" y="863619"/>
                    <a:pt x="618527" y="486130"/>
                    <a:pt x="724805" y="274025"/>
                  </a:cubicBezTo>
                  <a:cubicBezTo>
                    <a:pt x="732461" y="244191"/>
                    <a:pt x="798884" y="170337"/>
                    <a:pt x="806652" y="10278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54030C35-8FED-F320-A3BB-078561E74844}"/>
                </a:ext>
              </a:extLst>
            </p:cNvPr>
            <p:cNvSpPr/>
            <p:nvPr/>
          </p:nvSpPr>
          <p:spPr>
            <a:xfrm>
              <a:off x="9612634" y="3134568"/>
              <a:ext cx="836486" cy="1177723"/>
            </a:xfrm>
            <a:custGeom>
              <a:avLst/>
              <a:gdLst>
                <a:gd name="connsiteX0" fmla="*/ 469468 w 836486"/>
                <a:gd name="connsiteY0" fmla="*/ 0 h 1177723"/>
                <a:gd name="connsiteX1" fmla="*/ 182046 w 836486"/>
                <a:gd name="connsiteY1" fmla="*/ 638680 h 1177723"/>
                <a:gd name="connsiteX2" fmla="*/ 79934 w 836486"/>
                <a:gd name="connsiteY2" fmla="*/ 785037 h 1177723"/>
                <a:gd name="connsiteX3" fmla="*/ 0 w 836486"/>
                <a:gd name="connsiteY3" fmla="*/ 839301 h 1177723"/>
                <a:gd name="connsiteX4" fmla="*/ 67549 w 836486"/>
                <a:gd name="connsiteY4" fmla="*/ 1177724 h 1177723"/>
                <a:gd name="connsiteX5" fmla="*/ 326489 w 836486"/>
                <a:gd name="connsiteY5" fmla="*/ 1053208 h 1177723"/>
                <a:gd name="connsiteX6" fmla="*/ 836487 w 836486"/>
                <a:gd name="connsiteY6" fmla="*/ 239463 h 117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486" h="1177723">
                  <a:moveTo>
                    <a:pt x="469468" y="0"/>
                  </a:moveTo>
                  <a:cubicBezTo>
                    <a:pt x="469468" y="0"/>
                    <a:pt x="220436" y="571581"/>
                    <a:pt x="182046" y="638680"/>
                  </a:cubicBezTo>
                  <a:cubicBezTo>
                    <a:pt x="143655" y="705779"/>
                    <a:pt x="105377" y="763196"/>
                    <a:pt x="79934" y="785037"/>
                  </a:cubicBezTo>
                  <a:cubicBezTo>
                    <a:pt x="54557" y="804919"/>
                    <a:pt x="27842" y="823045"/>
                    <a:pt x="0" y="839301"/>
                  </a:cubicBezTo>
                  <a:cubicBezTo>
                    <a:pt x="0" y="839301"/>
                    <a:pt x="57530" y="1177724"/>
                    <a:pt x="67549" y="1177724"/>
                  </a:cubicBezTo>
                  <a:cubicBezTo>
                    <a:pt x="77569" y="1177724"/>
                    <a:pt x="140953" y="1165002"/>
                    <a:pt x="326489" y="1053208"/>
                  </a:cubicBezTo>
                  <a:cubicBezTo>
                    <a:pt x="512025" y="941413"/>
                    <a:pt x="836487" y="239463"/>
                    <a:pt x="836487" y="239463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EE781FF2-6ADB-ED31-6FD8-8ECAA3FB3E6F}"/>
                </a:ext>
              </a:extLst>
            </p:cNvPr>
            <p:cNvSpPr/>
            <p:nvPr/>
          </p:nvSpPr>
          <p:spPr>
            <a:xfrm>
              <a:off x="7222174" y="4639456"/>
              <a:ext cx="3549720" cy="396965"/>
            </a:xfrm>
            <a:custGeom>
              <a:avLst/>
              <a:gdLst>
                <a:gd name="connsiteX0" fmla="*/ 0 w 3549720"/>
                <a:gd name="connsiteY0" fmla="*/ 0 h 396965"/>
                <a:gd name="connsiteX1" fmla="*/ 1651695 w 3549720"/>
                <a:gd name="connsiteY1" fmla="*/ 0 h 396965"/>
                <a:gd name="connsiteX2" fmla="*/ 3549721 w 3549720"/>
                <a:gd name="connsiteY2" fmla="*/ 396965 h 39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9720" h="396965">
                  <a:moveTo>
                    <a:pt x="0" y="0"/>
                  </a:moveTo>
                  <a:lnTo>
                    <a:pt x="1651695" y="0"/>
                  </a:lnTo>
                  <a:lnTo>
                    <a:pt x="3549721" y="396965"/>
                  </a:lnTo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E7DE9A89-B31C-1CD6-3AD9-1554F40B3BD5}"/>
                </a:ext>
              </a:extLst>
            </p:cNvPr>
            <p:cNvSpPr/>
            <p:nvPr/>
          </p:nvSpPr>
          <p:spPr>
            <a:xfrm>
              <a:off x="7819310" y="4699124"/>
              <a:ext cx="1593490" cy="255561"/>
            </a:xfrm>
            <a:custGeom>
              <a:avLst/>
              <a:gdLst>
                <a:gd name="connsiteX0" fmla="*/ 1593490 w 1593490"/>
                <a:gd name="connsiteY0" fmla="*/ 127781 h 255561"/>
                <a:gd name="connsiteX1" fmla="*/ 796745 w 1593490"/>
                <a:gd name="connsiteY1" fmla="*/ 255562 h 255561"/>
                <a:gd name="connsiteX2" fmla="*/ 0 w 1593490"/>
                <a:gd name="connsiteY2" fmla="*/ 127781 h 255561"/>
                <a:gd name="connsiteX3" fmla="*/ 796745 w 1593490"/>
                <a:gd name="connsiteY3" fmla="*/ 0 h 255561"/>
                <a:gd name="connsiteX4" fmla="*/ 1593490 w 1593490"/>
                <a:gd name="connsiteY4" fmla="*/ 127781 h 25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490" h="255561">
                  <a:moveTo>
                    <a:pt x="1593490" y="127781"/>
                  </a:moveTo>
                  <a:cubicBezTo>
                    <a:pt x="1593490" y="198352"/>
                    <a:pt x="1236775" y="255562"/>
                    <a:pt x="796745" y="255562"/>
                  </a:cubicBezTo>
                  <a:cubicBezTo>
                    <a:pt x="356715" y="255562"/>
                    <a:pt x="0" y="198352"/>
                    <a:pt x="0" y="127781"/>
                  </a:cubicBezTo>
                  <a:cubicBezTo>
                    <a:pt x="0" y="57209"/>
                    <a:pt x="356715" y="0"/>
                    <a:pt x="796745" y="0"/>
                  </a:cubicBezTo>
                  <a:cubicBezTo>
                    <a:pt x="1236775" y="0"/>
                    <a:pt x="1593490" y="57209"/>
                    <a:pt x="1593490" y="127781"/>
                  </a:cubicBezTo>
                  <a:close/>
                </a:path>
              </a:pathLst>
            </a:custGeom>
            <a:solidFill>
              <a:schemeClr val="accent1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DC8CAEAF-5BED-FF2C-CFFC-F533543B88E3}"/>
                </a:ext>
              </a:extLst>
            </p:cNvPr>
            <p:cNvSpPr/>
            <p:nvPr/>
          </p:nvSpPr>
          <p:spPr>
            <a:xfrm>
              <a:off x="7924575" y="4705767"/>
              <a:ext cx="1354365" cy="201072"/>
            </a:xfrm>
            <a:custGeom>
              <a:avLst/>
              <a:gdLst>
                <a:gd name="connsiteX0" fmla="*/ 1354365 w 1354365"/>
                <a:gd name="connsiteY0" fmla="*/ 100536 h 201072"/>
                <a:gd name="connsiteX1" fmla="*/ 677183 w 1354365"/>
                <a:gd name="connsiteY1" fmla="*/ 201072 h 201072"/>
                <a:gd name="connsiteX2" fmla="*/ 0 w 1354365"/>
                <a:gd name="connsiteY2" fmla="*/ 100536 h 201072"/>
                <a:gd name="connsiteX3" fmla="*/ 677183 w 1354365"/>
                <a:gd name="connsiteY3" fmla="*/ 0 h 201072"/>
                <a:gd name="connsiteX4" fmla="*/ 1354365 w 1354365"/>
                <a:gd name="connsiteY4" fmla="*/ 100536 h 20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365" h="201072">
                  <a:moveTo>
                    <a:pt x="1354365" y="100536"/>
                  </a:moveTo>
                  <a:cubicBezTo>
                    <a:pt x="1354365" y="156061"/>
                    <a:pt x="1051180" y="201072"/>
                    <a:pt x="677183" y="201072"/>
                  </a:cubicBezTo>
                  <a:cubicBezTo>
                    <a:pt x="303185" y="201072"/>
                    <a:pt x="0" y="156060"/>
                    <a:pt x="0" y="100536"/>
                  </a:cubicBezTo>
                  <a:cubicBezTo>
                    <a:pt x="0" y="45012"/>
                    <a:pt x="303185" y="0"/>
                    <a:pt x="677183" y="0"/>
                  </a:cubicBezTo>
                  <a:cubicBezTo>
                    <a:pt x="1051180" y="0"/>
                    <a:pt x="1354365" y="45012"/>
                    <a:pt x="1354365" y="100536"/>
                  </a:cubicBezTo>
                  <a:close/>
                </a:path>
              </a:pathLst>
            </a:custGeom>
            <a:solidFill>
              <a:srgbClr val="707070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72CAA4B5-8CFA-F134-66BB-FA155027E2BE}"/>
                </a:ext>
              </a:extLst>
            </p:cNvPr>
            <p:cNvSpPr/>
            <p:nvPr/>
          </p:nvSpPr>
          <p:spPr>
            <a:xfrm>
              <a:off x="8007698" y="4401907"/>
              <a:ext cx="592145" cy="500878"/>
            </a:xfrm>
            <a:custGeom>
              <a:avLst/>
              <a:gdLst>
                <a:gd name="connsiteX0" fmla="*/ 276352 w 592145"/>
                <a:gd name="connsiteY0" fmla="*/ 38728 h 500878"/>
                <a:gd name="connsiteX1" fmla="*/ 8181 w 592145"/>
                <a:gd name="connsiteY1" fmla="*/ 29159 h 500878"/>
                <a:gd name="connsiteX2" fmla="*/ 4916 w 592145"/>
                <a:gd name="connsiteY2" fmla="*/ 112132 h 500878"/>
                <a:gd name="connsiteX3" fmla="*/ 65598 w 592145"/>
                <a:gd name="connsiteY3" fmla="*/ 166397 h 500878"/>
                <a:gd name="connsiteX4" fmla="*/ 72015 w 592145"/>
                <a:gd name="connsiteY4" fmla="*/ 227079 h 500878"/>
                <a:gd name="connsiteX5" fmla="*/ 183810 w 592145"/>
                <a:gd name="connsiteY5" fmla="*/ 281456 h 500878"/>
                <a:gd name="connsiteX6" fmla="*/ 183810 w 592145"/>
                <a:gd name="connsiteY6" fmla="*/ 483429 h 500878"/>
                <a:gd name="connsiteX7" fmla="*/ 394001 w 592145"/>
                <a:gd name="connsiteY7" fmla="*/ 500879 h 500878"/>
                <a:gd name="connsiteX8" fmla="*/ 387809 w 592145"/>
                <a:gd name="connsiteY8" fmla="*/ 278191 h 500878"/>
                <a:gd name="connsiteX9" fmla="*/ 474047 w 592145"/>
                <a:gd name="connsiteY9" fmla="*/ 188800 h 500878"/>
                <a:gd name="connsiteX10" fmla="*/ 486769 w 592145"/>
                <a:gd name="connsiteY10" fmla="*/ 121251 h 500878"/>
                <a:gd name="connsiteX11" fmla="*/ 582576 w 592145"/>
                <a:gd name="connsiteY11" fmla="*/ 47847 h 500878"/>
                <a:gd name="connsiteX12" fmla="*/ 592146 w 592145"/>
                <a:gd name="connsiteY12" fmla="*/ 0 h 500878"/>
                <a:gd name="connsiteX13" fmla="*/ 276352 w 592145"/>
                <a:gd name="connsiteY13" fmla="*/ 38728 h 50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2145" h="500878">
                  <a:moveTo>
                    <a:pt x="276352" y="38728"/>
                  </a:moveTo>
                  <a:cubicBezTo>
                    <a:pt x="94307" y="19589"/>
                    <a:pt x="8181" y="29159"/>
                    <a:pt x="8181" y="29159"/>
                  </a:cubicBezTo>
                  <a:cubicBezTo>
                    <a:pt x="8181" y="29159"/>
                    <a:pt x="-7805" y="86576"/>
                    <a:pt x="4916" y="112132"/>
                  </a:cubicBezTo>
                  <a:cubicBezTo>
                    <a:pt x="17638" y="137688"/>
                    <a:pt x="65598" y="147258"/>
                    <a:pt x="65598" y="166397"/>
                  </a:cubicBezTo>
                  <a:cubicBezTo>
                    <a:pt x="65598" y="185536"/>
                    <a:pt x="43082" y="207940"/>
                    <a:pt x="72015" y="227079"/>
                  </a:cubicBezTo>
                  <a:cubicBezTo>
                    <a:pt x="100949" y="246217"/>
                    <a:pt x="180545" y="259052"/>
                    <a:pt x="183810" y="281456"/>
                  </a:cubicBezTo>
                  <a:cubicBezTo>
                    <a:pt x="186174" y="298343"/>
                    <a:pt x="184935" y="423985"/>
                    <a:pt x="183810" y="483429"/>
                  </a:cubicBezTo>
                  <a:cubicBezTo>
                    <a:pt x="219611" y="487481"/>
                    <a:pt x="322173" y="498402"/>
                    <a:pt x="394001" y="500879"/>
                  </a:cubicBezTo>
                  <a:cubicBezTo>
                    <a:pt x="387021" y="450329"/>
                    <a:pt x="372835" y="330429"/>
                    <a:pt x="387809" y="278191"/>
                  </a:cubicBezTo>
                  <a:cubicBezTo>
                    <a:pt x="406948" y="211205"/>
                    <a:pt x="461213" y="233158"/>
                    <a:pt x="474047" y="188800"/>
                  </a:cubicBezTo>
                  <a:cubicBezTo>
                    <a:pt x="486881" y="144443"/>
                    <a:pt x="470782" y="134536"/>
                    <a:pt x="486769" y="121251"/>
                  </a:cubicBezTo>
                  <a:cubicBezTo>
                    <a:pt x="502755" y="107966"/>
                    <a:pt x="573007" y="73404"/>
                    <a:pt x="582576" y="47847"/>
                  </a:cubicBezTo>
                  <a:cubicBezTo>
                    <a:pt x="588329" y="32525"/>
                    <a:pt x="591560" y="16358"/>
                    <a:pt x="592146" y="0"/>
                  </a:cubicBezTo>
                  <a:cubicBezTo>
                    <a:pt x="491317" y="37276"/>
                    <a:pt x="383193" y="50527"/>
                    <a:pt x="276352" y="38728"/>
                  </a:cubicBezTo>
                  <a:close/>
                </a:path>
              </a:pathLst>
            </a:custGeom>
            <a:solidFill>
              <a:srgbClr val="FFFFFF">
                <a:alpha val="67000"/>
              </a:srgbClr>
            </a:solidFill>
            <a:ln w="11240" cap="rnd">
              <a:solidFill>
                <a:srgbClr val="263238">
                  <a:alpha val="67000"/>
                </a:srgb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44D19DB6-FBFE-22F8-E9DA-6AFDD8D89D31}"/>
                </a:ext>
              </a:extLst>
            </p:cNvPr>
            <p:cNvSpPr/>
            <p:nvPr/>
          </p:nvSpPr>
          <p:spPr>
            <a:xfrm>
              <a:off x="7999956" y="3984812"/>
              <a:ext cx="1586784" cy="525336"/>
            </a:xfrm>
            <a:custGeom>
              <a:avLst/>
              <a:gdLst>
                <a:gd name="connsiteX0" fmla="*/ 1487938 w 1586784"/>
                <a:gd name="connsiteY0" fmla="*/ 11911 h 525336"/>
                <a:gd name="connsiteX1" fmla="*/ 747146 w 1586784"/>
                <a:gd name="connsiteY1" fmla="*/ 158831 h 525336"/>
                <a:gd name="connsiteX2" fmla="*/ 465690 w 1586784"/>
                <a:gd name="connsiteY2" fmla="*/ 126858 h 525336"/>
                <a:gd name="connsiteX3" fmla="*/ 360313 w 1586784"/>
                <a:gd name="connsiteY3" fmla="*/ 155679 h 525336"/>
                <a:gd name="connsiteX4" fmla="*/ 200671 w 1586784"/>
                <a:gd name="connsiteY4" fmla="*/ 257791 h 525336"/>
                <a:gd name="connsiteX5" fmla="*/ 165546 w 1586784"/>
                <a:gd name="connsiteY5" fmla="*/ 337612 h 525336"/>
                <a:gd name="connsiteX6" fmla="*/ 34612 w 1586784"/>
                <a:gd name="connsiteY6" fmla="*/ 398294 h 525336"/>
                <a:gd name="connsiteX7" fmla="*/ 15473 w 1586784"/>
                <a:gd name="connsiteY7" fmla="*/ 446254 h 525336"/>
                <a:gd name="connsiteX8" fmla="*/ 56904 w 1586784"/>
                <a:gd name="connsiteY8" fmla="*/ 455823 h 525336"/>
                <a:gd name="connsiteX9" fmla="*/ 130420 w 1586784"/>
                <a:gd name="connsiteY9" fmla="*/ 484532 h 525336"/>
                <a:gd name="connsiteX10" fmla="*/ 206976 w 1586784"/>
                <a:gd name="connsiteY10" fmla="*/ 490949 h 525336"/>
                <a:gd name="connsiteX11" fmla="*/ 373035 w 1586784"/>
                <a:gd name="connsiteY11" fmla="*/ 519657 h 525336"/>
                <a:gd name="connsiteX12" fmla="*/ 593358 w 1586784"/>
                <a:gd name="connsiteY12" fmla="*/ 430267 h 525336"/>
                <a:gd name="connsiteX13" fmla="*/ 702000 w 1586784"/>
                <a:gd name="connsiteY13" fmla="*/ 360016 h 525336"/>
                <a:gd name="connsiteX14" fmla="*/ 1279998 w 1586784"/>
                <a:gd name="connsiteY14" fmla="*/ 356864 h 525336"/>
                <a:gd name="connsiteX15" fmla="*/ 1586785 w 1586784"/>
                <a:gd name="connsiteY15" fmla="*/ 337612 h 525336"/>
                <a:gd name="connsiteX16" fmla="*/ 1551659 w 1586784"/>
                <a:gd name="connsiteY16" fmla="*/ 34315 h 525336"/>
                <a:gd name="connsiteX17" fmla="*/ 1487938 w 1586784"/>
                <a:gd name="connsiteY17" fmla="*/ 11911 h 52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86784" h="525336">
                  <a:moveTo>
                    <a:pt x="1487938" y="11911"/>
                  </a:moveTo>
                  <a:cubicBezTo>
                    <a:pt x="1487938" y="11911"/>
                    <a:pt x="801185" y="155679"/>
                    <a:pt x="747146" y="158831"/>
                  </a:cubicBezTo>
                  <a:cubicBezTo>
                    <a:pt x="693106" y="161984"/>
                    <a:pt x="536392" y="146109"/>
                    <a:pt x="465690" y="126858"/>
                  </a:cubicBezTo>
                  <a:cubicBezTo>
                    <a:pt x="394988" y="107606"/>
                    <a:pt x="385869" y="139692"/>
                    <a:pt x="360313" y="155679"/>
                  </a:cubicBezTo>
                  <a:cubicBezTo>
                    <a:pt x="334757" y="171666"/>
                    <a:pt x="216658" y="223228"/>
                    <a:pt x="200671" y="257791"/>
                  </a:cubicBezTo>
                  <a:cubicBezTo>
                    <a:pt x="184685" y="292354"/>
                    <a:pt x="171850" y="328042"/>
                    <a:pt x="165546" y="337612"/>
                  </a:cubicBezTo>
                  <a:cubicBezTo>
                    <a:pt x="159241" y="347182"/>
                    <a:pt x="72890" y="382645"/>
                    <a:pt x="34612" y="398294"/>
                  </a:cubicBezTo>
                  <a:cubicBezTo>
                    <a:pt x="-3666" y="413943"/>
                    <a:pt x="-10421" y="436684"/>
                    <a:pt x="15473" y="446254"/>
                  </a:cubicBezTo>
                  <a:cubicBezTo>
                    <a:pt x="28668" y="451669"/>
                    <a:pt x="42662" y="454900"/>
                    <a:pt x="56904" y="455823"/>
                  </a:cubicBezTo>
                  <a:cubicBezTo>
                    <a:pt x="78362" y="471866"/>
                    <a:pt x="103772" y="481785"/>
                    <a:pt x="130420" y="484532"/>
                  </a:cubicBezTo>
                  <a:cubicBezTo>
                    <a:pt x="155785" y="488202"/>
                    <a:pt x="181352" y="490341"/>
                    <a:pt x="206976" y="490949"/>
                  </a:cubicBezTo>
                  <a:cubicBezTo>
                    <a:pt x="206976" y="490949"/>
                    <a:pt x="299631" y="542062"/>
                    <a:pt x="373035" y="519657"/>
                  </a:cubicBezTo>
                  <a:cubicBezTo>
                    <a:pt x="446439" y="497254"/>
                    <a:pt x="548663" y="462241"/>
                    <a:pt x="593358" y="430267"/>
                  </a:cubicBezTo>
                  <a:cubicBezTo>
                    <a:pt x="638054" y="398294"/>
                    <a:pt x="692431" y="360016"/>
                    <a:pt x="702000" y="360016"/>
                  </a:cubicBezTo>
                  <a:cubicBezTo>
                    <a:pt x="711570" y="360016"/>
                    <a:pt x="1059674" y="366433"/>
                    <a:pt x="1279998" y="356864"/>
                  </a:cubicBezTo>
                  <a:cubicBezTo>
                    <a:pt x="1500322" y="347294"/>
                    <a:pt x="1586785" y="337612"/>
                    <a:pt x="1586785" y="337612"/>
                  </a:cubicBezTo>
                  <a:cubicBezTo>
                    <a:pt x="1586785" y="337612"/>
                    <a:pt x="1567533" y="94997"/>
                    <a:pt x="1551659" y="34315"/>
                  </a:cubicBezTo>
                  <a:cubicBezTo>
                    <a:pt x="1535785" y="-26367"/>
                    <a:pt x="1487938" y="11911"/>
                    <a:pt x="1487938" y="11911"/>
                  </a:cubicBezTo>
                  <a:close/>
                </a:path>
              </a:pathLst>
            </a:custGeom>
            <a:solidFill>
              <a:srgbClr val="FFFFFF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65" name="图形 8">
              <a:extLst>
                <a:ext uri="{FF2B5EF4-FFF2-40B4-BE49-F238E27FC236}">
                  <a16:creationId xmlns:a16="http://schemas.microsoft.com/office/drawing/2014/main" id="{D4F36F2D-FE6D-CA29-E345-C47A1671DC3C}"/>
                </a:ext>
              </a:extLst>
            </p:cNvPr>
            <p:cNvGrpSpPr/>
            <p:nvPr/>
          </p:nvGrpSpPr>
          <p:grpSpPr>
            <a:xfrm>
              <a:off x="8216276" y="4109879"/>
              <a:ext cx="1382456" cy="399690"/>
              <a:chOff x="8216276" y="4109879"/>
              <a:chExt cx="1382456" cy="399690"/>
            </a:xfrm>
          </p:grpSpPr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E82977E8-7F3C-2F11-5232-089EB7CF1496}"/>
                  </a:ext>
                </a:extLst>
              </p:cNvPr>
              <p:cNvSpPr/>
              <p:nvPr/>
            </p:nvSpPr>
            <p:spPr>
              <a:xfrm>
                <a:off x="8216276" y="4115835"/>
                <a:ext cx="1370464" cy="393734"/>
              </a:xfrm>
              <a:custGeom>
                <a:avLst/>
                <a:gdLst>
                  <a:gd name="connsiteX0" fmla="*/ 1101393 w 1370464"/>
                  <a:gd name="connsiteY0" fmla="*/ 103125 h 393734"/>
                  <a:gd name="connsiteX1" fmla="*/ 373886 w 1370464"/>
                  <a:gd name="connsiteY1" fmla="*/ 206251 h 393734"/>
                  <a:gd name="connsiteX2" fmla="*/ 0 w 1370464"/>
                  <a:gd name="connsiteY2" fmla="*/ 363866 h 393734"/>
                  <a:gd name="connsiteX3" fmla="*/ 157615 w 1370464"/>
                  <a:gd name="connsiteY3" fmla="*/ 388071 h 393734"/>
                  <a:gd name="connsiteX4" fmla="*/ 377939 w 1370464"/>
                  <a:gd name="connsiteY4" fmla="*/ 298681 h 393734"/>
                  <a:gd name="connsiteX5" fmla="*/ 486581 w 1370464"/>
                  <a:gd name="connsiteY5" fmla="*/ 228430 h 393734"/>
                  <a:gd name="connsiteX6" fmla="*/ 1064578 w 1370464"/>
                  <a:gd name="connsiteY6" fmla="*/ 225277 h 393734"/>
                  <a:gd name="connsiteX7" fmla="*/ 1370465 w 1370464"/>
                  <a:gd name="connsiteY7" fmla="*/ 206589 h 393734"/>
                  <a:gd name="connsiteX8" fmla="*/ 1364385 w 1370464"/>
                  <a:gd name="connsiteY8" fmla="*/ 136450 h 393734"/>
                  <a:gd name="connsiteX9" fmla="*/ 1301677 w 1370464"/>
                  <a:gd name="connsiteY9" fmla="*/ 0 h 393734"/>
                  <a:gd name="connsiteX10" fmla="*/ 1101393 w 1370464"/>
                  <a:gd name="connsiteY10" fmla="*/ 103125 h 3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464" h="393734">
                    <a:moveTo>
                      <a:pt x="1101393" y="103125"/>
                    </a:moveTo>
                    <a:cubicBezTo>
                      <a:pt x="946817" y="160430"/>
                      <a:pt x="448415" y="177542"/>
                      <a:pt x="373886" y="206251"/>
                    </a:cubicBezTo>
                    <a:cubicBezTo>
                      <a:pt x="311628" y="230118"/>
                      <a:pt x="189026" y="313992"/>
                      <a:pt x="0" y="363866"/>
                    </a:cubicBezTo>
                    <a:cubicBezTo>
                      <a:pt x="24768" y="375687"/>
                      <a:pt x="97384" y="406310"/>
                      <a:pt x="157615" y="388071"/>
                    </a:cubicBezTo>
                    <a:cubicBezTo>
                      <a:pt x="231131" y="365555"/>
                      <a:pt x="333244" y="330654"/>
                      <a:pt x="377939" y="298681"/>
                    </a:cubicBezTo>
                    <a:cubicBezTo>
                      <a:pt x="422634" y="266708"/>
                      <a:pt x="477011" y="228430"/>
                      <a:pt x="486581" y="228430"/>
                    </a:cubicBezTo>
                    <a:cubicBezTo>
                      <a:pt x="496150" y="228430"/>
                      <a:pt x="844255" y="234847"/>
                      <a:pt x="1064578" y="225277"/>
                    </a:cubicBezTo>
                    <a:cubicBezTo>
                      <a:pt x="1284902" y="215708"/>
                      <a:pt x="1370465" y="206589"/>
                      <a:pt x="1370465" y="206589"/>
                    </a:cubicBezTo>
                    <a:cubicBezTo>
                      <a:pt x="1370465" y="206589"/>
                      <a:pt x="1368100" y="177204"/>
                      <a:pt x="1364385" y="136450"/>
                    </a:cubicBezTo>
                    <a:lnTo>
                      <a:pt x="1301677" y="0"/>
                    </a:lnTo>
                    <a:cubicBezTo>
                      <a:pt x="1301677" y="0"/>
                      <a:pt x="1256081" y="45821"/>
                      <a:pt x="1101393" y="103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24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4B3C0B6D-3B68-0E40-F010-D4E0C214AA46}"/>
                  </a:ext>
                </a:extLst>
              </p:cNvPr>
              <p:cNvSpPr/>
              <p:nvPr/>
            </p:nvSpPr>
            <p:spPr>
              <a:xfrm>
                <a:off x="8228268" y="4109879"/>
                <a:ext cx="1370464" cy="393734"/>
              </a:xfrm>
              <a:custGeom>
                <a:avLst/>
                <a:gdLst>
                  <a:gd name="connsiteX0" fmla="*/ 1101393 w 1370464"/>
                  <a:gd name="connsiteY0" fmla="*/ 103125 h 393734"/>
                  <a:gd name="connsiteX1" fmla="*/ 373886 w 1370464"/>
                  <a:gd name="connsiteY1" fmla="*/ 206251 h 393734"/>
                  <a:gd name="connsiteX2" fmla="*/ 0 w 1370464"/>
                  <a:gd name="connsiteY2" fmla="*/ 363866 h 393734"/>
                  <a:gd name="connsiteX3" fmla="*/ 157615 w 1370464"/>
                  <a:gd name="connsiteY3" fmla="*/ 388071 h 393734"/>
                  <a:gd name="connsiteX4" fmla="*/ 377939 w 1370464"/>
                  <a:gd name="connsiteY4" fmla="*/ 298681 h 393734"/>
                  <a:gd name="connsiteX5" fmla="*/ 486581 w 1370464"/>
                  <a:gd name="connsiteY5" fmla="*/ 228430 h 393734"/>
                  <a:gd name="connsiteX6" fmla="*/ 1064578 w 1370464"/>
                  <a:gd name="connsiteY6" fmla="*/ 225277 h 393734"/>
                  <a:gd name="connsiteX7" fmla="*/ 1370465 w 1370464"/>
                  <a:gd name="connsiteY7" fmla="*/ 206589 h 393734"/>
                  <a:gd name="connsiteX8" fmla="*/ 1364385 w 1370464"/>
                  <a:gd name="connsiteY8" fmla="*/ 136450 h 393734"/>
                  <a:gd name="connsiteX9" fmla="*/ 1301677 w 1370464"/>
                  <a:gd name="connsiteY9" fmla="*/ 0 h 393734"/>
                  <a:gd name="connsiteX10" fmla="*/ 1101393 w 1370464"/>
                  <a:gd name="connsiteY10" fmla="*/ 103125 h 39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464" h="393734">
                    <a:moveTo>
                      <a:pt x="1101393" y="103125"/>
                    </a:moveTo>
                    <a:cubicBezTo>
                      <a:pt x="946817" y="160430"/>
                      <a:pt x="448415" y="177542"/>
                      <a:pt x="373886" y="206251"/>
                    </a:cubicBezTo>
                    <a:cubicBezTo>
                      <a:pt x="311628" y="230118"/>
                      <a:pt x="189026" y="313992"/>
                      <a:pt x="0" y="363866"/>
                    </a:cubicBezTo>
                    <a:cubicBezTo>
                      <a:pt x="24768" y="375687"/>
                      <a:pt x="97384" y="406310"/>
                      <a:pt x="157615" y="388071"/>
                    </a:cubicBezTo>
                    <a:cubicBezTo>
                      <a:pt x="231131" y="365555"/>
                      <a:pt x="333244" y="330654"/>
                      <a:pt x="377939" y="298681"/>
                    </a:cubicBezTo>
                    <a:cubicBezTo>
                      <a:pt x="422634" y="266708"/>
                      <a:pt x="477011" y="228430"/>
                      <a:pt x="486581" y="228430"/>
                    </a:cubicBezTo>
                    <a:cubicBezTo>
                      <a:pt x="496150" y="228430"/>
                      <a:pt x="844255" y="234847"/>
                      <a:pt x="1064578" y="225277"/>
                    </a:cubicBezTo>
                    <a:cubicBezTo>
                      <a:pt x="1284902" y="215708"/>
                      <a:pt x="1370465" y="206589"/>
                      <a:pt x="1370465" y="206589"/>
                    </a:cubicBezTo>
                    <a:cubicBezTo>
                      <a:pt x="1370465" y="206589"/>
                      <a:pt x="1368100" y="177204"/>
                      <a:pt x="1364385" y="136450"/>
                    </a:cubicBezTo>
                    <a:lnTo>
                      <a:pt x="1301677" y="0"/>
                    </a:lnTo>
                    <a:cubicBezTo>
                      <a:pt x="1301677" y="0"/>
                      <a:pt x="1256081" y="45821"/>
                      <a:pt x="1101393" y="103125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1124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28B65E0C-0B39-9950-FAC4-5AFCCA07DC93}"/>
                </a:ext>
              </a:extLst>
            </p:cNvPr>
            <p:cNvSpPr/>
            <p:nvPr/>
          </p:nvSpPr>
          <p:spPr>
            <a:xfrm>
              <a:off x="7999956" y="3984812"/>
              <a:ext cx="1586784" cy="525336"/>
            </a:xfrm>
            <a:custGeom>
              <a:avLst/>
              <a:gdLst>
                <a:gd name="connsiteX0" fmla="*/ 1487938 w 1586784"/>
                <a:gd name="connsiteY0" fmla="*/ 11911 h 525336"/>
                <a:gd name="connsiteX1" fmla="*/ 747146 w 1586784"/>
                <a:gd name="connsiteY1" fmla="*/ 158831 h 525336"/>
                <a:gd name="connsiteX2" fmla="*/ 465690 w 1586784"/>
                <a:gd name="connsiteY2" fmla="*/ 126858 h 525336"/>
                <a:gd name="connsiteX3" fmla="*/ 360313 w 1586784"/>
                <a:gd name="connsiteY3" fmla="*/ 155679 h 525336"/>
                <a:gd name="connsiteX4" fmla="*/ 200671 w 1586784"/>
                <a:gd name="connsiteY4" fmla="*/ 257791 h 525336"/>
                <a:gd name="connsiteX5" fmla="*/ 165546 w 1586784"/>
                <a:gd name="connsiteY5" fmla="*/ 337612 h 525336"/>
                <a:gd name="connsiteX6" fmla="*/ 34612 w 1586784"/>
                <a:gd name="connsiteY6" fmla="*/ 398294 h 525336"/>
                <a:gd name="connsiteX7" fmla="*/ 15473 w 1586784"/>
                <a:gd name="connsiteY7" fmla="*/ 446254 h 525336"/>
                <a:gd name="connsiteX8" fmla="*/ 56904 w 1586784"/>
                <a:gd name="connsiteY8" fmla="*/ 455823 h 525336"/>
                <a:gd name="connsiteX9" fmla="*/ 130420 w 1586784"/>
                <a:gd name="connsiteY9" fmla="*/ 484532 h 525336"/>
                <a:gd name="connsiteX10" fmla="*/ 206976 w 1586784"/>
                <a:gd name="connsiteY10" fmla="*/ 490949 h 525336"/>
                <a:gd name="connsiteX11" fmla="*/ 373035 w 1586784"/>
                <a:gd name="connsiteY11" fmla="*/ 519657 h 525336"/>
                <a:gd name="connsiteX12" fmla="*/ 593358 w 1586784"/>
                <a:gd name="connsiteY12" fmla="*/ 430267 h 525336"/>
                <a:gd name="connsiteX13" fmla="*/ 702000 w 1586784"/>
                <a:gd name="connsiteY13" fmla="*/ 360016 h 525336"/>
                <a:gd name="connsiteX14" fmla="*/ 1279998 w 1586784"/>
                <a:gd name="connsiteY14" fmla="*/ 356864 h 525336"/>
                <a:gd name="connsiteX15" fmla="*/ 1586785 w 1586784"/>
                <a:gd name="connsiteY15" fmla="*/ 337612 h 525336"/>
                <a:gd name="connsiteX16" fmla="*/ 1551659 w 1586784"/>
                <a:gd name="connsiteY16" fmla="*/ 34315 h 525336"/>
                <a:gd name="connsiteX17" fmla="*/ 1487938 w 1586784"/>
                <a:gd name="connsiteY17" fmla="*/ 11911 h 52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86784" h="525336">
                  <a:moveTo>
                    <a:pt x="1487938" y="11911"/>
                  </a:moveTo>
                  <a:cubicBezTo>
                    <a:pt x="1487938" y="11911"/>
                    <a:pt x="801185" y="155679"/>
                    <a:pt x="747146" y="158831"/>
                  </a:cubicBezTo>
                  <a:cubicBezTo>
                    <a:pt x="693106" y="161984"/>
                    <a:pt x="536392" y="146109"/>
                    <a:pt x="465690" y="126858"/>
                  </a:cubicBezTo>
                  <a:cubicBezTo>
                    <a:pt x="394988" y="107606"/>
                    <a:pt x="385869" y="139692"/>
                    <a:pt x="360313" y="155679"/>
                  </a:cubicBezTo>
                  <a:cubicBezTo>
                    <a:pt x="334757" y="171666"/>
                    <a:pt x="216658" y="223228"/>
                    <a:pt x="200671" y="257791"/>
                  </a:cubicBezTo>
                  <a:cubicBezTo>
                    <a:pt x="184685" y="292354"/>
                    <a:pt x="171850" y="328042"/>
                    <a:pt x="165546" y="337612"/>
                  </a:cubicBezTo>
                  <a:cubicBezTo>
                    <a:pt x="159241" y="347182"/>
                    <a:pt x="72890" y="382645"/>
                    <a:pt x="34612" y="398294"/>
                  </a:cubicBezTo>
                  <a:cubicBezTo>
                    <a:pt x="-3666" y="413943"/>
                    <a:pt x="-10421" y="436684"/>
                    <a:pt x="15473" y="446254"/>
                  </a:cubicBezTo>
                  <a:cubicBezTo>
                    <a:pt x="28668" y="451669"/>
                    <a:pt x="42662" y="454900"/>
                    <a:pt x="56904" y="455823"/>
                  </a:cubicBezTo>
                  <a:cubicBezTo>
                    <a:pt x="78362" y="471866"/>
                    <a:pt x="103772" y="481785"/>
                    <a:pt x="130420" y="484532"/>
                  </a:cubicBezTo>
                  <a:cubicBezTo>
                    <a:pt x="155785" y="488202"/>
                    <a:pt x="181352" y="490341"/>
                    <a:pt x="206976" y="490949"/>
                  </a:cubicBezTo>
                  <a:cubicBezTo>
                    <a:pt x="206976" y="490949"/>
                    <a:pt x="299631" y="542062"/>
                    <a:pt x="373035" y="519657"/>
                  </a:cubicBezTo>
                  <a:cubicBezTo>
                    <a:pt x="446439" y="497254"/>
                    <a:pt x="548663" y="462241"/>
                    <a:pt x="593358" y="430267"/>
                  </a:cubicBezTo>
                  <a:cubicBezTo>
                    <a:pt x="638054" y="398294"/>
                    <a:pt x="692431" y="360016"/>
                    <a:pt x="702000" y="360016"/>
                  </a:cubicBezTo>
                  <a:cubicBezTo>
                    <a:pt x="711570" y="360016"/>
                    <a:pt x="1059674" y="366433"/>
                    <a:pt x="1279998" y="356864"/>
                  </a:cubicBezTo>
                  <a:cubicBezTo>
                    <a:pt x="1500322" y="347294"/>
                    <a:pt x="1586785" y="337612"/>
                    <a:pt x="1586785" y="337612"/>
                  </a:cubicBezTo>
                  <a:cubicBezTo>
                    <a:pt x="1586785" y="337612"/>
                    <a:pt x="1567533" y="94997"/>
                    <a:pt x="1551659" y="34315"/>
                  </a:cubicBezTo>
                  <a:cubicBezTo>
                    <a:pt x="1535785" y="-26367"/>
                    <a:pt x="1487938" y="11911"/>
                    <a:pt x="1487938" y="11911"/>
                  </a:cubicBez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086D2D4-EE6E-8282-C0A7-CE09851427B8}"/>
                </a:ext>
              </a:extLst>
            </p:cNvPr>
            <p:cNvSpPr/>
            <p:nvPr/>
          </p:nvSpPr>
          <p:spPr>
            <a:xfrm>
              <a:off x="8165952" y="4185186"/>
              <a:ext cx="233045" cy="137237"/>
            </a:xfrm>
            <a:custGeom>
              <a:avLst/>
              <a:gdLst>
                <a:gd name="connsiteX0" fmla="*/ 0 w 233045"/>
                <a:gd name="connsiteY0" fmla="*/ 137238 h 137237"/>
                <a:gd name="connsiteX1" fmla="*/ 233045 w 233045"/>
                <a:gd name="connsiteY1" fmla="*/ 0 h 13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3045" h="137237">
                  <a:moveTo>
                    <a:pt x="0" y="137238"/>
                  </a:moveTo>
                  <a:cubicBezTo>
                    <a:pt x="0" y="137238"/>
                    <a:pt x="143655" y="63834"/>
                    <a:pt x="233045" y="0"/>
                  </a:cubicBezTo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B18E5D42-7370-1A36-108C-CD5CCFA25927}"/>
                </a:ext>
              </a:extLst>
            </p:cNvPr>
            <p:cNvSpPr/>
            <p:nvPr/>
          </p:nvSpPr>
          <p:spPr>
            <a:xfrm>
              <a:off x="8057310" y="4376801"/>
              <a:ext cx="268283" cy="64243"/>
            </a:xfrm>
            <a:custGeom>
              <a:avLst/>
              <a:gdLst>
                <a:gd name="connsiteX0" fmla="*/ 0 w 268283"/>
                <a:gd name="connsiteY0" fmla="*/ 63834 h 64243"/>
                <a:gd name="connsiteX1" fmla="*/ 268284 w 268283"/>
                <a:gd name="connsiteY1" fmla="*/ 0 h 6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283" h="64243">
                  <a:moveTo>
                    <a:pt x="0" y="63834"/>
                  </a:moveTo>
                  <a:cubicBezTo>
                    <a:pt x="0" y="63834"/>
                    <a:pt x="166059" y="73404"/>
                    <a:pt x="268284" y="0"/>
                  </a:cubicBezTo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A1BE308E-8C3C-8D9E-2D4B-FFD78B3C8F6F}"/>
                </a:ext>
              </a:extLst>
            </p:cNvPr>
            <p:cNvSpPr/>
            <p:nvPr/>
          </p:nvSpPr>
          <p:spPr>
            <a:xfrm>
              <a:off x="8207382" y="4437483"/>
              <a:ext cx="182045" cy="38277"/>
            </a:xfrm>
            <a:custGeom>
              <a:avLst/>
              <a:gdLst>
                <a:gd name="connsiteX0" fmla="*/ 0 w 182045"/>
                <a:gd name="connsiteY0" fmla="*/ 38278 h 38277"/>
                <a:gd name="connsiteX1" fmla="*/ 182046 w 182045"/>
                <a:gd name="connsiteY1" fmla="*/ 0 h 38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045" h="38277">
                  <a:moveTo>
                    <a:pt x="0" y="38278"/>
                  </a:moveTo>
                  <a:cubicBezTo>
                    <a:pt x="0" y="38278"/>
                    <a:pt x="108642" y="31861"/>
                    <a:pt x="182046" y="0"/>
                  </a:cubicBezTo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96505922-A898-D93F-8922-F998813BF2BE}"/>
                </a:ext>
              </a:extLst>
            </p:cNvPr>
            <p:cNvSpPr/>
            <p:nvPr/>
          </p:nvSpPr>
          <p:spPr>
            <a:xfrm>
              <a:off x="9464169" y="3908360"/>
              <a:ext cx="288864" cy="443871"/>
            </a:xfrm>
            <a:custGeom>
              <a:avLst/>
              <a:gdLst>
                <a:gd name="connsiteX0" fmla="*/ 228174 w 288864"/>
                <a:gd name="connsiteY0" fmla="*/ 11808 h 443871"/>
                <a:gd name="connsiteX1" fmla="*/ 288743 w 288864"/>
                <a:gd name="connsiteY1" fmla="*/ 385356 h 443871"/>
                <a:gd name="connsiteX2" fmla="*/ 199353 w 288864"/>
                <a:gd name="connsiteY2" fmla="*/ 436468 h 443871"/>
                <a:gd name="connsiteX3" fmla="*/ 55697 w 288864"/>
                <a:gd name="connsiteY3" fmla="*/ 404495 h 443871"/>
                <a:gd name="connsiteX4" fmla="*/ 20572 w 288864"/>
                <a:gd name="connsiteY4" fmla="*/ 168072 h 443871"/>
                <a:gd name="connsiteX5" fmla="*/ 11002 w 288864"/>
                <a:gd name="connsiteY5" fmla="*/ 62695 h 443871"/>
                <a:gd name="connsiteX6" fmla="*/ 189783 w 288864"/>
                <a:gd name="connsiteY6" fmla="*/ 8430 h 443871"/>
                <a:gd name="connsiteX7" fmla="*/ 228174 w 288864"/>
                <a:gd name="connsiteY7" fmla="*/ 11808 h 44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864" h="443871">
                  <a:moveTo>
                    <a:pt x="228174" y="11808"/>
                  </a:moveTo>
                  <a:cubicBezTo>
                    <a:pt x="228174" y="11808"/>
                    <a:pt x="292008" y="334244"/>
                    <a:pt x="288743" y="385356"/>
                  </a:cubicBezTo>
                  <a:cubicBezTo>
                    <a:pt x="285478" y="436468"/>
                    <a:pt x="304729" y="420482"/>
                    <a:pt x="199353" y="436468"/>
                  </a:cubicBezTo>
                  <a:cubicBezTo>
                    <a:pt x="93975" y="452455"/>
                    <a:pt x="62115" y="442885"/>
                    <a:pt x="55697" y="404495"/>
                  </a:cubicBezTo>
                  <a:cubicBezTo>
                    <a:pt x="49280" y="366104"/>
                    <a:pt x="46128" y="238436"/>
                    <a:pt x="20572" y="168072"/>
                  </a:cubicBezTo>
                  <a:cubicBezTo>
                    <a:pt x="-4984" y="97708"/>
                    <a:pt x="-4984" y="75529"/>
                    <a:pt x="11002" y="62695"/>
                  </a:cubicBezTo>
                  <a:cubicBezTo>
                    <a:pt x="26989" y="49860"/>
                    <a:pt x="177061" y="11695"/>
                    <a:pt x="189783" y="8430"/>
                  </a:cubicBezTo>
                  <a:cubicBezTo>
                    <a:pt x="202505" y="5165"/>
                    <a:pt x="208922" y="-10596"/>
                    <a:pt x="228174" y="11808"/>
                  </a:cubicBezTo>
                  <a:close/>
                </a:path>
              </a:pathLst>
            </a:custGeom>
            <a:solidFill>
              <a:srgbClr val="263238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B6722C52-C2E3-7505-F523-AE245BAC72C4}"/>
                </a:ext>
              </a:extLst>
            </p:cNvPr>
            <p:cNvSpPr/>
            <p:nvPr/>
          </p:nvSpPr>
          <p:spPr>
            <a:xfrm>
              <a:off x="9930216" y="2458849"/>
              <a:ext cx="223151" cy="205800"/>
            </a:xfrm>
            <a:custGeom>
              <a:avLst/>
              <a:gdLst>
                <a:gd name="connsiteX0" fmla="*/ 13 w 223151"/>
                <a:gd name="connsiteY0" fmla="*/ 0 h 205800"/>
                <a:gd name="connsiteX1" fmla="*/ 223151 w 223151"/>
                <a:gd name="connsiteY1" fmla="*/ 205800 h 20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151" h="205800">
                  <a:moveTo>
                    <a:pt x="13" y="0"/>
                  </a:moveTo>
                  <a:cubicBezTo>
                    <a:pt x="13" y="0"/>
                    <a:pt x="-5729" y="173827"/>
                    <a:pt x="223151" y="205800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07CFC32B-DC75-83E4-A3E5-5F309D994D1D}"/>
                </a:ext>
              </a:extLst>
            </p:cNvPr>
            <p:cNvSpPr/>
            <p:nvPr/>
          </p:nvSpPr>
          <p:spPr>
            <a:xfrm>
              <a:off x="9913050" y="2398054"/>
              <a:ext cx="49490" cy="275263"/>
            </a:xfrm>
            <a:custGeom>
              <a:avLst/>
              <a:gdLst>
                <a:gd name="connsiteX0" fmla="*/ 179 w 49490"/>
                <a:gd name="connsiteY0" fmla="*/ 0 h 275263"/>
                <a:gd name="connsiteX1" fmla="*/ 49491 w 49490"/>
                <a:gd name="connsiteY1" fmla="*/ 275264 h 27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490" h="275263">
                  <a:moveTo>
                    <a:pt x="179" y="0"/>
                  </a:moveTo>
                  <a:cubicBezTo>
                    <a:pt x="179" y="0"/>
                    <a:pt x="-5675" y="167973"/>
                    <a:pt x="49491" y="275264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850F03A6-6889-8687-CB79-1B1817EEAA67}"/>
                </a:ext>
              </a:extLst>
            </p:cNvPr>
            <p:cNvSpPr/>
            <p:nvPr/>
          </p:nvSpPr>
          <p:spPr>
            <a:xfrm>
              <a:off x="9840388" y="1954705"/>
              <a:ext cx="512925" cy="593984"/>
            </a:xfrm>
            <a:custGeom>
              <a:avLst/>
              <a:gdLst>
                <a:gd name="connsiteX0" fmla="*/ 512925 w 512925"/>
                <a:gd name="connsiteY0" fmla="*/ 296992 h 593984"/>
                <a:gd name="connsiteX1" fmla="*/ 256463 w 512925"/>
                <a:gd name="connsiteY1" fmla="*/ 593984 h 593984"/>
                <a:gd name="connsiteX2" fmla="*/ 0 w 512925"/>
                <a:gd name="connsiteY2" fmla="*/ 296992 h 593984"/>
                <a:gd name="connsiteX3" fmla="*/ 256463 w 512925"/>
                <a:gd name="connsiteY3" fmla="*/ 0 h 593984"/>
                <a:gd name="connsiteX4" fmla="*/ 512925 w 512925"/>
                <a:gd name="connsiteY4" fmla="*/ 296992 h 59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925" h="593984">
                  <a:moveTo>
                    <a:pt x="512925" y="296992"/>
                  </a:moveTo>
                  <a:cubicBezTo>
                    <a:pt x="512925" y="461016"/>
                    <a:pt x="398103" y="593984"/>
                    <a:pt x="256463" y="593984"/>
                  </a:cubicBezTo>
                  <a:cubicBezTo>
                    <a:pt x="114822" y="593984"/>
                    <a:pt x="0" y="461016"/>
                    <a:pt x="0" y="296992"/>
                  </a:cubicBezTo>
                  <a:cubicBezTo>
                    <a:pt x="0" y="132968"/>
                    <a:pt x="114822" y="0"/>
                    <a:pt x="256463" y="0"/>
                  </a:cubicBezTo>
                  <a:cubicBezTo>
                    <a:pt x="398103" y="0"/>
                    <a:pt x="512925" y="132968"/>
                    <a:pt x="512925" y="296992"/>
                  </a:cubicBezTo>
                  <a:close/>
                </a:path>
              </a:pathLst>
            </a:custGeom>
            <a:solidFill>
              <a:srgbClr val="263238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7357C105-1B96-C248-1545-9FD093702BD2}"/>
                </a:ext>
              </a:extLst>
            </p:cNvPr>
            <p:cNvSpPr/>
            <p:nvPr/>
          </p:nvSpPr>
          <p:spPr>
            <a:xfrm>
              <a:off x="8959375" y="1655929"/>
              <a:ext cx="1150679" cy="880907"/>
            </a:xfrm>
            <a:custGeom>
              <a:avLst/>
              <a:gdLst>
                <a:gd name="connsiteX0" fmla="*/ 143262 w 1150679"/>
                <a:gd name="connsiteY0" fmla="*/ 556252 h 880907"/>
                <a:gd name="connsiteX1" fmla="*/ 18746 w 1150679"/>
                <a:gd name="connsiteY1" fmla="*/ 434888 h 880907"/>
                <a:gd name="connsiteX2" fmla="*/ 219930 w 1150679"/>
                <a:gd name="connsiteY2" fmla="*/ 74062 h 880907"/>
                <a:gd name="connsiteX3" fmla="*/ 762802 w 1150679"/>
                <a:gd name="connsiteY3" fmla="*/ 42089 h 880907"/>
                <a:gd name="connsiteX4" fmla="*/ 1149185 w 1150679"/>
                <a:gd name="connsiteY4" fmla="*/ 530696 h 880907"/>
                <a:gd name="connsiteX5" fmla="*/ 938431 w 1150679"/>
                <a:gd name="connsiteY5" fmla="*/ 872383 h 880907"/>
                <a:gd name="connsiteX6" fmla="*/ 763252 w 1150679"/>
                <a:gd name="connsiteY6" fmla="*/ 815191 h 880907"/>
                <a:gd name="connsiteX7" fmla="*/ 523677 w 1150679"/>
                <a:gd name="connsiteY7" fmla="*/ 585298 h 880907"/>
                <a:gd name="connsiteX8" fmla="*/ 303354 w 1150679"/>
                <a:gd name="connsiteY8" fmla="*/ 412935 h 880907"/>
                <a:gd name="connsiteX9" fmla="*/ 143262 w 1150679"/>
                <a:gd name="connsiteY9" fmla="*/ 556252 h 88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0679" h="880907">
                  <a:moveTo>
                    <a:pt x="143262" y="556252"/>
                  </a:moveTo>
                  <a:cubicBezTo>
                    <a:pt x="143262" y="556252"/>
                    <a:pt x="88997" y="549835"/>
                    <a:pt x="18746" y="434888"/>
                  </a:cubicBezTo>
                  <a:cubicBezTo>
                    <a:pt x="-51506" y="319942"/>
                    <a:pt x="88997" y="144313"/>
                    <a:pt x="219930" y="74062"/>
                  </a:cubicBezTo>
                  <a:cubicBezTo>
                    <a:pt x="350863" y="3810"/>
                    <a:pt x="596743" y="-34467"/>
                    <a:pt x="762802" y="42089"/>
                  </a:cubicBezTo>
                  <a:cubicBezTo>
                    <a:pt x="928861" y="118645"/>
                    <a:pt x="1133198" y="307220"/>
                    <a:pt x="1149185" y="530696"/>
                  </a:cubicBezTo>
                  <a:cubicBezTo>
                    <a:pt x="1165171" y="754172"/>
                    <a:pt x="1050112" y="840410"/>
                    <a:pt x="938431" y="872383"/>
                  </a:cubicBezTo>
                  <a:cubicBezTo>
                    <a:pt x="826749" y="904357"/>
                    <a:pt x="779239" y="837708"/>
                    <a:pt x="763252" y="815191"/>
                  </a:cubicBezTo>
                  <a:cubicBezTo>
                    <a:pt x="747266" y="792675"/>
                    <a:pt x="625902" y="693940"/>
                    <a:pt x="523677" y="585298"/>
                  </a:cubicBezTo>
                  <a:cubicBezTo>
                    <a:pt x="421452" y="476656"/>
                    <a:pt x="380022" y="393908"/>
                    <a:pt x="303354" y="412935"/>
                  </a:cubicBezTo>
                  <a:cubicBezTo>
                    <a:pt x="226685" y="431961"/>
                    <a:pt x="143262" y="556252"/>
                    <a:pt x="143262" y="556252"/>
                  </a:cubicBezTo>
                  <a:close/>
                </a:path>
              </a:pathLst>
            </a:custGeom>
            <a:solidFill>
              <a:srgbClr val="263238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D6129CBC-4E9E-DE93-8433-92D03B495D8D}"/>
                </a:ext>
              </a:extLst>
            </p:cNvPr>
            <p:cNvSpPr/>
            <p:nvPr/>
          </p:nvSpPr>
          <p:spPr>
            <a:xfrm>
              <a:off x="9257662" y="1705561"/>
              <a:ext cx="766911" cy="475959"/>
            </a:xfrm>
            <a:custGeom>
              <a:avLst/>
              <a:gdLst>
                <a:gd name="connsiteX0" fmla="*/ 766911 w 766911"/>
                <a:gd name="connsiteY0" fmla="*/ 425674 h 475959"/>
                <a:gd name="connsiteX1" fmla="*/ 588018 w 766911"/>
                <a:gd name="connsiteY1" fmla="*/ 459448 h 475959"/>
                <a:gd name="connsiteX2" fmla="*/ 217284 w 766911"/>
                <a:gd name="connsiteY2" fmla="*/ 182609 h 475959"/>
                <a:gd name="connsiteX3" fmla="*/ 0 w 766911"/>
                <a:gd name="connsiteY3" fmla="*/ 105827 h 475959"/>
                <a:gd name="connsiteX4" fmla="*/ 259953 w 766911"/>
                <a:gd name="connsiteY4" fmla="*/ 0 h 475959"/>
                <a:gd name="connsiteX5" fmla="*/ 596461 w 766911"/>
                <a:gd name="connsiteY5" fmla="*/ 179006 h 47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6911" h="475959">
                  <a:moveTo>
                    <a:pt x="766911" y="425674"/>
                  </a:moveTo>
                  <a:cubicBezTo>
                    <a:pt x="766911" y="425674"/>
                    <a:pt x="741355" y="510899"/>
                    <a:pt x="588018" y="459448"/>
                  </a:cubicBezTo>
                  <a:cubicBezTo>
                    <a:pt x="434681" y="407998"/>
                    <a:pt x="340899" y="310390"/>
                    <a:pt x="217284" y="182609"/>
                  </a:cubicBezTo>
                  <a:cubicBezTo>
                    <a:pt x="93669" y="54828"/>
                    <a:pt x="0" y="105827"/>
                    <a:pt x="0" y="105827"/>
                  </a:cubicBezTo>
                  <a:cubicBezTo>
                    <a:pt x="0" y="105827"/>
                    <a:pt x="140616" y="0"/>
                    <a:pt x="259953" y="0"/>
                  </a:cubicBezTo>
                  <a:cubicBezTo>
                    <a:pt x="379290" y="0"/>
                    <a:pt x="515515" y="98059"/>
                    <a:pt x="596461" y="179006"/>
                  </a:cubicBezTo>
                </a:path>
              </a:pathLst>
            </a:custGeom>
            <a:noFill/>
            <a:ln w="1124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71185D2D-4861-9C0B-6E29-CFE8D9E88CA3}"/>
                </a:ext>
              </a:extLst>
            </p:cNvPr>
            <p:cNvSpPr/>
            <p:nvPr/>
          </p:nvSpPr>
          <p:spPr>
            <a:xfrm>
              <a:off x="9994739" y="2024731"/>
              <a:ext cx="93644" cy="451567"/>
            </a:xfrm>
            <a:custGeom>
              <a:avLst/>
              <a:gdLst>
                <a:gd name="connsiteX0" fmla="*/ 51112 w 93644"/>
                <a:gd name="connsiteY0" fmla="*/ 0 h 451567"/>
                <a:gd name="connsiteX1" fmla="*/ 0 w 93644"/>
                <a:gd name="connsiteY1" fmla="*/ 451568 h 4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644" h="451567">
                  <a:moveTo>
                    <a:pt x="51112" y="0"/>
                  </a:moveTo>
                  <a:cubicBezTo>
                    <a:pt x="51112" y="0"/>
                    <a:pt x="174953" y="259840"/>
                    <a:pt x="0" y="451568"/>
                  </a:cubicBezTo>
                </a:path>
              </a:pathLst>
            </a:custGeom>
            <a:noFill/>
            <a:ln w="1124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AA48E7E8-7D24-6EA4-0D63-8BA27CB84D85}"/>
                </a:ext>
              </a:extLst>
            </p:cNvPr>
            <p:cNvSpPr/>
            <p:nvPr/>
          </p:nvSpPr>
          <p:spPr>
            <a:xfrm>
              <a:off x="8984655" y="1960785"/>
              <a:ext cx="187782" cy="149059"/>
            </a:xfrm>
            <a:custGeom>
              <a:avLst/>
              <a:gdLst>
                <a:gd name="connsiteX0" fmla="*/ 187782 w 187782"/>
                <a:gd name="connsiteY0" fmla="*/ 0 h 149059"/>
                <a:gd name="connsiteX1" fmla="*/ 333 w 187782"/>
                <a:gd name="connsiteY1" fmla="*/ 68112 h 149059"/>
                <a:gd name="connsiteX2" fmla="*/ 85557 w 187782"/>
                <a:gd name="connsiteY2" fmla="*/ 149059 h 14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82" h="149059">
                  <a:moveTo>
                    <a:pt x="187782" y="0"/>
                  </a:moveTo>
                  <a:cubicBezTo>
                    <a:pt x="187782" y="0"/>
                    <a:pt x="6862" y="5967"/>
                    <a:pt x="333" y="68112"/>
                  </a:cubicBezTo>
                  <a:cubicBezTo>
                    <a:pt x="-6197" y="130258"/>
                    <a:pt x="85557" y="149059"/>
                    <a:pt x="85557" y="149059"/>
                  </a:cubicBezTo>
                </a:path>
              </a:pathLst>
            </a:custGeom>
            <a:noFill/>
            <a:ln w="1124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5CAD90CA-4DE9-DBD8-016B-10E919DCB9BA}"/>
                </a:ext>
              </a:extLst>
            </p:cNvPr>
            <p:cNvSpPr/>
            <p:nvPr/>
          </p:nvSpPr>
          <p:spPr>
            <a:xfrm>
              <a:off x="9077349" y="1953805"/>
              <a:ext cx="774509" cy="905591"/>
            </a:xfrm>
            <a:custGeom>
              <a:avLst/>
              <a:gdLst>
                <a:gd name="connsiteX0" fmla="*/ 153519 w 774509"/>
                <a:gd name="connsiteY0" fmla="*/ 0 h 905591"/>
                <a:gd name="connsiteX1" fmla="*/ 182 w 774509"/>
                <a:gd name="connsiteY1" fmla="*/ 236423 h 905591"/>
                <a:gd name="connsiteX2" fmla="*/ 64129 w 774509"/>
                <a:gd name="connsiteY2" fmla="*/ 517879 h 905591"/>
                <a:gd name="connsiteX3" fmla="*/ 76850 w 774509"/>
                <a:gd name="connsiteY3" fmla="*/ 642395 h 905591"/>
                <a:gd name="connsiteX4" fmla="*/ 392982 w 774509"/>
                <a:gd name="connsiteY4" fmla="*/ 904261 h 905591"/>
                <a:gd name="connsiteX5" fmla="*/ 689974 w 774509"/>
                <a:gd name="connsiteY5" fmla="*/ 667838 h 905591"/>
                <a:gd name="connsiteX6" fmla="*/ 699543 w 774509"/>
                <a:gd name="connsiteY6" fmla="*/ 508197 h 905591"/>
                <a:gd name="connsiteX7" fmla="*/ 766530 w 774509"/>
                <a:gd name="connsiteY7" fmla="*/ 425223 h 905591"/>
                <a:gd name="connsiteX8" fmla="*/ 772947 w 774509"/>
                <a:gd name="connsiteY8" fmla="*/ 351707 h 905591"/>
                <a:gd name="connsiteX9" fmla="*/ 498359 w 774509"/>
                <a:gd name="connsiteY9" fmla="*/ 313429 h 905591"/>
                <a:gd name="connsiteX10" fmla="*/ 242909 w 774509"/>
                <a:gd name="connsiteY10" fmla="*/ 77006 h 905591"/>
                <a:gd name="connsiteX11" fmla="*/ 153519 w 774509"/>
                <a:gd name="connsiteY11" fmla="*/ 0 h 90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4509" h="905591">
                  <a:moveTo>
                    <a:pt x="153519" y="0"/>
                  </a:moveTo>
                  <a:cubicBezTo>
                    <a:pt x="153519" y="0"/>
                    <a:pt x="-6123" y="153337"/>
                    <a:pt x="182" y="236423"/>
                  </a:cubicBezTo>
                  <a:cubicBezTo>
                    <a:pt x="6487" y="319509"/>
                    <a:pt x="67731" y="482303"/>
                    <a:pt x="64129" y="517879"/>
                  </a:cubicBezTo>
                  <a:cubicBezTo>
                    <a:pt x="60526" y="553455"/>
                    <a:pt x="32155" y="562912"/>
                    <a:pt x="76850" y="642395"/>
                  </a:cubicBezTo>
                  <a:cubicBezTo>
                    <a:pt x="121545" y="721878"/>
                    <a:pt x="294022" y="923851"/>
                    <a:pt x="392982" y="904261"/>
                  </a:cubicBezTo>
                  <a:cubicBezTo>
                    <a:pt x="491942" y="884672"/>
                    <a:pt x="677139" y="735388"/>
                    <a:pt x="689974" y="667838"/>
                  </a:cubicBezTo>
                  <a:cubicBezTo>
                    <a:pt x="697978" y="615026"/>
                    <a:pt x="701187" y="561594"/>
                    <a:pt x="699543" y="508197"/>
                  </a:cubicBezTo>
                  <a:cubicBezTo>
                    <a:pt x="699543" y="508197"/>
                    <a:pt x="753808" y="479488"/>
                    <a:pt x="766530" y="425223"/>
                  </a:cubicBezTo>
                  <a:cubicBezTo>
                    <a:pt x="779252" y="370959"/>
                    <a:pt x="772947" y="351707"/>
                    <a:pt x="772947" y="351707"/>
                  </a:cubicBezTo>
                  <a:cubicBezTo>
                    <a:pt x="772947" y="351707"/>
                    <a:pt x="597319" y="380528"/>
                    <a:pt x="498359" y="313429"/>
                  </a:cubicBezTo>
                  <a:cubicBezTo>
                    <a:pt x="399399" y="246330"/>
                    <a:pt x="297174" y="137801"/>
                    <a:pt x="242909" y="77006"/>
                  </a:cubicBezTo>
                  <a:cubicBezTo>
                    <a:pt x="188645" y="16212"/>
                    <a:pt x="153519" y="0"/>
                    <a:pt x="153519" y="0"/>
                  </a:cubicBezTo>
                  <a:close/>
                </a:path>
              </a:pathLst>
            </a:custGeom>
            <a:solidFill>
              <a:srgbClr val="FFFFFF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81" name="图形 8">
              <a:extLst>
                <a:ext uri="{FF2B5EF4-FFF2-40B4-BE49-F238E27FC236}">
                  <a16:creationId xmlns:a16="http://schemas.microsoft.com/office/drawing/2014/main" id="{B710E664-9F79-3606-6A0B-5234BD8D9BC8}"/>
                </a:ext>
              </a:extLst>
            </p:cNvPr>
            <p:cNvGrpSpPr/>
            <p:nvPr/>
          </p:nvGrpSpPr>
          <p:grpSpPr>
            <a:xfrm>
              <a:off x="9429125" y="2144857"/>
              <a:ext cx="423003" cy="696209"/>
              <a:chOff x="9429125" y="2144857"/>
              <a:chExt cx="423003" cy="696209"/>
            </a:xfrm>
          </p:grpSpPr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613E9590-E162-3A5D-021C-74BC6698C1A3}"/>
                  </a:ext>
                </a:extLst>
              </p:cNvPr>
              <p:cNvSpPr/>
              <p:nvPr/>
            </p:nvSpPr>
            <p:spPr>
              <a:xfrm>
                <a:off x="9429125" y="2144857"/>
                <a:ext cx="423003" cy="696209"/>
              </a:xfrm>
              <a:custGeom>
                <a:avLst/>
                <a:gdLst>
                  <a:gd name="connsiteX0" fmla="*/ 146357 w 423003"/>
                  <a:gd name="connsiteY0" fmla="*/ 121927 h 696209"/>
                  <a:gd name="connsiteX1" fmla="*/ 0 w 423003"/>
                  <a:gd name="connsiteY1" fmla="*/ 0 h 696209"/>
                  <a:gd name="connsiteX2" fmla="*/ 90066 w 423003"/>
                  <a:gd name="connsiteY2" fmla="*/ 114946 h 696209"/>
                  <a:gd name="connsiteX3" fmla="*/ 170337 w 423003"/>
                  <a:gd name="connsiteY3" fmla="*/ 380528 h 696209"/>
                  <a:gd name="connsiteX4" fmla="*/ 127106 w 423003"/>
                  <a:gd name="connsiteY4" fmla="*/ 658494 h 696209"/>
                  <a:gd name="connsiteX5" fmla="*/ 90066 w 423003"/>
                  <a:gd name="connsiteY5" fmla="*/ 696209 h 696209"/>
                  <a:gd name="connsiteX6" fmla="*/ 337747 w 423003"/>
                  <a:gd name="connsiteY6" fmla="*/ 476336 h 696209"/>
                  <a:gd name="connsiteX7" fmla="*/ 347317 w 423003"/>
                  <a:gd name="connsiteY7" fmla="*/ 316694 h 696209"/>
                  <a:gd name="connsiteX8" fmla="*/ 414866 w 423003"/>
                  <a:gd name="connsiteY8" fmla="*/ 233721 h 696209"/>
                  <a:gd name="connsiteX9" fmla="*/ 421171 w 423003"/>
                  <a:gd name="connsiteY9" fmla="*/ 160205 h 696209"/>
                  <a:gd name="connsiteX10" fmla="*/ 146357 w 423003"/>
                  <a:gd name="connsiteY10" fmla="*/ 121927 h 69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3003" h="696209">
                    <a:moveTo>
                      <a:pt x="146357" y="121927"/>
                    </a:moveTo>
                    <a:cubicBezTo>
                      <a:pt x="94254" y="85450"/>
                      <a:pt x="45292" y="44661"/>
                      <a:pt x="0" y="0"/>
                    </a:cubicBezTo>
                    <a:cubicBezTo>
                      <a:pt x="26772" y="40755"/>
                      <a:pt x="56899" y="79202"/>
                      <a:pt x="90066" y="114946"/>
                    </a:cubicBezTo>
                    <a:cubicBezTo>
                      <a:pt x="157615" y="182496"/>
                      <a:pt x="195105" y="263217"/>
                      <a:pt x="170337" y="380528"/>
                    </a:cubicBezTo>
                    <a:cubicBezTo>
                      <a:pt x="145569" y="497839"/>
                      <a:pt x="170337" y="615262"/>
                      <a:pt x="127106" y="658494"/>
                    </a:cubicBezTo>
                    <a:lnTo>
                      <a:pt x="90066" y="696209"/>
                    </a:lnTo>
                    <a:cubicBezTo>
                      <a:pt x="191390" y="651176"/>
                      <a:pt x="327277" y="533528"/>
                      <a:pt x="337747" y="476336"/>
                    </a:cubicBezTo>
                    <a:cubicBezTo>
                      <a:pt x="345752" y="423523"/>
                      <a:pt x="348960" y="370092"/>
                      <a:pt x="347317" y="316694"/>
                    </a:cubicBezTo>
                    <a:cubicBezTo>
                      <a:pt x="347317" y="316694"/>
                      <a:pt x="401581" y="287986"/>
                      <a:pt x="414866" y="233721"/>
                    </a:cubicBezTo>
                    <a:cubicBezTo>
                      <a:pt x="428151" y="179456"/>
                      <a:pt x="421171" y="160205"/>
                      <a:pt x="421171" y="160205"/>
                    </a:cubicBezTo>
                    <a:cubicBezTo>
                      <a:pt x="421171" y="160205"/>
                      <a:pt x="245542" y="189026"/>
                      <a:pt x="146357" y="121927"/>
                    </a:cubicBezTo>
                    <a:close/>
                  </a:path>
                </a:pathLst>
              </a:custGeom>
              <a:solidFill>
                <a:srgbClr val="92E3A9"/>
              </a:solidFill>
              <a:ln w="1124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39544232-92C0-BC1E-7843-CD56E90DE3B2}"/>
                  </a:ext>
                </a:extLst>
              </p:cNvPr>
              <p:cNvSpPr/>
              <p:nvPr/>
            </p:nvSpPr>
            <p:spPr>
              <a:xfrm>
                <a:off x="9429125" y="2144857"/>
                <a:ext cx="423003" cy="696209"/>
              </a:xfrm>
              <a:custGeom>
                <a:avLst/>
                <a:gdLst>
                  <a:gd name="connsiteX0" fmla="*/ 146357 w 423003"/>
                  <a:gd name="connsiteY0" fmla="*/ 121927 h 696209"/>
                  <a:gd name="connsiteX1" fmla="*/ 0 w 423003"/>
                  <a:gd name="connsiteY1" fmla="*/ 0 h 696209"/>
                  <a:gd name="connsiteX2" fmla="*/ 90066 w 423003"/>
                  <a:gd name="connsiteY2" fmla="*/ 114946 h 696209"/>
                  <a:gd name="connsiteX3" fmla="*/ 170337 w 423003"/>
                  <a:gd name="connsiteY3" fmla="*/ 380528 h 696209"/>
                  <a:gd name="connsiteX4" fmla="*/ 127106 w 423003"/>
                  <a:gd name="connsiteY4" fmla="*/ 658494 h 696209"/>
                  <a:gd name="connsiteX5" fmla="*/ 90066 w 423003"/>
                  <a:gd name="connsiteY5" fmla="*/ 696209 h 696209"/>
                  <a:gd name="connsiteX6" fmla="*/ 337747 w 423003"/>
                  <a:gd name="connsiteY6" fmla="*/ 476336 h 696209"/>
                  <a:gd name="connsiteX7" fmla="*/ 347317 w 423003"/>
                  <a:gd name="connsiteY7" fmla="*/ 316694 h 696209"/>
                  <a:gd name="connsiteX8" fmla="*/ 414866 w 423003"/>
                  <a:gd name="connsiteY8" fmla="*/ 233721 h 696209"/>
                  <a:gd name="connsiteX9" fmla="*/ 421171 w 423003"/>
                  <a:gd name="connsiteY9" fmla="*/ 160205 h 696209"/>
                  <a:gd name="connsiteX10" fmla="*/ 146357 w 423003"/>
                  <a:gd name="connsiteY10" fmla="*/ 121927 h 69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3003" h="696209">
                    <a:moveTo>
                      <a:pt x="146357" y="121927"/>
                    </a:moveTo>
                    <a:cubicBezTo>
                      <a:pt x="94254" y="85450"/>
                      <a:pt x="45292" y="44661"/>
                      <a:pt x="0" y="0"/>
                    </a:cubicBezTo>
                    <a:cubicBezTo>
                      <a:pt x="26772" y="40755"/>
                      <a:pt x="56899" y="79202"/>
                      <a:pt x="90066" y="114946"/>
                    </a:cubicBezTo>
                    <a:cubicBezTo>
                      <a:pt x="157615" y="182496"/>
                      <a:pt x="195105" y="263217"/>
                      <a:pt x="170337" y="380528"/>
                    </a:cubicBezTo>
                    <a:cubicBezTo>
                      <a:pt x="145569" y="497839"/>
                      <a:pt x="170337" y="615262"/>
                      <a:pt x="127106" y="658494"/>
                    </a:cubicBezTo>
                    <a:lnTo>
                      <a:pt x="90066" y="696209"/>
                    </a:lnTo>
                    <a:cubicBezTo>
                      <a:pt x="191390" y="651176"/>
                      <a:pt x="327277" y="533528"/>
                      <a:pt x="337747" y="476336"/>
                    </a:cubicBezTo>
                    <a:cubicBezTo>
                      <a:pt x="345752" y="423523"/>
                      <a:pt x="348960" y="370092"/>
                      <a:pt x="347317" y="316694"/>
                    </a:cubicBezTo>
                    <a:cubicBezTo>
                      <a:pt x="347317" y="316694"/>
                      <a:pt x="401581" y="287986"/>
                      <a:pt x="414866" y="233721"/>
                    </a:cubicBezTo>
                    <a:cubicBezTo>
                      <a:pt x="428151" y="179456"/>
                      <a:pt x="421171" y="160205"/>
                      <a:pt x="421171" y="160205"/>
                    </a:cubicBezTo>
                    <a:cubicBezTo>
                      <a:pt x="421171" y="160205"/>
                      <a:pt x="245542" y="189026"/>
                      <a:pt x="146357" y="12192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1124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2BF61D5D-76F3-2CFA-AE81-B54ECCC761D9}"/>
                </a:ext>
              </a:extLst>
            </p:cNvPr>
            <p:cNvSpPr/>
            <p:nvPr/>
          </p:nvSpPr>
          <p:spPr>
            <a:xfrm>
              <a:off x="9077349" y="1953805"/>
              <a:ext cx="774509" cy="905591"/>
            </a:xfrm>
            <a:custGeom>
              <a:avLst/>
              <a:gdLst>
                <a:gd name="connsiteX0" fmla="*/ 153519 w 774509"/>
                <a:gd name="connsiteY0" fmla="*/ 0 h 905591"/>
                <a:gd name="connsiteX1" fmla="*/ 182 w 774509"/>
                <a:gd name="connsiteY1" fmla="*/ 236423 h 905591"/>
                <a:gd name="connsiteX2" fmla="*/ 64129 w 774509"/>
                <a:gd name="connsiteY2" fmla="*/ 517879 h 905591"/>
                <a:gd name="connsiteX3" fmla="*/ 76850 w 774509"/>
                <a:gd name="connsiteY3" fmla="*/ 642395 h 905591"/>
                <a:gd name="connsiteX4" fmla="*/ 392982 w 774509"/>
                <a:gd name="connsiteY4" fmla="*/ 904261 h 905591"/>
                <a:gd name="connsiteX5" fmla="*/ 689974 w 774509"/>
                <a:gd name="connsiteY5" fmla="*/ 667838 h 905591"/>
                <a:gd name="connsiteX6" fmla="*/ 699543 w 774509"/>
                <a:gd name="connsiteY6" fmla="*/ 508197 h 905591"/>
                <a:gd name="connsiteX7" fmla="*/ 766530 w 774509"/>
                <a:gd name="connsiteY7" fmla="*/ 425223 h 905591"/>
                <a:gd name="connsiteX8" fmla="*/ 772947 w 774509"/>
                <a:gd name="connsiteY8" fmla="*/ 351707 h 905591"/>
                <a:gd name="connsiteX9" fmla="*/ 498359 w 774509"/>
                <a:gd name="connsiteY9" fmla="*/ 313429 h 905591"/>
                <a:gd name="connsiteX10" fmla="*/ 242909 w 774509"/>
                <a:gd name="connsiteY10" fmla="*/ 77006 h 905591"/>
                <a:gd name="connsiteX11" fmla="*/ 153519 w 774509"/>
                <a:gd name="connsiteY11" fmla="*/ 0 h 90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4509" h="905591">
                  <a:moveTo>
                    <a:pt x="153519" y="0"/>
                  </a:moveTo>
                  <a:cubicBezTo>
                    <a:pt x="153519" y="0"/>
                    <a:pt x="-6123" y="153337"/>
                    <a:pt x="182" y="236423"/>
                  </a:cubicBezTo>
                  <a:cubicBezTo>
                    <a:pt x="6487" y="319509"/>
                    <a:pt x="67731" y="482303"/>
                    <a:pt x="64129" y="517879"/>
                  </a:cubicBezTo>
                  <a:cubicBezTo>
                    <a:pt x="60526" y="553455"/>
                    <a:pt x="32155" y="562912"/>
                    <a:pt x="76850" y="642395"/>
                  </a:cubicBezTo>
                  <a:cubicBezTo>
                    <a:pt x="121545" y="721878"/>
                    <a:pt x="294022" y="923851"/>
                    <a:pt x="392982" y="904261"/>
                  </a:cubicBezTo>
                  <a:cubicBezTo>
                    <a:pt x="491942" y="884672"/>
                    <a:pt x="677139" y="735388"/>
                    <a:pt x="689974" y="667838"/>
                  </a:cubicBezTo>
                  <a:cubicBezTo>
                    <a:pt x="697978" y="615026"/>
                    <a:pt x="701187" y="561594"/>
                    <a:pt x="699543" y="508197"/>
                  </a:cubicBezTo>
                  <a:cubicBezTo>
                    <a:pt x="699543" y="508197"/>
                    <a:pt x="753808" y="479488"/>
                    <a:pt x="766530" y="425223"/>
                  </a:cubicBezTo>
                  <a:cubicBezTo>
                    <a:pt x="779252" y="370959"/>
                    <a:pt x="772947" y="351707"/>
                    <a:pt x="772947" y="351707"/>
                  </a:cubicBezTo>
                  <a:cubicBezTo>
                    <a:pt x="772947" y="351707"/>
                    <a:pt x="597319" y="380528"/>
                    <a:pt x="498359" y="313429"/>
                  </a:cubicBezTo>
                  <a:cubicBezTo>
                    <a:pt x="399399" y="246330"/>
                    <a:pt x="297174" y="137801"/>
                    <a:pt x="242909" y="77006"/>
                  </a:cubicBezTo>
                  <a:cubicBezTo>
                    <a:pt x="188645" y="16212"/>
                    <a:pt x="153519" y="0"/>
                    <a:pt x="153519" y="0"/>
                  </a:cubicBezTo>
                  <a:close/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CD5FA830-30B3-926B-EC30-82B362948982}"/>
                </a:ext>
              </a:extLst>
            </p:cNvPr>
            <p:cNvSpPr/>
            <p:nvPr/>
          </p:nvSpPr>
          <p:spPr>
            <a:xfrm>
              <a:off x="9295377" y="2576385"/>
              <a:ext cx="136111" cy="63523"/>
            </a:xfrm>
            <a:custGeom>
              <a:avLst/>
              <a:gdLst>
                <a:gd name="connsiteX0" fmla="*/ 0 w 136111"/>
                <a:gd name="connsiteY0" fmla="*/ 62258 h 63523"/>
                <a:gd name="connsiteX1" fmla="*/ 136112 w 136111"/>
                <a:gd name="connsiteY1" fmla="*/ 0 h 6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6111" h="63523">
                  <a:moveTo>
                    <a:pt x="0" y="62258"/>
                  </a:moveTo>
                  <a:cubicBezTo>
                    <a:pt x="0" y="62258"/>
                    <a:pt x="73967" y="77794"/>
                    <a:pt x="136112" y="0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C3080D71-B4D3-A251-9540-0D53C7B81973}"/>
                </a:ext>
              </a:extLst>
            </p:cNvPr>
            <p:cNvSpPr/>
            <p:nvPr/>
          </p:nvSpPr>
          <p:spPr>
            <a:xfrm>
              <a:off x="9261818" y="2426087"/>
              <a:ext cx="80731" cy="121363"/>
            </a:xfrm>
            <a:custGeom>
              <a:avLst/>
              <a:gdLst>
                <a:gd name="connsiteX0" fmla="*/ 16898 w 80731"/>
                <a:gd name="connsiteY0" fmla="*/ 0 h 121363"/>
                <a:gd name="connsiteX1" fmla="*/ 911 w 80731"/>
                <a:gd name="connsiteY1" fmla="*/ 83086 h 121363"/>
                <a:gd name="connsiteX2" fmla="*/ 42454 w 80731"/>
                <a:gd name="connsiteY2" fmla="*/ 121364 h 121363"/>
                <a:gd name="connsiteX3" fmla="*/ 80732 w 80731"/>
                <a:gd name="connsiteY3" fmla="*/ 114947 h 121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31" h="121363">
                  <a:moveTo>
                    <a:pt x="16898" y="0"/>
                  </a:moveTo>
                  <a:cubicBezTo>
                    <a:pt x="16898" y="0"/>
                    <a:pt x="7328" y="54265"/>
                    <a:pt x="911" y="83086"/>
                  </a:cubicBezTo>
                  <a:cubicBezTo>
                    <a:pt x="-5506" y="111907"/>
                    <a:pt x="23427" y="121364"/>
                    <a:pt x="42454" y="121364"/>
                  </a:cubicBezTo>
                  <a:cubicBezTo>
                    <a:pt x="55446" y="121037"/>
                    <a:pt x="68337" y="118876"/>
                    <a:pt x="80732" y="114947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1B9EE3A2-0CD2-CED5-98C7-F6024521F7A9}"/>
                </a:ext>
              </a:extLst>
            </p:cNvPr>
            <p:cNvSpPr/>
            <p:nvPr/>
          </p:nvSpPr>
          <p:spPr>
            <a:xfrm>
              <a:off x="9393662" y="2295492"/>
              <a:ext cx="11258" cy="54377"/>
            </a:xfrm>
            <a:custGeom>
              <a:avLst/>
              <a:gdLst>
                <a:gd name="connsiteX0" fmla="*/ 0 w 11258"/>
                <a:gd name="connsiteY0" fmla="*/ 0 h 54377"/>
                <a:gd name="connsiteX1" fmla="*/ 0 w 11258"/>
                <a:gd name="connsiteY1" fmla="*/ 54377 h 5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58" h="54377">
                  <a:moveTo>
                    <a:pt x="0" y="0"/>
                  </a:moveTo>
                  <a:lnTo>
                    <a:pt x="0" y="54377"/>
                  </a:lnTo>
                </a:path>
              </a:pathLst>
            </a:custGeom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A1632943-7818-6ED6-A522-434E0987E42D}"/>
                </a:ext>
              </a:extLst>
            </p:cNvPr>
            <p:cNvSpPr/>
            <p:nvPr/>
          </p:nvSpPr>
          <p:spPr>
            <a:xfrm>
              <a:off x="9374523" y="2343452"/>
              <a:ext cx="118211" cy="22768"/>
            </a:xfrm>
            <a:custGeom>
              <a:avLst/>
              <a:gdLst>
                <a:gd name="connsiteX0" fmla="*/ 0 w 118211"/>
                <a:gd name="connsiteY0" fmla="*/ 19139 h 22768"/>
                <a:gd name="connsiteX1" fmla="*/ 118211 w 118211"/>
                <a:gd name="connsiteY1" fmla="*/ 0 h 2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211" h="22768">
                  <a:moveTo>
                    <a:pt x="0" y="19139"/>
                  </a:moveTo>
                  <a:cubicBezTo>
                    <a:pt x="0" y="19139"/>
                    <a:pt x="63834" y="35126"/>
                    <a:pt x="118211" y="0"/>
                  </a:cubicBezTo>
                </a:path>
              </a:pathLst>
            </a:custGeom>
            <a:noFill/>
            <a:ln w="22479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5FDEA8D1-D467-0B7A-5A3D-8608088A42CA}"/>
                </a:ext>
              </a:extLst>
            </p:cNvPr>
            <p:cNvSpPr/>
            <p:nvPr/>
          </p:nvSpPr>
          <p:spPr>
            <a:xfrm>
              <a:off x="9183808" y="2356174"/>
              <a:ext cx="11258" cy="44470"/>
            </a:xfrm>
            <a:custGeom>
              <a:avLst/>
              <a:gdLst>
                <a:gd name="connsiteX0" fmla="*/ 0 w 11258"/>
                <a:gd name="connsiteY0" fmla="*/ 0 h 44470"/>
                <a:gd name="connsiteX1" fmla="*/ 0 w 11258"/>
                <a:gd name="connsiteY1" fmla="*/ 44470 h 4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58" h="44470">
                  <a:moveTo>
                    <a:pt x="0" y="0"/>
                  </a:moveTo>
                  <a:lnTo>
                    <a:pt x="0" y="44470"/>
                  </a:lnTo>
                </a:path>
              </a:pathLst>
            </a:custGeom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741FC60E-2E96-9ACA-F476-8BB08D01F9EC}"/>
                </a:ext>
              </a:extLst>
            </p:cNvPr>
            <p:cNvSpPr/>
            <p:nvPr/>
          </p:nvSpPr>
          <p:spPr>
            <a:xfrm>
              <a:off x="9168047" y="2395465"/>
              <a:ext cx="96820" cy="18649"/>
            </a:xfrm>
            <a:custGeom>
              <a:avLst/>
              <a:gdLst>
                <a:gd name="connsiteX0" fmla="*/ 0 w 96820"/>
                <a:gd name="connsiteY0" fmla="*/ 15649 h 18649"/>
                <a:gd name="connsiteX1" fmla="*/ 96821 w 96820"/>
                <a:gd name="connsiteY1" fmla="*/ 0 h 1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820" h="18649">
                  <a:moveTo>
                    <a:pt x="0" y="15649"/>
                  </a:moveTo>
                  <a:cubicBezTo>
                    <a:pt x="33099" y="22742"/>
                    <a:pt x="67651" y="17158"/>
                    <a:pt x="96821" y="0"/>
                  </a:cubicBezTo>
                </a:path>
              </a:pathLst>
            </a:custGeom>
            <a:noFill/>
            <a:ln w="22479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95C1DC6F-15CB-B836-0234-DCF975727E00}"/>
                </a:ext>
              </a:extLst>
            </p:cNvPr>
            <p:cNvSpPr/>
            <p:nvPr/>
          </p:nvSpPr>
          <p:spPr>
            <a:xfrm>
              <a:off x="9141477" y="2249254"/>
              <a:ext cx="95694" cy="75508"/>
            </a:xfrm>
            <a:custGeom>
              <a:avLst/>
              <a:gdLst>
                <a:gd name="connsiteX0" fmla="*/ 0 w 95694"/>
                <a:gd name="connsiteY0" fmla="*/ 75509 h 75508"/>
                <a:gd name="connsiteX1" fmla="*/ 95695 w 95694"/>
                <a:gd name="connsiteY1" fmla="*/ 5257 h 7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94" h="75508">
                  <a:moveTo>
                    <a:pt x="0" y="75509"/>
                  </a:moveTo>
                  <a:cubicBezTo>
                    <a:pt x="0" y="75509"/>
                    <a:pt x="3152" y="-23564"/>
                    <a:pt x="95695" y="5257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FB99CE9B-E801-8DF0-B0AC-00965124EDE2}"/>
                </a:ext>
              </a:extLst>
            </p:cNvPr>
            <p:cNvSpPr/>
            <p:nvPr/>
          </p:nvSpPr>
          <p:spPr>
            <a:xfrm>
              <a:off x="9313841" y="2197442"/>
              <a:ext cx="159641" cy="43784"/>
            </a:xfrm>
            <a:custGeom>
              <a:avLst/>
              <a:gdLst>
                <a:gd name="connsiteX0" fmla="*/ 0 w 159641"/>
                <a:gd name="connsiteY0" fmla="*/ 43785 h 43784"/>
                <a:gd name="connsiteX1" fmla="*/ 159642 w 159641"/>
                <a:gd name="connsiteY1" fmla="*/ 31063 h 4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641" h="43784">
                  <a:moveTo>
                    <a:pt x="0" y="43785"/>
                  </a:moveTo>
                  <a:cubicBezTo>
                    <a:pt x="0" y="43785"/>
                    <a:pt x="41543" y="-45606"/>
                    <a:pt x="159642" y="31063"/>
                  </a:cubicBezTo>
                </a:path>
              </a:pathLst>
            </a:custGeom>
            <a:noFill/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18A16821-52C8-9456-059B-91EF274AAF96}"/>
                </a:ext>
              </a:extLst>
            </p:cNvPr>
            <p:cNvSpPr/>
            <p:nvPr/>
          </p:nvSpPr>
          <p:spPr>
            <a:xfrm>
              <a:off x="9403231" y="2369008"/>
              <a:ext cx="79820" cy="15944"/>
            </a:xfrm>
            <a:custGeom>
              <a:avLst/>
              <a:gdLst>
                <a:gd name="connsiteX0" fmla="*/ 0 w 79820"/>
                <a:gd name="connsiteY0" fmla="*/ 12722 h 15944"/>
                <a:gd name="connsiteX1" fmla="*/ 79821 w 79820"/>
                <a:gd name="connsiteY1" fmla="*/ 0 h 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0" h="15944">
                  <a:moveTo>
                    <a:pt x="0" y="12722"/>
                  </a:moveTo>
                  <a:cubicBezTo>
                    <a:pt x="0" y="12722"/>
                    <a:pt x="31973" y="25556"/>
                    <a:pt x="79821" y="0"/>
                  </a:cubicBezTo>
                </a:path>
              </a:pathLst>
            </a:custGeom>
            <a:noFill/>
            <a:ln w="22479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3949F0C6-5009-76D1-20FE-404D6B144C4D}"/>
                </a:ext>
              </a:extLst>
            </p:cNvPr>
            <p:cNvSpPr/>
            <p:nvPr/>
          </p:nvSpPr>
          <p:spPr>
            <a:xfrm>
              <a:off x="9182908" y="2416856"/>
              <a:ext cx="79820" cy="16000"/>
            </a:xfrm>
            <a:custGeom>
              <a:avLst/>
              <a:gdLst>
                <a:gd name="connsiteX0" fmla="*/ 0 w 79820"/>
                <a:gd name="connsiteY0" fmla="*/ 12835 h 16000"/>
                <a:gd name="connsiteX1" fmla="*/ 79821 w 79820"/>
                <a:gd name="connsiteY1" fmla="*/ 0 h 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0" h="16000">
                  <a:moveTo>
                    <a:pt x="0" y="12835"/>
                  </a:moveTo>
                  <a:cubicBezTo>
                    <a:pt x="0" y="12835"/>
                    <a:pt x="31973" y="25556"/>
                    <a:pt x="79821" y="0"/>
                  </a:cubicBezTo>
                </a:path>
              </a:pathLst>
            </a:custGeom>
            <a:noFill/>
            <a:ln w="22479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7DDED3D3-2DE4-84FA-C5E0-0AC39F2B8B40}"/>
                </a:ext>
              </a:extLst>
            </p:cNvPr>
            <p:cNvSpPr/>
            <p:nvPr/>
          </p:nvSpPr>
          <p:spPr>
            <a:xfrm>
              <a:off x="9211605" y="1828726"/>
              <a:ext cx="336857" cy="368379"/>
            </a:xfrm>
            <a:custGeom>
              <a:avLst/>
              <a:gdLst>
                <a:gd name="connsiteX0" fmla="*/ 79720 w 336857"/>
                <a:gd name="connsiteY0" fmla="*/ 58993 h 368379"/>
                <a:gd name="connsiteX1" fmla="*/ 336858 w 336857"/>
                <a:gd name="connsiteY1" fmla="*/ 346078 h 368379"/>
                <a:gd name="connsiteX2" fmla="*/ 62495 w 336857"/>
                <a:gd name="connsiteY2" fmla="*/ 320409 h 368379"/>
                <a:gd name="connsiteX3" fmla="*/ 6204 w 336857"/>
                <a:gd name="connsiteY3" fmla="*/ 78019 h 368379"/>
                <a:gd name="connsiteX4" fmla="*/ 126892 w 336857"/>
                <a:gd name="connsiteY4" fmla="*/ 0 h 36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857" h="368379">
                  <a:moveTo>
                    <a:pt x="79720" y="58993"/>
                  </a:moveTo>
                  <a:cubicBezTo>
                    <a:pt x="-40293" y="414753"/>
                    <a:pt x="336858" y="346078"/>
                    <a:pt x="336858" y="346078"/>
                  </a:cubicBezTo>
                  <a:cubicBezTo>
                    <a:pt x="336858" y="346078"/>
                    <a:pt x="152561" y="410475"/>
                    <a:pt x="62495" y="320409"/>
                  </a:cubicBezTo>
                  <a:cubicBezTo>
                    <a:pt x="-27571" y="230343"/>
                    <a:pt x="6204" y="78019"/>
                    <a:pt x="6204" y="78019"/>
                  </a:cubicBezTo>
                  <a:cubicBezTo>
                    <a:pt x="6204" y="78019"/>
                    <a:pt x="54501" y="0"/>
                    <a:pt x="126892" y="0"/>
                  </a:cubicBezTo>
                </a:path>
              </a:pathLst>
            </a:custGeom>
            <a:solidFill>
              <a:srgbClr val="263238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575D87C4-BB0C-FB12-0461-7373EA2ED02A}"/>
                </a:ext>
              </a:extLst>
            </p:cNvPr>
            <p:cNvSpPr/>
            <p:nvPr/>
          </p:nvSpPr>
          <p:spPr>
            <a:xfrm>
              <a:off x="7464676" y="3259140"/>
              <a:ext cx="804851" cy="1131959"/>
            </a:xfrm>
            <a:custGeom>
              <a:avLst/>
              <a:gdLst>
                <a:gd name="connsiteX0" fmla="*/ 86914 w 804851"/>
                <a:gd name="connsiteY0" fmla="*/ 1131959 h 1131959"/>
                <a:gd name="connsiteX1" fmla="*/ 0 w 804851"/>
                <a:gd name="connsiteY1" fmla="*/ 1131959 h 1131959"/>
                <a:gd name="connsiteX2" fmla="*/ 0 w 804851"/>
                <a:gd name="connsiteY2" fmla="*/ 409518 h 1131959"/>
                <a:gd name="connsiteX3" fmla="*/ 394939 w 804851"/>
                <a:gd name="connsiteY3" fmla="*/ 56 h 1131959"/>
                <a:gd name="connsiteX4" fmla="*/ 804851 w 804851"/>
                <a:gd name="connsiteY4" fmla="*/ 392631 h 1131959"/>
                <a:gd name="connsiteX5" fmla="*/ 794944 w 804851"/>
                <a:gd name="connsiteY5" fmla="*/ 402763 h 1131959"/>
                <a:gd name="connsiteX6" fmla="*/ 794831 w 804851"/>
                <a:gd name="connsiteY6" fmla="*/ 402763 h 1131959"/>
                <a:gd name="connsiteX7" fmla="*/ 727282 w 804851"/>
                <a:gd name="connsiteY7" fmla="*/ 402763 h 1131959"/>
                <a:gd name="connsiteX8" fmla="*/ 717375 w 804851"/>
                <a:gd name="connsiteY8" fmla="*/ 393081 h 1131959"/>
                <a:gd name="connsiteX9" fmla="*/ 394151 w 804851"/>
                <a:gd name="connsiteY9" fmla="*/ 87083 h 1131959"/>
                <a:gd name="connsiteX10" fmla="*/ 86013 w 804851"/>
                <a:gd name="connsiteY10" fmla="*/ 408618 h 113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4851" h="1131959">
                  <a:moveTo>
                    <a:pt x="86914" y="1131959"/>
                  </a:moveTo>
                  <a:lnTo>
                    <a:pt x="0" y="1131959"/>
                  </a:lnTo>
                  <a:lnTo>
                    <a:pt x="0" y="409518"/>
                  </a:lnTo>
                  <a:cubicBezTo>
                    <a:pt x="0" y="188969"/>
                    <a:pt x="174390" y="4222"/>
                    <a:pt x="394939" y="56"/>
                  </a:cubicBezTo>
                  <a:cubicBezTo>
                    <a:pt x="616095" y="-3603"/>
                    <a:pt x="798952" y="171519"/>
                    <a:pt x="804851" y="392631"/>
                  </a:cubicBezTo>
                  <a:cubicBezTo>
                    <a:pt x="804919" y="398170"/>
                    <a:pt x="800483" y="402696"/>
                    <a:pt x="794944" y="402763"/>
                  </a:cubicBezTo>
                  <a:cubicBezTo>
                    <a:pt x="794910" y="402763"/>
                    <a:pt x="794865" y="402763"/>
                    <a:pt x="794831" y="402763"/>
                  </a:cubicBezTo>
                  <a:lnTo>
                    <a:pt x="727282" y="402763"/>
                  </a:lnTo>
                  <a:cubicBezTo>
                    <a:pt x="721900" y="402763"/>
                    <a:pt x="717498" y="398463"/>
                    <a:pt x="717375" y="393081"/>
                  </a:cubicBezTo>
                  <a:cubicBezTo>
                    <a:pt x="711914" y="219637"/>
                    <a:pt x="567629" y="83041"/>
                    <a:pt x="394151" y="87083"/>
                  </a:cubicBezTo>
                  <a:cubicBezTo>
                    <a:pt x="221787" y="91135"/>
                    <a:pt x="86013" y="236254"/>
                    <a:pt x="86013" y="408618"/>
                  </a:cubicBezTo>
                  <a:close/>
                </a:path>
              </a:pathLst>
            </a:custGeom>
            <a:solidFill>
              <a:srgbClr val="707070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AAE169A1-FEF6-81FA-BE61-1C75A1A262CF}"/>
                </a:ext>
              </a:extLst>
            </p:cNvPr>
            <p:cNvSpPr/>
            <p:nvPr/>
          </p:nvSpPr>
          <p:spPr>
            <a:xfrm>
              <a:off x="7495636" y="3294062"/>
              <a:ext cx="750135" cy="1064388"/>
            </a:xfrm>
            <a:custGeom>
              <a:avLst/>
              <a:gdLst>
                <a:gd name="connsiteX0" fmla="*/ 33775 w 750135"/>
                <a:gd name="connsiteY0" fmla="*/ 1064389 h 1064388"/>
                <a:gd name="connsiteX1" fmla="*/ 0 w 750135"/>
                <a:gd name="connsiteY1" fmla="*/ 1064389 h 1064388"/>
                <a:gd name="connsiteX2" fmla="*/ 0 w 750135"/>
                <a:gd name="connsiteY2" fmla="*/ 368630 h 1064388"/>
                <a:gd name="connsiteX3" fmla="*/ 381564 w 750135"/>
                <a:gd name="connsiteY3" fmla="*/ 58 h 1064388"/>
                <a:gd name="connsiteX4" fmla="*/ 750136 w 750135"/>
                <a:gd name="connsiteY4" fmla="*/ 368630 h 1064388"/>
                <a:gd name="connsiteX5" fmla="*/ 716361 w 750135"/>
                <a:gd name="connsiteY5" fmla="*/ 368630 h 1064388"/>
                <a:gd name="connsiteX6" fmla="*/ 374787 w 750135"/>
                <a:gd name="connsiteY6" fmla="*/ 27055 h 1064388"/>
                <a:gd name="connsiteX7" fmla="*/ 33212 w 750135"/>
                <a:gd name="connsiteY7" fmla="*/ 368630 h 106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0135" h="1064388">
                  <a:moveTo>
                    <a:pt x="33775" y="1064389"/>
                  </a:moveTo>
                  <a:lnTo>
                    <a:pt x="0" y="1064389"/>
                  </a:lnTo>
                  <a:lnTo>
                    <a:pt x="0" y="368630"/>
                  </a:lnTo>
                  <a:cubicBezTo>
                    <a:pt x="3591" y="161490"/>
                    <a:pt x="174424" y="-3534"/>
                    <a:pt x="381564" y="58"/>
                  </a:cubicBezTo>
                  <a:cubicBezTo>
                    <a:pt x="583649" y="3559"/>
                    <a:pt x="746635" y="166545"/>
                    <a:pt x="750136" y="368630"/>
                  </a:cubicBezTo>
                  <a:lnTo>
                    <a:pt x="716361" y="368630"/>
                  </a:lnTo>
                  <a:cubicBezTo>
                    <a:pt x="716361" y="179987"/>
                    <a:pt x="563429" y="27055"/>
                    <a:pt x="374787" y="27055"/>
                  </a:cubicBezTo>
                  <a:cubicBezTo>
                    <a:pt x="186144" y="27055"/>
                    <a:pt x="33212" y="179987"/>
                    <a:pt x="33212" y="368630"/>
                  </a:cubicBezTo>
                  <a:close/>
                </a:path>
              </a:pathLst>
            </a:custGeom>
            <a:solidFill>
              <a:srgbClr val="263238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20E1B4F1-A587-F071-A831-224B09F01592}"/>
                </a:ext>
              </a:extLst>
            </p:cNvPr>
            <p:cNvSpPr/>
            <p:nvPr/>
          </p:nvSpPr>
          <p:spPr>
            <a:xfrm>
              <a:off x="7494511" y="3273157"/>
              <a:ext cx="752500" cy="1078088"/>
            </a:xfrm>
            <a:custGeom>
              <a:avLst/>
              <a:gdLst>
                <a:gd name="connsiteX0" fmla="*/ 11258 w 752500"/>
                <a:gd name="connsiteY0" fmla="*/ 1078088 h 1078088"/>
                <a:gd name="connsiteX1" fmla="*/ 0 w 752500"/>
                <a:gd name="connsiteY1" fmla="*/ 1078088 h 1078088"/>
                <a:gd name="connsiteX2" fmla="*/ 0 w 752500"/>
                <a:gd name="connsiteY2" fmla="*/ 357562 h 1078088"/>
                <a:gd name="connsiteX3" fmla="*/ 357674 w 752500"/>
                <a:gd name="connsiteY3" fmla="*/ 0 h 1078088"/>
                <a:gd name="connsiteX4" fmla="*/ 395164 w 752500"/>
                <a:gd name="connsiteY4" fmla="*/ 0 h 1078088"/>
                <a:gd name="connsiteX5" fmla="*/ 752500 w 752500"/>
                <a:gd name="connsiteY5" fmla="*/ 358237 h 1078088"/>
                <a:gd name="connsiteX6" fmla="*/ 752500 w 752500"/>
                <a:gd name="connsiteY6" fmla="*/ 383118 h 1078088"/>
                <a:gd name="connsiteX7" fmla="*/ 741242 w 752500"/>
                <a:gd name="connsiteY7" fmla="*/ 383118 h 1078088"/>
                <a:gd name="connsiteX8" fmla="*/ 741242 w 752500"/>
                <a:gd name="connsiteY8" fmla="*/ 358237 h 1078088"/>
                <a:gd name="connsiteX9" fmla="*/ 394826 w 752500"/>
                <a:gd name="connsiteY9" fmla="*/ 11821 h 1078088"/>
                <a:gd name="connsiteX10" fmla="*/ 357336 w 752500"/>
                <a:gd name="connsiteY10" fmla="*/ 11821 h 1078088"/>
                <a:gd name="connsiteX11" fmla="*/ 10808 w 752500"/>
                <a:gd name="connsiteY11" fmla="*/ 358237 h 10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2500" h="1078088">
                  <a:moveTo>
                    <a:pt x="11258" y="1078088"/>
                  </a:moveTo>
                  <a:lnTo>
                    <a:pt x="0" y="1078088"/>
                  </a:lnTo>
                  <a:lnTo>
                    <a:pt x="0" y="357562"/>
                  </a:lnTo>
                  <a:cubicBezTo>
                    <a:pt x="248" y="160148"/>
                    <a:pt x="160261" y="191"/>
                    <a:pt x="357674" y="0"/>
                  </a:cubicBezTo>
                  <a:lnTo>
                    <a:pt x="395164" y="0"/>
                  </a:lnTo>
                  <a:cubicBezTo>
                    <a:pt x="592712" y="372"/>
                    <a:pt x="752624" y="160689"/>
                    <a:pt x="752500" y="358237"/>
                  </a:cubicBezTo>
                  <a:lnTo>
                    <a:pt x="752500" y="383118"/>
                  </a:lnTo>
                  <a:lnTo>
                    <a:pt x="741242" y="383118"/>
                  </a:lnTo>
                  <a:lnTo>
                    <a:pt x="741242" y="358237"/>
                  </a:lnTo>
                  <a:cubicBezTo>
                    <a:pt x="741051" y="166993"/>
                    <a:pt x="586070" y="12013"/>
                    <a:pt x="394826" y="11821"/>
                  </a:cubicBezTo>
                  <a:lnTo>
                    <a:pt x="357336" y="11821"/>
                  </a:lnTo>
                  <a:cubicBezTo>
                    <a:pt x="166070" y="12013"/>
                    <a:pt x="11056" y="166971"/>
                    <a:pt x="10808" y="358237"/>
                  </a:cubicBezTo>
                  <a:close/>
                </a:path>
              </a:pathLst>
            </a:custGeom>
            <a:solidFill>
              <a:srgbClr val="FFFFFF"/>
            </a:solidFill>
            <a:ln w="1124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30726716-2348-F9AA-70F4-EE589F82F36B}"/>
                </a:ext>
              </a:extLst>
            </p:cNvPr>
            <p:cNvSpPr/>
            <p:nvPr/>
          </p:nvSpPr>
          <p:spPr>
            <a:xfrm>
              <a:off x="7425047" y="4357550"/>
              <a:ext cx="383230" cy="533302"/>
            </a:xfrm>
            <a:custGeom>
              <a:avLst/>
              <a:gdLst>
                <a:gd name="connsiteX0" fmla="*/ 383230 w 383230"/>
                <a:gd name="connsiteY0" fmla="*/ 86238 h 533302"/>
                <a:gd name="connsiteX1" fmla="*/ 210754 w 383230"/>
                <a:gd name="connsiteY1" fmla="*/ 86238 h 533302"/>
                <a:gd name="connsiteX2" fmla="*/ 210754 w 383230"/>
                <a:gd name="connsiteY2" fmla="*/ 0 h 533302"/>
                <a:gd name="connsiteX3" fmla="*/ 0 w 383230"/>
                <a:gd name="connsiteY3" fmla="*/ 0 h 533302"/>
                <a:gd name="connsiteX4" fmla="*/ 0 w 383230"/>
                <a:gd name="connsiteY4" fmla="*/ 533302 h 533302"/>
                <a:gd name="connsiteX5" fmla="*/ 210754 w 383230"/>
                <a:gd name="connsiteY5" fmla="*/ 533302 h 533302"/>
                <a:gd name="connsiteX6" fmla="*/ 210754 w 383230"/>
                <a:gd name="connsiteY6" fmla="*/ 284270 h 533302"/>
                <a:gd name="connsiteX7" fmla="*/ 383230 w 383230"/>
                <a:gd name="connsiteY7" fmla="*/ 284270 h 533302"/>
                <a:gd name="connsiteX8" fmla="*/ 383230 w 383230"/>
                <a:gd name="connsiteY8" fmla="*/ 86238 h 53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230" h="533302">
                  <a:moveTo>
                    <a:pt x="383230" y="86238"/>
                  </a:moveTo>
                  <a:lnTo>
                    <a:pt x="210754" y="86238"/>
                  </a:lnTo>
                  <a:lnTo>
                    <a:pt x="210754" y="0"/>
                  </a:lnTo>
                  <a:lnTo>
                    <a:pt x="0" y="0"/>
                  </a:lnTo>
                  <a:lnTo>
                    <a:pt x="0" y="533302"/>
                  </a:lnTo>
                  <a:lnTo>
                    <a:pt x="210754" y="533302"/>
                  </a:lnTo>
                  <a:lnTo>
                    <a:pt x="210754" y="284270"/>
                  </a:lnTo>
                  <a:lnTo>
                    <a:pt x="383230" y="284270"/>
                  </a:lnTo>
                  <a:lnTo>
                    <a:pt x="383230" y="86238"/>
                  </a:lnTo>
                  <a:close/>
                </a:path>
              </a:pathLst>
            </a:custGeom>
            <a:solidFill>
              <a:srgbClr val="707070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9318D41D-002A-6A1F-0E14-7AFF77CF4635}"/>
                </a:ext>
              </a:extLst>
            </p:cNvPr>
            <p:cNvSpPr/>
            <p:nvPr/>
          </p:nvSpPr>
          <p:spPr>
            <a:xfrm>
              <a:off x="7745907" y="4378828"/>
              <a:ext cx="121588" cy="331104"/>
            </a:xfrm>
            <a:custGeom>
              <a:avLst/>
              <a:gdLst>
                <a:gd name="connsiteX0" fmla="*/ 92092 w 121588"/>
                <a:gd name="connsiteY0" fmla="*/ 0 h 331104"/>
                <a:gd name="connsiteX1" fmla="*/ 121589 w 121588"/>
                <a:gd name="connsiteY1" fmla="*/ 0 h 331104"/>
                <a:gd name="connsiteX2" fmla="*/ 121589 w 121588"/>
                <a:gd name="connsiteY2" fmla="*/ 331105 h 331104"/>
                <a:gd name="connsiteX3" fmla="*/ 92092 w 121588"/>
                <a:gd name="connsiteY3" fmla="*/ 331105 h 331104"/>
                <a:gd name="connsiteX4" fmla="*/ 29497 w 121588"/>
                <a:gd name="connsiteY4" fmla="*/ 331105 h 331104"/>
                <a:gd name="connsiteX5" fmla="*/ 0 w 121588"/>
                <a:gd name="connsiteY5" fmla="*/ 331105 h 331104"/>
                <a:gd name="connsiteX6" fmla="*/ 0 w 121588"/>
                <a:gd name="connsiteY6" fmla="*/ 0 h 331104"/>
                <a:gd name="connsiteX7" fmla="*/ 29497 w 121588"/>
                <a:gd name="connsiteY7" fmla="*/ 0 h 33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588" h="331104">
                  <a:moveTo>
                    <a:pt x="92092" y="0"/>
                  </a:moveTo>
                  <a:cubicBezTo>
                    <a:pt x="108383" y="0"/>
                    <a:pt x="121589" y="0"/>
                    <a:pt x="121589" y="0"/>
                  </a:cubicBezTo>
                  <a:lnTo>
                    <a:pt x="121589" y="331105"/>
                  </a:lnTo>
                  <a:cubicBezTo>
                    <a:pt x="121589" y="331105"/>
                    <a:pt x="108383" y="331105"/>
                    <a:pt x="92092" y="331105"/>
                  </a:cubicBezTo>
                  <a:lnTo>
                    <a:pt x="29497" y="331105"/>
                  </a:lnTo>
                  <a:cubicBezTo>
                    <a:pt x="13206" y="331105"/>
                    <a:pt x="0" y="331105"/>
                    <a:pt x="0" y="331105"/>
                  </a:cubicBezTo>
                  <a:lnTo>
                    <a:pt x="0" y="0"/>
                  </a:lnTo>
                  <a:cubicBezTo>
                    <a:pt x="0" y="0"/>
                    <a:pt x="13206" y="0"/>
                    <a:pt x="29497" y="0"/>
                  </a:cubicBezTo>
                  <a:close/>
                </a:path>
              </a:pathLst>
            </a:custGeom>
            <a:solidFill>
              <a:srgbClr val="707070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01" name="图形 8">
            <a:extLst>
              <a:ext uri="{FF2B5EF4-FFF2-40B4-BE49-F238E27FC236}">
                <a16:creationId xmlns:a16="http://schemas.microsoft.com/office/drawing/2014/main" id="{4CB5E4DF-6F94-4FD6-086A-07802E3633FE}"/>
              </a:ext>
            </a:extLst>
          </p:cNvPr>
          <p:cNvGrpSpPr/>
          <p:nvPr/>
        </p:nvGrpSpPr>
        <p:grpSpPr>
          <a:xfrm>
            <a:off x="9976163" y="4240239"/>
            <a:ext cx="419819" cy="844817"/>
            <a:chOff x="9976163" y="4240239"/>
            <a:chExt cx="419819" cy="844817"/>
          </a:xfrm>
        </p:grpSpPr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06E8212C-4B58-388C-B9AF-B344FB34F9A0}"/>
                </a:ext>
              </a:extLst>
            </p:cNvPr>
            <p:cNvSpPr/>
            <p:nvPr/>
          </p:nvSpPr>
          <p:spPr>
            <a:xfrm>
              <a:off x="10149765" y="4258590"/>
              <a:ext cx="82973" cy="120688"/>
            </a:xfrm>
            <a:custGeom>
              <a:avLst/>
              <a:gdLst>
                <a:gd name="connsiteX0" fmla="*/ 0 w 82973"/>
                <a:gd name="connsiteY0" fmla="*/ 0 h 120688"/>
                <a:gd name="connsiteX1" fmla="*/ 82973 w 82973"/>
                <a:gd name="connsiteY1" fmla="*/ 0 h 120688"/>
                <a:gd name="connsiteX2" fmla="*/ 82973 w 82973"/>
                <a:gd name="connsiteY2" fmla="*/ 120688 h 120688"/>
                <a:gd name="connsiteX3" fmla="*/ 0 w 82973"/>
                <a:gd name="connsiteY3" fmla="*/ 120688 h 12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973" h="120688">
                  <a:moveTo>
                    <a:pt x="0" y="0"/>
                  </a:moveTo>
                  <a:lnTo>
                    <a:pt x="82973" y="0"/>
                  </a:lnTo>
                  <a:lnTo>
                    <a:pt x="82973" y="120688"/>
                  </a:lnTo>
                  <a:lnTo>
                    <a:pt x="0" y="120688"/>
                  </a:lnTo>
                  <a:close/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202C37AD-6310-413C-0D57-AF25BF113A2D}"/>
                </a:ext>
              </a:extLst>
            </p:cNvPr>
            <p:cNvSpPr/>
            <p:nvPr/>
          </p:nvSpPr>
          <p:spPr>
            <a:xfrm>
              <a:off x="10120493" y="4305874"/>
              <a:ext cx="141628" cy="120688"/>
            </a:xfrm>
            <a:custGeom>
              <a:avLst/>
              <a:gdLst>
                <a:gd name="connsiteX0" fmla="*/ 0 w 141628"/>
                <a:gd name="connsiteY0" fmla="*/ 0 h 120688"/>
                <a:gd name="connsiteX1" fmla="*/ 141628 w 141628"/>
                <a:gd name="connsiteY1" fmla="*/ 0 h 120688"/>
                <a:gd name="connsiteX2" fmla="*/ 141628 w 141628"/>
                <a:gd name="connsiteY2" fmla="*/ 120688 h 120688"/>
                <a:gd name="connsiteX3" fmla="*/ 0 w 141628"/>
                <a:gd name="connsiteY3" fmla="*/ 120688 h 12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628" h="120688">
                  <a:moveTo>
                    <a:pt x="0" y="0"/>
                  </a:moveTo>
                  <a:lnTo>
                    <a:pt x="141628" y="0"/>
                  </a:lnTo>
                  <a:lnTo>
                    <a:pt x="141628" y="120688"/>
                  </a:lnTo>
                  <a:lnTo>
                    <a:pt x="0" y="120688"/>
                  </a:lnTo>
                  <a:close/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1FE60137-8F9A-3C6C-F555-48AFDE9480C1}"/>
                </a:ext>
              </a:extLst>
            </p:cNvPr>
            <p:cNvSpPr/>
            <p:nvPr/>
          </p:nvSpPr>
          <p:spPr>
            <a:xfrm>
              <a:off x="9986633" y="4410801"/>
              <a:ext cx="409349" cy="674255"/>
            </a:xfrm>
            <a:custGeom>
              <a:avLst/>
              <a:gdLst>
                <a:gd name="connsiteX0" fmla="*/ 326939 w 409349"/>
                <a:gd name="connsiteY0" fmla="*/ 0 h 674255"/>
                <a:gd name="connsiteX1" fmla="*/ 409349 w 409349"/>
                <a:gd name="connsiteY1" fmla="*/ 0 h 674255"/>
                <a:gd name="connsiteX2" fmla="*/ 409349 w 409349"/>
                <a:gd name="connsiteY2" fmla="*/ 674256 h 674255"/>
                <a:gd name="connsiteX3" fmla="*/ 326939 w 409349"/>
                <a:gd name="connsiteY3" fmla="*/ 674256 h 674255"/>
                <a:gd name="connsiteX4" fmla="*/ 82410 w 409349"/>
                <a:gd name="connsiteY4" fmla="*/ 674256 h 674255"/>
                <a:gd name="connsiteX5" fmla="*/ 0 w 409349"/>
                <a:gd name="connsiteY5" fmla="*/ 674256 h 674255"/>
                <a:gd name="connsiteX6" fmla="*/ 0 w 409349"/>
                <a:gd name="connsiteY6" fmla="*/ 0 h 674255"/>
                <a:gd name="connsiteX7" fmla="*/ 82410 w 409349"/>
                <a:gd name="connsiteY7" fmla="*/ 0 h 67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9349" h="674255">
                  <a:moveTo>
                    <a:pt x="326939" y="0"/>
                  </a:moveTo>
                  <a:cubicBezTo>
                    <a:pt x="372453" y="0"/>
                    <a:pt x="409349" y="0"/>
                    <a:pt x="409349" y="0"/>
                  </a:cubicBezTo>
                  <a:lnTo>
                    <a:pt x="409349" y="674256"/>
                  </a:lnTo>
                  <a:cubicBezTo>
                    <a:pt x="409349" y="674256"/>
                    <a:pt x="372453" y="674256"/>
                    <a:pt x="326939" y="674256"/>
                  </a:cubicBezTo>
                  <a:lnTo>
                    <a:pt x="82410" y="674256"/>
                  </a:lnTo>
                  <a:cubicBezTo>
                    <a:pt x="36896" y="674256"/>
                    <a:pt x="0" y="674256"/>
                    <a:pt x="0" y="674256"/>
                  </a:cubicBezTo>
                  <a:lnTo>
                    <a:pt x="0" y="0"/>
                  </a:lnTo>
                  <a:cubicBezTo>
                    <a:pt x="0" y="0"/>
                    <a:pt x="36896" y="0"/>
                    <a:pt x="82410" y="0"/>
                  </a:cubicBezTo>
                  <a:close/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635A91A8-6218-2198-F5D5-85036ACAB826}"/>
                </a:ext>
              </a:extLst>
            </p:cNvPr>
            <p:cNvSpPr/>
            <p:nvPr/>
          </p:nvSpPr>
          <p:spPr>
            <a:xfrm>
              <a:off x="9976163" y="4240239"/>
              <a:ext cx="288548" cy="83986"/>
            </a:xfrm>
            <a:custGeom>
              <a:avLst/>
              <a:gdLst>
                <a:gd name="connsiteX0" fmla="*/ 288549 w 288548"/>
                <a:gd name="connsiteY0" fmla="*/ 0 h 83986"/>
                <a:gd name="connsiteX1" fmla="*/ 0 w 288548"/>
                <a:gd name="connsiteY1" fmla="*/ 0 h 83986"/>
                <a:gd name="connsiteX2" fmla="*/ 0 w 288548"/>
                <a:gd name="connsiteY2" fmla="*/ 83986 h 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548" h="83986">
                  <a:moveTo>
                    <a:pt x="288549" y="0"/>
                  </a:moveTo>
                  <a:lnTo>
                    <a:pt x="0" y="0"/>
                  </a:lnTo>
                  <a:lnTo>
                    <a:pt x="0" y="83986"/>
                  </a:lnTo>
                </a:path>
              </a:pathLst>
            </a:custGeom>
            <a:noFill/>
            <a:ln w="44958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A44C78CF-18BD-3A74-CCDD-F39EB62F1D05}"/>
                </a:ext>
              </a:extLst>
            </p:cNvPr>
            <p:cNvSpPr/>
            <p:nvPr/>
          </p:nvSpPr>
          <p:spPr>
            <a:xfrm>
              <a:off x="10012639" y="4535092"/>
              <a:ext cx="272336" cy="376700"/>
            </a:xfrm>
            <a:custGeom>
              <a:avLst/>
              <a:gdLst>
                <a:gd name="connsiteX0" fmla="*/ 0 w 272336"/>
                <a:gd name="connsiteY0" fmla="*/ 0 h 376700"/>
                <a:gd name="connsiteX1" fmla="*/ 272337 w 272336"/>
                <a:gd name="connsiteY1" fmla="*/ 0 h 376700"/>
                <a:gd name="connsiteX2" fmla="*/ 272337 w 272336"/>
                <a:gd name="connsiteY2" fmla="*/ 376700 h 376700"/>
                <a:gd name="connsiteX3" fmla="*/ 0 w 272336"/>
                <a:gd name="connsiteY3" fmla="*/ 376700 h 37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336" h="376700">
                  <a:moveTo>
                    <a:pt x="0" y="0"/>
                  </a:moveTo>
                  <a:lnTo>
                    <a:pt x="272337" y="0"/>
                  </a:lnTo>
                  <a:lnTo>
                    <a:pt x="272337" y="376700"/>
                  </a:lnTo>
                  <a:lnTo>
                    <a:pt x="0" y="376700"/>
                  </a:lnTo>
                  <a:close/>
                </a:path>
              </a:pathLst>
            </a:custGeom>
            <a:solidFill>
              <a:srgbClr val="FFFFFF"/>
            </a:solidFill>
            <a:ln w="11240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3424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7E51D17-1D18-A850-D296-51140925DCFF}"/>
              </a:ext>
            </a:extLst>
          </p:cNvPr>
          <p:cNvCxnSpPr>
            <a:cxnSpLocks/>
          </p:cNvCxnSpPr>
          <p:nvPr/>
        </p:nvCxnSpPr>
        <p:spPr>
          <a:xfrm>
            <a:off x="2288015" y="3444240"/>
            <a:ext cx="7672849" cy="0"/>
          </a:xfrm>
          <a:prstGeom prst="line">
            <a:avLst/>
          </a:prstGeom>
          <a:ln w="19050">
            <a:solidFill>
              <a:schemeClr val="bg1">
                <a:alpha val="4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459D9638-A705-75C4-1307-23C0C9D824E9}"/>
              </a:ext>
            </a:extLst>
          </p:cNvPr>
          <p:cNvSpPr/>
          <p:nvPr/>
        </p:nvSpPr>
        <p:spPr>
          <a:xfrm>
            <a:off x="1226820" y="1539240"/>
            <a:ext cx="3352800" cy="4183380"/>
          </a:xfrm>
          <a:prstGeom prst="rect">
            <a:avLst/>
          </a:prstGeom>
          <a:blipFill>
            <a:blip r:embed="rId2"/>
            <a:srcRect/>
            <a:stretch>
              <a:fillRect l="-38290" t="-3071" r="-38290" b="-30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252E16E-1949-C099-F137-3DF34425AC16}"/>
              </a:ext>
            </a:extLst>
          </p:cNvPr>
          <p:cNvSpPr txBox="1"/>
          <p:nvPr/>
        </p:nvSpPr>
        <p:spPr>
          <a:xfrm>
            <a:off x="4869180" y="3972192"/>
            <a:ext cx="5222746" cy="155132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sz="1600" dirty="0"/>
              <a:t>正确的坐姿：头正：上课时头摆正，不能向左或向右偏，并略向前倾。身直：胸挺起，背撑直，胸口里桌沿一拳（大约</a:t>
            </a:r>
            <a:r>
              <a:rPr lang="en-US" altLang="zh-CN" sz="1600" dirty="0"/>
              <a:t>10</a:t>
            </a:r>
            <a:r>
              <a:rPr lang="zh-CN" altLang="en-US" sz="1600" dirty="0"/>
              <a:t>厘米）左右。肩平：两肩齐平，不能一边高，一边低。臂开：两臂自然张开，两臂平放桌面，右臂在上。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9B7214-A6EF-56FC-8EFD-D1AEAC238286}"/>
              </a:ext>
            </a:extLst>
          </p:cNvPr>
          <p:cNvSpPr txBox="1"/>
          <p:nvPr/>
        </p:nvSpPr>
        <p:spPr>
          <a:xfrm>
            <a:off x="1747332" y="450737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正确坐姿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D6FAD1-8419-8EB7-FCC2-9D97DB310E04}"/>
              </a:ext>
            </a:extLst>
          </p:cNvPr>
          <p:cNvSpPr txBox="1"/>
          <p:nvPr/>
        </p:nvSpPr>
        <p:spPr>
          <a:xfrm>
            <a:off x="4943346" y="1776659"/>
            <a:ext cx="5148580" cy="155132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algn="l"/>
            <a:r>
              <a:rPr lang="zh-CN" altLang="en-US" dirty="0"/>
              <a:t>应眼睛离课本距离一尺；胸距课桌距离一拳；指尖距笔尖距离一寸。正确的读书姿势特别强调握笔姿势：拇指、食指、中指分别从三个方向。正确的写字姿势 ：握住笔杆的下端，离笔尖约一寸左右，笔杆的上部斜靠在食指的根部。笔杆与纸面约呈现</a:t>
            </a:r>
            <a:r>
              <a:rPr lang="en-US" altLang="zh-CN" dirty="0"/>
              <a:t>45°</a:t>
            </a:r>
            <a:r>
              <a:rPr lang="zh-CN" altLang="en-US" dirty="0"/>
              <a:t>角。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0B3151B-87A6-35B1-C6DF-B39636E55422}"/>
              </a:ext>
            </a:extLst>
          </p:cNvPr>
          <p:cNvGrpSpPr/>
          <p:nvPr/>
        </p:nvGrpSpPr>
        <p:grpSpPr>
          <a:xfrm>
            <a:off x="2288015" y="1813716"/>
            <a:ext cx="1818944" cy="638161"/>
            <a:chOff x="1943845" y="2073116"/>
            <a:chExt cx="1818944" cy="63816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DCB6FFC-B5DE-7080-21E9-C6A458D0C850}"/>
                </a:ext>
              </a:extLst>
            </p:cNvPr>
            <p:cNvSpPr/>
            <p:nvPr/>
          </p:nvSpPr>
          <p:spPr>
            <a:xfrm>
              <a:off x="2005077" y="2147397"/>
              <a:ext cx="1757712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BB98BD5-AADD-49BA-6C05-CA90FDC346D3}"/>
                </a:ext>
              </a:extLst>
            </p:cNvPr>
            <p:cNvSpPr/>
            <p:nvPr/>
          </p:nvSpPr>
          <p:spPr>
            <a:xfrm>
              <a:off x="1943845" y="2073116"/>
              <a:ext cx="1757712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012248E-1BAB-A018-AA62-A929D9FBB36B}"/>
              </a:ext>
            </a:extLst>
          </p:cNvPr>
          <p:cNvSpPr txBox="1"/>
          <p:nvPr/>
        </p:nvSpPr>
        <p:spPr>
          <a:xfrm>
            <a:off x="2557811" y="1910990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读写姿势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E61AB5D-7A0B-B954-627E-CE49B6D00CEC}"/>
              </a:ext>
            </a:extLst>
          </p:cNvPr>
          <p:cNvGrpSpPr/>
          <p:nvPr/>
        </p:nvGrpSpPr>
        <p:grpSpPr>
          <a:xfrm>
            <a:off x="2288015" y="4024879"/>
            <a:ext cx="1880177" cy="638161"/>
            <a:chOff x="1943845" y="2073116"/>
            <a:chExt cx="1880177" cy="63816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95D7222-5584-EC6C-BF21-1B21F78F9357}"/>
                </a:ext>
              </a:extLst>
            </p:cNvPr>
            <p:cNvSpPr/>
            <p:nvPr/>
          </p:nvSpPr>
          <p:spPr>
            <a:xfrm>
              <a:off x="2005078" y="2147397"/>
              <a:ext cx="1818944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AB7FC6F-9090-D2EF-B4AC-92446022850B}"/>
                </a:ext>
              </a:extLst>
            </p:cNvPr>
            <p:cNvSpPr/>
            <p:nvPr/>
          </p:nvSpPr>
          <p:spPr>
            <a:xfrm>
              <a:off x="1943845" y="2073116"/>
              <a:ext cx="1818944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0FB0B8E-2BDE-2012-31F5-621133BFD3FF}"/>
              </a:ext>
            </a:extLst>
          </p:cNvPr>
          <p:cNvSpPr txBox="1"/>
          <p:nvPr/>
        </p:nvSpPr>
        <p:spPr>
          <a:xfrm>
            <a:off x="2592193" y="4122153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0" i="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坐姿标准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7362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9060F1FE-1A7B-A84A-A493-3335FB47AFF7}"/>
              </a:ext>
            </a:extLst>
          </p:cNvPr>
          <p:cNvGrpSpPr/>
          <p:nvPr/>
        </p:nvGrpSpPr>
        <p:grpSpPr>
          <a:xfrm>
            <a:off x="4282370" y="1715061"/>
            <a:ext cx="3519328" cy="3519320"/>
            <a:chOff x="4282370" y="1715061"/>
            <a:chExt cx="3519328" cy="351932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087BAEC9-654F-D7EE-245C-0013C27A3FBE}"/>
                </a:ext>
              </a:extLst>
            </p:cNvPr>
            <p:cNvGrpSpPr/>
            <p:nvPr/>
          </p:nvGrpSpPr>
          <p:grpSpPr>
            <a:xfrm>
              <a:off x="4883793" y="2316480"/>
              <a:ext cx="2316480" cy="2316480"/>
              <a:chOff x="4937760" y="2316480"/>
              <a:chExt cx="2316480" cy="2316480"/>
            </a:xfrm>
          </p:grpSpPr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7B417AA4-1176-2106-3E75-0F9A8CCE474F}"/>
                  </a:ext>
                </a:extLst>
              </p:cNvPr>
              <p:cNvSpPr/>
              <p:nvPr/>
            </p:nvSpPr>
            <p:spPr>
              <a:xfrm>
                <a:off x="5002530" y="2381250"/>
                <a:ext cx="2186940" cy="2186940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" name="图形 4" descr="眼睛 纯色填充">
                <a:extLst>
                  <a:ext uri="{FF2B5EF4-FFF2-40B4-BE49-F238E27FC236}">
                    <a16:creationId xmlns:a16="http://schemas.microsoft.com/office/drawing/2014/main" id="{DFD64A29-DDF0-E1C9-17EC-FDBE6C48E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937760" y="2316480"/>
                <a:ext cx="2316480" cy="2316480"/>
              </a:xfrm>
              <a:prstGeom prst="rect">
                <a:avLst/>
              </a:prstGeom>
            </p:spPr>
          </p:pic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18736A4C-6881-B6EF-05B6-5BA2490272B5}"/>
                  </a:ext>
                </a:extLst>
              </p:cNvPr>
              <p:cNvSpPr/>
              <p:nvPr/>
            </p:nvSpPr>
            <p:spPr>
              <a:xfrm>
                <a:off x="5838824" y="3218496"/>
                <a:ext cx="514352" cy="514352"/>
              </a:xfrm>
              <a:prstGeom prst="ellipse">
                <a:avLst/>
              </a:prstGeom>
              <a:gradFill flip="none" rotWithShape="1">
                <a:gsLst>
                  <a:gs pos="1000">
                    <a:schemeClr val="accent1"/>
                  </a:gs>
                  <a:gs pos="85000">
                    <a:srgbClr val="149A79"/>
                  </a:gs>
                  <a:gs pos="62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形 7" descr="树叶 轮廓">
                <a:extLst>
                  <a:ext uri="{FF2B5EF4-FFF2-40B4-BE49-F238E27FC236}">
                    <a16:creationId xmlns:a16="http://schemas.microsoft.com/office/drawing/2014/main" id="{E24E5A0C-B74C-8183-A54E-364381CEC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9599312">
                <a:off x="5943187" y="3321907"/>
                <a:ext cx="305626" cy="305626"/>
              </a:xfrm>
              <a:prstGeom prst="rect">
                <a:avLst/>
              </a:prstGeom>
            </p:spPr>
          </p:pic>
        </p:grp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A7F4501-4BFF-9F04-CD89-35C89E09CAA6}"/>
                </a:ext>
              </a:extLst>
            </p:cNvPr>
            <p:cNvSpPr/>
            <p:nvPr/>
          </p:nvSpPr>
          <p:spPr>
            <a:xfrm>
              <a:off x="4834704" y="2267394"/>
              <a:ext cx="2414660" cy="2414654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9521552-29F1-711F-5770-140FC157D49E}"/>
                </a:ext>
              </a:extLst>
            </p:cNvPr>
            <p:cNvSpPr/>
            <p:nvPr/>
          </p:nvSpPr>
          <p:spPr>
            <a:xfrm>
              <a:off x="4282370" y="1715061"/>
              <a:ext cx="3519328" cy="3519320"/>
            </a:xfrm>
            <a:prstGeom prst="ellipse">
              <a:avLst/>
            </a:prstGeom>
            <a:noFill/>
            <a:ln w="117475">
              <a:solidFill>
                <a:schemeClr val="bg1">
                  <a:alpha val="14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弧形 37">
              <a:extLst>
                <a:ext uri="{FF2B5EF4-FFF2-40B4-BE49-F238E27FC236}">
                  <a16:creationId xmlns:a16="http://schemas.microsoft.com/office/drawing/2014/main" id="{C0F5154B-3927-23C3-9645-E195A5CE5B23}"/>
                </a:ext>
              </a:extLst>
            </p:cNvPr>
            <p:cNvSpPr/>
            <p:nvPr/>
          </p:nvSpPr>
          <p:spPr>
            <a:xfrm>
              <a:off x="4607398" y="2040085"/>
              <a:ext cx="2869272" cy="2869272"/>
            </a:xfrm>
            <a:prstGeom prst="arc">
              <a:avLst>
                <a:gd name="adj1" fmla="val 16200000"/>
                <a:gd name="adj2" fmla="val 1992161"/>
              </a:avLst>
            </a:prstGeom>
            <a:noFill/>
            <a:ln w="34925">
              <a:gradFill>
                <a:gsLst>
                  <a:gs pos="1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弧形 38">
              <a:extLst>
                <a:ext uri="{FF2B5EF4-FFF2-40B4-BE49-F238E27FC236}">
                  <a16:creationId xmlns:a16="http://schemas.microsoft.com/office/drawing/2014/main" id="{ACCCFAF4-2F83-91B5-20DD-5C192CF66D97}"/>
                </a:ext>
              </a:extLst>
            </p:cNvPr>
            <p:cNvSpPr/>
            <p:nvPr/>
          </p:nvSpPr>
          <p:spPr>
            <a:xfrm rot="9000000">
              <a:off x="4607398" y="2040085"/>
              <a:ext cx="2869272" cy="2869272"/>
            </a:xfrm>
            <a:prstGeom prst="arc">
              <a:avLst>
                <a:gd name="adj1" fmla="val 16200000"/>
                <a:gd name="adj2" fmla="val 1992161"/>
              </a:avLst>
            </a:prstGeom>
            <a:noFill/>
            <a:ln w="34925">
              <a:gradFill>
                <a:gsLst>
                  <a:gs pos="1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ECDAFFD-ADE9-DE4B-7336-9E1FD919ACC2}"/>
              </a:ext>
            </a:extLst>
          </p:cNvPr>
          <p:cNvGrpSpPr/>
          <p:nvPr/>
        </p:nvGrpSpPr>
        <p:grpSpPr>
          <a:xfrm>
            <a:off x="7319010" y="1476204"/>
            <a:ext cx="3145045" cy="638161"/>
            <a:chOff x="1943845" y="2073116"/>
            <a:chExt cx="1818944" cy="63816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1BB3826-C75E-0AB5-72AF-30E3A7025FC4}"/>
                </a:ext>
              </a:extLst>
            </p:cNvPr>
            <p:cNvSpPr/>
            <p:nvPr/>
          </p:nvSpPr>
          <p:spPr>
            <a:xfrm>
              <a:off x="2005077" y="2147397"/>
              <a:ext cx="1757712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5427F4F-6D22-6807-5B73-F11C3C31CCCA}"/>
                </a:ext>
              </a:extLst>
            </p:cNvPr>
            <p:cNvSpPr/>
            <p:nvPr/>
          </p:nvSpPr>
          <p:spPr>
            <a:xfrm>
              <a:off x="1943845" y="2073116"/>
              <a:ext cx="1757712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C27B904-4669-A161-791C-AFA0AE5F8CBA}"/>
              </a:ext>
            </a:extLst>
          </p:cNvPr>
          <p:cNvSpPr txBox="1"/>
          <p:nvPr/>
        </p:nvSpPr>
        <p:spPr>
          <a:xfrm>
            <a:off x="1815683" y="455597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正确用眼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A07AD24-E544-C0F0-A06B-89793ABB528F}"/>
              </a:ext>
            </a:extLst>
          </p:cNvPr>
          <p:cNvSpPr txBox="1"/>
          <p:nvPr/>
        </p:nvSpPr>
        <p:spPr>
          <a:xfrm>
            <a:off x="7461109" y="1564452"/>
            <a:ext cx="296672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不要让眼睛过度的疲劳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515F910-F367-2F3F-0E30-5F1113502FB5}"/>
              </a:ext>
            </a:extLst>
          </p:cNvPr>
          <p:cNvSpPr txBox="1"/>
          <p:nvPr/>
        </p:nvSpPr>
        <p:spPr>
          <a:xfrm>
            <a:off x="7319010" y="2182859"/>
            <a:ext cx="3460750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不能用电脑时间过长，最好每个一小时可以让眼睛适当的去跳望一些比较绿色的环境，这样可以缓解一下眼睛的压力，可以很好的保护好眼睛。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B92318D-BDF6-46DC-9E30-46170924291F}"/>
              </a:ext>
            </a:extLst>
          </p:cNvPr>
          <p:cNvGrpSpPr/>
          <p:nvPr/>
        </p:nvGrpSpPr>
        <p:grpSpPr>
          <a:xfrm>
            <a:off x="7319010" y="3717973"/>
            <a:ext cx="3145045" cy="638161"/>
            <a:chOff x="1943845" y="2073116"/>
            <a:chExt cx="1818944" cy="63816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9C3399C-B414-B443-9537-FB8B8D806100}"/>
                </a:ext>
              </a:extLst>
            </p:cNvPr>
            <p:cNvSpPr/>
            <p:nvPr/>
          </p:nvSpPr>
          <p:spPr>
            <a:xfrm>
              <a:off x="2005077" y="2147397"/>
              <a:ext cx="1757712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FB6475A-7AF5-FF98-57C2-D44BF11E2CA0}"/>
                </a:ext>
              </a:extLst>
            </p:cNvPr>
            <p:cNvSpPr/>
            <p:nvPr/>
          </p:nvSpPr>
          <p:spPr>
            <a:xfrm>
              <a:off x="1943845" y="2073116"/>
              <a:ext cx="1757712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35DE0FE-E82B-B8EC-C2C3-04AC65E732AE}"/>
              </a:ext>
            </a:extLst>
          </p:cNvPr>
          <p:cNvSpPr txBox="1"/>
          <p:nvPr/>
        </p:nvSpPr>
        <p:spPr>
          <a:xfrm>
            <a:off x="7461109" y="3806221"/>
            <a:ext cx="296672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选择适合的位置和距离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23D8D3D-B83A-C8C7-F112-5DE227C4D1F7}"/>
              </a:ext>
            </a:extLst>
          </p:cNvPr>
          <p:cNvSpPr txBox="1"/>
          <p:nvPr/>
        </p:nvSpPr>
        <p:spPr>
          <a:xfrm>
            <a:off x="7319010" y="4432989"/>
            <a:ext cx="3460750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离电视的位置太偏容易一起眼睛的不适，时间久了还会斜视，距离也不要太近和太远，这个就要看电视的尺寸多大来定。。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04D1948-E852-5867-DE69-79E881A4FFF1}"/>
              </a:ext>
            </a:extLst>
          </p:cNvPr>
          <p:cNvGrpSpPr/>
          <p:nvPr/>
        </p:nvGrpSpPr>
        <p:grpSpPr>
          <a:xfrm>
            <a:off x="1281485" y="1476204"/>
            <a:ext cx="3145045" cy="638161"/>
            <a:chOff x="1943845" y="2073116"/>
            <a:chExt cx="1818944" cy="638161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4026F8E-4879-5074-3BCA-82D36060A60B}"/>
                </a:ext>
              </a:extLst>
            </p:cNvPr>
            <p:cNvSpPr/>
            <p:nvPr/>
          </p:nvSpPr>
          <p:spPr>
            <a:xfrm>
              <a:off x="2005077" y="2147397"/>
              <a:ext cx="1757712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D2B868E-4AC6-EA4F-126E-4751A142F2F2}"/>
                </a:ext>
              </a:extLst>
            </p:cNvPr>
            <p:cNvSpPr/>
            <p:nvPr/>
          </p:nvSpPr>
          <p:spPr>
            <a:xfrm>
              <a:off x="1943845" y="2073116"/>
              <a:ext cx="1757712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781426B6-BB2F-80FB-E58E-D054458D6827}"/>
              </a:ext>
            </a:extLst>
          </p:cNvPr>
          <p:cNvSpPr txBox="1"/>
          <p:nvPr/>
        </p:nvSpPr>
        <p:spPr>
          <a:xfrm>
            <a:off x="1423584" y="1564452"/>
            <a:ext cx="296672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光线要选择适合的地方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6D06A1C-EBA8-3F78-BA58-331CEE481E2C}"/>
              </a:ext>
            </a:extLst>
          </p:cNvPr>
          <p:cNvSpPr txBox="1"/>
          <p:nvPr/>
        </p:nvSpPr>
        <p:spPr>
          <a:xfrm>
            <a:off x="1281485" y="2182859"/>
            <a:ext cx="3460750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太亮会刺激双眼，太暗也容易伤害到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眼睛，还有写字的姿势也要端正，一定要按照要求来端正鞋子的姿势，不然眼睛容易近视。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D672164-A3FF-2E5F-ECE9-913FE27898F3}"/>
              </a:ext>
            </a:extLst>
          </p:cNvPr>
          <p:cNvGrpSpPr/>
          <p:nvPr/>
        </p:nvGrpSpPr>
        <p:grpSpPr>
          <a:xfrm>
            <a:off x="1281485" y="3717973"/>
            <a:ext cx="3145045" cy="638161"/>
            <a:chOff x="1943845" y="2073116"/>
            <a:chExt cx="1818944" cy="63816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78FCEA2-06B1-31FC-8204-96FD55B4CF77}"/>
                </a:ext>
              </a:extLst>
            </p:cNvPr>
            <p:cNvSpPr/>
            <p:nvPr/>
          </p:nvSpPr>
          <p:spPr>
            <a:xfrm>
              <a:off x="2005077" y="2147397"/>
              <a:ext cx="1757712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54DC1DB-AEE8-8500-8B18-D44DFBF859B1}"/>
                </a:ext>
              </a:extLst>
            </p:cNvPr>
            <p:cNvSpPr/>
            <p:nvPr/>
          </p:nvSpPr>
          <p:spPr>
            <a:xfrm>
              <a:off x="1943845" y="2073116"/>
              <a:ext cx="1757712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22829C77-95B8-1264-56A5-C26BB7AD91CB}"/>
              </a:ext>
            </a:extLst>
          </p:cNvPr>
          <p:cNvSpPr txBox="1"/>
          <p:nvPr/>
        </p:nvSpPr>
        <p:spPr>
          <a:xfrm>
            <a:off x="1609552" y="3806221"/>
            <a:ext cx="296672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经常看绿色的植物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2C02D29-D26C-1B45-FBD2-DEF20AFAFDB4}"/>
              </a:ext>
            </a:extLst>
          </p:cNvPr>
          <p:cNvSpPr txBox="1"/>
          <p:nvPr/>
        </p:nvSpPr>
        <p:spPr>
          <a:xfrm>
            <a:off x="1281485" y="4432989"/>
            <a:ext cx="3460750" cy="15513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即使是近视的人，经常到户外看一些绿色的植物，不但可以帮助眼睛缓解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压力，还可以将你的视力纠正过来，所以适当的是还可以将你的眼睛摘下来经常跳望远处的风景。</a:t>
            </a:r>
          </a:p>
        </p:txBody>
      </p:sp>
    </p:spTree>
    <p:extLst>
      <p:ext uri="{BB962C8B-B14F-4D97-AF65-F5344CB8AC3E}">
        <p14:creationId xmlns:p14="http://schemas.microsoft.com/office/powerpoint/2010/main" val="3156364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EF426D4-26DE-D9FD-D2E9-54D131CACC30}"/>
              </a:ext>
            </a:extLst>
          </p:cNvPr>
          <p:cNvSpPr txBox="1"/>
          <p:nvPr/>
        </p:nvSpPr>
        <p:spPr>
          <a:xfrm>
            <a:off x="899328" y="1957344"/>
            <a:ext cx="4811058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7200" dirty="0">
                <a:solidFill>
                  <a:schemeClr val="accent1">
                    <a:alpha val="19000"/>
                  </a:schemeClr>
                </a:solidFill>
                <a:latin typeface="+mj-lt"/>
              </a:rPr>
              <a:t>EPIDEMIC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3A7C268-75A3-B58E-9D0B-60AA8C7E7CE1}"/>
              </a:ext>
            </a:extLst>
          </p:cNvPr>
          <p:cNvSpPr/>
          <p:nvPr/>
        </p:nvSpPr>
        <p:spPr>
          <a:xfrm flipH="1">
            <a:off x="5892800" y="4549942"/>
            <a:ext cx="6146800" cy="3073"/>
          </a:xfrm>
          <a:custGeom>
            <a:avLst/>
            <a:gdLst>
              <a:gd name="connsiteX0" fmla="*/ 0 w 6146800"/>
              <a:gd name="connsiteY0" fmla="*/ 0 h 3073"/>
              <a:gd name="connsiteX1" fmla="*/ 6146800 w 6146800"/>
              <a:gd name="connsiteY1" fmla="*/ 0 h 3073"/>
              <a:gd name="connsiteX2" fmla="*/ 6146800 w 6146800"/>
              <a:gd name="connsiteY2" fmla="*/ 3073 h 3073"/>
              <a:gd name="connsiteX3" fmla="*/ 0 w 6146800"/>
              <a:gd name="connsiteY3" fmla="*/ 3073 h 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6800" h="3073">
                <a:moveTo>
                  <a:pt x="0" y="0"/>
                </a:moveTo>
                <a:lnTo>
                  <a:pt x="6146800" y="0"/>
                </a:lnTo>
                <a:lnTo>
                  <a:pt x="6146800" y="3073"/>
                </a:lnTo>
                <a:lnTo>
                  <a:pt x="0" y="3073"/>
                </a:ln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43EF061-B9A6-8EFC-36A5-E828D13AB123}"/>
              </a:ext>
            </a:extLst>
          </p:cNvPr>
          <p:cNvSpPr/>
          <p:nvPr/>
        </p:nvSpPr>
        <p:spPr>
          <a:xfrm flipH="1">
            <a:off x="6508710" y="4747746"/>
            <a:ext cx="407164" cy="3073"/>
          </a:xfrm>
          <a:custGeom>
            <a:avLst/>
            <a:gdLst>
              <a:gd name="connsiteX0" fmla="*/ 0 w 407164"/>
              <a:gd name="connsiteY0" fmla="*/ 0 h 3073"/>
              <a:gd name="connsiteX1" fmla="*/ 407164 w 407164"/>
              <a:gd name="connsiteY1" fmla="*/ 0 h 3073"/>
              <a:gd name="connsiteX2" fmla="*/ 407164 w 407164"/>
              <a:gd name="connsiteY2" fmla="*/ 3073 h 3073"/>
              <a:gd name="connsiteX3" fmla="*/ 0 w 407164"/>
              <a:gd name="connsiteY3" fmla="*/ 3073 h 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164" h="3073">
                <a:moveTo>
                  <a:pt x="0" y="0"/>
                </a:moveTo>
                <a:lnTo>
                  <a:pt x="407164" y="0"/>
                </a:lnTo>
                <a:lnTo>
                  <a:pt x="407164" y="3073"/>
                </a:lnTo>
                <a:lnTo>
                  <a:pt x="0" y="3073"/>
                </a:ln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A1C3A55-CA25-00DC-93CA-5F42562D75C3}"/>
              </a:ext>
            </a:extLst>
          </p:cNvPr>
          <p:cNvSpPr/>
          <p:nvPr/>
        </p:nvSpPr>
        <p:spPr>
          <a:xfrm flipH="1">
            <a:off x="7967715" y="4781185"/>
            <a:ext cx="106831" cy="3073"/>
          </a:xfrm>
          <a:custGeom>
            <a:avLst/>
            <a:gdLst>
              <a:gd name="connsiteX0" fmla="*/ 0 w 106831"/>
              <a:gd name="connsiteY0" fmla="*/ 0 h 3073"/>
              <a:gd name="connsiteX1" fmla="*/ 106831 w 106831"/>
              <a:gd name="connsiteY1" fmla="*/ 0 h 3073"/>
              <a:gd name="connsiteX2" fmla="*/ 106831 w 106831"/>
              <a:gd name="connsiteY2" fmla="*/ 3073 h 3073"/>
              <a:gd name="connsiteX3" fmla="*/ 0 w 106831"/>
              <a:gd name="connsiteY3" fmla="*/ 3073 h 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31" h="3073">
                <a:moveTo>
                  <a:pt x="0" y="0"/>
                </a:moveTo>
                <a:lnTo>
                  <a:pt x="106831" y="0"/>
                </a:lnTo>
                <a:lnTo>
                  <a:pt x="106831" y="3073"/>
                </a:lnTo>
                <a:lnTo>
                  <a:pt x="0" y="3073"/>
                </a:ln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F42ADBC-8DAE-97F0-78CF-9E642F49BA57}"/>
              </a:ext>
            </a:extLst>
          </p:cNvPr>
          <p:cNvSpPr/>
          <p:nvPr/>
        </p:nvSpPr>
        <p:spPr>
          <a:xfrm flipH="1">
            <a:off x="6928168" y="4633662"/>
            <a:ext cx="235914" cy="3073"/>
          </a:xfrm>
          <a:custGeom>
            <a:avLst/>
            <a:gdLst>
              <a:gd name="connsiteX0" fmla="*/ 0 w 235914"/>
              <a:gd name="connsiteY0" fmla="*/ 0 h 3073"/>
              <a:gd name="connsiteX1" fmla="*/ 235914 w 235914"/>
              <a:gd name="connsiteY1" fmla="*/ 0 h 3073"/>
              <a:gd name="connsiteX2" fmla="*/ 235914 w 235914"/>
              <a:gd name="connsiteY2" fmla="*/ 3073 h 3073"/>
              <a:gd name="connsiteX3" fmla="*/ 0 w 235914"/>
              <a:gd name="connsiteY3" fmla="*/ 3073 h 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914" h="3073">
                <a:moveTo>
                  <a:pt x="0" y="0"/>
                </a:moveTo>
                <a:lnTo>
                  <a:pt x="235914" y="0"/>
                </a:lnTo>
                <a:lnTo>
                  <a:pt x="235914" y="3073"/>
                </a:lnTo>
                <a:lnTo>
                  <a:pt x="0" y="3073"/>
                </a:ln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BAB56A7-2094-E323-45B7-DCCBFDF7ED2F}"/>
              </a:ext>
            </a:extLst>
          </p:cNvPr>
          <p:cNvSpPr/>
          <p:nvPr/>
        </p:nvSpPr>
        <p:spPr>
          <a:xfrm flipH="1">
            <a:off x="10863718" y="4654315"/>
            <a:ext cx="530960" cy="3073"/>
          </a:xfrm>
          <a:custGeom>
            <a:avLst/>
            <a:gdLst>
              <a:gd name="connsiteX0" fmla="*/ 0 w 530960"/>
              <a:gd name="connsiteY0" fmla="*/ 0 h 3073"/>
              <a:gd name="connsiteX1" fmla="*/ 530961 w 530960"/>
              <a:gd name="connsiteY1" fmla="*/ 0 h 3073"/>
              <a:gd name="connsiteX2" fmla="*/ 530961 w 530960"/>
              <a:gd name="connsiteY2" fmla="*/ 3074 h 3073"/>
              <a:gd name="connsiteX3" fmla="*/ 0 w 530960"/>
              <a:gd name="connsiteY3" fmla="*/ 3074 h 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0" h="3073">
                <a:moveTo>
                  <a:pt x="0" y="0"/>
                </a:moveTo>
                <a:lnTo>
                  <a:pt x="530961" y="0"/>
                </a:lnTo>
                <a:lnTo>
                  <a:pt x="530961" y="3074"/>
                </a:lnTo>
                <a:lnTo>
                  <a:pt x="0" y="3074"/>
                </a:ln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4CD3325-F3A8-DAFC-391B-DA6DE6958EE7}"/>
              </a:ext>
            </a:extLst>
          </p:cNvPr>
          <p:cNvSpPr/>
          <p:nvPr/>
        </p:nvSpPr>
        <p:spPr>
          <a:xfrm flipH="1">
            <a:off x="10676364" y="4654315"/>
            <a:ext cx="77818" cy="3073"/>
          </a:xfrm>
          <a:custGeom>
            <a:avLst/>
            <a:gdLst>
              <a:gd name="connsiteX0" fmla="*/ 0 w 77818"/>
              <a:gd name="connsiteY0" fmla="*/ 0 h 3073"/>
              <a:gd name="connsiteX1" fmla="*/ 77818 w 77818"/>
              <a:gd name="connsiteY1" fmla="*/ 0 h 3073"/>
              <a:gd name="connsiteX2" fmla="*/ 77818 w 77818"/>
              <a:gd name="connsiteY2" fmla="*/ 3074 h 3073"/>
              <a:gd name="connsiteX3" fmla="*/ 0 w 77818"/>
              <a:gd name="connsiteY3" fmla="*/ 3074 h 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18" h="3073">
                <a:moveTo>
                  <a:pt x="0" y="0"/>
                </a:moveTo>
                <a:lnTo>
                  <a:pt x="77818" y="0"/>
                </a:lnTo>
                <a:lnTo>
                  <a:pt x="77818" y="3074"/>
                </a:lnTo>
                <a:lnTo>
                  <a:pt x="0" y="3074"/>
                </a:ln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62A5986D-4AC3-FCF9-E0A2-AB3F7B3E6CCE}"/>
              </a:ext>
            </a:extLst>
          </p:cNvPr>
          <p:cNvSpPr/>
          <p:nvPr/>
        </p:nvSpPr>
        <p:spPr>
          <a:xfrm flipH="1">
            <a:off x="9271697" y="4706194"/>
            <a:ext cx="1151664" cy="3073"/>
          </a:xfrm>
          <a:custGeom>
            <a:avLst/>
            <a:gdLst>
              <a:gd name="connsiteX0" fmla="*/ 0 w 1151664"/>
              <a:gd name="connsiteY0" fmla="*/ 0 h 3073"/>
              <a:gd name="connsiteX1" fmla="*/ 1151664 w 1151664"/>
              <a:gd name="connsiteY1" fmla="*/ 0 h 3073"/>
              <a:gd name="connsiteX2" fmla="*/ 1151664 w 1151664"/>
              <a:gd name="connsiteY2" fmla="*/ 3073 h 3073"/>
              <a:gd name="connsiteX3" fmla="*/ 0 w 1151664"/>
              <a:gd name="connsiteY3" fmla="*/ 3073 h 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664" h="3073">
                <a:moveTo>
                  <a:pt x="0" y="0"/>
                </a:moveTo>
                <a:lnTo>
                  <a:pt x="1151664" y="0"/>
                </a:lnTo>
                <a:lnTo>
                  <a:pt x="1151664" y="3073"/>
                </a:lnTo>
                <a:lnTo>
                  <a:pt x="0" y="3073"/>
                </a:ln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D6C5746-0A87-151A-AD19-7AA0073D5E3C}"/>
              </a:ext>
            </a:extLst>
          </p:cNvPr>
          <p:cNvSpPr/>
          <p:nvPr/>
        </p:nvSpPr>
        <p:spPr>
          <a:xfrm flipH="1">
            <a:off x="8892501" y="1372907"/>
            <a:ext cx="2514041" cy="3476629"/>
          </a:xfrm>
          <a:custGeom>
            <a:avLst/>
            <a:gdLst>
              <a:gd name="connsiteX0" fmla="*/ 2443845 w 2514041"/>
              <a:gd name="connsiteY0" fmla="*/ 3476630 h 3476629"/>
              <a:gd name="connsiteX1" fmla="*/ 70074 w 2514041"/>
              <a:gd name="connsiteY1" fmla="*/ 3476630 h 3476629"/>
              <a:gd name="connsiteX2" fmla="*/ 0 w 2514041"/>
              <a:gd name="connsiteY2" fmla="*/ 3406434 h 3476629"/>
              <a:gd name="connsiteX3" fmla="*/ 0 w 2514041"/>
              <a:gd name="connsiteY3" fmla="*/ 69582 h 3476629"/>
              <a:gd name="connsiteX4" fmla="*/ 70074 w 2514041"/>
              <a:gd name="connsiteY4" fmla="*/ 0 h 3476629"/>
              <a:gd name="connsiteX5" fmla="*/ 2443845 w 2514041"/>
              <a:gd name="connsiteY5" fmla="*/ 0 h 3476629"/>
              <a:gd name="connsiteX6" fmla="*/ 2514041 w 2514041"/>
              <a:gd name="connsiteY6" fmla="*/ 70196 h 3476629"/>
              <a:gd name="connsiteX7" fmla="*/ 2514041 w 2514041"/>
              <a:gd name="connsiteY7" fmla="*/ 3406434 h 3476629"/>
              <a:gd name="connsiteX8" fmla="*/ 2443845 w 2514041"/>
              <a:gd name="connsiteY8" fmla="*/ 3476630 h 3476629"/>
              <a:gd name="connsiteX9" fmla="*/ 70074 w 2514041"/>
              <a:gd name="connsiteY9" fmla="*/ 2459 h 3476629"/>
              <a:gd name="connsiteX10" fmla="*/ 3073 w 2514041"/>
              <a:gd name="connsiteY10" fmla="*/ 69582 h 3476629"/>
              <a:gd name="connsiteX11" fmla="*/ 3073 w 2514041"/>
              <a:gd name="connsiteY11" fmla="*/ 3406434 h 3476629"/>
              <a:gd name="connsiteX12" fmla="*/ 70074 w 2514041"/>
              <a:gd name="connsiteY12" fmla="*/ 3473557 h 3476629"/>
              <a:gd name="connsiteX13" fmla="*/ 2443845 w 2514041"/>
              <a:gd name="connsiteY13" fmla="*/ 3473557 h 3476629"/>
              <a:gd name="connsiteX14" fmla="*/ 2510968 w 2514041"/>
              <a:gd name="connsiteY14" fmla="*/ 3406434 h 3476629"/>
              <a:gd name="connsiteX15" fmla="*/ 2510968 w 2514041"/>
              <a:gd name="connsiteY15" fmla="*/ 69582 h 3476629"/>
              <a:gd name="connsiteX16" fmla="*/ 2443845 w 2514041"/>
              <a:gd name="connsiteY16" fmla="*/ 2459 h 347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14041" h="3476629">
                <a:moveTo>
                  <a:pt x="2443845" y="3476630"/>
                </a:moveTo>
                <a:lnTo>
                  <a:pt x="70074" y="3476630"/>
                </a:lnTo>
                <a:cubicBezTo>
                  <a:pt x="31354" y="3476557"/>
                  <a:pt x="0" y="3445158"/>
                  <a:pt x="0" y="3406434"/>
                </a:cubicBezTo>
                <a:lnTo>
                  <a:pt x="0" y="69582"/>
                </a:lnTo>
                <a:cubicBezTo>
                  <a:pt x="337" y="31102"/>
                  <a:pt x="31592" y="66"/>
                  <a:pt x="70074" y="0"/>
                </a:cubicBezTo>
                <a:lnTo>
                  <a:pt x="2443845" y="0"/>
                </a:lnTo>
                <a:cubicBezTo>
                  <a:pt x="2482619" y="0"/>
                  <a:pt x="2514041" y="31429"/>
                  <a:pt x="2514041" y="70196"/>
                </a:cubicBezTo>
                <a:lnTo>
                  <a:pt x="2514041" y="3406434"/>
                </a:lnTo>
                <a:cubicBezTo>
                  <a:pt x="2514041" y="3445208"/>
                  <a:pt x="2482619" y="3476630"/>
                  <a:pt x="2443845" y="3476630"/>
                </a:cubicBezTo>
                <a:close/>
                <a:moveTo>
                  <a:pt x="70074" y="2459"/>
                </a:moveTo>
                <a:cubicBezTo>
                  <a:pt x="33050" y="2526"/>
                  <a:pt x="3073" y="32558"/>
                  <a:pt x="3073" y="69582"/>
                </a:cubicBezTo>
                <a:lnTo>
                  <a:pt x="3073" y="3406434"/>
                </a:lnTo>
                <a:cubicBezTo>
                  <a:pt x="3073" y="3443462"/>
                  <a:pt x="33050" y="3473483"/>
                  <a:pt x="70074" y="3473557"/>
                </a:cubicBezTo>
                <a:lnTo>
                  <a:pt x="2443845" y="3473557"/>
                </a:lnTo>
                <a:cubicBezTo>
                  <a:pt x="2480886" y="3473483"/>
                  <a:pt x="2510894" y="3443474"/>
                  <a:pt x="2510968" y="3406434"/>
                </a:cubicBezTo>
                <a:lnTo>
                  <a:pt x="2510968" y="69582"/>
                </a:lnTo>
                <a:cubicBezTo>
                  <a:pt x="2510894" y="32539"/>
                  <a:pt x="2480886" y="2526"/>
                  <a:pt x="2443845" y="2459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80973B8-07B8-075C-30B1-B9559B5839AA}"/>
              </a:ext>
            </a:extLst>
          </p:cNvPr>
          <p:cNvSpPr/>
          <p:nvPr/>
        </p:nvSpPr>
        <p:spPr>
          <a:xfrm flipH="1">
            <a:off x="6396838" y="525018"/>
            <a:ext cx="2514041" cy="3476629"/>
          </a:xfrm>
          <a:custGeom>
            <a:avLst/>
            <a:gdLst>
              <a:gd name="connsiteX0" fmla="*/ 2444091 w 2514041"/>
              <a:gd name="connsiteY0" fmla="*/ 3476630 h 3476629"/>
              <a:gd name="connsiteX1" fmla="*/ 70196 w 2514041"/>
              <a:gd name="connsiteY1" fmla="*/ 3476630 h 3476629"/>
              <a:gd name="connsiteX2" fmla="*/ 0 w 2514041"/>
              <a:gd name="connsiteY2" fmla="*/ 3406434 h 3476629"/>
              <a:gd name="connsiteX3" fmla="*/ 0 w 2514041"/>
              <a:gd name="connsiteY3" fmla="*/ 69582 h 3476629"/>
              <a:gd name="connsiteX4" fmla="*/ 70196 w 2514041"/>
              <a:gd name="connsiteY4" fmla="*/ 0 h 3476629"/>
              <a:gd name="connsiteX5" fmla="*/ 2444091 w 2514041"/>
              <a:gd name="connsiteY5" fmla="*/ 0 h 3476629"/>
              <a:gd name="connsiteX6" fmla="*/ 2514041 w 2514041"/>
              <a:gd name="connsiteY6" fmla="*/ 69582 h 3476629"/>
              <a:gd name="connsiteX7" fmla="*/ 2514041 w 2514041"/>
              <a:gd name="connsiteY7" fmla="*/ 3406434 h 3476629"/>
              <a:gd name="connsiteX8" fmla="*/ 2444091 w 2514041"/>
              <a:gd name="connsiteY8" fmla="*/ 3476630 h 3476629"/>
              <a:gd name="connsiteX9" fmla="*/ 70196 w 2514041"/>
              <a:gd name="connsiteY9" fmla="*/ 2459 h 3476629"/>
              <a:gd name="connsiteX10" fmla="*/ 3073 w 2514041"/>
              <a:gd name="connsiteY10" fmla="*/ 69582 h 3476629"/>
              <a:gd name="connsiteX11" fmla="*/ 3073 w 2514041"/>
              <a:gd name="connsiteY11" fmla="*/ 3406434 h 3476629"/>
              <a:gd name="connsiteX12" fmla="*/ 70196 w 2514041"/>
              <a:gd name="connsiteY12" fmla="*/ 3473557 h 3476629"/>
              <a:gd name="connsiteX13" fmla="*/ 2444091 w 2514041"/>
              <a:gd name="connsiteY13" fmla="*/ 3473557 h 3476629"/>
              <a:gd name="connsiteX14" fmla="*/ 2511214 w 2514041"/>
              <a:gd name="connsiteY14" fmla="*/ 3406434 h 3476629"/>
              <a:gd name="connsiteX15" fmla="*/ 2511214 w 2514041"/>
              <a:gd name="connsiteY15" fmla="*/ 69582 h 3476629"/>
              <a:gd name="connsiteX16" fmla="*/ 2444091 w 2514041"/>
              <a:gd name="connsiteY16" fmla="*/ 2459 h 347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14041" h="3476629">
                <a:moveTo>
                  <a:pt x="2444091" y="3476630"/>
                </a:moveTo>
                <a:lnTo>
                  <a:pt x="70196" y="3476630"/>
                </a:lnTo>
                <a:cubicBezTo>
                  <a:pt x="31459" y="3476557"/>
                  <a:pt x="62" y="3445171"/>
                  <a:pt x="0" y="3406434"/>
                </a:cubicBezTo>
                <a:lnTo>
                  <a:pt x="0" y="69582"/>
                </a:lnTo>
                <a:cubicBezTo>
                  <a:pt x="406" y="31082"/>
                  <a:pt x="31693" y="65"/>
                  <a:pt x="70196" y="0"/>
                </a:cubicBezTo>
                <a:lnTo>
                  <a:pt x="2444091" y="0"/>
                </a:lnTo>
                <a:cubicBezTo>
                  <a:pt x="2482521" y="133"/>
                  <a:pt x="2513709" y="31150"/>
                  <a:pt x="2514041" y="69582"/>
                </a:cubicBezTo>
                <a:lnTo>
                  <a:pt x="2514041" y="3406434"/>
                </a:lnTo>
                <a:cubicBezTo>
                  <a:pt x="2514041" y="3445109"/>
                  <a:pt x="2482766" y="3476495"/>
                  <a:pt x="2444091" y="3476630"/>
                </a:cubicBezTo>
                <a:close/>
                <a:moveTo>
                  <a:pt x="70196" y="2459"/>
                </a:moveTo>
                <a:cubicBezTo>
                  <a:pt x="33156" y="2526"/>
                  <a:pt x="3135" y="32539"/>
                  <a:pt x="3073" y="69582"/>
                </a:cubicBezTo>
                <a:lnTo>
                  <a:pt x="3073" y="3406434"/>
                </a:lnTo>
                <a:cubicBezTo>
                  <a:pt x="3147" y="3443474"/>
                  <a:pt x="33156" y="3473483"/>
                  <a:pt x="70196" y="3473557"/>
                </a:cubicBezTo>
                <a:lnTo>
                  <a:pt x="2444091" y="3473557"/>
                </a:lnTo>
                <a:cubicBezTo>
                  <a:pt x="2481131" y="3473483"/>
                  <a:pt x="2511140" y="3443474"/>
                  <a:pt x="2511214" y="3406434"/>
                </a:cubicBezTo>
                <a:lnTo>
                  <a:pt x="2511214" y="69582"/>
                </a:lnTo>
                <a:cubicBezTo>
                  <a:pt x="2511140" y="32539"/>
                  <a:pt x="2481131" y="2526"/>
                  <a:pt x="2444091" y="2459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0AD2294D-3846-CA1D-D41C-02B6AD358C63}"/>
              </a:ext>
            </a:extLst>
          </p:cNvPr>
          <p:cNvSpPr/>
          <p:nvPr/>
        </p:nvSpPr>
        <p:spPr>
          <a:xfrm flipH="1">
            <a:off x="6639391" y="1984145"/>
            <a:ext cx="4620672" cy="2570960"/>
          </a:xfrm>
          <a:custGeom>
            <a:avLst/>
            <a:gdLst>
              <a:gd name="connsiteX0" fmla="*/ 0 w 4620672"/>
              <a:gd name="connsiteY0" fmla="*/ 2570961 h 2570960"/>
              <a:gd name="connsiteX1" fmla="*/ 0 w 4620672"/>
              <a:gd name="connsiteY1" fmla="*/ 1992915 h 2570960"/>
              <a:gd name="connsiteX2" fmla="*/ 49420 w 4620672"/>
              <a:gd name="connsiteY2" fmla="*/ 1992915 h 2570960"/>
              <a:gd name="connsiteX3" fmla="*/ 49420 w 4620672"/>
              <a:gd name="connsiteY3" fmla="*/ 1717539 h 2570960"/>
              <a:gd name="connsiteX4" fmla="*/ 121707 w 4620672"/>
              <a:gd name="connsiteY4" fmla="*/ 1717539 h 2570960"/>
              <a:gd name="connsiteX5" fmla="*/ 121707 w 4620672"/>
              <a:gd name="connsiteY5" fmla="*/ 759867 h 2570960"/>
              <a:gd name="connsiteX6" fmla="*/ 226079 w 4620672"/>
              <a:gd name="connsiteY6" fmla="*/ 759867 h 2570960"/>
              <a:gd name="connsiteX7" fmla="*/ 226079 w 4620672"/>
              <a:gd name="connsiteY7" fmla="*/ 636317 h 2570960"/>
              <a:gd name="connsiteX8" fmla="*/ 449085 w 4620672"/>
              <a:gd name="connsiteY8" fmla="*/ 532313 h 2570960"/>
              <a:gd name="connsiteX9" fmla="*/ 449085 w 4620672"/>
              <a:gd name="connsiteY9" fmla="*/ 407779 h 2570960"/>
              <a:gd name="connsiteX10" fmla="*/ 479942 w 4620672"/>
              <a:gd name="connsiteY10" fmla="*/ 407779 h 2570960"/>
              <a:gd name="connsiteX11" fmla="*/ 479942 w 4620672"/>
              <a:gd name="connsiteY11" fmla="*/ 759867 h 2570960"/>
              <a:gd name="connsiteX12" fmla="*/ 523216 w 4620672"/>
              <a:gd name="connsiteY12" fmla="*/ 759867 h 2570960"/>
              <a:gd name="connsiteX13" fmla="*/ 523216 w 4620672"/>
              <a:gd name="connsiteY13" fmla="*/ 1717539 h 2570960"/>
              <a:gd name="connsiteX14" fmla="*/ 566489 w 4620672"/>
              <a:gd name="connsiteY14" fmla="*/ 1717539 h 2570960"/>
              <a:gd name="connsiteX15" fmla="*/ 566489 w 4620672"/>
              <a:gd name="connsiteY15" fmla="*/ 1213993 h 2570960"/>
              <a:gd name="connsiteX16" fmla="*/ 683893 w 4620672"/>
              <a:gd name="connsiteY16" fmla="*/ 1213993 h 2570960"/>
              <a:gd name="connsiteX17" fmla="*/ 683893 w 4620672"/>
              <a:gd name="connsiteY17" fmla="*/ 954475 h 2570960"/>
              <a:gd name="connsiteX18" fmla="*/ 716594 w 4620672"/>
              <a:gd name="connsiteY18" fmla="*/ 954475 h 2570960"/>
              <a:gd name="connsiteX19" fmla="*/ 716594 w 4620672"/>
              <a:gd name="connsiteY19" fmla="*/ 1717539 h 2570960"/>
              <a:gd name="connsiteX20" fmla="*/ 805723 w 4620672"/>
              <a:gd name="connsiteY20" fmla="*/ 1717539 h 2570960"/>
              <a:gd name="connsiteX21" fmla="*/ 805723 w 4620672"/>
              <a:gd name="connsiteY21" fmla="*/ 1427164 h 2570960"/>
              <a:gd name="connsiteX22" fmla="*/ 864486 w 4620672"/>
              <a:gd name="connsiteY22" fmla="*/ 1427164 h 2570960"/>
              <a:gd name="connsiteX23" fmla="*/ 864486 w 4620672"/>
              <a:gd name="connsiteY23" fmla="*/ 1353034 h 2570960"/>
              <a:gd name="connsiteX24" fmla="*/ 1000330 w 4620672"/>
              <a:gd name="connsiteY24" fmla="*/ 1353034 h 2570960"/>
              <a:gd name="connsiteX25" fmla="*/ 1000330 w 4620672"/>
              <a:gd name="connsiteY25" fmla="*/ 1099663 h 2570960"/>
              <a:gd name="connsiteX26" fmla="*/ 1074829 w 4620672"/>
              <a:gd name="connsiteY26" fmla="*/ 1099663 h 2570960"/>
              <a:gd name="connsiteX27" fmla="*/ 1074829 w 4620672"/>
              <a:gd name="connsiteY27" fmla="*/ 920545 h 2570960"/>
              <a:gd name="connsiteX28" fmla="*/ 1166294 w 4620672"/>
              <a:gd name="connsiteY28" fmla="*/ 920545 h 2570960"/>
              <a:gd name="connsiteX29" fmla="*/ 1166294 w 4620672"/>
              <a:gd name="connsiteY29" fmla="*/ 659552 h 2570960"/>
              <a:gd name="connsiteX30" fmla="*/ 1198995 w 4620672"/>
              <a:gd name="connsiteY30" fmla="*/ 659552 h 2570960"/>
              <a:gd name="connsiteX31" fmla="*/ 1198995 w 4620672"/>
              <a:gd name="connsiteY31" fmla="*/ 920545 h 2570960"/>
              <a:gd name="connsiteX32" fmla="*/ 1290459 w 4620672"/>
              <a:gd name="connsiteY32" fmla="*/ 920545 h 2570960"/>
              <a:gd name="connsiteX33" fmla="*/ 1290459 w 4620672"/>
              <a:gd name="connsiteY33" fmla="*/ 1099663 h 2570960"/>
              <a:gd name="connsiteX34" fmla="*/ 1364835 w 4620672"/>
              <a:gd name="connsiteY34" fmla="*/ 1099663 h 2570960"/>
              <a:gd name="connsiteX35" fmla="*/ 1364835 w 4620672"/>
              <a:gd name="connsiteY35" fmla="*/ 1353034 h 2570960"/>
              <a:gd name="connsiteX36" fmla="*/ 1500803 w 4620672"/>
              <a:gd name="connsiteY36" fmla="*/ 1353034 h 2570960"/>
              <a:gd name="connsiteX37" fmla="*/ 1500803 w 4620672"/>
              <a:gd name="connsiteY37" fmla="*/ 1427164 h 2570960"/>
              <a:gd name="connsiteX38" fmla="*/ 1559443 w 4620672"/>
              <a:gd name="connsiteY38" fmla="*/ 1427164 h 2570960"/>
              <a:gd name="connsiteX39" fmla="*/ 1559443 w 4620672"/>
              <a:gd name="connsiteY39" fmla="*/ 1717539 h 2570960"/>
              <a:gd name="connsiteX40" fmla="*/ 1629148 w 4620672"/>
              <a:gd name="connsiteY40" fmla="*/ 1717539 h 2570960"/>
              <a:gd name="connsiteX41" fmla="*/ 1629148 w 4620672"/>
              <a:gd name="connsiteY41" fmla="*/ 1353034 h 2570960"/>
              <a:gd name="connsiteX42" fmla="*/ 1764992 w 4620672"/>
              <a:gd name="connsiteY42" fmla="*/ 1353034 h 2570960"/>
              <a:gd name="connsiteX43" fmla="*/ 1764992 w 4620672"/>
              <a:gd name="connsiteY43" fmla="*/ 568333 h 2570960"/>
              <a:gd name="connsiteX44" fmla="*/ 1808266 w 4620672"/>
              <a:gd name="connsiteY44" fmla="*/ 568333 h 2570960"/>
              <a:gd name="connsiteX45" fmla="*/ 1808266 w 4620672"/>
              <a:gd name="connsiteY45" fmla="*/ 481909 h 2570960"/>
              <a:gd name="connsiteX46" fmla="*/ 2098641 w 4620672"/>
              <a:gd name="connsiteY46" fmla="*/ 481909 h 2570960"/>
              <a:gd name="connsiteX47" fmla="*/ 2098641 w 4620672"/>
              <a:gd name="connsiteY47" fmla="*/ 568333 h 2570960"/>
              <a:gd name="connsiteX48" fmla="*/ 2160477 w 4620672"/>
              <a:gd name="connsiteY48" fmla="*/ 568333 h 2570960"/>
              <a:gd name="connsiteX49" fmla="*/ 2160477 w 4620672"/>
              <a:gd name="connsiteY49" fmla="*/ 1136789 h 2570960"/>
              <a:gd name="connsiteX50" fmla="*/ 2407579 w 4620672"/>
              <a:gd name="connsiteY50" fmla="*/ 1136789 h 2570960"/>
              <a:gd name="connsiteX51" fmla="*/ 2407579 w 4620672"/>
              <a:gd name="connsiteY51" fmla="*/ 1192356 h 2570960"/>
              <a:gd name="connsiteX52" fmla="*/ 2500273 w 4620672"/>
              <a:gd name="connsiteY52" fmla="*/ 1192356 h 2570960"/>
              <a:gd name="connsiteX53" fmla="*/ 2500273 w 4620672"/>
              <a:gd name="connsiteY53" fmla="*/ 1235630 h 2570960"/>
              <a:gd name="connsiteX54" fmla="*/ 2407579 w 4620672"/>
              <a:gd name="connsiteY54" fmla="*/ 1235630 h 2570960"/>
              <a:gd name="connsiteX55" fmla="*/ 2407579 w 4620672"/>
              <a:gd name="connsiteY55" fmla="*/ 1458021 h 2570960"/>
              <a:gd name="connsiteX56" fmla="*/ 2666974 w 4620672"/>
              <a:gd name="connsiteY56" fmla="*/ 1458021 h 2570960"/>
              <a:gd name="connsiteX57" fmla="*/ 2666974 w 4620672"/>
              <a:gd name="connsiteY57" fmla="*/ 716594 h 2570960"/>
              <a:gd name="connsiteX58" fmla="*/ 2722664 w 4620672"/>
              <a:gd name="connsiteY58" fmla="*/ 716594 h 2570960"/>
              <a:gd name="connsiteX59" fmla="*/ 2722664 w 4620672"/>
              <a:gd name="connsiteY59" fmla="*/ 559113 h 2570960"/>
              <a:gd name="connsiteX60" fmla="*/ 2843141 w 4620672"/>
              <a:gd name="connsiteY60" fmla="*/ 559113 h 2570960"/>
              <a:gd name="connsiteX61" fmla="*/ 2843141 w 4620672"/>
              <a:gd name="connsiteY61" fmla="*/ 0 h 2570960"/>
              <a:gd name="connsiteX62" fmla="*/ 2877071 w 4620672"/>
              <a:gd name="connsiteY62" fmla="*/ 0 h 2570960"/>
              <a:gd name="connsiteX63" fmla="*/ 2877071 w 4620672"/>
              <a:gd name="connsiteY63" fmla="*/ 559113 h 2570960"/>
              <a:gd name="connsiteX64" fmla="*/ 2963618 w 4620672"/>
              <a:gd name="connsiteY64" fmla="*/ 559113 h 2570960"/>
              <a:gd name="connsiteX65" fmla="*/ 2963618 w 4620672"/>
              <a:gd name="connsiteY65" fmla="*/ 716594 h 2570960"/>
              <a:gd name="connsiteX66" fmla="*/ 3470606 w 4620672"/>
              <a:gd name="connsiteY66" fmla="*/ 716594 h 2570960"/>
              <a:gd name="connsiteX67" fmla="*/ 3470606 w 4620672"/>
              <a:gd name="connsiteY67" fmla="*/ 664838 h 2570960"/>
              <a:gd name="connsiteX68" fmla="*/ 3501586 w 4620672"/>
              <a:gd name="connsiteY68" fmla="*/ 664838 h 2570960"/>
              <a:gd name="connsiteX69" fmla="*/ 3501586 w 4620672"/>
              <a:gd name="connsiteY69" fmla="*/ 1016927 h 2570960"/>
              <a:gd name="connsiteX70" fmla="*/ 3544737 w 4620672"/>
              <a:gd name="connsiteY70" fmla="*/ 1016927 h 2570960"/>
              <a:gd name="connsiteX71" fmla="*/ 3544737 w 4620672"/>
              <a:gd name="connsiteY71" fmla="*/ 1023073 h 2570960"/>
              <a:gd name="connsiteX72" fmla="*/ 3570799 w 4620672"/>
              <a:gd name="connsiteY72" fmla="*/ 1023073 h 2570960"/>
              <a:gd name="connsiteX73" fmla="*/ 3570799 w 4620672"/>
              <a:gd name="connsiteY73" fmla="*/ 1375285 h 2570960"/>
              <a:gd name="connsiteX74" fmla="*/ 3613950 w 4620672"/>
              <a:gd name="connsiteY74" fmla="*/ 1375285 h 2570960"/>
              <a:gd name="connsiteX75" fmla="*/ 3613950 w 4620672"/>
              <a:gd name="connsiteY75" fmla="*/ 1471052 h 2570960"/>
              <a:gd name="connsiteX76" fmla="*/ 3705414 w 4620672"/>
              <a:gd name="connsiteY76" fmla="*/ 1471052 h 2570960"/>
              <a:gd name="connsiteX77" fmla="*/ 3705414 w 4620672"/>
              <a:gd name="connsiteY77" fmla="*/ 1211534 h 2570960"/>
              <a:gd name="connsiteX78" fmla="*/ 3738115 w 4620672"/>
              <a:gd name="connsiteY78" fmla="*/ 1211534 h 2570960"/>
              <a:gd name="connsiteX79" fmla="*/ 3738115 w 4620672"/>
              <a:gd name="connsiteY79" fmla="*/ 1829411 h 2570960"/>
              <a:gd name="connsiteX80" fmla="*/ 3774627 w 4620672"/>
              <a:gd name="connsiteY80" fmla="*/ 1829411 h 2570960"/>
              <a:gd name="connsiteX81" fmla="*/ 3774627 w 4620672"/>
              <a:gd name="connsiteY81" fmla="*/ 1569893 h 2570960"/>
              <a:gd name="connsiteX82" fmla="*/ 3807451 w 4620672"/>
              <a:gd name="connsiteY82" fmla="*/ 1569893 h 2570960"/>
              <a:gd name="connsiteX83" fmla="*/ 3807451 w 4620672"/>
              <a:gd name="connsiteY83" fmla="*/ 1974598 h 2570960"/>
              <a:gd name="connsiteX84" fmla="*/ 3827366 w 4620672"/>
              <a:gd name="connsiteY84" fmla="*/ 1974598 h 2570960"/>
              <a:gd name="connsiteX85" fmla="*/ 3827366 w 4620672"/>
              <a:gd name="connsiteY85" fmla="*/ 1684223 h 2570960"/>
              <a:gd name="connsiteX86" fmla="*/ 3886007 w 4620672"/>
              <a:gd name="connsiteY86" fmla="*/ 1684223 h 2570960"/>
              <a:gd name="connsiteX87" fmla="*/ 3886007 w 4620672"/>
              <a:gd name="connsiteY87" fmla="*/ 1609970 h 2570960"/>
              <a:gd name="connsiteX88" fmla="*/ 4021974 w 4620672"/>
              <a:gd name="connsiteY88" fmla="*/ 1609970 h 2570960"/>
              <a:gd name="connsiteX89" fmla="*/ 4021974 w 4620672"/>
              <a:gd name="connsiteY89" fmla="*/ 1356722 h 2570960"/>
              <a:gd name="connsiteX90" fmla="*/ 4096351 w 4620672"/>
              <a:gd name="connsiteY90" fmla="*/ 1356722 h 2570960"/>
              <a:gd name="connsiteX91" fmla="*/ 4096351 w 4620672"/>
              <a:gd name="connsiteY91" fmla="*/ 1177604 h 2570960"/>
              <a:gd name="connsiteX92" fmla="*/ 4187815 w 4620672"/>
              <a:gd name="connsiteY92" fmla="*/ 1177604 h 2570960"/>
              <a:gd name="connsiteX93" fmla="*/ 4187815 w 4620672"/>
              <a:gd name="connsiteY93" fmla="*/ 916488 h 2570960"/>
              <a:gd name="connsiteX94" fmla="*/ 4220516 w 4620672"/>
              <a:gd name="connsiteY94" fmla="*/ 916488 h 2570960"/>
              <a:gd name="connsiteX95" fmla="*/ 4220516 w 4620672"/>
              <a:gd name="connsiteY95" fmla="*/ 1177604 h 2570960"/>
              <a:gd name="connsiteX96" fmla="*/ 4311980 w 4620672"/>
              <a:gd name="connsiteY96" fmla="*/ 1177604 h 2570960"/>
              <a:gd name="connsiteX97" fmla="*/ 4311980 w 4620672"/>
              <a:gd name="connsiteY97" fmla="*/ 1356722 h 2570960"/>
              <a:gd name="connsiteX98" fmla="*/ 4386480 w 4620672"/>
              <a:gd name="connsiteY98" fmla="*/ 1356722 h 2570960"/>
              <a:gd name="connsiteX99" fmla="*/ 4386480 w 4620672"/>
              <a:gd name="connsiteY99" fmla="*/ 1609970 h 2570960"/>
              <a:gd name="connsiteX100" fmla="*/ 4522324 w 4620672"/>
              <a:gd name="connsiteY100" fmla="*/ 1609970 h 2570960"/>
              <a:gd name="connsiteX101" fmla="*/ 4522324 w 4620672"/>
              <a:gd name="connsiteY101" fmla="*/ 1684223 h 2570960"/>
              <a:gd name="connsiteX102" fmla="*/ 4581087 w 4620672"/>
              <a:gd name="connsiteY102" fmla="*/ 1684223 h 2570960"/>
              <a:gd name="connsiteX103" fmla="*/ 4581087 w 4620672"/>
              <a:gd name="connsiteY103" fmla="*/ 1968328 h 2570960"/>
              <a:gd name="connsiteX104" fmla="*/ 4591537 w 4620672"/>
              <a:gd name="connsiteY104" fmla="*/ 1968328 h 2570960"/>
              <a:gd name="connsiteX105" fmla="*/ 4591537 w 4620672"/>
              <a:gd name="connsiteY105" fmla="*/ 1974598 h 2570960"/>
              <a:gd name="connsiteX106" fmla="*/ 4620673 w 4620672"/>
              <a:gd name="connsiteY106" fmla="*/ 1974598 h 2570960"/>
              <a:gd name="connsiteX107" fmla="*/ 4620673 w 4620672"/>
              <a:gd name="connsiteY107" fmla="*/ 2570961 h 2570960"/>
              <a:gd name="connsiteX108" fmla="*/ 0 w 4620672"/>
              <a:gd name="connsiteY108" fmla="*/ 2570961 h 257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4620672" h="2570960">
                <a:moveTo>
                  <a:pt x="0" y="2570961"/>
                </a:moveTo>
                <a:lnTo>
                  <a:pt x="0" y="1992915"/>
                </a:lnTo>
                <a:lnTo>
                  <a:pt x="49420" y="1992915"/>
                </a:lnTo>
                <a:lnTo>
                  <a:pt x="49420" y="1717539"/>
                </a:lnTo>
                <a:lnTo>
                  <a:pt x="121707" y="1717539"/>
                </a:lnTo>
                <a:lnTo>
                  <a:pt x="121707" y="759867"/>
                </a:lnTo>
                <a:lnTo>
                  <a:pt x="226079" y="759867"/>
                </a:lnTo>
                <a:lnTo>
                  <a:pt x="226079" y="636317"/>
                </a:lnTo>
                <a:lnTo>
                  <a:pt x="449085" y="532313"/>
                </a:lnTo>
                <a:lnTo>
                  <a:pt x="449085" y="407779"/>
                </a:lnTo>
                <a:lnTo>
                  <a:pt x="479942" y="407779"/>
                </a:lnTo>
                <a:lnTo>
                  <a:pt x="479942" y="759867"/>
                </a:lnTo>
                <a:lnTo>
                  <a:pt x="523216" y="759867"/>
                </a:lnTo>
                <a:lnTo>
                  <a:pt x="523216" y="1717539"/>
                </a:lnTo>
                <a:lnTo>
                  <a:pt x="566489" y="1717539"/>
                </a:lnTo>
                <a:lnTo>
                  <a:pt x="566489" y="1213993"/>
                </a:lnTo>
                <a:lnTo>
                  <a:pt x="683893" y="1213993"/>
                </a:lnTo>
                <a:lnTo>
                  <a:pt x="683893" y="954475"/>
                </a:lnTo>
                <a:lnTo>
                  <a:pt x="716594" y="954475"/>
                </a:lnTo>
                <a:lnTo>
                  <a:pt x="716594" y="1717539"/>
                </a:lnTo>
                <a:lnTo>
                  <a:pt x="805723" y="1717539"/>
                </a:lnTo>
                <a:lnTo>
                  <a:pt x="805723" y="1427164"/>
                </a:lnTo>
                <a:lnTo>
                  <a:pt x="864486" y="1427164"/>
                </a:lnTo>
                <a:lnTo>
                  <a:pt x="864486" y="1353034"/>
                </a:lnTo>
                <a:lnTo>
                  <a:pt x="1000330" y="1353034"/>
                </a:lnTo>
                <a:lnTo>
                  <a:pt x="1000330" y="1099663"/>
                </a:lnTo>
                <a:lnTo>
                  <a:pt x="1074829" y="1099663"/>
                </a:lnTo>
                <a:lnTo>
                  <a:pt x="1074829" y="920545"/>
                </a:lnTo>
                <a:lnTo>
                  <a:pt x="1166294" y="920545"/>
                </a:lnTo>
                <a:lnTo>
                  <a:pt x="1166294" y="659552"/>
                </a:lnTo>
                <a:lnTo>
                  <a:pt x="1198995" y="659552"/>
                </a:lnTo>
                <a:lnTo>
                  <a:pt x="1198995" y="920545"/>
                </a:lnTo>
                <a:lnTo>
                  <a:pt x="1290459" y="920545"/>
                </a:lnTo>
                <a:lnTo>
                  <a:pt x="1290459" y="1099663"/>
                </a:lnTo>
                <a:lnTo>
                  <a:pt x="1364835" y="1099663"/>
                </a:lnTo>
                <a:lnTo>
                  <a:pt x="1364835" y="1353034"/>
                </a:lnTo>
                <a:lnTo>
                  <a:pt x="1500803" y="1353034"/>
                </a:lnTo>
                <a:lnTo>
                  <a:pt x="1500803" y="1427164"/>
                </a:lnTo>
                <a:lnTo>
                  <a:pt x="1559443" y="1427164"/>
                </a:lnTo>
                <a:lnTo>
                  <a:pt x="1559443" y="1717539"/>
                </a:lnTo>
                <a:lnTo>
                  <a:pt x="1629148" y="1717539"/>
                </a:lnTo>
                <a:lnTo>
                  <a:pt x="1629148" y="1353034"/>
                </a:lnTo>
                <a:lnTo>
                  <a:pt x="1764992" y="1353034"/>
                </a:lnTo>
                <a:lnTo>
                  <a:pt x="1764992" y="568333"/>
                </a:lnTo>
                <a:lnTo>
                  <a:pt x="1808266" y="568333"/>
                </a:lnTo>
                <a:lnTo>
                  <a:pt x="1808266" y="481909"/>
                </a:lnTo>
                <a:lnTo>
                  <a:pt x="2098641" y="481909"/>
                </a:lnTo>
                <a:lnTo>
                  <a:pt x="2098641" y="568333"/>
                </a:lnTo>
                <a:lnTo>
                  <a:pt x="2160477" y="568333"/>
                </a:lnTo>
                <a:lnTo>
                  <a:pt x="2160477" y="1136789"/>
                </a:lnTo>
                <a:lnTo>
                  <a:pt x="2407579" y="1136789"/>
                </a:lnTo>
                <a:lnTo>
                  <a:pt x="2407579" y="1192356"/>
                </a:lnTo>
                <a:lnTo>
                  <a:pt x="2500273" y="1192356"/>
                </a:lnTo>
                <a:lnTo>
                  <a:pt x="2500273" y="1235630"/>
                </a:lnTo>
                <a:lnTo>
                  <a:pt x="2407579" y="1235630"/>
                </a:lnTo>
                <a:lnTo>
                  <a:pt x="2407579" y="1458021"/>
                </a:lnTo>
                <a:lnTo>
                  <a:pt x="2666974" y="1458021"/>
                </a:lnTo>
                <a:lnTo>
                  <a:pt x="2666974" y="716594"/>
                </a:lnTo>
                <a:lnTo>
                  <a:pt x="2722664" y="716594"/>
                </a:lnTo>
                <a:lnTo>
                  <a:pt x="2722664" y="559113"/>
                </a:lnTo>
                <a:lnTo>
                  <a:pt x="2843141" y="559113"/>
                </a:lnTo>
                <a:lnTo>
                  <a:pt x="2843141" y="0"/>
                </a:lnTo>
                <a:lnTo>
                  <a:pt x="2877071" y="0"/>
                </a:lnTo>
                <a:lnTo>
                  <a:pt x="2877071" y="559113"/>
                </a:lnTo>
                <a:lnTo>
                  <a:pt x="2963618" y="559113"/>
                </a:lnTo>
                <a:lnTo>
                  <a:pt x="2963618" y="716594"/>
                </a:lnTo>
                <a:lnTo>
                  <a:pt x="3470606" y="716594"/>
                </a:lnTo>
                <a:lnTo>
                  <a:pt x="3470606" y="664838"/>
                </a:lnTo>
                <a:lnTo>
                  <a:pt x="3501586" y="664838"/>
                </a:lnTo>
                <a:lnTo>
                  <a:pt x="3501586" y="1016927"/>
                </a:lnTo>
                <a:lnTo>
                  <a:pt x="3544737" y="1016927"/>
                </a:lnTo>
                <a:lnTo>
                  <a:pt x="3544737" y="1023073"/>
                </a:lnTo>
                <a:lnTo>
                  <a:pt x="3570799" y="1023073"/>
                </a:lnTo>
                <a:lnTo>
                  <a:pt x="3570799" y="1375285"/>
                </a:lnTo>
                <a:lnTo>
                  <a:pt x="3613950" y="1375285"/>
                </a:lnTo>
                <a:lnTo>
                  <a:pt x="3613950" y="1471052"/>
                </a:lnTo>
                <a:lnTo>
                  <a:pt x="3705414" y="1471052"/>
                </a:lnTo>
                <a:lnTo>
                  <a:pt x="3705414" y="1211534"/>
                </a:lnTo>
                <a:lnTo>
                  <a:pt x="3738115" y="1211534"/>
                </a:lnTo>
                <a:lnTo>
                  <a:pt x="3738115" y="1829411"/>
                </a:lnTo>
                <a:lnTo>
                  <a:pt x="3774627" y="1829411"/>
                </a:lnTo>
                <a:lnTo>
                  <a:pt x="3774627" y="1569893"/>
                </a:lnTo>
                <a:lnTo>
                  <a:pt x="3807451" y="1569893"/>
                </a:lnTo>
                <a:lnTo>
                  <a:pt x="3807451" y="1974598"/>
                </a:lnTo>
                <a:lnTo>
                  <a:pt x="3827366" y="1974598"/>
                </a:lnTo>
                <a:lnTo>
                  <a:pt x="3827366" y="1684223"/>
                </a:lnTo>
                <a:lnTo>
                  <a:pt x="3886007" y="1684223"/>
                </a:lnTo>
                <a:lnTo>
                  <a:pt x="3886007" y="1609970"/>
                </a:lnTo>
                <a:lnTo>
                  <a:pt x="4021974" y="1609970"/>
                </a:lnTo>
                <a:lnTo>
                  <a:pt x="4021974" y="1356722"/>
                </a:lnTo>
                <a:lnTo>
                  <a:pt x="4096351" y="1356722"/>
                </a:lnTo>
                <a:lnTo>
                  <a:pt x="4096351" y="1177604"/>
                </a:lnTo>
                <a:lnTo>
                  <a:pt x="4187815" y="1177604"/>
                </a:lnTo>
                <a:lnTo>
                  <a:pt x="4187815" y="916488"/>
                </a:lnTo>
                <a:lnTo>
                  <a:pt x="4220516" y="916488"/>
                </a:lnTo>
                <a:lnTo>
                  <a:pt x="4220516" y="1177604"/>
                </a:lnTo>
                <a:lnTo>
                  <a:pt x="4311980" y="1177604"/>
                </a:lnTo>
                <a:lnTo>
                  <a:pt x="4311980" y="1356722"/>
                </a:lnTo>
                <a:lnTo>
                  <a:pt x="4386480" y="1356722"/>
                </a:lnTo>
                <a:lnTo>
                  <a:pt x="4386480" y="1609970"/>
                </a:lnTo>
                <a:lnTo>
                  <a:pt x="4522324" y="1609970"/>
                </a:lnTo>
                <a:lnTo>
                  <a:pt x="4522324" y="1684223"/>
                </a:lnTo>
                <a:lnTo>
                  <a:pt x="4581087" y="1684223"/>
                </a:lnTo>
                <a:lnTo>
                  <a:pt x="4581087" y="1968328"/>
                </a:lnTo>
                <a:lnTo>
                  <a:pt x="4591537" y="1968328"/>
                </a:lnTo>
                <a:lnTo>
                  <a:pt x="4591537" y="1974598"/>
                </a:lnTo>
                <a:lnTo>
                  <a:pt x="4620673" y="1974598"/>
                </a:lnTo>
                <a:lnTo>
                  <a:pt x="4620673" y="2570961"/>
                </a:lnTo>
                <a:lnTo>
                  <a:pt x="0" y="2570961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8A7B29AC-D56F-21CA-D3BB-7435EC754955}"/>
              </a:ext>
            </a:extLst>
          </p:cNvPr>
          <p:cNvSpPr/>
          <p:nvPr/>
        </p:nvSpPr>
        <p:spPr>
          <a:xfrm flipH="1">
            <a:off x="8072334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FD0CFCF-4BDA-4FC4-B1FF-562F84EED431}"/>
              </a:ext>
            </a:extLst>
          </p:cNvPr>
          <p:cNvSpPr/>
          <p:nvPr/>
        </p:nvSpPr>
        <p:spPr>
          <a:xfrm flipH="1">
            <a:off x="8072334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81F0ABD5-772A-C1B7-B07C-8D24A462F07A}"/>
              </a:ext>
            </a:extLst>
          </p:cNvPr>
          <p:cNvSpPr/>
          <p:nvPr/>
        </p:nvSpPr>
        <p:spPr>
          <a:xfrm flipH="1">
            <a:off x="8072334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B5034554-F9D7-0EEB-9E6A-D925D7079795}"/>
              </a:ext>
            </a:extLst>
          </p:cNvPr>
          <p:cNvSpPr/>
          <p:nvPr/>
        </p:nvSpPr>
        <p:spPr>
          <a:xfrm flipH="1">
            <a:off x="8072334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D5AD5E08-20F4-94C2-E694-48063409C69F}"/>
              </a:ext>
            </a:extLst>
          </p:cNvPr>
          <p:cNvSpPr/>
          <p:nvPr/>
        </p:nvSpPr>
        <p:spPr>
          <a:xfrm flipH="1">
            <a:off x="8072334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48663F4-4E53-878F-D4B0-5391722DBD89}"/>
              </a:ext>
            </a:extLst>
          </p:cNvPr>
          <p:cNvSpPr/>
          <p:nvPr/>
        </p:nvSpPr>
        <p:spPr>
          <a:xfrm flipH="1">
            <a:off x="8072334" y="332230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24A0717D-257F-3760-B722-F4ADDE4130AB}"/>
              </a:ext>
            </a:extLst>
          </p:cNvPr>
          <p:cNvSpPr/>
          <p:nvPr/>
        </p:nvSpPr>
        <p:spPr>
          <a:xfrm flipH="1">
            <a:off x="8072334" y="33810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A6D2AD27-E9B1-D1D2-C10D-51A7F38DAA48}"/>
              </a:ext>
            </a:extLst>
          </p:cNvPr>
          <p:cNvSpPr/>
          <p:nvPr/>
        </p:nvSpPr>
        <p:spPr>
          <a:xfrm flipH="1">
            <a:off x="8127901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0ED57CF0-A51A-2EC9-CB5B-9590E916B601}"/>
              </a:ext>
            </a:extLst>
          </p:cNvPr>
          <p:cNvSpPr/>
          <p:nvPr/>
        </p:nvSpPr>
        <p:spPr>
          <a:xfrm flipH="1">
            <a:off x="8127901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2241C4FC-2BE8-DDB1-3EED-96BF6F5AE6D5}"/>
              </a:ext>
            </a:extLst>
          </p:cNvPr>
          <p:cNvSpPr/>
          <p:nvPr/>
        </p:nvSpPr>
        <p:spPr>
          <a:xfrm flipH="1">
            <a:off x="8127901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269082B5-D916-35BE-0D63-37BD1C2E194B}"/>
              </a:ext>
            </a:extLst>
          </p:cNvPr>
          <p:cNvSpPr/>
          <p:nvPr/>
        </p:nvSpPr>
        <p:spPr>
          <a:xfrm flipH="1">
            <a:off x="8127901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2A1FD079-2B02-10EE-273B-B61E6C96C030}"/>
              </a:ext>
            </a:extLst>
          </p:cNvPr>
          <p:cNvSpPr/>
          <p:nvPr/>
        </p:nvSpPr>
        <p:spPr>
          <a:xfrm flipH="1">
            <a:off x="8127901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084D41AC-1CC8-A6B4-4E32-CCD9D39C3FAC}"/>
              </a:ext>
            </a:extLst>
          </p:cNvPr>
          <p:cNvSpPr/>
          <p:nvPr/>
        </p:nvSpPr>
        <p:spPr>
          <a:xfrm flipH="1">
            <a:off x="8127901" y="332230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8DE7A5E4-8C91-A5E6-1AA4-CFA23FF8F2C8}"/>
              </a:ext>
            </a:extLst>
          </p:cNvPr>
          <p:cNvSpPr/>
          <p:nvPr/>
        </p:nvSpPr>
        <p:spPr>
          <a:xfrm flipH="1">
            <a:off x="8127901" y="33810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46A66A5-1AB4-64D0-FBD1-53A86BF021DB}"/>
              </a:ext>
            </a:extLst>
          </p:cNvPr>
          <p:cNvSpPr/>
          <p:nvPr/>
        </p:nvSpPr>
        <p:spPr>
          <a:xfrm flipH="1">
            <a:off x="8183468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6456CBA7-95F6-8CD5-7323-24C4166A58C8}"/>
              </a:ext>
            </a:extLst>
          </p:cNvPr>
          <p:cNvSpPr/>
          <p:nvPr/>
        </p:nvSpPr>
        <p:spPr>
          <a:xfrm flipH="1">
            <a:off x="8183468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3E8072E1-9376-DF24-3EDB-8A3F25FC86C8}"/>
              </a:ext>
            </a:extLst>
          </p:cNvPr>
          <p:cNvSpPr/>
          <p:nvPr/>
        </p:nvSpPr>
        <p:spPr>
          <a:xfrm flipH="1">
            <a:off x="8183468" y="28528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EC2B966A-0735-0177-F33E-C2DED9D190BB}"/>
              </a:ext>
            </a:extLst>
          </p:cNvPr>
          <p:cNvSpPr/>
          <p:nvPr/>
        </p:nvSpPr>
        <p:spPr>
          <a:xfrm flipH="1">
            <a:off x="8183468" y="29114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862C37B7-ED63-944A-774E-FA08EDA086B7}"/>
              </a:ext>
            </a:extLst>
          </p:cNvPr>
          <p:cNvSpPr/>
          <p:nvPr/>
        </p:nvSpPr>
        <p:spPr>
          <a:xfrm flipH="1">
            <a:off x="8183468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79BD127D-B988-1AC7-91A3-6DF1F199F712}"/>
              </a:ext>
            </a:extLst>
          </p:cNvPr>
          <p:cNvSpPr/>
          <p:nvPr/>
        </p:nvSpPr>
        <p:spPr>
          <a:xfrm flipH="1">
            <a:off x="8183468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A5E2E146-0A45-C27B-3809-48A9982A0DE1}"/>
              </a:ext>
            </a:extLst>
          </p:cNvPr>
          <p:cNvSpPr/>
          <p:nvPr/>
        </p:nvSpPr>
        <p:spPr>
          <a:xfrm flipH="1">
            <a:off x="8183468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BF51AA9-4F0F-7B43-23A7-0035A805413B}"/>
              </a:ext>
            </a:extLst>
          </p:cNvPr>
          <p:cNvSpPr/>
          <p:nvPr/>
        </p:nvSpPr>
        <p:spPr>
          <a:xfrm flipH="1">
            <a:off x="8183468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E7DABC2F-1E0A-E951-A6ED-399B73A96159}"/>
              </a:ext>
            </a:extLst>
          </p:cNvPr>
          <p:cNvSpPr/>
          <p:nvPr/>
        </p:nvSpPr>
        <p:spPr>
          <a:xfrm flipH="1">
            <a:off x="8183468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C9658ACF-29B6-A819-0F37-CF3AAB86A3EB}"/>
              </a:ext>
            </a:extLst>
          </p:cNvPr>
          <p:cNvSpPr/>
          <p:nvPr/>
        </p:nvSpPr>
        <p:spPr>
          <a:xfrm flipH="1">
            <a:off x="8183468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09B85BB0-429C-66FC-5F8F-4FFCE5E81D64}"/>
              </a:ext>
            </a:extLst>
          </p:cNvPr>
          <p:cNvSpPr/>
          <p:nvPr/>
        </p:nvSpPr>
        <p:spPr>
          <a:xfrm flipH="1">
            <a:off x="8183468" y="33810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54106024-EC20-03BD-A845-211669275BDC}"/>
              </a:ext>
            </a:extLst>
          </p:cNvPr>
          <p:cNvSpPr/>
          <p:nvPr/>
        </p:nvSpPr>
        <p:spPr>
          <a:xfrm flipH="1">
            <a:off x="8239158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AA00016-52C5-9FC3-AADB-C5B383BEEC1A}"/>
              </a:ext>
            </a:extLst>
          </p:cNvPr>
          <p:cNvSpPr/>
          <p:nvPr/>
        </p:nvSpPr>
        <p:spPr>
          <a:xfrm flipH="1">
            <a:off x="8239158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84DC288F-36B0-E9CA-6BD6-45FAB647726F}"/>
              </a:ext>
            </a:extLst>
          </p:cNvPr>
          <p:cNvSpPr/>
          <p:nvPr/>
        </p:nvSpPr>
        <p:spPr>
          <a:xfrm flipH="1">
            <a:off x="8239158" y="28528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84758DA6-EFEA-6304-831D-26CC71FD38DF}"/>
              </a:ext>
            </a:extLst>
          </p:cNvPr>
          <p:cNvSpPr/>
          <p:nvPr/>
        </p:nvSpPr>
        <p:spPr>
          <a:xfrm flipH="1">
            <a:off x="8239158" y="29114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C8CB86C5-A41A-6EA6-EBD1-A312B6B0025A}"/>
              </a:ext>
            </a:extLst>
          </p:cNvPr>
          <p:cNvSpPr/>
          <p:nvPr/>
        </p:nvSpPr>
        <p:spPr>
          <a:xfrm flipH="1">
            <a:off x="8239158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F0C9A437-3064-3743-081C-702A1DD306EF}"/>
              </a:ext>
            </a:extLst>
          </p:cNvPr>
          <p:cNvSpPr/>
          <p:nvPr/>
        </p:nvSpPr>
        <p:spPr>
          <a:xfrm flipH="1">
            <a:off x="8239158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15C6519C-7ABB-AE8E-E604-364315515B57}"/>
              </a:ext>
            </a:extLst>
          </p:cNvPr>
          <p:cNvSpPr/>
          <p:nvPr/>
        </p:nvSpPr>
        <p:spPr>
          <a:xfrm flipH="1">
            <a:off x="8239158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9B6D0867-7E6D-CBEB-B559-CDAF47B2728B}"/>
              </a:ext>
            </a:extLst>
          </p:cNvPr>
          <p:cNvSpPr/>
          <p:nvPr/>
        </p:nvSpPr>
        <p:spPr>
          <a:xfrm flipH="1">
            <a:off x="8239158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2F2FBFA7-39BA-D3C4-C650-75E17E9E9DDA}"/>
              </a:ext>
            </a:extLst>
          </p:cNvPr>
          <p:cNvSpPr/>
          <p:nvPr/>
        </p:nvSpPr>
        <p:spPr>
          <a:xfrm flipH="1">
            <a:off x="8294725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E6D8219F-6CC4-CC92-4F74-FAE7FA393219}"/>
              </a:ext>
            </a:extLst>
          </p:cNvPr>
          <p:cNvSpPr/>
          <p:nvPr/>
        </p:nvSpPr>
        <p:spPr>
          <a:xfrm flipH="1">
            <a:off x="8294725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AE8D1DCD-A81B-6167-5BD9-9E4E19FF2B91}"/>
              </a:ext>
            </a:extLst>
          </p:cNvPr>
          <p:cNvSpPr/>
          <p:nvPr/>
        </p:nvSpPr>
        <p:spPr>
          <a:xfrm flipH="1">
            <a:off x="8294725" y="28528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6E106181-F366-D0C2-D97A-1D82CE2AAE8A}"/>
              </a:ext>
            </a:extLst>
          </p:cNvPr>
          <p:cNvSpPr/>
          <p:nvPr/>
        </p:nvSpPr>
        <p:spPr>
          <a:xfrm flipH="1">
            <a:off x="8294725" y="29114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96825BB6-0C30-F549-A93B-CBBB8A9D0BDB}"/>
              </a:ext>
            </a:extLst>
          </p:cNvPr>
          <p:cNvSpPr/>
          <p:nvPr/>
        </p:nvSpPr>
        <p:spPr>
          <a:xfrm flipH="1">
            <a:off x="8294725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84419ADE-6FF9-5CC6-5C8A-EB696F6B6A57}"/>
              </a:ext>
            </a:extLst>
          </p:cNvPr>
          <p:cNvSpPr/>
          <p:nvPr/>
        </p:nvSpPr>
        <p:spPr>
          <a:xfrm flipH="1">
            <a:off x="8294725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DC0EEB32-57E8-297E-9AAE-FF9A7BCC6F2D}"/>
              </a:ext>
            </a:extLst>
          </p:cNvPr>
          <p:cNvSpPr/>
          <p:nvPr/>
        </p:nvSpPr>
        <p:spPr>
          <a:xfrm flipH="1">
            <a:off x="8294725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70167FF0-830D-9836-CC03-399596AACF51}"/>
              </a:ext>
            </a:extLst>
          </p:cNvPr>
          <p:cNvSpPr/>
          <p:nvPr/>
        </p:nvSpPr>
        <p:spPr>
          <a:xfrm flipH="1">
            <a:off x="8294725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B598F3D4-082E-FE92-9BAA-3FB032CF51D3}"/>
              </a:ext>
            </a:extLst>
          </p:cNvPr>
          <p:cNvSpPr/>
          <p:nvPr/>
        </p:nvSpPr>
        <p:spPr>
          <a:xfrm flipH="1">
            <a:off x="8294725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CA4165B9-1806-63A4-284D-340F39F66F46}"/>
              </a:ext>
            </a:extLst>
          </p:cNvPr>
          <p:cNvSpPr/>
          <p:nvPr/>
        </p:nvSpPr>
        <p:spPr>
          <a:xfrm flipH="1">
            <a:off x="8294725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869628BE-3381-1D74-BBEA-546FA061B69B}"/>
              </a:ext>
            </a:extLst>
          </p:cNvPr>
          <p:cNvSpPr/>
          <p:nvPr/>
        </p:nvSpPr>
        <p:spPr>
          <a:xfrm flipH="1">
            <a:off x="8294725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51ACABA6-AF5A-1BEE-5682-70493076E3D1}"/>
              </a:ext>
            </a:extLst>
          </p:cNvPr>
          <p:cNvSpPr/>
          <p:nvPr/>
        </p:nvSpPr>
        <p:spPr>
          <a:xfrm flipH="1">
            <a:off x="8294725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79B83507-7201-AC61-4D62-C85959EC5FAA}"/>
              </a:ext>
            </a:extLst>
          </p:cNvPr>
          <p:cNvSpPr/>
          <p:nvPr/>
        </p:nvSpPr>
        <p:spPr>
          <a:xfrm flipH="1">
            <a:off x="8294725" y="39092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92233BDF-F27E-3FD9-1F58-362036C2D3C6}"/>
              </a:ext>
            </a:extLst>
          </p:cNvPr>
          <p:cNvSpPr/>
          <p:nvPr/>
        </p:nvSpPr>
        <p:spPr>
          <a:xfrm flipH="1">
            <a:off x="8350292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FCE4C3C6-A95E-8BC5-71DD-F998B4C7D0A7}"/>
              </a:ext>
            </a:extLst>
          </p:cNvPr>
          <p:cNvSpPr/>
          <p:nvPr/>
        </p:nvSpPr>
        <p:spPr>
          <a:xfrm flipH="1">
            <a:off x="8350292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A7671511-FF64-483A-7242-BDB6A0F7A3C2}"/>
              </a:ext>
            </a:extLst>
          </p:cNvPr>
          <p:cNvSpPr/>
          <p:nvPr/>
        </p:nvSpPr>
        <p:spPr>
          <a:xfrm flipH="1">
            <a:off x="8350292" y="28528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B1726A91-8579-419A-F52D-62336BDF85E0}"/>
              </a:ext>
            </a:extLst>
          </p:cNvPr>
          <p:cNvSpPr/>
          <p:nvPr/>
        </p:nvSpPr>
        <p:spPr>
          <a:xfrm flipH="1">
            <a:off x="8350292" y="29114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AFCF36AB-323B-73A8-5757-CD4E6CDE34DD}"/>
              </a:ext>
            </a:extLst>
          </p:cNvPr>
          <p:cNvSpPr/>
          <p:nvPr/>
        </p:nvSpPr>
        <p:spPr>
          <a:xfrm flipH="1">
            <a:off x="8350292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F4626DF5-3C01-B4B9-63C0-C9A83FFDC978}"/>
              </a:ext>
            </a:extLst>
          </p:cNvPr>
          <p:cNvSpPr/>
          <p:nvPr/>
        </p:nvSpPr>
        <p:spPr>
          <a:xfrm flipH="1">
            <a:off x="8350292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267B859E-58E0-419C-B470-F164D72C6635}"/>
              </a:ext>
            </a:extLst>
          </p:cNvPr>
          <p:cNvSpPr/>
          <p:nvPr/>
        </p:nvSpPr>
        <p:spPr>
          <a:xfrm flipH="1">
            <a:off x="8350292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9280F1E1-EE89-1F81-6BE4-C0B2D38FD425}"/>
              </a:ext>
            </a:extLst>
          </p:cNvPr>
          <p:cNvSpPr/>
          <p:nvPr/>
        </p:nvSpPr>
        <p:spPr>
          <a:xfrm flipH="1">
            <a:off x="8350292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340C6360-1AD0-6ABD-F6A9-7ADD907BD757}"/>
              </a:ext>
            </a:extLst>
          </p:cNvPr>
          <p:cNvSpPr/>
          <p:nvPr/>
        </p:nvSpPr>
        <p:spPr>
          <a:xfrm flipH="1">
            <a:off x="8350292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84399307-F6D2-90AD-8AD6-CA6B35C3221A}"/>
              </a:ext>
            </a:extLst>
          </p:cNvPr>
          <p:cNvSpPr/>
          <p:nvPr/>
        </p:nvSpPr>
        <p:spPr>
          <a:xfrm flipH="1">
            <a:off x="8350292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A1188DA6-8C31-DC8D-4095-2430B6EDA7B5}"/>
              </a:ext>
            </a:extLst>
          </p:cNvPr>
          <p:cNvSpPr/>
          <p:nvPr/>
        </p:nvSpPr>
        <p:spPr>
          <a:xfrm flipH="1">
            <a:off x="8350292" y="34397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071EA89D-3192-1630-EE5B-2BA56B197DCC}"/>
              </a:ext>
            </a:extLst>
          </p:cNvPr>
          <p:cNvSpPr/>
          <p:nvPr/>
        </p:nvSpPr>
        <p:spPr>
          <a:xfrm flipH="1">
            <a:off x="8350292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345ADB51-8B4E-3BA2-A320-121151D7EA42}"/>
              </a:ext>
            </a:extLst>
          </p:cNvPr>
          <p:cNvSpPr/>
          <p:nvPr/>
        </p:nvSpPr>
        <p:spPr>
          <a:xfrm flipH="1">
            <a:off x="8350292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5D8BA0E0-1F77-8D23-ABFB-4165A9FEBA86}"/>
              </a:ext>
            </a:extLst>
          </p:cNvPr>
          <p:cNvSpPr/>
          <p:nvPr/>
        </p:nvSpPr>
        <p:spPr>
          <a:xfrm flipH="1">
            <a:off x="8350292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CEE84E3A-8848-0040-F1E5-E538CEFEB76A}"/>
              </a:ext>
            </a:extLst>
          </p:cNvPr>
          <p:cNvSpPr/>
          <p:nvPr/>
        </p:nvSpPr>
        <p:spPr>
          <a:xfrm flipH="1">
            <a:off x="8350292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661C548D-DBA6-696E-4BF7-7E7B0D774567}"/>
              </a:ext>
            </a:extLst>
          </p:cNvPr>
          <p:cNvSpPr/>
          <p:nvPr/>
        </p:nvSpPr>
        <p:spPr>
          <a:xfrm flipH="1">
            <a:off x="8350292" y="39092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3AD2561E-8580-83FD-7A8C-63AF4986D8D4}"/>
              </a:ext>
            </a:extLst>
          </p:cNvPr>
          <p:cNvSpPr/>
          <p:nvPr/>
        </p:nvSpPr>
        <p:spPr>
          <a:xfrm flipH="1">
            <a:off x="8405982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5C2CD8CB-F3B6-587B-4BD4-86209E5DCAFB}"/>
              </a:ext>
            </a:extLst>
          </p:cNvPr>
          <p:cNvSpPr/>
          <p:nvPr/>
        </p:nvSpPr>
        <p:spPr>
          <a:xfrm flipH="1">
            <a:off x="8405982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3C88C70F-21C7-CBA5-C536-F07C6D2E6EDB}"/>
              </a:ext>
            </a:extLst>
          </p:cNvPr>
          <p:cNvSpPr/>
          <p:nvPr/>
        </p:nvSpPr>
        <p:spPr>
          <a:xfrm flipH="1">
            <a:off x="8405982" y="28528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C29B2016-158F-195E-EDD6-07CC26B5516F}"/>
              </a:ext>
            </a:extLst>
          </p:cNvPr>
          <p:cNvSpPr/>
          <p:nvPr/>
        </p:nvSpPr>
        <p:spPr>
          <a:xfrm flipH="1">
            <a:off x="8405982" y="29114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4C1FBE31-096C-263D-63D2-40444D2A6C78}"/>
              </a:ext>
            </a:extLst>
          </p:cNvPr>
          <p:cNvSpPr/>
          <p:nvPr/>
        </p:nvSpPr>
        <p:spPr>
          <a:xfrm flipH="1">
            <a:off x="8405982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73F0C077-9B3C-E271-6458-183123EB4001}"/>
              </a:ext>
            </a:extLst>
          </p:cNvPr>
          <p:cNvSpPr/>
          <p:nvPr/>
        </p:nvSpPr>
        <p:spPr>
          <a:xfrm flipH="1">
            <a:off x="8405982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4B4857BA-D7B6-0A07-DB8C-681595B3FA83}"/>
              </a:ext>
            </a:extLst>
          </p:cNvPr>
          <p:cNvSpPr/>
          <p:nvPr/>
        </p:nvSpPr>
        <p:spPr>
          <a:xfrm flipH="1">
            <a:off x="8405982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3B11B401-C39A-B020-A89B-584D9EAAC521}"/>
              </a:ext>
            </a:extLst>
          </p:cNvPr>
          <p:cNvSpPr/>
          <p:nvPr/>
        </p:nvSpPr>
        <p:spPr>
          <a:xfrm flipH="1">
            <a:off x="8405982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C0F95273-E603-C986-9B91-AAA074EF863F}"/>
              </a:ext>
            </a:extLst>
          </p:cNvPr>
          <p:cNvSpPr/>
          <p:nvPr/>
        </p:nvSpPr>
        <p:spPr>
          <a:xfrm flipH="1">
            <a:off x="8405982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CABA44DB-79F6-A0DB-F847-11653864C7F1}"/>
              </a:ext>
            </a:extLst>
          </p:cNvPr>
          <p:cNvSpPr/>
          <p:nvPr/>
        </p:nvSpPr>
        <p:spPr>
          <a:xfrm flipH="1">
            <a:off x="8405982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8DBDD1C9-4891-FF35-2258-FB210FF098BC}"/>
              </a:ext>
            </a:extLst>
          </p:cNvPr>
          <p:cNvSpPr/>
          <p:nvPr/>
        </p:nvSpPr>
        <p:spPr>
          <a:xfrm flipH="1">
            <a:off x="8405982" y="332230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C5C984F0-7CF9-9C9E-CC76-5D7F527B66CE}"/>
              </a:ext>
            </a:extLst>
          </p:cNvPr>
          <p:cNvSpPr/>
          <p:nvPr/>
        </p:nvSpPr>
        <p:spPr>
          <a:xfrm flipH="1">
            <a:off x="8405982" y="33810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47A33BD4-4546-43A7-3EAA-04E7B223328A}"/>
              </a:ext>
            </a:extLst>
          </p:cNvPr>
          <p:cNvSpPr/>
          <p:nvPr/>
        </p:nvSpPr>
        <p:spPr>
          <a:xfrm flipH="1">
            <a:off x="8405982" y="34397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DBFDD7C6-C232-957B-3830-3EE46FD61EE4}"/>
              </a:ext>
            </a:extLst>
          </p:cNvPr>
          <p:cNvSpPr/>
          <p:nvPr/>
        </p:nvSpPr>
        <p:spPr>
          <a:xfrm flipH="1">
            <a:off x="8405982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C34B6000-3802-EE84-AFBF-0850366ADBEE}"/>
              </a:ext>
            </a:extLst>
          </p:cNvPr>
          <p:cNvSpPr/>
          <p:nvPr/>
        </p:nvSpPr>
        <p:spPr>
          <a:xfrm flipH="1">
            <a:off x="8405982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93AC0A5B-353D-F89B-2382-DCC953C6D28E}"/>
              </a:ext>
            </a:extLst>
          </p:cNvPr>
          <p:cNvSpPr/>
          <p:nvPr/>
        </p:nvSpPr>
        <p:spPr>
          <a:xfrm flipH="1">
            <a:off x="8405982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3EB7D0DC-B0B1-0195-FCC0-3BEC0244F4C1}"/>
              </a:ext>
            </a:extLst>
          </p:cNvPr>
          <p:cNvSpPr/>
          <p:nvPr/>
        </p:nvSpPr>
        <p:spPr>
          <a:xfrm flipH="1">
            <a:off x="8405982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C186F8AE-93D8-1DE7-CC92-24C942AA22C5}"/>
              </a:ext>
            </a:extLst>
          </p:cNvPr>
          <p:cNvSpPr/>
          <p:nvPr/>
        </p:nvSpPr>
        <p:spPr>
          <a:xfrm flipH="1">
            <a:off x="8405982" y="37331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703DC565-69CD-A9C3-8389-92C1133BF8A9}"/>
              </a:ext>
            </a:extLst>
          </p:cNvPr>
          <p:cNvSpPr/>
          <p:nvPr/>
        </p:nvSpPr>
        <p:spPr>
          <a:xfrm flipH="1">
            <a:off x="8461549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C94F1AD9-833D-57D2-29D8-0F80E44F9022}"/>
              </a:ext>
            </a:extLst>
          </p:cNvPr>
          <p:cNvSpPr/>
          <p:nvPr/>
        </p:nvSpPr>
        <p:spPr>
          <a:xfrm flipH="1">
            <a:off x="8461549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F1E87FD4-8C89-0108-7399-07708B77B595}"/>
              </a:ext>
            </a:extLst>
          </p:cNvPr>
          <p:cNvSpPr/>
          <p:nvPr/>
        </p:nvSpPr>
        <p:spPr>
          <a:xfrm flipH="1">
            <a:off x="8461549" y="28528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042691DD-097D-77BC-6A3B-76C9D0F60228}"/>
              </a:ext>
            </a:extLst>
          </p:cNvPr>
          <p:cNvSpPr/>
          <p:nvPr/>
        </p:nvSpPr>
        <p:spPr>
          <a:xfrm flipH="1">
            <a:off x="8461549" y="29114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F17695D6-5C12-C3A8-A88A-9CD2C28FE0F5}"/>
              </a:ext>
            </a:extLst>
          </p:cNvPr>
          <p:cNvSpPr/>
          <p:nvPr/>
        </p:nvSpPr>
        <p:spPr>
          <a:xfrm flipH="1">
            <a:off x="8461549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BFB94197-4A38-8573-8F68-2FE1CB36ED20}"/>
              </a:ext>
            </a:extLst>
          </p:cNvPr>
          <p:cNvSpPr/>
          <p:nvPr/>
        </p:nvSpPr>
        <p:spPr>
          <a:xfrm flipH="1">
            <a:off x="8461549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EBBB8208-7E28-A208-3F63-7ABC86EF5CE2}"/>
              </a:ext>
            </a:extLst>
          </p:cNvPr>
          <p:cNvSpPr/>
          <p:nvPr/>
        </p:nvSpPr>
        <p:spPr>
          <a:xfrm flipH="1">
            <a:off x="8461549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3576CA86-1415-6162-565A-C7147A65C074}"/>
              </a:ext>
            </a:extLst>
          </p:cNvPr>
          <p:cNvSpPr/>
          <p:nvPr/>
        </p:nvSpPr>
        <p:spPr>
          <a:xfrm flipH="1">
            <a:off x="8461549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04FF11CC-293D-BD03-772F-4ADF4D1E5FA8}"/>
              </a:ext>
            </a:extLst>
          </p:cNvPr>
          <p:cNvSpPr/>
          <p:nvPr/>
        </p:nvSpPr>
        <p:spPr>
          <a:xfrm flipH="1">
            <a:off x="8461549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71F1DBAF-409A-681D-97D2-F28C3508C687}"/>
              </a:ext>
            </a:extLst>
          </p:cNvPr>
          <p:cNvSpPr/>
          <p:nvPr/>
        </p:nvSpPr>
        <p:spPr>
          <a:xfrm flipH="1">
            <a:off x="8461549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59D8F5DF-D1F0-C4D5-2CFA-60A0F9290626}"/>
              </a:ext>
            </a:extLst>
          </p:cNvPr>
          <p:cNvSpPr/>
          <p:nvPr/>
        </p:nvSpPr>
        <p:spPr>
          <a:xfrm flipH="1">
            <a:off x="8461549" y="34397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CC03D045-EAEF-194D-2D87-A3EB9244BE64}"/>
              </a:ext>
            </a:extLst>
          </p:cNvPr>
          <p:cNvSpPr/>
          <p:nvPr/>
        </p:nvSpPr>
        <p:spPr>
          <a:xfrm flipH="1">
            <a:off x="8461549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" name="任意多边形: 形状 112">
            <a:extLst>
              <a:ext uri="{FF2B5EF4-FFF2-40B4-BE49-F238E27FC236}">
                <a16:creationId xmlns:a16="http://schemas.microsoft.com/office/drawing/2014/main" id="{25A6CA51-F76B-F9BD-3C09-3E48EA43978B}"/>
              </a:ext>
            </a:extLst>
          </p:cNvPr>
          <p:cNvSpPr/>
          <p:nvPr/>
        </p:nvSpPr>
        <p:spPr>
          <a:xfrm flipH="1">
            <a:off x="8461549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68D8AEA1-0C91-D28E-E28A-7A33A3228CCD}"/>
              </a:ext>
            </a:extLst>
          </p:cNvPr>
          <p:cNvSpPr/>
          <p:nvPr/>
        </p:nvSpPr>
        <p:spPr>
          <a:xfrm flipH="1">
            <a:off x="8461549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1FA550F7-FDC8-7A6C-351D-0CE7DA2C699B}"/>
              </a:ext>
            </a:extLst>
          </p:cNvPr>
          <p:cNvSpPr/>
          <p:nvPr/>
        </p:nvSpPr>
        <p:spPr>
          <a:xfrm flipH="1">
            <a:off x="8517116" y="27354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4E980204-B16D-EB6F-9C22-68AFCC612C5B}"/>
              </a:ext>
            </a:extLst>
          </p:cNvPr>
          <p:cNvSpPr/>
          <p:nvPr/>
        </p:nvSpPr>
        <p:spPr>
          <a:xfrm flipH="1">
            <a:off x="8517116" y="27941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4D09148A-D20C-BDDB-DF5E-54934026716D}"/>
              </a:ext>
            </a:extLst>
          </p:cNvPr>
          <p:cNvSpPr/>
          <p:nvPr/>
        </p:nvSpPr>
        <p:spPr>
          <a:xfrm flipH="1">
            <a:off x="8517116" y="28528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84869468-B609-A50A-6E60-929C1A2449B9}"/>
              </a:ext>
            </a:extLst>
          </p:cNvPr>
          <p:cNvSpPr/>
          <p:nvPr/>
        </p:nvSpPr>
        <p:spPr>
          <a:xfrm flipH="1">
            <a:off x="8517116" y="29114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E3311A9E-2865-67F2-9D9C-591401E790F9}"/>
              </a:ext>
            </a:extLst>
          </p:cNvPr>
          <p:cNvSpPr/>
          <p:nvPr/>
        </p:nvSpPr>
        <p:spPr>
          <a:xfrm flipH="1">
            <a:off x="8517116" y="29702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E93BC4E6-0853-5768-BF7F-869BF23C24F7}"/>
              </a:ext>
            </a:extLst>
          </p:cNvPr>
          <p:cNvSpPr/>
          <p:nvPr/>
        </p:nvSpPr>
        <p:spPr>
          <a:xfrm flipH="1">
            <a:off x="8517116" y="30288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F4313B0A-8746-49B9-C2BE-05B41C41F27D}"/>
              </a:ext>
            </a:extLst>
          </p:cNvPr>
          <p:cNvSpPr/>
          <p:nvPr/>
        </p:nvSpPr>
        <p:spPr>
          <a:xfrm flipH="1">
            <a:off x="8517116" y="30876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279E028B-5388-E159-B96F-5ACB0060046F}"/>
              </a:ext>
            </a:extLst>
          </p:cNvPr>
          <p:cNvSpPr/>
          <p:nvPr/>
        </p:nvSpPr>
        <p:spPr>
          <a:xfrm flipH="1">
            <a:off x="8517116" y="31462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7CD4208B-261E-A85A-462D-F48F7ECB18E8}"/>
              </a:ext>
            </a:extLst>
          </p:cNvPr>
          <p:cNvSpPr/>
          <p:nvPr/>
        </p:nvSpPr>
        <p:spPr>
          <a:xfrm flipH="1">
            <a:off x="8517116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" name="任意多边形: 形状 123">
            <a:extLst>
              <a:ext uri="{FF2B5EF4-FFF2-40B4-BE49-F238E27FC236}">
                <a16:creationId xmlns:a16="http://schemas.microsoft.com/office/drawing/2014/main" id="{35713BB6-E3F1-5CF2-B9CD-407988000794}"/>
              </a:ext>
            </a:extLst>
          </p:cNvPr>
          <p:cNvSpPr/>
          <p:nvPr/>
        </p:nvSpPr>
        <p:spPr>
          <a:xfrm flipH="1">
            <a:off x="8517116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0431ED05-57E5-1AFE-8B47-0B9F2BEC33A2}"/>
              </a:ext>
            </a:extLst>
          </p:cNvPr>
          <p:cNvSpPr/>
          <p:nvPr/>
        </p:nvSpPr>
        <p:spPr>
          <a:xfrm flipH="1">
            <a:off x="8517116" y="34397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" name="任意多边形: 形状 125">
            <a:extLst>
              <a:ext uri="{FF2B5EF4-FFF2-40B4-BE49-F238E27FC236}">
                <a16:creationId xmlns:a16="http://schemas.microsoft.com/office/drawing/2014/main" id="{39202358-7CF2-E637-25C1-D1B1401C8837}"/>
              </a:ext>
            </a:extLst>
          </p:cNvPr>
          <p:cNvSpPr/>
          <p:nvPr/>
        </p:nvSpPr>
        <p:spPr>
          <a:xfrm flipH="1">
            <a:off x="8517116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7" name="任意多边形: 形状 126">
            <a:extLst>
              <a:ext uri="{FF2B5EF4-FFF2-40B4-BE49-F238E27FC236}">
                <a16:creationId xmlns:a16="http://schemas.microsoft.com/office/drawing/2014/main" id="{4190FB6E-4C06-367C-2208-5F6BBC575D35}"/>
              </a:ext>
            </a:extLst>
          </p:cNvPr>
          <p:cNvSpPr/>
          <p:nvPr/>
        </p:nvSpPr>
        <p:spPr>
          <a:xfrm flipH="1">
            <a:off x="8517116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" name="任意多边形: 形状 127">
            <a:extLst>
              <a:ext uri="{FF2B5EF4-FFF2-40B4-BE49-F238E27FC236}">
                <a16:creationId xmlns:a16="http://schemas.microsoft.com/office/drawing/2014/main" id="{96E784DB-241D-4FFD-E7DF-197A81D49615}"/>
              </a:ext>
            </a:extLst>
          </p:cNvPr>
          <p:cNvSpPr/>
          <p:nvPr/>
        </p:nvSpPr>
        <p:spPr>
          <a:xfrm flipH="1">
            <a:off x="9143229" y="2583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726E5E5D-A397-2009-301D-12C2D4D3572B}"/>
              </a:ext>
            </a:extLst>
          </p:cNvPr>
          <p:cNvSpPr/>
          <p:nvPr/>
        </p:nvSpPr>
        <p:spPr>
          <a:xfrm flipH="1">
            <a:off x="9143229" y="26417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8587C2F9-AC8F-E58F-A6BC-078148DC1C95}"/>
              </a:ext>
            </a:extLst>
          </p:cNvPr>
          <p:cNvSpPr/>
          <p:nvPr/>
        </p:nvSpPr>
        <p:spPr>
          <a:xfrm flipH="1">
            <a:off x="9143229" y="27003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77159E98-7996-D065-EF82-6154FCA209C7}"/>
              </a:ext>
            </a:extLst>
          </p:cNvPr>
          <p:cNvSpPr/>
          <p:nvPr/>
        </p:nvSpPr>
        <p:spPr>
          <a:xfrm flipH="1">
            <a:off x="9143229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51B69887-3BA3-426C-F21F-A75576F2D0C7}"/>
              </a:ext>
            </a:extLst>
          </p:cNvPr>
          <p:cNvSpPr/>
          <p:nvPr/>
        </p:nvSpPr>
        <p:spPr>
          <a:xfrm flipH="1">
            <a:off x="9143229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DABECED5-FD04-7BA5-04B5-22F7A60319FC}"/>
              </a:ext>
            </a:extLst>
          </p:cNvPr>
          <p:cNvSpPr/>
          <p:nvPr/>
        </p:nvSpPr>
        <p:spPr>
          <a:xfrm flipH="1">
            <a:off x="9143229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95E46510-3714-EA2C-5CE0-E82C64008D94}"/>
              </a:ext>
            </a:extLst>
          </p:cNvPr>
          <p:cNvSpPr/>
          <p:nvPr/>
        </p:nvSpPr>
        <p:spPr>
          <a:xfrm flipH="1">
            <a:off x="9143229" y="29351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" name="任意多边形: 形状 134">
            <a:extLst>
              <a:ext uri="{FF2B5EF4-FFF2-40B4-BE49-F238E27FC236}">
                <a16:creationId xmlns:a16="http://schemas.microsoft.com/office/drawing/2014/main" id="{DF0E27EA-B774-9508-7F67-637CD5A096FA}"/>
              </a:ext>
            </a:extLst>
          </p:cNvPr>
          <p:cNvSpPr/>
          <p:nvPr/>
        </p:nvSpPr>
        <p:spPr>
          <a:xfrm flipH="1">
            <a:off x="9143229" y="29938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" name="任意多边形: 形状 135">
            <a:extLst>
              <a:ext uri="{FF2B5EF4-FFF2-40B4-BE49-F238E27FC236}">
                <a16:creationId xmlns:a16="http://schemas.microsoft.com/office/drawing/2014/main" id="{524B5FFC-8AD0-57C8-A0D3-76F44C5C2452}"/>
              </a:ext>
            </a:extLst>
          </p:cNvPr>
          <p:cNvSpPr/>
          <p:nvPr/>
        </p:nvSpPr>
        <p:spPr>
          <a:xfrm flipH="1">
            <a:off x="9143229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EAE2B96D-3286-F523-9269-93E702AFDD74}"/>
              </a:ext>
            </a:extLst>
          </p:cNvPr>
          <p:cNvSpPr/>
          <p:nvPr/>
        </p:nvSpPr>
        <p:spPr>
          <a:xfrm flipH="1">
            <a:off x="9143229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" name="任意多边形: 形状 137">
            <a:extLst>
              <a:ext uri="{FF2B5EF4-FFF2-40B4-BE49-F238E27FC236}">
                <a16:creationId xmlns:a16="http://schemas.microsoft.com/office/drawing/2014/main" id="{C7B9A47C-B9D9-B390-000A-FBD23EC18D45}"/>
              </a:ext>
            </a:extLst>
          </p:cNvPr>
          <p:cNvSpPr/>
          <p:nvPr/>
        </p:nvSpPr>
        <p:spPr>
          <a:xfrm flipH="1">
            <a:off x="9198796" y="2583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" name="任意多边形: 形状 138">
            <a:extLst>
              <a:ext uri="{FF2B5EF4-FFF2-40B4-BE49-F238E27FC236}">
                <a16:creationId xmlns:a16="http://schemas.microsoft.com/office/drawing/2014/main" id="{C7208144-B002-6B09-0DD9-64766404FF0A}"/>
              </a:ext>
            </a:extLst>
          </p:cNvPr>
          <p:cNvSpPr/>
          <p:nvPr/>
        </p:nvSpPr>
        <p:spPr>
          <a:xfrm flipH="1">
            <a:off x="9198796" y="26417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E6F3F1D1-11DB-227C-6EB5-32B5B8A69D6A}"/>
              </a:ext>
            </a:extLst>
          </p:cNvPr>
          <p:cNvSpPr/>
          <p:nvPr/>
        </p:nvSpPr>
        <p:spPr>
          <a:xfrm flipH="1">
            <a:off x="9198796" y="27003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" name="任意多边形: 形状 140">
            <a:extLst>
              <a:ext uri="{FF2B5EF4-FFF2-40B4-BE49-F238E27FC236}">
                <a16:creationId xmlns:a16="http://schemas.microsoft.com/office/drawing/2014/main" id="{D9FE8B1E-7342-CC98-B150-0F8FE218BA9F}"/>
              </a:ext>
            </a:extLst>
          </p:cNvPr>
          <p:cNvSpPr/>
          <p:nvPr/>
        </p:nvSpPr>
        <p:spPr>
          <a:xfrm flipH="1">
            <a:off x="9198796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" name="任意多边形: 形状 141">
            <a:extLst>
              <a:ext uri="{FF2B5EF4-FFF2-40B4-BE49-F238E27FC236}">
                <a16:creationId xmlns:a16="http://schemas.microsoft.com/office/drawing/2014/main" id="{02CBA9F8-C3B2-15B2-98C2-3BD7902BFC1D}"/>
              </a:ext>
            </a:extLst>
          </p:cNvPr>
          <p:cNvSpPr/>
          <p:nvPr/>
        </p:nvSpPr>
        <p:spPr>
          <a:xfrm flipH="1">
            <a:off x="9198796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" name="任意多边形: 形状 142">
            <a:extLst>
              <a:ext uri="{FF2B5EF4-FFF2-40B4-BE49-F238E27FC236}">
                <a16:creationId xmlns:a16="http://schemas.microsoft.com/office/drawing/2014/main" id="{2611B039-ECC6-608A-B54D-49D407AC7457}"/>
              </a:ext>
            </a:extLst>
          </p:cNvPr>
          <p:cNvSpPr/>
          <p:nvPr/>
        </p:nvSpPr>
        <p:spPr>
          <a:xfrm flipH="1">
            <a:off x="9198796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" name="任意多边形: 形状 143">
            <a:extLst>
              <a:ext uri="{FF2B5EF4-FFF2-40B4-BE49-F238E27FC236}">
                <a16:creationId xmlns:a16="http://schemas.microsoft.com/office/drawing/2014/main" id="{1D21DBA4-CC55-4ED7-FB6E-45E934AB6BA2}"/>
              </a:ext>
            </a:extLst>
          </p:cNvPr>
          <p:cNvSpPr/>
          <p:nvPr/>
        </p:nvSpPr>
        <p:spPr>
          <a:xfrm flipH="1">
            <a:off x="9198796" y="29351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" name="任意多边形: 形状 144">
            <a:extLst>
              <a:ext uri="{FF2B5EF4-FFF2-40B4-BE49-F238E27FC236}">
                <a16:creationId xmlns:a16="http://schemas.microsoft.com/office/drawing/2014/main" id="{16F31A5A-664B-B57F-0820-B4A67FB02B15}"/>
              </a:ext>
            </a:extLst>
          </p:cNvPr>
          <p:cNvSpPr/>
          <p:nvPr/>
        </p:nvSpPr>
        <p:spPr>
          <a:xfrm flipH="1">
            <a:off x="9198796" y="29938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6" name="任意多边形: 形状 145">
            <a:extLst>
              <a:ext uri="{FF2B5EF4-FFF2-40B4-BE49-F238E27FC236}">
                <a16:creationId xmlns:a16="http://schemas.microsoft.com/office/drawing/2014/main" id="{DF514B7B-202F-E7DA-8102-958ADB4C40BE}"/>
              </a:ext>
            </a:extLst>
          </p:cNvPr>
          <p:cNvSpPr/>
          <p:nvPr/>
        </p:nvSpPr>
        <p:spPr>
          <a:xfrm flipH="1">
            <a:off x="9198796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7" name="任意多边形: 形状 146">
            <a:extLst>
              <a:ext uri="{FF2B5EF4-FFF2-40B4-BE49-F238E27FC236}">
                <a16:creationId xmlns:a16="http://schemas.microsoft.com/office/drawing/2014/main" id="{00722BAC-951F-3ADD-B32B-4DFBBFF2E601}"/>
              </a:ext>
            </a:extLst>
          </p:cNvPr>
          <p:cNvSpPr/>
          <p:nvPr/>
        </p:nvSpPr>
        <p:spPr>
          <a:xfrm flipH="1">
            <a:off x="9254363" y="2583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8" name="任意多边形: 形状 147">
            <a:extLst>
              <a:ext uri="{FF2B5EF4-FFF2-40B4-BE49-F238E27FC236}">
                <a16:creationId xmlns:a16="http://schemas.microsoft.com/office/drawing/2014/main" id="{AEDAEE52-4A31-8A64-BD4D-CE395AB9A8AA}"/>
              </a:ext>
            </a:extLst>
          </p:cNvPr>
          <p:cNvSpPr/>
          <p:nvPr/>
        </p:nvSpPr>
        <p:spPr>
          <a:xfrm flipH="1">
            <a:off x="9254363" y="26417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DACEA3B6-81C6-904C-4A70-4C814A82A275}"/>
              </a:ext>
            </a:extLst>
          </p:cNvPr>
          <p:cNvSpPr/>
          <p:nvPr/>
        </p:nvSpPr>
        <p:spPr>
          <a:xfrm flipH="1">
            <a:off x="9254363" y="27003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9E84759A-BF5D-B154-B156-2F6D9D0FD0B5}"/>
              </a:ext>
            </a:extLst>
          </p:cNvPr>
          <p:cNvSpPr/>
          <p:nvPr/>
        </p:nvSpPr>
        <p:spPr>
          <a:xfrm flipH="1">
            <a:off x="9254363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1" name="任意多边形: 形状 150">
            <a:extLst>
              <a:ext uri="{FF2B5EF4-FFF2-40B4-BE49-F238E27FC236}">
                <a16:creationId xmlns:a16="http://schemas.microsoft.com/office/drawing/2014/main" id="{86A46407-0BDB-DE6D-5883-66E5503B04B2}"/>
              </a:ext>
            </a:extLst>
          </p:cNvPr>
          <p:cNvSpPr/>
          <p:nvPr/>
        </p:nvSpPr>
        <p:spPr>
          <a:xfrm flipH="1">
            <a:off x="9254363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2" name="任意多边形: 形状 151">
            <a:extLst>
              <a:ext uri="{FF2B5EF4-FFF2-40B4-BE49-F238E27FC236}">
                <a16:creationId xmlns:a16="http://schemas.microsoft.com/office/drawing/2014/main" id="{544B89E0-3AAA-A84D-5CC9-8DD8C1BA58B8}"/>
              </a:ext>
            </a:extLst>
          </p:cNvPr>
          <p:cNvSpPr/>
          <p:nvPr/>
        </p:nvSpPr>
        <p:spPr>
          <a:xfrm flipH="1">
            <a:off x="9254363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3" name="任意多边形: 形状 152">
            <a:extLst>
              <a:ext uri="{FF2B5EF4-FFF2-40B4-BE49-F238E27FC236}">
                <a16:creationId xmlns:a16="http://schemas.microsoft.com/office/drawing/2014/main" id="{8F0F6EF8-C0F8-5240-9AD9-066D6EEE7DDB}"/>
              </a:ext>
            </a:extLst>
          </p:cNvPr>
          <p:cNvSpPr/>
          <p:nvPr/>
        </p:nvSpPr>
        <p:spPr>
          <a:xfrm flipH="1">
            <a:off x="9254363" y="29351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4" name="任意多边形: 形状 153">
            <a:extLst>
              <a:ext uri="{FF2B5EF4-FFF2-40B4-BE49-F238E27FC236}">
                <a16:creationId xmlns:a16="http://schemas.microsoft.com/office/drawing/2014/main" id="{2944C815-D6E4-DFB9-C8B2-1B72D46DBDBD}"/>
              </a:ext>
            </a:extLst>
          </p:cNvPr>
          <p:cNvSpPr/>
          <p:nvPr/>
        </p:nvSpPr>
        <p:spPr>
          <a:xfrm flipH="1">
            <a:off x="9254363" y="29938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5" name="任意多边形: 形状 154">
            <a:extLst>
              <a:ext uri="{FF2B5EF4-FFF2-40B4-BE49-F238E27FC236}">
                <a16:creationId xmlns:a16="http://schemas.microsoft.com/office/drawing/2014/main" id="{10B18E62-BF26-C4BB-6990-5632218F78E8}"/>
              </a:ext>
            </a:extLst>
          </p:cNvPr>
          <p:cNvSpPr/>
          <p:nvPr/>
        </p:nvSpPr>
        <p:spPr>
          <a:xfrm flipH="1">
            <a:off x="9309930" y="2583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6" name="任意多边形: 形状 155">
            <a:extLst>
              <a:ext uri="{FF2B5EF4-FFF2-40B4-BE49-F238E27FC236}">
                <a16:creationId xmlns:a16="http://schemas.microsoft.com/office/drawing/2014/main" id="{4ACCA086-8442-4A83-7349-AC3793D8D722}"/>
              </a:ext>
            </a:extLst>
          </p:cNvPr>
          <p:cNvSpPr/>
          <p:nvPr/>
        </p:nvSpPr>
        <p:spPr>
          <a:xfrm flipH="1">
            <a:off x="9309930" y="26417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7" name="任意多边形: 形状 156">
            <a:extLst>
              <a:ext uri="{FF2B5EF4-FFF2-40B4-BE49-F238E27FC236}">
                <a16:creationId xmlns:a16="http://schemas.microsoft.com/office/drawing/2014/main" id="{3FF529CE-7D96-5FF7-629C-4EFE1C65AE30}"/>
              </a:ext>
            </a:extLst>
          </p:cNvPr>
          <p:cNvSpPr/>
          <p:nvPr/>
        </p:nvSpPr>
        <p:spPr>
          <a:xfrm flipH="1">
            <a:off x="9309930" y="27003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8" name="任意多边形: 形状 157">
            <a:extLst>
              <a:ext uri="{FF2B5EF4-FFF2-40B4-BE49-F238E27FC236}">
                <a16:creationId xmlns:a16="http://schemas.microsoft.com/office/drawing/2014/main" id="{0340E5F8-D15A-CAF9-866F-7750291B3B26}"/>
              </a:ext>
            </a:extLst>
          </p:cNvPr>
          <p:cNvSpPr/>
          <p:nvPr/>
        </p:nvSpPr>
        <p:spPr>
          <a:xfrm flipH="1">
            <a:off x="9309930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9" name="任意多边形: 形状 158">
            <a:extLst>
              <a:ext uri="{FF2B5EF4-FFF2-40B4-BE49-F238E27FC236}">
                <a16:creationId xmlns:a16="http://schemas.microsoft.com/office/drawing/2014/main" id="{916540A5-E84C-778F-8ADE-6E2B5C4895B8}"/>
              </a:ext>
            </a:extLst>
          </p:cNvPr>
          <p:cNvSpPr/>
          <p:nvPr/>
        </p:nvSpPr>
        <p:spPr>
          <a:xfrm flipH="1">
            <a:off x="9309930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0" name="任意多边形: 形状 159">
            <a:extLst>
              <a:ext uri="{FF2B5EF4-FFF2-40B4-BE49-F238E27FC236}">
                <a16:creationId xmlns:a16="http://schemas.microsoft.com/office/drawing/2014/main" id="{03BE72A2-0659-4994-53B6-51810FE72856}"/>
              </a:ext>
            </a:extLst>
          </p:cNvPr>
          <p:cNvSpPr/>
          <p:nvPr/>
        </p:nvSpPr>
        <p:spPr>
          <a:xfrm flipH="1">
            <a:off x="9309930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1" name="任意多边形: 形状 160">
            <a:extLst>
              <a:ext uri="{FF2B5EF4-FFF2-40B4-BE49-F238E27FC236}">
                <a16:creationId xmlns:a16="http://schemas.microsoft.com/office/drawing/2014/main" id="{5732FF1E-C6FF-6821-FEE4-D5EC487EFE47}"/>
              </a:ext>
            </a:extLst>
          </p:cNvPr>
          <p:cNvSpPr/>
          <p:nvPr/>
        </p:nvSpPr>
        <p:spPr>
          <a:xfrm flipH="1">
            <a:off x="9309930" y="29938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2" name="任意多边形: 形状 161">
            <a:extLst>
              <a:ext uri="{FF2B5EF4-FFF2-40B4-BE49-F238E27FC236}">
                <a16:creationId xmlns:a16="http://schemas.microsoft.com/office/drawing/2014/main" id="{43CB718B-90D3-0826-52E6-4A43C6F35682}"/>
              </a:ext>
            </a:extLst>
          </p:cNvPr>
          <p:cNvSpPr/>
          <p:nvPr/>
        </p:nvSpPr>
        <p:spPr>
          <a:xfrm flipH="1">
            <a:off x="9309930" y="30525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3" name="任意多边形: 形状 162">
            <a:extLst>
              <a:ext uri="{FF2B5EF4-FFF2-40B4-BE49-F238E27FC236}">
                <a16:creationId xmlns:a16="http://schemas.microsoft.com/office/drawing/2014/main" id="{BED70F84-D4A5-4721-8C70-BD2696E582CD}"/>
              </a:ext>
            </a:extLst>
          </p:cNvPr>
          <p:cNvSpPr/>
          <p:nvPr/>
        </p:nvSpPr>
        <p:spPr>
          <a:xfrm flipH="1">
            <a:off x="9309930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4" name="任意多边形: 形状 163">
            <a:extLst>
              <a:ext uri="{FF2B5EF4-FFF2-40B4-BE49-F238E27FC236}">
                <a16:creationId xmlns:a16="http://schemas.microsoft.com/office/drawing/2014/main" id="{BA1628D7-B963-4586-7EA8-871ABF02692D}"/>
              </a:ext>
            </a:extLst>
          </p:cNvPr>
          <p:cNvSpPr/>
          <p:nvPr/>
        </p:nvSpPr>
        <p:spPr>
          <a:xfrm flipH="1">
            <a:off x="9309930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5" name="任意多边形: 形状 164">
            <a:extLst>
              <a:ext uri="{FF2B5EF4-FFF2-40B4-BE49-F238E27FC236}">
                <a16:creationId xmlns:a16="http://schemas.microsoft.com/office/drawing/2014/main" id="{CF04BCFE-91F9-B44D-9D8F-5E9121A8C71E}"/>
              </a:ext>
            </a:extLst>
          </p:cNvPr>
          <p:cNvSpPr/>
          <p:nvPr/>
        </p:nvSpPr>
        <p:spPr>
          <a:xfrm flipH="1">
            <a:off x="9309930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6" name="任意多边形: 形状 165">
            <a:extLst>
              <a:ext uri="{FF2B5EF4-FFF2-40B4-BE49-F238E27FC236}">
                <a16:creationId xmlns:a16="http://schemas.microsoft.com/office/drawing/2014/main" id="{567635AB-1C5A-213C-8A5C-26C87F756C68}"/>
              </a:ext>
            </a:extLst>
          </p:cNvPr>
          <p:cNvSpPr/>
          <p:nvPr/>
        </p:nvSpPr>
        <p:spPr>
          <a:xfrm flipH="1">
            <a:off x="9309930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7" name="任意多边形: 形状 166">
            <a:extLst>
              <a:ext uri="{FF2B5EF4-FFF2-40B4-BE49-F238E27FC236}">
                <a16:creationId xmlns:a16="http://schemas.microsoft.com/office/drawing/2014/main" id="{8B2128EE-40F1-1DA0-C579-89794EEB7AF6}"/>
              </a:ext>
            </a:extLst>
          </p:cNvPr>
          <p:cNvSpPr/>
          <p:nvPr/>
        </p:nvSpPr>
        <p:spPr>
          <a:xfrm flipH="1">
            <a:off x="9309930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8" name="任意多边形: 形状 167">
            <a:extLst>
              <a:ext uri="{FF2B5EF4-FFF2-40B4-BE49-F238E27FC236}">
                <a16:creationId xmlns:a16="http://schemas.microsoft.com/office/drawing/2014/main" id="{703D1689-0898-11F6-B659-E4DC1411E035}"/>
              </a:ext>
            </a:extLst>
          </p:cNvPr>
          <p:cNvSpPr/>
          <p:nvPr/>
        </p:nvSpPr>
        <p:spPr>
          <a:xfrm flipH="1">
            <a:off x="9309930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9" name="任意多边形: 形状 168">
            <a:extLst>
              <a:ext uri="{FF2B5EF4-FFF2-40B4-BE49-F238E27FC236}">
                <a16:creationId xmlns:a16="http://schemas.microsoft.com/office/drawing/2014/main" id="{8AA2E672-4461-1133-DFF8-67DBCF8E448A}"/>
              </a:ext>
            </a:extLst>
          </p:cNvPr>
          <p:cNvSpPr/>
          <p:nvPr/>
        </p:nvSpPr>
        <p:spPr>
          <a:xfrm flipH="1">
            <a:off x="9309930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0" name="任意多边形: 形状 169">
            <a:extLst>
              <a:ext uri="{FF2B5EF4-FFF2-40B4-BE49-F238E27FC236}">
                <a16:creationId xmlns:a16="http://schemas.microsoft.com/office/drawing/2014/main" id="{2DAD18F2-6576-775A-38CB-1B62498299E8}"/>
              </a:ext>
            </a:extLst>
          </p:cNvPr>
          <p:cNvSpPr/>
          <p:nvPr/>
        </p:nvSpPr>
        <p:spPr>
          <a:xfrm flipH="1">
            <a:off x="9365620" y="2583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1" name="任意多边形: 形状 170">
            <a:extLst>
              <a:ext uri="{FF2B5EF4-FFF2-40B4-BE49-F238E27FC236}">
                <a16:creationId xmlns:a16="http://schemas.microsoft.com/office/drawing/2014/main" id="{D13973C4-0908-29C0-3675-77D4BDD04177}"/>
              </a:ext>
            </a:extLst>
          </p:cNvPr>
          <p:cNvSpPr/>
          <p:nvPr/>
        </p:nvSpPr>
        <p:spPr>
          <a:xfrm flipH="1">
            <a:off x="9365620" y="26417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2" name="任意多边形: 形状 171">
            <a:extLst>
              <a:ext uri="{FF2B5EF4-FFF2-40B4-BE49-F238E27FC236}">
                <a16:creationId xmlns:a16="http://schemas.microsoft.com/office/drawing/2014/main" id="{D30DA9B2-DAA7-122D-9CE3-C53A511E3906}"/>
              </a:ext>
            </a:extLst>
          </p:cNvPr>
          <p:cNvSpPr/>
          <p:nvPr/>
        </p:nvSpPr>
        <p:spPr>
          <a:xfrm flipH="1">
            <a:off x="9365620" y="27003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3" name="任意多边形: 形状 172">
            <a:extLst>
              <a:ext uri="{FF2B5EF4-FFF2-40B4-BE49-F238E27FC236}">
                <a16:creationId xmlns:a16="http://schemas.microsoft.com/office/drawing/2014/main" id="{2528263A-80BB-3039-A4A2-78942766C5C9}"/>
              </a:ext>
            </a:extLst>
          </p:cNvPr>
          <p:cNvSpPr/>
          <p:nvPr/>
        </p:nvSpPr>
        <p:spPr>
          <a:xfrm flipH="1">
            <a:off x="9365620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4" name="任意多边形: 形状 173">
            <a:extLst>
              <a:ext uri="{FF2B5EF4-FFF2-40B4-BE49-F238E27FC236}">
                <a16:creationId xmlns:a16="http://schemas.microsoft.com/office/drawing/2014/main" id="{36890B1E-A969-6A52-BA23-864B4933941C}"/>
              </a:ext>
            </a:extLst>
          </p:cNvPr>
          <p:cNvSpPr/>
          <p:nvPr/>
        </p:nvSpPr>
        <p:spPr>
          <a:xfrm flipH="1">
            <a:off x="9365620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5" name="任意多边形: 形状 174">
            <a:extLst>
              <a:ext uri="{FF2B5EF4-FFF2-40B4-BE49-F238E27FC236}">
                <a16:creationId xmlns:a16="http://schemas.microsoft.com/office/drawing/2014/main" id="{280EF462-38D8-4927-BC3D-ED4379E1FDC4}"/>
              </a:ext>
            </a:extLst>
          </p:cNvPr>
          <p:cNvSpPr/>
          <p:nvPr/>
        </p:nvSpPr>
        <p:spPr>
          <a:xfrm flipH="1">
            <a:off x="9365620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6" name="任意多边形: 形状 175">
            <a:extLst>
              <a:ext uri="{FF2B5EF4-FFF2-40B4-BE49-F238E27FC236}">
                <a16:creationId xmlns:a16="http://schemas.microsoft.com/office/drawing/2014/main" id="{6B29068E-15E1-2D4F-869C-9FFD2E088FEA}"/>
              </a:ext>
            </a:extLst>
          </p:cNvPr>
          <p:cNvSpPr/>
          <p:nvPr/>
        </p:nvSpPr>
        <p:spPr>
          <a:xfrm flipH="1">
            <a:off x="9365620" y="30525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9DCA1615-D22E-7D7D-B1E5-64849C8B240E}"/>
              </a:ext>
            </a:extLst>
          </p:cNvPr>
          <p:cNvSpPr/>
          <p:nvPr/>
        </p:nvSpPr>
        <p:spPr>
          <a:xfrm flipH="1">
            <a:off x="9365620" y="31112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8" name="任意多边形: 形状 177">
            <a:extLst>
              <a:ext uri="{FF2B5EF4-FFF2-40B4-BE49-F238E27FC236}">
                <a16:creationId xmlns:a16="http://schemas.microsoft.com/office/drawing/2014/main" id="{43CBE21C-C6D2-8D00-96F1-FA69A0752E35}"/>
              </a:ext>
            </a:extLst>
          </p:cNvPr>
          <p:cNvSpPr/>
          <p:nvPr/>
        </p:nvSpPr>
        <p:spPr>
          <a:xfrm flipH="1">
            <a:off x="9365620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9" name="任意多边形: 形状 178">
            <a:extLst>
              <a:ext uri="{FF2B5EF4-FFF2-40B4-BE49-F238E27FC236}">
                <a16:creationId xmlns:a16="http://schemas.microsoft.com/office/drawing/2014/main" id="{5A88155E-8296-8B34-D63B-4AE3B253AF9E}"/>
              </a:ext>
            </a:extLst>
          </p:cNvPr>
          <p:cNvSpPr/>
          <p:nvPr/>
        </p:nvSpPr>
        <p:spPr>
          <a:xfrm flipH="1">
            <a:off x="9365620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0" name="任意多边形: 形状 179">
            <a:extLst>
              <a:ext uri="{FF2B5EF4-FFF2-40B4-BE49-F238E27FC236}">
                <a16:creationId xmlns:a16="http://schemas.microsoft.com/office/drawing/2014/main" id="{65C1E318-AB47-6922-63CB-6684DC9D70CB}"/>
              </a:ext>
            </a:extLst>
          </p:cNvPr>
          <p:cNvSpPr/>
          <p:nvPr/>
        </p:nvSpPr>
        <p:spPr>
          <a:xfrm flipH="1">
            <a:off x="9365620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1" name="任意多边形: 形状 180">
            <a:extLst>
              <a:ext uri="{FF2B5EF4-FFF2-40B4-BE49-F238E27FC236}">
                <a16:creationId xmlns:a16="http://schemas.microsoft.com/office/drawing/2014/main" id="{021D0326-17FD-3AE4-1A5B-81DF8BC84E21}"/>
              </a:ext>
            </a:extLst>
          </p:cNvPr>
          <p:cNvSpPr/>
          <p:nvPr/>
        </p:nvSpPr>
        <p:spPr>
          <a:xfrm flipH="1">
            <a:off x="9365620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2" name="任意多边形: 形状 181">
            <a:extLst>
              <a:ext uri="{FF2B5EF4-FFF2-40B4-BE49-F238E27FC236}">
                <a16:creationId xmlns:a16="http://schemas.microsoft.com/office/drawing/2014/main" id="{63AE3F60-F176-29C7-632C-AC7BBADFCBFA}"/>
              </a:ext>
            </a:extLst>
          </p:cNvPr>
          <p:cNvSpPr/>
          <p:nvPr/>
        </p:nvSpPr>
        <p:spPr>
          <a:xfrm flipH="1">
            <a:off x="9365620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3" name="任意多边形: 形状 182">
            <a:extLst>
              <a:ext uri="{FF2B5EF4-FFF2-40B4-BE49-F238E27FC236}">
                <a16:creationId xmlns:a16="http://schemas.microsoft.com/office/drawing/2014/main" id="{72576AF9-2F9D-5595-AEFD-C691734D8102}"/>
              </a:ext>
            </a:extLst>
          </p:cNvPr>
          <p:cNvSpPr/>
          <p:nvPr/>
        </p:nvSpPr>
        <p:spPr>
          <a:xfrm flipH="1">
            <a:off x="9365620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4" name="任意多边形: 形状 183">
            <a:extLst>
              <a:ext uri="{FF2B5EF4-FFF2-40B4-BE49-F238E27FC236}">
                <a16:creationId xmlns:a16="http://schemas.microsoft.com/office/drawing/2014/main" id="{CF23B8D2-4341-FBC8-0175-3F057B46EE6F}"/>
              </a:ext>
            </a:extLst>
          </p:cNvPr>
          <p:cNvSpPr/>
          <p:nvPr/>
        </p:nvSpPr>
        <p:spPr>
          <a:xfrm flipH="1">
            <a:off x="9365620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5" name="任意多边形: 形状 184">
            <a:extLst>
              <a:ext uri="{FF2B5EF4-FFF2-40B4-BE49-F238E27FC236}">
                <a16:creationId xmlns:a16="http://schemas.microsoft.com/office/drawing/2014/main" id="{54C83510-71AE-CD15-48B8-C07BBC06D305}"/>
              </a:ext>
            </a:extLst>
          </p:cNvPr>
          <p:cNvSpPr/>
          <p:nvPr/>
        </p:nvSpPr>
        <p:spPr>
          <a:xfrm flipH="1">
            <a:off x="9365620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6" name="任意多边形: 形状 185">
            <a:extLst>
              <a:ext uri="{FF2B5EF4-FFF2-40B4-BE49-F238E27FC236}">
                <a16:creationId xmlns:a16="http://schemas.microsoft.com/office/drawing/2014/main" id="{1BCB2640-CFF5-54F2-EAE9-AC1361288369}"/>
              </a:ext>
            </a:extLst>
          </p:cNvPr>
          <p:cNvSpPr/>
          <p:nvPr/>
        </p:nvSpPr>
        <p:spPr>
          <a:xfrm flipH="1">
            <a:off x="9365620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7" name="任意多边形: 形状 186">
            <a:extLst>
              <a:ext uri="{FF2B5EF4-FFF2-40B4-BE49-F238E27FC236}">
                <a16:creationId xmlns:a16="http://schemas.microsoft.com/office/drawing/2014/main" id="{5CB02673-1835-E566-8688-237A99928F70}"/>
              </a:ext>
            </a:extLst>
          </p:cNvPr>
          <p:cNvSpPr/>
          <p:nvPr/>
        </p:nvSpPr>
        <p:spPr>
          <a:xfrm flipH="1">
            <a:off x="9365620" y="37568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8" name="任意多边形: 形状 187">
            <a:extLst>
              <a:ext uri="{FF2B5EF4-FFF2-40B4-BE49-F238E27FC236}">
                <a16:creationId xmlns:a16="http://schemas.microsoft.com/office/drawing/2014/main" id="{43099BB3-3CA8-517C-94FF-0E03051105B8}"/>
              </a:ext>
            </a:extLst>
          </p:cNvPr>
          <p:cNvSpPr/>
          <p:nvPr/>
        </p:nvSpPr>
        <p:spPr>
          <a:xfrm flipH="1">
            <a:off x="9421187" y="2583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9" name="任意多边形: 形状 188">
            <a:extLst>
              <a:ext uri="{FF2B5EF4-FFF2-40B4-BE49-F238E27FC236}">
                <a16:creationId xmlns:a16="http://schemas.microsoft.com/office/drawing/2014/main" id="{77D8FAF6-B510-F4E5-0629-DE6F0A88CB44}"/>
              </a:ext>
            </a:extLst>
          </p:cNvPr>
          <p:cNvSpPr/>
          <p:nvPr/>
        </p:nvSpPr>
        <p:spPr>
          <a:xfrm flipH="1">
            <a:off x="9421187" y="26417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0" name="任意多边形: 形状 189">
            <a:extLst>
              <a:ext uri="{FF2B5EF4-FFF2-40B4-BE49-F238E27FC236}">
                <a16:creationId xmlns:a16="http://schemas.microsoft.com/office/drawing/2014/main" id="{250C383E-0110-5FF5-16EC-4EC584E62BF0}"/>
              </a:ext>
            </a:extLst>
          </p:cNvPr>
          <p:cNvSpPr/>
          <p:nvPr/>
        </p:nvSpPr>
        <p:spPr>
          <a:xfrm flipH="1">
            <a:off x="9421187" y="27003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1" name="任意多边形: 形状 190">
            <a:extLst>
              <a:ext uri="{FF2B5EF4-FFF2-40B4-BE49-F238E27FC236}">
                <a16:creationId xmlns:a16="http://schemas.microsoft.com/office/drawing/2014/main" id="{694FC287-3BF1-2D72-EDA2-52CCF6953275}"/>
              </a:ext>
            </a:extLst>
          </p:cNvPr>
          <p:cNvSpPr/>
          <p:nvPr/>
        </p:nvSpPr>
        <p:spPr>
          <a:xfrm flipH="1">
            <a:off x="9421187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2" name="任意多边形: 形状 191">
            <a:extLst>
              <a:ext uri="{FF2B5EF4-FFF2-40B4-BE49-F238E27FC236}">
                <a16:creationId xmlns:a16="http://schemas.microsoft.com/office/drawing/2014/main" id="{AE7DDD24-A11F-EBCA-1CFD-3842716370B6}"/>
              </a:ext>
            </a:extLst>
          </p:cNvPr>
          <p:cNvSpPr/>
          <p:nvPr/>
        </p:nvSpPr>
        <p:spPr>
          <a:xfrm flipH="1">
            <a:off x="9421187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3" name="任意多边形: 形状 192">
            <a:extLst>
              <a:ext uri="{FF2B5EF4-FFF2-40B4-BE49-F238E27FC236}">
                <a16:creationId xmlns:a16="http://schemas.microsoft.com/office/drawing/2014/main" id="{FF331C3F-B3F9-2E03-FE3D-26A6DFFF149A}"/>
              </a:ext>
            </a:extLst>
          </p:cNvPr>
          <p:cNvSpPr/>
          <p:nvPr/>
        </p:nvSpPr>
        <p:spPr>
          <a:xfrm flipH="1">
            <a:off x="9421187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4" name="任意多边形: 形状 193">
            <a:extLst>
              <a:ext uri="{FF2B5EF4-FFF2-40B4-BE49-F238E27FC236}">
                <a16:creationId xmlns:a16="http://schemas.microsoft.com/office/drawing/2014/main" id="{AB870089-4132-E32F-897C-887CCF659C85}"/>
              </a:ext>
            </a:extLst>
          </p:cNvPr>
          <p:cNvSpPr/>
          <p:nvPr/>
        </p:nvSpPr>
        <p:spPr>
          <a:xfrm flipH="1">
            <a:off x="9421187" y="30525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5" name="任意多边形: 形状 194">
            <a:extLst>
              <a:ext uri="{FF2B5EF4-FFF2-40B4-BE49-F238E27FC236}">
                <a16:creationId xmlns:a16="http://schemas.microsoft.com/office/drawing/2014/main" id="{5B33C43D-5E08-AECB-9363-7BFCF45A887A}"/>
              </a:ext>
            </a:extLst>
          </p:cNvPr>
          <p:cNvSpPr/>
          <p:nvPr/>
        </p:nvSpPr>
        <p:spPr>
          <a:xfrm flipH="1">
            <a:off x="9421187" y="31112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6" name="任意多边形: 形状 195">
            <a:extLst>
              <a:ext uri="{FF2B5EF4-FFF2-40B4-BE49-F238E27FC236}">
                <a16:creationId xmlns:a16="http://schemas.microsoft.com/office/drawing/2014/main" id="{BFB4144C-C097-13B7-0C64-4F04DDF2A4B7}"/>
              </a:ext>
            </a:extLst>
          </p:cNvPr>
          <p:cNvSpPr/>
          <p:nvPr/>
        </p:nvSpPr>
        <p:spPr>
          <a:xfrm flipH="1">
            <a:off x="9421187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7" name="任意多边形: 形状 196">
            <a:extLst>
              <a:ext uri="{FF2B5EF4-FFF2-40B4-BE49-F238E27FC236}">
                <a16:creationId xmlns:a16="http://schemas.microsoft.com/office/drawing/2014/main" id="{904FC84A-AF0A-F939-4094-3ED532799569}"/>
              </a:ext>
            </a:extLst>
          </p:cNvPr>
          <p:cNvSpPr/>
          <p:nvPr/>
        </p:nvSpPr>
        <p:spPr>
          <a:xfrm flipH="1">
            <a:off x="9421187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8" name="任意多边形: 形状 197">
            <a:extLst>
              <a:ext uri="{FF2B5EF4-FFF2-40B4-BE49-F238E27FC236}">
                <a16:creationId xmlns:a16="http://schemas.microsoft.com/office/drawing/2014/main" id="{BAEF1482-F9F1-5116-A619-744961E7F681}"/>
              </a:ext>
            </a:extLst>
          </p:cNvPr>
          <p:cNvSpPr/>
          <p:nvPr/>
        </p:nvSpPr>
        <p:spPr>
          <a:xfrm flipH="1">
            <a:off x="9421187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9" name="任意多边形: 形状 198">
            <a:extLst>
              <a:ext uri="{FF2B5EF4-FFF2-40B4-BE49-F238E27FC236}">
                <a16:creationId xmlns:a16="http://schemas.microsoft.com/office/drawing/2014/main" id="{895FAE65-EE5C-5E99-BEDC-DD6B59676E7B}"/>
              </a:ext>
            </a:extLst>
          </p:cNvPr>
          <p:cNvSpPr/>
          <p:nvPr/>
        </p:nvSpPr>
        <p:spPr>
          <a:xfrm flipH="1">
            <a:off x="9421187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0" name="任意多边形: 形状 199">
            <a:extLst>
              <a:ext uri="{FF2B5EF4-FFF2-40B4-BE49-F238E27FC236}">
                <a16:creationId xmlns:a16="http://schemas.microsoft.com/office/drawing/2014/main" id="{C1DC5F95-A220-9A14-D86F-25CE86B41474}"/>
              </a:ext>
            </a:extLst>
          </p:cNvPr>
          <p:cNvSpPr/>
          <p:nvPr/>
        </p:nvSpPr>
        <p:spPr>
          <a:xfrm flipH="1">
            <a:off x="9421187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2D5916A9-41ED-8C82-522F-44A3718116B7}"/>
              </a:ext>
            </a:extLst>
          </p:cNvPr>
          <p:cNvSpPr/>
          <p:nvPr/>
        </p:nvSpPr>
        <p:spPr>
          <a:xfrm flipH="1">
            <a:off x="9421187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2" name="任意多边形: 形状 201">
            <a:extLst>
              <a:ext uri="{FF2B5EF4-FFF2-40B4-BE49-F238E27FC236}">
                <a16:creationId xmlns:a16="http://schemas.microsoft.com/office/drawing/2014/main" id="{7D2EB17B-AB06-6A29-6495-5AF5311E5D87}"/>
              </a:ext>
            </a:extLst>
          </p:cNvPr>
          <p:cNvSpPr/>
          <p:nvPr/>
        </p:nvSpPr>
        <p:spPr>
          <a:xfrm flipH="1">
            <a:off x="9421187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3" name="任意多边形: 形状 202">
            <a:extLst>
              <a:ext uri="{FF2B5EF4-FFF2-40B4-BE49-F238E27FC236}">
                <a16:creationId xmlns:a16="http://schemas.microsoft.com/office/drawing/2014/main" id="{69CA80FA-3DA6-D54C-BF37-5435775AF77A}"/>
              </a:ext>
            </a:extLst>
          </p:cNvPr>
          <p:cNvSpPr/>
          <p:nvPr/>
        </p:nvSpPr>
        <p:spPr>
          <a:xfrm flipH="1">
            <a:off x="9421187" y="37568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4" name="任意多边形: 形状 203">
            <a:extLst>
              <a:ext uri="{FF2B5EF4-FFF2-40B4-BE49-F238E27FC236}">
                <a16:creationId xmlns:a16="http://schemas.microsoft.com/office/drawing/2014/main" id="{7AA7067A-1958-60F1-EE6B-5F1D2ECC353C}"/>
              </a:ext>
            </a:extLst>
          </p:cNvPr>
          <p:cNvSpPr/>
          <p:nvPr/>
        </p:nvSpPr>
        <p:spPr>
          <a:xfrm flipH="1">
            <a:off x="9421187" y="38155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5" name="任意多边形: 形状 204">
            <a:extLst>
              <a:ext uri="{FF2B5EF4-FFF2-40B4-BE49-F238E27FC236}">
                <a16:creationId xmlns:a16="http://schemas.microsoft.com/office/drawing/2014/main" id="{3AE6B380-55D0-C20E-4963-D517116D1B24}"/>
              </a:ext>
            </a:extLst>
          </p:cNvPr>
          <p:cNvSpPr/>
          <p:nvPr/>
        </p:nvSpPr>
        <p:spPr>
          <a:xfrm flipH="1">
            <a:off x="9925717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6" name="任意多边形: 形状 205">
            <a:extLst>
              <a:ext uri="{FF2B5EF4-FFF2-40B4-BE49-F238E27FC236}">
                <a16:creationId xmlns:a16="http://schemas.microsoft.com/office/drawing/2014/main" id="{38991B38-7F27-6F41-C7DF-10AE064C01A5}"/>
              </a:ext>
            </a:extLst>
          </p:cNvPr>
          <p:cNvSpPr/>
          <p:nvPr/>
        </p:nvSpPr>
        <p:spPr>
          <a:xfrm flipH="1">
            <a:off x="9925717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7" name="任意多边形: 形状 206">
            <a:extLst>
              <a:ext uri="{FF2B5EF4-FFF2-40B4-BE49-F238E27FC236}">
                <a16:creationId xmlns:a16="http://schemas.microsoft.com/office/drawing/2014/main" id="{305C5364-99C0-BB7C-B264-FFE0F5A19DCC}"/>
              </a:ext>
            </a:extLst>
          </p:cNvPr>
          <p:cNvSpPr/>
          <p:nvPr/>
        </p:nvSpPr>
        <p:spPr>
          <a:xfrm flipH="1">
            <a:off x="9925717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8" name="任意多边形: 形状 207">
            <a:extLst>
              <a:ext uri="{FF2B5EF4-FFF2-40B4-BE49-F238E27FC236}">
                <a16:creationId xmlns:a16="http://schemas.microsoft.com/office/drawing/2014/main" id="{60D3A1F7-F2B2-4C3F-A650-56855DF37B4E}"/>
              </a:ext>
            </a:extLst>
          </p:cNvPr>
          <p:cNvSpPr/>
          <p:nvPr/>
        </p:nvSpPr>
        <p:spPr>
          <a:xfrm flipH="1">
            <a:off x="9925717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9" name="任意多边形: 形状 208">
            <a:extLst>
              <a:ext uri="{FF2B5EF4-FFF2-40B4-BE49-F238E27FC236}">
                <a16:creationId xmlns:a16="http://schemas.microsoft.com/office/drawing/2014/main" id="{A9D55EB4-D043-D239-A7C6-FB79A19F2599}"/>
              </a:ext>
            </a:extLst>
          </p:cNvPr>
          <p:cNvSpPr/>
          <p:nvPr/>
        </p:nvSpPr>
        <p:spPr>
          <a:xfrm flipH="1">
            <a:off x="9925717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0" name="任意多边形: 形状 209">
            <a:extLst>
              <a:ext uri="{FF2B5EF4-FFF2-40B4-BE49-F238E27FC236}">
                <a16:creationId xmlns:a16="http://schemas.microsoft.com/office/drawing/2014/main" id="{940767EE-D17A-43BD-F729-6DB4BD2EB79A}"/>
              </a:ext>
            </a:extLst>
          </p:cNvPr>
          <p:cNvSpPr/>
          <p:nvPr/>
        </p:nvSpPr>
        <p:spPr>
          <a:xfrm flipH="1">
            <a:off x="9925717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1" name="任意多边形: 形状 210">
            <a:extLst>
              <a:ext uri="{FF2B5EF4-FFF2-40B4-BE49-F238E27FC236}">
                <a16:creationId xmlns:a16="http://schemas.microsoft.com/office/drawing/2014/main" id="{3200A5C2-0791-9D93-E1D2-EBEE246278E0}"/>
              </a:ext>
            </a:extLst>
          </p:cNvPr>
          <p:cNvSpPr/>
          <p:nvPr/>
        </p:nvSpPr>
        <p:spPr>
          <a:xfrm flipH="1">
            <a:off x="9925717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2" name="任意多边形: 形状 211">
            <a:extLst>
              <a:ext uri="{FF2B5EF4-FFF2-40B4-BE49-F238E27FC236}">
                <a16:creationId xmlns:a16="http://schemas.microsoft.com/office/drawing/2014/main" id="{A02955AE-14CF-5412-A803-19200026DDDB}"/>
              </a:ext>
            </a:extLst>
          </p:cNvPr>
          <p:cNvSpPr/>
          <p:nvPr/>
        </p:nvSpPr>
        <p:spPr>
          <a:xfrm flipH="1">
            <a:off x="9925717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3" name="任意多边形: 形状 212">
            <a:extLst>
              <a:ext uri="{FF2B5EF4-FFF2-40B4-BE49-F238E27FC236}">
                <a16:creationId xmlns:a16="http://schemas.microsoft.com/office/drawing/2014/main" id="{551E417F-8B47-C613-0B3E-11181B1B2C6A}"/>
              </a:ext>
            </a:extLst>
          </p:cNvPr>
          <p:cNvSpPr/>
          <p:nvPr/>
        </p:nvSpPr>
        <p:spPr>
          <a:xfrm flipH="1">
            <a:off x="9925717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4" name="任意多边形: 形状 213">
            <a:extLst>
              <a:ext uri="{FF2B5EF4-FFF2-40B4-BE49-F238E27FC236}">
                <a16:creationId xmlns:a16="http://schemas.microsoft.com/office/drawing/2014/main" id="{761FED49-4623-20DD-5F47-1FF048B2E0E0}"/>
              </a:ext>
            </a:extLst>
          </p:cNvPr>
          <p:cNvSpPr/>
          <p:nvPr/>
        </p:nvSpPr>
        <p:spPr>
          <a:xfrm flipH="1">
            <a:off x="9925717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5" name="任意多边形: 形状 214">
            <a:extLst>
              <a:ext uri="{FF2B5EF4-FFF2-40B4-BE49-F238E27FC236}">
                <a16:creationId xmlns:a16="http://schemas.microsoft.com/office/drawing/2014/main" id="{DDB674A1-CB92-DBE2-D49E-D7ECD1843303}"/>
              </a:ext>
            </a:extLst>
          </p:cNvPr>
          <p:cNvSpPr/>
          <p:nvPr/>
        </p:nvSpPr>
        <p:spPr>
          <a:xfrm flipH="1">
            <a:off x="9981284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6" name="任意多边形: 形状 215">
            <a:extLst>
              <a:ext uri="{FF2B5EF4-FFF2-40B4-BE49-F238E27FC236}">
                <a16:creationId xmlns:a16="http://schemas.microsoft.com/office/drawing/2014/main" id="{7C701373-4D28-BC24-1739-CFFB880227B8}"/>
              </a:ext>
            </a:extLst>
          </p:cNvPr>
          <p:cNvSpPr/>
          <p:nvPr/>
        </p:nvSpPr>
        <p:spPr>
          <a:xfrm flipH="1">
            <a:off x="9981284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7" name="任意多边形: 形状 216">
            <a:extLst>
              <a:ext uri="{FF2B5EF4-FFF2-40B4-BE49-F238E27FC236}">
                <a16:creationId xmlns:a16="http://schemas.microsoft.com/office/drawing/2014/main" id="{4862962A-DAA7-AE1A-3D2A-CBF7B106A2C9}"/>
              </a:ext>
            </a:extLst>
          </p:cNvPr>
          <p:cNvSpPr/>
          <p:nvPr/>
        </p:nvSpPr>
        <p:spPr>
          <a:xfrm flipH="1">
            <a:off x="9981284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8" name="任意多边形: 形状 217">
            <a:extLst>
              <a:ext uri="{FF2B5EF4-FFF2-40B4-BE49-F238E27FC236}">
                <a16:creationId xmlns:a16="http://schemas.microsoft.com/office/drawing/2014/main" id="{993CA437-28B4-B04F-E628-50668423427C}"/>
              </a:ext>
            </a:extLst>
          </p:cNvPr>
          <p:cNvSpPr/>
          <p:nvPr/>
        </p:nvSpPr>
        <p:spPr>
          <a:xfrm flipH="1">
            <a:off x="9981284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19" name="任意多边形: 形状 218">
            <a:extLst>
              <a:ext uri="{FF2B5EF4-FFF2-40B4-BE49-F238E27FC236}">
                <a16:creationId xmlns:a16="http://schemas.microsoft.com/office/drawing/2014/main" id="{5FCF8544-3E6B-391A-23DE-23E82CB7C811}"/>
              </a:ext>
            </a:extLst>
          </p:cNvPr>
          <p:cNvSpPr/>
          <p:nvPr/>
        </p:nvSpPr>
        <p:spPr>
          <a:xfrm flipH="1">
            <a:off x="9981284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0" name="任意多边形: 形状 219">
            <a:extLst>
              <a:ext uri="{FF2B5EF4-FFF2-40B4-BE49-F238E27FC236}">
                <a16:creationId xmlns:a16="http://schemas.microsoft.com/office/drawing/2014/main" id="{68706EAC-C161-3D9F-0175-BBB281D60559}"/>
              </a:ext>
            </a:extLst>
          </p:cNvPr>
          <p:cNvSpPr/>
          <p:nvPr/>
        </p:nvSpPr>
        <p:spPr>
          <a:xfrm flipH="1">
            <a:off x="9981284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1" name="任意多边形: 形状 220">
            <a:extLst>
              <a:ext uri="{FF2B5EF4-FFF2-40B4-BE49-F238E27FC236}">
                <a16:creationId xmlns:a16="http://schemas.microsoft.com/office/drawing/2014/main" id="{8A73835B-D8FB-7742-F1E2-18C7B8DA6E1A}"/>
              </a:ext>
            </a:extLst>
          </p:cNvPr>
          <p:cNvSpPr/>
          <p:nvPr/>
        </p:nvSpPr>
        <p:spPr>
          <a:xfrm flipH="1">
            <a:off x="9981284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2" name="任意多边形: 形状 221">
            <a:extLst>
              <a:ext uri="{FF2B5EF4-FFF2-40B4-BE49-F238E27FC236}">
                <a16:creationId xmlns:a16="http://schemas.microsoft.com/office/drawing/2014/main" id="{7FDD7303-632B-B32E-9679-3302452E19BC}"/>
              </a:ext>
            </a:extLst>
          </p:cNvPr>
          <p:cNvSpPr/>
          <p:nvPr/>
        </p:nvSpPr>
        <p:spPr>
          <a:xfrm flipH="1">
            <a:off x="10036974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50388DAA-36A0-7203-4538-8D0176EC86A9}"/>
              </a:ext>
            </a:extLst>
          </p:cNvPr>
          <p:cNvSpPr/>
          <p:nvPr/>
        </p:nvSpPr>
        <p:spPr>
          <a:xfrm flipH="1">
            <a:off x="10036974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4" name="任意多边形: 形状 223">
            <a:extLst>
              <a:ext uri="{FF2B5EF4-FFF2-40B4-BE49-F238E27FC236}">
                <a16:creationId xmlns:a16="http://schemas.microsoft.com/office/drawing/2014/main" id="{78351E52-169C-B90A-F6D9-9AED077DB267}"/>
              </a:ext>
            </a:extLst>
          </p:cNvPr>
          <p:cNvSpPr/>
          <p:nvPr/>
        </p:nvSpPr>
        <p:spPr>
          <a:xfrm flipH="1">
            <a:off x="10036974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5" name="任意多边形: 形状 224">
            <a:extLst>
              <a:ext uri="{FF2B5EF4-FFF2-40B4-BE49-F238E27FC236}">
                <a16:creationId xmlns:a16="http://schemas.microsoft.com/office/drawing/2014/main" id="{05E424BF-0C24-ECA7-3877-C6F8024D8579}"/>
              </a:ext>
            </a:extLst>
          </p:cNvPr>
          <p:cNvSpPr/>
          <p:nvPr/>
        </p:nvSpPr>
        <p:spPr>
          <a:xfrm flipH="1">
            <a:off x="10036974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6" name="任意多边形: 形状 225">
            <a:extLst>
              <a:ext uri="{FF2B5EF4-FFF2-40B4-BE49-F238E27FC236}">
                <a16:creationId xmlns:a16="http://schemas.microsoft.com/office/drawing/2014/main" id="{5B076584-7758-BE54-8A8F-83479A27396F}"/>
              </a:ext>
            </a:extLst>
          </p:cNvPr>
          <p:cNvSpPr/>
          <p:nvPr/>
        </p:nvSpPr>
        <p:spPr>
          <a:xfrm flipH="1">
            <a:off x="10036974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7" name="任意多边形: 形状 226">
            <a:extLst>
              <a:ext uri="{FF2B5EF4-FFF2-40B4-BE49-F238E27FC236}">
                <a16:creationId xmlns:a16="http://schemas.microsoft.com/office/drawing/2014/main" id="{B344C946-4048-0E14-9E7F-CE341BA401CC}"/>
              </a:ext>
            </a:extLst>
          </p:cNvPr>
          <p:cNvSpPr/>
          <p:nvPr/>
        </p:nvSpPr>
        <p:spPr>
          <a:xfrm flipH="1">
            <a:off x="10036974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8" name="任意多边形: 形状 227">
            <a:extLst>
              <a:ext uri="{FF2B5EF4-FFF2-40B4-BE49-F238E27FC236}">
                <a16:creationId xmlns:a16="http://schemas.microsoft.com/office/drawing/2014/main" id="{4FABFC7E-1E20-08BA-1A72-4C616311D908}"/>
              </a:ext>
            </a:extLst>
          </p:cNvPr>
          <p:cNvSpPr/>
          <p:nvPr/>
        </p:nvSpPr>
        <p:spPr>
          <a:xfrm flipH="1">
            <a:off x="10036974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9" name="任意多边形: 形状 228">
            <a:extLst>
              <a:ext uri="{FF2B5EF4-FFF2-40B4-BE49-F238E27FC236}">
                <a16:creationId xmlns:a16="http://schemas.microsoft.com/office/drawing/2014/main" id="{35994627-966C-8239-FF25-1EF1AE2420DF}"/>
              </a:ext>
            </a:extLst>
          </p:cNvPr>
          <p:cNvSpPr/>
          <p:nvPr/>
        </p:nvSpPr>
        <p:spPr>
          <a:xfrm flipH="1">
            <a:off x="10092541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0" name="任意多边形: 形状 229">
            <a:extLst>
              <a:ext uri="{FF2B5EF4-FFF2-40B4-BE49-F238E27FC236}">
                <a16:creationId xmlns:a16="http://schemas.microsoft.com/office/drawing/2014/main" id="{87DA72B9-990F-D598-638A-7E934804DA42}"/>
              </a:ext>
            </a:extLst>
          </p:cNvPr>
          <p:cNvSpPr/>
          <p:nvPr/>
        </p:nvSpPr>
        <p:spPr>
          <a:xfrm flipH="1">
            <a:off x="10092541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1" name="任意多边形: 形状 230">
            <a:extLst>
              <a:ext uri="{FF2B5EF4-FFF2-40B4-BE49-F238E27FC236}">
                <a16:creationId xmlns:a16="http://schemas.microsoft.com/office/drawing/2014/main" id="{5C09F4F0-8AAF-EC6E-4CD7-CBF94E043C73}"/>
              </a:ext>
            </a:extLst>
          </p:cNvPr>
          <p:cNvSpPr/>
          <p:nvPr/>
        </p:nvSpPr>
        <p:spPr>
          <a:xfrm flipH="1">
            <a:off x="10092541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2" name="任意多边形: 形状 231">
            <a:extLst>
              <a:ext uri="{FF2B5EF4-FFF2-40B4-BE49-F238E27FC236}">
                <a16:creationId xmlns:a16="http://schemas.microsoft.com/office/drawing/2014/main" id="{11DE0BF5-3C9C-26E2-FD6F-423C1EBDC0A9}"/>
              </a:ext>
            </a:extLst>
          </p:cNvPr>
          <p:cNvSpPr/>
          <p:nvPr/>
        </p:nvSpPr>
        <p:spPr>
          <a:xfrm flipH="1">
            <a:off x="10092541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3" name="任意多边形: 形状 232">
            <a:extLst>
              <a:ext uri="{FF2B5EF4-FFF2-40B4-BE49-F238E27FC236}">
                <a16:creationId xmlns:a16="http://schemas.microsoft.com/office/drawing/2014/main" id="{985233A2-0342-55A6-06CC-D1FAF49266F2}"/>
              </a:ext>
            </a:extLst>
          </p:cNvPr>
          <p:cNvSpPr/>
          <p:nvPr/>
        </p:nvSpPr>
        <p:spPr>
          <a:xfrm flipH="1">
            <a:off x="10092541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4" name="任意多边形: 形状 233">
            <a:extLst>
              <a:ext uri="{FF2B5EF4-FFF2-40B4-BE49-F238E27FC236}">
                <a16:creationId xmlns:a16="http://schemas.microsoft.com/office/drawing/2014/main" id="{55DF7D26-C63A-BE38-ED54-BFE7336EBDB6}"/>
              </a:ext>
            </a:extLst>
          </p:cNvPr>
          <p:cNvSpPr/>
          <p:nvPr/>
        </p:nvSpPr>
        <p:spPr>
          <a:xfrm flipH="1">
            <a:off x="10092541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5" name="任意多边形: 形状 234">
            <a:extLst>
              <a:ext uri="{FF2B5EF4-FFF2-40B4-BE49-F238E27FC236}">
                <a16:creationId xmlns:a16="http://schemas.microsoft.com/office/drawing/2014/main" id="{A756ACE8-B2C8-2394-39AB-AF15430A5DB7}"/>
              </a:ext>
            </a:extLst>
          </p:cNvPr>
          <p:cNvSpPr/>
          <p:nvPr/>
        </p:nvSpPr>
        <p:spPr>
          <a:xfrm flipH="1">
            <a:off x="10092541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6" name="任意多边形: 形状 235">
            <a:extLst>
              <a:ext uri="{FF2B5EF4-FFF2-40B4-BE49-F238E27FC236}">
                <a16:creationId xmlns:a16="http://schemas.microsoft.com/office/drawing/2014/main" id="{9DA58AB0-7378-9416-0543-D195E7F425BA}"/>
              </a:ext>
            </a:extLst>
          </p:cNvPr>
          <p:cNvSpPr/>
          <p:nvPr/>
        </p:nvSpPr>
        <p:spPr>
          <a:xfrm flipH="1">
            <a:off x="10092541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7" name="任意多边形: 形状 236">
            <a:extLst>
              <a:ext uri="{FF2B5EF4-FFF2-40B4-BE49-F238E27FC236}">
                <a16:creationId xmlns:a16="http://schemas.microsoft.com/office/drawing/2014/main" id="{C8E67A96-3A00-B49B-3DAD-B087F7A3DF5E}"/>
              </a:ext>
            </a:extLst>
          </p:cNvPr>
          <p:cNvSpPr/>
          <p:nvPr/>
        </p:nvSpPr>
        <p:spPr>
          <a:xfrm flipH="1">
            <a:off x="10092541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8" name="任意多边形: 形状 237">
            <a:extLst>
              <a:ext uri="{FF2B5EF4-FFF2-40B4-BE49-F238E27FC236}">
                <a16:creationId xmlns:a16="http://schemas.microsoft.com/office/drawing/2014/main" id="{5F6A38A1-D5ED-F3C1-14A9-3AD2C7FE12DA}"/>
              </a:ext>
            </a:extLst>
          </p:cNvPr>
          <p:cNvSpPr/>
          <p:nvPr/>
        </p:nvSpPr>
        <p:spPr>
          <a:xfrm flipH="1">
            <a:off x="10092541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9" name="任意多边形: 形状 238">
            <a:extLst>
              <a:ext uri="{FF2B5EF4-FFF2-40B4-BE49-F238E27FC236}">
                <a16:creationId xmlns:a16="http://schemas.microsoft.com/office/drawing/2014/main" id="{2D10AF40-C10A-5B53-CF39-5A12C2C4DCB7}"/>
              </a:ext>
            </a:extLst>
          </p:cNvPr>
          <p:cNvSpPr/>
          <p:nvPr/>
        </p:nvSpPr>
        <p:spPr>
          <a:xfrm flipH="1">
            <a:off x="10092541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0" name="任意多边形: 形状 239">
            <a:extLst>
              <a:ext uri="{FF2B5EF4-FFF2-40B4-BE49-F238E27FC236}">
                <a16:creationId xmlns:a16="http://schemas.microsoft.com/office/drawing/2014/main" id="{4C29A33D-9F27-8BD5-8E75-F2E5BBC472E1}"/>
              </a:ext>
            </a:extLst>
          </p:cNvPr>
          <p:cNvSpPr/>
          <p:nvPr/>
        </p:nvSpPr>
        <p:spPr>
          <a:xfrm flipH="1">
            <a:off x="10148108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1" name="任意多边形: 形状 240">
            <a:extLst>
              <a:ext uri="{FF2B5EF4-FFF2-40B4-BE49-F238E27FC236}">
                <a16:creationId xmlns:a16="http://schemas.microsoft.com/office/drawing/2014/main" id="{71B32B7E-3A51-5DC0-6DE1-2D850EB06FB5}"/>
              </a:ext>
            </a:extLst>
          </p:cNvPr>
          <p:cNvSpPr/>
          <p:nvPr/>
        </p:nvSpPr>
        <p:spPr>
          <a:xfrm flipH="1">
            <a:off x="10148108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2" name="任意多边形: 形状 241">
            <a:extLst>
              <a:ext uri="{FF2B5EF4-FFF2-40B4-BE49-F238E27FC236}">
                <a16:creationId xmlns:a16="http://schemas.microsoft.com/office/drawing/2014/main" id="{FA99517B-45F2-64C3-209C-72102A986178}"/>
              </a:ext>
            </a:extLst>
          </p:cNvPr>
          <p:cNvSpPr/>
          <p:nvPr/>
        </p:nvSpPr>
        <p:spPr>
          <a:xfrm flipH="1">
            <a:off x="10148108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3" name="任意多边形: 形状 242">
            <a:extLst>
              <a:ext uri="{FF2B5EF4-FFF2-40B4-BE49-F238E27FC236}">
                <a16:creationId xmlns:a16="http://schemas.microsoft.com/office/drawing/2014/main" id="{26AC6FFC-A8B5-A1B4-FDDA-8BB1B2D21147}"/>
              </a:ext>
            </a:extLst>
          </p:cNvPr>
          <p:cNvSpPr/>
          <p:nvPr/>
        </p:nvSpPr>
        <p:spPr>
          <a:xfrm flipH="1">
            <a:off x="10148108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4" name="任意多边形: 形状 243">
            <a:extLst>
              <a:ext uri="{FF2B5EF4-FFF2-40B4-BE49-F238E27FC236}">
                <a16:creationId xmlns:a16="http://schemas.microsoft.com/office/drawing/2014/main" id="{B6A97240-4EC6-2D22-E3F5-70665909C36E}"/>
              </a:ext>
            </a:extLst>
          </p:cNvPr>
          <p:cNvSpPr/>
          <p:nvPr/>
        </p:nvSpPr>
        <p:spPr>
          <a:xfrm flipH="1">
            <a:off x="10148108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5" name="任意多边形: 形状 244">
            <a:extLst>
              <a:ext uri="{FF2B5EF4-FFF2-40B4-BE49-F238E27FC236}">
                <a16:creationId xmlns:a16="http://schemas.microsoft.com/office/drawing/2014/main" id="{21109D30-C9AD-9817-022B-074091C7FAF4}"/>
              </a:ext>
            </a:extLst>
          </p:cNvPr>
          <p:cNvSpPr/>
          <p:nvPr/>
        </p:nvSpPr>
        <p:spPr>
          <a:xfrm flipH="1">
            <a:off x="10148108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6" name="任意多边形: 形状 245">
            <a:extLst>
              <a:ext uri="{FF2B5EF4-FFF2-40B4-BE49-F238E27FC236}">
                <a16:creationId xmlns:a16="http://schemas.microsoft.com/office/drawing/2014/main" id="{8A9B99C0-2A28-9B86-978F-2C97F900CC19}"/>
              </a:ext>
            </a:extLst>
          </p:cNvPr>
          <p:cNvSpPr/>
          <p:nvPr/>
        </p:nvSpPr>
        <p:spPr>
          <a:xfrm flipH="1">
            <a:off x="10148108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7" name="任意多边形: 形状 246">
            <a:extLst>
              <a:ext uri="{FF2B5EF4-FFF2-40B4-BE49-F238E27FC236}">
                <a16:creationId xmlns:a16="http://schemas.microsoft.com/office/drawing/2014/main" id="{75BD9F1D-0268-028A-4423-9490AA75AAFA}"/>
              </a:ext>
            </a:extLst>
          </p:cNvPr>
          <p:cNvSpPr/>
          <p:nvPr/>
        </p:nvSpPr>
        <p:spPr>
          <a:xfrm flipH="1">
            <a:off x="10148108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8" name="任意多边形: 形状 247">
            <a:extLst>
              <a:ext uri="{FF2B5EF4-FFF2-40B4-BE49-F238E27FC236}">
                <a16:creationId xmlns:a16="http://schemas.microsoft.com/office/drawing/2014/main" id="{F2B61060-4DC1-1FF4-A333-6A1AF6745075}"/>
              </a:ext>
            </a:extLst>
          </p:cNvPr>
          <p:cNvSpPr/>
          <p:nvPr/>
        </p:nvSpPr>
        <p:spPr>
          <a:xfrm flipH="1">
            <a:off x="10148108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49" name="任意多边形: 形状 248">
            <a:extLst>
              <a:ext uri="{FF2B5EF4-FFF2-40B4-BE49-F238E27FC236}">
                <a16:creationId xmlns:a16="http://schemas.microsoft.com/office/drawing/2014/main" id="{DD431895-9E89-1740-083D-DBD07A19A751}"/>
              </a:ext>
            </a:extLst>
          </p:cNvPr>
          <p:cNvSpPr/>
          <p:nvPr/>
        </p:nvSpPr>
        <p:spPr>
          <a:xfrm flipH="1">
            <a:off x="10148108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0" name="任意多边形: 形状 249">
            <a:extLst>
              <a:ext uri="{FF2B5EF4-FFF2-40B4-BE49-F238E27FC236}">
                <a16:creationId xmlns:a16="http://schemas.microsoft.com/office/drawing/2014/main" id="{42AA6A19-61B3-7BBA-3B74-932541E45F19}"/>
              </a:ext>
            </a:extLst>
          </p:cNvPr>
          <p:cNvSpPr/>
          <p:nvPr/>
        </p:nvSpPr>
        <p:spPr>
          <a:xfrm flipH="1">
            <a:off x="10148108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1" name="任意多边形: 形状 250">
            <a:extLst>
              <a:ext uri="{FF2B5EF4-FFF2-40B4-BE49-F238E27FC236}">
                <a16:creationId xmlns:a16="http://schemas.microsoft.com/office/drawing/2014/main" id="{3AA24811-F716-7A49-E98F-623D1EA58FA1}"/>
              </a:ext>
            </a:extLst>
          </p:cNvPr>
          <p:cNvSpPr/>
          <p:nvPr/>
        </p:nvSpPr>
        <p:spPr>
          <a:xfrm flipH="1">
            <a:off x="10148108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2" name="任意多边形: 形状 251">
            <a:extLst>
              <a:ext uri="{FF2B5EF4-FFF2-40B4-BE49-F238E27FC236}">
                <a16:creationId xmlns:a16="http://schemas.microsoft.com/office/drawing/2014/main" id="{743FBA16-BE75-E1B3-1D00-E9FBEB3D0EBC}"/>
              </a:ext>
            </a:extLst>
          </p:cNvPr>
          <p:cNvSpPr/>
          <p:nvPr/>
        </p:nvSpPr>
        <p:spPr>
          <a:xfrm flipH="1">
            <a:off x="10148108" y="39505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3" name="任意多边形: 形状 252">
            <a:extLst>
              <a:ext uri="{FF2B5EF4-FFF2-40B4-BE49-F238E27FC236}">
                <a16:creationId xmlns:a16="http://schemas.microsoft.com/office/drawing/2014/main" id="{5638D12D-0A5E-6036-7AA7-1858ED87C6BD}"/>
              </a:ext>
            </a:extLst>
          </p:cNvPr>
          <p:cNvSpPr/>
          <p:nvPr/>
        </p:nvSpPr>
        <p:spPr>
          <a:xfrm flipH="1">
            <a:off x="10148108" y="400914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4" name="任意多边形: 形状 253">
            <a:extLst>
              <a:ext uri="{FF2B5EF4-FFF2-40B4-BE49-F238E27FC236}">
                <a16:creationId xmlns:a16="http://schemas.microsoft.com/office/drawing/2014/main" id="{7203F66B-8381-939B-3B01-FA0BCE40CD0D}"/>
              </a:ext>
            </a:extLst>
          </p:cNvPr>
          <p:cNvSpPr/>
          <p:nvPr/>
        </p:nvSpPr>
        <p:spPr>
          <a:xfrm flipH="1">
            <a:off x="10203798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5" name="任意多边形: 形状 254">
            <a:extLst>
              <a:ext uri="{FF2B5EF4-FFF2-40B4-BE49-F238E27FC236}">
                <a16:creationId xmlns:a16="http://schemas.microsoft.com/office/drawing/2014/main" id="{577E0963-C423-E317-A578-FEF846647271}"/>
              </a:ext>
            </a:extLst>
          </p:cNvPr>
          <p:cNvSpPr/>
          <p:nvPr/>
        </p:nvSpPr>
        <p:spPr>
          <a:xfrm flipH="1">
            <a:off x="10203798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6" name="任意多边形: 形状 255">
            <a:extLst>
              <a:ext uri="{FF2B5EF4-FFF2-40B4-BE49-F238E27FC236}">
                <a16:creationId xmlns:a16="http://schemas.microsoft.com/office/drawing/2014/main" id="{3A6D4D81-2071-F53D-B705-6B2FB02DDB0B}"/>
              </a:ext>
            </a:extLst>
          </p:cNvPr>
          <p:cNvSpPr/>
          <p:nvPr/>
        </p:nvSpPr>
        <p:spPr>
          <a:xfrm flipH="1">
            <a:off x="10203798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7" name="任意多边形: 形状 256">
            <a:extLst>
              <a:ext uri="{FF2B5EF4-FFF2-40B4-BE49-F238E27FC236}">
                <a16:creationId xmlns:a16="http://schemas.microsoft.com/office/drawing/2014/main" id="{93315205-D3DF-849B-EE7A-EDCE3A6C9D46}"/>
              </a:ext>
            </a:extLst>
          </p:cNvPr>
          <p:cNvSpPr/>
          <p:nvPr/>
        </p:nvSpPr>
        <p:spPr>
          <a:xfrm flipH="1">
            <a:off x="10203798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8" name="任意多边形: 形状 257">
            <a:extLst>
              <a:ext uri="{FF2B5EF4-FFF2-40B4-BE49-F238E27FC236}">
                <a16:creationId xmlns:a16="http://schemas.microsoft.com/office/drawing/2014/main" id="{5B0D1A9B-9098-AFD2-7401-9924AFED3DA7}"/>
              </a:ext>
            </a:extLst>
          </p:cNvPr>
          <p:cNvSpPr/>
          <p:nvPr/>
        </p:nvSpPr>
        <p:spPr>
          <a:xfrm flipH="1">
            <a:off x="10203798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9" name="任意多边形: 形状 258">
            <a:extLst>
              <a:ext uri="{FF2B5EF4-FFF2-40B4-BE49-F238E27FC236}">
                <a16:creationId xmlns:a16="http://schemas.microsoft.com/office/drawing/2014/main" id="{C2406C1B-4FAF-FB07-4782-F049544C4AB1}"/>
              </a:ext>
            </a:extLst>
          </p:cNvPr>
          <p:cNvSpPr/>
          <p:nvPr/>
        </p:nvSpPr>
        <p:spPr>
          <a:xfrm flipH="1">
            <a:off x="10203798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0" name="任意多边形: 形状 259">
            <a:extLst>
              <a:ext uri="{FF2B5EF4-FFF2-40B4-BE49-F238E27FC236}">
                <a16:creationId xmlns:a16="http://schemas.microsoft.com/office/drawing/2014/main" id="{5D97140A-B1F5-4BAA-A8D5-188CE486D3A4}"/>
              </a:ext>
            </a:extLst>
          </p:cNvPr>
          <p:cNvSpPr/>
          <p:nvPr/>
        </p:nvSpPr>
        <p:spPr>
          <a:xfrm flipH="1">
            <a:off x="10203798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1" name="任意多边形: 形状 260">
            <a:extLst>
              <a:ext uri="{FF2B5EF4-FFF2-40B4-BE49-F238E27FC236}">
                <a16:creationId xmlns:a16="http://schemas.microsoft.com/office/drawing/2014/main" id="{761B38EC-F4B4-222F-811D-AB6AE7528801}"/>
              </a:ext>
            </a:extLst>
          </p:cNvPr>
          <p:cNvSpPr/>
          <p:nvPr/>
        </p:nvSpPr>
        <p:spPr>
          <a:xfrm flipH="1">
            <a:off x="10203798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2" name="任意多边形: 形状 261">
            <a:extLst>
              <a:ext uri="{FF2B5EF4-FFF2-40B4-BE49-F238E27FC236}">
                <a16:creationId xmlns:a16="http://schemas.microsoft.com/office/drawing/2014/main" id="{DC1306A0-43C5-3B38-B6B3-8A6BC13C5AED}"/>
              </a:ext>
            </a:extLst>
          </p:cNvPr>
          <p:cNvSpPr/>
          <p:nvPr/>
        </p:nvSpPr>
        <p:spPr>
          <a:xfrm flipH="1">
            <a:off x="10203798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3" name="任意多边形: 形状 262">
            <a:extLst>
              <a:ext uri="{FF2B5EF4-FFF2-40B4-BE49-F238E27FC236}">
                <a16:creationId xmlns:a16="http://schemas.microsoft.com/office/drawing/2014/main" id="{98801B99-E90A-B2F8-F706-1C918E5B8E65}"/>
              </a:ext>
            </a:extLst>
          </p:cNvPr>
          <p:cNvSpPr/>
          <p:nvPr/>
        </p:nvSpPr>
        <p:spPr>
          <a:xfrm flipH="1">
            <a:off x="10203798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4" name="任意多边形: 形状 263">
            <a:extLst>
              <a:ext uri="{FF2B5EF4-FFF2-40B4-BE49-F238E27FC236}">
                <a16:creationId xmlns:a16="http://schemas.microsoft.com/office/drawing/2014/main" id="{45FC3C4A-9ECA-89B3-64C5-39412964CABD}"/>
              </a:ext>
            </a:extLst>
          </p:cNvPr>
          <p:cNvSpPr/>
          <p:nvPr/>
        </p:nvSpPr>
        <p:spPr>
          <a:xfrm flipH="1">
            <a:off x="10203798" y="39505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5" name="任意多边形: 形状 264">
            <a:extLst>
              <a:ext uri="{FF2B5EF4-FFF2-40B4-BE49-F238E27FC236}">
                <a16:creationId xmlns:a16="http://schemas.microsoft.com/office/drawing/2014/main" id="{8CFD41E6-FF10-D5AD-BB97-DC74EB6248C5}"/>
              </a:ext>
            </a:extLst>
          </p:cNvPr>
          <p:cNvSpPr/>
          <p:nvPr/>
        </p:nvSpPr>
        <p:spPr>
          <a:xfrm flipH="1">
            <a:off x="10203798" y="400914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6" name="任意多边形: 形状 265">
            <a:extLst>
              <a:ext uri="{FF2B5EF4-FFF2-40B4-BE49-F238E27FC236}">
                <a16:creationId xmlns:a16="http://schemas.microsoft.com/office/drawing/2014/main" id="{AE6692B2-1B4E-6960-FC83-8430DD084619}"/>
              </a:ext>
            </a:extLst>
          </p:cNvPr>
          <p:cNvSpPr/>
          <p:nvPr/>
        </p:nvSpPr>
        <p:spPr>
          <a:xfrm flipH="1">
            <a:off x="10203798" y="40677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7" name="任意多边形: 形状 266">
            <a:extLst>
              <a:ext uri="{FF2B5EF4-FFF2-40B4-BE49-F238E27FC236}">
                <a16:creationId xmlns:a16="http://schemas.microsoft.com/office/drawing/2014/main" id="{FB30BF61-1920-F981-6901-51473359070A}"/>
              </a:ext>
            </a:extLst>
          </p:cNvPr>
          <p:cNvSpPr/>
          <p:nvPr/>
        </p:nvSpPr>
        <p:spPr>
          <a:xfrm flipH="1">
            <a:off x="10786515" y="27765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8" name="任意多边形: 形状 267">
            <a:extLst>
              <a:ext uri="{FF2B5EF4-FFF2-40B4-BE49-F238E27FC236}">
                <a16:creationId xmlns:a16="http://schemas.microsoft.com/office/drawing/2014/main" id="{AD4D6576-0D70-F074-8F41-56A33D723EB5}"/>
              </a:ext>
            </a:extLst>
          </p:cNvPr>
          <p:cNvSpPr/>
          <p:nvPr/>
        </p:nvSpPr>
        <p:spPr>
          <a:xfrm flipH="1">
            <a:off x="10786515" y="28353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69" name="任意多边形: 形状 268">
            <a:extLst>
              <a:ext uri="{FF2B5EF4-FFF2-40B4-BE49-F238E27FC236}">
                <a16:creationId xmlns:a16="http://schemas.microsoft.com/office/drawing/2014/main" id="{881BC5BB-B41E-6BE5-670B-3F78AC2FB4E8}"/>
              </a:ext>
            </a:extLst>
          </p:cNvPr>
          <p:cNvSpPr/>
          <p:nvPr/>
        </p:nvSpPr>
        <p:spPr>
          <a:xfrm flipH="1">
            <a:off x="10786515" y="289399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0" name="任意多边形: 形状 269">
            <a:extLst>
              <a:ext uri="{FF2B5EF4-FFF2-40B4-BE49-F238E27FC236}">
                <a16:creationId xmlns:a16="http://schemas.microsoft.com/office/drawing/2014/main" id="{C55163AF-8022-8108-0B62-D1CF161FD7CB}"/>
              </a:ext>
            </a:extLst>
          </p:cNvPr>
          <p:cNvSpPr/>
          <p:nvPr/>
        </p:nvSpPr>
        <p:spPr>
          <a:xfrm flipH="1">
            <a:off x="10786515" y="29526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1" name="任意多边形: 形状 270">
            <a:extLst>
              <a:ext uri="{FF2B5EF4-FFF2-40B4-BE49-F238E27FC236}">
                <a16:creationId xmlns:a16="http://schemas.microsoft.com/office/drawing/2014/main" id="{425F51CC-8382-27CB-2E8F-3FEB5C27ACD3}"/>
              </a:ext>
            </a:extLst>
          </p:cNvPr>
          <p:cNvSpPr/>
          <p:nvPr/>
        </p:nvSpPr>
        <p:spPr>
          <a:xfrm flipH="1">
            <a:off x="10786515" y="30113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2" name="任意多边形: 形状 271">
            <a:extLst>
              <a:ext uri="{FF2B5EF4-FFF2-40B4-BE49-F238E27FC236}">
                <a16:creationId xmlns:a16="http://schemas.microsoft.com/office/drawing/2014/main" id="{2E2F6662-DDAD-E1A2-183D-A14A3B829E0D}"/>
              </a:ext>
            </a:extLst>
          </p:cNvPr>
          <p:cNvSpPr/>
          <p:nvPr/>
        </p:nvSpPr>
        <p:spPr>
          <a:xfrm flipH="1">
            <a:off x="10786515" y="30700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3" name="任意多边形: 形状 272">
            <a:extLst>
              <a:ext uri="{FF2B5EF4-FFF2-40B4-BE49-F238E27FC236}">
                <a16:creationId xmlns:a16="http://schemas.microsoft.com/office/drawing/2014/main" id="{D7ED7FE4-8E28-A086-71E9-F840CAD2C02C}"/>
              </a:ext>
            </a:extLst>
          </p:cNvPr>
          <p:cNvSpPr/>
          <p:nvPr/>
        </p:nvSpPr>
        <p:spPr>
          <a:xfrm flipH="1">
            <a:off x="10786515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4" name="任意多边形: 形状 273">
            <a:extLst>
              <a:ext uri="{FF2B5EF4-FFF2-40B4-BE49-F238E27FC236}">
                <a16:creationId xmlns:a16="http://schemas.microsoft.com/office/drawing/2014/main" id="{725A4890-983C-AD67-2B70-C0B230238D85}"/>
              </a:ext>
            </a:extLst>
          </p:cNvPr>
          <p:cNvSpPr/>
          <p:nvPr/>
        </p:nvSpPr>
        <p:spPr>
          <a:xfrm flipH="1">
            <a:off x="10786515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5" name="任意多边形: 形状 274">
            <a:extLst>
              <a:ext uri="{FF2B5EF4-FFF2-40B4-BE49-F238E27FC236}">
                <a16:creationId xmlns:a16="http://schemas.microsoft.com/office/drawing/2014/main" id="{6650E940-3F73-E18E-6F1C-A991623EC108}"/>
              </a:ext>
            </a:extLst>
          </p:cNvPr>
          <p:cNvSpPr/>
          <p:nvPr/>
        </p:nvSpPr>
        <p:spPr>
          <a:xfrm flipH="1">
            <a:off x="10786515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6" name="任意多边形: 形状 275">
            <a:extLst>
              <a:ext uri="{FF2B5EF4-FFF2-40B4-BE49-F238E27FC236}">
                <a16:creationId xmlns:a16="http://schemas.microsoft.com/office/drawing/2014/main" id="{9BDDCB6A-60DD-69F3-4B0A-F247A9733A23}"/>
              </a:ext>
            </a:extLst>
          </p:cNvPr>
          <p:cNvSpPr/>
          <p:nvPr/>
        </p:nvSpPr>
        <p:spPr>
          <a:xfrm flipH="1">
            <a:off x="10786515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7" name="任意多边形: 形状 276">
            <a:extLst>
              <a:ext uri="{FF2B5EF4-FFF2-40B4-BE49-F238E27FC236}">
                <a16:creationId xmlns:a16="http://schemas.microsoft.com/office/drawing/2014/main" id="{258C8C24-97FF-085C-B300-E18149168E33}"/>
              </a:ext>
            </a:extLst>
          </p:cNvPr>
          <p:cNvSpPr/>
          <p:nvPr/>
        </p:nvSpPr>
        <p:spPr>
          <a:xfrm flipH="1">
            <a:off x="10786515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8" name="任意多边形: 形状 277">
            <a:extLst>
              <a:ext uri="{FF2B5EF4-FFF2-40B4-BE49-F238E27FC236}">
                <a16:creationId xmlns:a16="http://schemas.microsoft.com/office/drawing/2014/main" id="{C322F974-6C53-7A0E-657A-73DAD617184C}"/>
              </a:ext>
            </a:extLst>
          </p:cNvPr>
          <p:cNvSpPr/>
          <p:nvPr/>
        </p:nvSpPr>
        <p:spPr>
          <a:xfrm flipH="1">
            <a:off x="10786515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79" name="任意多边形: 形状 278">
            <a:extLst>
              <a:ext uri="{FF2B5EF4-FFF2-40B4-BE49-F238E27FC236}">
                <a16:creationId xmlns:a16="http://schemas.microsoft.com/office/drawing/2014/main" id="{0F89814B-929B-49F7-7155-6EECD303094D}"/>
              </a:ext>
            </a:extLst>
          </p:cNvPr>
          <p:cNvSpPr/>
          <p:nvPr/>
        </p:nvSpPr>
        <p:spPr>
          <a:xfrm flipH="1">
            <a:off x="10786515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0" name="任意多边形: 形状 279">
            <a:extLst>
              <a:ext uri="{FF2B5EF4-FFF2-40B4-BE49-F238E27FC236}">
                <a16:creationId xmlns:a16="http://schemas.microsoft.com/office/drawing/2014/main" id="{B33C3CAC-74F9-9F3E-62C2-3C3EDEB4607B}"/>
              </a:ext>
            </a:extLst>
          </p:cNvPr>
          <p:cNvSpPr/>
          <p:nvPr/>
        </p:nvSpPr>
        <p:spPr>
          <a:xfrm flipH="1">
            <a:off x="10786515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1" name="任意多边形: 形状 280">
            <a:extLst>
              <a:ext uri="{FF2B5EF4-FFF2-40B4-BE49-F238E27FC236}">
                <a16:creationId xmlns:a16="http://schemas.microsoft.com/office/drawing/2014/main" id="{E941FA8A-04EC-2903-0D5C-5A8201506615}"/>
              </a:ext>
            </a:extLst>
          </p:cNvPr>
          <p:cNvSpPr/>
          <p:nvPr/>
        </p:nvSpPr>
        <p:spPr>
          <a:xfrm flipH="1">
            <a:off x="10786515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2" name="任意多边形: 形状 281">
            <a:extLst>
              <a:ext uri="{FF2B5EF4-FFF2-40B4-BE49-F238E27FC236}">
                <a16:creationId xmlns:a16="http://schemas.microsoft.com/office/drawing/2014/main" id="{367C183F-D75D-A782-DB41-CA4D998D9661}"/>
              </a:ext>
            </a:extLst>
          </p:cNvPr>
          <p:cNvSpPr/>
          <p:nvPr/>
        </p:nvSpPr>
        <p:spPr>
          <a:xfrm flipH="1">
            <a:off x="10786515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3" name="任意多边形: 形状 282">
            <a:extLst>
              <a:ext uri="{FF2B5EF4-FFF2-40B4-BE49-F238E27FC236}">
                <a16:creationId xmlns:a16="http://schemas.microsoft.com/office/drawing/2014/main" id="{776F1D01-E767-FE20-223C-925C5AC5DCAE}"/>
              </a:ext>
            </a:extLst>
          </p:cNvPr>
          <p:cNvSpPr/>
          <p:nvPr/>
        </p:nvSpPr>
        <p:spPr>
          <a:xfrm flipH="1">
            <a:off x="10786515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4" name="任意多边形: 形状 283">
            <a:extLst>
              <a:ext uri="{FF2B5EF4-FFF2-40B4-BE49-F238E27FC236}">
                <a16:creationId xmlns:a16="http://schemas.microsoft.com/office/drawing/2014/main" id="{480E6870-7FEB-79F0-712A-4F8022FA9843}"/>
              </a:ext>
            </a:extLst>
          </p:cNvPr>
          <p:cNvSpPr/>
          <p:nvPr/>
        </p:nvSpPr>
        <p:spPr>
          <a:xfrm flipH="1">
            <a:off x="10786515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5" name="任意多边形: 形状 284">
            <a:extLst>
              <a:ext uri="{FF2B5EF4-FFF2-40B4-BE49-F238E27FC236}">
                <a16:creationId xmlns:a16="http://schemas.microsoft.com/office/drawing/2014/main" id="{2C9ABAA9-85A5-FE07-4F48-80C6FD7C654B}"/>
              </a:ext>
            </a:extLst>
          </p:cNvPr>
          <p:cNvSpPr/>
          <p:nvPr/>
        </p:nvSpPr>
        <p:spPr>
          <a:xfrm flipH="1">
            <a:off x="10786515" y="38331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6" name="任意多边形: 形状 285">
            <a:extLst>
              <a:ext uri="{FF2B5EF4-FFF2-40B4-BE49-F238E27FC236}">
                <a16:creationId xmlns:a16="http://schemas.microsoft.com/office/drawing/2014/main" id="{054B7835-F08D-4C3D-9719-48CD8AFCC438}"/>
              </a:ext>
            </a:extLst>
          </p:cNvPr>
          <p:cNvSpPr/>
          <p:nvPr/>
        </p:nvSpPr>
        <p:spPr>
          <a:xfrm flipH="1">
            <a:off x="10786515" y="389174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7" name="任意多边形: 形状 286">
            <a:extLst>
              <a:ext uri="{FF2B5EF4-FFF2-40B4-BE49-F238E27FC236}">
                <a16:creationId xmlns:a16="http://schemas.microsoft.com/office/drawing/2014/main" id="{39756D60-67C9-BF3F-15C9-C8D8F4F67F2C}"/>
              </a:ext>
            </a:extLst>
          </p:cNvPr>
          <p:cNvSpPr/>
          <p:nvPr/>
        </p:nvSpPr>
        <p:spPr>
          <a:xfrm flipH="1">
            <a:off x="10786515" y="39505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8" name="任意多边形: 形状 287">
            <a:extLst>
              <a:ext uri="{FF2B5EF4-FFF2-40B4-BE49-F238E27FC236}">
                <a16:creationId xmlns:a16="http://schemas.microsoft.com/office/drawing/2014/main" id="{62A0F585-36D3-21A9-6E1A-E02BE7EBD71D}"/>
              </a:ext>
            </a:extLst>
          </p:cNvPr>
          <p:cNvSpPr/>
          <p:nvPr/>
        </p:nvSpPr>
        <p:spPr>
          <a:xfrm flipH="1">
            <a:off x="10786515" y="400914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9" name="任意多边形: 形状 288">
            <a:extLst>
              <a:ext uri="{FF2B5EF4-FFF2-40B4-BE49-F238E27FC236}">
                <a16:creationId xmlns:a16="http://schemas.microsoft.com/office/drawing/2014/main" id="{0B8F9F0A-9DE5-38D3-9838-58271C5B2825}"/>
              </a:ext>
            </a:extLst>
          </p:cNvPr>
          <p:cNvSpPr/>
          <p:nvPr/>
        </p:nvSpPr>
        <p:spPr>
          <a:xfrm flipH="1">
            <a:off x="10786515" y="40677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0" name="任意多边形: 形状 289">
            <a:extLst>
              <a:ext uri="{FF2B5EF4-FFF2-40B4-BE49-F238E27FC236}">
                <a16:creationId xmlns:a16="http://schemas.microsoft.com/office/drawing/2014/main" id="{7A29F59D-5251-9CA3-C0BD-6A4B306A1387}"/>
              </a:ext>
            </a:extLst>
          </p:cNvPr>
          <p:cNvSpPr/>
          <p:nvPr/>
        </p:nvSpPr>
        <p:spPr>
          <a:xfrm flipH="1">
            <a:off x="10842205" y="27765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1" name="任意多边形: 形状 290">
            <a:extLst>
              <a:ext uri="{FF2B5EF4-FFF2-40B4-BE49-F238E27FC236}">
                <a16:creationId xmlns:a16="http://schemas.microsoft.com/office/drawing/2014/main" id="{B99CA950-A669-8C6E-9554-3F0924B791C5}"/>
              </a:ext>
            </a:extLst>
          </p:cNvPr>
          <p:cNvSpPr/>
          <p:nvPr/>
        </p:nvSpPr>
        <p:spPr>
          <a:xfrm flipH="1">
            <a:off x="10842205" y="28353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2" name="任意多边形: 形状 291">
            <a:extLst>
              <a:ext uri="{FF2B5EF4-FFF2-40B4-BE49-F238E27FC236}">
                <a16:creationId xmlns:a16="http://schemas.microsoft.com/office/drawing/2014/main" id="{DBE63E3B-51D8-7AAF-37F0-D20736104982}"/>
              </a:ext>
            </a:extLst>
          </p:cNvPr>
          <p:cNvSpPr/>
          <p:nvPr/>
        </p:nvSpPr>
        <p:spPr>
          <a:xfrm flipH="1">
            <a:off x="10842205" y="289399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3" name="任意多边形: 形状 292">
            <a:extLst>
              <a:ext uri="{FF2B5EF4-FFF2-40B4-BE49-F238E27FC236}">
                <a16:creationId xmlns:a16="http://schemas.microsoft.com/office/drawing/2014/main" id="{00C179F4-83F2-C3B2-7440-E5763A39C783}"/>
              </a:ext>
            </a:extLst>
          </p:cNvPr>
          <p:cNvSpPr/>
          <p:nvPr/>
        </p:nvSpPr>
        <p:spPr>
          <a:xfrm flipH="1">
            <a:off x="10842205" y="29526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4" name="任意多边形: 形状 293">
            <a:extLst>
              <a:ext uri="{FF2B5EF4-FFF2-40B4-BE49-F238E27FC236}">
                <a16:creationId xmlns:a16="http://schemas.microsoft.com/office/drawing/2014/main" id="{8EDDFA11-C9C2-C5D2-B34F-899961013F80}"/>
              </a:ext>
            </a:extLst>
          </p:cNvPr>
          <p:cNvSpPr/>
          <p:nvPr/>
        </p:nvSpPr>
        <p:spPr>
          <a:xfrm flipH="1">
            <a:off x="10842205" y="30113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5" name="任意多边形: 形状 294">
            <a:extLst>
              <a:ext uri="{FF2B5EF4-FFF2-40B4-BE49-F238E27FC236}">
                <a16:creationId xmlns:a16="http://schemas.microsoft.com/office/drawing/2014/main" id="{B4C34F30-1721-E2C8-E1CA-6CCC145D3180}"/>
              </a:ext>
            </a:extLst>
          </p:cNvPr>
          <p:cNvSpPr/>
          <p:nvPr/>
        </p:nvSpPr>
        <p:spPr>
          <a:xfrm flipH="1">
            <a:off x="10842205" y="30700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6" name="任意多边形: 形状 295">
            <a:extLst>
              <a:ext uri="{FF2B5EF4-FFF2-40B4-BE49-F238E27FC236}">
                <a16:creationId xmlns:a16="http://schemas.microsoft.com/office/drawing/2014/main" id="{C5DEE3EE-1FFD-B69A-BAFA-52BD4A44598E}"/>
              </a:ext>
            </a:extLst>
          </p:cNvPr>
          <p:cNvSpPr/>
          <p:nvPr/>
        </p:nvSpPr>
        <p:spPr>
          <a:xfrm flipH="1">
            <a:off x="10842205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7" name="任意多边形: 形状 296">
            <a:extLst>
              <a:ext uri="{FF2B5EF4-FFF2-40B4-BE49-F238E27FC236}">
                <a16:creationId xmlns:a16="http://schemas.microsoft.com/office/drawing/2014/main" id="{5D325E7F-9EE5-228D-F029-F1EE7B5D26B5}"/>
              </a:ext>
            </a:extLst>
          </p:cNvPr>
          <p:cNvSpPr/>
          <p:nvPr/>
        </p:nvSpPr>
        <p:spPr>
          <a:xfrm flipH="1">
            <a:off x="10842205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8" name="任意多边形: 形状 297">
            <a:extLst>
              <a:ext uri="{FF2B5EF4-FFF2-40B4-BE49-F238E27FC236}">
                <a16:creationId xmlns:a16="http://schemas.microsoft.com/office/drawing/2014/main" id="{3711E457-6907-5DC5-78A9-B92F3277EF7A}"/>
              </a:ext>
            </a:extLst>
          </p:cNvPr>
          <p:cNvSpPr/>
          <p:nvPr/>
        </p:nvSpPr>
        <p:spPr>
          <a:xfrm flipH="1">
            <a:off x="10842205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9" name="任意多边形: 形状 298">
            <a:extLst>
              <a:ext uri="{FF2B5EF4-FFF2-40B4-BE49-F238E27FC236}">
                <a16:creationId xmlns:a16="http://schemas.microsoft.com/office/drawing/2014/main" id="{FF6EADF5-23ED-ADA7-787F-C96683837358}"/>
              </a:ext>
            </a:extLst>
          </p:cNvPr>
          <p:cNvSpPr/>
          <p:nvPr/>
        </p:nvSpPr>
        <p:spPr>
          <a:xfrm flipH="1">
            <a:off x="10842205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0" name="任意多边形: 形状 299">
            <a:extLst>
              <a:ext uri="{FF2B5EF4-FFF2-40B4-BE49-F238E27FC236}">
                <a16:creationId xmlns:a16="http://schemas.microsoft.com/office/drawing/2014/main" id="{A3D9742A-1CFD-9DD0-DC12-E93D46C276A2}"/>
              </a:ext>
            </a:extLst>
          </p:cNvPr>
          <p:cNvSpPr/>
          <p:nvPr/>
        </p:nvSpPr>
        <p:spPr>
          <a:xfrm flipH="1">
            <a:off x="10842205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1" name="任意多边形: 形状 300">
            <a:extLst>
              <a:ext uri="{FF2B5EF4-FFF2-40B4-BE49-F238E27FC236}">
                <a16:creationId xmlns:a16="http://schemas.microsoft.com/office/drawing/2014/main" id="{273FF864-13EF-24FC-D91E-26845D1E41AD}"/>
              </a:ext>
            </a:extLst>
          </p:cNvPr>
          <p:cNvSpPr/>
          <p:nvPr/>
        </p:nvSpPr>
        <p:spPr>
          <a:xfrm flipH="1">
            <a:off x="10842205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2" name="任意多边形: 形状 301">
            <a:extLst>
              <a:ext uri="{FF2B5EF4-FFF2-40B4-BE49-F238E27FC236}">
                <a16:creationId xmlns:a16="http://schemas.microsoft.com/office/drawing/2014/main" id="{D5E007F4-E2E6-05D2-95EE-31D1F3C4E2DE}"/>
              </a:ext>
            </a:extLst>
          </p:cNvPr>
          <p:cNvSpPr/>
          <p:nvPr/>
        </p:nvSpPr>
        <p:spPr>
          <a:xfrm flipH="1">
            <a:off x="10842205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3" name="任意多边形: 形状 302">
            <a:extLst>
              <a:ext uri="{FF2B5EF4-FFF2-40B4-BE49-F238E27FC236}">
                <a16:creationId xmlns:a16="http://schemas.microsoft.com/office/drawing/2014/main" id="{7388231C-027E-4B29-C343-BD5293FED527}"/>
              </a:ext>
            </a:extLst>
          </p:cNvPr>
          <p:cNvSpPr/>
          <p:nvPr/>
        </p:nvSpPr>
        <p:spPr>
          <a:xfrm flipH="1">
            <a:off x="10842205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4" name="任意多边形: 形状 303">
            <a:extLst>
              <a:ext uri="{FF2B5EF4-FFF2-40B4-BE49-F238E27FC236}">
                <a16:creationId xmlns:a16="http://schemas.microsoft.com/office/drawing/2014/main" id="{14A0A056-AFF2-C186-1B0B-A48E9F2FC46F}"/>
              </a:ext>
            </a:extLst>
          </p:cNvPr>
          <p:cNvSpPr/>
          <p:nvPr/>
        </p:nvSpPr>
        <p:spPr>
          <a:xfrm flipH="1">
            <a:off x="10842205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5" name="任意多边形: 形状 304">
            <a:extLst>
              <a:ext uri="{FF2B5EF4-FFF2-40B4-BE49-F238E27FC236}">
                <a16:creationId xmlns:a16="http://schemas.microsoft.com/office/drawing/2014/main" id="{30B620E2-4A59-40F9-70DC-ED488E96E537}"/>
              </a:ext>
            </a:extLst>
          </p:cNvPr>
          <p:cNvSpPr/>
          <p:nvPr/>
        </p:nvSpPr>
        <p:spPr>
          <a:xfrm flipH="1">
            <a:off x="10842205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6" name="任意多边形: 形状 305">
            <a:extLst>
              <a:ext uri="{FF2B5EF4-FFF2-40B4-BE49-F238E27FC236}">
                <a16:creationId xmlns:a16="http://schemas.microsoft.com/office/drawing/2014/main" id="{5A8D2413-8482-5B8C-9128-67A999971D92}"/>
              </a:ext>
            </a:extLst>
          </p:cNvPr>
          <p:cNvSpPr/>
          <p:nvPr/>
        </p:nvSpPr>
        <p:spPr>
          <a:xfrm flipH="1">
            <a:off x="10842205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7" name="任意多边形: 形状 306">
            <a:extLst>
              <a:ext uri="{FF2B5EF4-FFF2-40B4-BE49-F238E27FC236}">
                <a16:creationId xmlns:a16="http://schemas.microsoft.com/office/drawing/2014/main" id="{D193B189-09FF-55CC-CC71-0E247C2E25EB}"/>
              </a:ext>
            </a:extLst>
          </p:cNvPr>
          <p:cNvSpPr/>
          <p:nvPr/>
        </p:nvSpPr>
        <p:spPr>
          <a:xfrm flipH="1">
            <a:off x="10842205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8" name="任意多边形: 形状 307">
            <a:extLst>
              <a:ext uri="{FF2B5EF4-FFF2-40B4-BE49-F238E27FC236}">
                <a16:creationId xmlns:a16="http://schemas.microsoft.com/office/drawing/2014/main" id="{31599659-8EF6-E566-A071-3E252218941E}"/>
              </a:ext>
            </a:extLst>
          </p:cNvPr>
          <p:cNvSpPr/>
          <p:nvPr/>
        </p:nvSpPr>
        <p:spPr>
          <a:xfrm flipH="1">
            <a:off x="10842205" y="38331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9" name="任意多边形: 形状 308">
            <a:extLst>
              <a:ext uri="{FF2B5EF4-FFF2-40B4-BE49-F238E27FC236}">
                <a16:creationId xmlns:a16="http://schemas.microsoft.com/office/drawing/2014/main" id="{87E335C4-5821-002E-80F4-465A3410B20B}"/>
              </a:ext>
            </a:extLst>
          </p:cNvPr>
          <p:cNvSpPr/>
          <p:nvPr/>
        </p:nvSpPr>
        <p:spPr>
          <a:xfrm flipH="1">
            <a:off x="10897772" y="27765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0" name="任意多边形: 形状 309">
            <a:extLst>
              <a:ext uri="{FF2B5EF4-FFF2-40B4-BE49-F238E27FC236}">
                <a16:creationId xmlns:a16="http://schemas.microsoft.com/office/drawing/2014/main" id="{44A3F390-A27B-9F2F-A73A-6E478126934B}"/>
              </a:ext>
            </a:extLst>
          </p:cNvPr>
          <p:cNvSpPr/>
          <p:nvPr/>
        </p:nvSpPr>
        <p:spPr>
          <a:xfrm flipH="1">
            <a:off x="10897772" y="28353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1" name="任意多边形: 形状 310">
            <a:extLst>
              <a:ext uri="{FF2B5EF4-FFF2-40B4-BE49-F238E27FC236}">
                <a16:creationId xmlns:a16="http://schemas.microsoft.com/office/drawing/2014/main" id="{8E8C53CA-DA1F-7CEE-8639-EF2F56C14D02}"/>
              </a:ext>
            </a:extLst>
          </p:cNvPr>
          <p:cNvSpPr/>
          <p:nvPr/>
        </p:nvSpPr>
        <p:spPr>
          <a:xfrm flipH="1">
            <a:off x="10897772" y="289399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2" name="任意多边形: 形状 311">
            <a:extLst>
              <a:ext uri="{FF2B5EF4-FFF2-40B4-BE49-F238E27FC236}">
                <a16:creationId xmlns:a16="http://schemas.microsoft.com/office/drawing/2014/main" id="{A62FB24D-78AE-63F6-7DE3-2CDD420159C3}"/>
              </a:ext>
            </a:extLst>
          </p:cNvPr>
          <p:cNvSpPr/>
          <p:nvPr/>
        </p:nvSpPr>
        <p:spPr>
          <a:xfrm flipH="1">
            <a:off x="10897772" y="29526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3" name="任意多边形: 形状 312">
            <a:extLst>
              <a:ext uri="{FF2B5EF4-FFF2-40B4-BE49-F238E27FC236}">
                <a16:creationId xmlns:a16="http://schemas.microsoft.com/office/drawing/2014/main" id="{AD787CE1-D083-61BB-FCF1-9F2C32886568}"/>
              </a:ext>
            </a:extLst>
          </p:cNvPr>
          <p:cNvSpPr/>
          <p:nvPr/>
        </p:nvSpPr>
        <p:spPr>
          <a:xfrm flipH="1">
            <a:off x="10897772" y="30113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4" name="任意多边形: 形状 313">
            <a:extLst>
              <a:ext uri="{FF2B5EF4-FFF2-40B4-BE49-F238E27FC236}">
                <a16:creationId xmlns:a16="http://schemas.microsoft.com/office/drawing/2014/main" id="{9F71C4D7-449A-4C4D-267F-2B6A9FBD9506}"/>
              </a:ext>
            </a:extLst>
          </p:cNvPr>
          <p:cNvSpPr/>
          <p:nvPr/>
        </p:nvSpPr>
        <p:spPr>
          <a:xfrm flipH="1">
            <a:off x="10897772" y="30700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5" name="任意多边形: 形状 314">
            <a:extLst>
              <a:ext uri="{FF2B5EF4-FFF2-40B4-BE49-F238E27FC236}">
                <a16:creationId xmlns:a16="http://schemas.microsoft.com/office/drawing/2014/main" id="{306EA11E-3037-8354-FFD8-C573200A2BB0}"/>
              </a:ext>
            </a:extLst>
          </p:cNvPr>
          <p:cNvSpPr/>
          <p:nvPr/>
        </p:nvSpPr>
        <p:spPr>
          <a:xfrm flipH="1">
            <a:off x="10897772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6" name="任意多边形: 形状 315">
            <a:extLst>
              <a:ext uri="{FF2B5EF4-FFF2-40B4-BE49-F238E27FC236}">
                <a16:creationId xmlns:a16="http://schemas.microsoft.com/office/drawing/2014/main" id="{D3E32686-CC55-6C6C-869D-63F65B8D3FE5}"/>
              </a:ext>
            </a:extLst>
          </p:cNvPr>
          <p:cNvSpPr/>
          <p:nvPr/>
        </p:nvSpPr>
        <p:spPr>
          <a:xfrm flipH="1">
            <a:off x="10897772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7" name="任意多边形: 形状 316">
            <a:extLst>
              <a:ext uri="{FF2B5EF4-FFF2-40B4-BE49-F238E27FC236}">
                <a16:creationId xmlns:a16="http://schemas.microsoft.com/office/drawing/2014/main" id="{4CCC7355-7377-2A0F-1B00-F87DD85D486D}"/>
              </a:ext>
            </a:extLst>
          </p:cNvPr>
          <p:cNvSpPr/>
          <p:nvPr/>
        </p:nvSpPr>
        <p:spPr>
          <a:xfrm flipH="1">
            <a:off x="10897772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8" name="任意多边形: 形状 317">
            <a:extLst>
              <a:ext uri="{FF2B5EF4-FFF2-40B4-BE49-F238E27FC236}">
                <a16:creationId xmlns:a16="http://schemas.microsoft.com/office/drawing/2014/main" id="{BEF37697-D833-488C-F898-413CB8388406}"/>
              </a:ext>
            </a:extLst>
          </p:cNvPr>
          <p:cNvSpPr/>
          <p:nvPr/>
        </p:nvSpPr>
        <p:spPr>
          <a:xfrm flipH="1">
            <a:off x="10897772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9" name="任意多边形: 形状 318">
            <a:extLst>
              <a:ext uri="{FF2B5EF4-FFF2-40B4-BE49-F238E27FC236}">
                <a16:creationId xmlns:a16="http://schemas.microsoft.com/office/drawing/2014/main" id="{9A26B1A5-04E2-FB5C-B748-3E5B1E3659C6}"/>
              </a:ext>
            </a:extLst>
          </p:cNvPr>
          <p:cNvSpPr/>
          <p:nvPr/>
        </p:nvSpPr>
        <p:spPr>
          <a:xfrm flipH="1">
            <a:off x="10897772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0" name="任意多边形: 形状 319">
            <a:extLst>
              <a:ext uri="{FF2B5EF4-FFF2-40B4-BE49-F238E27FC236}">
                <a16:creationId xmlns:a16="http://schemas.microsoft.com/office/drawing/2014/main" id="{E7C0DF61-1503-1BFD-ED5C-6BAF40DF4167}"/>
              </a:ext>
            </a:extLst>
          </p:cNvPr>
          <p:cNvSpPr/>
          <p:nvPr/>
        </p:nvSpPr>
        <p:spPr>
          <a:xfrm flipH="1">
            <a:off x="10897772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1" name="任意多边形: 形状 320">
            <a:extLst>
              <a:ext uri="{FF2B5EF4-FFF2-40B4-BE49-F238E27FC236}">
                <a16:creationId xmlns:a16="http://schemas.microsoft.com/office/drawing/2014/main" id="{AA2AC975-FB84-3F83-DFF1-F96CE939244C}"/>
              </a:ext>
            </a:extLst>
          </p:cNvPr>
          <p:cNvSpPr/>
          <p:nvPr/>
        </p:nvSpPr>
        <p:spPr>
          <a:xfrm flipH="1">
            <a:off x="10897772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2" name="任意多边形: 形状 321">
            <a:extLst>
              <a:ext uri="{FF2B5EF4-FFF2-40B4-BE49-F238E27FC236}">
                <a16:creationId xmlns:a16="http://schemas.microsoft.com/office/drawing/2014/main" id="{31377BC8-E4D1-FE6D-6E12-89E3B0DD6B9F}"/>
              </a:ext>
            </a:extLst>
          </p:cNvPr>
          <p:cNvSpPr/>
          <p:nvPr/>
        </p:nvSpPr>
        <p:spPr>
          <a:xfrm flipH="1">
            <a:off x="10897772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3" name="任意多边形: 形状 322">
            <a:extLst>
              <a:ext uri="{FF2B5EF4-FFF2-40B4-BE49-F238E27FC236}">
                <a16:creationId xmlns:a16="http://schemas.microsoft.com/office/drawing/2014/main" id="{F27AAD2E-3ACD-666E-8CDF-D153FB678EE7}"/>
              </a:ext>
            </a:extLst>
          </p:cNvPr>
          <p:cNvSpPr/>
          <p:nvPr/>
        </p:nvSpPr>
        <p:spPr>
          <a:xfrm flipH="1">
            <a:off x="10897772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4" name="任意多边形: 形状 323">
            <a:extLst>
              <a:ext uri="{FF2B5EF4-FFF2-40B4-BE49-F238E27FC236}">
                <a16:creationId xmlns:a16="http://schemas.microsoft.com/office/drawing/2014/main" id="{5F4F351D-8BC6-FB4A-0C9C-67BC08D64353}"/>
              </a:ext>
            </a:extLst>
          </p:cNvPr>
          <p:cNvSpPr/>
          <p:nvPr/>
        </p:nvSpPr>
        <p:spPr>
          <a:xfrm flipH="1">
            <a:off x="10897772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5" name="任意多边形: 形状 324">
            <a:extLst>
              <a:ext uri="{FF2B5EF4-FFF2-40B4-BE49-F238E27FC236}">
                <a16:creationId xmlns:a16="http://schemas.microsoft.com/office/drawing/2014/main" id="{874D7436-EF0C-263B-70A0-1555E6A9C024}"/>
              </a:ext>
            </a:extLst>
          </p:cNvPr>
          <p:cNvSpPr/>
          <p:nvPr/>
        </p:nvSpPr>
        <p:spPr>
          <a:xfrm flipH="1">
            <a:off x="10897772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6" name="任意多边形: 形状 325">
            <a:extLst>
              <a:ext uri="{FF2B5EF4-FFF2-40B4-BE49-F238E27FC236}">
                <a16:creationId xmlns:a16="http://schemas.microsoft.com/office/drawing/2014/main" id="{A97BBB9D-2E0B-C155-07BE-A4C049D1407F}"/>
              </a:ext>
            </a:extLst>
          </p:cNvPr>
          <p:cNvSpPr/>
          <p:nvPr/>
        </p:nvSpPr>
        <p:spPr>
          <a:xfrm flipH="1">
            <a:off x="10897772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7" name="任意多边形: 形状 326">
            <a:extLst>
              <a:ext uri="{FF2B5EF4-FFF2-40B4-BE49-F238E27FC236}">
                <a16:creationId xmlns:a16="http://schemas.microsoft.com/office/drawing/2014/main" id="{AABA8293-870F-499A-179C-E829169EF9DA}"/>
              </a:ext>
            </a:extLst>
          </p:cNvPr>
          <p:cNvSpPr/>
          <p:nvPr/>
        </p:nvSpPr>
        <p:spPr>
          <a:xfrm flipH="1">
            <a:off x="10897772" y="38331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8" name="任意多边形: 形状 327">
            <a:extLst>
              <a:ext uri="{FF2B5EF4-FFF2-40B4-BE49-F238E27FC236}">
                <a16:creationId xmlns:a16="http://schemas.microsoft.com/office/drawing/2014/main" id="{262063D8-DA63-22DD-63B8-C1D2C972BBE1}"/>
              </a:ext>
            </a:extLst>
          </p:cNvPr>
          <p:cNvSpPr/>
          <p:nvPr/>
        </p:nvSpPr>
        <p:spPr>
          <a:xfrm flipH="1">
            <a:off x="10953339" y="27765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9" name="任意多边形: 形状 328">
            <a:extLst>
              <a:ext uri="{FF2B5EF4-FFF2-40B4-BE49-F238E27FC236}">
                <a16:creationId xmlns:a16="http://schemas.microsoft.com/office/drawing/2014/main" id="{0632667E-6A99-D551-1CBC-DC6117798487}"/>
              </a:ext>
            </a:extLst>
          </p:cNvPr>
          <p:cNvSpPr/>
          <p:nvPr/>
        </p:nvSpPr>
        <p:spPr>
          <a:xfrm flipH="1">
            <a:off x="10953339" y="28353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0" name="任意多边形: 形状 329">
            <a:extLst>
              <a:ext uri="{FF2B5EF4-FFF2-40B4-BE49-F238E27FC236}">
                <a16:creationId xmlns:a16="http://schemas.microsoft.com/office/drawing/2014/main" id="{D2E86935-E548-4761-8A0E-76BC3F352C32}"/>
              </a:ext>
            </a:extLst>
          </p:cNvPr>
          <p:cNvSpPr/>
          <p:nvPr/>
        </p:nvSpPr>
        <p:spPr>
          <a:xfrm flipH="1">
            <a:off x="10953339" y="289399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1" name="任意多边形: 形状 330">
            <a:extLst>
              <a:ext uri="{FF2B5EF4-FFF2-40B4-BE49-F238E27FC236}">
                <a16:creationId xmlns:a16="http://schemas.microsoft.com/office/drawing/2014/main" id="{452C6741-201E-8181-E51C-096250320ED4}"/>
              </a:ext>
            </a:extLst>
          </p:cNvPr>
          <p:cNvSpPr/>
          <p:nvPr/>
        </p:nvSpPr>
        <p:spPr>
          <a:xfrm flipH="1">
            <a:off x="10953339" y="29526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2" name="任意多边形: 形状 331">
            <a:extLst>
              <a:ext uri="{FF2B5EF4-FFF2-40B4-BE49-F238E27FC236}">
                <a16:creationId xmlns:a16="http://schemas.microsoft.com/office/drawing/2014/main" id="{A53954D5-0403-613F-538B-3AAD23CAEBB4}"/>
              </a:ext>
            </a:extLst>
          </p:cNvPr>
          <p:cNvSpPr/>
          <p:nvPr/>
        </p:nvSpPr>
        <p:spPr>
          <a:xfrm flipH="1">
            <a:off x="10953339" y="30113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3" name="任意多边形: 形状 332">
            <a:extLst>
              <a:ext uri="{FF2B5EF4-FFF2-40B4-BE49-F238E27FC236}">
                <a16:creationId xmlns:a16="http://schemas.microsoft.com/office/drawing/2014/main" id="{278EBC8A-3F4D-5C4A-B014-7CD8E9A84341}"/>
              </a:ext>
            </a:extLst>
          </p:cNvPr>
          <p:cNvSpPr/>
          <p:nvPr/>
        </p:nvSpPr>
        <p:spPr>
          <a:xfrm flipH="1">
            <a:off x="10953339" y="30700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4" name="任意多边形: 形状 333">
            <a:extLst>
              <a:ext uri="{FF2B5EF4-FFF2-40B4-BE49-F238E27FC236}">
                <a16:creationId xmlns:a16="http://schemas.microsoft.com/office/drawing/2014/main" id="{A2D031B3-6F4B-E2AF-00E1-8954C0222222}"/>
              </a:ext>
            </a:extLst>
          </p:cNvPr>
          <p:cNvSpPr/>
          <p:nvPr/>
        </p:nvSpPr>
        <p:spPr>
          <a:xfrm flipH="1">
            <a:off x="10953339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5" name="任意多边形: 形状 334">
            <a:extLst>
              <a:ext uri="{FF2B5EF4-FFF2-40B4-BE49-F238E27FC236}">
                <a16:creationId xmlns:a16="http://schemas.microsoft.com/office/drawing/2014/main" id="{0E8C00A3-B511-87EB-43E8-7B32CADF7316}"/>
              </a:ext>
            </a:extLst>
          </p:cNvPr>
          <p:cNvSpPr/>
          <p:nvPr/>
        </p:nvSpPr>
        <p:spPr>
          <a:xfrm flipH="1">
            <a:off x="10953339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6" name="任意多边形: 形状 335">
            <a:extLst>
              <a:ext uri="{FF2B5EF4-FFF2-40B4-BE49-F238E27FC236}">
                <a16:creationId xmlns:a16="http://schemas.microsoft.com/office/drawing/2014/main" id="{D16AE8A7-1003-3155-D2CD-4C7E8E9B1E62}"/>
              </a:ext>
            </a:extLst>
          </p:cNvPr>
          <p:cNvSpPr/>
          <p:nvPr/>
        </p:nvSpPr>
        <p:spPr>
          <a:xfrm flipH="1">
            <a:off x="10953339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7" name="任意多边形: 形状 336">
            <a:extLst>
              <a:ext uri="{FF2B5EF4-FFF2-40B4-BE49-F238E27FC236}">
                <a16:creationId xmlns:a16="http://schemas.microsoft.com/office/drawing/2014/main" id="{41B57350-3550-D872-704E-185CBC6F77F6}"/>
              </a:ext>
            </a:extLst>
          </p:cNvPr>
          <p:cNvSpPr/>
          <p:nvPr/>
        </p:nvSpPr>
        <p:spPr>
          <a:xfrm flipH="1">
            <a:off x="10953339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8" name="任意多边形: 形状 337">
            <a:extLst>
              <a:ext uri="{FF2B5EF4-FFF2-40B4-BE49-F238E27FC236}">
                <a16:creationId xmlns:a16="http://schemas.microsoft.com/office/drawing/2014/main" id="{13474EA9-5F7A-6285-1119-B5378804179C}"/>
              </a:ext>
            </a:extLst>
          </p:cNvPr>
          <p:cNvSpPr/>
          <p:nvPr/>
        </p:nvSpPr>
        <p:spPr>
          <a:xfrm flipH="1">
            <a:off x="10953339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9" name="任意多边形: 形状 338">
            <a:extLst>
              <a:ext uri="{FF2B5EF4-FFF2-40B4-BE49-F238E27FC236}">
                <a16:creationId xmlns:a16="http://schemas.microsoft.com/office/drawing/2014/main" id="{C3F2F985-FCAC-8941-A977-00967B515D1F}"/>
              </a:ext>
            </a:extLst>
          </p:cNvPr>
          <p:cNvSpPr/>
          <p:nvPr/>
        </p:nvSpPr>
        <p:spPr>
          <a:xfrm flipH="1">
            <a:off x="10953339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0" name="任意多边形: 形状 339">
            <a:extLst>
              <a:ext uri="{FF2B5EF4-FFF2-40B4-BE49-F238E27FC236}">
                <a16:creationId xmlns:a16="http://schemas.microsoft.com/office/drawing/2014/main" id="{C0788BCB-9FCF-C987-9FB4-2653296D5AE5}"/>
              </a:ext>
            </a:extLst>
          </p:cNvPr>
          <p:cNvSpPr/>
          <p:nvPr/>
        </p:nvSpPr>
        <p:spPr>
          <a:xfrm flipH="1">
            <a:off x="10953339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1" name="任意多边形: 形状 340">
            <a:extLst>
              <a:ext uri="{FF2B5EF4-FFF2-40B4-BE49-F238E27FC236}">
                <a16:creationId xmlns:a16="http://schemas.microsoft.com/office/drawing/2014/main" id="{3BBB44EC-25C3-9D2D-A37C-710DE6FA5AB2}"/>
              </a:ext>
            </a:extLst>
          </p:cNvPr>
          <p:cNvSpPr/>
          <p:nvPr/>
        </p:nvSpPr>
        <p:spPr>
          <a:xfrm flipH="1">
            <a:off x="10953339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2" name="任意多边形: 形状 341">
            <a:extLst>
              <a:ext uri="{FF2B5EF4-FFF2-40B4-BE49-F238E27FC236}">
                <a16:creationId xmlns:a16="http://schemas.microsoft.com/office/drawing/2014/main" id="{B091BED5-F766-61D4-5E9A-C4E6DF0E600E}"/>
              </a:ext>
            </a:extLst>
          </p:cNvPr>
          <p:cNvSpPr/>
          <p:nvPr/>
        </p:nvSpPr>
        <p:spPr>
          <a:xfrm flipH="1">
            <a:off x="10953339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3" name="任意多边形: 形状 342">
            <a:extLst>
              <a:ext uri="{FF2B5EF4-FFF2-40B4-BE49-F238E27FC236}">
                <a16:creationId xmlns:a16="http://schemas.microsoft.com/office/drawing/2014/main" id="{F4524A38-897C-03F7-F432-DECF4358EC00}"/>
              </a:ext>
            </a:extLst>
          </p:cNvPr>
          <p:cNvSpPr/>
          <p:nvPr/>
        </p:nvSpPr>
        <p:spPr>
          <a:xfrm flipH="1">
            <a:off x="11008906" y="27765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4" name="任意多边形: 形状 343">
            <a:extLst>
              <a:ext uri="{FF2B5EF4-FFF2-40B4-BE49-F238E27FC236}">
                <a16:creationId xmlns:a16="http://schemas.microsoft.com/office/drawing/2014/main" id="{E6F14C0C-D7D1-FD67-08AD-B48D5048CB44}"/>
              </a:ext>
            </a:extLst>
          </p:cNvPr>
          <p:cNvSpPr/>
          <p:nvPr/>
        </p:nvSpPr>
        <p:spPr>
          <a:xfrm flipH="1">
            <a:off x="11008906" y="28353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5" name="任意多边形: 形状 344">
            <a:extLst>
              <a:ext uri="{FF2B5EF4-FFF2-40B4-BE49-F238E27FC236}">
                <a16:creationId xmlns:a16="http://schemas.microsoft.com/office/drawing/2014/main" id="{65F6FD51-56F8-172B-8CBC-A5E73D88BE54}"/>
              </a:ext>
            </a:extLst>
          </p:cNvPr>
          <p:cNvSpPr/>
          <p:nvPr/>
        </p:nvSpPr>
        <p:spPr>
          <a:xfrm flipH="1">
            <a:off x="11008906" y="289399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6" name="任意多边形: 形状 345">
            <a:extLst>
              <a:ext uri="{FF2B5EF4-FFF2-40B4-BE49-F238E27FC236}">
                <a16:creationId xmlns:a16="http://schemas.microsoft.com/office/drawing/2014/main" id="{28094122-69E9-FEB9-C034-109EDE593A27}"/>
              </a:ext>
            </a:extLst>
          </p:cNvPr>
          <p:cNvSpPr/>
          <p:nvPr/>
        </p:nvSpPr>
        <p:spPr>
          <a:xfrm flipH="1">
            <a:off x="11008906" y="29526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7" name="任意多边形: 形状 346">
            <a:extLst>
              <a:ext uri="{FF2B5EF4-FFF2-40B4-BE49-F238E27FC236}">
                <a16:creationId xmlns:a16="http://schemas.microsoft.com/office/drawing/2014/main" id="{9E70D969-F960-3C94-D3EF-EE60B489A7D6}"/>
              </a:ext>
            </a:extLst>
          </p:cNvPr>
          <p:cNvSpPr/>
          <p:nvPr/>
        </p:nvSpPr>
        <p:spPr>
          <a:xfrm flipH="1">
            <a:off x="11008906" y="30113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8" name="任意多边形: 形状 347">
            <a:extLst>
              <a:ext uri="{FF2B5EF4-FFF2-40B4-BE49-F238E27FC236}">
                <a16:creationId xmlns:a16="http://schemas.microsoft.com/office/drawing/2014/main" id="{C0D6FB96-98CB-E300-45FE-F5CD1258971A}"/>
              </a:ext>
            </a:extLst>
          </p:cNvPr>
          <p:cNvSpPr/>
          <p:nvPr/>
        </p:nvSpPr>
        <p:spPr>
          <a:xfrm flipH="1">
            <a:off x="11008906" y="30700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9" name="任意多边形: 形状 348">
            <a:extLst>
              <a:ext uri="{FF2B5EF4-FFF2-40B4-BE49-F238E27FC236}">
                <a16:creationId xmlns:a16="http://schemas.microsoft.com/office/drawing/2014/main" id="{65A584E1-3423-1BD0-B0B1-28D2B522A32F}"/>
              </a:ext>
            </a:extLst>
          </p:cNvPr>
          <p:cNvSpPr/>
          <p:nvPr/>
        </p:nvSpPr>
        <p:spPr>
          <a:xfrm flipH="1">
            <a:off x="11008906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0" name="任意多边形: 形状 349">
            <a:extLst>
              <a:ext uri="{FF2B5EF4-FFF2-40B4-BE49-F238E27FC236}">
                <a16:creationId xmlns:a16="http://schemas.microsoft.com/office/drawing/2014/main" id="{321E067F-333F-8037-BC8B-80DECB05C3EF}"/>
              </a:ext>
            </a:extLst>
          </p:cNvPr>
          <p:cNvSpPr/>
          <p:nvPr/>
        </p:nvSpPr>
        <p:spPr>
          <a:xfrm flipH="1">
            <a:off x="11008906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1" name="任意多边形: 形状 350">
            <a:extLst>
              <a:ext uri="{FF2B5EF4-FFF2-40B4-BE49-F238E27FC236}">
                <a16:creationId xmlns:a16="http://schemas.microsoft.com/office/drawing/2014/main" id="{FA7E035B-29A9-A09A-197C-2FB227F05A8D}"/>
              </a:ext>
            </a:extLst>
          </p:cNvPr>
          <p:cNvSpPr/>
          <p:nvPr/>
        </p:nvSpPr>
        <p:spPr>
          <a:xfrm flipH="1">
            <a:off x="11008906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2" name="任意多边形: 形状 351">
            <a:extLst>
              <a:ext uri="{FF2B5EF4-FFF2-40B4-BE49-F238E27FC236}">
                <a16:creationId xmlns:a16="http://schemas.microsoft.com/office/drawing/2014/main" id="{24CCC03C-A44F-70EB-630E-9792434CB813}"/>
              </a:ext>
            </a:extLst>
          </p:cNvPr>
          <p:cNvSpPr/>
          <p:nvPr/>
        </p:nvSpPr>
        <p:spPr>
          <a:xfrm flipH="1">
            <a:off x="11008906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3" name="任意多边形: 形状 352">
            <a:extLst>
              <a:ext uri="{FF2B5EF4-FFF2-40B4-BE49-F238E27FC236}">
                <a16:creationId xmlns:a16="http://schemas.microsoft.com/office/drawing/2014/main" id="{B76CA67D-D33E-5DC7-C849-1A9C28DC9EB3}"/>
              </a:ext>
            </a:extLst>
          </p:cNvPr>
          <p:cNvSpPr/>
          <p:nvPr/>
        </p:nvSpPr>
        <p:spPr>
          <a:xfrm flipH="1">
            <a:off x="11008906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4" name="任意多边形: 形状 353">
            <a:extLst>
              <a:ext uri="{FF2B5EF4-FFF2-40B4-BE49-F238E27FC236}">
                <a16:creationId xmlns:a16="http://schemas.microsoft.com/office/drawing/2014/main" id="{1B437D44-6FDC-4EC4-5C4E-97CC43BA5592}"/>
              </a:ext>
            </a:extLst>
          </p:cNvPr>
          <p:cNvSpPr/>
          <p:nvPr/>
        </p:nvSpPr>
        <p:spPr>
          <a:xfrm flipH="1">
            <a:off x="11008906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5" name="任意多边形: 形状 354">
            <a:extLst>
              <a:ext uri="{FF2B5EF4-FFF2-40B4-BE49-F238E27FC236}">
                <a16:creationId xmlns:a16="http://schemas.microsoft.com/office/drawing/2014/main" id="{DB03A2BD-D7AD-3277-1370-6C585BD98693}"/>
              </a:ext>
            </a:extLst>
          </p:cNvPr>
          <p:cNvSpPr/>
          <p:nvPr/>
        </p:nvSpPr>
        <p:spPr>
          <a:xfrm flipH="1">
            <a:off x="11008906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6" name="任意多边形: 形状 355">
            <a:extLst>
              <a:ext uri="{FF2B5EF4-FFF2-40B4-BE49-F238E27FC236}">
                <a16:creationId xmlns:a16="http://schemas.microsoft.com/office/drawing/2014/main" id="{C1700DD7-6E9F-BD03-8F12-8A94F269E558}"/>
              </a:ext>
            </a:extLst>
          </p:cNvPr>
          <p:cNvSpPr/>
          <p:nvPr/>
        </p:nvSpPr>
        <p:spPr>
          <a:xfrm flipH="1">
            <a:off x="11064596" y="27765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7" name="任意多边形: 形状 356">
            <a:extLst>
              <a:ext uri="{FF2B5EF4-FFF2-40B4-BE49-F238E27FC236}">
                <a16:creationId xmlns:a16="http://schemas.microsoft.com/office/drawing/2014/main" id="{F765AD48-C42D-7A6A-A124-88788510E1DD}"/>
              </a:ext>
            </a:extLst>
          </p:cNvPr>
          <p:cNvSpPr/>
          <p:nvPr/>
        </p:nvSpPr>
        <p:spPr>
          <a:xfrm flipH="1">
            <a:off x="11064596" y="28353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8" name="任意多边形: 形状 357">
            <a:extLst>
              <a:ext uri="{FF2B5EF4-FFF2-40B4-BE49-F238E27FC236}">
                <a16:creationId xmlns:a16="http://schemas.microsoft.com/office/drawing/2014/main" id="{DFE62AD7-BE5B-6738-E298-03BEA9C743A3}"/>
              </a:ext>
            </a:extLst>
          </p:cNvPr>
          <p:cNvSpPr/>
          <p:nvPr/>
        </p:nvSpPr>
        <p:spPr>
          <a:xfrm flipH="1">
            <a:off x="11064596" y="289399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9" name="任意多边形: 形状 358">
            <a:extLst>
              <a:ext uri="{FF2B5EF4-FFF2-40B4-BE49-F238E27FC236}">
                <a16:creationId xmlns:a16="http://schemas.microsoft.com/office/drawing/2014/main" id="{C030FDDC-F6C6-E106-256F-9F732B8E6C71}"/>
              </a:ext>
            </a:extLst>
          </p:cNvPr>
          <p:cNvSpPr/>
          <p:nvPr/>
        </p:nvSpPr>
        <p:spPr>
          <a:xfrm flipH="1">
            <a:off x="11064596" y="29526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0" name="任意多边形: 形状 359">
            <a:extLst>
              <a:ext uri="{FF2B5EF4-FFF2-40B4-BE49-F238E27FC236}">
                <a16:creationId xmlns:a16="http://schemas.microsoft.com/office/drawing/2014/main" id="{0FDD1605-4C2E-FC24-3D10-5999BFD4C4AA}"/>
              </a:ext>
            </a:extLst>
          </p:cNvPr>
          <p:cNvSpPr/>
          <p:nvPr/>
        </p:nvSpPr>
        <p:spPr>
          <a:xfrm flipH="1">
            <a:off x="11064596" y="30113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1" name="任意多边形: 形状 360">
            <a:extLst>
              <a:ext uri="{FF2B5EF4-FFF2-40B4-BE49-F238E27FC236}">
                <a16:creationId xmlns:a16="http://schemas.microsoft.com/office/drawing/2014/main" id="{4D357164-2F94-4A61-5D37-061E6B800F3B}"/>
              </a:ext>
            </a:extLst>
          </p:cNvPr>
          <p:cNvSpPr/>
          <p:nvPr/>
        </p:nvSpPr>
        <p:spPr>
          <a:xfrm flipH="1">
            <a:off x="11064596" y="30700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2" name="任意多边形: 形状 361">
            <a:extLst>
              <a:ext uri="{FF2B5EF4-FFF2-40B4-BE49-F238E27FC236}">
                <a16:creationId xmlns:a16="http://schemas.microsoft.com/office/drawing/2014/main" id="{35267AD4-4045-AA33-7E3C-126C622F156C}"/>
              </a:ext>
            </a:extLst>
          </p:cNvPr>
          <p:cNvSpPr/>
          <p:nvPr/>
        </p:nvSpPr>
        <p:spPr>
          <a:xfrm flipH="1">
            <a:off x="11064596" y="31288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3" name="任意多边形: 形状 362">
            <a:extLst>
              <a:ext uri="{FF2B5EF4-FFF2-40B4-BE49-F238E27FC236}">
                <a16:creationId xmlns:a16="http://schemas.microsoft.com/office/drawing/2014/main" id="{6A0A65CC-183D-03A9-843B-963DC1484552}"/>
              </a:ext>
            </a:extLst>
          </p:cNvPr>
          <p:cNvSpPr/>
          <p:nvPr/>
        </p:nvSpPr>
        <p:spPr>
          <a:xfrm flipH="1">
            <a:off x="11064596" y="318744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4" name="任意多边形: 形状 363">
            <a:extLst>
              <a:ext uri="{FF2B5EF4-FFF2-40B4-BE49-F238E27FC236}">
                <a16:creationId xmlns:a16="http://schemas.microsoft.com/office/drawing/2014/main" id="{BF17FA65-1E06-90F7-71BB-EDDDFB66F0DF}"/>
              </a:ext>
            </a:extLst>
          </p:cNvPr>
          <p:cNvSpPr/>
          <p:nvPr/>
        </p:nvSpPr>
        <p:spPr>
          <a:xfrm flipH="1">
            <a:off x="11064596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5" name="任意多边形: 形状 364">
            <a:extLst>
              <a:ext uri="{FF2B5EF4-FFF2-40B4-BE49-F238E27FC236}">
                <a16:creationId xmlns:a16="http://schemas.microsoft.com/office/drawing/2014/main" id="{AA37E385-D00C-F6F3-204E-086BC7BB8D2D}"/>
              </a:ext>
            </a:extLst>
          </p:cNvPr>
          <p:cNvSpPr/>
          <p:nvPr/>
        </p:nvSpPr>
        <p:spPr>
          <a:xfrm flipH="1">
            <a:off x="11064596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6" name="任意多边形: 形状 365">
            <a:extLst>
              <a:ext uri="{FF2B5EF4-FFF2-40B4-BE49-F238E27FC236}">
                <a16:creationId xmlns:a16="http://schemas.microsoft.com/office/drawing/2014/main" id="{C4FFC379-0131-9398-833D-69EDD0F356AD}"/>
              </a:ext>
            </a:extLst>
          </p:cNvPr>
          <p:cNvSpPr/>
          <p:nvPr/>
        </p:nvSpPr>
        <p:spPr>
          <a:xfrm flipH="1">
            <a:off x="11064596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7" name="任意多边形: 形状 366">
            <a:extLst>
              <a:ext uri="{FF2B5EF4-FFF2-40B4-BE49-F238E27FC236}">
                <a16:creationId xmlns:a16="http://schemas.microsoft.com/office/drawing/2014/main" id="{127EF168-7DBD-1142-3570-FD822C1E4D43}"/>
              </a:ext>
            </a:extLst>
          </p:cNvPr>
          <p:cNvSpPr/>
          <p:nvPr/>
        </p:nvSpPr>
        <p:spPr>
          <a:xfrm flipH="1">
            <a:off x="11064596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8" name="任意多边形: 形状 367">
            <a:extLst>
              <a:ext uri="{FF2B5EF4-FFF2-40B4-BE49-F238E27FC236}">
                <a16:creationId xmlns:a16="http://schemas.microsoft.com/office/drawing/2014/main" id="{93BC8825-5F37-7668-AFFE-FCF2D3030AE1}"/>
              </a:ext>
            </a:extLst>
          </p:cNvPr>
          <p:cNvSpPr/>
          <p:nvPr/>
        </p:nvSpPr>
        <p:spPr>
          <a:xfrm flipH="1">
            <a:off x="6978818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9" name="任意多边形: 形状 368">
            <a:extLst>
              <a:ext uri="{FF2B5EF4-FFF2-40B4-BE49-F238E27FC236}">
                <a16:creationId xmlns:a16="http://schemas.microsoft.com/office/drawing/2014/main" id="{60FFFD4A-2A02-D7F7-EEC9-4C6938F5C87E}"/>
              </a:ext>
            </a:extLst>
          </p:cNvPr>
          <p:cNvSpPr/>
          <p:nvPr/>
        </p:nvSpPr>
        <p:spPr>
          <a:xfrm flipH="1">
            <a:off x="6978818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0" name="任意多边形: 形状 369">
            <a:extLst>
              <a:ext uri="{FF2B5EF4-FFF2-40B4-BE49-F238E27FC236}">
                <a16:creationId xmlns:a16="http://schemas.microsoft.com/office/drawing/2014/main" id="{5762E004-830F-09FC-86C1-F53CCE59CEA8}"/>
              </a:ext>
            </a:extLst>
          </p:cNvPr>
          <p:cNvSpPr/>
          <p:nvPr/>
        </p:nvSpPr>
        <p:spPr>
          <a:xfrm flipH="1">
            <a:off x="6978818" y="332230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1" name="任意多边形: 形状 370">
            <a:extLst>
              <a:ext uri="{FF2B5EF4-FFF2-40B4-BE49-F238E27FC236}">
                <a16:creationId xmlns:a16="http://schemas.microsoft.com/office/drawing/2014/main" id="{B857F97B-715E-2361-470C-CC7EF4E58BAA}"/>
              </a:ext>
            </a:extLst>
          </p:cNvPr>
          <p:cNvSpPr/>
          <p:nvPr/>
        </p:nvSpPr>
        <p:spPr>
          <a:xfrm flipH="1">
            <a:off x="6978818" y="33810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2" name="任意多边形: 形状 371">
            <a:extLst>
              <a:ext uri="{FF2B5EF4-FFF2-40B4-BE49-F238E27FC236}">
                <a16:creationId xmlns:a16="http://schemas.microsoft.com/office/drawing/2014/main" id="{D522AC2D-AC93-D1F4-F56D-B5FDCFD0E6D6}"/>
              </a:ext>
            </a:extLst>
          </p:cNvPr>
          <p:cNvSpPr/>
          <p:nvPr/>
        </p:nvSpPr>
        <p:spPr>
          <a:xfrm flipH="1">
            <a:off x="6978818" y="34397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3" name="任意多边形: 形状 372">
            <a:extLst>
              <a:ext uri="{FF2B5EF4-FFF2-40B4-BE49-F238E27FC236}">
                <a16:creationId xmlns:a16="http://schemas.microsoft.com/office/drawing/2014/main" id="{14AC07CA-FEE5-C454-543B-2E0281B806A7}"/>
              </a:ext>
            </a:extLst>
          </p:cNvPr>
          <p:cNvSpPr/>
          <p:nvPr/>
        </p:nvSpPr>
        <p:spPr>
          <a:xfrm flipH="1">
            <a:off x="6978818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4" name="任意多边形: 形状 373">
            <a:extLst>
              <a:ext uri="{FF2B5EF4-FFF2-40B4-BE49-F238E27FC236}">
                <a16:creationId xmlns:a16="http://schemas.microsoft.com/office/drawing/2014/main" id="{316D3428-3A3F-3D31-0F36-130E545EB864}"/>
              </a:ext>
            </a:extLst>
          </p:cNvPr>
          <p:cNvSpPr/>
          <p:nvPr/>
        </p:nvSpPr>
        <p:spPr>
          <a:xfrm flipH="1">
            <a:off x="6978818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5" name="任意多边形: 形状 374">
            <a:extLst>
              <a:ext uri="{FF2B5EF4-FFF2-40B4-BE49-F238E27FC236}">
                <a16:creationId xmlns:a16="http://schemas.microsoft.com/office/drawing/2014/main" id="{F566F9D5-9C0D-97F1-D901-E812E19AAAD5}"/>
              </a:ext>
            </a:extLst>
          </p:cNvPr>
          <p:cNvSpPr/>
          <p:nvPr/>
        </p:nvSpPr>
        <p:spPr>
          <a:xfrm flipH="1">
            <a:off x="6978818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6" name="任意多边形: 形状 375">
            <a:extLst>
              <a:ext uri="{FF2B5EF4-FFF2-40B4-BE49-F238E27FC236}">
                <a16:creationId xmlns:a16="http://schemas.microsoft.com/office/drawing/2014/main" id="{28386A16-D5E2-4D61-29C1-DF22CD59DAB9}"/>
              </a:ext>
            </a:extLst>
          </p:cNvPr>
          <p:cNvSpPr/>
          <p:nvPr/>
        </p:nvSpPr>
        <p:spPr>
          <a:xfrm flipH="1">
            <a:off x="6978818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7" name="任意多边形: 形状 376">
            <a:extLst>
              <a:ext uri="{FF2B5EF4-FFF2-40B4-BE49-F238E27FC236}">
                <a16:creationId xmlns:a16="http://schemas.microsoft.com/office/drawing/2014/main" id="{0FAA38E4-2DF3-F0A4-70FE-441DB175BEDA}"/>
              </a:ext>
            </a:extLst>
          </p:cNvPr>
          <p:cNvSpPr/>
          <p:nvPr/>
        </p:nvSpPr>
        <p:spPr>
          <a:xfrm flipH="1">
            <a:off x="6978818" y="37331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8" name="任意多边形: 形状 377">
            <a:extLst>
              <a:ext uri="{FF2B5EF4-FFF2-40B4-BE49-F238E27FC236}">
                <a16:creationId xmlns:a16="http://schemas.microsoft.com/office/drawing/2014/main" id="{02711DFC-BE07-0326-B294-4C3C614F3A7C}"/>
              </a:ext>
            </a:extLst>
          </p:cNvPr>
          <p:cNvSpPr/>
          <p:nvPr/>
        </p:nvSpPr>
        <p:spPr>
          <a:xfrm flipH="1">
            <a:off x="6978818" y="37919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9" name="任意多边形: 形状 378">
            <a:extLst>
              <a:ext uri="{FF2B5EF4-FFF2-40B4-BE49-F238E27FC236}">
                <a16:creationId xmlns:a16="http://schemas.microsoft.com/office/drawing/2014/main" id="{C7046A8F-79BD-AC40-269D-5B7CD19EA594}"/>
              </a:ext>
            </a:extLst>
          </p:cNvPr>
          <p:cNvSpPr/>
          <p:nvPr/>
        </p:nvSpPr>
        <p:spPr>
          <a:xfrm flipH="1">
            <a:off x="6978818" y="38505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0" name="任意多边形: 形状 379">
            <a:extLst>
              <a:ext uri="{FF2B5EF4-FFF2-40B4-BE49-F238E27FC236}">
                <a16:creationId xmlns:a16="http://schemas.microsoft.com/office/drawing/2014/main" id="{0E6B8F1F-91A1-0EE4-E8CE-5176DC3D9B62}"/>
              </a:ext>
            </a:extLst>
          </p:cNvPr>
          <p:cNvSpPr/>
          <p:nvPr/>
        </p:nvSpPr>
        <p:spPr>
          <a:xfrm flipH="1">
            <a:off x="6978818" y="39092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1" name="任意多边形: 形状 380">
            <a:extLst>
              <a:ext uri="{FF2B5EF4-FFF2-40B4-BE49-F238E27FC236}">
                <a16:creationId xmlns:a16="http://schemas.microsoft.com/office/drawing/2014/main" id="{83223986-89F9-47B3-88A2-4BBCF0FB1F4B}"/>
              </a:ext>
            </a:extLst>
          </p:cNvPr>
          <p:cNvSpPr/>
          <p:nvPr/>
        </p:nvSpPr>
        <p:spPr>
          <a:xfrm flipH="1">
            <a:off x="6978818" y="39679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2" name="任意多边形: 形状 381">
            <a:extLst>
              <a:ext uri="{FF2B5EF4-FFF2-40B4-BE49-F238E27FC236}">
                <a16:creationId xmlns:a16="http://schemas.microsoft.com/office/drawing/2014/main" id="{DCD0AF9A-F8E3-037C-44D2-96FBB595F7B1}"/>
              </a:ext>
            </a:extLst>
          </p:cNvPr>
          <p:cNvSpPr/>
          <p:nvPr/>
        </p:nvSpPr>
        <p:spPr>
          <a:xfrm flipH="1">
            <a:off x="6978818" y="402660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3" name="任意多边形: 形状 382">
            <a:extLst>
              <a:ext uri="{FF2B5EF4-FFF2-40B4-BE49-F238E27FC236}">
                <a16:creationId xmlns:a16="http://schemas.microsoft.com/office/drawing/2014/main" id="{7032EE7C-8418-C7A7-D1F8-397B043ED069}"/>
              </a:ext>
            </a:extLst>
          </p:cNvPr>
          <p:cNvSpPr/>
          <p:nvPr/>
        </p:nvSpPr>
        <p:spPr>
          <a:xfrm flipH="1">
            <a:off x="6978818" y="40853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4" name="任意多边形: 形状 383">
            <a:extLst>
              <a:ext uri="{FF2B5EF4-FFF2-40B4-BE49-F238E27FC236}">
                <a16:creationId xmlns:a16="http://schemas.microsoft.com/office/drawing/2014/main" id="{74D7F9E1-48BD-9A46-363A-E35F1269B272}"/>
              </a:ext>
            </a:extLst>
          </p:cNvPr>
          <p:cNvSpPr/>
          <p:nvPr/>
        </p:nvSpPr>
        <p:spPr>
          <a:xfrm flipH="1">
            <a:off x="6978818" y="41440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5" name="任意多边形: 形状 384">
            <a:extLst>
              <a:ext uri="{FF2B5EF4-FFF2-40B4-BE49-F238E27FC236}">
                <a16:creationId xmlns:a16="http://schemas.microsoft.com/office/drawing/2014/main" id="{29F9314A-1D72-CBCA-D0C3-5D520170E792}"/>
              </a:ext>
            </a:extLst>
          </p:cNvPr>
          <p:cNvSpPr/>
          <p:nvPr/>
        </p:nvSpPr>
        <p:spPr>
          <a:xfrm flipH="1">
            <a:off x="6978818" y="42027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6" name="任意多边形: 形状 385">
            <a:extLst>
              <a:ext uri="{FF2B5EF4-FFF2-40B4-BE49-F238E27FC236}">
                <a16:creationId xmlns:a16="http://schemas.microsoft.com/office/drawing/2014/main" id="{38D5ABFC-4990-0B52-BAC5-66DA8C00F809}"/>
              </a:ext>
            </a:extLst>
          </p:cNvPr>
          <p:cNvSpPr/>
          <p:nvPr/>
        </p:nvSpPr>
        <p:spPr>
          <a:xfrm flipH="1">
            <a:off x="6978818" y="42614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7" name="任意多边形: 形状 386">
            <a:extLst>
              <a:ext uri="{FF2B5EF4-FFF2-40B4-BE49-F238E27FC236}">
                <a16:creationId xmlns:a16="http://schemas.microsoft.com/office/drawing/2014/main" id="{6668C0CB-46D0-B78D-A510-AAB2B04FE649}"/>
              </a:ext>
            </a:extLst>
          </p:cNvPr>
          <p:cNvSpPr/>
          <p:nvPr/>
        </p:nvSpPr>
        <p:spPr>
          <a:xfrm flipH="1">
            <a:off x="6978818" y="43200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8" name="任意多边形: 形状 387">
            <a:extLst>
              <a:ext uri="{FF2B5EF4-FFF2-40B4-BE49-F238E27FC236}">
                <a16:creationId xmlns:a16="http://schemas.microsoft.com/office/drawing/2014/main" id="{C524272B-1DE1-84BD-E1C7-52780B1F955F}"/>
              </a:ext>
            </a:extLst>
          </p:cNvPr>
          <p:cNvSpPr/>
          <p:nvPr/>
        </p:nvSpPr>
        <p:spPr>
          <a:xfrm flipH="1">
            <a:off x="7034385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9" name="任意多边形: 形状 388">
            <a:extLst>
              <a:ext uri="{FF2B5EF4-FFF2-40B4-BE49-F238E27FC236}">
                <a16:creationId xmlns:a16="http://schemas.microsoft.com/office/drawing/2014/main" id="{5A8FFEE7-A805-9404-F265-184670BAC267}"/>
              </a:ext>
            </a:extLst>
          </p:cNvPr>
          <p:cNvSpPr/>
          <p:nvPr/>
        </p:nvSpPr>
        <p:spPr>
          <a:xfrm flipH="1">
            <a:off x="7034385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0" name="任意多边形: 形状 389">
            <a:extLst>
              <a:ext uri="{FF2B5EF4-FFF2-40B4-BE49-F238E27FC236}">
                <a16:creationId xmlns:a16="http://schemas.microsoft.com/office/drawing/2014/main" id="{9BF1F9A9-5D33-C049-C445-87694B43A7BB}"/>
              </a:ext>
            </a:extLst>
          </p:cNvPr>
          <p:cNvSpPr/>
          <p:nvPr/>
        </p:nvSpPr>
        <p:spPr>
          <a:xfrm flipH="1">
            <a:off x="7034385" y="332230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1" name="任意多边形: 形状 390">
            <a:extLst>
              <a:ext uri="{FF2B5EF4-FFF2-40B4-BE49-F238E27FC236}">
                <a16:creationId xmlns:a16="http://schemas.microsoft.com/office/drawing/2014/main" id="{B8696616-4485-E025-1170-470AF3CF07E8}"/>
              </a:ext>
            </a:extLst>
          </p:cNvPr>
          <p:cNvSpPr/>
          <p:nvPr/>
        </p:nvSpPr>
        <p:spPr>
          <a:xfrm flipH="1">
            <a:off x="7034385" y="33810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2" name="任意多边形: 形状 391">
            <a:extLst>
              <a:ext uri="{FF2B5EF4-FFF2-40B4-BE49-F238E27FC236}">
                <a16:creationId xmlns:a16="http://schemas.microsoft.com/office/drawing/2014/main" id="{D4EF633E-2D2A-4636-C955-9EEA8A5426B0}"/>
              </a:ext>
            </a:extLst>
          </p:cNvPr>
          <p:cNvSpPr/>
          <p:nvPr/>
        </p:nvSpPr>
        <p:spPr>
          <a:xfrm flipH="1">
            <a:off x="7034385" y="34397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3" name="任意多边形: 形状 392">
            <a:extLst>
              <a:ext uri="{FF2B5EF4-FFF2-40B4-BE49-F238E27FC236}">
                <a16:creationId xmlns:a16="http://schemas.microsoft.com/office/drawing/2014/main" id="{08481DF6-9CCF-1D79-C99A-362CAB5F17A5}"/>
              </a:ext>
            </a:extLst>
          </p:cNvPr>
          <p:cNvSpPr/>
          <p:nvPr/>
        </p:nvSpPr>
        <p:spPr>
          <a:xfrm flipH="1">
            <a:off x="7034385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4" name="任意多边形: 形状 393">
            <a:extLst>
              <a:ext uri="{FF2B5EF4-FFF2-40B4-BE49-F238E27FC236}">
                <a16:creationId xmlns:a16="http://schemas.microsoft.com/office/drawing/2014/main" id="{D6CA9955-F728-02A1-AC3F-8CE7047D4300}"/>
              </a:ext>
            </a:extLst>
          </p:cNvPr>
          <p:cNvSpPr/>
          <p:nvPr/>
        </p:nvSpPr>
        <p:spPr>
          <a:xfrm flipH="1">
            <a:off x="7034385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5" name="任意多边形: 形状 394">
            <a:extLst>
              <a:ext uri="{FF2B5EF4-FFF2-40B4-BE49-F238E27FC236}">
                <a16:creationId xmlns:a16="http://schemas.microsoft.com/office/drawing/2014/main" id="{973CDC90-6673-9B00-A173-382F3A30894B}"/>
              </a:ext>
            </a:extLst>
          </p:cNvPr>
          <p:cNvSpPr/>
          <p:nvPr/>
        </p:nvSpPr>
        <p:spPr>
          <a:xfrm flipH="1">
            <a:off x="7034385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6" name="任意多边形: 形状 395">
            <a:extLst>
              <a:ext uri="{FF2B5EF4-FFF2-40B4-BE49-F238E27FC236}">
                <a16:creationId xmlns:a16="http://schemas.microsoft.com/office/drawing/2014/main" id="{A144958B-A61D-A1A9-DBA2-4AA2010205D4}"/>
              </a:ext>
            </a:extLst>
          </p:cNvPr>
          <p:cNvSpPr/>
          <p:nvPr/>
        </p:nvSpPr>
        <p:spPr>
          <a:xfrm flipH="1">
            <a:off x="7034385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7" name="任意多边形: 形状 396">
            <a:extLst>
              <a:ext uri="{FF2B5EF4-FFF2-40B4-BE49-F238E27FC236}">
                <a16:creationId xmlns:a16="http://schemas.microsoft.com/office/drawing/2014/main" id="{BD093DFF-8536-4AD5-A5C9-A60857E5494F}"/>
              </a:ext>
            </a:extLst>
          </p:cNvPr>
          <p:cNvSpPr/>
          <p:nvPr/>
        </p:nvSpPr>
        <p:spPr>
          <a:xfrm flipH="1">
            <a:off x="7034385" y="37331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8" name="任意多边形: 形状 397">
            <a:extLst>
              <a:ext uri="{FF2B5EF4-FFF2-40B4-BE49-F238E27FC236}">
                <a16:creationId xmlns:a16="http://schemas.microsoft.com/office/drawing/2014/main" id="{0D39624D-E161-A034-BD02-18B32BE26D07}"/>
              </a:ext>
            </a:extLst>
          </p:cNvPr>
          <p:cNvSpPr/>
          <p:nvPr/>
        </p:nvSpPr>
        <p:spPr>
          <a:xfrm flipH="1">
            <a:off x="7034385" y="37919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99" name="任意多边形: 形状 398">
            <a:extLst>
              <a:ext uri="{FF2B5EF4-FFF2-40B4-BE49-F238E27FC236}">
                <a16:creationId xmlns:a16="http://schemas.microsoft.com/office/drawing/2014/main" id="{D8252571-8F10-CABB-4263-CD1BE9BA42ED}"/>
              </a:ext>
            </a:extLst>
          </p:cNvPr>
          <p:cNvSpPr/>
          <p:nvPr/>
        </p:nvSpPr>
        <p:spPr>
          <a:xfrm flipH="1">
            <a:off x="7034385" y="38505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0" name="任意多边形: 形状 399">
            <a:extLst>
              <a:ext uri="{FF2B5EF4-FFF2-40B4-BE49-F238E27FC236}">
                <a16:creationId xmlns:a16="http://schemas.microsoft.com/office/drawing/2014/main" id="{34880D92-10EC-3C72-65C4-312BA19A1314}"/>
              </a:ext>
            </a:extLst>
          </p:cNvPr>
          <p:cNvSpPr/>
          <p:nvPr/>
        </p:nvSpPr>
        <p:spPr>
          <a:xfrm flipH="1">
            <a:off x="7034385" y="39092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1" name="任意多边形: 形状 400">
            <a:extLst>
              <a:ext uri="{FF2B5EF4-FFF2-40B4-BE49-F238E27FC236}">
                <a16:creationId xmlns:a16="http://schemas.microsoft.com/office/drawing/2014/main" id="{819FB153-79B8-126C-8111-46F90BD63F6D}"/>
              </a:ext>
            </a:extLst>
          </p:cNvPr>
          <p:cNvSpPr/>
          <p:nvPr/>
        </p:nvSpPr>
        <p:spPr>
          <a:xfrm flipH="1">
            <a:off x="7034385" y="39679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2" name="任意多边形: 形状 401">
            <a:extLst>
              <a:ext uri="{FF2B5EF4-FFF2-40B4-BE49-F238E27FC236}">
                <a16:creationId xmlns:a16="http://schemas.microsoft.com/office/drawing/2014/main" id="{BA2F526C-EEC7-F2C8-E63D-E38D1E437F3F}"/>
              </a:ext>
            </a:extLst>
          </p:cNvPr>
          <p:cNvSpPr/>
          <p:nvPr/>
        </p:nvSpPr>
        <p:spPr>
          <a:xfrm flipH="1">
            <a:off x="7034385" y="402660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3" name="任意多边形: 形状 402">
            <a:extLst>
              <a:ext uri="{FF2B5EF4-FFF2-40B4-BE49-F238E27FC236}">
                <a16:creationId xmlns:a16="http://schemas.microsoft.com/office/drawing/2014/main" id="{B2B4F740-75D1-4D79-6E94-2A186F5E0980}"/>
              </a:ext>
            </a:extLst>
          </p:cNvPr>
          <p:cNvSpPr/>
          <p:nvPr/>
        </p:nvSpPr>
        <p:spPr>
          <a:xfrm flipH="1">
            <a:off x="7034385" y="40853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4" name="任意多边形: 形状 403">
            <a:extLst>
              <a:ext uri="{FF2B5EF4-FFF2-40B4-BE49-F238E27FC236}">
                <a16:creationId xmlns:a16="http://schemas.microsoft.com/office/drawing/2014/main" id="{3484AAC1-8BBC-D999-9703-30E29B49B066}"/>
              </a:ext>
            </a:extLst>
          </p:cNvPr>
          <p:cNvSpPr/>
          <p:nvPr/>
        </p:nvSpPr>
        <p:spPr>
          <a:xfrm flipH="1">
            <a:off x="7034385" y="41440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5" name="任意多边形: 形状 404">
            <a:extLst>
              <a:ext uri="{FF2B5EF4-FFF2-40B4-BE49-F238E27FC236}">
                <a16:creationId xmlns:a16="http://schemas.microsoft.com/office/drawing/2014/main" id="{EB9F843B-1208-A7D0-73F7-16A5EEC5AB53}"/>
              </a:ext>
            </a:extLst>
          </p:cNvPr>
          <p:cNvSpPr/>
          <p:nvPr/>
        </p:nvSpPr>
        <p:spPr>
          <a:xfrm flipH="1">
            <a:off x="7034385" y="42027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6" name="任意多边形: 形状 405">
            <a:extLst>
              <a:ext uri="{FF2B5EF4-FFF2-40B4-BE49-F238E27FC236}">
                <a16:creationId xmlns:a16="http://schemas.microsoft.com/office/drawing/2014/main" id="{AF1C4541-4C44-1D29-C9A3-7BD80C2717FC}"/>
              </a:ext>
            </a:extLst>
          </p:cNvPr>
          <p:cNvSpPr/>
          <p:nvPr/>
        </p:nvSpPr>
        <p:spPr>
          <a:xfrm flipH="1">
            <a:off x="7089952" y="320489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7" name="任意多边形: 形状 406">
            <a:extLst>
              <a:ext uri="{FF2B5EF4-FFF2-40B4-BE49-F238E27FC236}">
                <a16:creationId xmlns:a16="http://schemas.microsoft.com/office/drawing/2014/main" id="{284D186B-8C53-8C53-7912-CD1784C82F02}"/>
              </a:ext>
            </a:extLst>
          </p:cNvPr>
          <p:cNvSpPr/>
          <p:nvPr/>
        </p:nvSpPr>
        <p:spPr>
          <a:xfrm flipH="1">
            <a:off x="7089952" y="32636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8" name="任意多边形: 形状 407">
            <a:extLst>
              <a:ext uri="{FF2B5EF4-FFF2-40B4-BE49-F238E27FC236}">
                <a16:creationId xmlns:a16="http://schemas.microsoft.com/office/drawing/2014/main" id="{44F34C21-798F-CD62-2A3B-41D21FA55017}"/>
              </a:ext>
            </a:extLst>
          </p:cNvPr>
          <p:cNvSpPr/>
          <p:nvPr/>
        </p:nvSpPr>
        <p:spPr>
          <a:xfrm flipH="1">
            <a:off x="7089952" y="332230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09" name="任意多边形: 形状 408">
            <a:extLst>
              <a:ext uri="{FF2B5EF4-FFF2-40B4-BE49-F238E27FC236}">
                <a16:creationId xmlns:a16="http://schemas.microsoft.com/office/drawing/2014/main" id="{05CD044F-4E6C-E1EB-D2C1-A847B13BE5BD}"/>
              </a:ext>
            </a:extLst>
          </p:cNvPr>
          <p:cNvSpPr/>
          <p:nvPr/>
        </p:nvSpPr>
        <p:spPr>
          <a:xfrm flipH="1">
            <a:off x="7089952" y="33810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0" name="任意多边形: 形状 409">
            <a:extLst>
              <a:ext uri="{FF2B5EF4-FFF2-40B4-BE49-F238E27FC236}">
                <a16:creationId xmlns:a16="http://schemas.microsoft.com/office/drawing/2014/main" id="{AE7453D9-A5A9-A25A-92C9-E59EDA86793B}"/>
              </a:ext>
            </a:extLst>
          </p:cNvPr>
          <p:cNvSpPr/>
          <p:nvPr/>
        </p:nvSpPr>
        <p:spPr>
          <a:xfrm flipH="1">
            <a:off x="7089952" y="34397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1" name="任意多边形: 形状 410">
            <a:extLst>
              <a:ext uri="{FF2B5EF4-FFF2-40B4-BE49-F238E27FC236}">
                <a16:creationId xmlns:a16="http://schemas.microsoft.com/office/drawing/2014/main" id="{FFC2A80D-9698-3F5C-28B5-2C60441D977B}"/>
              </a:ext>
            </a:extLst>
          </p:cNvPr>
          <p:cNvSpPr/>
          <p:nvPr/>
        </p:nvSpPr>
        <p:spPr>
          <a:xfrm flipH="1">
            <a:off x="7089952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2" name="任意多边形: 形状 411">
            <a:extLst>
              <a:ext uri="{FF2B5EF4-FFF2-40B4-BE49-F238E27FC236}">
                <a16:creationId xmlns:a16="http://schemas.microsoft.com/office/drawing/2014/main" id="{A703972A-3951-6861-479B-0CCDD6A189D4}"/>
              </a:ext>
            </a:extLst>
          </p:cNvPr>
          <p:cNvSpPr/>
          <p:nvPr/>
        </p:nvSpPr>
        <p:spPr>
          <a:xfrm flipH="1">
            <a:off x="7089952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3" name="任意多边形: 形状 412">
            <a:extLst>
              <a:ext uri="{FF2B5EF4-FFF2-40B4-BE49-F238E27FC236}">
                <a16:creationId xmlns:a16="http://schemas.microsoft.com/office/drawing/2014/main" id="{D0B1D680-DE76-DDF5-9B21-06D4542FA7C3}"/>
              </a:ext>
            </a:extLst>
          </p:cNvPr>
          <p:cNvSpPr/>
          <p:nvPr/>
        </p:nvSpPr>
        <p:spPr>
          <a:xfrm flipH="1">
            <a:off x="7089952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4" name="任意多边形: 形状 413">
            <a:extLst>
              <a:ext uri="{FF2B5EF4-FFF2-40B4-BE49-F238E27FC236}">
                <a16:creationId xmlns:a16="http://schemas.microsoft.com/office/drawing/2014/main" id="{1C289333-6F9F-416E-8F03-53E76212202E}"/>
              </a:ext>
            </a:extLst>
          </p:cNvPr>
          <p:cNvSpPr/>
          <p:nvPr/>
        </p:nvSpPr>
        <p:spPr>
          <a:xfrm flipH="1">
            <a:off x="7089952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5" name="任意多边形: 形状 414">
            <a:extLst>
              <a:ext uri="{FF2B5EF4-FFF2-40B4-BE49-F238E27FC236}">
                <a16:creationId xmlns:a16="http://schemas.microsoft.com/office/drawing/2014/main" id="{39162E0E-8C7E-68A1-A8BC-D77E5AF3C613}"/>
              </a:ext>
            </a:extLst>
          </p:cNvPr>
          <p:cNvSpPr/>
          <p:nvPr/>
        </p:nvSpPr>
        <p:spPr>
          <a:xfrm flipH="1">
            <a:off x="7089952" y="37331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6" name="任意多边形: 形状 415">
            <a:extLst>
              <a:ext uri="{FF2B5EF4-FFF2-40B4-BE49-F238E27FC236}">
                <a16:creationId xmlns:a16="http://schemas.microsoft.com/office/drawing/2014/main" id="{9CE4685E-6BCA-E984-CFAC-D0EFF1505B44}"/>
              </a:ext>
            </a:extLst>
          </p:cNvPr>
          <p:cNvSpPr/>
          <p:nvPr/>
        </p:nvSpPr>
        <p:spPr>
          <a:xfrm flipH="1">
            <a:off x="7089952" y="37919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7" name="任意多边形: 形状 416">
            <a:extLst>
              <a:ext uri="{FF2B5EF4-FFF2-40B4-BE49-F238E27FC236}">
                <a16:creationId xmlns:a16="http://schemas.microsoft.com/office/drawing/2014/main" id="{E669FAB3-598F-56EB-F220-51BF3A1CEDAA}"/>
              </a:ext>
            </a:extLst>
          </p:cNvPr>
          <p:cNvSpPr/>
          <p:nvPr/>
        </p:nvSpPr>
        <p:spPr>
          <a:xfrm flipH="1">
            <a:off x="7089952" y="38505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8" name="任意多边形: 形状 417">
            <a:extLst>
              <a:ext uri="{FF2B5EF4-FFF2-40B4-BE49-F238E27FC236}">
                <a16:creationId xmlns:a16="http://schemas.microsoft.com/office/drawing/2014/main" id="{C3F2C093-20D9-E10E-1F37-C9954BD4709C}"/>
              </a:ext>
            </a:extLst>
          </p:cNvPr>
          <p:cNvSpPr/>
          <p:nvPr/>
        </p:nvSpPr>
        <p:spPr>
          <a:xfrm flipH="1">
            <a:off x="7089952" y="39092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19" name="任意多边形: 形状 418">
            <a:extLst>
              <a:ext uri="{FF2B5EF4-FFF2-40B4-BE49-F238E27FC236}">
                <a16:creationId xmlns:a16="http://schemas.microsoft.com/office/drawing/2014/main" id="{7839C733-BB28-E7CD-37AB-CCCE4C477038}"/>
              </a:ext>
            </a:extLst>
          </p:cNvPr>
          <p:cNvSpPr/>
          <p:nvPr/>
        </p:nvSpPr>
        <p:spPr>
          <a:xfrm flipH="1">
            <a:off x="7089952" y="39679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0" name="任意多边形: 形状 419">
            <a:extLst>
              <a:ext uri="{FF2B5EF4-FFF2-40B4-BE49-F238E27FC236}">
                <a16:creationId xmlns:a16="http://schemas.microsoft.com/office/drawing/2014/main" id="{63B5CF2A-3223-C238-D759-B45AFBB14787}"/>
              </a:ext>
            </a:extLst>
          </p:cNvPr>
          <p:cNvSpPr/>
          <p:nvPr/>
        </p:nvSpPr>
        <p:spPr>
          <a:xfrm flipH="1">
            <a:off x="7089952" y="402660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1" name="任意多边形: 形状 420">
            <a:extLst>
              <a:ext uri="{FF2B5EF4-FFF2-40B4-BE49-F238E27FC236}">
                <a16:creationId xmlns:a16="http://schemas.microsoft.com/office/drawing/2014/main" id="{2250E09F-CFD8-434E-DE11-BC0D03E93EB8}"/>
              </a:ext>
            </a:extLst>
          </p:cNvPr>
          <p:cNvSpPr/>
          <p:nvPr/>
        </p:nvSpPr>
        <p:spPr>
          <a:xfrm flipH="1">
            <a:off x="7089952" y="40853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2" name="任意多边形: 形状 421">
            <a:extLst>
              <a:ext uri="{FF2B5EF4-FFF2-40B4-BE49-F238E27FC236}">
                <a16:creationId xmlns:a16="http://schemas.microsoft.com/office/drawing/2014/main" id="{9D4CAFF2-EAE1-8BD1-7C66-795F12819686}"/>
              </a:ext>
            </a:extLst>
          </p:cNvPr>
          <p:cNvSpPr/>
          <p:nvPr/>
        </p:nvSpPr>
        <p:spPr>
          <a:xfrm flipH="1">
            <a:off x="7089952" y="41440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3" name="任意多边形: 形状 422">
            <a:extLst>
              <a:ext uri="{FF2B5EF4-FFF2-40B4-BE49-F238E27FC236}">
                <a16:creationId xmlns:a16="http://schemas.microsoft.com/office/drawing/2014/main" id="{F2063C11-0DEC-9A1F-2F82-772B63B8DD53}"/>
              </a:ext>
            </a:extLst>
          </p:cNvPr>
          <p:cNvSpPr/>
          <p:nvPr/>
        </p:nvSpPr>
        <p:spPr>
          <a:xfrm flipH="1">
            <a:off x="7089952" y="42027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4" name="任意多边形: 形状 423">
            <a:extLst>
              <a:ext uri="{FF2B5EF4-FFF2-40B4-BE49-F238E27FC236}">
                <a16:creationId xmlns:a16="http://schemas.microsoft.com/office/drawing/2014/main" id="{6FD53D73-DF37-B28C-FEBD-30BD3E1565D6}"/>
              </a:ext>
            </a:extLst>
          </p:cNvPr>
          <p:cNvSpPr/>
          <p:nvPr/>
        </p:nvSpPr>
        <p:spPr>
          <a:xfrm flipH="1">
            <a:off x="6770810" y="363333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5" name="任意多边形: 形状 424">
            <a:extLst>
              <a:ext uri="{FF2B5EF4-FFF2-40B4-BE49-F238E27FC236}">
                <a16:creationId xmlns:a16="http://schemas.microsoft.com/office/drawing/2014/main" id="{F5DDBFF5-3DD1-8AA6-31D6-2C6243EB79B3}"/>
              </a:ext>
            </a:extLst>
          </p:cNvPr>
          <p:cNvSpPr/>
          <p:nvPr/>
        </p:nvSpPr>
        <p:spPr>
          <a:xfrm flipH="1">
            <a:off x="6770810" y="369197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6" name="任意多边形: 形状 425">
            <a:extLst>
              <a:ext uri="{FF2B5EF4-FFF2-40B4-BE49-F238E27FC236}">
                <a16:creationId xmlns:a16="http://schemas.microsoft.com/office/drawing/2014/main" id="{7D91D1D1-6C2D-39BB-162B-B3FC0BF59D14}"/>
              </a:ext>
            </a:extLst>
          </p:cNvPr>
          <p:cNvSpPr/>
          <p:nvPr/>
        </p:nvSpPr>
        <p:spPr>
          <a:xfrm flipH="1">
            <a:off x="6770810" y="37507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7" name="任意多边形: 形状 426">
            <a:extLst>
              <a:ext uri="{FF2B5EF4-FFF2-40B4-BE49-F238E27FC236}">
                <a16:creationId xmlns:a16="http://schemas.microsoft.com/office/drawing/2014/main" id="{7B4E0550-C5B5-7C8C-F78E-13B815237C6D}"/>
              </a:ext>
            </a:extLst>
          </p:cNvPr>
          <p:cNvSpPr/>
          <p:nvPr/>
        </p:nvSpPr>
        <p:spPr>
          <a:xfrm flipH="1">
            <a:off x="6770810" y="380937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8" name="任意多边形: 形状 427">
            <a:extLst>
              <a:ext uri="{FF2B5EF4-FFF2-40B4-BE49-F238E27FC236}">
                <a16:creationId xmlns:a16="http://schemas.microsoft.com/office/drawing/2014/main" id="{26808237-17A3-C300-D5BF-C77DFA381EC7}"/>
              </a:ext>
            </a:extLst>
          </p:cNvPr>
          <p:cNvSpPr/>
          <p:nvPr/>
        </p:nvSpPr>
        <p:spPr>
          <a:xfrm flipH="1">
            <a:off x="6770810" y="386801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9" name="任意多边形: 形状 428">
            <a:extLst>
              <a:ext uri="{FF2B5EF4-FFF2-40B4-BE49-F238E27FC236}">
                <a16:creationId xmlns:a16="http://schemas.microsoft.com/office/drawing/2014/main" id="{F7A6C330-B760-B2B2-C516-A3A01DA31BA4}"/>
              </a:ext>
            </a:extLst>
          </p:cNvPr>
          <p:cNvSpPr/>
          <p:nvPr/>
        </p:nvSpPr>
        <p:spPr>
          <a:xfrm flipH="1">
            <a:off x="6770810" y="392678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0" name="任意多边形: 形状 429">
            <a:extLst>
              <a:ext uri="{FF2B5EF4-FFF2-40B4-BE49-F238E27FC236}">
                <a16:creationId xmlns:a16="http://schemas.microsoft.com/office/drawing/2014/main" id="{A29FB0C7-821F-51CC-D155-B28E73B241CA}"/>
              </a:ext>
            </a:extLst>
          </p:cNvPr>
          <p:cNvSpPr/>
          <p:nvPr/>
        </p:nvSpPr>
        <p:spPr>
          <a:xfrm flipH="1">
            <a:off x="6770810" y="398542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1" name="任意多边形: 形状 430">
            <a:extLst>
              <a:ext uri="{FF2B5EF4-FFF2-40B4-BE49-F238E27FC236}">
                <a16:creationId xmlns:a16="http://schemas.microsoft.com/office/drawing/2014/main" id="{3B1F4FD9-0555-16DE-01CB-ED6BB9AB17B6}"/>
              </a:ext>
            </a:extLst>
          </p:cNvPr>
          <p:cNvSpPr/>
          <p:nvPr/>
        </p:nvSpPr>
        <p:spPr>
          <a:xfrm flipH="1">
            <a:off x="6770810" y="404418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2" name="任意多边形: 形状 431">
            <a:extLst>
              <a:ext uri="{FF2B5EF4-FFF2-40B4-BE49-F238E27FC236}">
                <a16:creationId xmlns:a16="http://schemas.microsoft.com/office/drawing/2014/main" id="{B085CAF4-505E-032C-EA40-EC2513A5A7B1}"/>
              </a:ext>
            </a:extLst>
          </p:cNvPr>
          <p:cNvSpPr/>
          <p:nvPr/>
        </p:nvSpPr>
        <p:spPr>
          <a:xfrm flipH="1">
            <a:off x="6770810" y="410282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3" name="任意多边形: 形状 432">
            <a:extLst>
              <a:ext uri="{FF2B5EF4-FFF2-40B4-BE49-F238E27FC236}">
                <a16:creationId xmlns:a16="http://schemas.microsoft.com/office/drawing/2014/main" id="{A6522E6B-599F-180C-69C7-13F26706373D}"/>
              </a:ext>
            </a:extLst>
          </p:cNvPr>
          <p:cNvSpPr/>
          <p:nvPr/>
        </p:nvSpPr>
        <p:spPr>
          <a:xfrm flipH="1">
            <a:off x="6770810" y="41615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4" name="任意多边形: 形状 433">
            <a:extLst>
              <a:ext uri="{FF2B5EF4-FFF2-40B4-BE49-F238E27FC236}">
                <a16:creationId xmlns:a16="http://schemas.microsoft.com/office/drawing/2014/main" id="{B1E3DC6D-5B19-BAAF-AAF8-299DD3C84C81}"/>
              </a:ext>
            </a:extLst>
          </p:cNvPr>
          <p:cNvSpPr/>
          <p:nvPr/>
        </p:nvSpPr>
        <p:spPr>
          <a:xfrm flipH="1">
            <a:off x="6770810" y="422022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5" name="任意多边形: 形状 434">
            <a:extLst>
              <a:ext uri="{FF2B5EF4-FFF2-40B4-BE49-F238E27FC236}">
                <a16:creationId xmlns:a16="http://schemas.microsoft.com/office/drawing/2014/main" id="{133C9CFC-9C3E-579A-24A8-3642E861E543}"/>
              </a:ext>
            </a:extLst>
          </p:cNvPr>
          <p:cNvSpPr/>
          <p:nvPr/>
        </p:nvSpPr>
        <p:spPr>
          <a:xfrm flipH="1">
            <a:off x="6770810" y="427886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6" name="任意多边形: 形状 435">
            <a:extLst>
              <a:ext uri="{FF2B5EF4-FFF2-40B4-BE49-F238E27FC236}">
                <a16:creationId xmlns:a16="http://schemas.microsoft.com/office/drawing/2014/main" id="{3B1368B0-CD09-2C72-6C0F-FDA319CAFF5A}"/>
              </a:ext>
            </a:extLst>
          </p:cNvPr>
          <p:cNvSpPr/>
          <p:nvPr/>
        </p:nvSpPr>
        <p:spPr>
          <a:xfrm flipH="1">
            <a:off x="6770810" y="433763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7" name="任意多边形: 形状 436">
            <a:extLst>
              <a:ext uri="{FF2B5EF4-FFF2-40B4-BE49-F238E27FC236}">
                <a16:creationId xmlns:a16="http://schemas.microsoft.com/office/drawing/2014/main" id="{3E9FEED4-A2E1-BB98-BDCA-519F7947018B}"/>
              </a:ext>
            </a:extLst>
          </p:cNvPr>
          <p:cNvSpPr/>
          <p:nvPr/>
        </p:nvSpPr>
        <p:spPr>
          <a:xfrm flipH="1">
            <a:off x="6826377" y="363333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8" name="任意多边形: 形状 437">
            <a:extLst>
              <a:ext uri="{FF2B5EF4-FFF2-40B4-BE49-F238E27FC236}">
                <a16:creationId xmlns:a16="http://schemas.microsoft.com/office/drawing/2014/main" id="{C7521C5B-19B4-CAFF-CCCB-807177FFD62D}"/>
              </a:ext>
            </a:extLst>
          </p:cNvPr>
          <p:cNvSpPr/>
          <p:nvPr/>
        </p:nvSpPr>
        <p:spPr>
          <a:xfrm flipH="1">
            <a:off x="6826377" y="369197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39" name="任意多边形: 形状 438">
            <a:extLst>
              <a:ext uri="{FF2B5EF4-FFF2-40B4-BE49-F238E27FC236}">
                <a16:creationId xmlns:a16="http://schemas.microsoft.com/office/drawing/2014/main" id="{95483B03-5721-8E3D-AE97-366366556B76}"/>
              </a:ext>
            </a:extLst>
          </p:cNvPr>
          <p:cNvSpPr/>
          <p:nvPr/>
        </p:nvSpPr>
        <p:spPr>
          <a:xfrm flipH="1">
            <a:off x="6826377" y="37507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0" name="任意多边形: 形状 439">
            <a:extLst>
              <a:ext uri="{FF2B5EF4-FFF2-40B4-BE49-F238E27FC236}">
                <a16:creationId xmlns:a16="http://schemas.microsoft.com/office/drawing/2014/main" id="{5039AFE7-C1E8-0399-2DC5-A9B286AA8239}"/>
              </a:ext>
            </a:extLst>
          </p:cNvPr>
          <p:cNvSpPr/>
          <p:nvPr/>
        </p:nvSpPr>
        <p:spPr>
          <a:xfrm flipH="1">
            <a:off x="6826377" y="380937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1" name="任意多边形: 形状 440">
            <a:extLst>
              <a:ext uri="{FF2B5EF4-FFF2-40B4-BE49-F238E27FC236}">
                <a16:creationId xmlns:a16="http://schemas.microsoft.com/office/drawing/2014/main" id="{2D6C1E1A-C0C0-AEFF-B57F-92515FB14CA4}"/>
              </a:ext>
            </a:extLst>
          </p:cNvPr>
          <p:cNvSpPr/>
          <p:nvPr/>
        </p:nvSpPr>
        <p:spPr>
          <a:xfrm flipH="1">
            <a:off x="6826377" y="386801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2" name="任意多边形: 形状 441">
            <a:extLst>
              <a:ext uri="{FF2B5EF4-FFF2-40B4-BE49-F238E27FC236}">
                <a16:creationId xmlns:a16="http://schemas.microsoft.com/office/drawing/2014/main" id="{2925621C-0EA4-FE82-AB15-2BFC3988F425}"/>
              </a:ext>
            </a:extLst>
          </p:cNvPr>
          <p:cNvSpPr/>
          <p:nvPr/>
        </p:nvSpPr>
        <p:spPr>
          <a:xfrm flipH="1">
            <a:off x="6826377" y="392678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3" name="任意多边形: 形状 442">
            <a:extLst>
              <a:ext uri="{FF2B5EF4-FFF2-40B4-BE49-F238E27FC236}">
                <a16:creationId xmlns:a16="http://schemas.microsoft.com/office/drawing/2014/main" id="{A344A8D7-3D68-9416-9171-209AC89A904A}"/>
              </a:ext>
            </a:extLst>
          </p:cNvPr>
          <p:cNvSpPr/>
          <p:nvPr/>
        </p:nvSpPr>
        <p:spPr>
          <a:xfrm flipH="1">
            <a:off x="6826377" y="398542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4" name="任意多边形: 形状 443">
            <a:extLst>
              <a:ext uri="{FF2B5EF4-FFF2-40B4-BE49-F238E27FC236}">
                <a16:creationId xmlns:a16="http://schemas.microsoft.com/office/drawing/2014/main" id="{034EE460-30FD-B72B-F37B-A0D56B82C480}"/>
              </a:ext>
            </a:extLst>
          </p:cNvPr>
          <p:cNvSpPr/>
          <p:nvPr/>
        </p:nvSpPr>
        <p:spPr>
          <a:xfrm flipH="1">
            <a:off x="6826377" y="404418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5" name="任意多边形: 形状 444">
            <a:extLst>
              <a:ext uri="{FF2B5EF4-FFF2-40B4-BE49-F238E27FC236}">
                <a16:creationId xmlns:a16="http://schemas.microsoft.com/office/drawing/2014/main" id="{1457DAEE-201D-C2C3-9F69-19478FA78A3E}"/>
              </a:ext>
            </a:extLst>
          </p:cNvPr>
          <p:cNvSpPr/>
          <p:nvPr/>
        </p:nvSpPr>
        <p:spPr>
          <a:xfrm flipH="1">
            <a:off x="6826377" y="410282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6" name="任意多边形: 形状 445">
            <a:extLst>
              <a:ext uri="{FF2B5EF4-FFF2-40B4-BE49-F238E27FC236}">
                <a16:creationId xmlns:a16="http://schemas.microsoft.com/office/drawing/2014/main" id="{D2194B16-871B-9D2A-19F9-809AB82AACBA}"/>
              </a:ext>
            </a:extLst>
          </p:cNvPr>
          <p:cNvSpPr/>
          <p:nvPr/>
        </p:nvSpPr>
        <p:spPr>
          <a:xfrm flipH="1">
            <a:off x="6826377" y="41615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7" name="任意多边形: 形状 446">
            <a:extLst>
              <a:ext uri="{FF2B5EF4-FFF2-40B4-BE49-F238E27FC236}">
                <a16:creationId xmlns:a16="http://schemas.microsoft.com/office/drawing/2014/main" id="{2434C3D1-7C9D-0394-8FAF-5CA2749F0503}"/>
              </a:ext>
            </a:extLst>
          </p:cNvPr>
          <p:cNvSpPr/>
          <p:nvPr/>
        </p:nvSpPr>
        <p:spPr>
          <a:xfrm flipH="1">
            <a:off x="6826377" y="422022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8" name="任意多边形: 形状 447">
            <a:extLst>
              <a:ext uri="{FF2B5EF4-FFF2-40B4-BE49-F238E27FC236}">
                <a16:creationId xmlns:a16="http://schemas.microsoft.com/office/drawing/2014/main" id="{BCEF138C-03BB-11F7-978B-0867644D1C73}"/>
              </a:ext>
            </a:extLst>
          </p:cNvPr>
          <p:cNvSpPr/>
          <p:nvPr/>
        </p:nvSpPr>
        <p:spPr>
          <a:xfrm flipH="1">
            <a:off x="6826377" y="427886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49" name="任意多边形: 形状 448">
            <a:extLst>
              <a:ext uri="{FF2B5EF4-FFF2-40B4-BE49-F238E27FC236}">
                <a16:creationId xmlns:a16="http://schemas.microsoft.com/office/drawing/2014/main" id="{414E504B-3DA5-A71E-3799-12CE322832AA}"/>
              </a:ext>
            </a:extLst>
          </p:cNvPr>
          <p:cNvSpPr/>
          <p:nvPr/>
        </p:nvSpPr>
        <p:spPr>
          <a:xfrm flipH="1">
            <a:off x="6826377" y="433763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0" name="任意多边形: 形状 449">
            <a:extLst>
              <a:ext uri="{FF2B5EF4-FFF2-40B4-BE49-F238E27FC236}">
                <a16:creationId xmlns:a16="http://schemas.microsoft.com/office/drawing/2014/main" id="{5B8325D8-488D-B20E-6ECC-F1E155D1E5C8}"/>
              </a:ext>
            </a:extLst>
          </p:cNvPr>
          <p:cNvSpPr/>
          <p:nvPr/>
        </p:nvSpPr>
        <p:spPr>
          <a:xfrm flipH="1">
            <a:off x="6882067" y="363333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1" name="任意多边形: 形状 450">
            <a:extLst>
              <a:ext uri="{FF2B5EF4-FFF2-40B4-BE49-F238E27FC236}">
                <a16:creationId xmlns:a16="http://schemas.microsoft.com/office/drawing/2014/main" id="{53ED27D7-B267-B4C3-C56F-E494CDC7D527}"/>
              </a:ext>
            </a:extLst>
          </p:cNvPr>
          <p:cNvSpPr/>
          <p:nvPr/>
        </p:nvSpPr>
        <p:spPr>
          <a:xfrm flipH="1">
            <a:off x="6882067" y="369197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2" name="任意多边形: 形状 451">
            <a:extLst>
              <a:ext uri="{FF2B5EF4-FFF2-40B4-BE49-F238E27FC236}">
                <a16:creationId xmlns:a16="http://schemas.microsoft.com/office/drawing/2014/main" id="{9FA852BB-AF2A-810C-858F-8A9C15263DF2}"/>
              </a:ext>
            </a:extLst>
          </p:cNvPr>
          <p:cNvSpPr/>
          <p:nvPr/>
        </p:nvSpPr>
        <p:spPr>
          <a:xfrm flipH="1">
            <a:off x="6882067" y="37507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3" name="任意多边形: 形状 452">
            <a:extLst>
              <a:ext uri="{FF2B5EF4-FFF2-40B4-BE49-F238E27FC236}">
                <a16:creationId xmlns:a16="http://schemas.microsoft.com/office/drawing/2014/main" id="{DEF745BD-1F51-F6EE-36F5-DF88E5956AEF}"/>
              </a:ext>
            </a:extLst>
          </p:cNvPr>
          <p:cNvSpPr/>
          <p:nvPr/>
        </p:nvSpPr>
        <p:spPr>
          <a:xfrm flipH="1">
            <a:off x="6882067" y="380937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4" name="任意多边形: 形状 453">
            <a:extLst>
              <a:ext uri="{FF2B5EF4-FFF2-40B4-BE49-F238E27FC236}">
                <a16:creationId xmlns:a16="http://schemas.microsoft.com/office/drawing/2014/main" id="{4951B1F4-D777-3CBB-6B19-1D28B6C08F09}"/>
              </a:ext>
            </a:extLst>
          </p:cNvPr>
          <p:cNvSpPr/>
          <p:nvPr/>
        </p:nvSpPr>
        <p:spPr>
          <a:xfrm flipH="1">
            <a:off x="6882067" y="386801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5" name="任意多边形: 形状 454">
            <a:extLst>
              <a:ext uri="{FF2B5EF4-FFF2-40B4-BE49-F238E27FC236}">
                <a16:creationId xmlns:a16="http://schemas.microsoft.com/office/drawing/2014/main" id="{98922DFF-686E-8A68-8E3C-B99448654590}"/>
              </a:ext>
            </a:extLst>
          </p:cNvPr>
          <p:cNvSpPr/>
          <p:nvPr/>
        </p:nvSpPr>
        <p:spPr>
          <a:xfrm flipH="1">
            <a:off x="6882067" y="392678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6" name="任意多边形: 形状 455">
            <a:extLst>
              <a:ext uri="{FF2B5EF4-FFF2-40B4-BE49-F238E27FC236}">
                <a16:creationId xmlns:a16="http://schemas.microsoft.com/office/drawing/2014/main" id="{36DDE2B0-A6EA-623C-702D-7A6D0521FEB9}"/>
              </a:ext>
            </a:extLst>
          </p:cNvPr>
          <p:cNvSpPr/>
          <p:nvPr/>
        </p:nvSpPr>
        <p:spPr>
          <a:xfrm flipH="1">
            <a:off x="6882067" y="398542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7" name="任意多边形: 形状 456">
            <a:extLst>
              <a:ext uri="{FF2B5EF4-FFF2-40B4-BE49-F238E27FC236}">
                <a16:creationId xmlns:a16="http://schemas.microsoft.com/office/drawing/2014/main" id="{D01D8592-25FA-25A1-4BD1-2B89B30A0B0C}"/>
              </a:ext>
            </a:extLst>
          </p:cNvPr>
          <p:cNvSpPr/>
          <p:nvPr/>
        </p:nvSpPr>
        <p:spPr>
          <a:xfrm flipH="1">
            <a:off x="6882067" y="404418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8" name="任意多边形: 形状 457">
            <a:extLst>
              <a:ext uri="{FF2B5EF4-FFF2-40B4-BE49-F238E27FC236}">
                <a16:creationId xmlns:a16="http://schemas.microsoft.com/office/drawing/2014/main" id="{29E44EB6-C3ED-86B5-F74A-17A4A4793CB5}"/>
              </a:ext>
            </a:extLst>
          </p:cNvPr>
          <p:cNvSpPr/>
          <p:nvPr/>
        </p:nvSpPr>
        <p:spPr>
          <a:xfrm flipH="1">
            <a:off x="6882067" y="410282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9" name="任意多边形: 形状 458">
            <a:extLst>
              <a:ext uri="{FF2B5EF4-FFF2-40B4-BE49-F238E27FC236}">
                <a16:creationId xmlns:a16="http://schemas.microsoft.com/office/drawing/2014/main" id="{EA9A63FC-7C46-B693-BF4C-97DF368A6F6C}"/>
              </a:ext>
            </a:extLst>
          </p:cNvPr>
          <p:cNvSpPr/>
          <p:nvPr/>
        </p:nvSpPr>
        <p:spPr>
          <a:xfrm flipH="1">
            <a:off x="6882067" y="41615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0" name="任意多边形: 形状 459">
            <a:extLst>
              <a:ext uri="{FF2B5EF4-FFF2-40B4-BE49-F238E27FC236}">
                <a16:creationId xmlns:a16="http://schemas.microsoft.com/office/drawing/2014/main" id="{A5A35240-A410-7AE2-517B-641CF71B3EC1}"/>
              </a:ext>
            </a:extLst>
          </p:cNvPr>
          <p:cNvSpPr/>
          <p:nvPr/>
        </p:nvSpPr>
        <p:spPr>
          <a:xfrm flipH="1">
            <a:off x="6882067" y="422022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1" name="任意多边形: 形状 460">
            <a:extLst>
              <a:ext uri="{FF2B5EF4-FFF2-40B4-BE49-F238E27FC236}">
                <a16:creationId xmlns:a16="http://schemas.microsoft.com/office/drawing/2014/main" id="{04512BAF-D39A-998A-5469-D6852A23693E}"/>
              </a:ext>
            </a:extLst>
          </p:cNvPr>
          <p:cNvSpPr/>
          <p:nvPr/>
        </p:nvSpPr>
        <p:spPr>
          <a:xfrm flipH="1">
            <a:off x="6882067" y="427886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2" name="任意多边形: 形状 461">
            <a:extLst>
              <a:ext uri="{FF2B5EF4-FFF2-40B4-BE49-F238E27FC236}">
                <a16:creationId xmlns:a16="http://schemas.microsoft.com/office/drawing/2014/main" id="{9688A785-8F7D-AEB7-3B5B-AC08C9318855}"/>
              </a:ext>
            </a:extLst>
          </p:cNvPr>
          <p:cNvSpPr/>
          <p:nvPr/>
        </p:nvSpPr>
        <p:spPr>
          <a:xfrm flipH="1">
            <a:off x="6882067" y="433763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3" name="任意多边形: 形状 462">
            <a:extLst>
              <a:ext uri="{FF2B5EF4-FFF2-40B4-BE49-F238E27FC236}">
                <a16:creationId xmlns:a16="http://schemas.microsoft.com/office/drawing/2014/main" id="{9E2EC615-B960-ADAA-CD86-FFA0276EE620}"/>
              </a:ext>
            </a:extLst>
          </p:cNvPr>
          <p:cNvSpPr/>
          <p:nvPr/>
        </p:nvSpPr>
        <p:spPr>
          <a:xfrm flipH="1">
            <a:off x="6882067" y="439627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4" name="任意多边形: 形状 463">
            <a:extLst>
              <a:ext uri="{FF2B5EF4-FFF2-40B4-BE49-F238E27FC236}">
                <a16:creationId xmlns:a16="http://schemas.microsoft.com/office/drawing/2014/main" id="{D7A93A7C-41C3-1711-A1D9-7698C9F54DB2}"/>
              </a:ext>
            </a:extLst>
          </p:cNvPr>
          <p:cNvSpPr/>
          <p:nvPr/>
        </p:nvSpPr>
        <p:spPr>
          <a:xfrm flipH="1">
            <a:off x="7190882" y="365078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5" name="任意多边形: 形状 464">
            <a:extLst>
              <a:ext uri="{FF2B5EF4-FFF2-40B4-BE49-F238E27FC236}">
                <a16:creationId xmlns:a16="http://schemas.microsoft.com/office/drawing/2014/main" id="{FB889631-08A1-73EB-2363-F5FE803A5F17}"/>
              </a:ext>
            </a:extLst>
          </p:cNvPr>
          <p:cNvSpPr/>
          <p:nvPr/>
        </p:nvSpPr>
        <p:spPr>
          <a:xfrm flipH="1">
            <a:off x="7190882" y="37095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6" name="任意多边形: 形状 465">
            <a:extLst>
              <a:ext uri="{FF2B5EF4-FFF2-40B4-BE49-F238E27FC236}">
                <a16:creationId xmlns:a16="http://schemas.microsoft.com/office/drawing/2014/main" id="{CB2ADCEE-A4CE-D0A0-7D3C-94098AB2F0C1}"/>
              </a:ext>
            </a:extLst>
          </p:cNvPr>
          <p:cNvSpPr/>
          <p:nvPr/>
        </p:nvSpPr>
        <p:spPr>
          <a:xfrm flipH="1">
            <a:off x="7190882" y="376819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7" name="任意多边形: 形状 466">
            <a:extLst>
              <a:ext uri="{FF2B5EF4-FFF2-40B4-BE49-F238E27FC236}">
                <a16:creationId xmlns:a16="http://schemas.microsoft.com/office/drawing/2014/main" id="{864D89F7-EC86-8674-E0EF-4BE2671B40D2}"/>
              </a:ext>
            </a:extLst>
          </p:cNvPr>
          <p:cNvSpPr/>
          <p:nvPr/>
        </p:nvSpPr>
        <p:spPr>
          <a:xfrm flipH="1">
            <a:off x="7190882" y="38268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8" name="任意多边形: 形状 467">
            <a:extLst>
              <a:ext uri="{FF2B5EF4-FFF2-40B4-BE49-F238E27FC236}">
                <a16:creationId xmlns:a16="http://schemas.microsoft.com/office/drawing/2014/main" id="{E8855C3C-E68D-396F-8008-884CE322B5D6}"/>
              </a:ext>
            </a:extLst>
          </p:cNvPr>
          <p:cNvSpPr/>
          <p:nvPr/>
        </p:nvSpPr>
        <p:spPr>
          <a:xfrm flipH="1">
            <a:off x="7190882" y="388559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9" name="任意多边形: 形状 468">
            <a:extLst>
              <a:ext uri="{FF2B5EF4-FFF2-40B4-BE49-F238E27FC236}">
                <a16:creationId xmlns:a16="http://schemas.microsoft.com/office/drawing/2014/main" id="{1EE63C2D-EB5F-2FF1-B54E-441750871264}"/>
              </a:ext>
            </a:extLst>
          </p:cNvPr>
          <p:cNvSpPr/>
          <p:nvPr/>
        </p:nvSpPr>
        <p:spPr>
          <a:xfrm flipH="1">
            <a:off x="7190882" y="394423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0" name="任意多边形: 形状 469">
            <a:extLst>
              <a:ext uri="{FF2B5EF4-FFF2-40B4-BE49-F238E27FC236}">
                <a16:creationId xmlns:a16="http://schemas.microsoft.com/office/drawing/2014/main" id="{60389EB7-D349-8C12-2F1A-FBAABE57C33C}"/>
              </a:ext>
            </a:extLst>
          </p:cNvPr>
          <p:cNvSpPr/>
          <p:nvPr/>
        </p:nvSpPr>
        <p:spPr>
          <a:xfrm flipH="1">
            <a:off x="7190882" y="40030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1" name="任意多边形: 形状 470">
            <a:extLst>
              <a:ext uri="{FF2B5EF4-FFF2-40B4-BE49-F238E27FC236}">
                <a16:creationId xmlns:a16="http://schemas.microsoft.com/office/drawing/2014/main" id="{51FF2A99-A23F-C9B0-1B88-09B66405588E}"/>
              </a:ext>
            </a:extLst>
          </p:cNvPr>
          <p:cNvSpPr/>
          <p:nvPr/>
        </p:nvSpPr>
        <p:spPr>
          <a:xfrm flipH="1">
            <a:off x="7190882" y="406164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2" name="任意多边形: 形状 471">
            <a:extLst>
              <a:ext uri="{FF2B5EF4-FFF2-40B4-BE49-F238E27FC236}">
                <a16:creationId xmlns:a16="http://schemas.microsoft.com/office/drawing/2014/main" id="{8626B3B3-3AE0-28B7-A1EF-AF38D28AB091}"/>
              </a:ext>
            </a:extLst>
          </p:cNvPr>
          <p:cNvSpPr/>
          <p:nvPr/>
        </p:nvSpPr>
        <p:spPr>
          <a:xfrm flipH="1">
            <a:off x="7190882" y="412028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3" name="任意多边形: 形状 472">
            <a:extLst>
              <a:ext uri="{FF2B5EF4-FFF2-40B4-BE49-F238E27FC236}">
                <a16:creationId xmlns:a16="http://schemas.microsoft.com/office/drawing/2014/main" id="{722B44BE-D608-0EEF-9B64-A6A1B7746060}"/>
              </a:ext>
            </a:extLst>
          </p:cNvPr>
          <p:cNvSpPr/>
          <p:nvPr/>
        </p:nvSpPr>
        <p:spPr>
          <a:xfrm flipH="1">
            <a:off x="7190882" y="417904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4" name="任意多边形: 形状 473">
            <a:extLst>
              <a:ext uri="{FF2B5EF4-FFF2-40B4-BE49-F238E27FC236}">
                <a16:creationId xmlns:a16="http://schemas.microsoft.com/office/drawing/2014/main" id="{2DC5E220-2988-EC25-9548-FCA84BB6EC31}"/>
              </a:ext>
            </a:extLst>
          </p:cNvPr>
          <p:cNvSpPr/>
          <p:nvPr/>
        </p:nvSpPr>
        <p:spPr>
          <a:xfrm flipH="1">
            <a:off x="7190882" y="4355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5" name="任意多边形: 形状 474">
            <a:extLst>
              <a:ext uri="{FF2B5EF4-FFF2-40B4-BE49-F238E27FC236}">
                <a16:creationId xmlns:a16="http://schemas.microsoft.com/office/drawing/2014/main" id="{1C9AB8B4-F41E-9433-64D6-C07C7848C36A}"/>
              </a:ext>
            </a:extLst>
          </p:cNvPr>
          <p:cNvSpPr/>
          <p:nvPr/>
        </p:nvSpPr>
        <p:spPr>
          <a:xfrm flipH="1">
            <a:off x="7246572" y="365078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6" name="任意多边形: 形状 475">
            <a:extLst>
              <a:ext uri="{FF2B5EF4-FFF2-40B4-BE49-F238E27FC236}">
                <a16:creationId xmlns:a16="http://schemas.microsoft.com/office/drawing/2014/main" id="{01A6C193-76DE-D0FD-E7CC-1CBDF29B97A5}"/>
              </a:ext>
            </a:extLst>
          </p:cNvPr>
          <p:cNvSpPr/>
          <p:nvPr/>
        </p:nvSpPr>
        <p:spPr>
          <a:xfrm flipH="1">
            <a:off x="7246572" y="37095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7" name="任意多边形: 形状 476">
            <a:extLst>
              <a:ext uri="{FF2B5EF4-FFF2-40B4-BE49-F238E27FC236}">
                <a16:creationId xmlns:a16="http://schemas.microsoft.com/office/drawing/2014/main" id="{C41DE505-76FB-50FA-CBAA-BE1A2876DEF9}"/>
              </a:ext>
            </a:extLst>
          </p:cNvPr>
          <p:cNvSpPr/>
          <p:nvPr/>
        </p:nvSpPr>
        <p:spPr>
          <a:xfrm flipH="1">
            <a:off x="7246572" y="376819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8" name="任意多边形: 形状 477">
            <a:extLst>
              <a:ext uri="{FF2B5EF4-FFF2-40B4-BE49-F238E27FC236}">
                <a16:creationId xmlns:a16="http://schemas.microsoft.com/office/drawing/2014/main" id="{F6D68966-4BBF-986C-3A8D-03DF733F8380}"/>
              </a:ext>
            </a:extLst>
          </p:cNvPr>
          <p:cNvSpPr/>
          <p:nvPr/>
        </p:nvSpPr>
        <p:spPr>
          <a:xfrm flipH="1">
            <a:off x="7246572" y="38268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9" name="任意多边形: 形状 478">
            <a:extLst>
              <a:ext uri="{FF2B5EF4-FFF2-40B4-BE49-F238E27FC236}">
                <a16:creationId xmlns:a16="http://schemas.microsoft.com/office/drawing/2014/main" id="{6F3333C5-79CA-E4EB-1EA0-60748874C3C3}"/>
              </a:ext>
            </a:extLst>
          </p:cNvPr>
          <p:cNvSpPr/>
          <p:nvPr/>
        </p:nvSpPr>
        <p:spPr>
          <a:xfrm flipH="1">
            <a:off x="7246572" y="388559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0" name="任意多边形: 形状 479">
            <a:extLst>
              <a:ext uri="{FF2B5EF4-FFF2-40B4-BE49-F238E27FC236}">
                <a16:creationId xmlns:a16="http://schemas.microsoft.com/office/drawing/2014/main" id="{6ADD24A3-6266-70D0-D62C-49FCE597D5C9}"/>
              </a:ext>
            </a:extLst>
          </p:cNvPr>
          <p:cNvSpPr/>
          <p:nvPr/>
        </p:nvSpPr>
        <p:spPr>
          <a:xfrm flipH="1">
            <a:off x="7246572" y="394423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1" name="任意多边形: 形状 480">
            <a:extLst>
              <a:ext uri="{FF2B5EF4-FFF2-40B4-BE49-F238E27FC236}">
                <a16:creationId xmlns:a16="http://schemas.microsoft.com/office/drawing/2014/main" id="{0324117B-80D4-947F-5A3A-7E2562C1930F}"/>
              </a:ext>
            </a:extLst>
          </p:cNvPr>
          <p:cNvSpPr/>
          <p:nvPr/>
        </p:nvSpPr>
        <p:spPr>
          <a:xfrm flipH="1">
            <a:off x="7246572" y="40030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2" name="任意多边形: 形状 481">
            <a:extLst>
              <a:ext uri="{FF2B5EF4-FFF2-40B4-BE49-F238E27FC236}">
                <a16:creationId xmlns:a16="http://schemas.microsoft.com/office/drawing/2014/main" id="{6E89856D-B8D8-9608-887B-B6F67A28D7F0}"/>
              </a:ext>
            </a:extLst>
          </p:cNvPr>
          <p:cNvSpPr/>
          <p:nvPr/>
        </p:nvSpPr>
        <p:spPr>
          <a:xfrm flipH="1">
            <a:off x="7246572" y="406164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3" name="任意多边形: 形状 482">
            <a:extLst>
              <a:ext uri="{FF2B5EF4-FFF2-40B4-BE49-F238E27FC236}">
                <a16:creationId xmlns:a16="http://schemas.microsoft.com/office/drawing/2014/main" id="{2AA25DB5-BE8A-45B1-430E-44E16D25BE89}"/>
              </a:ext>
            </a:extLst>
          </p:cNvPr>
          <p:cNvSpPr/>
          <p:nvPr/>
        </p:nvSpPr>
        <p:spPr>
          <a:xfrm flipH="1">
            <a:off x="7246572" y="412028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4" name="任意多边形: 形状 483">
            <a:extLst>
              <a:ext uri="{FF2B5EF4-FFF2-40B4-BE49-F238E27FC236}">
                <a16:creationId xmlns:a16="http://schemas.microsoft.com/office/drawing/2014/main" id="{119B408A-CA9A-27D5-6E04-C2CA9A6A0908}"/>
              </a:ext>
            </a:extLst>
          </p:cNvPr>
          <p:cNvSpPr/>
          <p:nvPr/>
        </p:nvSpPr>
        <p:spPr>
          <a:xfrm flipH="1">
            <a:off x="7246572" y="429644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5" name="任意多边形: 形状 484">
            <a:extLst>
              <a:ext uri="{FF2B5EF4-FFF2-40B4-BE49-F238E27FC236}">
                <a16:creationId xmlns:a16="http://schemas.microsoft.com/office/drawing/2014/main" id="{99CF4389-527E-D4BA-3B0C-EEDBD7B9678B}"/>
              </a:ext>
            </a:extLst>
          </p:cNvPr>
          <p:cNvSpPr/>
          <p:nvPr/>
        </p:nvSpPr>
        <p:spPr>
          <a:xfrm flipH="1">
            <a:off x="7246572" y="4355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6" name="任意多边形: 形状 485">
            <a:extLst>
              <a:ext uri="{FF2B5EF4-FFF2-40B4-BE49-F238E27FC236}">
                <a16:creationId xmlns:a16="http://schemas.microsoft.com/office/drawing/2014/main" id="{2762CB0D-98C4-0C04-59D0-140C49E31D27}"/>
              </a:ext>
            </a:extLst>
          </p:cNvPr>
          <p:cNvSpPr/>
          <p:nvPr/>
        </p:nvSpPr>
        <p:spPr>
          <a:xfrm flipH="1">
            <a:off x="7302140" y="365078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7" name="任意多边形: 形状 486">
            <a:extLst>
              <a:ext uri="{FF2B5EF4-FFF2-40B4-BE49-F238E27FC236}">
                <a16:creationId xmlns:a16="http://schemas.microsoft.com/office/drawing/2014/main" id="{30C64F02-7E7C-8477-5261-957C7BCA33A8}"/>
              </a:ext>
            </a:extLst>
          </p:cNvPr>
          <p:cNvSpPr/>
          <p:nvPr/>
        </p:nvSpPr>
        <p:spPr>
          <a:xfrm flipH="1">
            <a:off x="7302140" y="37095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8" name="任意多边形: 形状 487">
            <a:extLst>
              <a:ext uri="{FF2B5EF4-FFF2-40B4-BE49-F238E27FC236}">
                <a16:creationId xmlns:a16="http://schemas.microsoft.com/office/drawing/2014/main" id="{56246A08-A9B9-7356-16F8-129DF94D7A67}"/>
              </a:ext>
            </a:extLst>
          </p:cNvPr>
          <p:cNvSpPr/>
          <p:nvPr/>
        </p:nvSpPr>
        <p:spPr>
          <a:xfrm flipH="1">
            <a:off x="7302140" y="376819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89" name="任意多边形: 形状 488">
            <a:extLst>
              <a:ext uri="{FF2B5EF4-FFF2-40B4-BE49-F238E27FC236}">
                <a16:creationId xmlns:a16="http://schemas.microsoft.com/office/drawing/2014/main" id="{A92E541E-D7AF-63C3-D115-81CBEB9C8859}"/>
              </a:ext>
            </a:extLst>
          </p:cNvPr>
          <p:cNvSpPr/>
          <p:nvPr/>
        </p:nvSpPr>
        <p:spPr>
          <a:xfrm flipH="1">
            <a:off x="7302140" y="38268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0" name="任意多边形: 形状 489">
            <a:extLst>
              <a:ext uri="{FF2B5EF4-FFF2-40B4-BE49-F238E27FC236}">
                <a16:creationId xmlns:a16="http://schemas.microsoft.com/office/drawing/2014/main" id="{229F3936-23BC-E90F-7921-28497FD16481}"/>
              </a:ext>
            </a:extLst>
          </p:cNvPr>
          <p:cNvSpPr/>
          <p:nvPr/>
        </p:nvSpPr>
        <p:spPr>
          <a:xfrm flipH="1">
            <a:off x="7302140" y="388559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1" name="任意多边形: 形状 490">
            <a:extLst>
              <a:ext uri="{FF2B5EF4-FFF2-40B4-BE49-F238E27FC236}">
                <a16:creationId xmlns:a16="http://schemas.microsoft.com/office/drawing/2014/main" id="{F2CDA3CE-0A2A-E392-5233-6F545D7CCC2F}"/>
              </a:ext>
            </a:extLst>
          </p:cNvPr>
          <p:cNvSpPr/>
          <p:nvPr/>
        </p:nvSpPr>
        <p:spPr>
          <a:xfrm flipH="1">
            <a:off x="7302140" y="394423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2" name="任意多边形: 形状 491">
            <a:extLst>
              <a:ext uri="{FF2B5EF4-FFF2-40B4-BE49-F238E27FC236}">
                <a16:creationId xmlns:a16="http://schemas.microsoft.com/office/drawing/2014/main" id="{A9AA5499-55AE-C3A2-B359-C930D754A84B}"/>
              </a:ext>
            </a:extLst>
          </p:cNvPr>
          <p:cNvSpPr/>
          <p:nvPr/>
        </p:nvSpPr>
        <p:spPr>
          <a:xfrm flipH="1">
            <a:off x="7302140" y="40030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3" name="任意多边形: 形状 492">
            <a:extLst>
              <a:ext uri="{FF2B5EF4-FFF2-40B4-BE49-F238E27FC236}">
                <a16:creationId xmlns:a16="http://schemas.microsoft.com/office/drawing/2014/main" id="{ACEFB13D-E0E5-1C7F-4AEC-524F18009E83}"/>
              </a:ext>
            </a:extLst>
          </p:cNvPr>
          <p:cNvSpPr/>
          <p:nvPr/>
        </p:nvSpPr>
        <p:spPr>
          <a:xfrm flipH="1">
            <a:off x="7302140" y="406164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4" name="任意多边形: 形状 493">
            <a:extLst>
              <a:ext uri="{FF2B5EF4-FFF2-40B4-BE49-F238E27FC236}">
                <a16:creationId xmlns:a16="http://schemas.microsoft.com/office/drawing/2014/main" id="{FC469D8A-3898-269E-37FF-28363182FBCF}"/>
              </a:ext>
            </a:extLst>
          </p:cNvPr>
          <p:cNvSpPr/>
          <p:nvPr/>
        </p:nvSpPr>
        <p:spPr>
          <a:xfrm flipH="1">
            <a:off x="7302140" y="423768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5" name="任意多边形: 形状 494">
            <a:extLst>
              <a:ext uri="{FF2B5EF4-FFF2-40B4-BE49-F238E27FC236}">
                <a16:creationId xmlns:a16="http://schemas.microsoft.com/office/drawing/2014/main" id="{8FB337A8-843B-E0C9-59B3-831D55CE3CCA}"/>
              </a:ext>
            </a:extLst>
          </p:cNvPr>
          <p:cNvSpPr/>
          <p:nvPr/>
        </p:nvSpPr>
        <p:spPr>
          <a:xfrm flipH="1">
            <a:off x="7302140" y="429644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6" name="任意多边形: 形状 495">
            <a:extLst>
              <a:ext uri="{FF2B5EF4-FFF2-40B4-BE49-F238E27FC236}">
                <a16:creationId xmlns:a16="http://schemas.microsoft.com/office/drawing/2014/main" id="{13490341-A272-005D-B491-E4FA47FEE0B1}"/>
              </a:ext>
            </a:extLst>
          </p:cNvPr>
          <p:cNvSpPr/>
          <p:nvPr/>
        </p:nvSpPr>
        <p:spPr>
          <a:xfrm flipH="1">
            <a:off x="7302140" y="43550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7" name="任意多边形: 形状 496">
            <a:extLst>
              <a:ext uri="{FF2B5EF4-FFF2-40B4-BE49-F238E27FC236}">
                <a16:creationId xmlns:a16="http://schemas.microsoft.com/office/drawing/2014/main" id="{1E28E16E-2715-0652-BA8D-3D84EE590F3E}"/>
              </a:ext>
            </a:extLst>
          </p:cNvPr>
          <p:cNvSpPr/>
          <p:nvPr/>
        </p:nvSpPr>
        <p:spPr>
          <a:xfrm flipH="1">
            <a:off x="7818963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8" name="任意多边形: 形状 497">
            <a:extLst>
              <a:ext uri="{FF2B5EF4-FFF2-40B4-BE49-F238E27FC236}">
                <a16:creationId xmlns:a16="http://schemas.microsoft.com/office/drawing/2014/main" id="{0A664DE5-B740-7A8B-EDF8-057F355658D5}"/>
              </a:ext>
            </a:extLst>
          </p:cNvPr>
          <p:cNvSpPr/>
          <p:nvPr/>
        </p:nvSpPr>
        <p:spPr>
          <a:xfrm flipH="1">
            <a:off x="7818963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9" name="任意多边形: 形状 498">
            <a:extLst>
              <a:ext uri="{FF2B5EF4-FFF2-40B4-BE49-F238E27FC236}">
                <a16:creationId xmlns:a16="http://schemas.microsoft.com/office/drawing/2014/main" id="{00CF2052-EC4C-ADBF-FC80-7C45BFCA6862}"/>
              </a:ext>
            </a:extLst>
          </p:cNvPr>
          <p:cNvSpPr/>
          <p:nvPr/>
        </p:nvSpPr>
        <p:spPr>
          <a:xfrm flipH="1">
            <a:off x="7818963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0" name="任意多边形: 形状 499">
            <a:extLst>
              <a:ext uri="{FF2B5EF4-FFF2-40B4-BE49-F238E27FC236}">
                <a16:creationId xmlns:a16="http://schemas.microsoft.com/office/drawing/2014/main" id="{04D3936A-3FF2-177E-E489-74A02210A714}"/>
              </a:ext>
            </a:extLst>
          </p:cNvPr>
          <p:cNvSpPr/>
          <p:nvPr/>
        </p:nvSpPr>
        <p:spPr>
          <a:xfrm flipH="1">
            <a:off x="7818963" y="29351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1" name="任意多边形: 形状 500">
            <a:extLst>
              <a:ext uri="{FF2B5EF4-FFF2-40B4-BE49-F238E27FC236}">
                <a16:creationId xmlns:a16="http://schemas.microsoft.com/office/drawing/2014/main" id="{0E63F701-0EB5-B21F-EEB1-8CB02A167359}"/>
              </a:ext>
            </a:extLst>
          </p:cNvPr>
          <p:cNvSpPr/>
          <p:nvPr/>
        </p:nvSpPr>
        <p:spPr>
          <a:xfrm flipH="1">
            <a:off x="7818963" y="29938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2" name="任意多边形: 形状 501">
            <a:extLst>
              <a:ext uri="{FF2B5EF4-FFF2-40B4-BE49-F238E27FC236}">
                <a16:creationId xmlns:a16="http://schemas.microsoft.com/office/drawing/2014/main" id="{4DEFEEE9-83A6-7EEF-5C49-EC7EA18D8AE1}"/>
              </a:ext>
            </a:extLst>
          </p:cNvPr>
          <p:cNvSpPr/>
          <p:nvPr/>
        </p:nvSpPr>
        <p:spPr>
          <a:xfrm flipH="1">
            <a:off x="7818963" y="30525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3" name="任意多边形: 形状 502">
            <a:extLst>
              <a:ext uri="{FF2B5EF4-FFF2-40B4-BE49-F238E27FC236}">
                <a16:creationId xmlns:a16="http://schemas.microsoft.com/office/drawing/2014/main" id="{E8BF27D7-42C0-268F-D8B1-721669F27E44}"/>
              </a:ext>
            </a:extLst>
          </p:cNvPr>
          <p:cNvSpPr/>
          <p:nvPr/>
        </p:nvSpPr>
        <p:spPr>
          <a:xfrm flipH="1">
            <a:off x="7818963" y="31112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4" name="任意多边形: 形状 503">
            <a:extLst>
              <a:ext uri="{FF2B5EF4-FFF2-40B4-BE49-F238E27FC236}">
                <a16:creationId xmlns:a16="http://schemas.microsoft.com/office/drawing/2014/main" id="{AD1C207D-3CDA-B41A-CA96-F94D17735864}"/>
              </a:ext>
            </a:extLst>
          </p:cNvPr>
          <p:cNvSpPr/>
          <p:nvPr/>
        </p:nvSpPr>
        <p:spPr>
          <a:xfrm flipH="1">
            <a:off x="7818963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5" name="任意多边形: 形状 504">
            <a:extLst>
              <a:ext uri="{FF2B5EF4-FFF2-40B4-BE49-F238E27FC236}">
                <a16:creationId xmlns:a16="http://schemas.microsoft.com/office/drawing/2014/main" id="{FC958ADB-4F39-BF00-7DEF-5EEA2FE08053}"/>
              </a:ext>
            </a:extLst>
          </p:cNvPr>
          <p:cNvSpPr/>
          <p:nvPr/>
        </p:nvSpPr>
        <p:spPr>
          <a:xfrm flipH="1">
            <a:off x="7818963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6" name="任意多边形: 形状 505">
            <a:extLst>
              <a:ext uri="{FF2B5EF4-FFF2-40B4-BE49-F238E27FC236}">
                <a16:creationId xmlns:a16="http://schemas.microsoft.com/office/drawing/2014/main" id="{EAAC6A2B-5204-BF6A-AF4D-B3370031FFA5}"/>
              </a:ext>
            </a:extLst>
          </p:cNvPr>
          <p:cNvSpPr/>
          <p:nvPr/>
        </p:nvSpPr>
        <p:spPr>
          <a:xfrm flipH="1">
            <a:off x="7818963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7" name="任意多边形: 形状 506">
            <a:extLst>
              <a:ext uri="{FF2B5EF4-FFF2-40B4-BE49-F238E27FC236}">
                <a16:creationId xmlns:a16="http://schemas.microsoft.com/office/drawing/2014/main" id="{73CB7321-819F-A002-B7DC-A15342E6C865}"/>
              </a:ext>
            </a:extLst>
          </p:cNvPr>
          <p:cNvSpPr/>
          <p:nvPr/>
        </p:nvSpPr>
        <p:spPr>
          <a:xfrm flipH="1">
            <a:off x="7818963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8" name="任意多边形: 形状 507">
            <a:extLst>
              <a:ext uri="{FF2B5EF4-FFF2-40B4-BE49-F238E27FC236}">
                <a16:creationId xmlns:a16="http://schemas.microsoft.com/office/drawing/2014/main" id="{DF2CF671-37A8-5C11-6C91-DF532F0FD329}"/>
              </a:ext>
            </a:extLst>
          </p:cNvPr>
          <p:cNvSpPr/>
          <p:nvPr/>
        </p:nvSpPr>
        <p:spPr>
          <a:xfrm flipH="1">
            <a:off x="7818963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9" name="任意多边形: 形状 508">
            <a:extLst>
              <a:ext uri="{FF2B5EF4-FFF2-40B4-BE49-F238E27FC236}">
                <a16:creationId xmlns:a16="http://schemas.microsoft.com/office/drawing/2014/main" id="{79C20C2C-211B-3C8F-EF45-1B8E57419CB9}"/>
              </a:ext>
            </a:extLst>
          </p:cNvPr>
          <p:cNvSpPr/>
          <p:nvPr/>
        </p:nvSpPr>
        <p:spPr>
          <a:xfrm flipH="1">
            <a:off x="7818963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0" name="任意多边形: 形状 509">
            <a:extLst>
              <a:ext uri="{FF2B5EF4-FFF2-40B4-BE49-F238E27FC236}">
                <a16:creationId xmlns:a16="http://schemas.microsoft.com/office/drawing/2014/main" id="{5BFFBFBB-6AAD-16C8-4BA3-34C20CEE6DDF}"/>
              </a:ext>
            </a:extLst>
          </p:cNvPr>
          <p:cNvSpPr/>
          <p:nvPr/>
        </p:nvSpPr>
        <p:spPr>
          <a:xfrm flipH="1">
            <a:off x="7818963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1" name="任意多边形: 形状 510">
            <a:extLst>
              <a:ext uri="{FF2B5EF4-FFF2-40B4-BE49-F238E27FC236}">
                <a16:creationId xmlns:a16="http://schemas.microsoft.com/office/drawing/2014/main" id="{78B05D4F-94B4-89BD-B5C5-094D955211C9}"/>
              </a:ext>
            </a:extLst>
          </p:cNvPr>
          <p:cNvSpPr/>
          <p:nvPr/>
        </p:nvSpPr>
        <p:spPr>
          <a:xfrm flipH="1">
            <a:off x="7818963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2" name="任意多边形: 形状 511">
            <a:extLst>
              <a:ext uri="{FF2B5EF4-FFF2-40B4-BE49-F238E27FC236}">
                <a16:creationId xmlns:a16="http://schemas.microsoft.com/office/drawing/2014/main" id="{1D19E38D-5197-5E10-A83D-58036BBAFF95}"/>
              </a:ext>
            </a:extLst>
          </p:cNvPr>
          <p:cNvSpPr/>
          <p:nvPr/>
        </p:nvSpPr>
        <p:spPr>
          <a:xfrm flipH="1">
            <a:off x="7818963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3" name="任意多边形: 形状 512">
            <a:extLst>
              <a:ext uri="{FF2B5EF4-FFF2-40B4-BE49-F238E27FC236}">
                <a16:creationId xmlns:a16="http://schemas.microsoft.com/office/drawing/2014/main" id="{84784A78-A969-A0F0-5BAD-BB8C11670F09}"/>
              </a:ext>
            </a:extLst>
          </p:cNvPr>
          <p:cNvSpPr/>
          <p:nvPr/>
        </p:nvSpPr>
        <p:spPr>
          <a:xfrm flipH="1">
            <a:off x="7818963" y="36981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4" name="任意多边形: 形状 513">
            <a:extLst>
              <a:ext uri="{FF2B5EF4-FFF2-40B4-BE49-F238E27FC236}">
                <a16:creationId xmlns:a16="http://schemas.microsoft.com/office/drawing/2014/main" id="{608368CE-CC38-5BE3-A54F-2B8AE389F19E}"/>
              </a:ext>
            </a:extLst>
          </p:cNvPr>
          <p:cNvSpPr/>
          <p:nvPr/>
        </p:nvSpPr>
        <p:spPr>
          <a:xfrm flipH="1">
            <a:off x="7818963" y="38155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5" name="任意多边形: 形状 514">
            <a:extLst>
              <a:ext uri="{FF2B5EF4-FFF2-40B4-BE49-F238E27FC236}">
                <a16:creationId xmlns:a16="http://schemas.microsoft.com/office/drawing/2014/main" id="{FD3037E7-FAAE-F24B-6217-526E2EDC49AB}"/>
              </a:ext>
            </a:extLst>
          </p:cNvPr>
          <p:cNvSpPr/>
          <p:nvPr/>
        </p:nvSpPr>
        <p:spPr>
          <a:xfrm flipH="1">
            <a:off x="7818963" y="38742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6" name="任意多边形: 形状 515">
            <a:extLst>
              <a:ext uri="{FF2B5EF4-FFF2-40B4-BE49-F238E27FC236}">
                <a16:creationId xmlns:a16="http://schemas.microsoft.com/office/drawing/2014/main" id="{8CEDEA65-B09B-7B85-5E7D-96D8188B60BD}"/>
              </a:ext>
            </a:extLst>
          </p:cNvPr>
          <p:cNvSpPr/>
          <p:nvPr/>
        </p:nvSpPr>
        <p:spPr>
          <a:xfrm flipH="1">
            <a:off x="7818963" y="39329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7" name="任意多边形: 形状 516">
            <a:extLst>
              <a:ext uri="{FF2B5EF4-FFF2-40B4-BE49-F238E27FC236}">
                <a16:creationId xmlns:a16="http://schemas.microsoft.com/office/drawing/2014/main" id="{9475DC7E-55B2-13D1-EF9D-A2DB1CF32329}"/>
              </a:ext>
            </a:extLst>
          </p:cNvPr>
          <p:cNvSpPr/>
          <p:nvPr/>
        </p:nvSpPr>
        <p:spPr>
          <a:xfrm flipH="1">
            <a:off x="7818963" y="39916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8" name="任意多边形: 形状 517">
            <a:extLst>
              <a:ext uri="{FF2B5EF4-FFF2-40B4-BE49-F238E27FC236}">
                <a16:creationId xmlns:a16="http://schemas.microsoft.com/office/drawing/2014/main" id="{1D5B8C03-39EA-ECC2-A777-60C9D8BF788F}"/>
              </a:ext>
            </a:extLst>
          </p:cNvPr>
          <p:cNvSpPr/>
          <p:nvPr/>
        </p:nvSpPr>
        <p:spPr>
          <a:xfrm flipH="1">
            <a:off x="7818963" y="40503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9" name="任意多边形: 形状 518">
            <a:extLst>
              <a:ext uri="{FF2B5EF4-FFF2-40B4-BE49-F238E27FC236}">
                <a16:creationId xmlns:a16="http://schemas.microsoft.com/office/drawing/2014/main" id="{C51F77D3-E26A-C704-5EFA-F1B27BE8AE93}"/>
              </a:ext>
            </a:extLst>
          </p:cNvPr>
          <p:cNvSpPr/>
          <p:nvPr/>
        </p:nvSpPr>
        <p:spPr>
          <a:xfrm flipH="1">
            <a:off x="7874653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0" name="任意多边形: 形状 519">
            <a:extLst>
              <a:ext uri="{FF2B5EF4-FFF2-40B4-BE49-F238E27FC236}">
                <a16:creationId xmlns:a16="http://schemas.microsoft.com/office/drawing/2014/main" id="{260379F2-8E38-6843-BAB8-FCEE16995C4A}"/>
              </a:ext>
            </a:extLst>
          </p:cNvPr>
          <p:cNvSpPr/>
          <p:nvPr/>
        </p:nvSpPr>
        <p:spPr>
          <a:xfrm flipH="1">
            <a:off x="7874653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1" name="任意多边形: 形状 520">
            <a:extLst>
              <a:ext uri="{FF2B5EF4-FFF2-40B4-BE49-F238E27FC236}">
                <a16:creationId xmlns:a16="http://schemas.microsoft.com/office/drawing/2014/main" id="{FFFDBA39-E0D9-C2BE-89C5-A7D397A329BC}"/>
              </a:ext>
            </a:extLst>
          </p:cNvPr>
          <p:cNvSpPr/>
          <p:nvPr/>
        </p:nvSpPr>
        <p:spPr>
          <a:xfrm flipH="1">
            <a:off x="7874653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2" name="任意多边形: 形状 521">
            <a:extLst>
              <a:ext uri="{FF2B5EF4-FFF2-40B4-BE49-F238E27FC236}">
                <a16:creationId xmlns:a16="http://schemas.microsoft.com/office/drawing/2014/main" id="{8562016D-CA09-193A-53A9-95827FA56DF1}"/>
              </a:ext>
            </a:extLst>
          </p:cNvPr>
          <p:cNvSpPr/>
          <p:nvPr/>
        </p:nvSpPr>
        <p:spPr>
          <a:xfrm flipH="1">
            <a:off x="7874653" y="29351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3" name="任意多边形: 形状 522">
            <a:extLst>
              <a:ext uri="{FF2B5EF4-FFF2-40B4-BE49-F238E27FC236}">
                <a16:creationId xmlns:a16="http://schemas.microsoft.com/office/drawing/2014/main" id="{7B020EDC-42D2-306E-5961-46F2EE12EE58}"/>
              </a:ext>
            </a:extLst>
          </p:cNvPr>
          <p:cNvSpPr/>
          <p:nvPr/>
        </p:nvSpPr>
        <p:spPr>
          <a:xfrm flipH="1">
            <a:off x="7874653" y="29938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4" name="任意多边形: 形状 523">
            <a:extLst>
              <a:ext uri="{FF2B5EF4-FFF2-40B4-BE49-F238E27FC236}">
                <a16:creationId xmlns:a16="http://schemas.microsoft.com/office/drawing/2014/main" id="{9C2C9F0F-B2D5-D6D5-EB3C-C1F0C060CA51}"/>
              </a:ext>
            </a:extLst>
          </p:cNvPr>
          <p:cNvSpPr/>
          <p:nvPr/>
        </p:nvSpPr>
        <p:spPr>
          <a:xfrm flipH="1">
            <a:off x="7874653" y="30525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5" name="任意多边形: 形状 524">
            <a:extLst>
              <a:ext uri="{FF2B5EF4-FFF2-40B4-BE49-F238E27FC236}">
                <a16:creationId xmlns:a16="http://schemas.microsoft.com/office/drawing/2014/main" id="{EB4DB10F-1BB1-5EFB-447F-9DB2E709E95C}"/>
              </a:ext>
            </a:extLst>
          </p:cNvPr>
          <p:cNvSpPr/>
          <p:nvPr/>
        </p:nvSpPr>
        <p:spPr>
          <a:xfrm flipH="1">
            <a:off x="7874653" y="31112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6" name="任意多边形: 形状 525">
            <a:extLst>
              <a:ext uri="{FF2B5EF4-FFF2-40B4-BE49-F238E27FC236}">
                <a16:creationId xmlns:a16="http://schemas.microsoft.com/office/drawing/2014/main" id="{40E3560B-036B-A174-412A-B0DBB4E46B92}"/>
              </a:ext>
            </a:extLst>
          </p:cNvPr>
          <p:cNvSpPr/>
          <p:nvPr/>
        </p:nvSpPr>
        <p:spPr>
          <a:xfrm flipH="1">
            <a:off x="7874653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7" name="任意多边形: 形状 526">
            <a:extLst>
              <a:ext uri="{FF2B5EF4-FFF2-40B4-BE49-F238E27FC236}">
                <a16:creationId xmlns:a16="http://schemas.microsoft.com/office/drawing/2014/main" id="{22644073-673A-2CE1-5183-04E1439A0032}"/>
              </a:ext>
            </a:extLst>
          </p:cNvPr>
          <p:cNvSpPr/>
          <p:nvPr/>
        </p:nvSpPr>
        <p:spPr>
          <a:xfrm flipH="1">
            <a:off x="7874653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8" name="任意多边形: 形状 527">
            <a:extLst>
              <a:ext uri="{FF2B5EF4-FFF2-40B4-BE49-F238E27FC236}">
                <a16:creationId xmlns:a16="http://schemas.microsoft.com/office/drawing/2014/main" id="{33164894-CA1A-EB7B-AE4E-8F049151E021}"/>
              </a:ext>
            </a:extLst>
          </p:cNvPr>
          <p:cNvSpPr/>
          <p:nvPr/>
        </p:nvSpPr>
        <p:spPr>
          <a:xfrm flipH="1">
            <a:off x="7874653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9" name="任意多边形: 形状 528">
            <a:extLst>
              <a:ext uri="{FF2B5EF4-FFF2-40B4-BE49-F238E27FC236}">
                <a16:creationId xmlns:a16="http://schemas.microsoft.com/office/drawing/2014/main" id="{96482F34-EF5E-50D1-258F-2BD11C4AE0EB}"/>
              </a:ext>
            </a:extLst>
          </p:cNvPr>
          <p:cNvSpPr/>
          <p:nvPr/>
        </p:nvSpPr>
        <p:spPr>
          <a:xfrm flipH="1">
            <a:off x="7874653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0" name="任意多边形: 形状 529">
            <a:extLst>
              <a:ext uri="{FF2B5EF4-FFF2-40B4-BE49-F238E27FC236}">
                <a16:creationId xmlns:a16="http://schemas.microsoft.com/office/drawing/2014/main" id="{8E1609C1-267F-18A4-A44D-6A0A8906EB9B}"/>
              </a:ext>
            </a:extLst>
          </p:cNvPr>
          <p:cNvSpPr/>
          <p:nvPr/>
        </p:nvSpPr>
        <p:spPr>
          <a:xfrm flipH="1">
            <a:off x="7874653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1" name="任意多边形: 形状 530">
            <a:extLst>
              <a:ext uri="{FF2B5EF4-FFF2-40B4-BE49-F238E27FC236}">
                <a16:creationId xmlns:a16="http://schemas.microsoft.com/office/drawing/2014/main" id="{2C3889C9-6186-CF6C-F732-8074CAAF17B3}"/>
              </a:ext>
            </a:extLst>
          </p:cNvPr>
          <p:cNvSpPr/>
          <p:nvPr/>
        </p:nvSpPr>
        <p:spPr>
          <a:xfrm flipH="1">
            <a:off x="7874653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2" name="任意多边形: 形状 531">
            <a:extLst>
              <a:ext uri="{FF2B5EF4-FFF2-40B4-BE49-F238E27FC236}">
                <a16:creationId xmlns:a16="http://schemas.microsoft.com/office/drawing/2014/main" id="{E0149CC7-1895-BD25-9455-7DF1C5C2F2FD}"/>
              </a:ext>
            </a:extLst>
          </p:cNvPr>
          <p:cNvSpPr/>
          <p:nvPr/>
        </p:nvSpPr>
        <p:spPr>
          <a:xfrm flipH="1">
            <a:off x="7874653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3" name="任意多边形: 形状 532">
            <a:extLst>
              <a:ext uri="{FF2B5EF4-FFF2-40B4-BE49-F238E27FC236}">
                <a16:creationId xmlns:a16="http://schemas.microsoft.com/office/drawing/2014/main" id="{B9B25947-071F-F529-4D6F-C3C46467C487}"/>
              </a:ext>
            </a:extLst>
          </p:cNvPr>
          <p:cNvSpPr/>
          <p:nvPr/>
        </p:nvSpPr>
        <p:spPr>
          <a:xfrm flipH="1">
            <a:off x="7874653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4" name="任意多边形: 形状 533">
            <a:extLst>
              <a:ext uri="{FF2B5EF4-FFF2-40B4-BE49-F238E27FC236}">
                <a16:creationId xmlns:a16="http://schemas.microsoft.com/office/drawing/2014/main" id="{E66233A4-2908-ABD1-CB02-8805B51F5680}"/>
              </a:ext>
            </a:extLst>
          </p:cNvPr>
          <p:cNvSpPr/>
          <p:nvPr/>
        </p:nvSpPr>
        <p:spPr>
          <a:xfrm flipH="1">
            <a:off x="7874653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5" name="任意多边形: 形状 534">
            <a:extLst>
              <a:ext uri="{FF2B5EF4-FFF2-40B4-BE49-F238E27FC236}">
                <a16:creationId xmlns:a16="http://schemas.microsoft.com/office/drawing/2014/main" id="{794A258B-1C98-E38E-99AA-F1B687EADFC5}"/>
              </a:ext>
            </a:extLst>
          </p:cNvPr>
          <p:cNvSpPr/>
          <p:nvPr/>
        </p:nvSpPr>
        <p:spPr>
          <a:xfrm flipH="1">
            <a:off x="7874653" y="39916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6" name="任意多边形: 形状 535">
            <a:extLst>
              <a:ext uri="{FF2B5EF4-FFF2-40B4-BE49-F238E27FC236}">
                <a16:creationId xmlns:a16="http://schemas.microsoft.com/office/drawing/2014/main" id="{DFAFDF7F-F062-0D21-6D22-FCC45C837241}"/>
              </a:ext>
            </a:extLst>
          </p:cNvPr>
          <p:cNvSpPr/>
          <p:nvPr/>
        </p:nvSpPr>
        <p:spPr>
          <a:xfrm flipH="1">
            <a:off x="7874653" y="40503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7" name="任意多边形: 形状 536">
            <a:extLst>
              <a:ext uri="{FF2B5EF4-FFF2-40B4-BE49-F238E27FC236}">
                <a16:creationId xmlns:a16="http://schemas.microsoft.com/office/drawing/2014/main" id="{6B9FBAE1-2720-31D5-1590-5B55D8261A74}"/>
              </a:ext>
            </a:extLst>
          </p:cNvPr>
          <p:cNvSpPr/>
          <p:nvPr/>
        </p:nvSpPr>
        <p:spPr>
          <a:xfrm flipH="1">
            <a:off x="7930220" y="27591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8" name="任意多边形: 形状 537">
            <a:extLst>
              <a:ext uri="{FF2B5EF4-FFF2-40B4-BE49-F238E27FC236}">
                <a16:creationId xmlns:a16="http://schemas.microsoft.com/office/drawing/2014/main" id="{1045EB3B-5B0E-4283-9EF5-A334603C9DB7}"/>
              </a:ext>
            </a:extLst>
          </p:cNvPr>
          <p:cNvSpPr/>
          <p:nvPr/>
        </p:nvSpPr>
        <p:spPr>
          <a:xfrm flipH="1">
            <a:off x="7930220" y="28177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9" name="任意多边形: 形状 538">
            <a:extLst>
              <a:ext uri="{FF2B5EF4-FFF2-40B4-BE49-F238E27FC236}">
                <a16:creationId xmlns:a16="http://schemas.microsoft.com/office/drawing/2014/main" id="{94CE9F4A-98EB-3B49-71A4-6D8F56A3C2D7}"/>
              </a:ext>
            </a:extLst>
          </p:cNvPr>
          <p:cNvSpPr/>
          <p:nvPr/>
        </p:nvSpPr>
        <p:spPr>
          <a:xfrm flipH="1">
            <a:off x="7930220" y="287653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0" name="任意多边形: 形状 539">
            <a:extLst>
              <a:ext uri="{FF2B5EF4-FFF2-40B4-BE49-F238E27FC236}">
                <a16:creationId xmlns:a16="http://schemas.microsoft.com/office/drawing/2014/main" id="{06488AC0-A335-1F17-B61B-CF0CD5EA09DD}"/>
              </a:ext>
            </a:extLst>
          </p:cNvPr>
          <p:cNvSpPr/>
          <p:nvPr/>
        </p:nvSpPr>
        <p:spPr>
          <a:xfrm flipH="1">
            <a:off x="7930220" y="29351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1" name="任意多边形: 形状 540">
            <a:extLst>
              <a:ext uri="{FF2B5EF4-FFF2-40B4-BE49-F238E27FC236}">
                <a16:creationId xmlns:a16="http://schemas.microsoft.com/office/drawing/2014/main" id="{A57B4876-0C70-C4D3-CCCF-3D315B05B4FD}"/>
              </a:ext>
            </a:extLst>
          </p:cNvPr>
          <p:cNvSpPr/>
          <p:nvPr/>
        </p:nvSpPr>
        <p:spPr>
          <a:xfrm flipH="1">
            <a:off x="7930220" y="29938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2" name="任意多边形: 形状 541">
            <a:extLst>
              <a:ext uri="{FF2B5EF4-FFF2-40B4-BE49-F238E27FC236}">
                <a16:creationId xmlns:a16="http://schemas.microsoft.com/office/drawing/2014/main" id="{38F72EDF-50B2-3942-1184-4A219ADBA771}"/>
              </a:ext>
            </a:extLst>
          </p:cNvPr>
          <p:cNvSpPr/>
          <p:nvPr/>
        </p:nvSpPr>
        <p:spPr>
          <a:xfrm flipH="1">
            <a:off x="7930220" y="30525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3" name="任意多边形: 形状 542">
            <a:extLst>
              <a:ext uri="{FF2B5EF4-FFF2-40B4-BE49-F238E27FC236}">
                <a16:creationId xmlns:a16="http://schemas.microsoft.com/office/drawing/2014/main" id="{213E877B-F623-0008-A643-1A186B25F210}"/>
              </a:ext>
            </a:extLst>
          </p:cNvPr>
          <p:cNvSpPr/>
          <p:nvPr/>
        </p:nvSpPr>
        <p:spPr>
          <a:xfrm flipH="1">
            <a:off x="7930220" y="31112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4" name="任意多边形: 形状 543">
            <a:extLst>
              <a:ext uri="{FF2B5EF4-FFF2-40B4-BE49-F238E27FC236}">
                <a16:creationId xmlns:a16="http://schemas.microsoft.com/office/drawing/2014/main" id="{9384627C-F839-2352-34E9-AD2CA167887D}"/>
              </a:ext>
            </a:extLst>
          </p:cNvPr>
          <p:cNvSpPr/>
          <p:nvPr/>
        </p:nvSpPr>
        <p:spPr>
          <a:xfrm flipH="1">
            <a:off x="7930220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5" name="任意多边形: 形状 544">
            <a:extLst>
              <a:ext uri="{FF2B5EF4-FFF2-40B4-BE49-F238E27FC236}">
                <a16:creationId xmlns:a16="http://schemas.microsoft.com/office/drawing/2014/main" id="{A1A06D7E-61D8-A3FD-B358-075AA94D70B9}"/>
              </a:ext>
            </a:extLst>
          </p:cNvPr>
          <p:cNvSpPr/>
          <p:nvPr/>
        </p:nvSpPr>
        <p:spPr>
          <a:xfrm flipH="1">
            <a:off x="7930220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6" name="任意多边形: 形状 545">
            <a:extLst>
              <a:ext uri="{FF2B5EF4-FFF2-40B4-BE49-F238E27FC236}">
                <a16:creationId xmlns:a16="http://schemas.microsoft.com/office/drawing/2014/main" id="{76725A19-7CE7-5DCA-3756-5951C4BE73C3}"/>
              </a:ext>
            </a:extLst>
          </p:cNvPr>
          <p:cNvSpPr/>
          <p:nvPr/>
        </p:nvSpPr>
        <p:spPr>
          <a:xfrm flipH="1">
            <a:off x="7930220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7" name="任意多边形: 形状 546">
            <a:extLst>
              <a:ext uri="{FF2B5EF4-FFF2-40B4-BE49-F238E27FC236}">
                <a16:creationId xmlns:a16="http://schemas.microsoft.com/office/drawing/2014/main" id="{ED3F7F6B-58C0-0493-776F-4F0531F20414}"/>
              </a:ext>
            </a:extLst>
          </p:cNvPr>
          <p:cNvSpPr/>
          <p:nvPr/>
        </p:nvSpPr>
        <p:spPr>
          <a:xfrm flipH="1">
            <a:off x="7930220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8" name="任意多边形: 形状 547">
            <a:extLst>
              <a:ext uri="{FF2B5EF4-FFF2-40B4-BE49-F238E27FC236}">
                <a16:creationId xmlns:a16="http://schemas.microsoft.com/office/drawing/2014/main" id="{DA4AEA4F-A4E6-8A06-811A-5082438B6943}"/>
              </a:ext>
            </a:extLst>
          </p:cNvPr>
          <p:cNvSpPr/>
          <p:nvPr/>
        </p:nvSpPr>
        <p:spPr>
          <a:xfrm flipH="1">
            <a:off x="7930220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9" name="任意多边形: 形状 548">
            <a:extLst>
              <a:ext uri="{FF2B5EF4-FFF2-40B4-BE49-F238E27FC236}">
                <a16:creationId xmlns:a16="http://schemas.microsoft.com/office/drawing/2014/main" id="{08F46467-93FE-C66D-EE6F-BEC9F0350D2E}"/>
              </a:ext>
            </a:extLst>
          </p:cNvPr>
          <p:cNvSpPr/>
          <p:nvPr/>
        </p:nvSpPr>
        <p:spPr>
          <a:xfrm flipH="1">
            <a:off x="7930220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0" name="任意多边形: 形状 549">
            <a:extLst>
              <a:ext uri="{FF2B5EF4-FFF2-40B4-BE49-F238E27FC236}">
                <a16:creationId xmlns:a16="http://schemas.microsoft.com/office/drawing/2014/main" id="{F7DCE888-C481-19AF-316C-C01264D50714}"/>
              </a:ext>
            </a:extLst>
          </p:cNvPr>
          <p:cNvSpPr/>
          <p:nvPr/>
        </p:nvSpPr>
        <p:spPr>
          <a:xfrm flipH="1">
            <a:off x="7930220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1" name="任意多边形: 形状 550">
            <a:extLst>
              <a:ext uri="{FF2B5EF4-FFF2-40B4-BE49-F238E27FC236}">
                <a16:creationId xmlns:a16="http://schemas.microsoft.com/office/drawing/2014/main" id="{9CD01F2A-BFD0-D105-7103-5F589C5EDA0E}"/>
              </a:ext>
            </a:extLst>
          </p:cNvPr>
          <p:cNvSpPr/>
          <p:nvPr/>
        </p:nvSpPr>
        <p:spPr>
          <a:xfrm flipH="1">
            <a:off x="7930220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2" name="任意多边形: 形状 551">
            <a:extLst>
              <a:ext uri="{FF2B5EF4-FFF2-40B4-BE49-F238E27FC236}">
                <a16:creationId xmlns:a16="http://schemas.microsoft.com/office/drawing/2014/main" id="{BA5729CB-5F5A-D019-0357-36BAB6F60F72}"/>
              </a:ext>
            </a:extLst>
          </p:cNvPr>
          <p:cNvSpPr/>
          <p:nvPr/>
        </p:nvSpPr>
        <p:spPr>
          <a:xfrm flipH="1">
            <a:off x="7930220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3" name="任意多边形: 形状 552">
            <a:extLst>
              <a:ext uri="{FF2B5EF4-FFF2-40B4-BE49-F238E27FC236}">
                <a16:creationId xmlns:a16="http://schemas.microsoft.com/office/drawing/2014/main" id="{1B2EF168-708E-09BC-93CE-A90018530002}"/>
              </a:ext>
            </a:extLst>
          </p:cNvPr>
          <p:cNvSpPr/>
          <p:nvPr/>
        </p:nvSpPr>
        <p:spPr>
          <a:xfrm flipH="1">
            <a:off x="7930220" y="37568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4" name="任意多边形: 形状 553">
            <a:extLst>
              <a:ext uri="{FF2B5EF4-FFF2-40B4-BE49-F238E27FC236}">
                <a16:creationId xmlns:a16="http://schemas.microsoft.com/office/drawing/2014/main" id="{BCA962BE-4198-E527-A03C-FE2AE838C049}"/>
              </a:ext>
            </a:extLst>
          </p:cNvPr>
          <p:cNvSpPr/>
          <p:nvPr/>
        </p:nvSpPr>
        <p:spPr>
          <a:xfrm flipH="1">
            <a:off x="7930220" y="38155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5" name="任意多边形: 形状 554">
            <a:extLst>
              <a:ext uri="{FF2B5EF4-FFF2-40B4-BE49-F238E27FC236}">
                <a16:creationId xmlns:a16="http://schemas.microsoft.com/office/drawing/2014/main" id="{E1FDFDFD-DD2B-CF8B-3BE3-15CB09A14671}"/>
              </a:ext>
            </a:extLst>
          </p:cNvPr>
          <p:cNvSpPr/>
          <p:nvPr/>
        </p:nvSpPr>
        <p:spPr>
          <a:xfrm flipH="1">
            <a:off x="7930220" y="38742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6" name="任意多边形: 形状 555">
            <a:extLst>
              <a:ext uri="{FF2B5EF4-FFF2-40B4-BE49-F238E27FC236}">
                <a16:creationId xmlns:a16="http://schemas.microsoft.com/office/drawing/2014/main" id="{FED35913-1088-D5C1-11D2-306BEC2FCD2F}"/>
              </a:ext>
            </a:extLst>
          </p:cNvPr>
          <p:cNvSpPr/>
          <p:nvPr/>
        </p:nvSpPr>
        <p:spPr>
          <a:xfrm flipH="1">
            <a:off x="7930220" y="39329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7" name="任意多边形: 形状 556">
            <a:extLst>
              <a:ext uri="{FF2B5EF4-FFF2-40B4-BE49-F238E27FC236}">
                <a16:creationId xmlns:a16="http://schemas.microsoft.com/office/drawing/2014/main" id="{F62E6B62-C042-01BC-7A0D-1E3660675D45}"/>
              </a:ext>
            </a:extLst>
          </p:cNvPr>
          <p:cNvSpPr/>
          <p:nvPr/>
        </p:nvSpPr>
        <p:spPr>
          <a:xfrm flipH="1">
            <a:off x="7930220" y="40503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8" name="任意多边形: 形状 557">
            <a:extLst>
              <a:ext uri="{FF2B5EF4-FFF2-40B4-BE49-F238E27FC236}">
                <a16:creationId xmlns:a16="http://schemas.microsoft.com/office/drawing/2014/main" id="{5798FBB0-E00B-DD2C-ADC7-960D7B45A5E3}"/>
              </a:ext>
            </a:extLst>
          </p:cNvPr>
          <p:cNvSpPr/>
          <p:nvPr/>
        </p:nvSpPr>
        <p:spPr>
          <a:xfrm flipH="1">
            <a:off x="7617225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9" name="任意多边形: 形状 558">
            <a:extLst>
              <a:ext uri="{FF2B5EF4-FFF2-40B4-BE49-F238E27FC236}">
                <a16:creationId xmlns:a16="http://schemas.microsoft.com/office/drawing/2014/main" id="{B109AA5D-E008-6FD5-0C9C-E251234FCF8C}"/>
              </a:ext>
            </a:extLst>
          </p:cNvPr>
          <p:cNvSpPr/>
          <p:nvPr/>
        </p:nvSpPr>
        <p:spPr>
          <a:xfrm flipH="1">
            <a:off x="7617225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0" name="任意多边形: 形状 559">
            <a:extLst>
              <a:ext uri="{FF2B5EF4-FFF2-40B4-BE49-F238E27FC236}">
                <a16:creationId xmlns:a16="http://schemas.microsoft.com/office/drawing/2014/main" id="{7DEC29B4-E699-8075-E34D-5C32638BB8B5}"/>
              </a:ext>
            </a:extLst>
          </p:cNvPr>
          <p:cNvSpPr/>
          <p:nvPr/>
        </p:nvSpPr>
        <p:spPr>
          <a:xfrm flipH="1">
            <a:off x="7617225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1" name="任意多边形: 形状 560">
            <a:extLst>
              <a:ext uri="{FF2B5EF4-FFF2-40B4-BE49-F238E27FC236}">
                <a16:creationId xmlns:a16="http://schemas.microsoft.com/office/drawing/2014/main" id="{A8BCA636-63B2-6CD4-F850-4DD2A09CA107}"/>
              </a:ext>
            </a:extLst>
          </p:cNvPr>
          <p:cNvSpPr/>
          <p:nvPr/>
        </p:nvSpPr>
        <p:spPr>
          <a:xfrm flipH="1">
            <a:off x="7617225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2" name="任意多边形: 形状 561">
            <a:extLst>
              <a:ext uri="{FF2B5EF4-FFF2-40B4-BE49-F238E27FC236}">
                <a16:creationId xmlns:a16="http://schemas.microsoft.com/office/drawing/2014/main" id="{B70533F5-D0E8-C82D-E56E-1FB59DE22700}"/>
              </a:ext>
            </a:extLst>
          </p:cNvPr>
          <p:cNvSpPr/>
          <p:nvPr/>
        </p:nvSpPr>
        <p:spPr>
          <a:xfrm flipH="1">
            <a:off x="7617225" y="37331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3" name="任意多边形: 形状 562">
            <a:extLst>
              <a:ext uri="{FF2B5EF4-FFF2-40B4-BE49-F238E27FC236}">
                <a16:creationId xmlns:a16="http://schemas.microsoft.com/office/drawing/2014/main" id="{8A644E98-0069-2A02-36C8-FBC74DC0381D}"/>
              </a:ext>
            </a:extLst>
          </p:cNvPr>
          <p:cNvSpPr/>
          <p:nvPr/>
        </p:nvSpPr>
        <p:spPr>
          <a:xfrm flipH="1">
            <a:off x="7617225" y="37919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4" name="任意多边形: 形状 563">
            <a:extLst>
              <a:ext uri="{FF2B5EF4-FFF2-40B4-BE49-F238E27FC236}">
                <a16:creationId xmlns:a16="http://schemas.microsoft.com/office/drawing/2014/main" id="{AF55BD0A-023C-FB1F-0E62-CBE973CAB688}"/>
              </a:ext>
            </a:extLst>
          </p:cNvPr>
          <p:cNvSpPr/>
          <p:nvPr/>
        </p:nvSpPr>
        <p:spPr>
          <a:xfrm flipH="1">
            <a:off x="7617225" y="385055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5" name="任意多边形: 形状 564">
            <a:extLst>
              <a:ext uri="{FF2B5EF4-FFF2-40B4-BE49-F238E27FC236}">
                <a16:creationId xmlns:a16="http://schemas.microsoft.com/office/drawing/2014/main" id="{BC4B1A3E-7939-FA30-41DF-AEC521219816}"/>
              </a:ext>
            </a:extLst>
          </p:cNvPr>
          <p:cNvSpPr/>
          <p:nvPr/>
        </p:nvSpPr>
        <p:spPr>
          <a:xfrm flipH="1">
            <a:off x="7617225" y="39679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6" name="任意多边形: 形状 565">
            <a:extLst>
              <a:ext uri="{FF2B5EF4-FFF2-40B4-BE49-F238E27FC236}">
                <a16:creationId xmlns:a16="http://schemas.microsoft.com/office/drawing/2014/main" id="{D0176ABE-411D-EF75-18F3-FBB6C4EEE23B}"/>
              </a:ext>
            </a:extLst>
          </p:cNvPr>
          <p:cNvSpPr/>
          <p:nvPr/>
        </p:nvSpPr>
        <p:spPr>
          <a:xfrm flipH="1">
            <a:off x="7617225" y="402660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7" name="任意多边形: 形状 566">
            <a:extLst>
              <a:ext uri="{FF2B5EF4-FFF2-40B4-BE49-F238E27FC236}">
                <a16:creationId xmlns:a16="http://schemas.microsoft.com/office/drawing/2014/main" id="{E566B875-7524-1250-BCEE-20F7714CDCFE}"/>
              </a:ext>
            </a:extLst>
          </p:cNvPr>
          <p:cNvSpPr/>
          <p:nvPr/>
        </p:nvSpPr>
        <p:spPr>
          <a:xfrm flipH="1">
            <a:off x="7617225" y="40853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8" name="任意多边形: 形状 567">
            <a:extLst>
              <a:ext uri="{FF2B5EF4-FFF2-40B4-BE49-F238E27FC236}">
                <a16:creationId xmlns:a16="http://schemas.microsoft.com/office/drawing/2014/main" id="{802CC27B-11B8-427A-03FB-21747EBC500B}"/>
              </a:ext>
            </a:extLst>
          </p:cNvPr>
          <p:cNvSpPr/>
          <p:nvPr/>
        </p:nvSpPr>
        <p:spPr>
          <a:xfrm flipH="1">
            <a:off x="7617225" y="41440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9" name="任意多边形: 形状 568">
            <a:extLst>
              <a:ext uri="{FF2B5EF4-FFF2-40B4-BE49-F238E27FC236}">
                <a16:creationId xmlns:a16="http://schemas.microsoft.com/office/drawing/2014/main" id="{D615ADF5-859C-A7E8-1D3C-8357BDCE9B50}"/>
              </a:ext>
            </a:extLst>
          </p:cNvPr>
          <p:cNvSpPr/>
          <p:nvPr/>
        </p:nvSpPr>
        <p:spPr>
          <a:xfrm flipH="1">
            <a:off x="7617225" y="42027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0" name="任意多边形: 形状 569">
            <a:extLst>
              <a:ext uri="{FF2B5EF4-FFF2-40B4-BE49-F238E27FC236}">
                <a16:creationId xmlns:a16="http://schemas.microsoft.com/office/drawing/2014/main" id="{C938A7B6-13FE-2108-B528-49BF8EFB8256}"/>
              </a:ext>
            </a:extLst>
          </p:cNvPr>
          <p:cNvSpPr/>
          <p:nvPr/>
        </p:nvSpPr>
        <p:spPr>
          <a:xfrm flipH="1">
            <a:off x="7617225" y="42614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1" name="任意多边形: 形状 570">
            <a:extLst>
              <a:ext uri="{FF2B5EF4-FFF2-40B4-BE49-F238E27FC236}">
                <a16:creationId xmlns:a16="http://schemas.microsoft.com/office/drawing/2014/main" id="{B9F475CA-6473-35A0-D78A-43875B592A64}"/>
              </a:ext>
            </a:extLst>
          </p:cNvPr>
          <p:cNvSpPr/>
          <p:nvPr/>
        </p:nvSpPr>
        <p:spPr>
          <a:xfrm flipH="1">
            <a:off x="7617225" y="43200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2" name="任意多边形: 形状 571">
            <a:extLst>
              <a:ext uri="{FF2B5EF4-FFF2-40B4-BE49-F238E27FC236}">
                <a16:creationId xmlns:a16="http://schemas.microsoft.com/office/drawing/2014/main" id="{D10769BF-28E1-B601-8685-F85EB5875130}"/>
              </a:ext>
            </a:extLst>
          </p:cNvPr>
          <p:cNvSpPr/>
          <p:nvPr/>
        </p:nvSpPr>
        <p:spPr>
          <a:xfrm flipH="1">
            <a:off x="7617225" y="43788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3" name="任意多边形: 形状 572">
            <a:extLst>
              <a:ext uri="{FF2B5EF4-FFF2-40B4-BE49-F238E27FC236}">
                <a16:creationId xmlns:a16="http://schemas.microsoft.com/office/drawing/2014/main" id="{04F2048B-C6F9-5804-C1B9-379406FBDB4F}"/>
              </a:ext>
            </a:extLst>
          </p:cNvPr>
          <p:cNvSpPr/>
          <p:nvPr/>
        </p:nvSpPr>
        <p:spPr>
          <a:xfrm flipH="1">
            <a:off x="7672792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4" name="任意多边形: 形状 573">
            <a:extLst>
              <a:ext uri="{FF2B5EF4-FFF2-40B4-BE49-F238E27FC236}">
                <a16:creationId xmlns:a16="http://schemas.microsoft.com/office/drawing/2014/main" id="{C52A9857-A263-3916-8120-9C951F778DE5}"/>
              </a:ext>
            </a:extLst>
          </p:cNvPr>
          <p:cNvSpPr/>
          <p:nvPr/>
        </p:nvSpPr>
        <p:spPr>
          <a:xfrm flipH="1">
            <a:off x="7672792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5" name="任意多边形: 形状 574">
            <a:extLst>
              <a:ext uri="{FF2B5EF4-FFF2-40B4-BE49-F238E27FC236}">
                <a16:creationId xmlns:a16="http://schemas.microsoft.com/office/drawing/2014/main" id="{DBF1374A-D9E6-7B9A-6A0B-3FB9B06B0DD1}"/>
              </a:ext>
            </a:extLst>
          </p:cNvPr>
          <p:cNvSpPr/>
          <p:nvPr/>
        </p:nvSpPr>
        <p:spPr>
          <a:xfrm flipH="1">
            <a:off x="7672792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6" name="任意多边形: 形状 575">
            <a:extLst>
              <a:ext uri="{FF2B5EF4-FFF2-40B4-BE49-F238E27FC236}">
                <a16:creationId xmlns:a16="http://schemas.microsoft.com/office/drawing/2014/main" id="{709D6B47-1F5F-8F2C-3F47-A840ACA80931}"/>
              </a:ext>
            </a:extLst>
          </p:cNvPr>
          <p:cNvSpPr/>
          <p:nvPr/>
        </p:nvSpPr>
        <p:spPr>
          <a:xfrm flipH="1">
            <a:off x="7672792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7" name="任意多边形: 形状 576">
            <a:extLst>
              <a:ext uri="{FF2B5EF4-FFF2-40B4-BE49-F238E27FC236}">
                <a16:creationId xmlns:a16="http://schemas.microsoft.com/office/drawing/2014/main" id="{01875A5B-B7D2-0110-608F-B4B1AA955319}"/>
              </a:ext>
            </a:extLst>
          </p:cNvPr>
          <p:cNvSpPr/>
          <p:nvPr/>
        </p:nvSpPr>
        <p:spPr>
          <a:xfrm flipH="1">
            <a:off x="7672792" y="37331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8" name="任意多边形: 形状 577">
            <a:extLst>
              <a:ext uri="{FF2B5EF4-FFF2-40B4-BE49-F238E27FC236}">
                <a16:creationId xmlns:a16="http://schemas.microsoft.com/office/drawing/2014/main" id="{4671A4E5-C581-A990-F569-11762806E8A8}"/>
              </a:ext>
            </a:extLst>
          </p:cNvPr>
          <p:cNvSpPr/>
          <p:nvPr/>
        </p:nvSpPr>
        <p:spPr>
          <a:xfrm flipH="1">
            <a:off x="7672792" y="37919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9" name="任意多边形: 形状 578">
            <a:extLst>
              <a:ext uri="{FF2B5EF4-FFF2-40B4-BE49-F238E27FC236}">
                <a16:creationId xmlns:a16="http://schemas.microsoft.com/office/drawing/2014/main" id="{77218EA9-9050-0C18-EEE1-A0D7F4CC68D0}"/>
              </a:ext>
            </a:extLst>
          </p:cNvPr>
          <p:cNvSpPr/>
          <p:nvPr/>
        </p:nvSpPr>
        <p:spPr>
          <a:xfrm flipH="1">
            <a:off x="7672792" y="39679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0" name="任意多边形: 形状 579">
            <a:extLst>
              <a:ext uri="{FF2B5EF4-FFF2-40B4-BE49-F238E27FC236}">
                <a16:creationId xmlns:a16="http://schemas.microsoft.com/office/drawing/2014/main" id="{95B1463E-E837-D7F2-4C32-FBD55CF3EF3E}"/>
              </a:ext>
            </a:extLst>
          </p:cNvPr>
          <p:cNvSpPr/>
          <p:nvPr/>
        </p:nvSpPr>
        <p:spPr>
          <a:xfrm flipH="1">
            <a:off x="7672792" y="402660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1" name="任意多边形: 形状 580">
            <a:extLst>
              <a:ext uri="{FF2B5EF4-FFF2-40B4-BE49-F238E27FC236}">
                <a16:creationId xmlns:a16="http://schemas.microsoft.com/office/drawing/2014/main" id="{D9C7D5C4-0E22-E12B-4138-D85DEAEEE122}"/>
              </a:ext>
            </a:extLst>
          </p:cNvPr>
          <p:cNvSpPr/>
          <p:nvPr/>
        </p:nvSpPr>
        <p:spPr>
          <a:xfrm flipH="1">
            <a:off x="7672792" y="40853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2" name="任意多边形: 形状 581">
            <a:extLst>
              <a:ext uri="{FF2B5EF4-FFF2-40B4-BE49-F238E27FC236}">
                <a16:creationId xmlns:a16="http://schemas.microsoft.com/office/drawing/2014/main" id="{456B340A-D5A3-63C4-BBA1-DCE378FD0C8F}"/>
              </a:ext>
            </a:extLst>
          </p:cNvPr>
          <p:cNvSpPr/>
          <p:nvPr/>
        </p:nvSpPr>
        <p:spPr>
          <a:xfrm flipH="1">
            <a:off x="7672792" y="41440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3" name="任意多边形: 形状 582">
            <a:extLst>
              <a:ext uri="{FF2B5EF4-FFF2-40B4-BE49-F238E27FC236}">
                <a16:creationId xmlns:a16="http://schemas.microsoft.com/office/drawing/2014/main" id="{A0CDA1C9-F7D8-9EF8-7444-8927A274C6C2}"/>
              </a:ext>
            </a:extLst>
          </p:cNvPr>
          <p:cNvSpPr/>
          <p:nvPr/>
        </p:nvSpPr>
        <p:spPr>
          <a:xfrm flipH="1">
            <a:off x="7672792" y="42027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4" name="任意多边形: 形状 583">
            <a:extLst>
              <a:ext uri="{FF2B5EF4-FFF2-40B4-BE49-F238E27FC236}">
                <a16:creationId xmlns:a16="http://schemas.microsoft.com/office/drawing/2014/main" id="{8FD83B33-D6AA-F64B-0AE4-8BAEA79D9CC1}"/>
              </a:ext>
            </a:extLst>
          </p:cNvPr>
          <p:cNvSpPr/>
          <p:nvPr/>
        </p:nvSpPr>
        <p:spPr>
          <a:xfrm flipH="1">
            <a:off x="7672792" y="42614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5" name="任意多边形: 形状 584">
            <a:extLst>
              <a:ext uri="{FF2B5EF4-FFF2-40B4-BE49-F238E27FC236}">
                <a16:creationId xmlns:a16="http://schemas.microsoft.com/office/drawing/2014/main" id="{A489903A-9A85-27CC-E741-5F1D0761A54E}"/>
              </a:ext>
            </a:extLst>
          </p:cNvPr>
          <p:cNvSpPr/>
          <p:nvPr/>
        </p:nvSpPr>
        <p:spPr>
          <a:xfrm flipH="1">
            <a:off x="7672792" y="43200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6" name="任意多边形: 形状 585">
            <a:extLst>
              <a:ext uri="{FF2B5EF4-FFF2-40B4-BE49-F238E27FC236}">
                <a16:creationId xmlns:a16="http://schemas.microsoft.com/office/drawing/2014/main" id="{F60D04B0-5A4F-1528-EF30-6E6292008A99}"/>
              </a:ext>
            </a:extLst>
          </p:cNvPr>
          <p:cNvSpPr/>
          <p:nvPr/>
        </p:nvSpPr>
        <p:spPr>
          <a:xfrm flipH="1">
            <a:off x="7672792" y="43788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7" name="任意多边形: 形状 586">
            <a:extLst>
              <a:ext uri="{FF2B5EF4-FFF2-40B4-BE49-F238E27FC236}">
                <a16:creationId xmlns:a16="http://schemas.microsoft.com/office/drawing/2014/main" id="{A5604078-6C39-EE7D-3CBD-2D21645FA212}"/>
              </a:ext>
            </a:extLst>
          </p:cNvPr>
          <p:cNvSpPr/>
          <p:nvPr/>
        </p:nvSpPr>
        <p:spPr>
          <a:xfrm flipH="1">
            <a:off x="7728359" y="34984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8" name="任意多边形: 形状 587">
            <a:extLst>
              <a:ext uri="{FF2B5EF4-FFF2-40B4-BE49-F238E27FC236}">
                <a16:creationId xmlns:a16="http://schemas.microsoft.com/office/drawing/2014/main" id="{AC81A683-DD51-3467-ACC5-3BC889B85218}"/>
              </a:ext>
            </a:extLst>
          </p:cNvPr>
          <p:cNvSpPr/>
          <p:nvPr/>
        </p:nvSpPr>
        <p:spPr>
          <a:xfrm flipH="1">
            <a:off x="7728359" y="35571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89" name="任意多边形: 形状 588">
            <a:extLst>
              <a:ext uri="{FF2B5EF4-FFF2-40B4-BE49-F238E27FC236}">
                <a16:creationId xmlns:a16="http://schemas.microsoft.com/office/drawing/2014/main" id="{EAC6A469-DFD7-C7CB-5CDC-F6307AAD7479}"/>
              </a:ext>
            </a:extLst>
          </p:cNvPr>
          <p:cNvSpPr/>
          <p:nvPr/>
        </p:nvSpPr>
        <p:spPr>
          <a:xfrm flipH="1">
            <a:off x="7728359" y="36157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0" name="任意多边形: 形状 589">
            <a:extLst>
              <a:ext uri="{FF2B5EF4-FFF2-40B4-BE49-F238E27FC236}">
                <a16:creationId xmlns:a16="http://schemas.microsoft.com/office/drawing/2014/main" id="{9AA07B4A-C8B2-A23A-FD02-C6826D3C8D58}"/>
              </a:ext>
            </a:extLst>
          </p:cNvPr>
          <p:cNvSpPr/>
          <p:nvPr/>
        </p:nvSpPr>
        <p:spPr>
          <a:xfrm flipH="1">
            <a:off x="7728359" y="36745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1" name="任意多边形: 形状 590">
            <a:extLst>
              <a:ext uri="{FF2B5EF4-FFF2-40B4-BE49-F238E27FC236}">
                <a16:creationId xmlns:a16="http://schemas.microsoft.com/office/drawing/2014/main" id="{98206C30-127E-03FD-FD04-CC52F0C4427F}"/>
              </a:ext>
            </a:extLst>
          </p:cNvPr>
          <p:cNvSpPr/>
          <p:nvPr/>
        </p:nvSpPr>
        <p:spPr>
          <a:xfrm flipH="1">
            <a:off x="7728359" y="373315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2" name="任意多边形: 形状 591">
            <a:extLst>
              <a:ext uri="{FF2B5EF4-FFF2-40B4-BE49-F238E27FC236}">
                <a16:creationId xmlns:a16="http://schemas.microsoft.com/office/drawing/2014/main" id="{F12FA085-4741-52C3-87BC-8A2E720F254E}"/>
              </a:ext>
            </a:extLst>
          </p:cNvPr>
          <p:cNvSpPr/>
          <p:nvPr/>
        </p:nvSpPr>
        <p:spPr>
          <a:xfrm flipH="1">
            <a:off x="7728359" y="37919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3" name="任意多边形: 形状 592">
            <a:extLst>
              <a:ext uri="{FF2B5EF4-FFF2-40B4-BE49-F238E27FC236}">
                <a16:creationId xmlns:a16="http://schemas.microsoft.com/office/drawing/2014/main" id="{495019C0-3128-B97B-5529-4B1389677A10}"/>
              </a:ext>
            </a:extLst>
          </p:cNvPr>
          <p:cNvSpPr/>
          <p:nvPr/>
        </p:nvSpPr>
        <p:spPr>
          <a:xfrm flipH="1">
            <a:off x="7728359" y="39092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4" name="任意多边形: 形状 593">
            <a:extLst>
              <a:ext uri="{FF2B5EF4-FFF2-40B4-BE49-F238E27FC236}">
                <a16:creationId xmlns:a16="http://schemas.microsoft.com/office/drawing/2014/main" id="{1183DB60-064F-ACF7-ED8E-C940ED3CB788}"/>
              </a:ext>
            </a:extLst>
          </p:cNvPr>
          <p:cNvSpPr/>
          <p:nvPr/>
        </p:nvSpPr>
        <p:spPr>
          <a:xfrm flipH="1">
            <a:off x="7728359" y="396796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5" name="任意多边形: 形状 594">
            <a:extLst>
              <a:ext uri="{FF2B5EF4-FFF2-40B4-BE49-F238E27FC236}">
                <a16:creationId xmlns:a16="http://schemas.microsoft.com/office/drawing/2014/main" id="{114ED705-8280-8714-BF7F-F7675AA768F3}"/>
              </a:ext>
            </a:extLst>
          </p:cNvPr>
          <p:cNvSpPr/>
          <p:nvPr/>
        </p:nvSpPr>
        <p:spPr>
          <a:xfrm flipH="1">
            <a:off x="7728359" y="402660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6" name="任意多边形: 形状 595">
            <a:extLst>
              <a:ext uri="{FF2B5EF4-FFF2-40B4-BE49-F238E27FC236}">
                <a16:creationId xmlns:a16="http://schemas.microsoft.com/office/drawing/2014/main" id="{4BBFAC91-8F9A-A879-B190-C12C53AFF4FB}"/>
              </a:ext>
            </a:extLst>
          </p:cNvPr>
          <p:cNvSpPr/>
          <p:nvPr/>
        </p:nvSpPr>
        <p:spPr>
          <a:xfrm flipH="1">
            <a:off x="7728359" y="408536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7" name="任意多边形: 形状 596">
            <a:extLst>
              <a:ext uri="{FF2B5EF4-FFF2-40B4-BE49-F238E27FC236}">
                <a16:creationId xmlns:a16="http://schemas.microsoft.com/office/drawing/2014/main" id="{25D6923A-1477-AABC-9DEC-095064284762}"/>
              </a:ext>
            </a:extLst>
          </p:cNvPr>
          <p:cNvSpPr/>
          <p:nvPr/>
        </p:nvSpPr>
        <p:spPr>
          <a:xfrm flipH="1">
            <a:off x="7728359" y="414400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8" name="任意多边形: 形状 597">
            <a:extLst>
              <a:ext uri="{FF2B5EF4-FFF2-40B4-BE49-F238E27FC236}">
                <a16:creationId xmlns:a16="http://schemas.microsoft.com/office/drawing/2014/main" id="{FFFE2D73-D5F8-9AE2-FFEE-FB26F6990F7D}"/>
              </a:ext>
            </a:extLst>
          </p:cNvPr>
          <p:cNvSpPr/>
          <p:nvPr/>
        </p:nvSpPr>
        <p:spPr>
          <a:xfrm flipH="1">
            <a:off x="7728359" y="42027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99" name="任意多边形: 形状 598">
            <a:extLst>
              <a:ext uri="{FF2B5EF4-FFF2-40B4-BE49-F238E27FC236}">
                <a16:creationId xmlns:a16="http://schemas.microsoft.com/office/drawing/2014/main" id="{9FA91FEF-227F-D87A-6189-CE236BF1EDC0}"/>
              </a:ext>
            </a:extLst>
          </p:cNvPr>
          <p:cNvSpPr/>
          <p:nvPr/>
        </p:nvSpPr>
        <p:spPr>
          <a:xfrm flipH="1">
            <a:off x="7728359" y="426141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0" name="任意多边形: 形状 599">
            <a:extLst>
              <a:ext uri="{FF2B5EF4-FFF2-40B4-BE49-F238E27FC236}">
                <a16:creationId xmlns:a16="http://schemas.microsoft.com/office/drawing/2014/main" id="{10871B37-F324-8A36-AC0E-4B30B38D8813}"/>
              </a:ext>
            </a:extLst>
          </p:cNvPr>
          <p:cNvSpPr/>
          <p:nvPr/>
        </p:nvSpPr>
        <p:spPr>
          <a:xfrm flipH="1">
            <a:off x="7728359" y="43200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1" name="任意多边形: 形状 600">
            <a:extLst>
              <a:ext uri="{FF2B5EF4-FFF2-40B4-BE49-F238E27FC236}">
                <a16:creationId xmlns:a16="http://schemas.microsoft.com/office/drawing/2014/main" id="{8012475C-53A3-B2D1-EDCB-A3E87B51B16E}"/>
              </a:ext>
            </a:extLst>
          </p:cNvPr>
          <p:cNvSpPr/>
          <p:nvPr/>
        </p:nvSpPr>
        <p:spPr>
          <a:xfrm flipH="1">
            <a:off x="7728359" y="437881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2" name="任意多边形: 形状 601">
            <a:extLst>
              <a:ext uri="{FF2B5EF4-FFF2-40B4-BE49-F238E27FC236}">
                <a16:creationId xmlns:a16="http://schemas.microsoft.com/office/drawing/2014/main" id="{6DDB8FC4-9987-FB07-F034-54DFD199425D}"/>
              </a:ext>
            </a:extLst>
          </p:cNvPr>
          <p:cNvSpPr/>
          <p:nvPr/>
        </p:nvSpPr>
        <p:spPr>
          <a:xfrm flipH="1">
            <a:off x="8900185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3" name="任意多边形: 形状 602">
            <a:extLst>
              <a:ext uri="{FF2B5EF4-FFF2-40B4-BE49-F238E27FC236}">
                <a16:creationId xmlns:a16="http://schemas.microsoft.com/office/drawing/2014/main" id="{E658EED9-94A4-5399-0C82-1AC0ED283C91}"/>
              </a:ext>
            </a:extLst>
          </p:cNvPr>
          <p:cNvSpPr/>
          <p:nvPr/>
        </p:nvSpPr>
        <p:spPr>
          <a:xfrm flipH="1">
            <a:off x="8900185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4" name="任意多边形: 形状 603">
            <a:extLst>
              <a:ext uri="{FF2B5EF4-FFF2-40B4-BE49-F238E27FC236}">
                <a16:creationId xmlns:a16="http://schemas.microsoft.com/office/drawing/2014/main" id="{A5D59D93-3EEA-C8CA-CAAB-F4818D57216D}"/>
              </a:ext>
            </a:extLst>
          </p:cNvPr>
          <p:cNvSpPr/>
          <p:nvPr/>
        </p:nvSpPr>
        <p:spPr>
          <a:xfrm flipH="1">
            <a:off x="8900185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5" name="任意多边形: 形状 604">
            <a:extLst>
              <a:ext uri="{FF2B5EF4-FFF2-40B4-BE49-F238E27FC236}">
                <a16:creationId xmlns:a16="http://schemas.microsoft.com/office/drawing/2014/main" id="{8D14B953-76B5-F8CC-FE98-8C4DBFC8B738}"/>
              </a:ext>
            </a:extLst>
          </p:cNvPr>
          <p:cNvSpPr/>
          <p:nvPr/>
        </p:nvSpPr>
        <p:spPr>
          <a:xfrm flipH="1">
            <a:off x="8900185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6" name="任意多边形: 形状 605">
            <a:extLst>
              <a:ext uri="{FF2B5EF4-FFF2-40B4-BE49-F238E27FC236}">
                <a16:creationId xmlns:a16="http://schemas.microsoft.com/office/drawing/2014/main" id="{D245A060-76E3-376B-4E9A-94FA02440DC9}"/>
              </a:ext>
            </a:extLst>
          </p:cNvPr>
          <p:cNvSpPr/>
          <p:nvPr/>
        </p:nvSpPr>
        <p:spPr>
          <a:xfrm flipH="1">
            <a:off x="8900185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7" name="任意多边形: 形状 606">
            <a:extLst>
              <a:ext uri="{FF2B5EF4-FFF2-40B4-BE49-F238E27FC236}">
                <a16:creationId xmlns:a16="http://schemas.microsoft.com/office/drawing/2014/main" id="{E3FD6A39-8770-A93A-32D9-F2C5CA929DEB}"/>
              </a:ext>
            </a:extLst>
          </p:cNvPr>
          <p:cNvSpPr/>
          <p:nvPr/>
        </p:nvSpPr>
        <p:spPr>
          <a:xfrm flipH="1">
            <a:off x="8900185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8" name="任意多边形: 形状 607">
            <a:extLst>
              <a:ext uri="{FF2B5EF4-FFF2-40B4-BE49-F238E27FC236}">
                <a16:creationId xmlns:a16="http://schemas.microsoft.com/office/drawing/2014/main" id="{A106CD93-CE72-8992-3B80-A16DB47390A9}"/>
              </a:ext>
            </a:extLst>
          </p:cNvPr>
          <p:cNvSpPr/>
          <p:nvPr/>
        </p:nvSpPr>
        <p:spPr>
          <a:xfrm flipH="1">
            <a:off x="8900185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9" name="任意多边形: 形状 608">
            <a:extLst>
              <a:ext uri="{FF2B5EF4-FFF2-40B4-BE49-F238E27FC236}">
                <a16:creationId xmlns:a16="http://schemas.microsoft.com/office/drawing/2014/main" id="{C500BCC7-7A3E-0CCC-1E44-101E278BB4A0}"/>
              </a:ext>
            </a:extLst>
          </p:cNvPr>
          <p:cNvSpPr/>
          <p:nvPr/>
        </p:nvSpPr>
        <p:spPr>
          <a:xfrm flipH="1">
            <a:off x="8900185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0" name="任意多边形: 形状 609">
            <a:extLst>
              <a:ext uri="{FF2B5EF4-FFF2-40B4-BE49-F238E27FC236}">
                <a16:creationId xmlns:a16="http://schemas.microsoft.com/office/drawing/2014/main" id="{7C458126-F02E-810D-0C0C-B2F7E45D66AB}"/>
              </a:ext>
            </a:extLst>
          </p:cNvPr>
          <p:cNvSpPr/>
          <p:nvPr/>
        </p:nvSpPr>
        <p:spPr>
          <a:xfrm flipH="1">
            <a:off x="8900185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1" name="任意多边形: 形状 610">
            <a:extLst>
              <a:ext uri="{FF2B5EF4-FFF2-40B4-BE49-F238E27FC236}">
                <a16:creationId xmlns:a16="http://schemas.microsoft.com/office/drawing/2014/main" id="{FB676130-A69C-17E9-4D53-F297082BDBD4}"/>
              </a:ext>
            </a:extLst>
          </p:cNvPr>
          <p:cNvSpPr/>
          <p:nvPr/>
        </p:nvSpPr>
        <p:spPr>
          <a:xfrm flipH="1">
            <a:off x="8900185" y="36981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2" name="任意多边形: 形状 611">
            <a:extLst>
              <a:ext uri="{FF2B5EF4-FFF2-40B4-BE49-F238E27FC236}">
                <a16:creationId xmlns:a16="http://schemas.microsoft.com/office/drawing/2014/main" id="{AD34F63A-106A-8BB1-1030-B88E82C8080F}"/>
              </a:ext>
            </a:extLst>
          </p:cNvPr>
          <p:cNvSpPr/>
          <p:nvPr/>
        </p:nvSpPr>
        <p:spPr>
          <a:xfrm flipH="1">
            <a:off x="8900185" y="37568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3" name="任意多边形: 形状 612">
            <a:extLst>
              <a:ext uri="{FF2B5EF4-FFF2-40B4-BE49-F238E27FC236}">
                <a16:creationId xmlns:a16="http://schemas.microsoft.com/office/drawing/2014/main" id="{03FC4BAD-0C93-6022-02B6-75A41DDC295F}"/>
              </a:ext>
            </a:extLst>
          </p:cNvPr>
          <p:cNvSpPr/>
          <p:nvPr/>
        </p:nvSpPr>
        <p:spPr>
          <a:xfrm flipH="1">
            <a:off x="8900185" y="38155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4" name="任意多边形: 形状 613">
            <a:extLst>
              <a:ext uri="{FF2B5EF4-FFF2-40B4-BE49-F238E27FC236}">
                <a16:creationId xmlns:a16="http://schemas.microsoft.com/office/drawing/2014/main" id="{FD9803E9-06E7-F297-F0BC-E5DD45D1A943}"/>
              </a:ext>
            </a:extLst>
          </p:cNvPr>
          <p:cNvSpPr/>
          <p:nvPr/>
        </p:nvSpPr>
        <p:spPr>
          <a:xfrm flipH="1">
            <a:off x="8900185" y="38742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5" name="任意多边形: 形状 614">
            <a:extLst>
              <a:ext uri="{FF2B5EF4-FFF2-40B4-BE49-F238E27FC236}">
                <a16:creationId xmlns:a16="http://schemas.microsoft.com/office/drawing/2014/main" id="{D4B68F98-146D-46C0-A010-8265F926CD75}"/>
              </a:ext>
            </a:extLst>
          </p:cNvPr>
          <p:cNvSpPr/>
          <p:nvPr/>
        </p:nvSpPr>
        <p:spPr>
          <a:xfrm flipH="1">
            <a:off x="8900185" y="399169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6" name="任意多边形: 形状 615">
            <a:extLst>
              <a:ext uri="{FF2B5EF4-FFF2-40B4-BE49-F238E27FC236}">
                <a16:creationId xmlns:a16="http://schemas.microsoft.com/office/drawing/2014/main" id="{C2DE6795-EB21-9190-32A1-5925302FBDEC}"/>
              </a:ext>
            </a:extLst>
          </p:cNvPr>
          <p:cNvSpPr/>
          <p:nvPr/>
        </p:nvSpPr>
        <p:spPr>
          <a:xfrm flipH="1">
            <a:off x="8900185" y="40503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7" name="任意多边形: 形状 616">
            <a:extLst>
              <a:ext uri="{FF2B5EF4-FFF2-40B4-BE49-F238E27FC236}">
                <a16:creationId xmlns:a16="http://schemas.microsoft.com/office/drawing/2014/main" id="{159B40C2-D91E-9C76-6A82-86280D29D0BA}"/>
              </a:ext>
            </a:extLst>
          </p:cNvPr>
          <p:cNvSpPr/>
          <p:nvPr/>
        </p:nvSpPr>
        <p:spPr>
          <a:xfrm flipH="1">
            <a:off x="8900185" y="41089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8" name="任意多边形: 形状 617">
            <a:extLst>
              <a:ext uri="{FF2B5EF4-FFF2-40B4-BE49-F238E27FC236}">
                <a16:creationId xmlns:a16="http://schemas.microsoft.com/office/drawing/2014/main" id="{C1E19705-BED0-FE4A-F473-FCE8855185A6}"/>
              </a:ext>
            </a:extLst>
          </p:cNvPr>
          <p:cNvSpPr/>
          <p:nvPr/>
        </p:nvSpPr>
        <p:spPr>
          <a:xfrm flipH="1">
            <a:off x="8900185" y="41677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19" name="任意多边形: 形状 618">
            <a:extLst>
              <a:ext uri="{FF2B5EF4-FFF2-40B4-BE49-F238E27FC236}">
                <a16:creationId xmlns:a16="http://schemas.microsoft.com/office/drawing/2014/main" id="{CC50E4CD-4880-08B7-3A8A-1E326FEE1CBD}"/>
              </a:ext>
            </a:extLst>
          </p:cNvPr>
          <p:cNvSpPr/>
          <p:nvPr/>
        </p:nvSpPr>
        <p:spPr>
          <a:xfrm flipH="1">
            <a:off x="8900185" y="42851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0" name="任意多边形: 形状 619">
            <a:extLst>
              <a:ext uri="{FF2B5EF4-FFF2-40B4-BE49-F238E27FC236}">
                <a16:creationId xmlns:a16="http://schemas.microsoft.com/office/drawing/2014/main" id="{B40F41F3-8917-99D9-CE72-463E92C50EAB}"/>
              </a:ext>
            </a:extLst>
          </p:cNvPr>
          <p:cNvSpPr/>
          <p:nvPr/>
        </p:nvSpPr>
        <p:spPr>
          <a:xfrm flipH="1">
            <a:off x="8900185" y="43437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1" name="任意多边形: 形状 620">
            <a:extLst>
              <a:ext uri="{FF2B5EF4-FFF2-40B4-BE49-F238E27FC236}">
                <a16:creationId xmlns:a16="http://schemas.microsoft.com/office/drawing/2014/main" id="{B6DD25BE-41DC-18B9-4997-77FB2F19176F}"/>
              </a:ext>
            </a:extLst>
          </p:cNvPr>
          <p:cNvSpPr/>
          <p:nvPr/>
        </p:nvSpPr>
        <p:spPr>
          <a:xfrm flipH="1">
            <a:off x="8900185" y="44024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2" name="任意多边形: 形状 621">
            <a:extLst>
              <a:ext uri="{FF2B5EF4-FFF2-40B4-BE49-F238E27FC236}">
                <a16:creationId xmlns:a16="http://schemas.microsoft.com/office/drawing/2014/main" id="{444198C2-F926-269C-FC2B-D19A8CF89071}"/>
              </a:ext>
            </a:extLst>
          </p:cNvPr>
          <p:cNvSpPr/>
          <p:nvPr/>
        </p:nvSpPr>
        <p:spPr>
          <a:xfrm flipH="1">
            <a:off x="8955752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3" name="任意多边形: 形状 622">
            <a:extLst>
              <a:ext uri="{FF2B5EF4-FFF2-40B4-BE49-F238E27FC236}">
                <a16:creationId xmlns:a16="http://schemas.microsoft.com/office/drawing/2014/main" id="{86FE17D3-2DEE-93BC-BFD3-B4F286A90731}"/>
              </a:ext>
            </a:extLst>
          </p:cNvPr>
          <p:cNvSpPr/>
          <p:nvPr/>
        </p:nvSpPr>
        <p:spPr>
          <a:xfrm flipH="1">
            <a:off x="8955752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4" name="任意多边形: 形状 623">
            <a:extLst>
              <a:ext uri="{FF2B5EF4-FFF2-40B4-BE49-F238E27FC236}">
                <a16:creationId xmlns:a16="http://schemas.microsoft.com/office/drawing/2014/main" id="{AD247611-B23B-B187-AFD6-E138FD78B040}"/>
              </a:ext>
            </a:extLst>
          </p:cNvPr>
          <p:cNvSpPr/>
          <p:nvPr/>
        </p:nvSpPr>
        <p:spPr>
          <a:xfrm flipH="1">
            <a:off x="8955752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5" name="任意多边形: 形状 624">
            <a:extLst>
              <a:ext uri="{FF2B5EF4-FFF2-40B4-BE49-F238E27FC236}">
                <a16:creationId xmlns:a16="http://schemas.microsoft.com/office/drawing/2014/main" id="{9B9A1CA0-2CB7-1E07-3DFA-5E24B4DAA25E}"/>
              </a:ext>
            </a:extLst>
          </p:cNvPr>
          <p:cNvSpPr/>
          <p:nvPr/>
        </p:nvSpPr>
        <p:spPr>
          <a:xfrm flipH="1">
            <a:off x="8955752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6" name="任意多边形: 形状 625">
            <a:extLst>
              <a:ext uri="{FF2B5EF4-FFF2-40B4-BE49-F238E27FC236}">
                <a16:creationId xmlns:a16="http://schemas.microsoft.com/office/drawing/2014/main" id="{BA5EB156-3F50-C670-55BD-53E569AF7291}"/>
              </a:ext>
            </a:extLst>
          </p:cNvPr>
          <p:cNvSpPr/>
          <p:nvPr/>
        </p:nvSpPr>
        <p:spPr>
          <a:xfrm flipH="1">
            <a:off x="8955752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7" name="任意多边形: 形状 626">
            <a:extLst>
              <a:ext uri="{FF2B5EF4-FFF2-40B4-BE49-F238E27FC236}">
                <a16:creationId xmlns:a16="http://schemas.microsoft.com/office/drawing/2014/main" id="{683E8966-3845-22C4-0CCA-017214566E60}"/>
              </a:ext>
            </a:extLst>
          </p:cNvPr>
          <p:cNvSpPr/>
          <p:nvPr/>
        </p:nvSpPr>
        <p:spPr>
          <a:xfrm flipH="1">
            <a:off x="8955752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8" name="任意多边形: 形状 627">
            <a:extLst>
              <a:ext uri="{FF2B5EF4-FFF2-40B4-BE49-F238E27FC236}">
                <a16:creationId xmlns:a16="http://schemas.microsoft.com/office/drawing/2014/main" id="{7B61E807-0EBB-8FB5-1194-4494468FF214}"/>
              </a:ext>
            </a:extLst>
          </p:cNvPr>
          <p:cNvSpPr/>
          <p:nvPr/>
        </p:nvSpPr>
        <p:spPr>
          <a:xfrm flipH="1">
            <a:off x="8955752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29" name="任意多边形: 形状 628">
            <a:extLst>
              <a:ext uri="{FF2B5EF4-FFF2-40B4-BE49-F238E27FC236}">
                <a16:creationId xmlns:a16="http://schemas.microsoft.com/office/drawing/2014/main" id="{5081FA66-DB42-A0DB-0117-381F9BFCA029}"/>
              </a:ext>
            </a:extLst>
          </p:cNvPr>
          <p:cNvSpPr/>
          <p:nvPr/>
        </p:nvSpPr>
        <p:spPr>
          <a:xfrm flipH="1">
            <a:off x="8955752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0" name="任意多边形: 形状 629">
            <a:extLst>
              <a:ext uri="{FF2B5EF4-FFF2-40B4-BE49-F238E27FC236}">
                <a16:creationId xmlns:a16="http://schemas.microsoft.com/office/drawing/2014/main" id="{4C747BDA-2B32-C569-CFAF-3A6CABAA6802}"/>
              </a:ext>
            </a:extLst>
          </p:cNvPr>
          <p:cNvSpPr/>
          <p:nvPr/>
        </p:nvSpPr>
        <p:spPr>
          <a:xfrm flipH="1">
            <a:off x="8955752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1" name="任意多边形: 形状 630">
            <a:extLst>
              <a:ext uri="{FF2B5EF4-FFF2-40B4-BE49-F238E27FC236}">
                <a16:creationId xmlns:a16="http://schemas.microsoft.com/office/drawing/2014/main" id="{7AA26C1B-8D74-507A-6D68-DD4AEAFCAF44}"/>
              </a:ext>
            </a:extLst>
          </p:cNvPr>
          <p:cNvSpPr/>
          <p:nvPr/>
        </p:nvSpPr>
        <p:spPr>
          <a:xfrm flipH="1">
            <a:off x="8955752" y="36981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2" name="任意多边形: 形状 631">
            <a:extLst>
              <a:ext uri="{FF2B5EF4-FFF2-40B4-BE49-F238E27FC236}">
                <a16:creationId xmlns:a16="http://schemas.microsoft.com/office/drawing/2014/main" id="{D740A925-B36D-6DE2-EA77-D065C7D00B1A}"/>
              </a:ext>
            </a:extLst>
          </p:cNvPr>
          <p:cNvSpPr/>
          <p:nvPr/>
        </p:nvSpPr>
        <p:spPr>
          <a:xfrm flipH="1">
            <a:off x="8955752" y="37568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3" name="任意多边形: 形状 632">
            <a:extLst>
              <a:ext uri="{FF2B5EF4-FFF2-40B4-BE49-F238E27FC236}">
                <a16:creationId xmlns:a16="http://schemas.microsoft.com/office/drawing/2014/main" id="{A968C385-B026-792B-233C-EE703BABD69E}"/>
              </a:ext>
            </a:extLst>
          </p:cNvPr>
          <p:cNvSpPr/>
          <p:nvPr/>
        </p:nvSpPr>
        <p:spPr>
          <a:xfrm flipH="1">
            <a:off x="8955752" y="38155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4" name="任意多边形: 形状 633">
            <a:extLst>
              <a:ext uri="{FF2B5EF4-FFF2-40B4-BE49-F238E27FC236}">
                <a16:creationId xmlns:a16="http://schemas.microsoft.com/office/drawing/2014/main" id="{700B9B83-A0EF-DFD0-2A7C-F7EEFB95CB82}"/>
              </a:ext>
            </a:extLst>
          </p:cNvPr>
          <p:cNvSpPr/>
          <p:nvPr/>
        </p:nvSpPr>
        <p:spPr>
          <a:xfrm flipH="1">
            <a:off x="8955752" y="38742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5" name="任意多边形: 形状 634">
            <a:extLst>
              <a:ext uri="{FF2B5EF4-FFF2-40B4-BE49-F238E27FC236}">
                <a16:creationId xmlns:a16="http://schemas.microsoft.com/office/drawing/2014/main" id="{DE1E19E9-C8E1-6F3A-180B-8BFEA82C315C}"/>
              </a:ext>
            </a:extLst>
          </p:cNvPr>
          <p:cNvSpPr/>
          <p:nvPr/>
        </p:nvSpPr>
        <p:spPr>
          <a:xfrm flipH="1">
            <a:off x="8955752" y="40503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6" name="任意多边形: 形状 635">
            <a:extLst>
              <a:ext uri="{FF2B5EF4-FFF2-40B4-BE49-F238E27FC236}">
                <a16:creationId xmlns:a16="http://schemas.microsoft.com/office/drawing/2014/main" id="{5A43E424-618D-5742-D43C-A737DD5AECF2}"/>
              </a:ext>
            </a:extLst>
          </p:cNvPr>
          <p:cNvSpPr/>
          <p:nvPr/>
        </p:nvSpPr>
        <p:spPr>
          <a:xfrm flipH="1">
            <a:off x="8955752" y="410897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7" name="任意多边形: 形状 636">
            <a:extLst>
              <a:ext uri="{FF2B5EF4-FFF2-40B4-BE49-F238E27FC236}">
                <a16:creationId xmlns:a16="http://schemas.microsoft.com/office/drawing/2014/main" id="{498DCB51-D5F8-8D68-0FE0-F4C4EE4F0121}"/>
              </a:ext>
            </a:extLst>
          </p:cNvPr>
          <p:cNvSpPr/>
          <p:nvPr/>
        </p:nvSpPr>
        <p:spPr>
          <a:xfrm flipH="1">
            <a:off x="8955752" y="422637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8" name="任意多边形: 形状 637">
            <a:extLst>
              <a:ext uri="{FF2B5EF4-FFF2-40B4-BE49-F238E27FC236}">
                <a16:creationId xmlns:a16="http://schemas.microsoft.com/office/drawing/2014/main" id="{179004C7-4907-E243-2DE7-54817479BFB8}"/>
              </a:ext>
            </a:extLst>
          </p:cNvPr>
          <p:cNvSpPr/>
          <p:nvPr/>
        </p:nvSpPr>
        <p:spPr>
          <a:xfrm flipH="1">
            <a:off x="8955752" y="42851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39" name="任意多边形: 形状 638">
            <a:extLst>
              <a:ext uri="{FF2B5EF4-FFF2-40B4-BE49-F238E27FC236}">
                <a16:creationId xmlns:a16="http://schemas.microsoft.com/office/drawing/2014/main" id="{A2EA9EB0-F80D-ECB5-71A3-53522563864A}"/>
              </a:ext>
            </a:extLst>
          </p:cNvPr>
          <p:cNvSpPr/>
          <p:nvPr/>
        </p:nvSpPr>
        <p:spPr>
          <a:xfrm flipH="1">
            <a:off x="8955752" y="43437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0" name="任意多边形: 形状 639">
            <a:extLst>
              <a:ext uri="{FF2B5EF4-FFF2-40B4-BE49-F238E27FC236}">
                <a16:creationId xmlns:a16="http://schemas.microsoft.com/office/drawing/2014/main" id="{90CF1BE9-AA7B-128C-EA4E-786ED4E4C3FB}"/>
              </a:ext>
            </a:extLst>
          </p:cNvPr>
          <p:cNvSpPr/>
          <p:nvPr/>
        </p:nvSpPr>
        <p:spPr>
          <a:xfrm flipH="1">
            <a:off x="8955752" y="44024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1" name="任意多边形: 形状 640">
            <a:extLst>
              <a:ext uri="{FF2B5EF4-FFF2-40B4-BE49-F238E27FC236}">
                <a16:creationId xmlns:a16="http://schemas.microsoft.com/office/drawing/2014/main" id="{3E779649-1588-2D4E-FC14-4B4AA566BDFE}"/>
              </a:ext>
            </a:extLst>
          </p:cNvPr>
          <p:cNvSpPr/>
          <p:nvPr/>
        </p:nvSpPr>
        <p:spPr>
          <a:xfrm flipH="1">
            <a:off x="9011442" y="31699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2" name="任意多边形: 形状 641">
            <a:extLst>
              <a:ext uri="{FF2B5EF4-FFF2-40B4-BE49-F238E27FC236}">
                <a16:creationId xmlns:a16="http://schemas.microsoft.com/office/drawing/2014/main" id="{0AABB9D7-FE77-4AC9-629D-B84279807ECD}"/>
              </a:ext>
            </a:extLst>
          </p:cNvPr>
          <p:cNvSpPr/>
          <p:nvPr/>
        </p:nvSpPr>
        <p:spPr>
          <a:xfrm flipH="1">
            <a:off x="9011442" y="32286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3" name="任意多边形: 形状 642">
            <a:extLst>
              <a:ext uri="{FF2B5EF4-FFF2-40B4-BE49-F238E27FC236}">
                <a16:creationId xmlns:a16="http://schemas.microsoft.com/office/drawing/2014/main" id="{C1234379-B716-02AE-9CAF-4C452F74002E}"/>
              </a:ext>
            </a:extLst>
          </p:cNvPr>
          <p:cNvSpPr/>
          <p:nvPr/>
        </p:nvSpPr>
        <p:spPr>
          <a:xfrm flipH="1">
            <a:off x="9011442" y="328738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4" name="任意多边形: 形状 643">
            <a:extLst>
              <a:ext uri="{FF2B5EF4-FFF2-40B4-BE49-F238E27FC236}">
                <a16:creationId xmlns:a16="http://schemas.microsoft.com/office/drawing/2014/main" id="{3C779818-DFB6-A885-FDD8-D2E7725BB5B9}"/>
              </a:ext>
            </a:extLst>
          </p:cNvPr>
          <p:cNvSpPr/>
          <p:nvPr/>
        </p:nvSpPr>
        <p:spPr>
          <a:xfrm flipH="1">
            <a:off x="9011442" y="33460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5" name="任意多边形: 形状 644">
            <a:extLst>
              <a:ext uri="{FF2B5EF4-FFF2-40B4-BE49-F238E27FC236}">
                <a16:creationId xmlns:a16="http://schemas.microsoft.com/office/drawing/2014/main" id="{B2BDED02-02C3-0BC0-ABC9-E0CD38137561}"/>
              </a:ext>
            </a:extLst>
          </p:cNvPr>
          <p:cNvSpPr/>
          <p:nvPr/>
        </p:nvSpPr>
        <p:spPr>
          <a:xfrm flipH="1">
            <a:off x="9011442" y="340467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6" name="任意多边形: 形状 645">
            <a:extLst>
              <a:ext uri="{FF2B5EF4-FFF2-40B4-BE49-F238E27FC236}">
                <a16:creationId xmlns:a16="http://schemas.microsoft.com/office/drawing/2014/main" id="{DD4C9CAC-C077-AFDA-4F72-9FEE0128C5DF}"/>
              </a:ext>
            </a:extLst>
          </p:cNvPr>
          <p:cNvSpPr/>
          <p:nvPr/>
        </p:nvSpPr>
        <p:spPr>
          <a:xfrm flipH="1">
            <a:off x="9011442" y="34634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7" name="任意多边形: 形状 646">
            <a:extLst>
              <a:ext uri="{FF2B5EF4-FFF2-40B4-BE49-F238E27FC236}">
                <a16:creationId xmlns:a16="http://schemas.microsoft.com/office/drawing/2014/main" id="{8B8E2710-8A34-CC3C-5B6B-C910BF773CBD}"/>
              </a:ext>
            </a:extLst>
          </p:cNvPr>
          <p:cNvSpPr/>
          <p:nvPr/>
        </p:nvSpPr>
        <p:spPr>
          <a:xfrm flipH="1">
            <a:off x="9011442" y="352207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8" name="任意多边形: 形状 647">
            <a:extLst>
              <a:ext uri="{FF2B5EF4-FFF2-40B4-BE49-F238E27FC236}">
                <a16:creationId xmlns:a16="http://schemas.microsoft.com/office/drawing/2014/main" id="{078D53C5-649D-9627-0D87-4C3D9D6D73B3}"/>
              </a:ext>
            </a:extLst>
          </p:cNvPr>
          <p:cNvSpPr/>
          <p:nvPr/>
        </p:nvSpPr>
        <p:spPr>
          <a:xfrm flipH="1">
            <a:off x="9011442" y="35808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49" name="任意多边形: 形状 648">
            <a:extLst>
              <a:ext uri="{FF2B5EF4-FFF2-40B4-BE49-F238E27FC236}">
                <a16:creationId xmlns:a16="http://schemas.microsoft.com/office/drawing/2014/main" id="{B5616AC8-1A8C-5E04-6497-2AF93464E7ED}"/>
              </a:ext>
            </a:extLst>
          </p:cNvPr>
          <p:cNvSpPr/>
          <p:nvPr/>
        </p:nvSpPr>
        <p:spPr>
          <a:xfrm flipH="1">
            <a:off x="9011442" y="36394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0" name="任意多边形: 形状 649">
            <a:extLst>
              <a:ext uri="{FF2B5EF4-FFF2-40B4-BE49-F238E27FC236}">
                <a16:creationId xmlns:a16="http://schemas.microsoft.com/office/drawing/2014/main" id="{419CDD72-AE60-3D7C-AA84-92A0ED3A5105}"/>
              </a:ext>
            </a:extLst>
          </p:cNvPr>
          <p:cNvSpPr/>
          <p:nvPr/>
        </p:nvSpPr>
        <p:spPr>
          <a:xfrm flipH="1">
            <a:off x="9011442" y="36981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1" name="任意多边形: 形状 650">
            <a:extLst>
              <a:ext uri="{FF2B5EF4-FFF2-40B4-BE49-F238E27FC236}">
                <a16:creationId xmlns:a16="http://schemas.microsoft.com/office/drawing/2014/main" id="{3C874D9E-62CA-A2F4-B6FB-2EC7D2129425}"/>
              </a:ext>
            </a:extLst>
          </p:cNvPr>
          <p:cNvSpPr/>
          <p:nvPr/>
        </p:nvSpPr>
        <p:spPr>
          <a:xfrm flipH="1">
            <a:off x="9011442" y="375688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2" name="任意多边形: 形状 651">
            <a:extLst>
              <a:ext uri="{FF2B5EF4-FFF2-40B4-BE49-F238E27FC236}">
                <a16:creationId xmlns:a16="http://schemas.microsoft.com/office/drawing/2014/main" id="{BDAFA77C-1BB3-F3AC-026A-ED6846155A48}"/>
              </a:ext>
            </a:extLst>
          </p:cNvPr>
          <p:cNvSpPr/>
          <p:nvPr/>
        </p:nvSpPr>
        <p:spPr>
          <a:xfrm flipH="1">
            <a:off x="9011442" y="38155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3" name="任意多边形: 形状 652">
            <a:extLst>
              <a:ext uri="{FF2B5EF4-FFF2-40B4-BE49-F238E27FC236}">
                <a16:creationId xmlns:a16="http://schemas.microsoft.com/office/drawing/2014/main" id="{1A1D9148-B653-EC06-3D37-B7AACAF993EA}"/>
              </a:ext>
            </a:extLst>
          </p:cNvPr>
          <p:cNvSpPr/>
          <p:nvPr/>
        </p:nvSpPr>
        <p:spPr>
          <a:xfrm flipH="1">
            <a:off x="9011442" y="387428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4" name="任意多边形: 形状 653">
            <a:extLst>
              <a:ext uri="{FF2B5EF4-FFF2-40B4-BE49-F238E27FC236}">
                <a16:creationId xmlns:a16="http://schemas.microsoft.com/office/drawing/2014/main" id="{458164B4-B969-AF64-F72F-C4C9AFFB8A48}"/>
              </a:ext>
            </a:extLst>
          </p:cNvPr>
          <p:cNvSpPr/>
          <p:nvPr/>
        </p:nvSpPr>
        <p:spPr>
          <a:xfrm flipH="1">
            <a:off x="9011442" y="393292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5" name="任意多边形: 形状 654">
            <a:extLst>
              <a:ext uri="{FF2B5EF4-FFF2-40B4-BE49-F238E27FC236}">
                <a16:creationId xmlns:a16="http://schemas.microsoft.com/office/drawing/2014/main" id="{5FCBC455-AC6C-CD94-1BE3-F16BF7D03433}"/>
              </a:ext>
            </a:extLst>
          </p:cNvPr>
          <p:cNvSpPr/>
          <p:nvPr/>
        </p:nvSpPr>
        <p:spPr>
          <a:xfrm flipH="1">
            <a:off x="9011442" y="405033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6" name="任意多边形: 形状 655">
            <a:extLst>
              <a:ext uri="{FF2B5EF4-FFF2-40B4-BE49-F238E27FC236}">
                <a16:creationId xmlns:a16="http://schemas.microsoft.com/office/drawing/2014/main" id="{A5776C0F-64A5-7C72-F945-3DE20BB28367}"/>
              </a:ext>
            </a:extLst>
          </p:cNvPr>
          <p:cNvSpPr/>
          <p:nvPr/>
        </p:nvSpPr>
        <p:spPr>
          <a:xfrm flipH="1">
            <a:off x="9011442" y="416773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7" name="任意多边形: 形状 656">
            <a:extLst>
              <a:ext uri="{FF2B5EF4-FFF2-40B4-BE49-F238E27FC236}">
                <a16:creationId xmlns:a16="http://schemas.microsoft.com/office/drawing/2014/main" id="{D7DC0C94-0AD0-2686-984D-C4A36E10014B}"/>
              </a:ext>
            </a:extLst>
          </p:cNvPr>
          <p:cNvSpPr/>
          <p:nvPr/>
        </p:nvSpPr>
        <p:spPr>
          <a:xfrm flipH="1">
            <a:off x="9011442" y="422637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8" name="任意多边形: 形状 657">
            <a:extLst>
              <a:ext uri="{FF2B5EF4-FFF2-40B4-BE49-F238E27FC236}">
                <a16:creationId xmlns:a16="http://schemas.microsoft.com/office/drawing/2014/main" id="{06040F78-9B66-1D18-0E9F-5D4B53E1D867}"/>
              </a:ext>
            </a:extLst>
          </p:cNvPr>
          <p:cNvSpPr/>
          <p:nvPr/>
        </p:nvSpPr>
        <p:spPr>
          <a:xfrm flipH="1">
            <a:off x="9011442" y="428513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59" name="任意多边形: 形状 658">
            <a:extLst>
              <a:ext uri="{FF2B5EF4-FFF2-40B4-BE49-F238E27FC236}">
                <a16:creationId xmlns:a16="http://schemas.microsoft.com/office/drawing/2014/main" id="{378192C1-8466-901D-004F-589ACC6D2986}"/>
              </a:ext>
            </a:extLst>
          </p:cNvPr>
          <p:cNvSpPr/>
          <p:nvPr/>
        </p:nvSpPr>
        <p:spPr>
          <a:xfrm flipH="1">
            <a:off x="9011442" y="434377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0" name="任意多边形: 形状 659">
            <a:extLst>
              <a:ext uri="{FF2B5EF4-FFF2-40B4-BE49-F238E27FC236}">
                <a16:creationId xmlns:a16="http://schemas.microsoft.com/office/drawing/2014/main" id="{25E0E0B9-5A69-7CCA-AB34-F67BB1553A42}"/>
              </a:ext>
            </a:extLst>
          </p:cNvPr>
          <p:cNvSpPr/>
          <p:nvPr/>
        </p:nvSpPr>
        <p:spPr>
          <a:xfrm flipH="1">
            <a:off x="9011442" y="440241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1" name="任意多边形: 形状 660">
            <a:extLst>
              <a:ext uri="{FF2B5EF4-FFF2-40B4-BE49-F238E27FC236}">
                <a16:creationId xmlns:a16="http://schemas.microsoft.com/office/drawing/2014/main" id="{A0C6E761-75B2-8D0B-8308-DEC7863897AE}"/>
              </a:ext>
            </a:extLst>
          </p:cNvPr>
          <p:cNvSpPr/>
          <p:nvPr/>
        </p:nvSpPr>
        <p:spPr>
          <a:xfrm flipH="1">
            <a:off x="8673614" y="350461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2" name="任意多边形: 形状 661">
            <a:extLst>
              <a:ext uri="{FF2B5EF4-FFF2-40B4-BE49-F238E27FC236}">
                <a16:creationId xmlns:a16="http://schemas.microsoft.com/office/drawing/2014/main" id="{89E801DF-8E40-3A2D-6092-6903B04B49A7}"/>
              </a:ext>
            </a:extLst>
          </p:cNvPr>
          <p:cNvSpPr/>
          <p:nvPr/>
        </p:nvSpPr>
        <p:spPr>
          <a:xfrm flipH="1">
            <a:off x="8673614" y="356325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3" name="任意多边形: 形状 662">
            <a:extLst>
              <a:ext uri="{FF2B5EF4-FFF2-40B4-BE49-F238E27FC236}">
                <a16:creationId xmlns:a16="http://schemas.microsoft.com/office/drawing/2014/main" id="{9F51BE62-BD22-C0C0-33BE-2DFD75E6309E}"/>
              </a:ext>
            </a:extLst>
          </p:cNvPr>
          <p:cNvSpPr/>
          <p:nvPr/>
        </p:nvSpPr>
        <p:spPr>
          <a:xfrm flipH="1">
            <a:off x="8673614" y="362202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4" name="任意多边形: 形状 663">
            <a:extLst>
              <a:ext uri="{FF2B5EF4-FFF2-40B4-BE49-F238E27FC236}">
                <a16:creationId xmlns:a16="http://schemas.microsoft.com/office/drawing/2014/main" id="{751F81A3-B003-29A5-79A0-703D8F0E1A7A}"/>
              </a:ext>
            </a:extLst>
          </p:cNvPr>
          <p:cNvSpPr/>
          <p:nvPr/>
        </p:nvSpPr>
        <p:spPr>
          <a:xfrm flipH="1">
            <a:off x="8673614" y="368066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5" name="任意多边形: 形状 664">
            <a:extLst>
              <a:ext uri="{FF2B5EF4-FFF2-40B4-BE49-F238E27FC236}">
                <a16:creationId xmlns:a16="http://schemas.microsoft.com/office/drawing/2014/main" id="{8CF6A761-5855-C004-7A37-3856940FB720}"/>
              </a:ext>
            </a:extLst>
          </p:cNvPr>
          <p:cNvSpPr/>
          <p:nvPr/>
        </p:nvSpPr>
        <p:spPr>
          <a:xfrm flipH="1">
            <a:off x="8673614" y="37393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6" name="任意多边形: 形状 665">
            <a:extLst>
              <a:ext uri="{FF2B5EF4-FFF2-40B4-BE49-F238E27FC236}">
                <a16:creationId xmlns:a16="http://schemas.microsoft.com/office/drawing/2014/main" id="{7179B61D-8967-35C4-1C6D-D1803989B155}"/>
              </a:ext>
            </a:extLst>
          </p:cNvPr>
          <p:cNvSpPr/>
          <p:nvPr/>
        </p:nvSpPr>
        <p:spPr>
          <a:xfrm flipH="1">
            <a:off x="8673614" y="379806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7" name="任意多边形: 形状 666">
            <a:extLst>
              <a:ext uri="{FF2B5EF4-FFF2-40B4-BE49-F238E27FC236}">
                <a16:creationId xmlns:a16="http://schemas.microsoft.com/office/drawing/2014/main" id="{920DB8C6-EB46-5B65-E2A2-71E4D31A548E}"/>
              </a:ext>
            </a:extLst>
          </p:cNvPr>
          <p:cNvSpPr/>
          <p:nvPr/>
        </p:nvSpPr>
        <p:spPr>
          <a:xfrm flipH="1">
            <a:off x="8673614" y="397411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8" name="任意多边形: 形状 667">
            <a:extLst>
              <a:ext uri="{FF2B5EF4-FFF2-40B4-BE49-F238E27FC236}">
                <a16:creationId xmlns:a16="http://schemas.microsoft.com/office/drawing/2014/main" id="{15643243-CD2E-1710-91A1-15AA196AEA44}"/>
              </a:ext>
            </a:extLst>
          </p:cNvPr>
          <p:cNvSpPr/>
          <p:nvPr/>
        </p:nvSpPr>
        <p:spPr>
          <a:xfrm flipH="1">
            <a:off x="8673614" y="403287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69" name="任意多边形: 形状 668">
            <a:extLst>
              <a:ext uri="{FF2B5EF4-FFF2-40B4-BE49-F238E27FC236}">
                <a16:creationId xmlns:a16="http://schemas.microsoft.com/office/drawing/2014/main" id="{F7EC9187-F862-A9A4-4577-8F7794A7A60E}"/>
              </a:ext>
            </a:extLst>
          </p:cNvPr>
          <p:cNvSpPr/>
          <p:nvPr/>
        </p:nvSpPr>
        <p:spPr>
          <a:xfrm flipH="1">
            <a:off x="8673614" y="409151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0" name="任意多边形: 形状 669">
            <a:extLst>
              <a:ext uri="{FF2B5EF4-FFF2-40B4-BE49-F238E27FC236}">
                <a16:creationId xmlns:a16="http://schemas.microsoft.com/office/drawing/2014/main" id="{6D48BF91-326D-08C0-BC3F-5089947214B2}"/>
              </a:ext>
            </a:extLst>
          </p:cNvPr>
          <p:cNvSpPr/>
          <p:nvPr/>
        </p:nvSpPr>
        <p:spPr>
          <a:xfrm flipH="1">
            <a:off x="8673614" y="41501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1" name="任意多边形: 形状 670">
            <a:extLst>
              <a:ext uri="{FF2B5EF4-FFF2-40B4-BE49-F238E27FC236}">
                <a16:creationId xmlns:a16="http://schemas.microsoft.com/office/drawing/2014/main" id="{89118A13-2129-16B6-67C2-607D090CB67D}"/>
              </a:ext>
            </a:extLst>
          </p:cNvPr>
          <p:cNvSpPr/>
          <p:nvPr/>
        </p:nvSpPr>
        <p:spPr>
          <a:xfrm flipH="1">
            <a:off x="8673614" y="42089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2" name="任意多边形: 形状 671">
            <a:extLst>
              <a:ext uri="{FF2B5EF4-FFF2-40B4-BE49-F238E27FC236}">
                <a16:creationId xmlns:a16="http://schemas.microsoft.com/office/drawing/2014/main" id="{A972890A-BF70-BAEA-F60A-48249BCDD306}"/>
              </a:ext>
            </a:extLst>
          </p:cNvPr>
          <p:cNvSpPr/>
          <p:nvPr/>
        </p:nvSpPr>
        <p:spPr>
          <a:xfrm flipH="1">
            <a:off x="8673614" y="426755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3" name="任意多边形: 形状 672">
            <a:extLst>
              <a:ext uri="{FF2B5EF4-FFF2-40B4-BE49-F238E27FC236}">
                <a16:creationId xmlns:a16="http://schemas.microsoft.com/office/drawing/2014/main" id="{2C154A47-1EE1-00A6-1A69-7760F47C493C}"/>
              </a:ext>
            </a:extLst>
          </p:cNvPr>
          <p:cNvSpPr/>
          <p:nvPr/>
        </p:nvSpPr>
        <p:spPr>
          <a:xfrm flipH="1">
            <a:off x="8673614" y="432632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4" name="任意多边形: 形状 673">
            <a:extLst>
              <a:ext uri="{FF2B5EF4-FFF2-40B4-BE49-F238E27FC236}">
                <a16:creationId xmlns:a16="http://schemas.microsoft.com/office/drawing/2014/main" id="{D58AE487-4BFB-80A7-65CA-F23651C503D4}"/>
              </a:ext>
            </a:extLst>
          </p:cNvPr>
          <p:cNvSpPr/>
          <p:nvPr/>
        </p:nvSpPr>
        <p:spPr>
          <a:xfrm flipH="1">
            <a:off x="8729304" y="350461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5" name="任意多边形: 形状 674">
            <a:extLst>
              <a:ext uri="{FF2B5EF4-FFF2-40B4-BE49-F238E27FC236}">
                <a16:creationId xmlns:a16="http://schemas.microsoft.com/office/drawing/2014/main" id="{C0CFD941-C309-0E52-1E8D-514A56F3A1EC}"/>
              </a:ext>
            </a:extLst>
          </p:cNvPr>
          <p:cNvSpPr/>
          <p:nvPr/>
        </p:nvSpPr>
        <p:spPr>
          <a:xfrm flipH="1">
            <a:off x="8729304" y="356325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6" name="任意多边形: 形状 675">
            <a:extLst>
              <a:ext uri="{FF2B5EF4-FFF2-40B4-BE49-F238E27FC236}">
                <a16:creationId xmlns:a16="http://schemas.microsoft.com/office/drawing/2014/main" id="{ADBCCA40-460E-B045-55BB-A8F008206C8F}"/>
              </a:ext>
            </a:extLst>
          </p:cNvPr>
          <p:cNvSpPr/>
          <p:nvPr/>
        </p:nvSpPr>
        <p:spPr>
          <a:xfrm flipH="1">
            <a:off x="8729304" y="362202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7" name="任意多边形: 形状 676">
            <a:extLst>
              <a:ext uri="{FF2B5EF4-FFF2-40B4-BE49-F238E27FC236}">
                <a16:creationId xmlns:a16="http://schemas.microsoft.com/office/drawing/2014/main" id="{DF92D695-4FCA-2D58-B31C-C09B94E3F360}"/>
              </a:ext>
            </a:extLst>
          </p:cNvPr>
          <p:cNvSpPr/>
          <p:nvPr/>
        </p:nvSpPr>
        <p:spPr>
          <a:xfrm flipH="1">
            <a:off x="8729304" y="368066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8" name="任意多边形: 形状 677">
            <a:extLst>
              <a:ext uri="{FF2B5EF4-FFF2-40B4-BE49-F238E27FC236}">
                <a16:creationId xmlns:a16="http://schemas.microsoft.com/office/drawing/2014/main" id="{C7FB2E72-BF9E-645A-5B78-C252EEEC9578}"/>
              </a:ext>
            </a:extLst>
          </p:cNvPr>
          <p:cNvSpPr/>
          <p:nvPr/>
        </p:nvSpPr>
        <p:spPr>
          <a:xfrm flipH="1">
            <a:off x="8729304" y="37393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9" name="任意多边形: 形状 678">
            <a:extLst>
              <a:ext uri="{FF2B5EF4-FFF2-40B4-BE49-F238E27FC236}">
                <a16:creationId xmlns:a16="http://schemas.microsoft.com/office/drawing/2014/main" id="{DE806799-B42E-0596-DFF4-690360EFEE86}"/>
              </a:ext>
            </a:extLst>
          </p:cNvPr>
          <p:cNvSpPr/>
          <p:nvPr/>
        </p:nvSpPr>
        <p:spPr>
          <a:xfrm flipH="1">
            <a:off x="8729304" y="379806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0" name="任意多边形: 形状 679">
            <a:extLst>
              <a:ext uri="{FF2B5EF4-FFF2-40B4-BE49-F238E27FC236}">
                <a16:creationId xmlns:a16="http://schemas.microsoft.com/office/drawing/2014/main" id="{16A54A0A-6C6C-FC51-CE13-1D7BF83D1136}"/>
              </a:ext>
            </a:extLst>
          </p:cNvPr>
          <p:cNvSpPr/>
          <p:nvPr/>
        </p:nvSpPr>
        <p:spPr>
          <a:xfrm flipH="1">
            <a:off x="8729304" y="397411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1" name="任意多边形: 形状 680">
            <a:extLst>
              <a:ext uri="{FF2B5EF4-FFF2-40B4-BE49-F238E27FC236}">
                <a16:creationId xmlns:a16="http://schemas.microsoft.com/office/drawing/2014/main" id="{67CE17B7-A4A0-D5D8-494C-060D69A428C6}"/>
              </a:ext>
            </a:extLst>
          </p:cNvPr>
          <p:cNvSpPr/>
          <p:nvPr/>
        </p:nvSpPr>
        <p:spPr>
          <a:xfrm flipH="1">
            <a:off x="8729304" y="403287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2" name="任意多边形: 形状 681">
            <a:extLst>
              <a:ext uri="{FF2B5EF4-FFF2-40B4-BE49-F238E27FC236}">
                <a16:creationId xmlns:a16="http://schemas.microsoft.com/office/drawing/2014/main" id="{2C0B8959-6B88-62F2-BD6D-7EDA58B28069}"/>
              </a:ext>
            </a:extLst>
          </p:cNvPr>
          <p:cNvSpPr/>
          <p:nvPr/>
        </p:nvSpPr>
        <p:spPr>
          <a:xfrm flipH="1">
            <a:off x="8729304" y="409151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3" name="任意多边形: 形状 682">
            <a:extLst>
              <a:ext uri="{FF2B5EF4-FFF2-40B4-BE49-F238E27FC236}">
                <a16:creationId xmlns:a16="http://schemas.microsoft.com/office/drawing/2014/main" id="{ECA21E9D-B07C-E8F0-F958-2D89B59BA15B}"/>
              </a:ext>
            </a:extLst>
          </p:cNvPr>
          <p:cNvSpPr/>
          <p:nvPr/>
        </p:nvSpPr>
        <p:spPr>
          <a:xfrm flipH="1">
            <a:off x="8729304" y="41501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4" name="任意多边形: 形状 683">
            <a:extLst>
              <a:ext uri="{FF2B5EF4-FFF2-40B4-BE49-F238E27FC236}">
                <a16:creationId xmlns:a16="http://schemas.microsoft.com/office/drawing/2014/main" id="{838C2635-F04D-3970-501B-C692206D817A}"/>
              </a:ext>
            </a:extLst>
          </p:cNvPr>
          <p:cNvSpPr/>
          <p:nvPr/>
        </p:nvSpPr>
        <p:spPr>
          <a:xfrm flipH="1">
            <a:off x="8729304" y="420891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5" name="任意多边形: 形状 684">
            <a:extLst>
              <a:ext uri="{FF2B5EF4-FFF2-40B4-BE49-F238E27FC236}">
                <a16:creationId xmlns:a16="http://schemas.microsoft.com/office/drawing/2014/main" id="{5D2D5B8D-CD53-71BA-677A-50BB060B1623}"/>
              </a:ext>
            </a:extLst>
          </p:cNvPr>
          <p:cNvSpPr/>
          <p:nvPr/>
        </p:nvSpPr>
        <p:spPr>
          <a:xfrm flipH="1">
            <a:off x="8729304" y="426755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6" name="任意多边形: 形状 685">
            <a:extLst>
              <a:ext uri="{FF2B5EF4-FFF2-40B4-BE49-F238E27FC236}">
                <a16:creationId xmlns:a16="http://schemas.microsoft.com/office/drawing/2014/main" id="{15B42974-AECF-A1C3-5AB0-E1ACCDEC7539}"/>
              </a:ext>
            </a:extLst>
          </p:cNvPr>
          <p:cNvSpPr/>
          <p:nvPr/>
        </p:nvSpPr>
        <p:spPr>
          <a:xfrm flipH="1">
            <a:off x="8729304" y="438496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7" name="任意多边形: 形状 686">
            <a:extLst>
              <a:ext uri="{FF2B5EF4-FFF2-40B4-BE49-F238E27FC236}">
                <a16:creationId xmlns:a16="http://schemas.microsoft.com/office/drawing/2014/main" id="{9FA252DE-80FC-B1DC-406C-B4AE2E11AA53}"/>
              </a:ext>
            </a:extLst>
          </p:cNvPr>
          <p:cNvSpPr/>
          <p:nvPr/>
        </p:nvSpPr>
        <p:spPr>
          <a:xfrm flipH="1">
            <a:off x="10576540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8" name="任意多边形: 形状 687">
            <a:extLst>
              <a:ext uri="{FF2B5EF4-FFF2-40B4-BE49-F238E27FC236}">
                <a16:creationId xmlns:a16="http://schemas.microsoft.com/office/drawing/2014/main" id="{F637D75A-5601-AEB2-288A-EADD99CC3FAB}"/>
              </a:ext>
            </a:extLst>
          </p:cNvPr>
          <p:cNvSpPr/>
          <p:nvPr/>
        </p:nvSpPr>
        <p:spPr>
          <a:xfrm flipH="1">
            <a:off x="10576540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89" name="任意多边形: 形状 688">
            <a:extLst>
              <a:ext uri="{FF2B5EF4-FFF2-40B4-BE49-F238E27FC236}">
                <a16:creationId xmlns:a16="http://schemas.microsoft.com/office/drawing/2014/main" id="{127E0463-8082-CF6B-D9DB-7982D2F2E111}"/>
              </a:ext>
            </a:extLst>
          </p:cNvPr>
          <p:cNvSpPr/>
          <p:nvPr/>
        </p:nvSpPr>
        <p:spPr>
          <a:xfrm flipH="1">
            <a:off x="10576540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0" name="任意多边形: 形状 689">
            <a:extLst>
              <a:ext uri="{FF2B5EF4-FFF2-40B4-BE49-F238E27FC236}">
                <a16:creationId xmlns:a16="http://schemas.microsoft.com/office/drawing/2014/main" id="{CF979ABF-178A-E867-6882-9CA8986664AE}"/>
              </a:ext>
            </a:extLst>
          </p:cNvPr>
          <p:cNvSpPr/>
          <p:nvPr/>
        </p:nvSpPr>
        <p:spPr>
          <a:xfrm flipH="1">
            <a:off x="10576540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1" name="任意多边形: 形状 690">
            <a:extLst>
              <a:ext uri="{FF2B5EF4-FFF2-40B4-BE49-F238E27FC236}">
                <a16:creationId xmlns:a16="http://schemas.microsoft.com/office/drawing/2014/main" id="{1287BE4C-2E2A-2147-420B-53DBEAB9C4FF}"/>
              </a:ext>
            </a:extLst>
          </p:cNvPr>
          <p:cNvSpPr/>
          <p:nvPr/>
        </p:nvSpPr>
        <p:spPr>
          <a:xfrm flipH="1">
            <a:off x="10576540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2" name="任意多边形: 形状 691">
            <a:extLst>
              <a:ext uri="{FF2B5EF4-FFF2-40B4-BE49-F238E27FC236}">
                <a16:creationId xmlns:a16="http://schemas.microsoft.com/office/drawing/2014/main" id="{9F6262BA-4C3A-DC98-AEC4-AF94DDDBF4EE}"/>
              </a:ext>
            </a:extLst>
          </p:cNvPr>
          <p:cNvSpPr/>
          <p:nvPr/>
        </p:nvSpPr>
        <p:spPr>
          <a:xfrm flipH="1">
            <a:off x="10576540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3" name="任意多边形: 形状 692">
            <a:extLst>
              <a:ext uri="{FF2B5EF4-FFF2-40B4-BE49-F238E27FC236}">
                <a16:creationId xmlns:a16="http://schemas.microsoft.com/office/drawing/2014/main" id="{4ED392E1-AF5D-8450-0D72-6DB53E2520F0}"/>
              </a:ext>
            </a:extLst>
          </p:cNvPr>
          <p:cNvSpPr/>
          <p:nvPr/>
        </p:nvSpPr>
        <p:spPr>
          <a:xfrm flipH="1">
            <a:off x="10576540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4" name="任意多边形: 形状 693">
            <a:extLst>
              <a:ext uri="{FF2B5EF4-FFF2-40B4-BE49-F238E27FC236}">
                <a16:creationId xmlns:a16="http://schemas.microsoft.com/office/drawing/2014/main" id="{40332C85-C991-9F68-00A2-58C13F91927B}"/>
              </a:ext>
            </a:extLst>
          </p:cNvPr>
          <p:cNvSpPr/>
          <p:nvPr/>
        </p:nvSpPr>
        <p:spPr>
          <a:xfrm flipH="1">
            <a:off x="10576540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5" name="任意多边形: 形状 694">
            <a:extLst>
              <a:ext uri="{FF2B5EF4-FFF2-40B4-BE49-F238E27FC236}">
                <a16:creationId xmlns:a16="http://schemas.microsoft.com/office/drawing/2014/main" id="{48F27027-9C59-ECE5-64F2-FB3FC191818D}"/>
              </a:ext>
            </a:extLst>
          </p:cNvPr>
          <p:cNvSpPr/>
          <p:nvPr/>
        </p:nvSpPr>
        <p:spPr>
          <a:xfrm flipH="1">
            <a:off x="10576540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6" name="任意多边形: 形状 695">
            <a:extLst>
              <a:ext uri="{FF2B5EF4-FFF2-40B4-BE49-F238E27FC236}">
                <a16:creationId xmlns:a16="http://schemas.microsoft.com/office/drawing/2014/main" id="{1147CA94-DE0C-919F-F60F-8ED2EE732DA7}"/>
              </a:ext>
            </a:extLst>
          </p:cNvPr>
          <p:cNvSpPr/>
          <p:nvPr/>
        </p:nvSpPr>
        <p:spPr>
          <a:xfrm flipH="1">
            <a:off x="10576540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7" name="任意多边形: 形状 696">
            <a:extLst>
              <a:ext uri="{FF2B5EF4-FFF2-40B4-BE49-F238E27FC236}">
                <a16:creationId xmlns:a16="http://schemas.microsoft.com/office/drawing/2014/main" id="{715C86FB-FD88-14C5-C4AA-3DFCFFE8E5BE}"/>
              </a:ext>
            </a:extLst>
          </p:cNvPr>
          <p:cNvSpPr/>
          <p:nvPr/>
        </p:nvSpPr>
        <p:spPr>
          <a:xfrm flipH="1">
            <a:off x="10576540" y="38331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8" name="任意多边形: 形状 697">
            <a:extLst>
              <a:ext uri="{FF2B5EF4-FFF2-40B4-BE49-F238E27FC236}">
                <a16:creationId xmlns:a16="http://schemas.microsoft.com/office/drawing/2014/main" id="{CBC03038-86FC-DDB1-FD7F-1FDE05251A85}"/>
              </a:ext>
            </a:extLst>
          </p:cNvPr>
          <p:cNvSpPr/>
          <p:nvPr/>
        </p:nvSpPr>
        <p:spPr>
          <a:xfrm flipH="1">
            <a:off x="10576540" y="39505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9" name="任意多边形: 形状 698">
            <a:extLst>
              <a:ext uri="{FF2B5EF4-FFF2-40B4-BE49-F238E27FC236}">
                <a16:creationId xmlns:a16="http://schemas.microsoft.com/office/drawing/2014/main" id="{3EDE5F2D-D005-87F7-5598-1AB186F65F63}"/>
              </a:ext>
            </a:extLst>
          </p:cNvPr>
          <p:cNvSpPr/>
          <p:nvPr/>
        </p:nvSpPr>
        <p:spPr>
          <a:xfrm flipH="1">
            <a:off x="10576540" y="400914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0" name="任意多边形: 形状 699">
            <a:extLst>
              <a:ext uri="{FF2B5EF4-FFF2-40B4-BE49-F238E27FC236}">
                <a16:creationId xmlns:a16="http://schemas.microsoft.com/office/drawing/2014/main" id="{3D249ABF-C593-AE12-8A3E-23D040233EC3}"/>
              </a:ext>
            </a:extLst>
          </p:cNvPr>
          <p:cNvSpPr/>
          <p:nvPr/>
        </p:nvSpPr>
        <p:spPr>
          <a:xfrm flipH="1">
            <a:off x="10576540" y="40677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1" name="任意多边形: 形状 700">
            <a:extLst>
              <a:ext uri="{FF2B5EF4-FFF2-40B4-BE49-F238E27FC236}">
                <a16:creationId xmlns:a16="http://schemas.microsoft.com/office/drawing/2014/main" id="{1A3579D1-6212-A241-25A4-DB971129C6B8}"/>
              </a:ext>
            </a:extLst>
          </p:cNvPr>
          <p:cNvSpPr/>
          <p:nvPr/>
        </p:nvSpPr>
        <p:spPr>
          <a:xfrm flipH="1">
            <a:off x="10576540" y="41265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2" name="任意多边形: 形状 701">
            <a:extLst>
              <a:ext uri="{FF2B5EF4-FFF2-40B4-BE49-F238E27FC236}">
                <a16:creationId xmlns:a16="http://schemas.microsoft.com/office/drawing/2014/main" id="{68B4F9F6-58B5-8853-A964-D80F97AA2ED1}"/>
              </a:ext>
            </a:extLst>
          </p:cNvPr>
          <p:cNvSpPr/>
          <p:nvPr/>
        </p:nvSpPr>
        <p:spPr>
          <a:xfrm flipH="1">
            <a:off x="10576540" y="41851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3" name="任意多边形: 形状 702">
            <a:extLst>
              <a:ext uri="{FF2B5EF4-FFF2-40B4-BE49-F238E27FC236}">
                <a16:creationId xmlns:a16="http://schemas.microsoft.com/office/drawing/2014/main" id="{1108D53C-89B9-3B67-F561-23165B493B34}"/>
              </a:ext>
            </a:extLst>
          </p:cNvPr>
          <p:cNvSpPr/>
          <p:nvPr/>
        </p:nvSpPr>
        <p:spPr>
          <a:xfrm flipH="1">
            <a:off x="10576540" y="42439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4" name="任意多边形: 形状 703">
            <a:extLst>
              <a:ext uri="{FF2B5EF4-FFF2-40B4-BE49-F238E27FC236}">
                <a16:creationId xmlns:a16="http://schemas.microsoft.com/office/drawing/2014/main" id="{B2A73337-4B6A-827C-7E18-604D0BEC0BF9}"/>
              </a:ext>
            </a:extLst>
          </p:cNvPr>
          <p:cNvSpPr/>
          <p:nvPr/>
        </p:nvSpPr>
        <p:spPr>
          <a:xfrm flipH="1">
            <a:off x="10576540" y="43025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5" name="任意多边形: 形状 704">
            <a:extLst>
              <a:ext uri="{FF2B5EF4-FFF2-40B4-BE49-F238E27FC236}">
                <a16:creationId xmlns:a16="http://schemas.microsoft.com/office/drawing/2014/main" id="{C9675F47-751C-EF12-0E7E-EAB0541A4ACA}"/>
              </a:ext>
            </a:extLst>
          </p:cNvPr>
          <p:cNvSpPr/>
          <p:nvPr/>
        </p:nvSpPr>
        <p:spPr>
          <a:xfrm flipH="1">
            <a:off x="10576540" y="43612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6" name="任意多边形: 形状 705">
            <a:extLst>
              <a:ext uri="{FF2B5EF4-FFF2-40B4-BE49-F238E27FC236}">
                <a16:creationId xmlns:a16="http://schemas.microsoft.com/office/drawing/2014/main" id="{59737F55-5A25-831A-8777-400BD6A8F836}"/>
              </a:ext>
            </a:extLst>
          </p:cNvPr>
          <p:cNvSpPr/>
          <p:nvPr/>
        </p:nvSpPr>
        <p:spPr>
          <a:xfrm flipH="1">
            <a:off x="10632107" y="32462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7" name="任意多边形: 形状 706">
            <a:extLst>
              <a:ext uri="{FF2B5EF4-FFF2-40B4-BE49-F238E27FC236}">
                <a16:creationId xmlns:a16="http://schemas.microsoft.com/office/drawing/2014/main" id="{5448EF40-CD79-09CF-5B56-44DAAE85D32B}"/>
              </a:ext>
            </a:extLst>
          </p:cNvPr>
          <p:cNvSpPr/>
          <p:nvPr/>
        </p:nvSpPr>
        <p:spPr>
          <a:xfrm flipH="1">
            <a:off x="10632107" y="330484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8" name="任意多边形: 形状 707">
            <a:extLst>
              <a:ext uri="{FF2B5EF4-FFF2-40B4-BE49-F238E27FC236}">
                <a16:creationId xmlns:a16="http://schemas.microsoft.com/office/drawing/2014/main" id="{EA6BAA18-FDA4-6959-2252-D3DEBCC9018E}"/>
              </a:ext>
            </a:extLst>
          </p:cNvPr>
          <p:cNvSpPr/>
          <p:nvPr/>
        </p:nvSpPr>
        <p:spPr>
          <a:xfrm flipH="1">
            <a:off x="10632107" y="33634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09" name="任意多边形: 形状 708">
            <a:extLst>
              <a:ext uri="{FF2B5EF4-FFF2-40B4-BE49-F238E27FC236}">
                <a16:creationId xmlns:a16="http://schemas.microsoft.com/office/drawing/2014/main" id="{6AB86C43-429E-F129-1375-1BD56704C6F1}"/>
              </a:ext>
            </a:extLst>
          </p:cNvPr>
          <p:cNvSpPr/>
          <p:nvPr/>
        </p:nvSpPr>
        <p:spPr>
          <a:xfrm flipH="1">
            <a:off x="10632107" y="342225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0" name="任意多边形: 形状 709">
            <a:extLst>
              <a:ext uri="{FF2B5EF4-FFF2-40B4-BE49-F238E27FC236}">
                <a16:creationId xmlns:a16="http://schemas.microsoft.com/office/drawing/2014/main" id="{3106F738-05F4-6EEA-C082-120E32028B30}"/>
              </a:ext>
            </a:extLst>
          </p:cNvPr>
          <p:cNvSpPr/>
          <p:nvPr/>
        </p:nvSpPr>
        <p:spPr>
          <a:xfrm flipH="1">
            <a:off x="10632107" y="34808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1" name="任意多边形: 形状 710">
            <a:extLst>
              <a:ext uri="{FF2B5EF4-FFF2-40B4-BE49-F238E27FC236}">
                <a16:creationId xmlns:a16="http://schemas.microsoft.com/office/drawing/2014/main" id="{E9630B49-242C-E15F-42EC-E46282EFC667}"/>
              </a:ext>
            </a:extLst>
          </p:cNvPr>
          <p:cNvSpPr/>
          <p:nvPr/>
        </p:nvSpPr>
        <p:spPr>
          <a:xfrm flipH="1">
            <a:off x="10632107" y="35396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2" name="任意多边形: 形状 711">
            <a:extLst>
              <a:ext uri="{FF2B5EF4-FFF2-40B4-BE49-F238E27FC236}">
                <a16:creationId xmlns:a16="http://schemas.microsoft.com/office/drawing/2014/main" id="{817290BA-0973-017A-DB7A-B337BB660B58}"/>
              </a:ext>
            </a:extLst>
          </p:cNvPr>
          <p:cNvSpPr/>
          <p:nvPr/>
        </p:nvSpPr>
        <p:spPr>
          <a:xfrm flipH="1">
            <a:off x="10632107" y="35982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3" name="任意多边形: 形状 712">
            <a:extLst>
              <a:ext uri="{FF2B5EF4-FFF2-40B4-BE49-F238E27FC236}">
                <a16:creationId xmlns:a16="http://schemas.microsoft.com/office/drawing/2014/main" id="{7E42F367-E18C-6055-C5FB-7190F0B5CAA0}"/>
              </a:ext>
            </a:extLst>
          </p:cNvPr>
          <p:cNvSpPr/>
          <p:nvPr/>
        </p:nvSpPr>
        <p:spPr>
          <a:xfrm flipH="1">
            <a:off x="10632107" y="36569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4" name="任意多边形: 形状 713">
            <a:extLst>
              <a:ext uri="{FF2B5EF4-FFF2-40B4-BE49-F238E27FC236}">
                <a16:creationId xmlns:a16="http://schemas.microsoft.com/office/drawing/2014/main" id="{022D0709-C49D-6CFB-330D-4632B6BCE192}"/>
              </a:ext>
            </a:extLst>
          </p:cNvPr>
          <p:cNvSpPr/>
          <p:nvPr/>
        </p:nvSpPr>
        <p:spPr>
          <a:xfrm flipH="1">
            <a:off x="10632107" y="371569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5" name="任意多边形: 形状 714">
            <a:extLst>
              <a:ext uri="{FF2B5EF4-FFF2-40B4-BE49-F238E27FC236}">
                <a16:creationId xmlns:a16="http://schemas.microsoft.com/office/drawing/2014/main" id="{18317B00-B586-E3A8-A977-F6E5B4BA933F}"/>
              </a:ext>
            </a:extLst>
          </p:cNvPr>
          <p:cNvSpPr/>
          <p:nvPr/>
        </p:nvSpPr>
        <p:spPr>
          <a:xfrm flipH="1">
            <a:off x="10632107" y="3774339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6" name="任意多边形: 形状 715">
            <a:extLst>
              <a:ext uri="{FF2B5EF4-FFF2-40B4-BE49-F238E27FC236}">
                <a16:creationId xmlns:a16="http://schemas.microsoft.com/office/drawing/2014/main" id="{3450E26E-264D-D9C7-1DA9-9BA1C78CA9FB}"/>
              </a:ext>
            </a:extLst>
          </p:cNvPr>
          <p:cNvSpPr/>
          <p:nvPr/>
        </p:nvSpPr>
        <p:spPr>
          <a:xfrm flipH="1">
            <a:off x="10632107" y="383310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7" name="任意多边形: 形状 716">
            <a:extLst>
              <a:ext uri="{FF2B5EF4-FFF2-40B4-BE49-F238E27FC236}">
                <a16:creationId xmlns:a16="http://schemas.microsoft.com/office/drawing/2014/main" id="{ADDC53DD-9E1F-4F13-D767-0E9E8DBDB00B}"/>
              </a:ext>
            </a:extLst>
          </p:cNvPr>
          <p:cNvSpPr/>
          <p:nvPr/>
        </p:nvSpPr>
        <p:spPr>
          <a:xfrm flipH="1">
            <a:off x="10632107" y="389174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8" name="任意多边形: 形状 717">
            <a:extLst>
              <a:ext uri="{FF2B5EF4-FFF2-40B4-BE49-F238E27FC236}">
                <a16:creationId xmlns:a16="http://schemas.microsoft.com/office/drawing/2014/main" id="{1C2798B8-2DF1-A8DD-9648-AC7DE9DA2E44}"/>
              </a:ext>
            </a:extLst>
          </p:cNvPr>
          <p:cNvSpPr/>
          <p:nvPr/>
        </p:nvSpPr>
        <p:spPr>
          <a:xfrm flipH="1">
            <a:off x="10632107" y="395050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19" name="任意多边形: 形状 718">
            <a:extLst>
              <a:ext uri="{FF2B5EF4-FFF2-40B4-BE49-F238E27FC236}">
                <a16:creationId xmlns:a16="http://schemas.microsoft.com/office/drawing/2014/main" id="{68C7B17A-1B37-88C0-DEE2-3BA972FFB6C1}"/>
              </a:ext>
            </a:extLst>
          </p:cNvPr>
          <p:cNvSpPr/>
          <p:nvPr/>
        </p:nvSpPr>
        <p:spPr>
          <a:xfrm flipH="1">
            <a:off x="10632107" y="400914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0" name="任意多边形: 形状 719">
            <a:extLst>
              <a:ext uri="{FF2B5EF4-FFF2-40B4-BE49-F238E27FC236}">
                <a16:creationId xmlns:a16="http://schemas.microsoft.com/office/drawing/2014/main" id="{D3098288-5BD9-D1A0-5A5C-D3B3B65B239A}"/>
              </a:ext>
            </a:extLst>
          </p:cNvPr>
          <p:cNvSpPr/>
          <p:nvPr/>
        </p:nvSpPr>
        <p:spPr>
          <a:xfrm flipH="1">
            <a:off x="10632107" y="4067787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1" name="任意多边形: 形状 720">
            <a:extLst>
              <a:ext uri="{FF2B5EF4-FFF2-40B4-BE49-F238E27FC236}">
                <a16:creationId xmlns:a16="http://schemas.microsoft.com/office/drawing/2014/main" id="{999C064C-15E7-CA60-928A-42E233FD8BB8}"/>
              </a:ext>
            </a:extLst>
          </p:cNvPr>
          <p:cNvSpPr/>
          <p:nvPr/>
        </p:nvSpPr>
        <p:spPr>
          <a:xfrm flipH="1">
            <a:off x="10632107" y="412655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2" name="任意多边形: 形状 721">
            <a:extLst>
              <a:ext uri="{FF2B5EF4-FFF2-40B4-BE49-F238E27FC236}">
                <a16:creationId xmlns:a16="http://schemas.microsoft.com/office/drawing/2014/main" id="{4A205D1B-5ACD-D820-6372-49E2D7684F2B}"/>
              </a:ext>
            </a:extLst>
          </p:cNvPr>
          <p:cNvSpPr/>
          <p:nvPr/>
        </p:nvSpPr>
        <p:spPr>
          <a:xfrm flipH="1">
            <a:off x="10632107" y="4185191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3" name="任意多边形: 形状 722">
            <a:extLst>
              <a:ext uri="{FF2B5EF4-FFF2-40B4-BE49-F238E27FC236}">
                <a16:creationId xmlns:a16="http://schemas.microsoft.com/office/drawing/2014/main" id="{0A33EA43-508E-C7CD-B9B5-00BD84487C49}"/>
              </a:ext>
            </a:extLst>
          </p:cNvPr>
          <p:cNvSpPr/>
          <p:nvPr/>
        </p:nvSpPr>
        <p:spPr>
          <a:xfrm flipH="1">
            <a:off x="10632107" y="424395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4" name="任意多边形: 形状 723">
            <a:extLst>
              <a:ext uri="{FF2B5EF4-FFF2-40B4-BE49-F238E27FC236}">
                <a16:creationId xmlns:a16="http://schemas.microsoft.com/office/drawing/2014/main" id="{548BAC7A-22E1-2355-591A-C95F6FF34324}"/>
              </a:ext>
            </a:extLst>
          </p:cNvPr>
          <p:cNvSpPr/>
          <p:nvPr/>
        </p:nvSpPr>
        <p:spPr>
          <a:xfrm flipH="1">
            <a:off x="10632107" y="430259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5" name="任意多边形: 形状 724">
            <a:extLst>
              <a:ext uri="{FF2B5EF4-FFF2-40B4-BE49-F238E27FC236}">
                <a16:creationId xmlns:a16="http://schemas.microsoft.com/office/drawing/2014/main" id="{CFD0D001-6A01-C84C-CA76-063894D104F9}"/>
              </a:ext>
            </a:extLst>
          </p:cNvPr>
          <p:cNvSpPr/>
          <p:nvPr/>
        </p:nvSpPr>
        <p:spPr>
          <a:xfrm flipH="1">
            <a:off x="10632107" y="4361235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6" name="任意多边形: 形状 725">
            <a:extLst>
              <a:ext uri="{FF2B5EF4-FFF2-40B4-BE49-F238E27FC236}">
                <a16:creationId xmlns:a16="http://schemas.microsoft.com/office/drawing/2014/main" id="{A7654D4B-E6D6-29E0-E3B9-94B431DB9552}"/>
              </a:ext>
            </a:extLst>
          </p:cNvPr>
          <p:cNvSpPr/>
          <p:nvPr/>
        </p:nvSpPr>
        <p:spPr>
          <a:xfrm flipH="1">
            <a:off x="10302639" y="347474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7" name="任意多边形: 形状 726">
            <a:extLst>
              <a:ext uri="{FF2B5EF4-FFF2-40B4-BE49-F238E27FC236}">
                <a16:creationId xmlns:a16="http://schemas.microsoft.com/office/drawing/2014/main" id="{6C455FE6-B26D-B999-6E02-B026B6EB1167}"/>
              </a:ext>
            </a:extLst>
          </p:cNvPr>
          <p:cNvSpPr/>
          <p:nvPr/>
        </p:nvSpPr>
        <p:spPr>
          <a:xfrm flipH="1">
            <a:off x="10302639" y="353338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8" name="任意多边形: 形状 727">
            <a:extLst>
              <a:ext uri="{FF2B5EF4-FFF2-40B4-BE49-F238E27FC236}">
                <a16:creationId xmlns:a16="http://schemas.microsoft.com/office/drawing/2014/main" id="{D432FF2C-CAF8-01F1-B372-F7FD209BA8DE}"/>
              </a:ext>
            </a:extLst>
          </p:cNvPr>
          <p:cNvSpPr/>
          <p:nvPr/>
        </p:nvSpPr>
        <p:spPr>
          <a:xfrm flipH="1">
            <a:off x="10302639" y="359214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29" name="任意多边形: 形状 728">
            <a:extLst>
              <a:ext uri="{FF2B5EF4-FFF2-40B4-BE49-F238E27FC236}">
                <a16:creationId xmlns:a16="http://schemas.microsoft.com/office/drawing/2014/main" id="{AE02D94A-C25B-71E1-A0AD-805343AC2A1F}"/>
              </a:ext>
            </a:extLst>
          </p:cNvPr>
          <p:cNvSpPr/>
          <p:nvPr/>
        </p:nvSpPr>
        <p:spPr>
          <a:xfrm flipH="1">
            <a:off x="10302639" y="365078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0" name="任意多边形: 形状 729">
            <a:extLst>
              <a:ext uri="{FF2B5EF4-FFF2-40B4-BE49-F238E27FC236}">
                <a16:creationId xmlns:a16="http://schemas.microsoft.com/office/drawing/2014/main" id="{DDF810DA-FD0D-7EF4-5104-E57B125F66B2}"/>
              </a:ext>
            </a:extLst>
          </p:cNvPr>
          <p:cNvSpPr/>
          <p:nvPr/>
        </p:nvSpPr>
        <p:spPr>
          <a:xfrm flipH="1">
            <a:off x="10302639" y="37095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1" name="任意多边形: 形状 730">
            <a:extLst>
              <a:ext uri="{FF2B5EF4-FFF2-40B4-BE49-F238E27FC236}">
                <a16:creationId xmlns:a16="http://schemas.microsoft.com/office/drawing/2014/main" id="{E4A1096A-CF78-68D5-B5AC-F72D4C2594F9}"/>
              </a:ext>
            </a:extLst>
          </p:cNvPr>
          <p:cNvSpPr/>
          <p:nvPr/>
        </p:nvSpPr>
        <p:spPr>
          <a:xfrm flipH="1">
            <a:off x="10302639" y="376819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2" name="任意多边形: 形状 731">
            <a:extLst>
              <a:ext uri="{FF2B5EF4-FFF2-40B4-BE49-F238E27FC236}">
                <a16:creationId xmlns:a16="http://schemas.microsoft.com/office/drawing/2014/main" id="{DDD5C15F-40BF-CAB1-6C5E-DB75A9C1FA5D}"/>
              </a:ext>
            </a:extLst>
          </p:cNvPr>
          <p:cNvSpPr/>
          <p:nvPr/>
        </p:nvSpPr>
        <p:spPr>
          <a:xfrm flipH="1">
            <a:off x="10302639" y="38268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3" name="任意多边形: 形状 732">
            <a:extLst>
              <a:ext uri="{FF2B5EF4-FFF2-40B4-BE49-F238E27FC236}">
                <a16:creationId xmlns:a16="http://schemas.microsoft.com/office/drawing/2014/main" id="{7D45B54F-41F5-0C25-B601-6D3EC0D27861}"/>
              </a:ext>
            </a:extLst>
          </p:cNvPr>
          <p:cNvSpPr/>
          <p:nvPr/>
        </p:nvSpPr>
        <p:spPr>
          <a:xfrm flipH="1">
            <a:off x="10302639" y="388559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4" name="任意多边形: 形状 733">
            <a:extLst>
              <a:ext uri="{FF2B5EF4-FFF2-40B4-BE49-F238E27FC236}">
                <a16:creationId xmlns:a16="http://schemas.microsoft.com/office/drawing/2014/main" id="{ADA6DAE4-6E00-7C77-83B4-6A87BC3E263A}"/>
              </a:ext>
            </a:extLst>
          </p:cNvPr>
          <p:cNvSpPr/>
          <p:nvPr/>
        </p:nvSpPr>
        <p:spPr>
          <a:xfrm flipH="1">
            <a:off x="10302639" y="394423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5" name="任意多边形: 形状 734">
            <a:extLst>
              <a:ext uri="{FF2B5EF4-FFF2-40B4-BE49-F238E27FC236}">
                <a16:creationId xmlns:a16="http://schemas.microsoft.com/office/drawing/2014/main" id="{31E42995-40E0-4CD3-F2EC-011588F5F31A}"/>
              </a:ext>
            </a:extLst>
          </p:cNvPr>
          <p:cNvSpPr/>
          <p:nvPr/>
        </p:nvSpPr>
        <p:spPr>
          <a:xfrm flipH="1">
            <a:off x="10302639" y="4003000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6" name="任意多边形: 形状 735">
            <a:extLst>
              <a:ext uri="{FF2B5EF4-FFF2-40B4-BE49-F238E27FC236}">
                <a16:creationId xmlns:a16="http://schemas.microsoft.com/office/drawing/2014/main" id="{4D1DE634-68F9-E08F-A1A9-E347A65EA6B7}"/>
              </a:ext>
            </a:extLst>
          </p:cNvPr>
          <p:cNvSpPr/>
          <p:nvPr/>
        </p:nvSpPr>
        <p:spPr>
          <a:xfrm flipH="1">
            <a:off x="10358206" y="347474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7" name="任意多边形: 形状 736">
            <a:extLst>
              <a:ext uri="{FF2B5EF4-FFF2-40B4-BE49-F238E27FC236}">
                <a16:creationId xmlns:a16="http://schemas.microsoft.com/office/drawing/2014/main" id="{673A7AE6-2946-6F12-7AF0-0410F4719066}"/>
              </a:ext>
            </a:extLst>
          </p:cNvPr>
          <p:cNvSpPr/>
          <p:nvPr/>
        </p:nvSpPr>
        <p:spPr>
          <a:xfrm flipH="1">
            <a:off x="10358206" y="3533384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8" name="任意多边形: 形状 737">
            <a:extLst>
              <a:ext uri="{FF2B5EF4-FFF2-40B4-BE49-F238E27FC236}">
                <a16:creationId xmlns:a16="http://schemas.microsoft.com/office/drawing/2014/main" id="{EB0AD35F-62E7-69FA-1E79-CBFC57F10FE7}"/>
              </a:ext>
            </a:extLst>
          </p:cNvPr>
          <p:cNvSpPr/>
          <p:nvPr/>
        </p:nvSpPr>
        <p:spPr>
          <a:xfrm flipH="1">
            <a:off x="10358206" y="359214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39" name="任意多边形: 形状 738">
            <a:extLst>
              <a:ext uri="{FF2B5EF4-FFF2-40B4-BE49-F238E27FC236}">
                <a16:creationId xmlns:a16="http://schemas.microsoft.com/office/drawing/2014/main" id="{336FA35F-CEA8-7F23-8823-BE8216F5B826}"/>
              </a:ext>
            </a:extLst>
          </p:cNvPr>
          <p:cNvSpPr/>
          <p:nvPr/>
        </p:nvSpPr>
        <p:spPr>
          <a:xfrm flipH="1">
            <a:off x="10358206" y="3650788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0" name="任意多边形: 形状 739">
            <a:extLst>
              <a:ext uri="{FF2B5EF4-FFF2-40B4-BE49-F238E27FC236}">
                <a16:creationId xmlns:a16="http://schemas.microsoft.com/office/drawing/2014/main" id="{CAFC242D-A81F-D1CE-17AD-B11A7483DBF7}"/>
              </a:ext>
            </a:extLst>
          </p:cNvPr>
          <p:cNvSpPr/>
          <p:nvPr/>
        </p:nvSpPr>
        <p:spPr>
          <a:xfrm flipH="1">
            <a:off x="10358206" y="370955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1" name="任意多边形: 形状 740">
            <a:extLst>
              <a:ext uri="{FF2B5EF4-FFF2-40B4-BE49-F238E27FC236}">
                <a16:creationId xmlns:a16="http://schemas.microsoft.com/office/drawing/2014/main" id="{DBBCCAF4-BF3E-885A-5AEA-998217951D95}"/>
              </a:ext>
            </a:extLst>
          </p:cNvPr>
          <p:cNvSpPr/>
          <p:nvPr/>
        </p:nvSpPr>
        <p:spPr>
          <a:xfrm flipH="1">
            <a:off x="10358206" y="3768192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2" name="任意多边形: 形状 741">
            <a:extLst>
              <a:ext uri="{FF2B5EF4-FFF2-40B4-BE49-F238E27FC236}">
                <a16:creationId xmlns:a16="http://schemas.microsoft.com/office/drawing/2014/main" id="{52A3BC22-FC8B-C509-004F-4E108F2DC480}"/>
              </a:ext>
            </a:extLst>
          </p:cNvPr>
          <p:cNvSpPr/>
          <p:nvPr/>
        </p:nvSpPr>
        <p:spPr>
          <a:xfrm flipH="1">
            <a:off x="10358206" y="3826833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3" name="任意多边形: 形状 742">
            <a:extLst>
              <a:ext uri="{FF2B5EF4-FFF2-40B4-BE49-F238E27FC236}">
                <a16:creationId xmlns:a16="http://schemas.microsoft.com/office/drawing/2014/main" id="{F06F5D48-271A-6E14-574C-DB4627DB855D}"/>
              </a:ext>
            </a:extLst>
          </p:cNvPr>
          <p:cNvSpPr/>
          <p:nvPr/>
        </p:nvSpPr>
        <p:spPr>
          <a:xfrm flipH="1">
            <a:off x="10358206" y="388559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4" name="任意多边形: 形状 743">
            <a:extLst>
              <a:ext uri="{FF2B5EF4-FFF2-40B4-BE49-F238E27FC236}">
                <a16:creationId xmlns:a16="http://schemas.microsoft.com/office/drawing/2014/main" id="{DEB5EB52-2A75-EB10-9A5F-ED0F3AF515C0}"/>
              </a:ext>
            </a:extLst>
          </p:cNvPr>
          <p:cNvSpPr/>
          <p:nvPr/>
        </p:nvSpPr>
        <p:spPr>
          <a:xfrm flipH="1">
            <a:off x="10358206" y="3944236"/>
            <a:ext cx="35036" cy="35036"/>
          </a:xfrm>
          <a:custGeom>
            <a:avLst/>
            <a:gdLst>
              <a:gd name="connsiteX0" fmla="*/ 0 w 35036"/>
              <a:gd name="connsiteY0" fmla="*/ 0 h 35036"/>
              <a:gd name="connsiteX1" fmla="*/ 35037 w 35036"/>
              <a:gd name="connsiteY1" fmla="*/ 0 h 35036"/>
              <a:gd name="connsiteX2" fmla="*/ 35037 w 35036"/>
              <a:gd name="connsiteY2" fmla="*/ 35037 h 35036"/>
              <a:gd name="connsiteX3" fmla="*/ 0 w 35036"/>
              <a:gd name="connsiteY3" fmla="*/ 35037 h 3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6" h="35036">
                <a:moveTo>
                  <a:pt x="0" y="0"/>
                </a:moveTo>
                <a:lnTo>
                  <a:pt x="35037" y="0"/>
                </a:lnTo>
                <a:lnTo>
                  <a:pt x="35037" y="35037"/>
                </a:lnTo>
                <a:lnTo>
                  <a:pt x="0" y="3503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5" name="任意多边形: 形状 744">
            <a:extLst>
              <a:ext uri="{FF2B5EF4-FFF2-40B4-BE49-F238E27FC236}">
                <a16:creationId xmlns:a16="http://schemas.microsoft.com/office/drawing/2014/main" id="{28AE7C29-44CD-6427-F622-1A2506FC78CE}"/>
              </a:ext>
            </a:extLst>
          </p:cNvPr>
          <p:cNvSpPr/>
          <p:nvPr/>
        </p:nvSpPr>
        <p:spPr>
          <a:xfrm flipH="1">
            <a:off x="9660174" y="942542"/>
            <a:ext cx="969473" cy="568176"/>
          </a:xfrm>
          <a:custGeom>
            <a:avLst/>
            <a:gdLst>
              <a:gd name="connsiteX0" fmla="*/ 969473 w 969473"/>
              <a:gd name="connsiteY0" fmla="*/ 459747 h 568176"/>
              <a:gd name="connsiteX1" fmla="*/ 861056 w 969473"/>
              <a:gd name="connsiteY1" fmla="*/ 351305 h 568176"/>
              <a:gd name="connsiteX2" fmla="*/ 829941 w 969473"/>
              <a:gd name="connsiteY2" fmla="*/ 355866 h 568176"/>
              <a:gd name="connsiteX3" fmla="*/ 636427 w 969473"/>
              <a:gd name="connsiteY3" fmla="*/ 95479 h 568176"/>
              <a:gd name="connsiteX4" fmla="*/ 602878 w 969473"/>
              <a:gd name="connsiteY4" fmla="*/ 93029 h 568176"/>
              <a:gd name="connsiteX5" fmla="*/ 560588 w 969473"/>
              <a:gd name="connsiteY5" fmla="*/ 96963 h 568176"/>
              <a:gd name="connsiteX6" fmla="*/ 285138 w 969473"/>
              <a:gd name="connsiteY6" fmla="*/ 28907 h 568176"/>
              <a:gd name="connsiteX7" fmla="*/ 188215 w 969473"/>
              <a:gd name="connsiteY7" fmla="*/ 198385 h 568176"/>
              <a:gd name="connsiteX8" fmla="*/ 184896 w 969473"/>
              <a:gd name="connsiteY8" fmla="*/ 198385 h 568176"/>
              <a:gd name="connsiteX9" fmla="*/ 0 w 969473"/>
              <a:gd name="connsiteY9" fmla="*/ 383281 h 568176"/>
              <a:gd name="connsiteX10" fmla="*/ 184896 w 969473"/>
              <a:gd name="connsiteY10" fmla="*/ 568176 h 568176"/>
              <a:gd name="connsiteX11" fmla="*/ 864363 w 969473"/>
              <a:gd name="connsiteY11" fmla="*/ 568176 h 568176"/>
              <a:gd name="connsiteX12" fmla="*/ 969473 w 969473"/>
              <a:gd name="connsiteY12" fmla="*/ 459747 h 56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9473" h="568176">
                <a:moveTo>
                  <a:pt x="969473" y="459747"/>
                </a:moveTo>
                <a:cubicBezTo>
                  <a:pt x="969473" y="399865"/>
                  <a:pt x="920938" y="351317"/>
                  <a:pt x="861056" y="351305"/>
                </a:cubicBezTo>
                <a:cubicBezTo>
                  <a:pt x="850520" y="351305"/>
                  <a:pt x="840034" y="352842"/>
                  <a:pt x="829941" y="355866"/>
                </a:cubicBezTo>
                <a:cubicBezTo>
                  <a:pt x="848406" y="230520"/>
                  <a:pt x="761773" y="113946"/>
                  <a:pt x="636427" y="95479"/>
                </a:cubicBezTo>
                <a:cubicBezTo>
                  <a:pt x="625326" y="93843"/>
                  <a:pt x="614102" y="93023"/>
                  <a:pt x="602878" y="93029"/>
                </a:cubicBezTo>
                <a:cubicBezTo>
                  <a:pt x="588691" y="93079"/>
                  <a:pt x="574541" y="94396"/>
                  <a:pt x="560588" y="96963"/>
                </a:cubicBezTo>
                <a:cubicBezTo>
                  <a:pt x="503312" y="2105"/>
                  <a:pt x="379995" y="-28364"/>
                  <a:pt x="285138" y="28907"/>
                </a:cubicBezTo>
                <a:cubicBezTo>
                  <a:pt x="225661" y="64811"/>
                  <a:pt x="189002" y="128924"/>
                  <a:pt x="188215" y="198385"/>
                </a:cubicBezTo>
                <a:lnTo>
                  <a:pt x="184896" y="198385"/>
                </a:lnTo>
                <a:cubicBezTo>
                  <a:pt x="82785" y="198385"/>
                  <a:pt x="0" y="281170"/>
                  <a:pt x="0" y="383281"/>
                </a:cubicBezTo>
                <a:cubicBezTo>
                  <a:pt x="0" y="485391"/>
                  <a:pt x="82785" y="568176"/>
                  <a:pt x="184896" y="568176"/>
                </a:cubicBezTo>
                <a:lnTo>
                  <a:pt x="864363" y="568176"/>
                </a:lnTo>
                <a:cubicBezTo>
                  <a:pt x="922979" y="566443"/>
                  <a:pt x="969559" y="518387"/>
                  <a:pt x="969473" y="459747"/>
                </a:cubicBezTo>
                <a:close/>
              </a:path>
            </a:pathLst>
          </a:custGeom>
          <a:solidFill>
            <a:srgbClr val="F0F0F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6" name="任意多边形: 形状 745">
            <a:extLst>
              <a:ext uri="{FF2B5EF4-FFF2-40B4-BE49-F238E27FC236}">
                <a16:creationId xmlns:a16="http://schemas.microsoft.com/office/drawing/2014/main" id="{27DD6393-6128-9AF0-199D-C68296AD6F38}"/>
              </a:ext>
            </a:extLst>
          </p:cNvPr>
          <p:cNvSpPr/>
          <p:nvPr/>
        </p:nvSpPr>
        <p:spPr>
          <a:xfrm flipH="1">
            <a:off x="7436753" y="756083"/>
            <a:ext cx="622672" cy="362411"/>
          </a:xfrm>
          <a:custGeom>
            <a:avLst/>
            <a:gdLst>
              <a:gd name="connsiteX0" fmla="*/ 622672 w 622672"/>
              <a:gd name="connsiteY0" fmla="*/ 293257 h 362411"/>
              <a:gd name="connsiteX1" fmla="*/ 553705 w 622672"/>
              <a:gd name="connsiteY1" fmla="*/ 223798 h 362411"/>
              <a:gd name="connsiteX2" fmla="*/ 553459 w 622672"/>
              <a:gd name="connsiteY2" fmla="*/ 223798 h 362411"/>
              <a:gd name="connsiteX3" fmla="*/ 533543 w 622672"/>
              <a:gd name="connsiteY3" fmla="*/ 226748 h 362411"/>
              <a:gd name="connsiteX4" fmla="*/ 535141 w 622672"/>
              <a:gd name="connsiteY4" fmla="*/ 205480 h 362411"/>
              <a:gd name="connsiteX5" fmla="*/ 388602 w 622672"/>
              <a:gd name="connsiteY5" fmla="*/ 58941 h 362411"/>
              <a:gd name="connsiteX6" fmla="*/ 361556 w 622672"/>
              <a:gd name="connsiteY6" fmla="*/ 61522 h 362411"/>
              <a:gd name="connsiteX7" fmla="*/ 185536 w 622672"/>
              <a:gd name="connsiteY7" fmla="*/ 18690 h 362411"/>
              <a:gd name="connsiteX8" fmla="*/ 124043 w 622672"/>
              <a:gd name="connsiteY8" fmla="*/ 126187 h 362411"/>
              <a:gd name="connsiteX9" fmla="*/ 121953 w 622672"/>
              <a:gd name="connsiteY9" fmla="*/ 126187 h 362411"/>
              <a:gd name="connsiteX10" fmla="*/ 63 w 622672"/>
              <a:gd name="connsiteY10" fmla="*/ 240456 h 362411"/>
              <a:gd name="connsiteX11" fmla="*/ 114331 w 622672"/>
              <a:gd name="connsiteY11" fmla="*/ 362347 h 362411"/>
              <a:gd name="connsiteX12" fmla="*/ 121953 w 622672"/>
              <a:gd name="connsiteY12" fmla="*/ 362347 h 362411"/>
              <a:gd name="connsiteX13" fmla="*/ 555426 w 622672"/>
              <a:gd name="connsiteY13" fmla="*/ 362347 h 362411"/>
              <a:gd name="connsiteX14" fmla="*/ 622672 w 622672"/>
              <a:gd name="connsiteY14" fmla="*/ 293257 h 36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2672" h="362411">
                <a:moveTo>
                  <a:pt x="622672" y="293257"/>
                </a:moveTo>
                <a:cubicBezTo>
                  <a:pt x="622807" y="255032"/>
                  <a:pt x="591925" y="223934"/>
                  <a:pt x="553705" y="223798"/>
                </a:cubicBezTo>
                <a:cubicBezTo>
                  <a:pt x="553619" y="223798"/>
                  <a:pt x="553545" y="223798"/>
                  <a:pt x="553459" y="223798"/>
                </a:cubicBezTo>
                <a:cubicBezTo>
                  <a:pt x="546709" y="223830"/>
                  <a:pt x="540010" y="224823"/>
                  <a:pt x="533543" y="226748"/>
                </a:cubicBezTo>
                <a:cubicBezTo>
                  <a:pt x="534576" y="219705"/>
                  <a:pt x="535117" y="212598"/>
                  <a:pt x="535141" y="205480"/>
                </a:cubicBezTo>
                <a:cubicBezTo>
                  <a:pt x="535141" y="124549"/>
                  <a:pt x="469530" y="58941"/>
                  <a:pt x="388602" y="58941"/>
                </a:cubicBezTo>
                <a:cubicBezTo>
                  <a:pt x="379529" y="58923"/>
                  <a:pt x="370468" y="59788"/>
                  <a:pt x="361556" y="61522"/>
                </a:cubicBezTo>
                <a:cubicBezTo>
                  <a:pt x="324773" y="1087"/>
                  <a:pt x="245971" y="-18090"/>
                  <a:pt x="185536" y="18690"/>
                </a:cubicBezTo>
                <a:cubicBezTo>
                  <a:pt x="147930" y="41577"/>
                  <a:pt x="124707" y="82169"/>
                  <a:pt x="124043" y="126187"/>
                </a:cubicBezTo>
                <a:lnTo>
                  <a:pt x="121953" y="126187"/>
                </a:lnTo>
                <a:cubicBezTo>
                  <a:pt x="56736" y="124082"/>
                  <a:pt x="2165" y="175242"/>
                  <a:pt x="63" y="240456"/>
                </a:cubicBezTo>
                <a:cubicBezTo>
                  <a:pt x="-2040" y="305670"/>
                  <a:pt x="49114" y="360245"/>
                  <a:pt x="114331" y="362347"/>
                </a:cubicBezTo>
                <a:cubicBezTo>
                  <a:pt x="116876" y="362433"/>
                  <a:pt x="119409" y="362433"/>
                  <a:pt x="121953" y="362347"/>
                </a:cubicBezTo>
                <a:lnTo>
                  <a:pt x="555426" y="362347"/>
                </a:lnTo>
                <a:cubicBezTo>
                  <a:pt x="592860" y="361351"/>
                  <a:pt x="622684" y="330703"/>
                  <a:pt x="622672" y="293257"/>
                </a:cubicBezTo>
                <a:close/>
              </a:path>
            </a:pathLst>
          </a:custGeom>
          <a:solidFill>
            <a:srgbClr val="F0F0F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7" name="任意多边形: 形状 746">
            <a:extLst>
              <a:ext uri="{FF2B5EF4-FFF2-40B4-BE49-F238E27FC236}">
                <a16:creationId xmlns:a16="http://schemas.microsoft.com/office/drawing/2014/main" id="{CAC7F78E-B443-78CB-1AD6-0AD950228532}"/>
              </a:ext>
            </a:extLst>
          </p:cNvPr>
          <p:cNvSpPr/>
          <p:nvPr/>
        </p:nvSpPr>
        <p:spPr>
          <a:xfrm flipH="1">
            <a:off x="7191251" y="2354735"/>
            <a:ext cx="379134" cy="221961"/>
          </a:xfrm>
          <a:custGeom>
            <a:avLst/>
            <a:gdLst>
              <a:gd name="connsiteX0" fmla="*/ 379135 w 379134"/>
              <a:gd name="connsiteY0" fmla="*/ 179548 h 221961"/>
              <a:gd name="connsiteX1" fmla="*/ 336722 w 379134"/>
              <a:gd name="connsiteY1" fmla="*/ 137135 h 221961"/>
              <a:gd name="connsiteX2" fmla="*/ 324428 w 379134"/>
              <a:gd name="connsiteY2" fmla="*/ 138979 h 221961"/>
              <a:gd name="connsiteX3" fmla="*/ 325412 w 379134"/>
              <a:gd name="connsiteY3" fmla="*/ 125948 h 221961"/>
              <a:gd name="connsiteX4" fmla="*/ 235668 w 379134"/>
              <a:gd name="connsiteY4" fmla="*/ 36205 h 221961"/>
              <a:gd name="connsiteX5" fmla="*/ 219072 w 379134"/>
              <a:gd name="connsiteY5" fmla="*/ 37680 h 221961"/>
              <a:gd name="connsiteX6" fmla="*/ 111294 w 379134"/>
              <a:gd name="connsiteY6" fmla="*/ 11433 h 221961"/>
              <a:gd name="connsiteX7" fmla="*/ 73639 w 379134"/>
              <a:gd name="connsiteY7" fmla="*/ 77389 h 221961"/>
              <a:gd name="connsiteX8" fmla="*/ 72286 w 379134"/>
              <a:gd name="connsiteY8" fmla="*/ 77389 h 221961"/>
              <a:gd name="connsiteX9" fmla="*/ 0 w 379134"/>
              <a:gd name="connsiteY9" fmla="*/ 149675 h 221961"/>
              <a:gd name="connsiteX10" fmla="*/ 72286 w 379134"/>
              <a:gd name="connsiteY10" fmla="*/ 221961 h 221961"/>
              <a:gd name="connsiteX11" fmla="*/ 337582 w 379134"/>
              <a:gd name="connsiteY11" fmla="*/ 221961 h 221961"/>
              <a:gd name="connsiteX12" fmla="*/ 379135 w 379134"/>
              <a:gd name="connsiteY12" fmla="*/ 179548 h 22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9134" h="221961">
                <a:moveTo>
                  <a:pt x="379135" y="179548"/>
                </a:moveTo>
                <a:cubicBezTo>
                  <a:pt x="379135" y="156129"/>
                  <a:pt x="360141" y="137135"/>
                  <a:pt x="336722" y="137135"/>
                </a:cubicBezTo>
                <a:cubicBezTo>
                  <a:pt x="332554" y="137172"/>
                  <a:pt x="328423" y="137799"/>
                  <a:pt x="324428" y="138979"/>
                </a:cubicBezTo>
                <a:cubicBezTo>
                  <a:pt x="325067" y="134664"/>
                  <a:pt x="325399" y="130312"/>
                  <a:pt x="325412" y="125948"/>
                </a:cubicBezTo>
                <a:cubicBezTo>
                  <a:pt x="325412" y="76380"/>
                  <a:pt x="285236" y="36205"/>
                  <a:pt x="235668" y="36205"/>
                </a:cubicBezTo>
                <a:cubicBezTo>
                  <a:pt x="230099" y="36193"/>
                  <a:pt x="224542" y="36697"/>
                  <a:pt x="219072" y="37680"/>
                </a:cubicBezTo>
                <a:cubicBezTo>
                  <a:pt x="196562" y="676"/>
                  <a:pt x="148310" y="-11076"/>
                  <a:pt x="111294" y="11433"/>
                </a:cubicBezTo>
                <a:cubicBezTo>
                  <a:pt x="88231" y="25473"/>
                  <a:pt x="74007" y="50392"/>
                  <a:pt x="73639" y="77389"/>
                </a:cubicBezTo>
                <a:lnTo>
                  <a:pt x="72286" y="77389"/>
                </a:lnTo>
                <a:cubicBezTo>
                  <a:pt x="32369" y="77389"/>
                  <a:pt x="0" y="109758"/>
                  <a:pt x="0" y="149675"/>
                </a:cubicBezTo>
                <a:cubicBezTo>
                  <a:pt x="0" y="189592"/>
                  <a:pt x="32369" y="221961"/>
                  <a:pt x="72286" y="221961"/>
                </a:cubicBezTo>
                <a:lnTo>
                  <a:pt x="337582" y="221961"/>
                </a:lnTo>
                <a:cubicBezTo>
                  <a:pt x="360645" y="221433"/>
                  <a:pt x="379073" y="202611"/>
                  <a:pt x="379135" y="179548"/>
                </a:cubicBezTo>
                <a:close/>
              </a:path>
            </a:pathLst>
          </a:custGeom>
          <a:solidFill>
            <a:srgbClr val="F0F0F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8" name="任意多边形: 形状 747">
            <a:extLst>
              <a:ext uri="{FF2B5EF4-FFF2-40B4-BE49-F238E27FC236}">
                <a16:creationId xmlns:a16="http://schemas.microsoft.com/office/drawing/2014/main" id="{18A82612-9C83-F522-7E90-247A2DA6049B}"/>
              </a:ext>
            </a:extLst>
          </p:cNvPr>
          <p:cNvSpPr/>
          <p:nvPr/>
        </p:nvSpPr>
        <p:spPr>
          <a:xfrm flipH="1">
            <a:off x="10998456" y="1720338"/>
            <a:ext cx="49420" cy="74404"/>
          </a:xfrm>
          <a:custGeom>
            <a:avLst/>
            <a:gdLst>
              <a:gd name="connsiteX0" fmla="*/ 33807 w 49420"/>
              <a:gd name="connsiteY0" fmla="*/ 73871 h 74404"/>
              <a:gd name="connsiteX1" fmla="*/ 43151 w 49420"/>
              <a:gd name="connsiteY1" fmla="*/ 73133 h 74404"/>
              <a:gd name="connsiteX2" fmla="*/ 49420 w 49420"/>
              <a:gd name="connsiteY2" fmla="*/ 66249 h 74404"/>
              <a:gd name="connsiteX3" fmla="*/ 16351 w 49420"/>
              <a:gd name="connsiteY3" fmla="*/ 9453 h 74404"/>
              <a:gd name="connsiteX4" fmla="*/ 19670 w 49420"/>
              <a:gd name="connsiteY4" fmla="*/ 1953 h 74404"/>
              <a:gd name="connsiteX5" fmla="*/ 7376 w 49420"/>
              <a:gd name="connsiteY5" fmla="*/ 1953 h 74404"/>
              <a:gd name="connsiteX6" fmla="*/ 369 w 49420"/>
              <a:gd name="connsiteY6" fmla="*/ 11911 h 74404"/>
              <a:gd name="connsiteX7" fmla="*/ 8237 w 49420"/>
              <a:gd name="connsiteY7" fmla="*/ 13755 h 7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0" h="74404">
                <a:moveTo>
                  <a:pt x="33807" y="73871"/>
                </a:moveTo>
                <a:cubicBezTo>
                  <a:pt x="36907" y="74781"/>
                  <a:pt x="40232" y="74523"/>
                  <a:pt x="43151" y="73133"/>
                </a:cubicBezTo>
                <a:cubicBezTo>
                  <a:pt x="45935" y="71584"/>
                  <a:pt x="48136" y="69163"/>
                  <a:pt x="49420" y="66249"/>
                </a:cubicBezTo>
                <a:lnTo>
                  <a:pt x="16351" y="9453"/>
                </a:lnTo>
                <a:cubicBezTo>
                  <a:pt x="19178" y="6994"/>
                  <a:pt x="20653" y="4043"/>
                  <a:pt x="19670" y="1953"/>
                </a:cubicBezTo>
                <a:cubicBezTo>
                  <a:pt x="18686" y="-136"/>
                  <a:pt x="12785" y="-1120"/>
                  <a:pt x="7376" y="1953"/>
                </a:cubicBezTo>
                <a:cubicBezTo>
                  <a:pt x="1967" y="5027"/>
                  <a:pt x="-1106" y="8961"/>
                  <a:pt x="369" y="11911"/>
                </a:cubicBezTo>
                <a:cubicBezTo>
                  <a:pt x="1844" y="14862"/>
                  <a:pt x="4549" y="14616"/>
                  <a:pt x="8237" y="1375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9" name="任意多边形: 形状 748">
            <a:extLst>
              <a:ext uri="{FF2B5EF4-FFF2-40B4-BE49-F238E27FC236}">
                <a16:creationId xmlns:a16="http://schemas.microsoft.com/office/drawing/2014/main" id="{5114BB01-2D7E-096B-1816-5BA66B9BFE9B}"/>
              </a:ext>
            </a:extLst>
          </p:cNvPr>
          <p:cNvSpPr/>
          <p:nvPr/>
        </p:nvSpPr>
        <p:spPr>
          <a:xfrm flipH="1">
            <a:off x="11064944" y="1819513"/>
            <a:ext cx="75502" cy="45506"/>
          </a:xfrm>
          <a:custGeom>
            <a:avLst/>
            <a:gdLst>
              <a:gd name="connsiteX0" fmla="*/ 68106 w 75502"/>
              <a:gd name="connsiteY0" fmla="*/ 45507 h 45506"/>
              <a:gd name="connsiteX1" fmla="*/ 74744 w 75502"/>
              <a:gd name="connsiteY1" fmla="*/ 38868 h 45506"/>
              <a:gd name="connsiteX2" fmla="*/ 74744 w 75502"/>
              <a:gd name="connsiteY2" fmla="*/ 29525 h 45506"/>
              <a:gd name="connsiteX3" fmla="*/ 13276 w 75502"/>
              <a:gd name="connsiteY3" fmla="*/ 7888 h 45506"/>
              <a:gd name="connsiteX4" fmla="*/ 10940 w 75502"/>
              <a:gd name="connsiteY4" fmla="*/ 143 h 45506"/>
              <a:gd name="connsiteX5" fmla="*/ 1474 w 75502"/>
              <a:gd name="connsiteY5" fmla="*/ 7765 h 45506"/>
              <a:gd name="connsiteX6" fmla="*/ 2581 w 75502"/>
              <a:gd name="connsiteY6" fmla="*/ 20059 h 45506"/>
              <a:gd name="connsiteX7" fmla="*/ 9834 w 75502"/>
              <a:gd name="connsiteY7" fmla="*/ 16371 h 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502" h="45506">
                <a:moveTo>
                  <a:pt x="68106" y="45507"/>
                </a:moveTo>
                <a:cubicBezTo>
                  <a:pt x="71109" y="44265"/>
                  <a:pt x="73496" y="41868"/>
                  <a:pt x="74744" y="38868"/>
                </a:cubicBezTo>
                <a:cubicBezTo>
                  <a:pt x="75756" y="35832"/>
                  <a:pt x="75756" y="32562"/>
                  <a:pt x="74744" y="29525"/>
                </a:cubicBezTo>
                <a:lnTo>
                  <a:pt x="13276" y="7888"/>
                </a:lnTo>
                <a:cubicBezTo>
                  <a:pt x="13276" y="4200"/>
                  <a:pt x="13276" y="1004"/>
                  <a:pt x="10940" y="143"/>
                </a:cubicBezTo>
                <a:cubicBezTo>
                  <a:pt x="8605" y="-717"/>
                  <a:pt x="3810" y="2356"/>
                  <a:pt x="1474" y="7765"/>
                </a:cubicBezTo>
                <a:cubicBezTo>
                  <a:pt x="-862" y="13175"/>
                  <a:pt x="-370" y="18584"/>
                  <a:pt x="2581" y="20059"/>
                </a:cubicBezTo>
                <a:cubicBezTo>
                  <a:pt x="5531" y="21534"/>
                  <a:pt x="7621" y="19321"/>
                  <a:pt x="9834" y="1637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0" name="任意多边形: 形状 749">
            <a:extLst>
              <a:ext uri="{FF2B5EF4-FFF2-40B4-BE49-F238E27FC236}">
                <a16:creationId xmlns:a16="http://schemas.microsoft.com/office/drawing/2014/main" id="{683873F6-00E1-5258-BE49-D06DA9EBAA92}"/>
              </a:ext>
            </a:extLst>
          </p:cNvPr>
          <p:cNvSpPr/>
          <p:nvPr/>
        </p:nvSpPr>
        <p:spPr>
          <a:xfrm flipH="1">
            <a:off x="11046600" y="1988817"/>
            <a:ext cx="72013" cy="54636"/>
          </a:xfrm>
          <a:custGeom>
            <a:avLst/>
            <a:gdLst>
              <a:gd name="connsiteX0" fmla="*/ 62500 w 72013"/>
              <a:gd name="connsiteY0" fmla="*/ 0 h 54636"/>
              <a:gd name="connsiteX1" fmla="*/ 9269 w 72013"/>
              <a:gd name="connsiteY1" fmla="*/ 38479 h 54636"/>
              <a:gd name="connsiteX2" fmla="*/ 1524 w 72013"/>
              <a:gd name="connsiteY2" fmla="*/ 35897 h 54636"/>
              <a:gd name="connsiteX3" fmla="*/ 2261 w 72013"/>
              <a:gd name="connsiteY3" fmla="*/ 48191 h 54636"/>
              <a:gd name="connsiteX4" fmla="*/ 12834 w 72013"/>
              <a:gd name="connsiteY4" fmla="*/ 54092 h 54636"/>
              <a:gd name="connsiteX5" fmla="*/ 13940 w 72013"/>
              <a:gd name="connsiteY5" fmla="*/ 46101 h 54636"/>
              <a:gd name="connsiteX6" fmla="*/ 71720 w 72013"/>
              <a:gd name="connsiteY6" fmla="*/ 14875 h 54636"/>
              <a:gd name="connsiteX7" fmla="*/ 70122 w 72013"/>
              <a:gd name="connsiteY7" fmla="*/ 5655 h 54636"/>
              <a:gd name="connsiteX8" fmla="*/ 62500 w 72013"/>
              <a:gd name="connsiteY8" fmla="*/ 0 h 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13" h="54636">
                <a:moveTo>
                  <a:pt x="62500" y="0"/>
                </a:moveTo>
                <a:lnTo>
                  <a:pt x="9269" y="38479"/>
                </a:lnTo>
                <a:cubicBezTo>
                  <a:pt x="6564" y="35897"/>
                  <a:pt x="3491" y="34668"/>
                  <a:pt x="1524" y="35897"/>
                </a:cubicBezTo>
                <a:cubicBezTo>
                  <a:pt x="-443" y="37127"/>
                  <a:pt x="-812" y="43028"/>
                  <a:pt x="2261" y="48191"/>
                </a:cubicBezTo>
                <a:cubicBezTo>
                  <a:pt x="5335" y="53354"/>
                  <a:pt x="10129" y="55813"/>
                  <a:pt x="12834" y="54092"/>
                </a:cubicBezTo>
                <a:cubicBezTo>
                  <a:pt x="15539" y="52371"/>
                  <a:pt x="15170" y="49666"/>
                  <a:pt x="13940" y="46101"/>
                </a:cubicBezTo>
                <a:lnTo>
                  <a:pt x="71720" y="14875"/>
                </a:lnTo>
                <a:cubicBezTo>
                  <a:pt x="72424" y="11716"/>
                  <a:pt x="71849" y="8397"/>
                  <a:pt x="70122" y="5655"/>
                </a:cubicBezTo>
                <a:cubicBezTo>
                  <a:pt x="68261" y="2999"/>
                  <a:pt x="65586" y="1008"/>
                  <a:pt x="62500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1" name="任意多边形: 形状 750">
            <a:extLst>
              <a:ext uri="{FF2B5EF4-FFF2-40B4-BE49-F238E27FC236}">
                <a16:creationId xmlns:a16="http://schemas.microsoft.com/office/drawing/2014/main" id="{A9F060A0-4D97-C77C-2442-BA649286102A}"/>
              </a:ext>
            </a:extLst>
          </p:cNvPr>
          <p:cNvSpPr/>
          <p:nvPr/>
        </p:nvSpPr>
        <p:spPr>
          <a:xfrm flipH="1">
            <a:off x="10983212" y="2029490"/>
            <a:ext cx="42146" cy="76875"/>
          </a:xfrm>
          <a:custGeom>
            <a:avLst/>
            <a:gdLst>
              <a:gd name="connsiteX0" fmla="*/ 34647 w 42146"/>
              <a:gd name="connsiteY0" fmla="*/ 756 h 76875"/>
              <a:gd name="connsiteX1" fmla="*/ 25427 w 42146"/>
              <a:gd name="connsiteY1" fmla="*/ 756 h 76875"/>
              <a:gd name="connsiteX2" fmla="*/ 7724 w 42146"/>
              <a:gd name="connsiteY2" fmla="*/ 64068 h 76875"/>
              <a:gd name="connsiteX3" fmla="*/ 102 w 42146"/>
              <a:gd name="connsiteY3" fmla="*/ 66896 h 76875"/>
              <a:gd name="connsiteX4" fmla="*/ 8216 w 42146"/>
              <a:gd name="connsiteY4" fmla="*/ 75870 h 76875"/>
              <a:gd name="connsiteX5" fmla="*/ 20509 w 42146"/>
              <a:gd name="connsiteY5" fmla="*/ 74026 h 76875"/>
              <a:gd name="connsiteX6" fmla="*/ 16330 w 42146"/>
              <a:gd name="connsiteY6" fmla="*/ 67019 h 76875"/>
              <a:gd name="connsiteX7" fmla="*/ 42146 w 42146"/>
              <a:gd name="connsiteY7" fmla="*/ 6534 h 76875"/>
              <a:gd name="connsiteX8" fmla="*/ 34647 w 42146"/>
              <a:gd name="connsiteY8" fmla="*/ 756 h 7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46" h="76875">
                <a:moveTo>
                  <a:pt x="34647" y="756"/>
                </a:moveTo>
                <a:cubicBezTo>
                  <a:pt x="31657" y="-252"/>
                  <a:pt x="28417" y="-252"/>
                  <a:pt x="25427" y="756"/>
                </a:cubicBezTo>
                <a:lnTo>
                  <a:pt x="7724" y="64068"/>
                </a:lnTo>
                <a:cubicBezTo>
                  <a:pt x="3913" y="64068"/>
                  <a:pt x="840" y="64068"/>
                  <a:pt x="102" y="66896"/>
                </a:cubicBezTo>
                <a:cubicBezTo>
                  <a:pt x="-636" y="69723"/>
                  <a:pt x="2684" y="74026"/>
                  <a:pt x="8216" y="75870"/>
                </a:cubicBezTo>
                <a:cubicBezTo>
                  <a:pt x="13748" y="77714"/>
                  <a:pt x="19157" y="76976"/>
                  <a:pt x="20509" y="74026"/>
                </a:cubicBezTo>
                <a:cubicBezTo>
                  <a:pt x="21862" y="71075"/>
                  <a:pt x="19526" y="69108"/>
                  <a:pt x="16330" y="67019"/>
                </a:cubicBezTo>
                <a:lnTo>
                  <a:pt x="42146" y="6534"/>
                </a:lnTo>
                <a:cubicBezTo>
                  <a:pt x="40459" y="3731"/>
                  <a:pt x="37783" y="1678"/>
                  <a:pt x="34647" y="75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2" name="任意多边形: 形状 751">
            <a:extLst>
              <a:ext uri="{FF2B5EF4-FFF2-40B4-BE49-F238E27FC236}">
                <a16:creationId xmlns:a16="http://schemas.microsoft.com/office/drawing/2014/main" id="{01C3D6A8-E338-DEF5-A7BE-5BC2C2B73491}"/>
              </a:ext>
            </a:extLst>
          </p:cNvPr>
          <p:cNvSpPr/>
          <p:nvPr/>
        </p:nvSpPr>
        <p:spPr>
          <a:xfrm flipH="1">
            <a:off x="10869179" y="2012878"/>
            <a:ext cx="47893" cy="74990"/>
          </a:xfrm>
          <a:custGeom>
            <a:avLst/>
            <a:gdLst>
              <a:gd name="connsiteX0" fmla="*/ 39462 w 47893"/>
              <a:gd name="connsiteY0" fmla="*/ 62362 h 74990"/>
              <a:gd name="connsiteX1" fmla="*/ 15736 w 47893"/>
              <a:gd name="connsiteY1" fmla="*/ 894 h 74990"/>
              <a:gd name="connsiteX2" fmla="*/ 6516 w 47893"/>
              <a:gd name="connsiteY2" fmla="*/ 894 h 74990"/>
              <a:gd name="connsiteX3" fmla="*/ 0 w 47893"/>
              <a:gd name="connsiteY3" fmla="*/ 7656 h 74990"/>
              <a:gd name="connsiteX4" fmla="*/ 31472 w 47893"/>
              <a:gd name="connsiteY4" fmla="*/ 65436 h 74990"/>
              <a:gd name="connsiteX5" fmla="*/ 28029 w 47893"/>
              <a:gd name="connsiteY5" fmla="*/ 72812 h 74990"/>
              <a:gd name="connsiteX6" fmla="*/ 40323 w 47893"/>
              <a:gd name="connsiteY6" fmla="*/ 73549 h 74990"/>
              <a:gd name="connsiteX7" fmla="*/ 47576 w 47893"/>
              <a:gd name="connsiteY7" fmla="*/ 63838 h 74990"/>
              <a:gd name="connsiteX8" fmla="*/ 39462 w 47893"/>
              <a:gd name="connsiteY8" fmla="*/ 62362 h 7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93" h="74990">
                <a:moveTo>
                  <a:pt x="39462" y="62362"/>
                </a:moveTo>
                <a:lnTo>
                  <a:pt x="15736" y="894"/>
                </a:lnTo>
                <a:cubicBezTo>
                  <a:pt x="12779" y="-298"/>
                  <a:pt x="9472" y="-298"/>
                  <a:pt x="6516" y="894"/>
                </a:cubicBezTo>
                <a:cubicBezTo>
                  <a:pt x="3654" y="2370"/>
                  <a:pt x="1362" y="4742"/>
                  <a:pt x="0" y="7656"/>
                </a:cubicBezTo>
                <a:lnTo>
                  <a:pt x="31472" y="65436"/>
                </a:lnTo>
                <a:cubicBezTo>
                  <a:pt x="28521" y="67771"/>
                  <a:pt x="27046" y="70599"/>
                  <a:pt x="28029" y="72812"/>
                </a:cubicBezTo>
                <a:cubicBezTo>
                  <a:pt x="29013" y="75025"/>
                  <a:pt x="34791" y="76008"/>
                  <a:pt x="40323" y="73549"/>
                </a:cubicBezTo>
                <a:cubicBezTo>
                  <a:pt x="45855" y="71091"/>
                  <a:pt x="48929" y="66665"/>
                  <a:pt x="47576" y="63838"/>
                </a:cubicBezTo>
                <a:cubicBezTo>
                  <a:pt x="46224" y="61010"/>
                  <a:pt x="43151" y="61133"/>
                  <a:pt x="39462" y="6236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3" name="任意多边形: 形状 752">
            <a:extLst>
              <a:ext uri="{FF2B5EF4-FFF2-40B4-BE49-F238E27FC236}">
                <a16:creationId xmlns:a16="http://schemas.microsoft.com/office/drawing/2014/main" id="{8DC447B2-79BD-058A-A39A-0EB658EE8B5C}"/>
              </a:ext>
            </a:extLst>
          </p:cNvPr>
          <p:cNvSpPr/>
          <p:nvPr/>
        </p:nvSpPr>
        <p:spPr>
          <a:xfrm flipH="1">
            <a:off x="10724961" y="1869407"/>
            <a:ext cx="79322" cy="30895"/>
          </a:xfrm>
          <a:custGeom>
            <a:avLst/>
            <a:gdLst>
              <a:gd name="connsiteX0" fmla="*/ 79114 w 79322"/>
              <a:gd name="connsiteY0" fmla="*/ 9627 h 30895"/>
              <a:gd name="connsiteX1" fmla="*/ 71738 w 79322"/>
              <a:gd name="connsiteY1" fmla="*/ 38 h 30895"/>
              <a:gd name="connsiteX2" fmla="*/ 67558 w 79322"/>
              <a:gd name="connsiteY2" fmla="*/ 7169 h 30895"/>
              <a:gd name="connsiteX3" fmla="*/ 2157 w 79322"/>
              <a:gd name="connsiteY3" fmla="*/ 13807 h 30895"/>
              <a:gd name="connsiteX4" fmla="*/ 189 w 79322"/>
              <a:gd name="connsiteY4" fmla="*/ 22904 h 30895"/>
              <a:gd name="connsiteX5" fmla="*/ 4984 w 79322"/>
              <a:gd name="connsiteY5" fmla="*/ 30895 h 30895"/>
              <a:gd name="connsiteX6" fmla="*/ 69034 w 79322"/>
              <a:gd name="connsiteY6" fmla="*/ 15774 h 30895"/>
              <a:gd name="connsiteX7" fmla="*/ 75180 w 79322"/>
              <a:gd name="connsiteY7" fmla="*/ 21060 h 30895"/>
              <a:gd name="connsiteX8" fmla="*/ 79114 w 79322"/>
              <a:gd name="connsiteY8" fmla="*/ 9627 h 3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22" h="30895">
                <a:moveTo>
                  <a:pt x="79114" y="9627"/>
                </a:moveTo>
                <a:cubicBezTo>
                  <a:pt x="78131" y="3849"/>
                  <a:pt x="74812" y="-453"/>
                  <a:pt x="71738" y="38"/>
                </a:cubicBezTo>
                <a:cubicBezTo>
                  <a:pt x="68665" y="530"/>
                  <a:pt x="67804" y="3358"/>
                  <a:pt x="67558" y="7169"/>
                </a:cubicBezTo>
                <a:lnTo>
                  <a:pt x="2157" y="13807"/>
                </a:lnTo>
                <a:cubicBezTo>
                  <a:pt x="337" y="16463"/>
                  <a:pt x="-376" y="19733"/>
                  <a:pt x="189" y="22904"/>
                </a:cubicBezTo>
                <a:cubicBezTo>
                  <a:pt x="939" y="25990"/>
                  <a:pt x="2611" y="28781"/>
                  <a:pt x="4984" y="30895"/>
                </a:cubicBezTo>
                <a:lnTo>
                  <a:pt x="69034" y="15774"/>
                </a:lnTo>
                <a:cubicBezTo>
                  <a:pt x="70509" y="19339"/>
                  <a:pt x="72968" y="21552"/>
                  <a:pt x="75180" y="21060"/>
                </a:cubicBezTo>
                <a:cubicBezTo>
                  <a:pt x="77393" y="20569"/>
                  <a:pt x="80098" y="15405"/>
                  <a:pt x="79114" y="962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4" name="任意多边形: 形状 753">
            <a:extLst>
              <a:ext uri="{FF2B5EF4-FFF2-40B4-BE49-F238E27FC236}">
                <a16:creationId xmlns:a16="http://schemas.microsoft.com/office/drawing/2014/main" id="{78BCD742-6702-7ABB-659A-94EB2E637F3E}"/>
              </a:ext>
            </a:extLst>
          </p:cNvPr>
          <p:cNvSpPr/>
          <p:nvPr/>
        </p:nvSpPr>
        <p:spPr>
          <a:xfrm flipH="1">
            <a:off x="10858686" y="1727808"/>
            <a:ext cx="49903" cy="74868"/>
          </a:xfrm>
          <a:custGeom>
            <a:avLst/>
            <a:gdLst>
              <a:gd name="connsiteX0" fmla="*/ 42659 w 49903"/>
              <a:gd name="connsiteY0" fmla="*/ 1983 h 74868"/>
              <a:gd name="connsiteX1" fmla="*/ 30365 w 49903"/>
              <a:gd name="connsiteY1" fmla="*/ 1983 h 74868"/>
              <a:gd name="connsiteX2" fmla="*/ 33562 w 49903"/>
              <a:gd name="connsiteY2" fmla="*/ 9482 h 74868"/>
              <a:gd name="connsiteX3" fmla="*/ 0 w 49903"/>
              <a:gd name="connsiteY3" fmla="*/ 66524 h 74868"/>
              <a:gd name="connsiteX4" fmla="*/ 6147 w 49903"/>
              <a:gd name="connsiteY4" fmla="*/ 73654 h 74868"/>
              <a:gd name="connsiteX5" fmla="*/ 15490 w 49903"/>
              <a:gd name="connsiteY5" fmla="*/ 74515 h 74868"/>
              <a:gd name="connsiteX6" fmla="*/ 41675 w 49903"/>
              <a:gd name="connsiteY6" fmla="*/ 14276 h 74868"/>
              <a:gd name="connsiteX7" fmla="*/ 49666 w 49903"/>
              <a:gd name="connsiteY7" fmla="*/ 12432 h 74868"/>
              <a:gd name="connsiteX8" fmla="*/ 42659 w 49903"/>
              <a:gd name="connsiteY8" fmla="*/ 1983 h 7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" h="74868">
                <a:moveTo>
                  <a:pt x="42659" y="1983"/>
                </a:moveTo>
                <a:cubicBezTo>
                  <a:pt x="37373" y="-722"/>
                  <a:pt x="31963" y="-599"/>
                  <a:pt x="30365" y="1983"/>
                </a:cubicBezTo>
                <a:cubicBezTo>
                  <a:pt x="28767" y="4564"/>
                  <a:pt x="30365" y="7023"/>
                  <a:pt x="33562" y="9482"/>
                </a:cubicBezTo>
                <a:lnTo>
                  <a:pt x="0" y="66524"/>
                </a:lnTo>
                <a:cubicBezTo>
                  <a:pt x="1022" y="69622"/>
                  <a:pt x="3233" y="72191"/>
                  <a:pt x="6147" y="73654"/>
                </a:cubicBezTo>
                <a:cubicBezTo>
                  <a:pt x="9100" y="74896"/>
                  <a:pt x="12361" y="75191"/>
                  <a:pt x="15490" y="74515"/>
                </a:cubicBezTo>
                <a:lnTo>
                  <a:pt x="41675" y="14276"/>
                </a:lnTo>
                <a:cubicBezTo>
                  <a:pt x="45363" y="15137"/>
                  <a:pt x="48560" y="14276"/>
                  <a:pt x="49666" y="12432"/>
                </a:cubicBezTo>
                <a:cubicBezTo>
                  <a:pt x="50773" y="10588"/>
                  <a:pt x="47945" y="5179"/>
                  <a:pt x="42659" y="198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5" name="任意多边形: 形状 754">
            <a:extLst>
              <a:ext uri="{FF2B5EF4-FFF2-40B4-BE49-F238E27FC236}">
                <a16:creationId xmlns:a16="http://schemas.microsoft.com/office/drawing/2014/main" id="{D51E1FE4-9CE7-CABE-2FE0-C593479AF845}"/>
              </a:ext>
            </a:extLst>
          </p:cNvPr>
          <p:cNvSpPr/>
          <p:nvPr/>
        </p:nvSpPr>
        <p:spPr>
          <a:xfrm flipH="1">
            <a:off x="10779030" y="1964844"/>
            <a:ext cx="74189" cy="50533"/>
          </a:xfrm>
          <a:custGeom>
            <a:avLst/>
            <a:gdLst>
              <a:gd name="connsiteX0" fmla="*/ 64369 w 74189"/>
              <a:gd name="connsiteY0" fmla="*/ 34545 h 50533"/>
              <a:gd name="connsiteX1" fmla="*/ 8556 w 74189"/>
              <a:gd name="connsiteY1" fmla="*/ 0 h 50533"/>
              <a:gd name="connsiteX2" fmla="*/ 1426 w 74189"/>
              <a:gd name="connsiteY2" fmla="*/ 6024 h 50533"/>
              <a:gd name="connsiteX3" fmla="*/ 320 w 74189"/>
              <a:gd name="connsiteY3" fmla="*/ 15244 h 50533"/>
              <a:gd name="connsiteX4" fmla="*/ 60313 w 74189"/>
              <a:gd name="connsiteY4" fmla="*/ 42290 h 50533"/>
              <a:gd name="connsiteX5" fmla="*/ 61911 w 74189"/>
              <a:gd name="connsiteY5" fmla="*/ 50281 h 50533"/>
              <a:gd name="connsiteX6" fmla="*/ 72114 w 74189"/>
              <a:gd name="connsiteY6" fmla="*/ 43642 h 50533"/>
              <a:gd name="connsiteX7" fmla="*/ 72114 w 74189"/>
              <a:gd name="connsiteY7" fmla="*/ 31349 h 50533"/>
              <a:gd name="connsiteX8" fmla="*/ 64369 w 74189"/>
              <a:gd name="connsiteY8" fmla="*/ 34545 h 5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89" h="50533">
                <a:moveTo>
                  <a:pt x="64369" y="34545"/>
                </a:moveTo>
                <a:lnTo>
                  <a:pt x="8556" y="0"/>
                </a:lnTo>
                <a:cubicBezTo>
                  <a:pt x="5481" y="996"/>
                  <a:pt x="2919" y="3160"/>
                  <a:pt x="1426" y="6024"/>
                </a:cubicBezTo>
                <a:cubicBezTo>
                  <a:pt x="39" y="8888"/>
                  <a:pt x="-350" y="12134"/>
                  <a:pt x="320" y="15244"/>
                </a:cubicBezTo>
                <a:lnTo>
                  <a:pt x="60313" y="42290"/>
                </a:lnTo>
                <a:cubicBezTo>
                  <a:pt x="59329" y="45978"/>
                  <a:pt x="60313" y="49174"/>
                  <a:pt x="61911" y="50281"/>
                </a:cubicBezTo>
                <a:cubicBezTo>
                  <a:pt x="63509" y="51387"/>
                  <a:pt x="69287" y="48806"/>
                  <a:pt x="72114" y="43642"/>
                </a:cubicBezTo>
                <a:cubicBezTo>
                  <a:pt x="74942" y="38479"/>
                  <a:pt x="74819" y="32947"/>
                  <a:pt x="72114" y="31349"/>
                </a:cubicBezTo>
                <a:cubicBezTo>
                  <a:pt x="69410" y="29750"/>
                  <a:pt x="67566" y="31718"/>
                  <a:pt x="64369" y="3454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6" name="任意多边形: 形状 755">
            <a:extLst>
              <a:ext uri="{FF2B5EF4-FFF2-40B4-BE49-F238E27FC236}">
                <a16:creationId xmlns:a16="http://schemas.microsoft.com/office/drawing/2014/main" id="{7B3A5B0E-8D4D-8C68-14D0-91D14772B6AE}"/>
              </a:ext>
            </a:extLst>
          </p:cNvPr>
          <p:cNvSpPr/>
          <p:nvPr/>
        </p:nvSpPr>
        <p:spPr>
          <a:xfrm flipH="1">
            <a:off x="10787866" y="1748108"/>
            <a:ext cx="324551" cy="324551"/>
          </a:xfrm>
          <a:custGeom>
            <a:avLst/>
            <a:gdLst>
              <a:gd name="connsiteX0" fmla="*/ 324551 w 324551"/>
              <a:gd name="connsiteY0" fmla="*/ 162276 h 324551"/>
              <a:gd name="connsiteX1" fmla="*/ 162276 w 324551"/>
              <a:gd name="connsiteY1" fmla="*/ 324551 h 324551"/>
              <a:gd name="connsiteX2" fmla="*/ 0 w 324551"/>
              <a:gd name="connsiteY2" fmla="*/ 162276 h 324551"/>
              <a:gd name="connsiteX3" fmla="*/ 162276 w 324551"/>
              <a:gd name="connsiteY3" fmla="*/ 0 h 324551"/>
              <a:gd name="connsiteX4" fmla="*/ 324551 w 324551"/>
              <a:gd name="connsiteY4" fmla="*/ 162276 h 3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551" h="324551">
                <a:moveTo>
                  <a:pt x="324551" y="162276"/>
                </a:moveTo>
                <a:cubicBezTo>
                  <a:pt x="324551" y="251898"/>
                  <a:pt x="251898" y="324551"/>
                  <a:pt x="162276" y="324551"/>
                </a:cubicBezTo>
                <a:cubicBezTo>
                  <a:pt x="72653" y="324551"/>
                  <a:pt x="0" y="251898"/>
                  <a:pt x="0" y="162276"/>
                </a:cubicBezTo>
                <a:cubicBezTo>
                  <a:pt x="0" y="72653"/>
                  <a:pt x="72653" y="0"/>
                  <a:pt x="162276" y="0"/>
                </a:cubicBezTo>
                <a:cubicBezTo>
                  <a:pt x="251898" y="0"/>
                  <a:pt x="324551" y="72653"/>
                  <a:pt x="324551" y="162276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7" name="任意多边形: 形状 756">
            <a:extLst>
              <a:ext uri="{FF2B5EF4-FFF2-40B4-BE49-F238E27FC236}">
                <a16:creationId xmlns:a16="http://schemas.microsoft.com/office/drawing/2014/main" id="{BF8203D7-DCB0-613B-BA06-8BD44C517694}"/>
              </a:ext>
            </a:extLst>
          </p:cNvPr>
          <p:cNvSpPr/>
          <p:nvPr/>
        </p:nvSpPr>
        <p:spPr>
          <a:xfrm flipH="1">
            <a:off x="10888797" y="1798389"/>
            <a:ext cx="21145" cy="29862"/>
          </a:xfrm>
          <a:custGeom>
            <a:avLst/>
            <a:gdLst>
              <a:gd name="connsiteX0" fmla="*/ 21145 w 21145"/>
              <a:gd name="connsiteY0" fmla="*/ 3196 h 29862"/>
              <a:gd name="connsiteX1" fmla="*/ 15982 w 21145"/>
              <a:gd name="connsiteY1" fmla="*/ 27169 h 29862"/>
              <a:gd name="connsiteX2" fmla="*/ 5655 w 21145"/>
              <a:gd name="connsiteY2" fmla="*/ 29382 h 29862"/>
              <a:gd name="connsiteX3" fmla="*/ 0 w 21145"/>
              <a:gd name="connsiteY3" fmla="*/ 20530 h 29862"/>
              <a:gd name="connsiteX4" fmla="*/ 13646 w 21145"/>
              <a:gd name="connsiteY4" fmla="*/ 0 h 2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5" h="29862">
                <a:moveTo>
                  <a:pt x="21145" y="3196"/>
                </a:moveTo>
                <a:lnTo>
                  <a:pt x="15982" y="27169"/>
                </a:lnTo>
                <a:cubicBezTo>
                  <a:pt x="15982" y="27169"/>
                  <a:pt x="10081" y="31226"/>
                  <a:pt x="5655" y="29382"/>
                </a:cubicBezTo>
                <a:cubicBezTo>
                  <a:pt x="1229" y="27538"/>
                  <a:pt x="0" y="20530"/>
                  <a:pt x="0" y="20530"/>
                </a:cubicBezTo>
                <a:lnTo>
                  <a:pt x="13646" y="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8" name="任意多边形: 形状 757">
            <a:extLst>
              <a:ext uri="{FF2B5EF4-FFF2-40B4-BE49-F238E27FC236}">
                <a16:creationId xmlns:a16="http://schemas.microsoft.com/office/drawing/2014/main" id="{F926A37F-E110-3132-E7C7-A1759A3BB0EE}"/>
              </a:ext>
            </a:extLst>
          </p:cNvPr>
          <p:cNvSpPr/>
          <p:nvPr/>
        </p:nvSpPr>
        <p:spPr>
          <a:xfrm flipH="1">
            <a:off x="10884542" y="1794978"/>
            <a:ext cx="20526" cy="19404"/>
          </a:xfrm>
          <a:custGeom>
            <a:avLst/>
            <a:gdLst>
              <a:gd name="connsiteX0" fmla="*/ 413 w 20526"/>
              <a:gd name="connsiteY0" fmla="*/ 6115 h 19404"/>
              <a:gd name="connsiteX1" fmla="*/ 6560 w 20526"/>
              <a:gd name="connsiteY1" fmla="*/ 18409 h 19404"/>
              <a:gd name="connsiteX2" fmla="*/ 20082 w 20526"/>
              <a:gd name="connsiteY2" fmla="*/ 13737 h 19404"/>
              <a:gd name="connsiteX3" fmla="*/ 12869 w 20526"/>
              <a:gd name="connsiteY3" fmla="*/ 448 h 19404"/>
              <a:gd name="connsiteX4" fmla="*/ 413 w 20526"/>
              <a:gd name="connsiteY4" fmla="*/ 5623 h 1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6" h="19404">
                <a:moveTo>
                  <a:pt x="413" y="6115"/>
                </a:moveTo>
                <a:cubicBezTo>
                  <a:pt x="-1082" y="11193"/>
                  <a:pt x="1602" y="16565"/>
                  <a:pt x="6560" y="18409"/>
                </a:cubicBezTo>
                <a:cubicBezTo>
                  <a:pt x="11586" y="20806"/>
                  <a:pt x="17604" y="18729"/>
                  <a:pt x="20082" y="13737"/>
                </a:cubicBezTo>
                <a:cubicBezTo>
                  <a:pt x="21762" y="8070"/>
                  <a:pt x="18532" y="2120"/>
                  <a:pt x="12869" y="448"/>
                </a:cubicBezTo>
                <a:cubicBezTo>
                  <a:pt x="8014" y="-1003"/>
                  <a:pt x="2815" y="1161"/>
                  <a:pt x="413" y="562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9" name="任意多边形: 形状 758">
            <a:extLst>
              <a:ext uri="{FF2B5EF4-FFF2-40B4-BE49-F238E27FC236}">
                <a16:creationId xmlns:a16="http://schemas.microsoft.com/office/drawing/2014/main" id="{D7226116-B115-A347-1D0C-5888DF7E48E7}"/>
              </a:ext>
            </a:extLst>
          </p:cNvPr>
          <p:cNvSpPr/>
          <p:nvPr/>
        </p:nvSpPr>
        <p:spPr>
          <a:xfrm flipH="1">
            <a:off x="10967107" y="1791258"/>
            <a:ext cx="20038" cy="30019"/>
          </a:xfrm>
          <a:custGeom>
            <a:avLst/>
            <a:gdLst>
              <a:gd name="connsiteX0" fmla="*/ 7745 w 20038"/>
              <a:gd name="connsiteY0" fmla="*/ 0 h 30019"/>
              <a:gd name="connsiteX1" fmla="*/ 20039 w 20038"/>
              <a:gd name="connsiteY1" fmla="*/ 21268 h 30019"/>
              <a:gd name="connsiteX2" fmla="*/ 13892 w 20038"/>
              <a:gd name="connsiteY2" fmla="*/ 29750 h 30019"/>
              <a:gd name="connsiteX3" fmla="*/ 3688 w 20038"/>
              <a:gd name="connsiteY3" fmla="*/ 27046 h 30019"/>
              <a:gd name="connsiteX4" fmla="*/ 0 w 20038"/>
              <a:gd name="connsiteY4" fmla="*/ 2459 h 3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38" h="30019">
                <a:moveTo>
                  <a:pt x="7745" y="0"/>
                </a:moveTo>
                <a:lnTo>
                  <a:pt x="20039" y="21268"/>
                </a:lnTo>
                <a:cubicBezTo>
                  <a:pt x="20039" y="21268"/>
                  <a:pt x="18440" y="28152"/>
                  <a:pt x="13892" y="29750"/>
                </a:cubicBezTo>
                <a:cubicBezTo>
                  <a:pt x="10253" y="30550"/>
                  <a:pt x="6454" y="29542"/>
                  <a:pt x="3688" y="27046"/>
                </a:cubicBezTo>
                <a:lnTo>
                  <a:pt x="0" y="2459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0" name="任意多边形: 形状 759">
            <a:extLst>
              <a:ext uri="{FF2B5EF4-FFF2-40B4-BE49-F238E27FC236}">
                <a16:creationId xmlns:a16="http://schemas.microsoft.com/office/drawing/2014/main" id="{44819555-B6CC-17C6-53F5-9823421DA724}"/>
              </a:ext>
            </a:extLst>
          </p:cNvPr>
          <p:cNvSpPr/>
          <p:nvPr/>
        </p:nvSpPr>
        <p:spPr>
          <a:xfrm flipH="1">
            <a:off x="10970417" y="1788073"/>
            <a:ext cx="21536" cy="19814"/>
          </a:xfrm>
          <a:custGeom>
            <a:avLst/>
            <a:gdLst>
              <a:gd name="connsiteX0" fmla="*/ 381 w 21536"/>
              <a:gd name="connsiteY0" fmla="*/ 13635 h 19814"/>
              <a:gd name="connsiteX1" fmla="*/ 13536 w 21536"/>
              <a:gd name="connsiteY1" fmla="*/ 19044 h 19814"/>
              <a:gd name="connsiteX2" fmla="*/ 21402 w 21536"/>
              <a:gd name="connsiteY2" fmla="*/ 7992 h 19814"/>
              <a:gd name="connsiteX3" fmla="*/ 10357 w 21536"/>
              <a:gd name="connsiteY3" fmla="*/ 136 h 19814"/>
              <a:gd name="connsiteX4" fmla="*/ 7266 w 21536"/>
              <a:gd name="connsiteY4" fmla="*/ 1218 h 19814"/>
              <a:gd name="connsiteX5" fmla="*/ 381 w 21536"/>
              <a:gd name="connsiteY5" fmla="*/ 13635 h 1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36" h="19814">
                <a:moveTo>
                  <a:pt x="381" y="13635"/>
                </a:moveTo>
                <a:cubicBezTo>
                  <a:pt x="2530" y="18749"/>
                  <a:pt x="8409" y="21170"/>
                  <a:pt x="13536" y="19044"/>
                </a:cubicBezTo>
                <a:cubicBezTo>
                  <a:pt x="18758" y="18171"/>
                  <a:pt x="22280" y="13216"/>
                  <a:pt x="21402" y="7992"/>
                </a:cubicBezTo>
                <a:cubicBezTo>
                  <a:pt x="20525" y="2779"/>
                  <a:pt x="15579" y="-749"/>
                  <a:pt x="10357" y="136"/>
                </a:cubicBezTo>
                <a:cubicBezTo>
                  <a:pt x="9271" y="308"/>
                  <a:pt x="8226" y="677"/>
                  <a:pt x="7266" y="1218"/>
                </a:cubicBezTo>
                <a:cubicBezTo>
                  <a:pt x="1951" y="2767"/>
                  <a:pt x="-1122" y="8311"/>
                  <a:pt x="381" y="1363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1" name="任意多边形: 形状 760">
            <a:extLst>
              <a:ext uri="{FF2B5EF4-FFF2-40B4-BE49-F238E27FC236}">
                <a16:creationId xmlns:a16="http://schemas.microsoft.com/office/drawing/2014/main" id="{86A29041-BE12-E1C7-AB83-A6FA29905CC3}"/>
              </a:ext>
            </a:extLst>
          </p:cNvPr>
          <p:cNvSpPr/>
          <p:nvPr/>
        </p:nvSpPr>
        <p:spPr>
          <a:xfrm flipH="1">
            <a:off x="11023054" y="1858012"/>
            <a:ext cx="29862" cy="21268"/>
          </a:xfrm>
          <a:custGeom>
            <a:avLst/>
            <a:gdLst>
              <a:gd name="connsiteX0" fmla="*/ 2582 w 29862"/>
              <a:gd name="connsiteY0" fmla="*/ 0 h 21268"/>
              <a:gd name="connsiteX1" fmla="*/ 27169 w 29862"/>
              <a:gd name="connsiteY1" fmla="*/ 5286 h 21268"/>
              <a:gd name="connsiteX2" fmla="*/ 29382 w 29862"/>
              <a:gd name="connsiteY2" fmla="*/ 15613 h 21268"/>
              <a:gd name="connsiteX3" fmla="*/ 20407 w 29862"/>
              <a:gd name="connsiteY3" fmla="*/ 21268 h 21268"/>
              <a:gd name="connsiteX4" fmla="*/ 0 w 29862"/>
              <a:gd name="connsiteY4" fmla="*/ 7622 h 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62" h="21268">
                <a:moveTo>
                  <a:pt x="2582" y="0"/>
                </a:moveTo>
                <a:lnTo>
                  <a:pt x="27169" y="5286"/>
                </a:lnTo>
                <a:cubicBezTo>
                  <a:pt x="27169" y="5286"/>
                  <a:pt x="31226" y="11187"/>
                  <a:pt x="29382" y="15613"/>
                </a:cubicBezTo>
                <a:cubicBezTo>
                  <a:pt x="27399" y="18760"/>
                  <a:pt x="24100" y="20838"/>
                  <a:pt x="20407" y="21268"/>
                </a:cubicBezTo>
                <a:lnTo>
                  <a:pt x="0" y="7622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2" name="任意多边形: 形状 761">
            <a:extLst>
              <a:ext uri="{FF2B5EF4-FFF2-40B4-BE49-F238E27FC236}">
                <a16:creationId xmlns:a16="http://schemas.microsoft.com/office/drawing/2014/main" id="{29DB6B5E-527E-FFEA-16C5-3F8056B086D1}"/>
              </a:ext>
            </a:extLst>
          </p:cNvPr>
          <p:cNvSpPr/>
          <p:nvPr/>
        </p:nvSpPr>
        <p:spPr>
          <a:xfrm flipH="1">
            <a:off x="11037502" y="1853875"/>
            <a:ext cx="18535" cy="20323"/>
          </a:xfrm>
          <a:custGeom>
            <a:avLst/>
            <a:gdLst>
              <a:gd name="connsiteX0" fmla="*/ 5088 w 18535"/>
              <a:gd name="connsiteY0" fmla="*/ 19996 h 20323"/>
              <a:gd name="connsiteX1" fmla="*/ 18210 w 18535"/>
              <a:gd name="connsiteY1" fmla="*/ 12129 h 20323"/>
              <a:gd name="connsiteX2" fmla="*/ 13448 w 18535"/>
              <a:gd name="connsiteY2" fmla="*/ 327 h 20323"/>
              <a:gd name="connsiteX3" fmla="*/ 325 w 18535"/>
              <a:gd name="connsiteY3" fmla="*/ 8195 h 20323"/>
              <a:gd name="connsiteX4" fmla="*/ 5088 w 18535"/>
              <a:gd name="connsiteY4" fmla="*/ 19996 h 2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5" h="20323">
                <a:moveTo>
                  <a:pt x="5088" y="19996"/>
                </a:moveTo>
                <a:cubicBezTo>
                  <a:pt x="10883" y="21447"/>
                  <a:pt x="16759" y="17931"/>
                  <a:pt x="18210" y="12129"/>
                </a:cubicBezTo>
                <a:cubicBezTo>
                  <a:pt x="19351" y="7580"/>
                  <a:pt x="17427" y="2810"/>
                  <a:pt x="13448" y="327"/>
                </a:cubicBezTo>
                <a:cubicBezTo>
                  <a:pt x="7651" y="-1124"/>
                  <a:pt x="1776" y="2392"/>
                  <a:pt x="325" y="8195"/>
                </a:cubicBezTo>
                <a:cubicBezTo>
                  <a:pt x="-816" y="12743"/>
                  <a:pt x="1108" y="17513"/>
                  <a:pt x="5088" y="199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3" name="任意多边形: 形状 762">
            <a:extLst>
              <a:ext uri="{FF2B5EF4-FFF2-40B4-BE49-F238E27FC236}">
                <a16:creationId xmlns:a16="http://schemas.microsoft.com/office/drawing/2014/main" id="{3867536C-DF4E-E1CB-D43B-E648DA737360}"/>
              </a:ext>
            </a:extLst>
          </p:cNvPr>
          <p:cNvSpPr/>
          <p:nvPr/>
        </p:nvSpPr>
        <p:spPr>
          <a:xfrm flipH="1">
            <a:off x="11005231" y="1959341"/>
            <a:ext cx="26294" cy="26771"/>
          </a:xfrm>
          <a:custGeom>
            <a:avLst/>
            <a:gdLst>
              <a:gd name="connsiteX0" fmla="*/ 0 w 26294"/>
              <a:gd name="connsiteY0" fmla="*/ 21116 h 26771"/>
              <a:gd name="connsiteX1" fmla="*/ 13277 w 26294"/>
              <a:gd name="connsiteY1" fmla="*/ 463 h 26771"/>
              <a:gd name="connsiteX2" fmla="*/ 23727 w 26294"/>
              <a:gd name="connsiteY2" fmla="*/ 1938 h 26771"/>
              <a:gd name="connsiteX3" fmla="*/ 25940 w 26294"/>
              <a:gd name="connsiteY3" fmla="*/ 12387 h 26771"/>
              <a:gd name="connsiteX4" fmla="*/ 6147 w 26294"/>
              <a:gd name="connsiteY4" fmla="*/ 26771 h 2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94" h="26771">
                <a:moveTo>
                  <a:pt x="0" y="21116"/>
                </a:moveTo>
                <a:lnTo>
                  <a:pt x="13277" y="463"/>
                </a:lnTo>
                <a:cubicBezTo>
                  <a:pt x="13277" y="463"/>
                  <a:pt x="20284" y="-1258"/>
                  <a:pt x="23727" y="1938"/>
                </a:cubicBezTo>
                <a:cubicBezTo>
                  <a:pt x="26018" y="4901"/>
                  <a:pt x="26833" y="8749"/>
                  <a:pt x="25940" y="12387"/>
                </a:cubicBezTo>
                <a:lnTo>
                  <a:pt x="6147" y="26771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4" name="任意多边形: 形状 763">
            <a:extLst>
              <a:ext uri="{FF2B5EF4-FFF2-40B4-BE49-F238E27FC236}">
                <a16:creationId xmlns:a16="http://schemas.microsoft.com/office/drawing/2014/main" id="{AA9A86DA-C9C6-08AE-D402-B93A85973D20}"/>
              </a:ext>
            </a:extLst>
          </p:cNvPr>
          <p:cNvSpPr/>
          <p:nvPr/>
        </p:nvSpPr>
        <p:spPr>
          <a:xfrm flipH="1">
            <a:off x="11015046" y="1970156"/>
            <a:ext cx="18772" cy="18748"/>
          </a:xfrm>
          <a:custGeom>
            <a:avLst/>
            <a:gdLst>
              <a:gd name="connsiteX0" fmla="*/ 17168 w 18772"/>
              <a:gd name="connsiteY0" fmla="*/ 16325 h 18748"/>
              <a:gd name="connsiteX1" fmla="*/ 13707 w 18772"/>
              <a:gd name="connsiteY1" fmla="*/ 1597 h 18748"/>
              <a:gd name="connsiteX2" fmla="*/ 2293 w 18772"/>
              <a:gd name="connsiteY2" fmla="*/ 1695 h 18748"/>
              <a:gd name="connsiteX3" fmla="*/ 3645 w 18772"/>
              <a:gd name="connsiteY3" fmla="*/ 15956 h 18748"/>
              <a:gd name="connsiteX4" fmla="*/ 17168 w 18772"/>
              <a:gd name="connsiteY4" fmla="*/ 16325 h 1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2" h="18748">
                <a:moveTo>
                  <a:pt x="17168" y="16325"/>
                </a:moveTo>
                <a:cubicBezTo>
                  <a:pt x="20278" y="11309"/>
                  <a:pt x="18729" y="4707"/>
                  <a:pt x="13707" y="1597"/>
                </a:cubicBezTo>
                <a:cubicBezTo>
                  <a:pt x="10202" y="-567"/>
                  <a:pt x="5760" y="-530"/>
                  <a:pt x="2293" y="1695"/>
                </a:cubicBezTo>
                <a:cubicBezTo>
                  <a:pt x="-1230" y="6023"/>
                  <a:pt x="-627" y="12366"/>
                  <a:pt x="3645" y="15956"/>
                </a:cubicBezTo>
                <a:cubicBezTo>
                  <a:pt x="7388" y="19533"/>
                  <a:pt x="13235" y="19693"/>
                  <a:pt x="17168" y="1632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5" name="任意多边形: 形状 764">
            <a:extLst>
              <a:ext uri="{FF2B5EF4-FFF2-40B4-BE49-F238E27FC236}">
                <a16:creationId xmlns:a16="http://schemas.microsoft.com/office/drawing/2014/main" id="{397D6AA6-88CD-E581-FDED-BDD967893A39}"/>
              </a:ext>
            </a:extLst>
          </p:cNvPr>
          <p:cNvSpPr/>
          <p:nvPr/>
        </p:nvSpPr>
        <p:spPr>
          <a:xfrm flipH="1">
            <a:off x="10927153" y="1974380"/>
            <a:ext cx="18317" cy="30294"/>
          </a:xfrm>
          <a:custGeom>
            <a:avLst/>
            <a:gdLst>
              <a:gd name="connsiteX0" fmla="*/ 10450 w 18317"/>
              <a:gd name="connsiteY0" fmla="*/ 30295 h 30294"/>
              <a:gd name="connsiteX1" fmla="*/ 0 w 18317"/>
              <a:gd name="connsiteY1" fmla="*/ 8043 h 30294"/>
              <a:gd name="connsiteX2" fmla="*/ 6884 w 18317"/>
              <a:gd name="connsiteY2" fmla="*/ 52 h 30294"/>
              <a:gd name="connsiteX3" fmla="*/ 16842 w 18317"/>
              <a:gd name="connsiteY3" fmla="*/ 3741 h 30294"/>
              <a:gd name="connsiteX4" fmla="*/ 18317 w 18317"/>
              <a:gd name="connsiteY4" fmla="*/ 28328 h 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7" h="30294">
                <a:moveTo>
                  <a:pt x="10450" y="30295"/>
                </a:moveTo>
                <a:lnTo>
                  <a:pt x="0" y="8043"/>
                </a:lnTo>
                <a:cubicBezTo>
                  <a:pt x="0" y="8043"/>
                  <a:pt x="2213" y="1282"/>
                  <a:pt x="6884" y="52"/>
                </a:cubicBezTo>
                <a:cubicBezTo>
                  <a:pt x="10591" y="-292"/>
                  <a:pt x="14252" y="1073"/>
                  <a:pt x="16842" y="3741"/>
                </a:cubicBezTo>
                <a:lnTo>
                  <a:pt x="18317" y="28328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6" name="任意多边形: 形状 765">
            <a:extLst>
              <a:ext uri="{FF2B5EF4-FFF2-40B4-BE49-F238E27FC236}">
                <a16:creationId xmlns:a16="http://schemas.microsoft.com/office/drawing/2014/main" id="{13DB6743-34A3-2BB2-271E-BF9051047D37}"/>
              </a:ext>
            </a:extLst>
          </p:cNvPr>
          <p:cNvSpPr/>
          <p:nvPr/>
        </p:nvSpPr>
        <p:spPr>
          <a:xfrm flipH="1">
            <a:off x="10921827" y="1986786"/>
            <a:ext cx="21507" cy="21391"/>
          </a:xfrm>
          <a:custGeom>
            <a:avLst/>
            <a:gdLst>
              <a:gd name="connsiteX0" fmla="*/ 21222 w 21507"/>
              <a:gd name="connsiteY0" fmla="*/ 8792 h 21391"/>
              <a:gd name="connsiteX1" fmla="*/ 8794 w 21507"/>
              <a:gd name="connsiteY1" fmla="*/ 174 h 21391"/>
              <a:gd name="connsiteX2" fmla="*/ 173 w 21507"/>
              <a:gd name="connsiteY2" fmla="*/ 12603 h 21391"/>
              <a:gd name="connsiteX3" fmla="*/ 12599 w 21507"/>
              <a:gd name="connsiteY3" fmla="*/ 21221 h 21391"/>
              <a:gd name="connsiteX4" fmla="*/ 13231 w 21507"/>
              <a:gd name="connsiteY4" fmla="*/ 21086 h 21391"/>
              <a:gd name="connsiteX5" fmla="*/ 21342 w 21507"/>
              <a:gd name="connsiteY5" fmla="*/ 9358 h 21391"/>
              <a:gd name="connsiteX6" fmla="*/ 21222 w 21507"/>
              <a:gd name="connsiteY6" fmla="*/ 8792 h 2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7" h="21391">
                <a:moveTo>
                  <a:pt x="21222" y="8792"/>
                </a:moveTo>
                <a:cubicBezTo>
                  <a:pt x="20171" y="2977"/>
                  <a:pt x="14606" y="-883"/>
                  <a:pt x="8794" y="174"/>
                </a:cubicBezTo>
                <a:cubicBezTo>
                  <a:pt x="2982" y="1219"/>
                  <a:pt x="-879" y="6788"/>
                  <a:pt x="173" y="12603"/>
                </a:cubicBezTo>
                <a:cubicBezTo>
                  <a:pt x="1222" y="18406"/>
                  <a:pt x="6786" y="22266"/>
                  <a:pt x="12599" y="21221"/>
                </a:cubicBezTo>
                <a:cubicBezTo>
                  <a:pt x="12812" y="21184"/>
                  <a:pt x="13022" y="21135"/>
                  <a:pt x="13231" y="21086"/>
                </a:cubicBezTo>
                <a:cubicBezTo>
                  <a:pt x="18708" y="20090"/>
                  <a:pt x="22340" y="14841"/>
                  <a:pt x="21342" y="9358"/>
                </a:cubicBezTo>
                <a:cubicBezTo>
                  <a:pt x="21308" y="9173"/>
                  <a:pt x="21267" y="8976"/>
                  <a:pt x="21222" y="879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7" name="任意多边形: 形状 766">
            <a:extLst>
              <a:ext uri="{FF2B5EF4-FFF2-40B4-BE49-F238E27FC236}">
                <a16:creationId xmlns:a16="http://schemas.microsoft.com/office/drawing/2014/main" id="{9EC25C8E-0059-B9B5-6FD2-E446DD023E34}"/>
              </a:ext>
            </a:extLst>
          </p:cNvPr>
          <p:cNvSpPr/>
          <p:nvPr/>
        </p:nvSpPr>
        <p:spPr>
          <a:xfrm flipH="1">
            <a:off x="10863227" y="1947871"/>
            <a:ext cx="28971" cy="23857"/>
          </a:xfrm>
          <a:custGeom>
            <a:avLst/>
            <a:gdLst>
              <a:gd name="connsiteX0" fmla="*/ 24177 w 28971"/>
              <a:gd name="connsiteY0" fmla="*/ 23858 h 23857"/>
              <a:gd name="connsiteX1" fmla="*/ 1311 w 28971"/>
              <a:gd name="connsiteY1" fmla="*/ 14761 h 23857"/>
              <a:gd name="connsiteX2" fmla="*/ 1311 w 28971"/>
              <a:gd name="connsiteY2" fmla="*/ 4188 h 23857"/>
              <a:gd name="connsiteX3" fmla="*/ 11023 w 28971"/>
              <a:gd name="connsiteY3" fmla="*/ 8 h 23857"/>
              <a:gd name="connsiteX4" fmla="*/ 28972 w 28971"/>
              <a:gd name="connsiteY4" fmla="*/ 16850 h 2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1" h="23857">
                <a:moveTo>
                  <a:pt x="24177" y="23858"/>
                </a:moveTo>
                <a:lnTo>
                  <a:pt x="1311" y="14761"/>
                </a:lnTo>
                <a:cubicBezTo>
                  <a:pt x="1311" y="14761"/>
                  <a:pt x="-1639" y="8122"/>
                  <a:pt x="1311" y="4188"/>
                </a:cubicBezTo>
                <a:cubicBezTo>
                  <a:pt x="3754" y="1397"/>
                  <a:pt x="7322" y="-127"/>
                  <a:pt x="11023" y="8"/>
                </a:cubicBezTo>
                <a:lnTo>
                  <a:pt x="28972" y="1685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8" name="任意多边形: 形状 767">
            <a:extLst>
              <a:ext uri="{FF2B5EF4-FFF2-40B4-BE49-F238E27FC236}">
                <a16:creationId xmlns:a16="http://schemas.microsoft.com/office/drawing/2014/main" id="{53231BDC-8F3D-0F01-90B4-0FB538F5980F}"/>
              </a:ext>
            </a:extLst>
          </p:cNvPr>
          <p:cNvSpPr/>
          <p:nvPr/>
        </p:nvSpPr>
        <p:spPr>
          <a:xfrm flipH="1">
            <a:off x="10860662" y="1953802"/>
            <a:ext cx="21657" cy="21391"/>
          </a:xfrm>
          <a:custGeom>
            <a:avLst/>
            <a:gdLst>
              <a:gd name="connsiteX0" fmla="*/ 17495 w 21657"/>
              <a:gd name="connsiteY0" fmla="*/ 2436 h 21391"/>
              <a:gd name="connsiteX1" fmla="*/ 2439 w 21657"/>
              <a:gd name="connsiteY1" fmla="*/ 3887 h 21391"/>
              <a:gd name="connsiteX2" fmla="*/ 3896 w 21657"/>
              <a:gd name="connsiteY2" fmla="*/ 18947 h 21391"/>
              <a:gd name="connsiteX3" fmla="*/ 18951 w 21657"/>
              <a:gd name="connsiteY3" fmla="*/ 17496 h 21391"/>
              <a:gd name="connsiteX4" fmla="*/ 19708 w 21657"/>
              <a:gd name="connsiteY4" fmla="*/ 16451 h 21391"/>
              <a:gd name="connsiteX5" fmla="*/ 17617 w 21657"/>
              <a:gd name="connsiteY5" fmla="*/ 2522 h 21391"/>
              <a:gd name="connsiteX6" fmla="*/ 17495 w 21657"/>
              <a:gd name="connsiteY6" fmla="*/ 2436 h 2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57" h="21391">
                <a:moveTo>
                  <a:pt x="17495" y="2436"/>
                </a:moveTo>
                <a:cubicBezTo>
                  <a:pt x="12936" y="-1313"/>
                  <a:pt x="6195" y="-662"/>
                  <a:pt x="2439" y="3887"/>
                </a:cubicBezTo>
                <a:cubicBezTo>
                  <a:pt x="-1315" y="8448"/>
                  <a:pt x="-663" y="15197"/>
                  <a:pt x="3896" y="18947"/>
                </a:cubicBezTo>
                <a:cubicBezTo>
                  <a:pt x="8456" y="22708"/>
                  <a:pt x="15197" y="22057"/>
                  <a:pt x="18951" y="17496"/>
                </a:cubicBezTo>
                <a:cubicBezTo>
                  <a:pt x="19224" y="17164"/>
                  <a:pt x="19477" y="16808"/>
                  <a:pt x="19708" y="16451"/>
                </a:cubicBezTo>
                <a:cubicBezTo>
                  <a:pt x="22976" y="12025"/>
                  <a:pt x="22040" y="5792"/>
                  <a:pt x="17617" y="2522"/>
                </a:cubicBezTo>
                <a:cubicBezTo>
                  <a:pt x="17576" y="2498"/>
                  <a:pt x="17536" y="2461"/>
                  <a:pt x="17495" y="243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69" name="任意多边形: 形状 768">
            <a:extLst>
              <a:ext uri="{FF2B5EF4-FFF2-40B4-BE49-F238E27FC236}">
                <a16:creationId xmlns:a16="http://schemas.microsoft.com/office/drawing/2014/main" id="{0D886670-8017-A184-D9F9-15BCBA6D8AB6}"/>
              </a:ext>
            </a:extLst>
          </p:cNvPr>
          <p:cNvSpPr/>
          <p:nvPr/>
        </p:nvSpPr>
        <p:spPr>
          <a:xfrm flipH="1">
            <a:off x="10849212" y="1889976"/>
            <a:ext cx="30979" cy="17334"/>
          </a:xfrm>
          <a:custGeom>
            <a:avLst/>
            <a:gdLst>
              <a:gd name="connsiteX0" fmla="*/ 30980 w 30979"/>
              <a:gd name="connsiteY0" fmla="*/ 11925 h 17334"/>
              <a:gd name="connsiteX1" fmla="*/ 6393 w 30979"/>
              <a:gd name="connsiteY1" fmla="*/ 17334 h 17334"/>
              <a:gd name="connsiteX2" fmla="*/ 0 w 30979"/>
              <a:gd name="connsiteY2" fmla="*/ 8851 h 17334"/>
              <a:gd name="connsiteX3" fmla="*/ 5655 w 30979"/>
              <a:gd name="connsiteY3" fmla="*/ 0 h 17334"/>
              <a:gd name="connsiteX4" fmla="*/ 30242 w 30979"/>
              <a:gd name="connsiteY4" fmla="*/ 3565 h 1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79" h="17334">
                <a:moveTo>
                  <a:pt x="30980" y="11925"/>
                </a:moveTo>
                <a:lnTo>
                  <a:pt x="6393" y="17334"/>
                </a:lnTo>
                <a:cubicBezTo>
                  <a:pt x="6393" y="17334"/>
                  <a:pt x="246" y="13646"/>
                  <a:pt x="0" y="8851"/>
                </a:cubicBezTo>
                <a:cubicBezTo>
                  <a:pt x="466" y="5200"/>
                  <a:pt x="2541" y="1955"/>
                  <a:pt x="5655" y="0"/>
                </a:cubicBezTo>
                <a:lnTo>
                  <a:pt x="30242" y="3565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0" name="任意多边形: 形状 769">
            <a:extLst>
              <a:ext uri="{FF2B5EF4-FFF2-40B4-BE49-F238E27FC236}">
                <a16:creationId xmlns:a16="http://schemas.microsoft.com/office/drawing/2014/main" id="{B42476DF-A3F0-ADA5-7D77-4F0F41CA1AA2}"/>
              </a:ext>
            </a:extLst>
          </p:cNvPr>
          <p:cNvSpPr/>
          <p:nvPr/>
        </p:nvSpPr>
        <p:spPr>
          <a:xfrm flipH="1">
            <a:off x="10845637" y="1887114"/>
            <a:ext cx="21390" cy="21386"/>
          </a:xfrm>
          <a:custGeom>
            <a:avLst/>
            <a:gdLst>
              <a:gd name="connsiteX0" fmla="*/ 11546 w 21390"/>
              <a:gd name="connsiteY0" fmla="*/ 34 h 21386"/>
              <a:gd name="connsiteX1" fmla="*/ 35 w 21390"/>
              <a:gd name="connsiteY1" fmla="*/ 9844 h 21386"/>
              <a:gd name="connsiteX2" fmla="*/ 9845 w 21390"/>
              <a:gd name="connsiteY2" fmla="*/ 21351 h 21386"/>
              <a:gd name="connsiteX3" fmla="*/ 21357 w 21390"/>
              <a:gd name="connsiteY3" fmla="*/ 11541 h 21386"/>
              <a:gd name="connsiteX4" fmla="*/ 21381 w 21390"/>
              <a:gd name="connsiteY4" fmla="*/ 10238 h 21386"/>
              <a:gd name="connsiteX5" fmla="*/ 11546 w 21390"/>
              <a:gd name="connsiteY5" fmla="*/ 34 h 2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90" h="21386">
                <a:moveTo>
                  <a:pt x="11546" y="34"/>
                </a:moveTo>
                <a:cubicBezTo>
                  <a:pt x="5658" y="-433"/>
                  <a:pt x="504" y="3956"/>
                  <a:pt x="35" y="9844"/>
                </a:cubicBezTo>
                <a:cubicBezTo>
                  <a:pt x="-436" y="15733"/>
                  <a:pt x="3956" y="20884"/>
                  <a:pt x="9845" y="21351"/>
                </a:cubicBezTo>
                <a:cubicBezTo>
                  <a:pt x="15734" y="21831"/>
                  <a:pt x="20887" y="17429"/>
                  <a:pt x="21357" y="11541"/>
                </a:cubicBezTo>
                <a:cubicBezTo>
                  <a:pt x="21392" y="11111"/>
                  <a:pt x="21400" y="10668"/>
                  <a:pt x="21381" y="10238"/>
                </a:cubicBezTo>
                <a:cubicBezTo>
                  <a:pt x="21450" y="4718"/>
                  <a:pt x="17066" y="169"/>
                  <a:pt x="11546" y="3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1" name="任意多边形: 形状 770">
            <a:extLst>
              <a:ext uri="{FF2B5EF4-FFF2-40B4-BE49-F238E27FC236}">
                <a16:creationId xmlns:a16="http://schemas.microsoft.com/office/drawing/2014/main" id="{64202E6F-BA3A-9308-610E-A33E76BB2DCD}"/>
              </a:ext>
            </a:extLst>
          </p:cNvPr>
          <p:cNvSpPr/>
          <p:nvPr/>
        </p:nvSpPr>
        <p:spPr>
          <a:xfrm flipH="1">
            <a:off x="10940921" y="1692910"/>
            <a:ext cx="17334" cy="72779"/>
          </a:xfrm>
          <a:custGeom>
            <a:avLst/>
            <a:gdLst>
              <a:gd name="connsiteX0" fmla="*/ 12785 w 17334"/>
              <a:gd name="connsiteY0" fmla="*/ 0 h 72779"/>
              <a:gd name="connsiteX1" fmla="*/ 17334 w 17334"/>
              <a:gd name="connsiteY1" fmla="*/ 69336 h 72779"/>
              <a:gd name="connsiteX2" fmla="*/ 8728 w 17334"/>
              <a:gd name="connsiteY2" fmla="*/ 72778 h 72779"/>
              <a:gd name="connsiteX3" fmla="*/ 0 w 17334"/>
              <a:gd name="connsiteY3" fmla="*/ 69336 h 72779"/>
              <a:gd name="connsiteX4" fmla="*/ 4549 w 17334"/>
              <a:gd name="connsiteY4" fmla="*/ 0 h 7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4" h="72779">
                <a:moveTo>
                  <a:pt x="12785" y="0"/>
                </a:moveTo>
                <a:lnTo>
                  <a:pt x="17334" y="69336"/>
                </a:lnTo>
                <a:cubicBezTo>
                  <a:pt x="14905" y="71364"/>
                  <a:pt x="11890" y="72582"/>
                  <a:pt x="8728" y="72778"/>
                </a:cubicBezTo>
                <a:cubicBezTo>
                  <a:pt x="5478" y="72827"/>
                  <a:pt x="2339" y="71598"/>
                  <a:pt x="0" y="69336"/>
                </a:cubicBezTo>
                <a:lnTo>
                  <a:pt x="4549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2" name="任意多边形: 形状 771">
            <a:extLst>
              <a:ext uri="{FF2B5EF4-FFF2-40B4-BE49-F238E27FC236}">
                <a16:creationId xmlns:a16="http://schemas.microsoft.com/office/drawing/2014/main" id="{04C87E48-9CF4-6C1F-C9A4-D349CF5B8013}"/>
              </a:ext>
            </a:extLst>
          </p:cNvPr>
          <p:cNvSpPr/>
          <p:nvPr/>
        </p:nvSpPr>
        <p:spPr>
          <a:xfrm flipH="1">
            <a:off x="10939570" y="1684919"/>
            <a:ext cx="21267" cy="11555"/>
          </a:xfrm>
          <a:custGeom>
            <a:avLst/>
            <a:gdLst>
              <a:gd name="connsiteX0" fmla="*/ 0 w 21267"/>
              <a:gd name="connsiteY0" fmla="*/ 5778 h 11555"/>
              <a:gd name="connsiteX1" fmla="*/ 10695 w 21267"/>
              <a:gd name="connsiteY1" fmla="*/ 11556 h 11555"/>
              <a:gd name="connsiteX2" fmla="*/ 21268 w 21267"/>
              <a:gd name="connsiteY2" fmla="*/ 5778 h 11555"/>
              <a:gd name="connsiteX3" fmla="*/ 10695 w 21267"/>
              <a:gd name="connsiteY3" fmla="*/ 0 h 11555"/>
              <a:gd name="connsiteX4" fmla="*/ 0 w 21267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7" h="11555">
                <a:moveTo>
                  <a:pt x="0" y="5778"/>
                </a:moveTo>
                <a:cubicBezTo>
                  <a:pt x="0" y="8974"/>
                  <a:pt x="4794" y="11556"/>
                  <a:pt x="10695" y="11556"/>
                </a:cubicBezTo>
                <a:cubicBezTo>
                  <a:pt x="16596" y="11556"/>
                  <a:pt x="21268" y="8974"/>
                  <a:pt x="21268" y="5778"/>
                </a:cubicBezTo>
                <a:cubicBezTo>
                  <a:pt x="21268" y="2582"/>
                  <a:pt x="16473" y="0"/>
                  <a:pt x="10695" y="0"/>
                </a:cubicBezTo>
                <a:cubicBezTo>
                  <a:pt x="4917" y="0"/>
                  <a:pt x="0" y="2705"/>
                  <a:pt x="0" y="57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3" name="任意多边形: 形状 772">
            <a:extLst>
              <a:ext uri="{FF2B5EF4-FFF2-40B4-BE49-F238E27FC236}">
                <a16:creationId xmlns:a16="http://schemas.microsoft.com/office/drawing/2014/main" id="{20BA478D-8443-7041-D8A6-1F88D82CD182}"/>
              </a:ext>
            </a:extLst>
          </p:cNvPr>
          <p:cNvSpPr/>
          <p:nvPr/>
        </p:nvSpPr>
        <p:spPr>
          <a:xfrm flipH="1">
            <a:off x="11018864" y="1770113"/>
            <a:ext cx="59992" cy="55935"/>
          </a:xfrm>
          <a:custGeom>
            <a:avLst/>
            <a:gdLst>
              <a:gd name="connsiteX0" fmla="*/ 5532 w 59992"/>
              <a:gd name="connsiteY0" fmla="*/ 0 h 55935"/>
              <a:gd name="connsiteX1" fmla="*/ 59993 w 59992"/>
              <a:gd name="connsiteY1" fmla="*/ 43028 h 55935"/>
              <a:gd name="connsiteX2" fmla="*/ 56796 w 59992"/>
              <a:gd name="connsiteY2" fmla="*/ 51879 h 55935"/>
              <a:gd name="connsiteX3" fmla="*/ 48437 w 59992"/>
              <a:gd name="connsiteY3" fmla="*/ 55936 h 55935"/>
              <a:gd name="connsiteX4" fmla="*/ 0 w 59992"/>
              <a:gd name="connsiteY4" fmla="*/ 6762 h 5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92" h="55935">
                <a:moveTo>
                  <a:pt x="5532" y="0"/>
                </a:moveTo>
                <a:lnTo>
                  <a:pt x="59993" y="43028"/>
                </a:lnTo>
                <a:cubicBezTo>
                  <a:pt x="59913" y="46249"/>
                  <a:pt x="58792" y="49347"/>
                  <a:pt x="56796" y="51879"/>
                </a:cubicBezTo>
                <a:cubicBezTo>
                  <a:pt x="54647" y="54276"/>
                  <a:pt x="51647" y="55727"/>
                  <a:pt x="48437" y="55936"/>
                </a:cubicBezTo>
                <a:lnTo>
                  <a:pt x="0" y="6762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4" name="任意多边形: 形状 773">
            <a:extLst>
              <a:ext uri="{FF2B5EF4-FFF2-40B4-BE49-F238E27FC236}">
                <a16:creationId xmlns:a16="http://schemas.microsoft.com/office/drawing/2014/main" id="{DA6D2CD4-D46B-3810-F906-8297D317CE56}"/>
              </a:ext>
            </a:extLst>
          </p:cNvPr>
          <p:cNvSpPr/>
          <p:nvPr/>
        </p:nvSpPr>
        <p:spPr>
          <a:xfrm flipH="1">
            <a:off x="11068948" y="1762808"/>
            <a:ext cx="16620" cy="18208"/>
          </a:xfrm>
          <a:custGeom>
            <a:avLst/>
            <a:gdLst>
              <a:gd name="connsiteX0" fmla="*/ 1180 w 16620"/>
              <a:gd name="connsiteY0" fmla="*/ 17386 h 18208"/>
              <a:gd name="connsiteX1" fmla="*/ 12613 w 16620"/>
              <a:gd name="connsiteY1" fmla="*/ 13329 h 18208"/>
              <a:gd name="connsiteX2" fmla="*/ 15441 w 16620"/>
              <a:gd name="connsiteY2" fmla="*/ 1035 h 18208"/>
              <a:gd name="connsiteX3" fmla="*/ 4007 w 16620"/>
              <a:gd name="connsiteY3" fmla="*/ 5092 h 18208"/>
              <a:gd name="connsiteX4" fmla="*/ 1180 w 16620"/>
              <a:gd name="connsiteY4" fmla="*/ 17386 h 1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0" h="18208">
                <a:moveTo>
                  <a:pt x="1180" y="17386"/>
                </a:moveTo>
                <a:cubicBezTo>
                  <a:pt x="3516" y="19476"/>
                  <a:pt x="8679" y="17386"/>
                  <a:pt x="12613" y="13329"/>
                </a:cubicBezTo>
                <a:cubicBezTo>
                  <a:pt x="16547" y="9272"/>
                  <a:pt x="17776" y="3617"/>
                  <a:pt x="15441" y="1035"/>
                </a:cubicBezTo>
                <a:cubicBezTo>
                  <a:pt x="13105" y="-1546"/>
                  <a:pt x="7941" y="1035"/>
                  <a:pt x="4007" y="5092"/>
                </a:cubicBezTo>
                <a:cubicBezTo>
                  <a:pt x="74" y="9149"/>
                  <a:pt x="-1156" y="15173"/>
                  <a:pt x="1180" y="1738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5" name="任意多边形: 形状 774">
            <a:extLst>
              <a:ext uri="{FF2B5EF4-FFF2-40B4-BE49-F238E27FC236}">
                <a16:creationId xmlns:a16="http://schemas.microsoft.com/office/drawing/2014/main" id="{1091A9F1-89AF-6180-9138-1926436F4107}"/>
              </a:ext>
            </a:extLst>
          </p:cNvPr>
          <p:cNvSpPr/>
          <p:nvPr/>
        </p:nvSpPr>
        <p:spPr>
          <a:xfrm flipH="1">
            <a:off x="10791678" y="1754746"/>
            <a:ext cx="60738" cy="55567"/>
          </a:xfrm>
          <a:custGeom>
            <a:avLst/>
            <a:gdLst>
              <a:gd name="connsiteX0" fmla="*/ 60739 w 60738"/>
              <a:gd name="connsiteY0" fmla="*/ 6393 h 55567"/>
              <a:gd name="connsiteX1" fmla="*/ 11564 w 60738"/>
              <a:gd name="connsiteY1" fmla="*/ 55567 h 55567"/>
              <a:gd name="connsiteX2" fmla="*/ 3205 w 60738"/>
              <a:gd name="connsiteY2" fmla="*/ 51387 h 55567"/>
              <a:gd name="connsiteX3" fmla="*/ 8 w 60738"/>
              <a:gd name="connsiteY3" fmla="*/ 42659 h 55567"/>
              <a:gd name="connsiteX4" fmla="*/ 54838 w 60738"/>
              <a:gd name="connsiteY4" fmla="*/ 0 h 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8" h="55567">
                <a:moveTo>
                  <a:pt x="60739" y="6393"/>
                </a:moveTo>
                <a:lnTo>
                  <a:pt x="11564" y="55567"/>
                </a:lnTo>
                <a:cubicBezTo>
                  <a:pt x="8401" y="55112"/>
                  <a:pt x="5470" y="53637"/>
                  <a:pt x="3205" y="51387"/>
                </a:cubicBezTo>
                <a:cubicBezTo>
                  <a:pt x="1038" y="49002"/>
                  <a:pt x="-110" y="45880"/>
                  <a:pt x="8" y="42659"/>
                </a:cubicBezTo>
                <a:lnTo>
                  <a:pt x="54838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6" name="任意多边形: 形状 775">
            <a:extLst>
              <a:ext uri="{FF2B5EF4-FFF2-40B4-BE49-F238E27FC236}">
                <a16:creationId xmlns:a16="http://schemas.microsoft.com/office/drawing/2014/main" id="{AD7CA7DC-FE56-9F19-F562-496B7E580446}"/>
              </a:ext>
            </a:extLst>
          </p:cNvPr>
          <p:cNvSpPr/>
          <p:nvPr/>
        </p:nvSpPr>
        <p:spPr>
          <a:xfrm flipH="1">
            <a:off x="10784911" y="1748020"/>
            <a:ext cx="16640" cy="18369"/>
          </a:xfrm>
          <a:custGeom>
            <a:avLst/>
            <a:gdLst>
              <a:gd name="connsiteX0" fmla="*/ 1268 w 16640"/>
              <a:gd name="connsiteY0" fmla="*/ 948 h 18369"/>
              <a:gd name="connsiteX1" fmla="*/ 3973 w 16640"/>
              <a:gd name="connsiteY1" fmla="*/ 13242 h 18369"/>
              <a:gd name="connsiteX2" fmla="*/ 15406 w 16640"/>
              <a:gd name="connsiteY2" fmla="*/ 17422 h 18369"/>
              <a:gd name="connsiteX3" fmla="*/ 12579 w 16640"/>
              <a:gd name="connsiteY3" fmla="*/ 5128 h 18369"/>
              <a:gd name="connsiteX4" fmla="*/ 1268 w 16640"/>
              <a:gd name="connsiteY4" fmla="*/ 948 h 18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0" h="18369">
                <a:moveTo>
                  <a:pt x="1268" y="948"/>
                </a:moveTo>
                <a:cubicBezTo>
                  <a:pt x="-1190" y="3038"/>
                  <a:pt x="39" y="8324"/>
                  <a:pt x="3973" y="13242"/>
                </a:cubicBezTo>
                <a:cubicBezTo>
                  <a:pt x="7907" y="18159"/>
                  <a:pt x="12947" y="19512"/>
                  <a:pt x="15406" y="17422"/>
                </a:cubicBezTo>
                <a:cubicBezTo>
                  <a:pt x="17865" y="15332"/>
                  <a:pt x="16513" y="10046"/>
                  <a:pt x="12579" y="5128"/>
                </a:cubicBezTo>
                <a:cubicBezTo>
                  <a:pt x="8645" y="211"/>
                  <a:pt x="3604" y="-1142"/>
                  <a:pt x="1268" y="94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7" name="任意多边形: 形状 776">
            <a:extLst>
              <a:ext uri="{FF2B5EF4-FFF2-40B4-BE49-F238E27FC236}">
                <a16:creationId xmlns:a16="http://schemas.microsoft.com/office/drawing/2014/main" id="{66050C69-918C-B5B5-1FBF-C3034516788C}"/>
              </a:ext>
            </a:extLst>
          </p:cNvPr>
          <p:cNvSpPr/>
          <p:nvPr/>
        </p:nvSpPr>
        <p:spPr>
          <a:xfrm flipH="1">
            <a:off x="10778401" y="1835269"/>
            <a:ext cx="57013" cy="33438"/>
          </a:xfrm>
          <a:custGeom>
            <a:avLst/>
            <a:gdLst>
              <a:gd name="connsiteX0" fmla="*/ 57014 w 57013"/>
              <a:gd name="connsiteY0" fmla="*/ 7622 h 33438"/>
              <a:gd name="connsiteX1" fmla="*/ 6856 w 57013"/>
              <a:gd name="connsiteY1" fmla="*/ 33439 h 33438"/>
              <a:gd name="connsiteX2" fmla="*/ 955 w 57013"/>
              <a:gd name="connsiteY2" fmla="*/ 26554 h 33438"/>
              <a:gd name="connsiteX3" fmla="*/ 586 w 57013"/>
              <a:gd name="connsiteY3" fmla="*/ 17457 h 33438"/>
              <a:gd name="connsiteX4" fmla="*/ 54186 w 57013"/>
              <a:gd name="connsiteY4" fmla="*/ 0 h 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3" h="33438">
                <a:moveTo>
                  <a:pt x="57014" y="7622"/>
                </a:moveTo>
                <a:lnTo>
                  <a:pt x="6856" y="33439"/>
                </a:lnTo>
                <a:cubicBezTo>
                  <a:pt x="4274" y="31754"/>
                  <a:pt x="2228" y="29357"/>
                  <a:pt x="955" y="26554"/>
                </a:cubicBezTo>
                <a:cubicBezTo>
                  <a:pt x="-177" y="23653"/>
                  <a:pt x="-306" y="20444"/>
                  <a:pt x="586" y="17457"/>
                </a:cubicBezTo>
                <a:lnTo>
                  <a:pt x="54186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8" name="任意多边形: 形状 777">
            <a:extLst>
              <a:ext uri="{FF2B5EF4-FFF2-40B4-BE49-F238E27FC236}">
                <a16:creationId xmlns:a16="http://schemas.microsoft.com/office/drawing/2014/main" id="{8EBD026D-8B35-C1E2-9A06-CEB081435591}"/>
              </a:ext>
            </a:extLst>
          </p:cNvPr>
          <p:cNvSpPr/>
          <p:nvPr/>
        </p:nvSpPr>
        <p:spPr>
          <a:xfrm flipH="1">
            <a:off x="10773248" y="1829196"/>
            <a:ext cx="14791" cy="20259"/>
          </a:xfrm>
          <a:custGeom>
            <a:avLst/>
            <a:gdLst>
              <a:gd name="connsiteX0" fmla="*/ 3246 w 14791"/>
              <a:gd name="connsiteY0" fmla="*/ 295 h 20259"/>
              <a:gd name="connsiteX1" fmla="*/ 1279 w 14791"/>
              <a:gd name="connsiteY1" fmla="*/ 12589 h 20259"/>
              <a:gd name="connsiteX2" fmla="*/ 11483 w 14791"/>
              <a:gd name="connsiteY2" fmla="*/ 19965 h 20259"/>
              <a:gd name="connsiteX3" fmla="*/ 13573 w 14791"/>
              <a:gd name="connsiteY3" fmla="*/ 7671 h 20259"/>
              <a:gd name="connsiteX4" fmla="*/ 3246 w 14791"/>
              <a:gd name="connsiteY4" fmla="*/ 295 h 2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1" h="20259">
                <a:moveTo>
                  <a:pt x="3246" y="295"/>
                </a:moveTo>
                <a:cubicBezTo>
                  <a:pt x="-73" y="1770"/>
                  <a:pt x="-1056" y="7302"/>
                  <a:pt x="1279" y="12589"/>
                </a:cubicBezTo>
                <a:cubicBezTo>
                  <a:pt x="3615" y="17875"/>
                  <a:pt x="8041" y="21317"/>
                  <a:pt x="11483" y="19965"/>
                </a:cubicBezTo>
                <a:cubicBezTo>
                  <a:pt x="14925" y="18612"/>
                  <a:pt x="15786" y="12957"/>
                  <a:pt x="13573" y="7671"/>
                </a:cubicBezTo>
                <a:cubicBezTo>
                  <a:pt x="11360" y="2385"/>
                  <a:pt x="6689" y="-1057"/>
                  <a:pt x="3246" y="29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79" name="任意多边形: 形状 778">
            <a:extLst>
              <a:ext uri="{FF2B5EF4-FFF2-40B4-BE49-F238E27FC236}">
                <a16:creationId xmlns:a16="http://schemas.microsoft.com/office/drawing/2014/main" id="{7856DB5E-C3DD-0749-C4B0-08E87EF8D3EB}"/>
              </a:ext>
            </a:extLst>
          </p:cNvPr>
          <p:cNvSpPr/>
          <p:nvPr/>
        </p:nvSpPr>
        <p:spPr>
          <a:xfrm flipH="1">
            <a:off x="11080172" y="1881002"/>
            <a:ext cx="72691" cy="22497"/>
          </a:xfrm>
          <a:custGeom>
            <a:avLst/>
            <a:gdLst>
              <a:gd name="connsiteX0" fmla="*/ 1229 w 72691"/>
              <a:gd name="connsiteY0" fmla="*/ 0 h 22497"/>
              <a:gd name="connsiteX1" fmla="*/ 70442 w 72691"/>
              <a:gd name="connsiteY1" fmla="*/ 5286 h 22497"/>
              <a:gd name="connsiteX2" fmla="*/ 72655 w 72691"/>
              <a:gd name="connsiteY2" fmla="*/ 14383 h 22497"/>
              <a:gd name="connsiteX3" fmla="*/ 67984 w 72691"/>
              <a:gd name="connsiteY3" fmla="*/ 22497 h 22497"/>
              <a:gd name="connsiteX4" fmla="*/ 0 w 72691"/>
              <a:gd name="connsiteY4" fmla="*/ 8605 h 2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91" h="22497">
                <a:moveTo>
                  <a:pt x="1229" y="0"/>
                </a:moveTo>
                <a:lnTo>
                  <a:pt x="70442" y="5286"/>
                </a:lnTo>
                <a:cubicBezTo>
                  <a:pt x="72101" y="8015"/>
                  <a:pt x="72874" y="11199"/>
                  <a:pt x="72655" y="14383"/>
                </a:cubicBezTo>
                <a:cubicBezTo>
                  <a:pt x="72124" y="17568"/>
                  <a:pt x="70466" y="20444"/>
                  <a:pt x="67984" y="22497"/>
                </a:cubicBezTo>
                <a:lnTo>
                  <a:pt x="0" y="8605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0" name="任意多边形: 形状 779">
            <a:extLst>
              <a:ext uri="{FF2B5EF4-FFF2-40B4-BE49-F238E27FC236}">
                <a16:creationId xmlns:a16="http://schemas.microsoft.com/office/drawing/2014/main" id="{7C8DA266-A19E-B071-15CD-C191B479D5FF}"/>
              </a:ext>
            </a:extLst>
          </p:cNvPr>
          <p:cNvSpPr/>
          <p:nvPr/>
        </p:nvSpPr>
        <p:spPr>
          <a:xfrm flipH="1">
            <a:off x="11147858" y="1874340"/>
            <a:ext cx="11847" cy="21044"/>
          </a:xfrm>
          <a:custGeom>
            <a:avLst/>
            <a:gdLst>
              <a:gd name="connsiteX0" fmla="*/ 4383 w 11847"/>
              <a:gd name="connsiteY0" fmla="*/ 21045 h 21044"/>
              <a:gd name="connsiteX1" fmla="*/ 11636 w 11847"/>
              <a:gd name="connsiteY1" fmla="*/ 11333 h 21044"/>
              <a:gd name="connsiteX2" fmla="*/ 7456 w 11847"/>
              <a:gd name="connsiteY2" fmla="*/ 23 h 21044"/>
              <a:gd name="connsiteX3" fmla="*/ 203 w 11847"/>
              <a:gd name="connsiteY3" fmla="*/ 9735 h 21044"/>
              <a:gd name="connsiteX4" fmla="*/ 4383 w 11847"/>
              <a:gd name="connsiteY4" fmla="*/ 21045 h 2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7" h="21044">
                <a:moveTo>
                  <a:pt x="4383" y="21045"/>
                </a:moveTo>
                <a:cubicBezTo>
                  <a:pt x="7579" y="21045"/>
                  <a:pt x="10775" y="17111"/>
                  <a:pt x="11636" y="11333"/>
                </a:cubicBezTo>
                <a:cubicBezTo>
                  <a:pt x="12497" y="5555"/>
                  <a:pt x="10653" y="391"/>
                  <a:pt x="7456" y="23"/>
                </a:cubicBezTo>
                <a:cubicBezTo>
                  <a:pt x="4260" y="-346"/>
                  <a:pt x="1064" y="3834"/>
                  <a:pt x="203" y="9735"/>
                </a:cubicBezTo>
                <a:cubicBezTo>
                  <a:pt x="-658" y="15636"/>
                  <a:pt x="1309" y="20676"/>
                  <a:pt x="4383" y="2104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1" name="任意多边形: 形状 780">
            <a:extLst>
              <a:ext uri="{FF2B5EF4-FFF2-40B4-BE49-F238E27FC236}">
                <a16:creationId xmlns:a16="http://schemas.microsoft.com/office/drawing/2014/main" id="{99BB6213-DD25-282D-DD4F-7922E8F99514}"/>
              </a:ext>
            </a:extLst>
          </p:cNvPr>
          <p:cNvSpPr/>
          <p:nvPr/>
        </p:nvSpPr>
        <p:spPr>
          <a:xfrm flipH="1">
            <a:off x="11055683" y="1941609"/>
            <a:ext cx="70995" cy="34913"/>
          </a:xfrm>
          <a:custGeom>
            <a:avLst/>
            <a:gdLst>
              <a:gd name="connsiteX0" fmla="*/ 0 w 70995"/>
              <a:gd name="connsiteY0" fmla="*/ 27046 h 34913"/>
              <a:gd name="connsiteX1" fmla="*/ 64050 w 70995"/>
              <a:gd name="connsiteY1" fmla="*/ 0 h 34913"/>
              <a:gd name="connsiteX2" fmla="*/ 70073 w 70995"/>
              <a:gd name="connsiteY2" fmla="*/ 7130 h 34913"/>
              <a:gd name="connsiteX3" fmla="*/ 70073 w 70995"/>
              <a:gd name="connsiteY3" fmla="*/ 16474 h 34913"/>
              <a:gd name="connsiteX4" fmla="*/ 3196 w 70995"/>
              <a:gd name="connsiteY4" fmla="*/ 34914 h 3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95" h="34913">
                <a:moveTo>
                  <a:pt x="0" y="27046"/>
                </a:moveTo>
                <a:lnTo>
                  <a:pt x="64050" y="0"/>
                </a:lnTo>
                <a:cubicBezTo>
                  <a:pt x="66789" y="1647"/>
                  <a:pt x="68906" y="4155"/>
                  <a:pt x="70073" y="7130"/>
                </a:cubicBezTo>
                <a:cubicBezTo>
                  <a:pt x="71303" y="10118"/>
                  <a:pt x="71303" y="13486"/>
                  <a:pt x="70073" y="16474"/>
                </a:cubicBezTo>
                <a:lnTo>
                  <a:pt x="3196" y="34914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2" name="任意多边形: 形状 781">
            <a:extLst>
              <a:ext uri="{FF2B5EF4-FFF2-40B4-BE49-F238E27FC236}">
                <a16:creationId xmlns:a16="http://schemas.microsoft.com/office/drawing/2014/main" id="{35954055-23D4-040F-B338-B89B7BD68CAA}"/>
              </a:ext>
            </a:extLst>
          </p:cNvPr>
          <p:cNvSpPr/>
          <p:nvPr/>
        </p:nvSpPr>
        <p:spPr>
          <a:xfrm flipH="1">
            <a:off x="11120209" y="1962460"/>
            <a:ext cx="12969" cy="20902"/>
          </a:xfrm>
          <a:custGeom>
            <a:avLst/>
            <a:gdLst>
              <a:gd name="connsiteX0" fmla="*/ 10066 w 12969"/>
              <a:gd name="connsiteY0" fmla="*/ 20702 h 20902"/>
              <a:gd name="connsiteX1" fmla="*/ 11910 w 12969"/>
              <a:gd name="connsiteY1" fmla="*/ 8408 h 20902"/>
              <a:gd name="connsiteX2" fmla="*/ 2935 w 12969"/>
              <a:gd name="connsiteY2" fmla="*/ 171 h 20902"/>
              <a:gd name="connsiteX3" fmla="*/ 1091 w 12969"/>
              <a:gd name="connsiteY3" fmla="*/ 12465 h 20902"/>
              <a:gd name="connsiteX4" fmla="*/ 10066 w 12969"/>
              <a:gd name="connsiteY4" fmla="*/ 20702 h 2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9" h="20902">
                <a:moveTo>
                  <a:pt x="10066" y="20702"/>
                </a:moveTo>
                <a:cubicBezTo>
                  <a:pt x="13016" y="19718"/>
                  <a:pt x="13877" y="14309"/>
                  <a:pt x="11910" y="8408"/>
                </a:cubicBezTo>
                <a:cubicBezTo>
                  <a:pt x="9943" y="2507"/>
                  <a:pt x="6009" y="-812"/>
                  <a:pt x="2935" y="171"/>
                </a:cubicBezTo>
                <a:cubicBezTo>
                  <a:pt x="-138" y="1155"/>
                  <a:pt x="-876" y="6687"/>
                  <a:pt x="1091" y="12465"/>
                </a:cubicBezTo>
                <a:cubicBezTo>
                  <a:pt x="3058" y="18243"/>
                  <a:pt x="6992" y="21808"/>
                  <a:pt x="10066" y="2070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3" name="任意多边形: 形状 782">
            <a:extLst>
              <a:ext uri="{FF2B5EF4-FFF2-40B4-BE49-F238E27FC236}">
                <a16:creationId xmlns:a16="http://schemas.microsoft.com/office/drawing/2014/main" id="{9BDBF126-C780-BFFE-C9A7-0462147C5A3C}"/>
              </a:ext>
            </a:extLst>
          </p:cNvPr>
          <p:cNvSpPr/>
          <p:nvPr/>
        </p:nvSpPr>
        <p:spPr>
          <a:xfrm flipH="1">
            <a:off x="10935267" y="2050931"/>
            <a:ext cx="20161" cy="72869"/>
          </a:xfrm>
          <a:custGeom>
            <a:avLst/>
            <a:gdLst>
              <a:gd name="connsiteX0" fmla="*/ 12294 w 20161"/>
              <a:gd name="connsiteY0" fmla="*/ 72870 h 72869"/>
              <a:gd name="connsiteX1" fmla="*/ 0 w 20161"/>
              <a:gd name="connsiteY1" fmla="*/ 4394 h 72869"/>
              <a:gd name="connsiteX2" fmla="*/ 8237 w 20161"/>
              <a:gd name="connsiteY2" fmla="*/ 92 h 72869"/>
              <a:gd name="connsiteX3" fmla="*/ 17211 w 20161"/>
              <a:gd name="connsiteY3" fmla="*/ 2550 h 72869"/>
              <a:gd name="connsiteX4" fmla="*/ 20161 w 20161"/>
              <a:gd name="connsiteY4" fmla="*/ 72009 h 7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" h="72869">
                <a:moveTo>
                  <a:pt x="12294" y="72870"/>
                </a:moveTo>
                <a:lnTo>
                  <a:pt x="0" y="4394"/>
                </a:lnTo>
                <a:cubicBezTo>
                  <a:pt x="2199" y="2095"/>
                  <a:pt x="5093" y="583"/>
                  <a:pt x="8237" y="92"/>
                </a:cubicBezTo>
                <a:cubicBezTo>
                  <a:pt x="11434" y="-302"/>
                  <a:pt x="14658" y="583"/>
                  <a:pt x="17211" y="2550"/>
                </a:cubicBezTo>
                <a:lnTo>
                  <a:pt x="20161" y="7200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4" name="任意多边形: 形状 783">
            <a:extLst>
              <a:ext uri="{FF2B5EF4-FFF2-40B4-BE49-F238E27FC236}">
                <a16:creationId xmlns:a16="http://schemas.microsoft.com/office/drawing/2014/main" id="{6FFDAC9C-1111-D3E3-BB43-52E0C7FD67F0}"/>
              </a:ext>
            </a:extLst>
          </p:cNvPr>
          <p:cNvSpPr/>
          <p:nvPr/>
        </p:nvSpPr>
        <p:spPr>
          <a:xfrm flipH="1">
            <a:off x="10928128" y="2118529"/>
            <a:ext cx="21298" cy="11688"/>
          </a:xfrm>
          <a:custGeom>
            <a:avLst/>
            <a:gdLst>
              <a:gd name="connsiteX0" fmla="*/ 21289 w 21298"/>
              <a:gd name="connsiteY0" fmla="*/ 4656 h 11688"/>
              <a:gd name="connsiteX1" fmla="*/ 9979 w 21298"/>
              <a:gd name="connsiteY1" fmla="*/ 107 h 11688"/>
              <a:gd name="connsiteX2" fmla="*/ 21 w 21298"/>
              <a:gd name="connsiteY2" fmla="*/ 6992 h 11688"/>
              <a:gd name="connsiteX3" fmla="*/ 11209 w 21298"/>
              <a:gd name="connsiteY3" fmla="*/ 11540 h 11688"/>
              <a:gd name="connsiteX4" fmla="*/ 21289 w 21298"/>
              <a:gd name="connsiteY4" fmla="*/ 4656 h 1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98" h="11688">
                <a:moveTo>
                  <a:pt x="21289" y="4656"/>
                </a:moveTo>
                <a:cubicBezTo>
                  <a:pt x="21289" y="1583"/>
                  <a:pt x="15880" y="-507"/>
                  <a:pt x="9979" y="107"/>
                </a:cubicBezTo>
                <a:cubicBezTo>
                  <a:pt x="4078" y="722"/>
                  <a:pt x="-347" y="3795"/>
                  <a:pt x="21" y="6992"/>
                </a:cubicBezTo>
                <a:cubicBezTo>
                  <a:pt x="390" y="10188"/>
                  <a:pt x="5431" y="12278"/>
                  <a:pt x="11209" y="11540"/>
                </a:cubicBezTo>
                <a:cubicBezTo>
                  <a:pt x="16987" y="10803"/>
                  <a:pt x="21535" y="8344"/>
                  <a:pt x="21289" y="465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5" name="任意多边形: 形状 784">
            <a:extLst>
              <a:ext uri="{FF2B5EF4-FFF2-40B4-BE49-F238E27FC236}">
                <a16:creationId xmlns:a16="http://schemas.microsoft.com/office/drawing/2014/main" id="{1A41359D-2AD5-6ACA-5427-4AE8DC5CE405}"/>
              </a:ext>
            </a:extLst>
          </p:cNvPr>
          <p:cNvSpPr/>
          <p:nvPr/>
        </p:nvSpPr>
        <p:spPr>
          <a:xfrm flipH="1">
            <a:off x="10749019" y="1933495"/>
            <a:ext cx="71794" cy="29873"/>
          </a:xfrm>
          <a:custGeom>
            <a:avLst/>
            <a:gdLst>
              <a:gd name="connsiteX0" fmla="*/ 69581 w 71794"/>
              <a:gd name="connsiteY0" fmla="*/ 29873 h 29873"/>
              <a:gd name="connsiteX1" fmla="*/ 1475 w 71794"/>
              <a:gd name="connsiteY1" fmla="*/ 16842 h 29873"/>
              <a:gd name="connsiteX2" fmla="*/ 246 w 71794"/>
              <a:gd name="connsiteY2" fmla="*/ 7499 h 29873"/>
              <a:gd name="connsiteX3" fmla="*/ 5778 w 71794"/>
              <a:gd name="connsiteY3" fmla="*/ 0 h 29873"/>
              <a:gd name="connsiteX4" fmla="*/ 71794 w 71794"/>
              <a:gd name="connsiteY4" fmla="*/ 21760 h 2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4" h="29873">
                <a:moveTo>
                  <a:pt x="69581" y="29873"/>
                </a:moveTo>
                <a:lnTo>
                  <a:pt x="1475" y="16842"/>
                </a:lnTo>
                <a:cubicBezTo>
                  <a:pt x="104" y="13929"/>
                  <a:pt x="-325" y="10671"/>
                  <a:pt x="246" y="7499"/>
                </a:cubicBezTo>
                <a:cubicBezTo>
                  <a:pt x="1034" y="4364"/>
                  <a:pt x="3021" y="1672"/>
                  <a:pt x="5778" y="0"/>
                </a:cubicBezTo>
                <a:lnTo>
                  <a:pt x="71794" y="2176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6" name="任意多边形: 形状 785">
            <a:extLst>
              <a:ext uri="{FF2B5EF4-FFF2-40B4-BE49-F238E27FC236}">
                <a16:creationId xmlns:a16="http://schemas.microsoft.com/office/drawing/2014/main" id="{EDC75D60-1CF6-E22C-EA1D-55E8830822E6}"/>
              </a:ext>
            </a:extLst>
          </p:cNvPr>
          <p:cNvSpPr/>
          <p:nvPr/>
        </p:nvSpPr>
        <p:spPr>
          <a:xfrm flipH="1">
            <a:off x="10742496" y="1948650"/>
            <a:ext cx="12267" cy="21440"/>
          </a:xfrm>
          <a:custGeom>
            <a:avLst/>
            <a:gdLst>
              <a:gd name="connsiteX0" fmla="*/ 8818 w 12267"/>
              <a:gd name="connsiteY0" fmla="*/ 89 h 21440"/>
              <a:gd name="connsiteX1" fmla="*/ 581 w 12267"/>
              <a:gd name="connsiteY1" fmla="*/ 8940 h 21440"/>
              <a:gd name="connsiteX2" fmla="*/ 3409 w 12267"/>
              <a:gd name="connsiteY2" fmla="*/ 21234 h 21440"/>
              <a:gd name="connsiteX3" fmla="*/ 11645 w 12267"/>
              <a:gd name="connsiteY3" fmla="*/ 12382 h 21440"/>
              <a:gd name="connsiteX4" fmla="*/ 8818 w 12267"/>
              <a:gd name="connsiteY4" fmla="*/ 89 h 2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7" h="21440">
                <a:moveTo>
                  <a:pt x="8818" y="89"/>
                </a:moveTo>
                <a:cubicBezTo>
                  <a:pt x="5744" y="-649"/>
                  <a:pt x="2056" y="3285"/>
                  <a:pt x="581" y="8940"/>
                </a:cubicBezTo>
                <a:cubicBezTo>
                  <a:pt x="-894" y="14595"/>
                  <a:pt x="581" y="20004"/>
                  <a:pt x="3409" y="21234"/>
                </a:cubicBezTo>
                <a:cubicBezTo>
                  <a:pt x="6236" y="22463"/>
                  <a:pt x="10170" y="18038"/>
                  <a:pt x="11645" y="12382"/>
                </a:cubicBezTo>
                <a:cubicBezTo>
                  <a:pt x="13121" y="6727"/>
                  <a:pt x="11891" y="949"/>
                  <a:pt x="8818" y="8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7" name="任意多边形: 形状 786">
            <a:extLst>
              <a:ext uri="{FF2B5EF4-FFF2-40B4-BE49-F238E27FC236}">
                <a16:creationId xmlns:a16="http://schemas.microsoft.com/office/drawing/2014/main" id="{8D543E9E-0858-B40A-AD23-922F6ED9B076}"/>
              </a:ext>
            </a:extLst>
          </p:cNvPr>
          <p:cNvSpPr/>
          <p:nvPr/>
        </p:nvSpPr>
        <p:spPr>
          <a:xfrm flipH="1">
            <a:off x="11027223" y="2027849"/>
            <a:ext cx="50403" cy="64111"/>
          </a:xfrm>
          <a:custGeom>
            <a:avLst/>
            <a:gdLst>
              <a:gd name="connsiteX0" fmla="*/ 0 w 50403"/>
              <a:gd name="connsiteY0" fmla="*/ 59317 h 64111"/>
              <a:gd name="connsiteX1" fmla="*/ 36143 w 50403"/>
              <a:gd name="connsiteY1" fmla="*/ 61 h 64111"/>
              <a:gd name="connsiteX2" fmla="*/ 45240 w 50403"/>
              <a:gd name="connsiteY2" fmla="*/ 2274 h 64111"/>
              <a:gd name="connsiteX3" fmla="*/ 50404 w 50403"/>
              <a:gd name="connsiteY3" fmla="*/ 10019 h 64111"/>
              <a:gd name="connsiteX4" fmla="*/ 6762 w 50403"/>
              <a:gd name="connsiteY4" fmla="*/ 64111 h 6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3" h="64111">
                <a:moveTo>
                  <a:pt x="0" y="59317"/>
                </a:moveTo>
                <a:lnTo>
                  <a:pt x="36143" y="61"/>
                </a:lnTo>
                <a:cubicBezTo>
                  <a:pt x="39337" y="-234"/>
                  <a:pt x="42540" y="541"/>
                  <a:pt x="45240" y="2274"/>
                </a:cubicBezTo>
                <a:cubicBezTo>
                  <a:pt x="47911" y="4081"/>
                  <a:pt x="49764" y="6860"/>
                  <a:pt x="50404" y="10019"/>
                </a:cubicBezTo>
                <a:lnTo>
                  <a:pt x="6762" y="64111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8" name="任意多边形: 形状 787">
            <a:extLst>
              <a:ext uri="{FF2B5EF4-FFF2-40B4-BE49-F238E27FC236}">
                <a16:creationId xmlns:a16="http://schemas.microsoft.com/office/drawing/2014/main" id="{5EF9AEC2-4770-0EE2-C624-A05A3AE6E264}"/>
              </a:ext>
            </a:extLst>
          </p:cNvPr>
          <p:cNvSpPr/>
          <p:nvPr/>
        </p:nvSpPr>
        <p:spPr>
          <a:xfrm flipH="1">
            <a:off x="11065746" y="2083071"/>
            <a:ext cx="19110" cy="15481"/>
          </a:xfrm>
          <a:custGeom>
            <a:avLst/>
            <a:gdLst>
              <a:gd name="connsiteX0" fmla="*/ 18417 w 19110"/>
              <a:gd name="connsiteY0" fmla="*/ 13929 h 15481"/>
              <a:gd name="connsiteX1" fmla="*/ 13008 w 19110"/>
              <a:gd name="connsiteY1" fmla="*/ 2988 h 15481"/>
              <a:gd name="connsiteX2" fmla="*/ 714 w 19110"/>
              <a:gd name="connsiteY2" fmla="*/ 1636 h 15481"/>
              <a:gd name="connsiteX3" fmla="*/ 6123 w 19110"/>
              <a:gd name="connsiteY3" fmla="*/ 12454 h 15481"/>
              <a:gd name="connsiteX4" fmla="*/ 18417 w 19110"/>
              <a:gd name="connsiteY4" fmla="*/ 13929 h 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0" h="15481">
                <a:moveTo>
                  <a:pt x="18417" y="13929"/>
                </a:moveTo>
                <a:cubicBezTo>
                  <a:pt x="20261" y="11225"/>
                  <a:pt x="18417" y="6430"/>
                  <a:pt x="13008" y="2988"/>
                </a:cubicBezTo>
                <a:cubicBezTo>
                  <a:pt x="7599" y="-454"/>
                  <a:pt x="2804" y="-946"/>
                  <a:pt x="714" y="1636"/>
                </a:cubicBezTo>
                <a:cubicBezTo>
                  <a:pt x="-1376" y="4217"/>
                  <a:pt x="1329" y="9135"/>
                  <a:pt x="6123" y="12454"/>
                </a:cubicBezTo>
                <a:cubicBezTo>
                  <a:pt x="10918" y="15773"/>
                  <a:pt x="16450" y="16511"/>
                  <a:pt x="18417" y="1392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89" name="任意多边形: 形状 788">
            <a:extLst>
              <a:ext uri="{FF2B5EF4-FFF2-40B4-BE49-F238E27FC236}">
                <a16:creationId xmlns:a16="http://schemas.microsoft.com/office/drawing/2014/main" id="{4F9996C9-2579-2726-0CFE-5FA74070DCEC}"/>
              </a:ext>
            </a:extLst>
          </p:cNvPr>
          <p:cNvSpPr/>
          <p:nvPr/>
        </p:nvSpPr>
        <p:spPr>
          <a:xfrm flipH="1">
            <a:off x="10790448" y="2015494"/>
            <a:ext cx="58517" cy="57656"/>
          </a:xfrm>
          <a:custGeom>
            <a:avLst/>
            <a:gdLst>
              <a:gd name="connsiteX0" fmla="*/ 52740 w 58517"/>
              <a:gd name="connsiteY0" fmla="*/ 57657 h 57656"/>
              <a:gd name="connsiteX1" fmla="*/ 0 w 58517"/>
              <a:gd name="connsiteY1" fmla="*/ 12416 h 57656"/>
              <a:gd name="connsiteX2" fmla="*/ 3565 w 58517"/>
              <a:gd name="connsiteY2" fmla="*/ 3811 h 57656"/>
              <a:gd name="connsiteX3" fmla="*/ 12048 w 58517"/>
              <a:gd name="connsiteY3" fmla="*/ 0 h 57656"/>
              <a:gd name="connsiteX4" fmla="*/ 58518 w 58517"/>
              <a:gd name="connsiteY4" fmla="*/ 51633 h 5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7" h="57656">
                <a:moveTo>
                  <a:pt x="52740" y="57657"/>
                </a:moveTo>
                <a:lnTo>
                  <a:pt x="0" y="12416"/>
                </a:lnTo>
                <a:cubicBezTo>
                  <a:pt x="236" y="9245"/>
                  <a:pt x="1486" y="6221"/>
                  <a:pt x="3565" y="3811"/>
                </a:cubicBezTo>
                <a:cubicBezTo>
                  <a:pt x="5784" y="1475"/>
                  <a:pt x="8830" y="110"/>
                  <a:pt x="12048" y="0"/>
                </a:cubicBezTo>
                <a:lnTo>
                  <a:pt x="58518" y="51633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0" name="任意多边形: 形状 789">
            <a:extLst>
              <a:ext uri="{FF2B5EF4-FFF2-40B4-BE49-F238E27FC236}">
                <a16:creationId xmlns:a16="http://schemas.microsoft.com/office/drawing/2014/main" id="{2D939BEB-F72B-3F9B-10CE-F56E20F05C90}"/>
              </a:ext>
            </a:extLst>
          </p:cNvPr>
          <p:cNvSpPr/>
          <p:nvPr/>
        </p:nvSpPr>
        <p:spPr>
          <a:xfrm flipH="1">
            <a:off x="10783740" y="2062565"/>
            <a:ext cx="17010" cy="17236"/>
          </a:xfrm>
          <a:custGeom>
            <a:avLst/>
            <a:gdLst>
              <a:gd name="connsiteX0" fmla="*/ 15958 w 17010"/>
              <a:gd name="connsiteY0" fmla="*/ 996 h 17236"/>
              <a:gd name="connsiteX1" fmla="*/ 4402 w 17010"/>
              <a:gd name="connsiteY1" fmla="*/ 4561 h 17236"/>
              <a:gd name="connsiteX2" fmla="*/ 1082 w 17010"/>
              <a:gd name="connsiteY2" fmla="*/ 16240 h 17236"/>
              <a:gd name="connsiteX3" fmla="*/ 12638 w 17010"/>
              <a:gd name="connsiteY3" fmla="*/ 12675 h 17236"/>
              <a:gd name="connsiteX4" fmla="*/ 15958 w 17010"/>
              <a:gd name="connsiteY4" fmla="*/ 996 h 1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0" h="17236">
                <a:moveTo>
                  <a:pt x="15958" y="996"/>
                </a:moveTo>
                <a:cubicBezTo>
                  <a:pt x="13622" y="-1217"/>
                  <a:pt x="8459" y="381"/>
                  <a:pt x="4402" y="4561"/>
                </a:cubicBezTo>
                <a:cubicBezTo>
                  <a:pt x="345" y="8741"/>
                  <a:pt x="-1253" y="14027"/>
                  <a:pt x="1082" y="16240"/>
                </a:cubicBezTo>
                <a:cubicBezTo>
                  <a:pt x="3418" y="18453"/>
                  <a:pt x="8459" y="16855"/>
                  <a:pt x="12638" y="12675"/>
                </a:cubicBezTo>
                <a:cubicBezTo>
                  <a:pt x="16818" y="8495"/>
                  <a:pt x="18170" y="3209"/>
                  <a:pt x="15958" y="9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1" name="任意多边形: 形状 790">
            <a:extLst>
              <a:ext uri="{FF2B5EF4-FFF2-40B4-BE49-F238E27FC236}">
                <a16:creationId xmlns:a16="http://schemas.microsoft.com/office/drawing/2014/main" id="{D488819E-5564-9040-A23E-2DD72F7F11FB}"/>
              </a:ext>
            </a:extLst>
          </p:cNvPr>
          <p:cNvSpPr/>
          <p:nvPr/>
        </p:nvSpPr>
        <p:spPr>
          <a:xfrm flipH="1">
            <a:off x="10898756" y="1858012"/>
            <a:ext cx="22128" cy="22129"/>
          </a:xfrm>
          <a:custGeom>
            <a:avLst/>
            <a:gdLst>
              <a:gd name="connsiteX0" fmla="*/ 1 w 22128"/>
              <a:gd name="connsiteY0" fmla="*/ 10941 h 22129"/>
              <a:gd name="connsiteX1" fmla="*/ 10942 w 22128"/>
              <a:gd name="connsiteY1" fmla="*/ 22129 h 22129"/>
              <a:gd name="connsiteX2" fmla="*/ 22128 w 22128"/>
              <a:gd name="connsiteY2" fmla="*/ 11187 h 22129"/>
              <a:gd name="connsiteX3" fmla="*/ 11187 w 22128"/>
              <a:gd name="connsiteY3" fmla="*/ 0 h 22129"/>
              <a:gd name="connsiteX4" fmla="*/ 10942 w 22128"/>
              <a:gd name="connsiteY4" fmla="*/ 0 h 22129"/>
              <a:gd name="connsiteX5" fmla="*/ 1 w 22128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1" y="10941"/>
                </a:moveTo>
                <a:cubicBezTo>
                  <a:pt x="-67" y="17051"/>
                  <a:pt x="4832" y="22055"/>
                  <a:pt x="10942" y="22129"/>
                </a:cubicBezTo>
                <a:cubicBezTo>
                  <a:pt x="17052" y="22190"/>
                  <a:pt x="22060" y="17297"/>
                  <a:pt x="22128" y="11187"/>
                </a:cubicBezTo>
                <a:cubicBezTo>
                  <a:pt x="22196" y="5077"/>
                  <a:pt x="17297" y="74"/>
                  <a:pt x="11187" y="0"/>
                </a:cubicBezTo>
                <a:cubicBezTo>
                  <a:pt x="11105" y="0"/>
                  <a:pt x="11023" y="0"/>
                  <a:pt x="10942" y="0"/>
                </a:cubicBezTo>
                <a:cubicBezTo>
                  <a:pt x="4900" y="0"/>
                  <a:pt x="1" y="4893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2" name="任意多边形: 形状 791">
            <a:extLst>
              <a:ext uri="{FF2B5EF4-FFF2-40B4-BE49-F238E27FC236}">
                <a16:creationId xmlns:a16="http://schemas.microsoft.com/office/drawing/2014/main" id="{63800006-0C72-B45E-5711-F0CAA60E338B}"/>
              </a:ext>
            </a:extLst>
          </p:cNvPr>
          <p:cNvSpPr/>
          <p:nvPr/>
        </p:nvSpPr>
        <p:spPr>
          <a:xfrm flipH="1">
            <a:off x="10914060" y="1920648"/>
            <a:ext cx="22129" cy="22131"/>
          </a:xfrm>
          <a:custGeom>
            <a:avLst/>
            <a:gdLst>
              <a:gd name="connsiteX0" fmla="*/ 62 w 22129"/>
              <a:gd name="connsiteY0" fmla="*/ 12232 h 22131"/>
              <a:gd name="connsiteX1" fmla="*/ 12229 w 22129"/>
              <a:gd name="connsiteY1" fmla="*/ 22067 h 22131"/>
              <a:gd name="connsiteX2" fmla="*/ 22067 w 22129"/>
              <a:gd name="connsiteY2" fmla="*/ 12232 h 22131"/>
              <a:gd name="connsiteX3" fmla="*/ 12229 w 22129"/>
              <a:gd name="connsiteY3" fmla="*/ 62 h 22131"/>
              <a:gd name="connsiteX4" fmla="*/ 62 w 22129"/>
              <a:gd name="connsiteY4" fmla="*/ 9909 h 22131"/>
              <a:gd name="connsiteX5" fmla="*/ 62 w 22129"/>
              <a:gd name="connsiteY5" fmla="*/ 12232 h 2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31">
                <a:moveTo>
                  <a:pt x="62" y="12232"/>
                </a:moveTo>
                <a:cubicBezTo>
                  <a:pt x="705" y="18306"/>
                  <a:pt x="6152" y="22719"/>
                  <a:pt x="12229" y="22067"/>
                </a:cubicBezTo>
                <a:cubicBezTo>
                  <a:pt x="17418" y="21526"/>
                  <a:pt x="21518" y="17420"/>
                  <a:pt x="22067" y="12232"/>
                </a:cubicBezTo>
                <a:cubicBezTo>
                  <a:pt x="22710" y="6159"/>
                  <a:pt x="18305" y="713"/>
                  <a:pt x="12229" y="62"/>
                </a:cubicBezTo>
                <a:cubicBezTo>
                  <a:pt x="6152" y="-578"/>
                  <a:pt x="705" y="3824"/>
                  <a:pt x="62" y="9909"/>
                </a:cubicBezTo>
                <a:cubicBezTo>
                  <a:pt x="-21" y="10683"/>
                  <a:pt x="-21" y="11458"/>
                  <a:pt x="62" y="122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3" name="任意多边形: 形状 792">
            <a:extLst>
              <a:ext uri="{FF2B5EF4-FFF2-40B4-BE49-F238E27FC236}">
                <a16:creationId xmlns:a16="http://schemas.microsoft.com/office/drawing/2014/main" id="{1E8EB958-A06D-26CD-EC8B-A45AD762D9A4}"/>
              </a:ext>
            </a:extLst>
          </p:cNvPr>
          <p:cNvSpPr/>
          <p:nvPr/>
        </p:nvSpPr>
        <p:spPr>
          <a:xfrm flipH="1">
            <a:off x="10828313" y="1965581"/>
            <a:ext cx="22128" cy="22129"/>
          </a:xfrm>
          <a:custGeom>
            <a:avLst/>
            <a:gdLst>
              <a:gd name="connsiteX0" fmla="*/ 1 w 22128"/>
              <a:gd name="connsiteY0" fmla="*/ 10941 h 22129"/>
              <a:gd name="connsiteX1" fmla="*/ 10942 w 22128"/>
              <a:gd name="connsiteY1" fmla="*/ 22129 h 22129"/>
              <a:gd name="connsiteX2" fmla="*/ 22128 w 22128"/>
              <a:gd name="connsiteY2" fmla="*/ 11187 h 22129"/>
              <a:gd name="connsiteX3" fmla="*/ 11187 w 22128"/>
              <a:gd name="connsiteY3" fmla="*/ 0 h 22129"/>
              <a:gd name="connsiteX4" fmla="*/ 10942 w 22128"/>
              <a:gd name="connsiteY4" fmla="*/ 0 h 22129"/>
              <a:gd name="connsiteX5" fmla="*/ 1 w 22128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1" y="10941"/>
                </a:moveTo>
                <a:cubicBezTo>
                  <a:pt x="-67" y="17051"/>
                  <a:pt x="4832" y="22055"/>
                  <a:pt x="10942" y="22129"/>
                </a:cubicBezTo>
                <a:cubicBezTo>
                  <a:pt x="17052" y="22190"/>
                  <a:pt x="22060" y="17297"/>
                  <a:pt x="22128" y="11187"/>
                </a:cubicBezTo>
                <a:cubicBezTo>
                  <a:pt x="22196" y="5077"/>
                  <a:pt x="17297" y="74"/>
                  <a:pt x="11187" y="0"/>
                </a:cubicBezTo>
                <a:cubicBezTo>
                  <a:pt x="11105" y="0"/>
                  <a:pt x="11023" y="0"/>
                  <a:pt x="10942" y="0"/>
                </a:cubicBezTo>
                <a:cubicBezTo>
                  <a:pt x="4900" y="0"/>
                  <a:pt x="1" y="4893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4" name="任意多边形: 形状 793">
            <a:extLst>
              <a:ext uri="{FF2B5EF4-FFF2-40B4-BE49-F238E27FC236}">
                <a16:creationId xmlns:a16="http://schemas.microsoft.com/office/drawing/2014/main" id="{4E25F4B1-BCF7-0DFB-2AE4-4C05A8EC1292}"/>
              </a:ext>
            </a:extLst>
          </p:cNvPr>
          <p:cNvSpPr/>
          <p:nvPr/>
        </p:nvSpPr>
        <p:spPr>
          <a:xfrm flipH="1">
            <a:off x="10881175" y="2004060"/>
            <a:ext cx="22129" cy="22129"/>
          </a:xfrm>
          <a:custGeom>
            <a:avLst/>
            <a:gdLst>
              <a:gd name="connsiteX0" fmla="*/ 1 w 22129"/>
              <a:gd name="connsiteY0" fmla="*/ 11065 h 22129"/>
              <a:gd name="connsiteX1" fmla="*/ 11065 w 22129"/>
              <a:gd name="connsiteY1" fmla="*/ 22129 h 22129"/>
              <a:gd name="connsiteX2" fmla="*/ 22129 w 22129"/>
              <a:gd name="connsiteY2" fmla="*/ 11065 h 22129"/>
              <a:gd name="connsiteX3" fmla="*/ 11065 w 22129"/>
              <a:gd name="connsiteY3" fmla="*/ 1 h 22129"/>
              <a:gd name="connsiteX4" fmla="*/ 1 w 22129"/>
              <a:gd name="connsiteY4" fmla="*/ 10819 h 22129"/>
              <a:gd name="connsiteX5" fmla="*/ 1 w 22129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1065"/>
                </a:moveTo>
                <a:cubicBezTo>
                  <a:pt x="1" y="17175"/>
                  <a:pt x="4954" y="22129"/>
                  <a:pt x="11065" y="22129"/>
                </a:cubicBezTo>
                <a:cubicBezTo>
                  <a:pt x="17176" y="22129"/>
                  <a:pt x="22129" y="17175"/>
                  <a:pt x="22129" y="11065"/>
                </a:cubicBezTo>
                <a:cubicBezTo>
                  <a:pt x="22129" y="4955"/>
                  <a:pt x="17176" y="1"/>
                  <a:pt x="11065" y="1"/>
                </a:cubicBezTo>
                <a:cubicBezTo>
                  <a:pt x="5023" y="-73"/>
                  <a:pt x="70" y="4771"/>
                  <a:pt x="1" y="10819"/>
                </a:cubicBezTo>
                <a:cubicBezTo>
                  <a:pt x="0" y="10905"/>
                  <a:pt x="0" y="10979"/>
                  <a:pt x="1" y="11065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5" name="任意多边形: 形状 794">
            <a:extLst>
              <a:ext uri="{FF2B5EF4-FFF2-40B4-BE49-F238E27FC236}">
                <a16:creationId xmlns:a16="http://schemas.microsoft.com/office/drawing/2014/main" id="{92760F60-996B-F320-2E63-83A90DFA543E}"/>
              </a:ext>
            </a:extLst>
          </p:cNvPr>
          <p:cNvSpPr/>
          <p:nvPr/>
        </p:nvSpPr>
        <p:spPr>
          <a:xfrm flipH="1">
            <a:off x="10981921" y="1848851"/>
            <a:ext cx="22129" cy="22130"/>
          </a:xfrm>
          <a:custGeom>
            <a:avLst/>
            <a:gdLst>
              <a:gd name="connsiteX0" fmla="*/ 62 w 22129"/>
              <a:gd name="connsiteY0" fmla="*/ 9899 h 22130"/>
              <a:gd name="connsiteX1" fmla="*/ 9901 w 22129"/>
              <a:gd name="connsiteY1" fmla="*/ 22069 h 22130"/>
              <a:gd name="connsiteX2" fmla="*/ 22068 w 22129"/>
              <a:gd name="connsiteY2" fmla="*/ 12222 h 22130"/>
              <a:gd name="connsiteX3" fmla="*/ 22068 w 22129"/>
              <a:gd name="connsiteY3" fmla="*/ 9899 h 22130"/>
              <a:gd name="connsiteX4" fmla="*/ 9901 w 22129"/>
              <a:gd name="connsiteY4" fmla="*/ 64 h 22130"/>
              <a:gd name="connsiteX5" fmla="*/ 62 w 22129"/>
              <a:gd name="connsiteY5" fmla="*/ 9899 h 2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30">
                <a:moveTo>
                  <a:pt x="62" y="9899"/>
                </a:moveTo>
                <a:cubicBezTo>
                  <a:pt x="-581" y="15972"/>
                  <a:pt x="3824" y="21418"/>
                  <a:pt x="9901" y="22069"/>
                </a:cubicBezTo>
                <a:cubicBezTo>
                  <a:pt x="15978" y="22709"/>
                  <a:pt x="21425" y="18307"/>
                  <a:pt x="22068" y="12222"/>
                </a:cubicBezTo>
                <a:cubicBezTo>
                  <a:pt x="22150" y="11448"/>
                  <a:pt x="22150" y="10673"/>
                  <a:pt x="22068" y="9899"/>
                </a:cubicBezTo>
                <a:cubicBezTo>
                  <a:pt x="21425" y="3826"/>
                  <a:pt x="15978" y="-588"/>
                  <a:pt x="9901" y="64"/>
                </a:cubicBezTo>
                <a:cubicBezTo>
                  <a:pt x="4712" y="605"/>
                  <a:pt x="612" y="4711"/>
                  <a:pt x="62" y="9899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6" name="任意多边形: 形状 795">
            <a:extLst>
              <a:ext uri="{FF2B5EF4-FFF2-40B4-BE49-F238E27FC236}">
                <a16:creationId xmlns:a16="http://schemas.microsoft.com/office/drawing/2014/main" id="{53873BE4-FE9F-538A-C11D-57330D99D5CB}"/>
              </a:ext>
            </a:extLst>
          </p:cNvPr>
          <p:cNvSpPr/>
          <p:nvPr/>
        </p:nvSpPr>
        <p:spPr>
          <a:xfrm flipH="1">
            <a:off x="11029313" y="1903990"/>
            <a:ext cx="22129" cy="22129"/>
          </a:xfrm>
          <a:custGeom>
            <a:avLst/>
            <a:gdLst>
              <a:gd name="connsiteX0" fmla="*/ 1 w 22129"/>
              <a:gd name="connsiteY0" fmla="*/ 11065 h 22129"/>
              <a:gd name="connsiteX1" fmla="*/ 11065 w 22129"/>
              <a:gd name="connsiteY1" fmla="*/ 22129 h 22129"/>
              <a:gd name="connsiteX2" fmla="*/ 22129 w 22129"/>
              <a:gd name="connsiteY2" fmla="*/ 11065 h 22129"/>
              <a:gd name="connsiteX3" fmla="*/ 11065 w 22129"/>
              <a:gd name="connsiteY3" fmla="*/ 1 h 22129"/>
              <a:gd name="connsiteX4" fmla="*/ 1 w 22129"/>
              <a:gd name="connsiteY4" fmla="*/ 10819 h 22129"/>
              <a:gd name="connsiteX5" fmla="*/ 1 w 22129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1065"/>
                </a:moveTo>
                <a:cubicBezTo>
                  <a:pt x="1" y="17175"/>
                  <a:pt x="4954" y="22129"/>
                  <a:pt x="11065" y="22129"/>
                </a:cubicBezTo>
                <a:cubicBezTo>
                  <a:pt x="17176" y="22129"/>
                  <a:pt x="22129" y="17175"/>
                  <a:pt x="22129" y="11065"/>
                </a:cubicBezTo>
                <a:cubicBezTo>
                  <a:pt x="22129" y="4955"/>
                  <a:pt x="17176" y="1"/>
                  <a:pt x="11065" y="1"/>
                </a:cubicBezTo>
                <a:cubicBezTo>
                  <a:pt x="5023" y="-73"/>
                  <a:pt x="70" y="4771"/>
                  <a:pt x="1" y="10819"/>
                </a:cubicBezTo>
                <a:cubicBezTo>
                  <a:pt x="0" y="10905"/>
                  <a:pt x="0" y="10979"/>
                  <a:pt x="1" y="11065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7" name="任意多边形: 形状 796">
            <a:extLst>
              <a:ext uri="{FF2B5EF4-FFF2-40B4-BE49-F238E27FC236}">
                <a16:creationId xmlns:a16="http://schemas.microsoft.com/office/drawing/2014/main" id="{C5A9E36D-7532-72F2-FD9C-796E4096E170}"/>
              </a:ext>
            </a:extLst>
          </p:cNvPr>
          <p:cNvSpPr/>
          <p:nvPr/>
        </p:nvSpPr>
        <p:spPr>
          <a:xfrm flipH="1">
            <a:off x="11044680" y="1982055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5 w 22128"/>
              <a:gd name="connsiteY1" fmla="*/ 22129 h 22128"/>
              <a:gd name="connsiteX2" fmla="*/ 22129 w 22128"/>
              <a:gd name="connsiteY2" fmla="*/ 11064 h 22128"/>
              <a:gd name="connsiteX3" fmla="*/ 11063 w 22128"/>
              <a:gd name="connsiteY3" fmla="*/ 0 h 22128"/>
              <a:gd name="connsiteX4" fmla="*/ 10941 w 22128"/>
              <a:gd name="connsiteY4" fmla="*/ 0 h 22128"/>
              <a:gd name="connsiteX5" fmla="*/ 0 w 22128"/>
              <a:gd name="connsiteY5" fmla="*/ 10941 h 22128"/>
              <a:gd name="connsiteX6" fmla="*/ 0 w 22128"/>
              <a:gd name="connsiteY6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4" y="22129"/>
                  <a:pt x="11065" y="22129"/>
                </a:cubicBezTo>
                <a:cubicBezTo>
                  <a:pt x="17175" y="22129"/>
                  <a:pt x="22129" y="17174"/>
                  <a:pt x="22129" y="11064"/>
                </a:cubicBezTo>
                <a:cubicBezTo>
                  <a:pt x="22129" y="4954"/>
                  <a:pt x="17174" y="0"/>
                  <a:pt x="11063" y="0"/>
                </a:cubicBezTo>
                <a:cubicBezTo>
                  <a:pt x="11023" y="0"/>
                  <a:pt x="10982" y="0"/>
                  <a:pt x="10941" y="0"/>
                </a:cubicBezTo>
                <a:cubicBezTo>
                  <a:pt x="4899" y="0"/>
                  <a:pt x="0" y="4893"/>
                  <a:pt x="0" y="10941"/>
                </a:cubicBezTo>
                <a:cubicBezTo>
                  <a:pt x="0" y="10978"/>
                  <a:pt x="0" y="11027"/>
                  <a:pt x="0" y="11064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8" name="任意多边形: 形状 797">
            <a:extLst>
              <a:ext uri="{FF2B5EF4-FFF2-40B4-BE49-F238E27FC236}">
                <a16:creationId xmlns:a16="http://schemas.microsoft.com/office/drawing/2014/main" id="{334067AB-EF9D-7ED0-5A7B-F52AF18FF1A3}"/>
              </a:ext>
            </a:extLst>
          </p:cNvPr>
          <p:cNvSpPr/>
          <p:nvPr/>
        </p:nvSpPr>
        <p:spPr>
          <a:xfrm flipH="1">
            <a:off x="10939078" y="1878542"/>
            <a:ext cx="22129" cy="22129"/>
          </a:xfrm>
          <a:custGeom>
            <a:avLst/>
            <a:gdLst>
              <a:gd name="connsiteX0" fmla="*/ 1 w 22129"/>
              <a:gd name="connsiteY0" fmla="*/ 11065 h 22129"/>
              <a:gd name="connsiteX1" fmla="*/ 11065 w 22129"/>
              <a:gd name="connsiteY1" fmla="*/ 22129 h 22129"/>
              <a:gd name="connsiteX2" fmla="*/ 22129 w 22129"/>
              <a:gd name="connsiteY2" fmla="*/ 11065 h 22129"/>
              <a:gd name="connsiteX3" fmla="*/ 11065 w 22129"/>
              <a:gd name="connsiteY3" fmla="*/ 1 h 22129"/>
              <a:gd name="connsiteX4" fmla="*/ 1 w 22129"/>
              <a:gd name="connsiteY4" fmla="*/ 10819 h 22129"/>
              <a:gd name="connsiteX5" fmla="*/ 1 w 22129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1065"/>
                </a:moveTo>
                <a:cubicBezTo>
                  <a:pt x="1" y="17175"/>
                  <a:pt x="4954" y="22129"/>
                  <a:pt x="11065" y="22129"/>
                </a:cubicBezTo>
                <a:cubicBezTo>
                  <a:pt x="17176" y="22129"/>
                  <a:pt x="22129" y="17175"/>
                  <a:pt x="22129" y="11065"/>
                </a:cubicBezTo>
                <a:cubicBezTo>
                  <a:pt x="22129" y="4955"/>
                  <a:pt x="17176" y="1"/>
                  <a:pt x="11065" y="1"/>
                </a:cubicBezTo>
                <a:cubicBezTo>
                  <a:pt x="5023" y="-73"/>
                  <a:pt x="70" y="4771"/>
                  <a:pt x="1" y="10819"/>
                </a:cubicBezTo>
                <a:cubicBezTo>
                  <a:pt x="0" y="10905"/>
                  <a:pt x="0" y="10979"/>
                  <a:pt x="1" y="1106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99" name="任意多边形: 形状 798">
            <a:extLst>
              <a:ext uri="{FF2B5EF4-FFF2-40B4-BE49-F238E27FC236}">
                <a16:creationId xmlns:a16="http://schemas.microsoft.com/office/drawing/2014/main" id="{7DC86CC1-3BAA-ABE9-21D5-473692C808B5}"/>
              </a:ext>
            </a:extLst>
          </p:cNvPr>
          <p:cNvSpPr/>
          <p:nvPr/>
        </p:nvSpPr>
        <p:spPr>
          <a:xfrm flipH="1">
            <a:off x="10972517" y="1991275"/>
            <a:ext cx="22128" cy="22129"/>
          </a:xfrm>
          <a:custGeom>
            <a:avLst/>
            <a:gdLst>
              <a:gd name="connsiteX0" fmla="*/ 1 w 22128"/>
              <a:gd name="connsiteY0" fmla="*/ 10941 h 22129"/>
              <a:gd name="connsiteX1" fmla="*/ 10941 w 22128"/>
              <a:gd name="connsiteY1" fmla="*/ 22129 h 22129"/>
              <a:gd name="connsiteX2" fmla="*/ 22128 w 22128"/>
              <a:gd name="connsiteY2" fmla="*/ 11187 h 22129"/>
              <a:gd name="connsiteX3" fmla="*/ 11187 w 22128"/>
              <a:gd name="connsiteY3" fmla="*/ 0 h 22129"/>
              <a:gd name="connsiteX4" fmla="*/ 11065 w 22128"/>
              <a:gd name="connsiteY4" fmla="*/ 0 h 22129"/>
              <a:gd name="connsiteX5" fmla="*/ 1 w 22128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1" y="10941"/>
                </a:moveTo>
                <a:cubicBezTo>
                  <a:pt x="-67" y="17051"/>
                  <a:pt x="4831" y="22055"/>
                  <a:pt x="10941" y="22129"/>
                </a:cubicBezTo>
                <a:cubicBezTo>
                  <a:pt x="17052" y="22190"/>
                  <a:pt x="22060" y="17297"/>
                  <a:pt x="22128" y="11187"/>
                </a:cubicBezTo>
                <a:cubicBezTo>
                  <a:pt x="22196" y="5077"/>
                  <a:pt x="17298" y="74"/>
                  <a:pt x="11187" y="0"/>
                </a:cubicBezTo>
                <a:cubicBezTo>
                  <a:pt x="11146" y="0"/>
                  <a:pt x="11105" y="0"/>
                  <a:pt x="11065" y="0"/>
                </a:cubicBezTo>
                <a:cubicBezTo>
                  <a:pt x="5002" y="0"/>
                  <a:pt x="68" y="4881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0" name="任意多边形: 形状 799">
            <a:extLst>
              <a:ext uri="{FF2B5EF4-FFF2-40B4-BE49-F238E27FC236}">
                <a16:creationId xmlns:a16="http://schemas.microsoft.com/office/drawing/2014/main" id="{061BE085-09DE-8BD6-4EC3-7D10DEA52C08}"/>
              </a:ext>
            </a:extLst>
          </p:cNvPr>
          <p:cNvSpPr/>
          <p:nvPr/>
        </p:nvSpPr>
        <p:spPr>
          <a:xfrm flipH="1">
            <a:off x="10919408" y="1780193"/>
            <a:ext cx="22129" cy="22129"/>
          </a:xfrm>
          <a:custGeom>
            <a:avLst/>
            <a:gdLst>
              <a:gd name="connsiteX0" fmla="*/ 1 w 22129"/>
              <a:gd name="connsiteY0" fmla="*/ 11065 h 22129"/>
              <a:gd name="connsiteX1" fmla="*/ 11065 w 22129"/>
              <a:gd name="connsiteY1" fmla="*/ 22129 h 22129"/>
              <a:gd name="connsiteX2" fmla="*/ 22129 w 22129"/>
              <a:gd name="connsiteY2" fmla="*/ 11065 h 22129"/>
              <a:gd name="connsiteX3" fmla="*/ 11065 w 22129"/>
              <a:gd name="connsiteY3" fmla="*/ 1 h 22129"/>
              <a:gd name="connsiteX4" fmla="*/ 1 w 22129"/>
              <a:gd name="connsiteY4" fmla="*/ 10819 h 22129"/>
              <a:gd name="connsiteX5" fmla="*/ 1 w 22129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1065"/>
                </a:moveTo>
                <a:cubicBezTo>
                  <a:pt x="1" y="17175"/>
                  <a:pt x="4954" y="22129"/>
                  <a:pt x="11065" y="22129"/>
                </a:cubicBezTo>
                <a:cubicBezTo>
                  <a:pt x="17176" y="22129"/>
                  <a:pt x="22129" y="17175"/>
                  <a:pt x="22129" y="11065"/>
                </a:cubicBezTo>
                <a:cubicBezTo>
                  <a:pt x="22129" y="4955"/>
                  <a:pt x="17176" y="1"/>
                  <a:pt x="11065" y="1"/>
                </a:cubicBezTo>
                <a:cubicBezTo>
                  <a:pt x="5023" y="-73"/>
                  <a:pt x="70" y="4771"/>
                  <a:pt x="1" y="10819"/>
                </a:cubicBezTo>
                <a:cubicBezTo>
                  <a:pt x="0" y="10905"/>
                  <a:pt x="0" y="10979"/>
                  <a:pt x="1" y="11065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1" name="任意多边形: 形状 800">
            <a:extLst>
              <a:ext uri="{FF2B5EF4-FFF2-40B4-BE49-F238E27FC236}">
                <a16:creationId xmlns:a16="http://schemas.microsoft.com/office/drawing/2014/main" id="{C6D8B52F-E022-E38E-7ADA-AE6FB4FFBA62}"/>
              </a:ext>
            </a:extLst>
          </p:cNvPr>
          <p:cNvSpPr/>
          <p:nvPr/>
        </p:nvSpPr>
        <p:spPr>
          <a:xfrm flipH="1">
            <a:off x="11055129" y="1831212"/>
            <a:ext cx="22129" cy="22129"/>
          </a:xfrm>
          <a:custGeom>
            <a:avLst/>
            <a:gdLst>
              <a:gd name="connsiteX0" fmla="*/ 1 w 22129"/>
              <a:gd name="connsiteY0" fmla="*/ 11065 h 22129"/>
              <a:gd name="connsiteX1" fmla="*/ 11065 w 22129"/>
              <a:gd name="connsiteY1" fmla="*/ 22129 h 22129"/>
              <a:gd name="connsiteX2" fmla="*/ 22129 w 22129"/>
              <a:gd name="connsiteY2" fmla="*/ 11065 h 22129"/>
              <a:gd name="connsiteX3" fmla="*/ 11065 w 22129"/>
              <a:gd name="connsiteY3" fmla="*/ 1 h 22129"/>
              <a:gd name="connsiteX4" fmla="*/ 1 w 22129"/>
              <a:gd name="connsiteY4" fmla="*/ 10819 h 22129"/>
              <a:gd name="connsiteX5" fmla="*/ 1 w 22129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1065"/>
                </a:moveTo>
                <a:cubicBezTo>
                  <a:pt x="1" y="17175"/>
                  <a:pt x="4954" y="22129"/>
                  <a:pt x="11065" y="22129"/>
                </a:cubicBezTo>
                <a:cubicBezTo>
                  <a:pt x="17176" y="22129"/>
                  <a:pt x="22129" y="17175"/>
                  <a:pt x="22129" y="11065"/>
                </a:cubicBezTo>
                <a:cubicBezTo>
                  <a:pt x="22129" y="4955"/>
                  <a:pt x="17176" y="1"/>
                  <a:pt x="11065" y="1"/>
                </a:cubicBezTo>
                <a:cubicBezTo>
                  <a:pt x="5023" y="-73"/>
                  <a:pt x="70" y="4771"/>
                  <a:pt x="1" y="10819"/>
                </a:cubicBezTo>
                <a:cubicBezTo>
                  <a:pt x="0" y="10905"/>
                  <a:pt x="0" y="10979"/>
                  <a:pt x="1" y="11065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2" name="任意多边形: 形状 801">
            <a:extLst>
              <a:ext uri="{FF2B5EF4-FFF2-40B4-BE49-F238E27FC236}">
                <a16:creationId xmlns:a16="http://schemas.microsoft.com/office/drawing/2014/main" id="{D84E3C26-0E35-94FC-94E2-C84F75F7D94E}"/>
              </a:ext>
            </a:extLst>
          </p:cNvPr>
          <p:cNvSpPr/>
          <p:nvPr/>
        </p:nvSpPr>
        <p:spPr>
          <a:xfrm flipH="1">
            <a:off x="10849580" y="1828385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5 w 22128"/>
              <a:gd name="connsiteY1" fmla="*/ 22129 h 22128"/>
              <a:gd name="connsiteX2" fmla="*/ 22129 w 22128"/>
              <a:gd name="connsiteY2" fmla="*/ 11064 h 22128"/>
              <a:gd name="connsiteX3" fmla="*/ 11063 w 22128"/>
              <a:gd name="connsiteY3" fmla="*/ 0 h 22128"/>
              <a:gd name="connsiteX4" fmla="*/ 10941 w 22128"/>
              <a:gd name="connsiteY4" fmla="*/ 0 h 22128"/>
              <a:gd name="connsiteX5" fmla="*/ 0 w 22128"/>
              <a:gd name="connsiteY5" fmla="*/ 10941 h 22128"/>
              <a:gd name="connsiteX6" fmla="*/ 0 w 22128"/>
              <a:gd name="connsiteY6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4" y="22129"/>
                  <a:pt x="11065" y="22129"/>
                </a:cubicBezTo>
                <a:cubicBezTo>
                  <a:pt x="17175" y="22129"/>
                  <a:pt x="22129" y="17174"/>
                  <a:pt x="22129" y="11064"/>
                </a:cubicBezTo>
                <a:cubicBezTo>
                  <a:pt x="22129" y="4954"/>
                  <a:pt x="17174" y="0"/>
                  <a:pt x="11063" y="0"/>
                </a:cubicBezTo>
                <a:cubicBezTo>
                  <a:pt x="11022" y="0"/>
                  <a:pt x="10982" y="0"/>
                  <a:pt x="10941" y="0"/>
                </a:cubicBezTo>
                <a:cubicBezTo>
                  <a:pt x="4899" y="0"/>
                  <a:pt x="0" y="4893"/>
                  <a:pt x="0" y="10941"/>
                </a:cubicBezTo>
                <a:cubicBezTo>
                  <a:pt x="0" y="10978"/>
                  <a:pt x="0" y="11027"/>
                  <a:pt x="0" y="11064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3" name="任意多边形: 形状 802">
            <a:extLst>
              <a:ext uri="{FF2B5EF4-FFF2-40B4-BE49-F238E27FC236}">
                <a16:creationId xmlns:a16="http://schemas.microsoft.com/office/drawing/2014/main" id="{FD70A79E-F97B-4E8A-9D06-6FA404DE8C85}"/>
              </a:ext>
            </a:extLst>
          </p:cNvPr>
          <p:cNvSpPr/>
          <p:nvPr/>
        </p:nvSpPr>
        <p:spPr>
          <a:xfrm flipH="1">
            <a:off x="10945347" y="1842277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4" name="任意多边形: 形状 803">
            <a:extLst>
              <a:ext uri="{FF2B5EF4-FFF2-40B4-BE49-F238E27FC236}">
                <a16:creationId xmlns:a16="http://schemas.microsoft.com/office/drawing/2014/main" id="{0B86C24C-14D0-42FC-24DA-5C78E0F0D685}"/>
              </a:ext>
            </a:extLst>
          </p:cNvPr>
          <p:cNvSpPr/>
          <p:nvPr/>
        </p:nvSpPr>
        <p:spPr>
          <a:xfrm flipH="1">
            <a:off x="11002144" y="1778719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7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5" name="任意多边形: 形状 804">
            <a:extLst>
              <a:ext uri="{FF2B5EF4-FFF2-40B4-BE49-F238E27FC236}">
                <a16:creationId xmlns:a16="http://schemas.microsoft.com/office/drawing/2014/main" id="{C69CA661-68B3-4762-B644-936F7CDDD794}"/>
              </a:ext>
            </a:extLst>
          </p:cNvPr>
          <p:cNvSpPr/>
          <p:nvPr/>
        </p:nvSpPr>
        <p:spPr>
          <a:xfrm flipH="1">
            <a:off x="10877856" y="1780440"/>
            <a:ext cx="11064" cy="11064"/>
          </a:xfrm>
          <a:custGeom>
            <a:avLst/>
            <a:gdLst>
              <a:gd name="connsiteX0" fmla="*/ 0 w 11064"/>
              <a:gd name="connsiteY0" fmla="*/ 5532 h 11064"/>
              <a:gd name="connsiteX1" fmla="*/ 5532 w 11064"/>
              <a:gd name="connsiteY1" fmla="*/ 11064 h 11064"/>
              <a:gd name="connsiteX2" fmla="*/ 11064 w 11064"/>
              <a:gd name="connsiteY2" fmla="*/ 5532 h 11064"/>
              <a:gd name="connsiteX3" fmla="*/ 5532 w 11064"/>
              <a:gd name="connsiteY3" fmla="*/ 0 h 11064"/>
              <a:gd name="connsiteX4" fmla="*/ 0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0" y="5532"/>
                </a:moveTo>
                <a:cubicBezTo>
                  <a:pt x="0" y="8593"/>
                  <a:pt x="2477" y="11064"/>
                  <a:pt x="5532" y="11064"/>
                </a:cubicBezTo>
                <a:cubicBezTo>
                  <a:pt x="8587" y="11064"/>
                  <a:pt x="11064" y="8593"/>
                  <a:pt x="11064" y="5532"/>
                </a:cubicBezTo>
                <a:cubicBezTo>
                  <a:pt x="11064" y="2471"/>
                  <a:pt x="8587" y="0"/>
                  <a:pt x="5532" y="0"/>
                </a:cubicBezTo>
                <a:cubicBezTo>
                  <a:pt x="2477" y="0"/>
                  <a:pt x="0" y="2471"/>
                  <a:pt x="0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6" name="任意多边形: 形状 805">
            <a:extLst>
              <a:ext uri="{FF2B5EF4-FFF2-40B4-BE49-F238E27FC236}">
                <a16:creationId xmlns:a16="http://schemas.microsoft.com/office/drawing/2014/main" id="{3AF3BE1F-2D2A-39E6-2F1F-8F4944EBAC44}"/>
              </a:ext>
            </a:extLst>
          </p:cNvPr>
          <p:cNvSpPr/>
          <p:nvPr/>
        </p:nvSpPr>
        <p:spPr>
          <a:xfrm flipH="1">
            <a:off x="10810732" y="1892926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7" name="任意多边形: 形状 806">
            <a:extLst>
              <a:ext uri="{FF2B5EF4-FFF2-40B4-BE49-F238E27FC236}">
                <a16:creationId xmlns:a16="http://schemas.microsoft.com/office/drawing/2014/main" id="{8013F25C-1B30-788D-BFF4-E21976E4D14A}"/>
              </a:ext>
            </a:extLst>
          </p:cNvPr>
          <p:cNvSpPr/>
          <p:nvPr/>
        </p:nvSpPr>
        <p:spPr>
          <a:xfrm flipH="1">
            <a:off x="10984195" y="1907187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8" name="任意多边形: 形状 807">
            <a:extLst>
              <a:ext uri="{FF2B5EF4-FFF2-40B4-BE49-F238E27FC236}">
                <a16:creationId xmlns:a16="http://schemas.microsoft.com/office/drawing/2014/main" id="{104715E6-2FEE-DA35-F282-5F016890D4DB}"/>
              </a:ext>
            </a:extLst>
          </p:cNvPr>
          <p:cNvSpPr/>
          <p:nvPr/>
        </p:nvSpPr>
        <p:spPr>
          <a:xfrm flipH="1">
            <a:off x="11080085" y="1925996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9" name="任意多边形: 形状 808">
            <a:extLst>
              <a:ext uri="{FF2B5EF4-FFF2-40B4-BE49-F238E27FC236}">
                <a16:creationId xmlns:a16="http://schemas.microsoft.com/office/drawing/2014/main" id="{4C91CBA1-9F79-49D7-6EE2-DEE1AF39876E}"/>
              </a:ext>
            </a:extLst>
          </p:cNvPr>
          <p:cNvSpPr/>
          <p:nvPr/>
        </p:nvSpPr>
        <p:spPr>
          <a:xfrm flipH="1">
            <a:off x="10974852" y="1955747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0" name="任意多边形: 形状 809">
            <a:extLst>
              <a:ext uri="{FF2B5EF4-FFF2-40B4-BE49-F238E27FC236}">
                <a16:creationId xmlns:a16="http://schemas.microsoft.com/office/drawing/2014/main" id="{38098452-07CF-AD19-42A6-E6C987318E10}"/>
              </a:ext>
            </a:extLst>
          </p:cNvPr>
          <p:cNvSpPr/>
          <p:nvPr/>
        </p:nvSpPr>
        <p:spPr>
          <a:xfrm flipH="1">
            <a:off x="11009644" y="2018690"/>
            <a:ext cx="11064" cy="11065"/>
          </a:xfrm>
          <a:custGeom>
            <a:avLst/>
            <a:gdLst>
              <a:gd name="connsiteX0" fmla="*/ 1 w 11064"/>
              <a:gd name="connsiteY0" fmla="*/ 5409 h 11065"/>
              <a:gd name="connsiteX1" fmla="*/ 5411 w 11064"/>
              <a:gd name="connsiteY1" fmla="*/ 11064 h 11065"/>
              <a:gd name="connsiteX2" fmla="*/ 11063 w 11064"/>
              <a:gd name="connsiteY2" fmla="*/ 5655 h 11065"/>
              <a:gd name="connsiteX3" fmla="*/ 5654 w 11064"/>
              <a:gd name="connsiteY3" fmla="*/ 0 h 11065"/>
              <a:gd name="connsiteX4" fmla="*/ 5411 w 11064"/>
              <a:gd name="connsiteY4" fmla="*/ 0 h 11065"/>
              <a:gd name="connsiteX5" fmla="*/ 1 w 11064"/>
              <a:gd name="connsiteY5" fmla="*/ 5409 h 1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4" h="11065">
                <a:moveTo>
                  <a:pt x="1" y="5409"/>
                </a:moveTo>
                <a:cubicBezTo>
                  <a:pt x="-66" y="8458"/>
                  <a:pt x="2356" y="10990"/>
                  <a:pt x="5411" y="11064"/>
                </a:cubicBezTo>
                <a:cubicBezTo>
                  <a:pt x="8466" y="11126"/>
                  <a:pt x="10996" y="8704"/>
                  <a:pt x="11063" y="5655"/>
                </a:cubicBezTo>
                <a:cubicBezTo>
                  <a:pt x="11130" y="2594"/>
                  <a:pt x="8709" y="62"/>
                  <a:pt x="5654" y="0"/>
                </a:cubicBezTo>
                <a:cubicBezTo>
                  <a:pt x="5573" y="0"/>
                  <a:pt x="5492" y="0"/>
                  <a:pt x="5411" y="0"/>
                </a:cubicBezTo>
                <a:cubicBezTo>
                  <a:pt x="2450" y="62"/>
                  <a:pt x="67" y="2446"/>
                  <a:pt x="1" y="5409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1" name="任意多边形: 形状 810">
            <a:extLst>
              <a:ext uri="{FF2B5EF4-FFF2-40B4-BE49-F238E27FC236}">
                <a16:creationId xmlns:a16="http://schemas.microsoft.com/office/drawing/2014/main" id="{035A6EF5-64EF-BB5B-98F5-2C80F95ACA53}"/>
              </a:ext>
            </a:extLst>
          </p:cNvPr>
          <p:cNvSpPr/>
          <p:nvPr/>
        </p:nvSpPr>
        <p:spPr>
          <a:xfrm flipH="1">
            <a:off x="10942521" y="2018690"/>
            <a:ext cx="11064" cy="11065"/>
          </a:xfrm>
          <a:custGeom>
            <a:avLst/>
            <a:gdLst>
              <a:gd name="connsiteX0" fmla="*/ 1 w 11064"/>
              <a:gd name="connsiteY0" fmla="*/ 5409 h 11065"/>
              <a:gd name="connsiteX1" fmla="*/ 5411 w 11064"/>
              <a:gd name="connsiteY1" fmla="*/ 11064 h 11065"/>
              <a:gd name="connsiteX2" fmla="*/ 11063 w 11064"/>
              <a:gd name="connsiteY2" fmla="*/ 5655 h 11065"/>
              <a:gd name="connsiteX3" fmla="*/ 5654 w 11064"/>
              <a:gd name="connsiteY3" fmla="*/ 0 h 11065"/>
              <a:gd name="connsiteX4" fmla="*/ 5411 w 11064"/>
              <a:gd name="connsiteY4" fmla="*/ 0 h 11065"/>
              <a:gd name="connsiteX5" fmla="*/ 1 w 11064"/>
              <a:gd name="connsiteY5" fmla="*/ 5409 h 1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4" h="11065">
                <a:moveTo>
                  <a:pt x="1" y="5409"/>
                </a:moveTo>
                <a:cubicBezTo>
                  <a:pt x="-66" y="8458"/>
                  <a:pt x="2356" y="10990"/>
                  <a:pt x="5411" y="11064"/>
                </a:cubicBezTo>
                <a:cubicBezTo>
                  <a:pt x="8466" y="11126"/>
                  <a:pt x="10996" y="8704"/>
                  <a:pt x="11063" y="5655"/>
                </a:cubicBezTo>
                <a:cubicBezTo>
                  <a:pt x="11130" y="2594"/>
                  <a:pt x="8709" y="62"/>
                  <a:pt x="5654" y="0"/>
                </a:cubicBezTo>
                <a:cubicBezTo>
                  <a:pt x="5573" y="0"/>
                  <a:pt x="5492" y="0"/>
                  <a:pt x="5411" y="0"/>
                </a:cubicBezTo>
                <a:cubicBezTo>
                  <a:pt x="2450" y="62"/>
                  <a:pt x="67" y="2446"/>
                  <a:pt x="1" y="5409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2" name="任意多边形: 形状 811">
            <a:extLst>
              <a:ext uri="{FF2B5EF4-FFF2-40B4-BE49-F238E27FC236}">
                <a16:creationId xmlns:a16="http://schemas.microsoft.com/office/drawing/2014/main" id="{40AC5FCD-61BF-F00C-0106-4F721A9BCD21}"/>
              </a:ext>
            </a:extLst>
          </p:cNvPr>
          <p:cNvSpPr/>
          <p:nvPr/>
        </p:nvSpPr>
        <p:spPr>
          <a:xfrm flipH="1">
            <a:off x="6917596" y="2547697"/>
            <a:ext cx="48805" cy="74650"/>
          </a:xfrm>
          <a:custGeom>
            <a:avLst/>
            <a:gdLst>
              <a:gd name="connsiteX0" fmla="*/ 33193 w 48805"/>
              <a:gd name="connsiteY0" fmla="*/ 74117 h 74650"/>
              <a:gd name="connsiteX1" fmla="*/ 42536 w 48805"/>
              <a:gd name="connsiteY1" fmla="*/ 73379 h 74650"/>
              <a:gd name="connsiteX2" fmla="*/ 48806 w 48805"/>
              <a:gd name="connsiteY2" fmla="*/ 66495 h 74650"/>
              <a:gd name="connsiteX3" fmla="*/ 16351 w 48805"/>
              <a:gd name="connsiteY3" fmla="*/ 9453 h 74650"/>
              <a:gd name="connsiteX4" fmla="*/ 19670 w 48805"/>
              <a:gd name="connsiteY4" fmla="*/ 1953 h 74650"/>
              <a:gd name="connsiteX5" fmla="*/ 7376 w 48805"/>
              <a:gd name="connsiteY5" fmla="*/ 1953 h 74650"/>
              <a:gd name="connsiteX6" fmla="*/ 369 w 48805"/>
              <a:gd name="connsiteY6" fmla="*/ 11788 h 74650"/>
              <a:gd name="connsiteX7" fmla="*/ 8237 w 48805"/>
              <a:gd name="connsiteY7" fmla="*/ 13755 h 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05" h="74650">
                <a:moveTo>
                  <a:pt x="33193" y="74117"/>
                </a:moveTo>
                <a:cubicBezTo>
                  <a:pt x="36291" y="75027"/>
                  <a:pt x="39622" y="74769"/>
                  <a:pt x="42536" y="73379"/>
                </a:cubicBezTo>
                <a:cubicBezTo>
                  <a:pt x="45314" y="71830"/>
                  <a:pt x="47527" y="69408"/>
                  <a:pt x="48806" y="66495"/>
                </a:cubicBezTo>
                <a:lnTo>
                  <a:pt x="16351" y="9453"/>
                </a:lnTo>
                <a:cubicBezTo>
                  <a:pt x="19178" y="6994"/>
                  <a:pt x="20653" y="4043"/>
                  <a:pt x="19670" y="1953"/>
                </a:cubicBezTo>
                <a:cubicBezTo>
                  <a:pt x="18686" y="-136"/>
                  <a:pt x="12785" y="-1120"/>
                  <a:pt x="7376" y="1953"/>
                </a:cubicBezTo>
                <a:cubicBezTo>
                  <a:pt x="1967" y="5027"/>
                  <a:pt x="-1107" y="8961"/>
                  <a:pt x="369" y="11788"/>
                </a:cubicBezTo>
                <a:cubicBezTo>
                  <a:pt x="1844" y="14616"/>
                  <a:pt x="4549" y="14616"/>
                  <a:pt x="8237" y="1375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3" name="任意多边形: 形状 812">
            <a:extLst>
              <a:ext uri="{FF2B5EF4-FFF2-40B4-BE49-F238E27FC236}">
                <a16:creationId xmlns:a16="http://schemas.microsoft.com/office/drawing/2014/main" id="{4F96CED7-812D-BEE5-78BE-E140A60007A0}"/>
              </a:ext>
            </a:extLst>
          </p:cNvPr>
          <p:cNvSpPr/>
          <p:nvPr/>
        </p:nvSpPr>
        <p:spPr>
          <a:xfrm flipH="1">
            <a:off x="6984227" y="2646499"/>
            <a:ext cx="76044" cy="45511"/>
          </a:xfrm>
          <a:custGeom>
            <a:avLst/>
            <a:gdLst>
              <a:gd name="connsiteX0" fmla="*/ 68792 w 76044"/>
              <a:gd name="connsiteY0" fmla="*/ 45511 h 45511"/>
              <a:gd name="connsiteX1" fmla="*/ 75307 w 76044"/>
              <a:gd name="connsiteY1" fmla="*/ 38873 h 45511"/>
              <a:gd name="connsiteX2" fmla="*/ 75307 w 76044"/>
              <a:gd name="connsiteY2" fmla="*/ 29529 h 45511"/>
              <a:gd name="connsiteX3" fmla="*/ 13224 w 76044"/>
              <a:gd name="connsiteY3" fmla="*/ 7893 h 45511"/>
              <a:gd name="connsiteX4" fmla="*/ 10889 w 76044"/>
              <a:gd name="connsiteY4" fmla="*/ 148 h 45511"/>
              <a:gd name="connsiteX5" fmla="*/ 1422 w 76044"/>
              <a:gd name="connsiteY5" fmla="*/ 7647 h 45511"/>
              <a:gd name="connsiteX6" fmla="*/ 2529 w 76044"/>
              <a:gd name="connsiteY6" fmla="*/ 19940 h 45511"/>
              <a:gd name="connsiteX7" fmla="*/ 9782 w 76044"/>
              <a:gd name="connsiteY7" fmla="*/ 16129 h 4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044" h="45511">
                <a:moveTo>
                  <a:pt x="68792" y="45511"/>
                </a:moveTo>
                <a:cubicBezTo>
                  <a:pt x="71754" y="44233"/>
                  <a:pt x="74090" y="41848"/>
                  <a:pt x="75307" y="38873"/>
                </a:cubicBezTo>
                <a:cubicBezTo>
                  <a:pt x="76290" y="35836"/>
                  <a:pt x="76290" y="32566"/>
                  <a:pt x="75307" y="29529"/>
                </a:cubicBezTo>
                <a:lnTo>
                  <a:pt x="13224" y="7893"/>
                </a:lnTo>
                <a:cubicBezTo>
                  <a:pt x="13839" y="4205"/>
                  <a:pt x="13224" y="1008"/>
                  <a:pt x="10889" y="148"/>
                </a:cubicBezTo>
                <a:cubicBezTo>
                  <a:pt x="8553" y="-713"/>
                  <a:pt x="3635" y="2238"/>
                  <a:pt x="1422" y="7647"/>
                </a:cubicBezTo>
                <a:cubicBezTo>
                  <a:pt x="-790" y="13056"/>
                  <a:pt x="-421" y="18465"/>
                  <a:pt x="2529" y="19940"/>
                </a:cubicBezTo>
                <a:cubicBezTo>
                  <a:pt x="5480" y="21416"/>
                  <a:pt x="7569" y="19203"/>
                  <a:pt x="9782" y="1612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4" name="任意多边形: 形状 813">
            <a:extLst>
              <a:ext uri="{FF2B5EF4-FFF2-40B4-BE49-F238E27FC236}">
                <a16:creationId xmlns:a16="http://schemas.microsoft.com/office/drawing/2014/main" id="{C031D94E-6F3B-59CE-A5EB-8349FB5149F2}"/>
              </a:ext>
            </a:extLst>
          </p:cNvPr>
          <p:cNvSpPr/>
          <p:nvPr/>
        </p:nvSpPr>
        <p:spPr>
          <a:xfrm flipH="1">
            <a:off x="6965173" y="2816422"/>
            <a:ext cx="72009" cy="54636"/>
          </a:xfrm>
          <a:custGeom>
            <a:avLst/>
            <a:gdLst>
              <a:gd name="connsiteX0" fmla="*/ 62545 w 72009"/>
              <a:gd name="connsiteY0" fmla="*/ 0 h 54636"/>
              <a:gd name="connsiteX1" fmla="*/ 9314 w 72009"/>
              <a:gd name="connsiteY1" fmla="*/ 38479 h 54636"/>
              <a:gd name="connsiteX2" fmla="*/ 1569 w 72009"/>
              <a:gd name="connsiteY2" fmla="*/ 35897 h 54636"/>
              <a:gd name="connsiteX3" fmla="*/ 2306 w 72009"/>
              <a:gd name="connsiteY3" fmla="*/ 48191 h 54636"/>
              <a:gd name="connsiteX4" fmla="*/ 12879 w 72009"/>
              <a:gd name="connsiteY4" fmla="*/ 54092 h 54636"/>
              <a:gd name="connsiteX5" fmla="*/ 13985 w 72009"/>
              <a:gd name="connsiteY5" fmla="*/ 45978 h 54636"/>
              <a:gd name="connsiteX6" fmla="*/ 71765 w 72009"/>
              <a:gd name="connsiteY6" fmla="*/ 14752 h 54636"/>
              <a:gd name="connsiteX7" fmla="*/ 70044 w 72009"/>
              <a:gd name="connsiteY7" fmla="*/ 5655 h 54636"/>
              <a:gd name="connsiteX8" fmla="*/ 62545 w 72009"/>
              <a:gd name="connsiteY8" fmla="*/ 0 h 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09" h="54636">
                <a:moveTo>
                  <a:pt x="62545" y="0"/>
                </a:moveTo>
                <a:lnTo>
                  <a:pt x="9314" y="38479"/>
                </a:lnTo>
                <a:cubicBezTo>
                  <a:pt x="6609" y="35774"/>
                  <a:pt x="3536" y="34668"/>
                  <a:pt x="1569" y="35897"/>
                </a:cubicBezTo>
                <a:cubicBezTo>
                  <a:pt x="-398" y="37127"/>
                  <a:pt x="-890" y="43028"/>
                  <a:pt x="2306" y="48191"/>
                </a:cubicBezTo>
                <a:cubicBezTo>
                  <a:pt x="5502" y="53354"/>
                  <a:pt x="10174" y="55813"/>
                  <a:pt x="12879" y="54092"/>
                </a:cubicBezTo>
                <a:cubicBezTo>
                  <a:pt x="15583" y="52371"/>
                  <a:pt x="15092" y="49666"/>
                  <a:pt x="13985" y="45978"/>
                </a:cubicBezTo>
                <a:lnTo>
                  <a:pt x="71765" y="14752"/>
                </a:lnTo>
                <a:cubicBezTo>
                  <a:pt x="72404" y="11618"/>
                  <a:pt x="71777" y="8347"/>
                  <a:pt x="70044" y="5655"/>
                </a:cubicBezTo>
                <a:cubicBezTo>
                  <a:pt x="68237" y="2987"/>
                  <a:pt x="65606" y="996"/>
                  <a:pt x="62545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5" name="任意多边形: 形状 814">
            <a:extLst>
              <a:ext uri="{FF2B5EF4-FFF2-40B4-BE49-F238E27FC236}">
                <a16:creationId xmlns:a16="http://schemas.microsoft.com/office/drawing/2014/main" id="{5063ACE8-4C06-ABAF-9C73-4F16FCEE32D7}"/>
              </a:ext>
            </a:extLst>
          </p:cNvPr>
          <p:cNvSpPr/>
          <p:nvPr/>
        </p:nvSpPr>
        <p:spPr>
          <a:xfrm flipH="1">
            <a:off x="6902351" y="2857095"/>
            <a:ext cx="42298" cy="76929"/>
          </a:xfrm>
          <a:custGeom>
            <a:avLst/>
            <a:gdLst>
              <a:gd name="connsiteX0" fmla="*/ 34799 w 42298"/>
              <a:gd name="connsiteY0" fmla="*/ 756 h 76929"/>
              <a:gd name="connsiteX1" fmla="*/ 25456 w 42298"/>
              <a:gd name="connsiteY1" fmla="*/ 756 h 76929"/>
              <a:gd name="connsiteX2" fmla="*/ 7753 w 42298"/>
              <a:gd name="connsiteY2" fmla="*/ 64068 h 76929"/>
              <a:gd name="connsiteX3" fmla="*/ 131 w 42298"/>
              <a:gd name="connsiteY3" fmla="*/ 66896 h 76929"/>
              <a:gd name="connsiteX4" fmla="*/ 8368 w 42298"/>
              <a:gd name="connsiteY4" fmla="*/ 75870 h 76929"/>
              <a:gd name="connsiteX5" fmla="*/ 20661 w 42298"/>
              <a:gd name="connsiteY5" fmla="*/ 74026 h 76929"/>
              <a:gd name="connsiteX6" fmla="*/ 16482 w 42298"/>
              <a:gd name="connsiteY6" fmla="*/ 67019 h 76929"/>
              <a:gd name="connsiteX7" fmla="*/ 42298 w 42298"/>
              <a:gd name="connsiteY7" fmla="*/ 6534 h 76929"/>
              <a:gd name="connsiteX8" fmla="*/ 34799 w 42298"/>
              <a:gd name="connsiteY8" fmla="*/ 756 h 7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98" h="76929">
                <a:moveTo>
                  <a:pt x="34799" y="756"/>
                </a:moveTo>
                <a:cubicBezTo>
                  <a:pt x="31763" y="-252"/>
                  <a:pt x="28492" y="-252"/>
                  <a:pt x="25456" y="756"/>
                </a:cubicBezTo>
                <a:lnTo>
                  <a:pt x="7753" y="64068"/>
                </a:lnTo>
                <a:cubicBezTo>
                  <a:pt x="4065" y="64068"/>
                  <a:pt x="992" y="64683"/>
                  <a:pt x="131" y="66896"/>
                </a:cubicBezTo>
                <a:cubicBezTo>
                  <a:pt x="-729" y="69109"/>
                  <a:pt x="2713" y="73903"/>
                  <a:pt x="8368" y="75870"/>
                </a:cubicBezTo>
                <a:cubicBezTo>
                  <a:pt x="14023" y="77837"/>
                  <a:pt x="19186" y="76977"/>
                  <a:pt x="20661" y="74026"/>
                </a:cubicBezTo>
                <a:cubicBezTo>
                  <a:pt x="22137" y="71075"/>
                  <a:pt x="19678" y="68986"/>
                  <a:pt x="16482" y="67019"/>
                </a:cubicBezTo>
                <a:lnTo>
                  <a:pt x="42298" y="6534"/>
                </a:lnTo>
                <a:cubicBezTo>
                  <a:pt x="40614" y="3731"/>
                  <a:pt x="37934" y="1678"/>
                  <a:pt x="34799" y="75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6" name="任意多边形: 形状 815">
            <a:extLst>
              <a:ext uri="{FF2B5EF4-FFF2-40B4-BE49-F238E27FC236}">
                <a16:creationId xmlns:a16="http://schemas.microsoft.com/office/drawing/2014/main" id="{52751944-0EFD-7586-96CF-911EB3351E36}"/>
              </a:ext>
            </a:extLst>
          </p:cNvPr>
          <p:cNvSpPr/>
          <p:nvPr/>
        </p:nvSpPr>
        <p:spPr>
          <a:xfrm flipH="1">
            <a:off x="6788441" y="2840333"/>
            <a:ext cx="47770" cy="74938"/>
          </a:xfrm>
          <a:custGeom>
            <a:avLst/>
            <a:gdLst>
              <a:gd name="connsiteX0" fmla="*/ 39462 w 47770"/>
              <a:gd name="connsiteY0" fmla="*/ 62390 h 74938"/>
              <a:gd name="connsiteX1" fmla="*/ 15736 w 47770"/>
              <a:gd name="connsiteY1" fmla="*/ 922 h 74938"/>
              <a:gd name="connsiteX2" fmla="*/ 6393 w 47770"/>
              <a:gd name="connsiteY2" fmla="*/ 922 h 74938"/>
              <a:gd name="connsiteX3" fmla="*/ 0 w 47770"/>
              <a:gd name="connsiteY3" fmla="*/ 7684 h 74938"/>
              <a:gd name="connsiteX4" fmla="*/ 31472 w 47770"/>
              <a:gd name="connsiteY4" fmla="*/ 65340 h 74938"/>
              <a:gd name="connsiteX5" fmla="*/ 27906 w 47770"/>
              <a:gd name="connsiteY5" fmla="*/ 72717 h 74938"/>
              <a:gd name="connsiteX6" fmla="*/ 40200 w 47770"/>
              <a:gd name="connsiteY6" fmla="*/ 73577 h 74938"/>
              <a:gd name="connsiteX7" fmla="*/ 47453 w 47770"/>
              <a:gd name="connsiteY7" fmla="*/ 63865 h 74938"/>
              <a:gd name="connsiteX8" fmla="*/ 39462 w 47770"/>
              <a:gd name="connsiteY8" fmla="*/ 62390 h 7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70" h="74938">
                <a:moveTo>
                  <a:pt x="39462" y="62390"/>
                </a:moveTo>
                <a:lnTo>
                  <a:pt x="15736" y="922"/>
                </a:lnTo>
                <a:cubicBezTo>
                  <a:pt x="12748" y="-307"/>
                  <a:pt x="9380" y="-307"/>
                  <a:pt x="6393" y="922"/>
                </a:cubicBezTo>
                <a:cubicBezTo>
                  <a:pt x="3577" y="2422"/>
                  <a:pt x="1340" y="4795"/>
                  <a:pt x="0" y="7684"/>
                </a:cubicBezTo>
                <a:lnTo>
                  <a:pt x="31472" y="65340"/>
                </a:lnTo>
                <a:cubicBezTo>
                  <a:pt x="28521" y="67799"/>
                  <a:pt x="27046" y="70627"/>
                  <a:pt x="27906" y="72717"/>
                </a:cubicBezTo>
                <a:cubicBezTo>
                  <a:pt x="28767" y="74807"/>
                  <a:pt x="34668" y="76036"/>
                  <a:pt x="40200" y="73577"/>
                </a:cubicBezTo>
                <a:cubicBezTo>
                  <a:pt x="45732" y="71118"/>
                  <a:pt x="48806" y="66693"/>
                  <a:pt x="47453" y="63865"/>
                </a:cubicBezTo>
                <a:cubicBezTo>
                  <a:pt x="46101" y="61038"/>
                  <a:pt x="43150" y="61775"/>
                  <a:pt x="39462" y="6239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7" name="任意多边形: 形状 816">
            <a:extLst>
              <a:ext uri="{FF2B5EF4-FFF2-40B4-BE49-F238E27FC236}">
                <a16:creationId xmlns:a16="http://schemas.microsoft.com/office/drawing/2014/main" id="{51D69594-D99D-AA4F-EF1A-C1450382B401}"/>
              </a:ext>
            </a:extLst>
          </p:cNvPr>
          <p:cNvSpPr/>
          <p:nvPr/>
        </p:nvSpPr>
        <p:spPr>
          <a:xfrm flipH="1">
            <a:off x="6643878" y="2697012"/>
            <a:ext cx="79508" cy="30895"/>
          </a:xfrm>
          <a:custGeom>
            <a:avLst/>
            <a:gdLst>
              <a:gd name="connsiteX0" fmla="*/ 79078 w 79508"/>
              <a:gd name="connsiteY0" fmla="*/ 9627 h 30895"/>
              <a:gd name="connsiteX1" fmla="*/ 71579 w 79508"/>
              <a:gd name="connsiteY1" fmla="*/ 38 h 30895"/>
              <a:gd name="connsiteX2" fmla="*/ 67522 w 79508"/>
              <a:gd name="connsiteY2" fmla="*/ 7046 h 30895"/>
              <a:gd name="connsiteX3" fmla="*/ 2120 w 79508"/>
              <a:gd name="connsiteY3" fmla="*/ 13684 h 30895"/>
              <a:gd name="connsiteX4" fmla="*/ 153 w 79508"/>
              <a:gd name="connsiteY4" fmla="*/ 22904 h 30895"/>
              <a:gd name="connsiteX5" fmla="*/ 4948 w 79508"/>
              <a:gd name="connsiteY5" fmla="*/ 30895 h 30895"/>
              <a:gd name="connsiteX6" fmla="*/ 68997 w 79508"/>
              <a:gd name="connsiteY6" fmla="*/ 15774 h 30895"/>
              <a:gd name="connsiteX7" fmla="*/ 75144 w 79508"/>
              <a:gd name="connsiteY7" fmla="*/ 21060 h 30895"/>
              <a:gd name="connsiteX8" fmla="*/ 79078 w 79508"/>
              <a:gd name="connsiteY8" fmla="*/ 9627 h 3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08" h="30895">
                <a:moveTo>
                  <a:pt x="79078" y="9627"/>
                </a:moveTo>
                <a:cubicBezTo>
                  <a:pt x="78095" y="3849"/>
                  <a:pt x="74775" y="-453"/>
                  <a:pt x="71579" y="38"/>
                </a:cubicBezTo>
                <a:cubicBezTo>
                  <a:pt x="68383" y="530"/>
                  <a:pt x="67768" y="3358"/>
                  <a:pt x="67522" y="7046"/>
                </a:cubicBezTo>
                <a:lnTo>
                  <a:pt x="2120" y="13684"/>
                </a:lnTo>
                <a:cubicBezTo>
                  <a:pt x="362" y="16413"/>
                  <a:pt x="-339" y="19696"/>
                  <a:pt x="153" y="22904"/>
                </a:cubicBezTo>
                <a:cubicBezTo>
                  <a:pt x="842" y="26015"/>
                  <a:pt x="2526" y="28818"/>
                  <a:pt x="4948" y="30895"/>
                </a:cubicBezTo>
                <a:lnTo>
                  <a:pt x="68997" y="15774"/>
                </a:lnTo>
                <a:cubicBezTo>
                  <a:pt x="70473" y="19216"/>
                  <a:pt x="72808" y="21429"/>
                  <a:pt x="75144" y="21060"/>
                </a:cubicBezTo>
                <a:cubicBezTo>
                  <a:pt x="77480" y="20692"/>
                  <a:pt x="80676" y="15405"/>
                  <a:pt x="79078" y="962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8" name="任意多边形: 形状 817">
            <a:extLst>
              <a:ext uri="{FF2B5EF4-FFF2-40B4-BE49-F238E27FC236}">
                <a16:creationId xmlns:a16="http://schemas.microsoft.com/office/drawing/2014/main" id="{B829BDC1-8C4B-E02C-405B-39F1F5A98E52}"/>
              </a:ext>
            </a:extLst>
          </p:cNvPr>
          <p:cNvSpPr/>
          <p:nvPr/>
        </p:nvSpPr>
        <p:spPr>
          <a:xfrm flipH="1">
            <a:off x="6778219" y="2555782"/>
            <a:ext cx="49756" cy="74238"/>
          </a:xfrm>
          <a:custGeom>
            <a:avLst/>
            <a:gdLst>
              <a:gd name="connsiteX0" fmla="*/ 42905 w 49756"/>
              <a:gd name="connsiteY0" fmla="*/ 1983 h 74238"/>
              <a:gd name="connsiteX1" fmla="*/ 30611 w 49756"/>
              <a:gd name="connsiteY1" fmla="*/ 1983 h 74238"/>
              <a:gd name="connsiteX2" fmla="*/ 33807 w 49756"/>
              <a:gd name="connsiteY2" fmla="*/ 9605 h 74238"/>
              <a:gd name="connsiteX3" fmla="*/ 0 w 49756"/>
              <a:gd name="connsiteY3" fmla="*/ 65909 h 74238"/>
              <a:gd name="connsiteX4" fmla="*/ 6147 w 49756"/>
              <a:gd name="connsiteY4" fmla="*/ 72917 h 74238"/>
              <a:gd name="connsiteX5" fmla="*/ 15367 w 49756"/>
              <a:gd name="connsiteY5" fmla="*/ 73900 h 74238"/>
              <a:gd name="connsiteX6" fmla="*/ 41675 w 49756"/>
              <a:gd name="connsiteY6" fmla="*/ 13538 h 74238"/>
              <a:gd name="connsiteX7" fmla="*/ 49543 w 49756"/>
              <a:gd name="connsiteY7" fmla="*/ 11817 h 74238"/>
              <a:gd name="connsiteX8" fmla="*/ 42905 w 49756"/>
              <a:gd name="connsiteY8" fmla="*/ 1983 h 7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56" h="74238">
                <a:moveTo>
                  <a:pt x="42905" y="1983"/>
                </a:moveTo>
                <a:cubicBezTo>
                  <a:pt x="37618" y="-722"/>
                  <a:pt x="32209" y="-599"/>
                  <a:pt x="30611" y="1983"/>
                </a:cubicBezTo>
                <a:cubicBezTo>
                  <a:pt x="29013" y="4564"/>
                  <a:pt x="30611" y="7023"/>
                  <a:pt x="33807" y="9605"/>
                </a:cubicBezTo>
                <a:lnTo>
                  <a:pt x="0" y="65909"/>
                </a:lnTo>
                <a:cubicBezTo>
                  <a:pt x="1045" y="68958"/>
                  <a:pt x="3258" y="71478"/>
                  <a:pt x="6147" y="72917"/>
                </a:cubicBezTo>
                <a:cubicBezTo>
                  <a:pt x="9036" y="74232"/>
                  <a:pt x="12269" y="74576"/>
                  <a:pt x="15367" y="73900"/>
                </a:cubicBezTo>
                <a:lnTo>
                  <a:pt x="41675" y="13538"/>
                </a:lnTo>
                <a:cubicBezTo>
                  <a:pt x="45363" y="14399"/>
                  <a:pt x="48560" y="13538"/>
                  <a:pt x="49543" y="11817"/>
                </a:cubicBezTo>
                <a:cubicBezTo>
                  <a:pt x="50527" y="10096"/>
                  <a:pt x="48068" y="4687"/>
                  <a:pt x="42905" y="198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19" name="任意多边形: 形状 818">
            <a:extLst>
              <a:ext uri="{FF2B5EF4-FFF2-40B4-BE49-F238E27FC236}">
                <a16:creationId xmlns:a16="http://schemas.microsoft.com/office/drawing/2014/main" id="{A8A6FBB0-B9E1-E387-3BA5-58020C2D7AEF}"/>
              </a:ext>
            </a:extLst>
          </p:cNvPr>
          <p:cNvSpPr/>
          <p:nvPr/>
        </p:nvSpPr>
        <p:spPr>
          <a:xfrm flipH="1">
            <a:off x="6698293" y="2792326"/>
            <a:ext cx="74069" cy="50656"/>
          </a:xfrm>
          <a:custGeom>
            <a:avLst/>
            <a:gdLst>
              <a:gd name="connsiteX0" fmla="*/ 64373 w 74069"/>
              <a:gd name="connsiteY0" fmla="*/ 34668 h 50656"/>
              <a:gd name="connsiteX1" fmla="*/ 8437 w 74069"/>
              <a:gd name="connsiteY1" fmla="*/ 0 h 50656"/>
              <a:gd name="connsiteX2" fmla="*/ 1429 w 74069"/>
              <a:gd name="connsiteY2" fmla="*/ 6147 h 50656"/>
              <a:gd name="connsiteX3" fmla="*/ 323 w 74069"/>
              <a:gd name="connsiteY3" fmla="*/ 15367 h 50656"/>
              <a:gd name="connsiteX4" fmla="*/ 60193 w 74069"/>
              <a:gd name="connsiteY4" fmla="*/ 42413 h 50656"/>
              <a:gd name="connsiteX5" fmla="*/ 61914 w 74069"/>
              <a:gd name="connsiteY5" fmla="*/ 50404 h 50656"/>
              <a:gd name="connsiteX6" fmla="*/ 71995 w 74069"/>
              <a:gd name="connsiteY6" fmla="*/ 43642 h 50656"/>
              <a:gd name="connsiteX7" fmla="*/ 71995 w 74069"/>
              <a:gd name="connsiteY7" fmla="*/ 31349 h 50656"/>
              <a:gd name="connsiteX8" fmla="*/ 64373 w 74069"/>
              <a:gd name="connsiteY8" fmla="*/ 34668 h 5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69" h="50656">
                <a:moveTo>
                  <a:pt x="64373" y="34668"/>
                </a:moveTo>
                <a:lnTo>
                  <a:pt x="8437" y="0"/>
                </a:lnTo>
                <a:cubicBezTo>
                  <a:pt x="5388" y="1045"/>
                  <a:pt x="2868" y="3258"/>
                  <a:pt x="1429" y="6147"/>
                </a:cubicBezTo>
                <a:cubicBezTo>
                  <a:pt x="40" y="9011"/>
                  <a:pt x="-353" y="12257"/>
                  <a:pt x="323" y="15367"/>
                </a:cubicBezTo>
                <a:lnTo>
                  <a:pt x="60193" y="42413"/>
                </a:lnTo>
                <a:cubicBezTo>
                  <a:pt x="59332" y="46101"/>
                  <a:pt x="60193" y="49297"/>
                  <a:pt x="61914" y="50404"/>
                </a:cubicBezTo>
                <a:cubicBezTo>
                  <a:pt x="63635" y="51510"/>
                  <a:pt x="69290" y="48929"/>
                  <a:pt x="71995" y="43642"/>
                </a:cubicBezTo>
                <a:cubicBezTo>
                  <a:pt x="74699" y="38356"/>
                  <a:pt x="74822" y="33070"/>
                  <a:pt x="71995" y="31349"/>
                </a:cubicBezTo>
                <a:cubicBezTo>
                  <a:pt x="69167" y="29628"/>
                  <a:pt x="66954" y="31595"/>
                  <a:pt x="64373" y="3466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0" name="任意多边形: 形状 819">
            <a:extLst>
              <a:ext uri="{FF2B5EF4-FFF2-40B4-BE49-F238E27FC236}">
                <a16:creationId xmlns:a16="http://schemas.microsoft.com/office/drawing/2014/main" id="{04DABB5D-EF94-9D7E-099F-97938A1DCD89}"/>
              </a:ext>
            </a:extLst>
          </p:cNvPr>
          <p:cNvSpPr/>
          <p:nvPr/>
        </p:nvSpPr>
        <p:spPr>
          <a:xfrm flipH="1">
            <a:off x="6707129" y="2575713"/>
            <a:ext cx="324551" cy="324551"/>
          </a:xfrm>
          <a:custGeom>
            <a:avLst/>
            <a:gdLst>
              <a:gd name="connsiteX0" fmla="*/ 324551 w 324551"/>
              <a:gd name="connsiteY0" fmla="*/ 162275 h 324551"/>
              <a:gd name="connsiteX1" fmla="*/ 162275 w 324551"/>
              <a:gd name="connsiteY1" fmla="*/ 324551 h 324551"/>
              <a:gd name="connsiteX2" fmla="*/ 0 w 324551"/>
              <a:gd name="connsiteY2" fmla="*/ 162275 h 324551"/>
              <a:gd name="connsiteX3" fmla="*/ 162275 w 324551"/>
              <a:gd name="connsiteY3" fmla="*/ 0 h 324551"/>
              <a:gd name="connsiteX4" fmla="*/ 324551 w 324551"/>
              <a:gd name="connsiteY4" fmla="*/ 162275 h 3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551" h="324551">
                <a:moveTo>
                  <a:pt x="324551" y="162275"/>
                </a:moveTo>
                <a:cubicBezTo>
                  <a:pt x="324551" y="251898"/>
                  <a:pt x="251898" y="324551"/>
                  <a:pt x="162275" y="324551"/>
                </a:cubicBezTo>
                <a:cubicBezTo>
                  <a:pt x="72653" y="324551"/>
                  <a:pt x="0" y="251898"/>
                  <a:pt x="0" y="162275"/>
                </a:cubicBezTo>
                <a:cubicBezTo>
                  <a:pt x="0" y="72653"/>
                  <a:pt x="72653" y="0"/>
                  <a:pt x="162275" y="0"/>
                </a:cubicBezTo>
                <a:cubicBezTo>
                  <a:pt x="251898" y="0"/>
                  <a:pt x="324551" y="72653"/>
                  <a:pt x="324551" y="162275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1" name="任意多边形: 形状 820">
            <a:extLst>
              <a:ext uri="{FF2B5EF4-FFF2-40B4-BE49-F238E27FC236}">
                <a16:creationId xmlns:a16="http://schemas.microsoft.com/office/drawing/2014/main" id="{8B23A6A7-717E-71CE-E05F-336C66901EEF}"/>
              </a:ext>
            </a:extLst>
          </p:cNvPr>
          <p:cNvSpPr/>
          <p:nvPr/>
        </p:nvSpPr>
        <p:spPr>
          <a:xfrm flipH="1">
            <a:off x="6807936" y="2626362"/>
            <a:ext cx="21145" cy="29985"/>
          </a:xfrm>
          <a:custGeom>
            <a:avLst/>
            <a:gdLst>
              <a:gd name="connsiteX0" fmla="*/ 21145 w 21145"/>
              <a:gd name="connsiteY0" fmla="*/ 2705 h 29985"/>
              <a:gd name="connsiteX1" fmla="*/ 15982 w 21145"/>
              <a:gd name="connsiteY1" fmla="*/ 27292 h 29985"/>
              <a:gd name="connsiteX2" fmla="*/ 5655 w 21145"/>
              <a:gd name="connsiteY2" fmla="*/ 29505 h 29985"/>
              <a:gd name="connsiteX3" fmla="*/ 0 w 21145"/>
              <a:gd name="connsiteY3" fmla="*/ 20653 h 29985"/>
              <a:gd name="connsiteX4" fmla="*/ 13400 w 21145"/>
              <a:gd name="connsiteY4" fmla="*/ 0 h 2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5" h="29985">
                <a:moveTo>
                  <a:pt x="21145" y="2705"/>
                </a:moveTo>
                <a:lnTo>
                  <a:pt x="15982" y="27292"/>
                </a:lnTo>
                <a:cubicBezTo>
                  <a:pt x="15982" y="27292"/>
                  <a:pt x="10081" y="31349"/>
                  <a:pt x="5655" y="29505"/>
                </a:cubicBezTo>
                <a:cubicBezTo>
                  <a:pt x="2545" y="27550"/>
                  <a:pt x="467" y="24305"/>
                  <a:pt x="0" y="20653"/>
                </a:cubicBezTo>
                <a:lnTo>
                  <a:pt x="13400" y="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2" name="任意多边形: 形状 821">
            <a:extLst>
              <a:ext uri="{FF2B5EF4-FFF2-40B4-BE49-F238E27FC236}">
                <a16:creationId xmlns:a16="http://schemas.microsoft.com/office/drawing/2014/main" id="{F53940BB-6D42-0879-72C7-E421AB439EAD}"/>
              </a:ext>
            </a:extLst>
          </p:cNvPr>
          <p:cNvSpPr/>
          <p:nvPr/>
        </p:nvSpPr>
        <p:spPr>
          <a:xfrm flipH="1">
            <a:off x="6804075" y="2622591"/>
            <a:ext cx="20134" cy="19336"/>
          </a:xfrm>
          <a:custGeom>
            <a:avLst/>
            <a:gdLst>
              <a:gd name="connsiteX0" fmla="*/ 414 w 20134"/>
              <a:gd name="connsiteY0" fmla="*/ 6107 h 19336"/>
              <a:gd name="connsiteX1" fmla="*/ 6561 w 20134"/>
              <a:gd name="connsiteY1" fmla="*/ 18400 h 19336"/>
              <a:gd name="connsiteX2" fmla="*/ 19199 w 20134"/>
              <a:gd name="connsiteY2" fmla="*/ 13975 h 19336"/>
              <a:gd name="connsiteX3" fmla="*/ 14773 w 20134"/>
              <a:gd name="connsiteY3" fmla="*/ 1337 h 19336"/>
              <a:gd name="connsiteX4" fmla="*/ 13814 w 20134"/>
              <a:gd name="connsiteY4" fmla="*/ 944 h 19336"/>
              <a:gd name="connsiteX5" fmla="*/ 574 w 20134"/>
              <a:gd name="connsiteY5" fmla="*/ 5738 h 19336"/>
              <a:gd name="connsiteX6" fmla="*/ 414 w 20134"/>
              <a:gd name="connsiteY6" fmla="*/ 6107 h 1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34" h="19336">
                <a:moveTo>
                  <a:pt x="414" y="6107"/>
                </a:moveTo>
                <a:cubicBezTo>
                  <a:pt x="-1085" y="11184"/>
                  <a:pt x="1607" y="16556"/>
                  <a:pt x="6561" y="18400"/>
                </a:cubicBezTo>
                <a:cubicBezTo>
                  <a:pt x="11270" y="20663"/>
                  <a:pt x="16925" y="18683"/>
                  <a:pt x="19199" y="13975"/>
                </a:cubicBezTo>
                <a:cubicBezTo>
                  <a:pt x="21461" y="9266"/>
                  <a:pt x="19482" y="3611"/>
                  <a:pt x="14773" y="1337"/>
                </a:cubicBezTo>
                <a:cubicBezTo>
                  <a:pt x="14453" y="1189"/>
                  <a:pt x="14146" y="1054"/>
                  <a:pt x="13814" y="944"/>
                </a:cubicBezTo>
                <a:cubicBezTo>
                  <a:pt x="8835" y="-1392"/>
                  <a:pt x="2910" y="759"/>
                  <a:pt x="574" y="5738"/>
                </a:cubicBezTo>
                <a:cubicBezTo>
                  <a:pt x="525" y="5861"/>
                  <a:pt x="463" y="5984"/>
                  <a:pt x="414" y="610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3" name="任意多边形: 形状 822">
            <a:extLst>
              <a:ext uri="{FF2B5EF4-FFF2-40B4-BE49-F238E27FC236}">
                <a16:creationId xmlns:a16="http://schemas.microsoft.com/office/drawing/2014/main" id="{920D6422-2AEF-B81A-A576-A35589A28177}"/>
              </a:ext>
            </a:extLst>
          </p:cNvPr>
          <p:cNvSpPr/>
          <p:nvPr/>
        </p:nvSpPr>
        <p:spPr>
          <a:xfrm flipH="1">
            <a:off x="6886370" y="2618986"/>
            <a:ext cx="20161" cy="30116"/>
          </a:xfrm>
          <a:custGeom>
            <a:avLst/>
            <a:gdLst>
              <a:gd name="connsiteX0" fmla="*/ 7868 w 20161"/>
              <a:gd name="connsiteY0" fmla="*/ 0 h 30116"/>
              <a:gd name="connsiteX1" fmla="*/ 20161 w 20161"/>
              <a:gd name="connsiteY1" fmla="*/ 21268 h 30116"/>
              <a:gd name="connsiteX2" fmla="*/ 14015 w 20161"/>
              <a:gd name="connsiteY2" fmla="*/ 29873 h 30116"/>
              <a:gd name="connsiteX3" fmla="*/ 3811 w 20161"/>
              <a:gd name="connsiteY3" fmla="*/ 27046 h 30116"/>
              <a:gd name="connsiteX4" fmla="*/ 0 w 20161"/>
              <a:gd name="connsiteY4" fmla="*/ 2459 h 3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" h="30116">
                <a:moveTo>
                  <a:pt x="7868" y="0"/>
                </a:moveTo>
                <a:lnTo>
                  <a:pt x="20161" y="21268"/>
                </a:lnTo>
                <a:cubicBezTo>
                  <a:pt x="20161" y="21268"/>
                  <a:pt x="18440" y="28275"/>
                  <a:pt x="14015" y="29873"/>
                </a:cubicBezTo>
                <a:cubicBezTo>
                  <a:pt x="10351" y="30636"/>
                  <a:pt x="6552" y="29578"/>
                  <a:pt x="3811" y="27046"/>
                </a:cubicBezTo>
                <a:lnTo>
                  <a:pt x="0" y="2459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4" name="任意多边形: 形状 823">
            <a:extLst>
              <a:ext uri="{FF2B5EF4-FFF2-40B4-BE49-F238E27FC236}">
                <a16:creationId xmlns:a16="http://schemas.microsoft.com/office/drawing/2014/main" id="{CCE295AF-6892-AF71-79AB-5BA650CEBFA6}"/>
              </a:ext>
            </a:extLst>
          </p:cNvPr>
          <p:cNvSpPr/>
          <p:nvPr/>
        </p:nvSpPr>
        <p:spPr>
          <a:xfrm flipH="1">
            <a:off x="6889551" y="2616403"/>
            <a:ext cx="21509" cy="21391"/>
          </a:xfrm>
          <a:custGeom>
            <a:avLst/>
            <a:gdLst>
              <a:gd name="connsiteX0" fmla="*/ 350 w 21509"/>
              <a:gd name="connsiteY0" fmla="*/ 12910 h 21391"/>
              <a:gd name="connsiteX1" fmla="*/ 13024 w 21509"/>
              <a:gd name="connsiteY1" fmla="*/ 21159 h 21391"/>
              <a:gd name="connsiteX2" fmla="*/ 21273 w 21509"/>
              <a:gd name="connsiteY2" fmla="*/ 8485 h 21391"/>
              <a:gd name="connsiteX3" fmla="*/ 8599 w 21509"/>
              <a:gd name="connsiteY3" fmla="*/ 236 h 21391"/>
              <a:gd name="connsiteX4" fmla="*/ 7234 w 21509"/>
              <a:gd name="connsiteY4" fmla="*/ 617 h 21391"/>
              <a:gd name="connsiteX5" fmla="*/ 350 w 21509"/>
              <a:gd name="connsiteY5" fmla="*/ 12910 h 2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09" h="21391">
                <a:moveTo>
                  <a:pt x="350" y="12910"/>
                </a:moveTo>
                <a:cubicBezTo>
                  <a:pt x="1567" y="18688"/>
                  <a:pt x="7246" y="22377"/>
                  <a:pt x="13024" y="21159"/>
                </a:cubicBezTo>
                <a:cubicBezTo>
                  <a:pt x="18802" y="19930"/>
                  <a:pt x="22503" y="14263"/>
                  <a:pt x="21273" y="8485"/>
                </a:cubicBezTo>
                <a:cubicBezTo>
                  <a:pt x="20056" y="2707"/>
                  <a:pt x="14377" y="-994"/>
                  <a:pt x="8599" y="236"/>
                </a:cubicBezTo>
                <a:cubicBezTo>
                  <a:pt x="8132" y="334"/>
                  <a:pt x="7676" y="457"/>
                  <a:pt x="7234" y="617"/>
                </a:cubicBezTo>
                <a:cubicBezTo>
                  <a:pt x="1985" y="2166"/>
                  <a:pt x="-1076" y="7624"/>
                  <a:pt x="350" y="1291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5" name="任意多边形: 形状 824">
            <a:extLst>
              <a:ext uri="{FF2B5EF4-FFF2-40B4-BE49-F238E27FC236}">
                <a16:creationId xmlns:a16="http://schemas.microsoft.com/office/drawing/2014/main" id="{20767B96-5F80-3E51-54CE-26513FB33445}"/>
              </a:ext>
            </a:extLst>
          </p:cNvPr>
          <p:cNvSpPr/>
          <p:nvPr/>
        </p:nvSpPr>
        <p:spPr>
          <a:xfrm flipH="1">
            <a:off x="6942808" y="2685618"/>
            <a:ext cx="29862" cy="21267"/>
          </a:xfrm>
          <a:custGeom>
            <a:avLst/>
            <a:gdLst>
              <a:gd name="connsiteX0" fmla="*/ 3196 w 29862"/>
              <a:gd name="connsiteY0" fmla="*/ 0 h 21267"/>
              <a:gd name="connsiteX1" fmla="*/ 27169 w 29862"/>
              <a:gd name="connsiteY1" fmla="*/ 5286 h 21267"/>
              <a:gd name="connsiteX2" fmla="*/ 29382 w 29862"/>
              <a:gd name="connsiteY2" fmla="*/ 15613 h 21267"/>
              <a:gd name="connsiteX3" fmla="*/ 20407 w 29862"/>
              <a:gd name="connsiteY3" fmla="*/ 21268 h 21267"/>
              <a:gd name="connsiteX4" fmla="*/ 0 w 29862"/>
              <a:gd name="connsiteY4" fmla="*/ 7622 h 2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62" h="21267">
                <a:moveTo>
                  <a:pt x="3196" y="0"/>
                </a:moveTo>
                <a:lnTo>
                  <a:pt x="27169" y="5286"/>
                </a:lnTo>
                <a:cubicBezTo>
                  <a:pt x="27169" y="5286"/>
                  <a:pt x="31226" y="11187"/>
                  <a:pt x="29382" y="15613"/>
                </a:cubicBezTo>
                <a:cubicBezTo>
                  <a:pt x="27402" y="18760"/>
                  <a:pt x="24095" y="20838"/>
                  <a:pt x="20407" y="21268"/>
                </a:cubicBezTo>
                <a:lnTo>
                  <a:pt x="0" y="7622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6" name="任意多边形: 形状 825">
            <a:extLst>
              <a:ext uri="{FF2B5EF4-FFF2-40B4-BE49-F238E27FC236}">
                <a16:creationId xmlns:a16="http://schemas.microsoft.com/office/drawing/2014/main" id="{8568F4DF-AF4E-A3E8-1992-0C2FB6636D27}"/>
              </a:ext>
            </a:extLst>
          </p:cNvPr>
          <p:cNvSpPr/>
          <p:nvPr/>
        </p:nvSpPr>
        <p:spPr>
          <a:xfrm flipH="1">
            <a:off x="6956644" y="2680988"/>
            <a:ext cx="18529" cy="20323"/>
          </a:xfrm>
          <a:custGeom>
            <a:avLst/>
            <a:gdLst>
              <a:gd name="connsiteX0" fmla="*/ 5085 w 18529"/>
              <a:gd name="connsiteY0" fmla="*/ 19996 h 20323"/>
              <a:gd name="connsiteX1" fmla="*/ 18202 w 18529"/>
              <a:gd name="connsiteY1" fmla="*/ 12129 h 20323"/>
              <a:gd name="connsiteX2" fmla="*/ 13444 w 18529"/>
              <a:gd name="connsiteY2" fmla="*/ 327 h 20323"/>
              <a:gd name="connsiteX3" fmla="*/ 327 w 18529"/>
              <a:gd name="connsiteY3" fmla="*/ 8195 h 20323"/>
              <a:gd name="connsiteX4" fmla="*/ 5085 w 18529"/>
              <a:gd name="connsiteY4" fmla="*/ 19996 h 2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9" h="20323">
                <a:moveTo>
                  <a:pt x="5085" y="19996"/>
                </a:moveTo>
                <a:cubicBezTo>
                  <a:pt x="10875" y="21447"/>
                  <a:pt x="16751" y="17931"/>
                  <a:pt x="18202" y="12129"/>
                </a:cubicBezTo>
                <a:cubicBezTo>
                  <a:pt x="19345" y="7580"/>
                  <a:pt x="17427" y="2810"/>
                  <a:pt x="13444" y="327"/>
                </a:cubicBezTo>
                <a:cubicBezTo>
                  <a:pt x="7654" y="-1124"/>
                  <a:pt x="1778" y="2392"/>
                  <a:pt x="327" y="8195"/>
                </a:cubicBezTo>
                <a:cubicBezTo>
                  <a:pt x="-816" y="12743"/>
                  <a:pt x="1101" y="17513"/>
                  <a:pt x="5085" y="199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7" name="任意多边形: 形状 826">
            <a:extLst>
              <a:ext uri="{FF2B5EF4-FFF2-40B4-BE49-F238E27FC236}">
                <a16:creationId xmlns:a16="http://schemas.microsoft.com/office/drawing/2014/main" id="{C7FDF6F7-DC20-1A89-73F4-3D50AF5CF6E8}"/>
              </a:ext>
            </a:extLst>
          </p:cNvPr>
          <p:cNvSpPr/>
          <p:nvPr/>
        </p:nvSpPr>
        <p:spPr>
          <a:xfrm flipH="1">
            <a:off x="6923712" y="2786872"/>
            <a:ext cx="26338" cy="26844"/>
          </a:xfrm>
          <a:custGeom>
            <a:avLst/>
            <a:gdLst>
              <a:gd name="connsiteX0" fmla="*/ 0 w 26338"/>
              <a:gd name="connsiteY0" fmla="*/ 21190 h 26844"/>
              <a:gd name="connsiteX1" fmla="*/ 13277 w 26338"/>
              <a:gd name="connsiteY1" fmla="*/ 413 h 26844"/>
              <a:gd name="connsiteX2" fmla="*/ 23727 w 26338"/>
              <a:gd name="connsiteY2" fmla="*/ 2011 h 26844"/>
              <a:gd name="connsiteX3" fmla="*/ 25939 w 26338"/>
              <a:gd name="connsiteY3" fmla="*/ 12338 h 26844"/>
              <a:gd name="connsiteX4" fmla="*/ 6024 w 26338"/>
              <a:gd name="connsiteY4" fmla="*/ 26845 h 2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38" h="26844">
                <a:moveTo>
                  <a:pt x="0" y="21190"/>
                </a:moveTo>
                <a:lnTo>
                  <a:pt x="13277" y="413"/>
                </a:lnTo>
                <a:cubicBezTo>
                  <a:pt x="16830" y="-484"/>
                  <a:pt x="20604" y="94"/>
                  <a:pt x="23727" y="2011"/>
                </a:cubicBezTo>
                <a:cubicBezTo>
                  <a:pt x="26087" y="4900"/>
                  <a:pt x="26911" y="8736"/>
                  <a:pt x="25939" y="12338"/>
                </a:cubicBezTo>
                <a:lnTo>
                  <a:pt x="6024" y="26845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8" name="任意多边形: 形状 827">
            <a:extLst>
              <a:ext uri="{FF2B5EF4-FFF2-40B4-BE49-F238E27FC236}">
                <a16:creationId xmlns:a16="http://schemas.microsoft.com/office/drawing/2014/main" id="{F87688D4-2F3A-A088-A8DE-A7862195AB23}"/>
              </a:ext>
            </a:extLst>
          </p:cNvPr>
          <p:cNvSpPr/>
          <p:nvPr/>
        </p:nvSpPr>
        <p:spPr>
          <a:xfrm flipH="1">
            <a:off x="6932164" y="2795367"/>
            <a:ext cx="21390" cy="21666"/>
          </a:xfrm>
          <a:custGeom>
            <a:avLst/>
            <a:gdLst>
              <a:gd name="connsiteX0" fmla="*/ 17764 w 21390"/>
              <a:gd name="connsiteY0" fmla="*/ 18719 h 21666"/>
              <a:gd name="connsiteX1" fmla="*/ 18723 w 21390"/>
              <a:gd name="connsiteY1" fmla="*/ 3622 h 21666"/>
              <a:gd name="connsiteX2" fmla="*/ 3627 w 21390"/>
              <a:gd name="connsiteY2" fmla="*/ 2663 h 21666"/>
              <a:gd name="connsiteX3" fmla="*/ 2668 w 21390"/>
              <a:gd name="connsiteY3" fmla="*/ 17760 h 21666"/>
              <a:gd name="connsiteX4" fmla="*/ 3627 w 21390"/>
              <a:gd name="connsiteY4" fmla="*/ 18719 h 21666"/>
              <a:gd name="connsiteX5" fmla="*/ 17715 w 21390"/>
              <a:gd name="connsiteY5" fmla="*/ 18768 h 21666"/>
              <a:gd name="connsiteX6" fmla="*/ 17764 w 21390"/>
              <a:gd name="connsiteY6" fmla="*/ 18719 h 2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90" h="21666">
                <a:moveTo>
                  <a:pt x="17764" y="18719"/>
                </a:moveTo>
                <a:cubicBezTo>
                  <a:pt x="22202" y="14809"/>
                  <a:pt x="22620" y="8060"/>
                  <a:pt x="18723" y="3622"/>
                </a:cubicBezTo>
                <a:cubicBezTo>
                  <a:pt x="14814" y="-803"/>
                  <a:pt x="8064" y="-1234"/>
                  <a:pt x="3627" y="2663"/>
                </a:cubicBezTo>
                <a:cubicBezTo>
                  <a:pt x="-812" y="6573"/>
                  <a:pt x="-1230" y="13334"/>
                  <a:pt x="2668" y="17760"/>
                </a:cubicBezTo>
                <a:cubicBezTo>
                  <a:pt x="2963" y="18104"/>
                  <a:pt x="3282" y="18424"/>
                  <a:pt x="3627" y="18719"/>
                </a:cubicBezTo>
                <a:cubicBezTo>
                  <a:pt x="7499" y="22628"/>
                  <a:pt x="13806" y="22653"/>
                  <a:pt x="17715" y="18768"/>
                </a:cubicBezTo>
                <a:cubicBezTo>
                  <a:pt x="17727" y="18756"/>
                  <a:pt x="17752" y="18743"/>
                  <a:pt x="17764" y="1871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29" name="任意多边形: 形状 828">
            <a:extLst>
              <a:ext uri="{FF2B5EF4-FFF2-40B4-BE49-F238E27FC236}">
                <a16:creationId xmlns:a16="http://schemas.microsoft.com/office/drawing/2014/main" id="{91F1AA58-4DB4-02C2-3BF0-E10AAE7FE9BC}"/>
              </a:ext>
            </a:extLst>
          </p:cNvPr>
          <p:cNvSpPr/>
          <p:nvPr/>
        </p:nvSpPr>
        <p:spPr>
          <a:xfrm flipH="1">
            <a:off x="6846169" y="2801957"/>
            <a:ext cx="18440" cy="30323"/>
          </a:xfrm>
          <a:custGeom>
            <a:avLst/>
            <a:gdLst>
              <a:gd name="connsiteX0" fmla="*/ 10449 w 18440"/>
              <a:gd name="connsiteY0" fmla="*/ 30324 h 30323"/>
              <a:gd name="connsiteX1" fmla="*/ 0 w 18440"/>
              <a:gd name="connsiteY1" fmla="*/ 8072 h 30323"/>
              <a:gd name="connsiteX2" fmla="*/ 7007 w 18440"/>
              <a:gd name="connsiteY2" fmla="*/ 82 h 30323"/>
              <a:gd name="connsiteX3" fmla="*/ 16842 w 18440"/>
              <a:gd name="connsiteY3" fmla="*/ 3770 h 30323"/>
              <a:gd name="connsiteX4" fmla="*/ 18440 w 18440"/>
              <a:gd name="connsiteY4" fmla="*/ 28357 h 3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0" h="30323">
                <a:moveTo>
                  <a:pt x="10449" y="30324"/>
                </a:moveTo>
                <a:lnTo>
                  <a:pt x="0" y="8072"/>
                </a:lnTo>
                <a:cubicBezTo>
                  <a:pt x="0" y="8072"/>
                  <a:pt x="2336" y="1311"/>
                  <a:pt x="7007" y="82"/>
                </a:cubicBezTo>
                <a:cubicBezTo>
                  <a:pt x="10695" y="-361"/>
                  <a:pt x="14359" y="1016"/>
                  <a:pt x="16842" y="3770"/>
                </a:cubicBezTo>
                <a:lnTo>
                  <a:pt x="18440" y="2835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0" name="任意多边形: 形状 829">
            <a:extLst>
              <a:ext uri="{FF2B5EF4-FFF2-40B4-BE49-F238E27FC236}">
                <a16:creationId xmlns:a16="http://schemas.microsoft.com/office/drawing/2014/main" id="{FD9B5A99-A647-81D7-98C2-D400219E6E14}"/>
              </a:ext>
            </a:extLst>
          </p:cNvPr>
          <p:cNvSpPr/>
          <p:nvPr/>
        </p:nvSpPr>
        <p:spPr>
          <a:xfrm flipH="1">
            <a:off x="6840939" y="2816287"/>
            <a:ext cx="18935" cy="18781"/>
          </a:xfrm>
          <a:custGeom>
            <a:avLst/>
            <a:gdLst>
              <a:gd name="connsiteX0" fmla="*/ 18622 w 18935"/>
              <a:gd name="connsiteY0" fmla="*/ 6896 h 18781"/>
              <a:gd name="connsiteX1" fmla="*/ 6328 w 18935"/>
              <a:gd name="connsiteY1" fmla="*/ 381 h 18781"/>
              <a:gd name="connsiteX2" fmla="*/ 538 w 18935"/>
              <a:gd name="connsiteY2" fmla="*/ 12453 h 18781"/>
              <a:gd name="connsiteX3" fmla="*/ 12610 w 18935"/>
              <a:gd name="connsiteY3" fmla="*/ 18243 h 18781"/>
              <a:gd name="connsiteX4" fmla="*/ 18622 w 18935"/>
              <a:gd name="connsiteY4" fmla="*/ 6896 h 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5" h="18781">
                <a:moveTo>
                  <a:pt x="18622" y="6896"/>
                </a:moveTo>
                <a:cubicBezTo>
                  <a:pt x="16925" y="1794"/>
                  <a:pt x="11504" y="-1082"/>
                  <a:pt x="6328" y="381"/>
                </a:cubicBezTo>
                <a:cubicBezTo>
                  <a:pt x="1399" y="2114"/>
                  <a:pt x="-1195" y="7523"/>
                  <a:pt x="538" y="12453"/>
                </a:cubicBezTo>
                <a:cubicBezTo>
                  <a:pt x="2271" y="17383"/>
                  <a:pt x="7680" y="19977"/>
                  <a:pt x="12610" y="18243"/>
                </a:cubicBezTo>
                <a:cubicBezTo>
                  <a:pt x="17269" y="16608"/>
                  <a:pt x="19876" y="11666"/>
                  <a:pt x="18622" y="68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1" name="任意多边形: 形状 830">
            <a:extLst>
              <a:ext uri="{FF2B5EF4-FFF2-40B4-BE49-F238E27FC236}">
                <a16:creationId xmlns:a16="http://schemas.microsoft.com/office/drawing/2014/main" id="{E912E2AD-3747-129A-020F-740184444156}"/>
              </a:ext>
            </a:extLst>
          </p:cNvPr>
          <p:cNvSpPr/>
          <p:nvPr/>
        </p:nvSpPr>
        <p:spPr>
          <a:xfrm flipH="1">
            <a:off x="6782366" y="2775470"/>
            <a:ext cx="28757" cy="23863"/>
          </a:xfrm>
          <a:custGeom>
            <a:avLst/>
            <a:gdLst>
              <a:gd name="connsiteX0" fmla="*/ 23840 w 28757"/>
              <a:gd name="connsiteY0" fmla="*/ 23863 h 23863"/>
              <a:gd name="connsiteX1" fmla="*/ 1097 w 28757"/>
              <a:gd name="connsiteY1" fmla="*/ 14643 h 23863"/>
              <a:gd name="connsiteX2" fmla="*/ 1097 w 28757"/>
              <a:gd name="connsiteY2" fmla="*/ 4070 h 23863"/>
              <a:gd name="connsiteX3" fmla="*/ 10809 w 28757"/>
              <a:gd name="connsiteY3" fmla="*/ 13 h 23863"/>
              <a:gd name="connsiteX4" fmla="*/ 28758 w 28757"/>
              <a:gd name="connsiteY4" fmla="*/ 16856 h 2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7" h="23863">
                <a:moveTo>
                  <a:pt x="23840" y="23863"/>
                </a:moveTo>
                <a:lnTo>
                  <a:pt x="1097" y="14643"/>
                </a:lnTo>
                <a:cubicBezTo>
                  <a:pt x="-366" y="11274"/>
                  <a:pt x="-366" y="7439"/>
                  <a:pt x="1097" y="4070"/>
                </a:cubicBezTo>
                <a:cubicBezTo>
                  <a:pt x="3568" y="1329"/>
                  <a:pt x="7133" y="-159"/>
                  <a:pt x="10809" y="13"/>
                </a:cubicBezTo>
                <a:lnTo>
                  <a:pt x="28758" y="16856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2" name="任意多边形: 形状 831">
            <a:extLst>
              <a:ext uri="{FF2B5EF4-FFF2-40B4-BE49-F238E27FC236}">
                <a16:creationId xmlns:a16="http://schemas.microsoft.com/office/drawing/2014/main" id="{2D952904-AB70-6026-43A0-DD4B681FAAD2}"/>
              </a:ext>
            </a:extLst>
          </p:cNvPr>
          <p:cNvSpPr/>
          <p:nvPr/>
        </p:nvSpPr>
        <p:spPr>
          <a:xfrm flipH="1">
            <a:off x="6779848" y="2782565"/>
            <a:ext cx="19747" cy="20474"/>
          </a:xfrm>
          <a:custGeom>
            <a:avLst/>
            <a:gdLst>
              <a:gd name="connsiteX0" fmla="*/ 15631 w 19747"/>
              <a:gd name="connsiteY0" fmla="*/ 1278 h 20474"/>
              <a:gd name="connsiteX1" fmla="*/ 1863 w 19747"/>
              <a:gd name="connsiteY1" fmla="*/ 5089 h 20474"/>
              <a:gd name="connsiteX2" fmla="*/ 4075 w 19747"/>
              <a:gd name="connsiteY2" fmla="*/ 19227 h 20474"/>
              <a:gd name="connsiteX3" fmla="*/ 17844 w 19747"/>
              <a:gd name="connsiteY3" fmla="*/ 15293 h 20474"/>
              <a:gd name="connsiteX4" fmla="*/ 15631 w 19747"/>
              <a:gd name="connsiteY4" fmla="*/ 1278 h 2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7" h="20474">
                <a:moveTo>
                  <a:pt x="15631" y="1278"/>
                </a:moveTo>
                <a:cubicBezTo>
                  <a:pt x="10775" y="-1414"/>
                  <a:pt x="4653" y="282"/>
                  <a:pt x="1863" y="5089"/>
                </a:cubicBezTo>
                <a:cubicBezTo>
                  <a:pt x="-1309" y="9638"/>
                  <a:pt x="-338" y="15871"/>
                  <a:pt x="4075" y="19227"/>
                </a:cubicBezTo>
                <a:cubicBezTo>
                  <a:pt x="8968" y="21895"/>
                  <a:pt x="15103" y="20149"/>
                  <a:pt x="17844" y="15293"/>
                </a:cubicBezTo>
                <a:cubicBezTo>
                  <a:pt x="21077" y="10806"/>
                  <a:pt x="20094" y="4548"/>
                  <a:pt x="15631" y="12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3" name="任意多边形: 形状 832">
            <a:extLst>
              <a:ext uri="{FF2B5EF4-FFF2-40B4-BE49-F238E27FC236}">
                <a16:creationId xmlns:a16="http://schemas.microsoft.com/office/drawing/2014/main" id="{0D8F8ED8-6660-BF3A-6EC9-3FE077DC09E6}"/>
              </a:ext>
            </a:extLst>
          </p:cNvPr>
          <p:cNvSpPr/>
          <p:nvPr/>
        </p:nvSpPr>
        <p:spPr>
          <a:xfrm flipH="1">
            <a:off x="6768351" y="2717458"/>
            <a:ext cx="30372" cy="17334"/>
          </a:xfrm>
          <a:custGeom>
            <a:avLst/>
            <a:gdLst>
              <a:gd name="connsiteX0" fmla="*/ 30373 w 30372"/>
              <a:gd name="connsiteY0" fmla="*/ 11802 h 17334"/>
              <a:gd name="connsiteX1" fmla="*/ 6400 w 30372"/>
              <a:gd name="connsiteY1" fmla="*/ 17334 h 17334"/>
              <a:gd name="connsiteX2" fmla="*/ 7 w 30372"/>
              <a:gd name="connsiteY2" fmla="*/ 8851 h 17334"/>
              <a:gd name="connsiteX3" fmla="*/ 5662 w 30372"/>
              <a:gd name="connsiteY3" fmla="*/ 0 h 17334"/>
              <a:gd name="connsiteX4" fmla="*/ 30250 w 30372"/>
              <a:gd name="connsiteY4" fmla="*/ 3565 h 1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2" h="17334">
                <a:moveTo>
                  <a:pt x="30373" y="11802"/>
                </a:moveTo>
                <a:lnTo>
                  <a:pt x="6400" y="17334"/>
                </a:lnTo>
                <a:cubicBezTo>
                  <a:pt x="6400" y="17334"/>
                  <a:pt x="253" y="13646"/>
                  <a:pt x="7" y="8851"/>
                </a:cubicBezTo>
                <a:cubicBezTo>
                  <a:pt x="-238" y="4057"/>
                  <a:pt x="5662" y="0"/>
                  <a:pt x="5662" y="0"/>
                </a:cubicBezTo>
                <a:lnTo>
                  <a:pt x="30250" y="3565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4" name="任意多边形: 形状 833">
            <a:extLst>
              <a:ext uri="{FF2B5EF4-FFF2-40B4-BE49-F238E27FC236}">
                <a16:creationId xmlns:a16="http://schemas.microsoft.com/office/drawing/2014/main" id="{65980D23-FE7C-D1BF-6FD2-6E7EC2FEA098}"/>
              </a:ext>
            </a:extLst>
          </p:cNvPr>
          <p:cNvSpPr/>
          <p:nvPr/>
        </p:nvSpPr>
        <p:spPr>
          <a:xfrm flipH="1">
            <a:off x="6764688" y="2714753"/>
            <a:ext cx="18964" cy="21044"/>
          </a:xfrm>
          <a:custGeom>
            <a:avLst/>
            <a:gdLst>
              <a:gd name="connsiteX0" fmla="*/ 9031 w 18964"/>
              <a:gd name="connsiteY0" fmla="*/ 0 h 21044"/>
              <a:gd name="connsiteX1" fmla="*/ 45 w 18964"/>
              <a:gd name="connsiteY1" fmla="*/ 10843 h 21044"/>
              <a:gd name="connsiteX2" fmla="*/ 57 w 18964"/>
              <a:gd name="connsiteY2" fmla="*/ 10941 h 21044"/>
              <a:gd name="connsiteX3" fmla="*/ 8859 w 18964"/>
              <a:gd name="connsiteY3" fmla="*/ 21022 h 21044"/>
              <a:gd name="connsiteX4" fmla="*/ 18940 w 18964"/>
              <a:gd name="connsiteY4" fmla="*/ 12220 h 21044"/>
              <a:gd name="connsiteX5" fmla="*/ 18866 w 18964"/>
              <a:gd name="connsiteY5" fmla="*/ 10204 h 21044"/>
              <a:gd name="connsiteX6" fmla="*/ 9031 w 18964"/>
              <a:gd name="connsiteY6" fmla="*/ 0 h 2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64" h="21044">
                <a:moveTo>
                  <a:pt x="9031" y="0"/>
                </a:moveTo>
                <a:cubicBezTo>
                  <a:pt x="3561" y="516"/>
                  <a:pt x="-472" y="5372"/>
                  <a:pt x="45" y="10843"/>
                </a:cubicBezTo>
                <a:cubicBezTo>
                  <a:pt x="45" y="10880"/>
                  <a:pt x="57" y="10905"/>
                  <a:pt x="57" y="10941"/>
                </a:cubicBezTo>
                <a:cubicBezTo>
                  <a:pt x="-300" y="16154"/>
                  <a:pt x="3647" y="20678"/>
                  <a:pt x="8859" y="21022"/>
                </a:cubicBezTo>
                <a:cubicBezTo>
                  <a:pt x="14071" y="21379"/>
                  <a:pt x="18596" y="17445"/>
                  <a:pt x="18940" y="12220"/>
                </a:cubicBezTo>
                <a:cubicBezTo>
                  <a:pt x="18989" y="11556"/>
                  <a:pt x="18964" y="10868"/>
                  <a:pt x="18866" y="10204"/>
                </a:cubicBezTo>
                <a:cubicBezTo>
                  <a:pt x="18940" y="4684"/>
                  <a:pt x="14551" y="135"/>
                  <a:pt x="9031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5" name="任意多边形: 形状 834">
            <a:extLst>
              <a:ext uri="{FF2B5EF4-FFF2-40B4-BE49-F238E27FC236}">
                <a16:creationId xmlns:a16="http://schemas.microsoft.com/office/drawing/2014/main" id="{83331509-BA0D-A7AE-ED76-BCDAB3267DDF}"/>
              </a:ext>
            </a:extLst>
          </p:cNvPr>
          <p:cNvSpPr/>
          <p:nvPr/>
        </p:nvSpPr>
        <p:spPr>
          <a:xfrm flipH="1">
            <a:off x="6860676" y="2519900"/>
            <a:ext cx="17334" cy="72655"/>
          </a:xfrm>
          <a:custGeom>
            <a:avLst/>
            <a:gdLst>
              <a:gd name="connsiteX0" fmla="*/ 12785 w 17334"/>
              <a:gd name="connsiteY0" fmla="*/ 0 h 72655"/>
              <a:gd name="connsiteX1" fmla="*/ 17334 w 17334"/>
              <a:gd name="connsiteY1" fmla="*/ 69213 h 72655"/>
              <a:gd name="connsiteX2" fmla="*/ 8606 w 17334"/>
              <a:gd name="connsiteY2" fmla="*/ 72655 h 72655"/>
              <a:gd name="connsiteX3" fmla="*/ 0 w 17334"/>
              <a:gd name="connsiteY3" fmla="*/ 69213 h 72655"/>
              <a:gd name="connsiteX4" fmla="*/ 4426 w 17334"/>
              <a:gd name="connsiteY4" fmla="*/ 0 h 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4" h="72655">
                <a:moveTo>
                  <a:pt x="12785" y="0"/>
                </a:moveTo>
                <a:lnTo>
                  <a:pt x="17334" y="69213"/>
                </a:lnTo>
                <a:cubicBezTo>
                  <a:pt x="14863" y="71266"/>
                  <a:pt x="11802" y="72471"/>
                  <a:pt x="8606" y="72655"/>
                </a:cubicBezTo>
                <a:cubicBezTo>
                  <a:pt x="5397" y="72680"/>
                  <a:pt x="2311" y="71438"/>
                  <a:pt x="0" y="69213"/>
                </a:cubicBezTo>
                <a:lnTo>
                  <a:pt x="4426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6" name="任意多边形: 形状 835">
            <a:extLst>
              <a:ext uri="{FF2B5EF4-FFF2-40B4-BE49-F238E27FC236}">
                <a16:creationId xmlns:a16="http://schemas.microsoft.com/office/drawing/2014/main" id="{009DBE9C-0ACC-512B-7A97-6513D00642E5}"/>
              </a:ext>
            </a:extLst>
          </p:cNvPr>
          <p:cNvSpPr/>
          <p:nvPr/>
        </p:nvSpPr>
        <p:spPr>
          <a:xfrm flipH="1">
            <a:off x="6858709" y="2512524"/>
            <a:ext cx="21267" cy="11556"/>
          </a:xfrm>
          <a:custGeom>
            <a:avLst/>
            <a:gdLst>
              <a:gd name="connsiteX0" fmla="*/ 0 w 21267"/>
              <a:gd name="connsiteY0" fmla="*/ 5778 h 11556"/>
              <a:gd name="connsiteX1" fmla="*/ 10572 w 21267"/>
              <a:gd name="connsiteY1" fmla="*/ 11556 h 11556"/>
              <a:gd name="connsiteX2" fmla="*/ 21268 w 21267"/>
              <a:gd name="connsiteY2" fmla="*/ 5778 h 11556"/>
              <a:gd name="connsiteX3" fmla="*/ 10572 w 21267"/>
              <a:gd name="connsiteY3" fmla="*/ 0 h 11556"/>
              <a:gd name="connsiteX4" fmla="*/ 0 w 21267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7" h="11556">
                <a:moveTo>
                  <a:pt x="0" y="5778"/>
                </a:moveTo>
                <a:cubicBezTo>
                  <a:pt x="0" y="8974"/>
                  <a:pt x="4671" y="11556"/>
                  <a:pt x="10572" y="11556"/>
                </a:cubicBezTo>
                <a:cubicBezTo>
                  <a:pt x="16473" y="11556"/>
                  <a:pt x="21268" y="8974"/>
                  <a:pt x="21268" y="5778"/>
                </a:cubicBezTo>
                <a:cubicBezTo>
                  <a:pt x="21268" y="2582"/>
                  <a:pt x="16473" y="0"/>
                  <a:pt x="10572" y="0"/>
                </a:cubicBezTo>
                <a:cubicBezTo>
                  <a:pt x="4671" y="0"/>
                  <a:pt x="0" y="2582"/>
                  <a:pt x="0" y="57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7" name="任意多边形: 形状 836">
            <a:extLst>
              <a:ext uri="{FF2B5EF4-FFF2-40B4-BE49-F238E27FC236}">
                <a16:creationId xmlns:a16="http://schemas.microsoft.com/office/drawing/2014/main" id="{77916907-6103-BEFF-88BD-FA27A5FF20E6}"/>
              </a:ext>
            </a:extLst>
          </p:cNvPr>
          <p:cNvSpPr/>
          <p:nvPr/>
        </p:nvSpPr>
        <p:spPr>
          <a:xfrm flipH="1">
            <a:off x="6938003" y="2597719"/>
            <a:ext cx="60730" cy="55935"/>
          </a:xfrm>
          <a:custGeom>
            <a:avLst/>
            <a:gdLst>
              <a:gd name="connsiteX0" fmla="*/ 6269 w 60730"/>
              <a:gd name="connsiteY0" fmla="*/ 0 h 55935"/>
              <a:gd name="connsiteX1" fmla="*/ 60730 w 60730"/>
              <a:gd name="connsiteY1" fmla="*/ 43028 h 55935"/>
              <a:gd name="connsiteX2" fmla="*/ 57534 w 60730"/>
              <a:gd name="connsiteY2" fmla="*/ 51756 h 55935"/>
              <a:gd name="connsiteX3" fmla="*/ 49174 w 60730"/>
              <a:gd name="connsiteY3" fmla="*/ 55936 h 55935"/>
              <a:gd name="connsiteX4" fmla="*/ 0 w 60730"/>
              <a:gd name="connsiteY4" fmla="*/ 6761 h 5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0" h="55935">
                <a:moveTo>
                  <a:pt x="6269" y="0"/>
                </a:moveTo>
                <a:lnTo>
                  <a:pt x="60730" y="43028"/>
                </a:lnTo>
                <a:cubicBezTo>
                  <a:pt x="60657" y="46211"/>
                  <a:pt x="59538" y="49285"/>
                  <a:pt x="57534" y="51756"/>
                </a:cubicBezTo>
                <a:cubicBezTo>
                  <a:pt x="55407" y="54190"/>
                  <a:pt x="52408" y="55702"/>
                  <a:pt x="49174" y="55936"/>
                </a:cubicBezTo>
                <a:lnTo>
                  <a:pt x="0" y="6761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8" name="任意多边形: 形状 837">
            <a:extLst>
              <a:ext uri="{FF2B5EF4-FFF2-40B4-BE49-F238E27FC236}">
                <a16:creationId xmlns:a16="http://schemas.microsoft.com/office/drawing/2014/main" id="{29AB0290-4273-5817-8D2D-19A00C5C3311}"/>
              </a:ext>
            </a:extLst>
          </p:cNvPr>
          <p:cNvSpPr/>
          <p:nvPr/>
        </p:nvSpPr>
        <p:spPr>
          <a:xfrm flipH="1">
            <a:off x="6988087" y="2590414"/>
            <a:ext cx="16620" cy="18207"/>
          </a:xfrm>
          <a:custGeom>
            <a:avLst/>
            <a:gdLst>
              <a:gd name="connsiteX0" fmla="*/ 1180 w 16620"/>
              <a:gd name="connsiteY0" fmla="*/ 17386 h 18207"/>
              <a:gd name="connsiteX1" fmla="*/ 12613 w 16620"/>
              <a:gd name="connsiteY1" fmla="*/ 13329 h 18207"/>
              <a:gd name="connsiteX2" fmla="*/ 15441 w 16620"/>
              <a:gd name="connsiteY2" fmla="*/ 1035 h 18207"/>
              <a:gd name="connsiteX3" fmla="*/ 4008 w 16620"/>
              <a:gd name="connsiteY3" fmla="*/ 5092 h 18207"/>
              <a:gd name="connsiteX4" fmla="*/ 1180 w 16620"/>
              <a:gd name="connsiteY4" fmla="*/ 17386 h 1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0" h="18207">
                <a:moveTo>
                  <a:pt x="1180" y="17386"/>
                </a:moveTo>
                <a:cubicBezTo>
                  <a:pt x="3516" y="19476"/>
                  <a:pt x="8679" y="17386"/>
                  <a:pt x="12613" y="13329"/>
                </a:cubicBezTo>
                <a:cubicBezTo>
                  <a:pt x="16547" y="9272"/>
                  <a:pt x="17776" y="3617"/>
                  <a:pt x="15441" y="1035"/>
                </a:cubicBezTo>
                <a:cubicBezTo>
                  <a:pt x="13105" y="-1546"/>
                  <a:pt x="7942" y="1035"/>
                  <a:pt x="4008" y="5092"/>
                </a:cubicBezTo>
                <a:cubicBezTo>
                  <a:pt x="74" y="9149"/>
                  <a:pt x="-1156" y="15173"/>
                  <a:pt x="1180" y="1738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39" name="任意多边形: 形状 838">
            <a:extLst>
              <a:ext uri="{FF2B5EF4-FFF2-40B4-BE49-F238E27FC236}">
                <a16:creationId xmlns:a16="http://schemas.microsoft.com/office/drawing/2014/main" id="{F52C4FB9-0F37-B947-F419-85812D2B74A3}"/>
              </a:ext>
            </a:extLst>
          </p:cNvPr>
          <p:cNvSpPr/>
          <p:nvPr/>
        </p:nvSpPr>
        <p:spPr>
          <a:xfrm flipH="1">
            <a:off x="6710818" y="2582228"/>
            <a:ext cx="60733" cy="55567"/>
          </a:xfrm>
          <a:custGeom>
            <a:avLst/>
            <a:gdLst>
              <a:gd name="connsiteX0" fmla="*/ 60734 w 60733"/>
              <a:gd name="connsiteY0" fmla="*/ 6393 h 55567"/>
              <a:gd name="connsiteX1" fmla="*/ 11559 w 60733"/>
              <a:gd name="connsiteY1" fmla="*/ 55567 h 55567"/>
              <a:gd name="connsiteX2" fmla="*/ 3200 w 60733"/>
              <a:gd name="connsiteY2" fmla="*/ 51387 h 55567"/>
              <a:gd name="connsiteX3" fmla="*/ 3 w 60733"/>
              <a:gd name="connsiteY3" fmla="*/ 42536 h 55567"/>
              <a:gd name="connsiteX4" fmla="*/ 54833 w 60733"/>
              <a:gd name="connsiteY4" fmla="*/ 0 h 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3" h="55567">
                <a:moveTo>
                  <a:pt x="60734" y="6393"/>
                </a:moveTo>
                <a:lnTo>
                  <a:pt x="11559" y="55567"/>
                </a:lnTo>
                <a:cubicBezTo>
                  <a:pt x="8400" y="55112"/>
                  <a:pt x="5462" y="53637"/>
                  <a:pt x="3200" y="51387"/>
                </a:cubicBezTo>
                <a:cubicBezTo>
                  <a:pt x="1073" y="48941"/>
                  <a:pt x="-70" y="45781"/>
                  <a:pt x="3" y="42536"/>
                </a:cubicBezTo>
                <a:lnTo>
                  <a:pt x="54833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0" name="任意多边形: 形状 839">
            <a:extLst>
              <a:ext uri="{FF2B5EF4-FFF2-40B4-BE49-F238E27FC236}">
                <a16:creationId xmlns:a16="http://schemas.microsoft.com/office/drawing/2014/main" id="{8157C292-45C3-01EB-C688-DD45B0ED3AA6}"/>
              </a:ext>
            </a:extLst>
          </p:cNvPr>
          <p:cNvSpPr/>
          <p:nvPr/>
        </p:nvSpPr>
        <p:spPr>
          <a:xfrm flipH="1">
            <a:off x="6704194" y="2575648"/>
            <a:ext cx="16531" cy="18346"/>
          </a:xfrm>
          <a:custGeom>
            <a:avLst/>
            <a:gdLst>
              <a:gd name="connsiteX0" fmla="*/ 1180 w 16531"/>
              <a:gd name="connsiteY0" fmla="*/ 925 h 18346"/>
              <a:gd name="connsiteX1" fmla="*/ 4008 w 16531"/>
              <a:gd name="connsiteY1" fmla="*/ 13219 h 18346"/>
              <a:gd name="connsiteX2" fmla="*/ 15318 w 16531"/>
              <a:gd name="connsiteY2" fmla="*/ 17399 h 18346"/>
              <a:gd name="connsiteX3" fmla="*/ 12613 w 16531"/>
              <a:gd name="connsiteY3" fmla="*/ 5105 h 18346"/>
              <a:gd name="connsiteX4" fmla="*/ 1180 w 16531"/>
              <a:gd name="connsiteY4" fmla="*/ 925 h 1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1" h="18346">
                <a:moveTo>
                  <a:pt x="1180" y="925"/>
                </a:moveTo>
                <a:cubicBezTo>
                  <a:pt x="-1156" y="3015"/>
                  <a:pt x="74" y="8301"/>
                  <a:pt x="4008" y="13219"/>
                </a:cubicBezTo>
                <a:cubicBezTo>
                  <a:pt x="7941" y="18136"/>
                  <a:pt x="12982" y="19488"/>
                  <a:pt x="15318" y="17399"/>
                </a:cubicBezTo>
                <a:cubicBezTo>
                  <a:pt x="17653" y="15309"/>
                  <a:pt x="16547" y="9899"/>
                  <a:pt x="12613" y="5105"/>
                </a:cubicBezTo>
                <a:cubicBezTo>
                  <a:pt x="8679" y="310"/>
                  <a:pt x="4253" y="-1165"/>
                  <a:pt x="1180" y="92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1" name="任意多边形: 形状 840">
            <a:extLst>
              <a:ext uri="{FF2B5EF4-FFF2-40B4-BE49-F238E27FC236}">
                <a16:creationId xmlns:a16="http://schemas.microsoft.com/office/drawing/2014/main" id="{C05E0CF7-7A7C-542C-C128-BA21CA998830}"/>
              </a:ext>
            </a:extLst>
          </p:cNvPr>
          <p:cNvSpPr/>
          <p:nvPr/>
        </p:nvSpPr>
        <p:spPr>
          <a:xfrm flipH="1">
            <a:off x="6697540" y="2662874"/>
            <a:ext cx="57234" cy="33438"/>
          </a:xfrm>
          <a:custGeom>
            <a:avLst/>
            <a:gdLst>
              <a:gd name="connsiteX0" fmla="*/ 57234 w 57234"/>
              <a:gd name="connsiteY0" fmla="*/ 7622 h 33438"/>
              <a:gd name="connsiteX1" fmla="*/ 7076 w 57234"/>
              <a:gd name="connsiteY1" fmla="*/ 33439 h 33438"/>
              <a:gd name="connsiteX2" fmla="*/ 1175 w 57234"/>
              <a:gd name="connsiteY2" fmla="*/ 26554 h 33438"/>
              <a:gd name="connsiteX3" fmla="*/ 438 w 57234"/>
              <a:gd name="connsiteY3" fmla="*/ 17457 h 33438"/>
              <a:gd name="connsiteX4" fmla="*/ 54038 w 57234"/>
              <a:gd name="connsiteY4" fmla="*/ 0 h 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34" h="33438">
                <a:moveTo>
                  <a:pt x="57234" y="7622"/>
                </a:moveTo>
                <a:lnTo>
                  <a:pt x="7076" y="33439"/>
                </a:lnTo>
                <a:cubicBezTo>
                  <a:pt x="4531" y="31718"/>
                  <a:pt x="2491" y="29333"/>
                  <a:pt x="1175" y="26554"/>
                </a:cubicBezTo>
                <a:cubicBezTo>
                  <a:pt x="-79" y="23690"/>
                  <a:pt x="-337" y="20481"/>
                  <a:pt x="438" y="17457"/>
                </a:cubicBezTo>
                <a:lnTo>
                  <a:pt x="54038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2" name="任意多边形: 形状 841">
            <a:extLst>
              <a:ext uri="{FF2B5EF4-FFF2-40B4-BE49-F238E27FC236}">
                <a16:creationId xmlns:a16="http://schemas.microsoft.com/office/drawing/2014/main" id="{87D2B633-2267-DFD7-0633-61F3217C0020}"/>
              </a:ext>
            </a:extLst>
          </p:cNvPr>
          <p:cNvSpPr/>
          <p:nvPr/>
        </p:nvSpPr>
        <p:spPr>
          <a:xfrm flipH="1">
            <a:off x="6692663" y="2656787"/>
            <a:ext cx="14824" cy="20199"/>
          </a:xfrm>
          <a:custGeom>
            <a:avLst/>
            <a:gdLst>
              <a:gd name="connsiteX0" fmla="*/ 3309 w 14824"/>
              <a:gd name="connsiteY0" fmla="*/ 310 h 20199"/>
              <a:gd name="connsiteX1" fmla="*/ 1219 w 14824"/>
              <a:gd name="connsiteY1" fmla="*/ 12603 h 20199"/>
              <a:gd name="connsiteX2" fmla="*/ 11546 w 14824"/>
              <a:gd name="connsiteY2" fmla="*/ 19857 h 20199"/>
              <a:gd name="connsiteX3" fmla="*/ 13512 w 14824"/>
              <a:gd name="connsiteY3" fmla="*/ 7563 h 20199"/>
              <a:gd name="connsiteX4" fmla="*/ 3309 w 14824"/>
              <a:gd name="connsiteY4" fmla="*/ 310 h 2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4" h="20199">
                <a:moveTo>
                  <a:pt x="3309" y="310"/>
                </a:moveTo>
                <a:cubicBezTo>
                  <a:pt x="-133" y="1785"/>
                  <a:pt x="-994" y="7317"/>
                  <a:pt x="1219" y="12603"/>
                </a:cubicBezTo>
                <a:cubicBezTo>
                  <a:pt x="3432" y="17890"/>
                  <a:pt x="8104" y="21332"/>
                  <a:pt x="11546" y="19857"/>
                </a:cubicBezTo>
                <a:cubicBezTo>
                  <a:pt x="14988" y="18381"/>
                  <a:pt x="15848" y="12972"/>
                  <a:pt x="13512" y="7563"/>
                </a:cubicBezTo>
                <a:cubicBezTo>
                  <a:pt x="11177" y="2154"/>
                  <a:pt x="6997" y="-1043"/>
                  <a:pt x="3309" y="31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3" name="任意多边形: 形状 842">
            <a:extLst>
              <a:ext uri="{FF2B5EF4-FFF2-40B4-BE49-F238E27FC236}">
                <a16:creationId xmlns:a16="http://schemas.microsoft.com/office/drawing/2014/main" id="{9FDC3987-4AE3-A08F-D110-064B20A964CD}"/>
              </a:ext>
            </a:extLst>
          </p:cNvPr>
          <p:cNvSpPr/>
          <p:nvPr/>
        </p:nvSpPr>
        <p:spPr>
          <a:xfrm flipH="1">
            <a:off x="6999397" y="2708484"/>
            <a:ext cx="72606" cy="22620"/>
          </a:xfrm>
          <a:custGeom>
            <a:avLst/>
            <a:gdLst>
              <a:gd name="connsiteX0" fmla="*/ 1107 w 72606"/>
              <a:gd name="connsiteY0" fmla="*/ 0 h 22620"/>
              <a:gd name="connsiteX1" fmla="*/ 70442 w 72606"/>
              <a:gd name="connsiteY1" fmla="*/ 5409 h 22620"/>
              <a:gd name="connsiteX2" fmla="*/ 72533 w 72606"/>
              <a:gd name="connsiteY2" fmla="*/ 14506 h 22620"/>
              <a:gd name="connsiteX3" fmla="*/ 67984 w 72606"/>
              <a:gd name="connsiteY3" fmla="*/ 22620 h 22620"/>
              <a:gd name="connsiteX4" fmla="*/ 0 w 72606"/>
              <a:gd name="connsiteY4" fmla="*/ 8237 h 2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06" h="22620">
                <a:moveTo>
                  <a:pt x="1107" y="0"/>
                </a:moveTo>
                <a:lnTo>
                  <a:pt x="70442" y="5409"/>
                </a:lnTo>
                <a:cubicBezTo>
                  <a:pt x="72127" y="8126"/>
                  <a:pt x="72852" y="11322"/>
                  <a:pt x="72533" y="14506"/>
                </a:cubicBezTo>
                <a:cubicBezTo>
                  <a:pt x="72077" y="17678"/>
                  <a:pt x="70455" y="20579"/>
                  <a:pt x="67984" y="22620"/>
                </a:cubicBezTo>
                <a:lnTo>
                  <a:pt x="0" y="8237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4" name="任意多边形: 形状 843">
            <a:extLst>
              <a:ext uri="{FF2B5EF4-FFF2-40B4-BE49-F238E27FC236}">
                <a16:creationId xmlns:a16="http://schemas.microsoft.com/office/drawing/2014/main" id="{E2939D5B-E7AB-7396-19B1-35287C6D5F50}"/>
              </a:ext>
            </a:extLst>
          </p:cNvPr>
          <p:cNvSpPr/>
          <p:nvPr/>
        </p:nvSpPr>
        <p:spPr>
          <a:xfrm flipH="1">
            <a:off x="7067005" y="2701808"/>
            <a:ext cx="11847" cy="21182"/>
          </a:xfrm>
          <a:custGeom>
            <a:avLst/>
            <a:gdLst>
              <a:gd name="connsiteX0" fmla="*/ 4391 w 11847"/>
              <a:gd name="connsiteY0" fmla="*/ 21182 h 21182"/>
              <a:gd name="connsiteX1" fmla="*/ 11644 w 11847"/>
              <a:gd name="connsiteY1" fmla="*/ 11470 h 21182"/>
              <a:gd name="connsiteX2" fmla="*/ 7464 w 11847"/>
              <a:gd name="connsiteY2" fmla="*/ 37 h 21182"/>
              <a:gd name="connsiteX3" fmla="*/ 211 w 11847"/>
              <a:gd name="connsiteY3" fmla="*/ 9749 h 21182"/>
              <a:gd name="connsiteX4" fmla="*/ 4391 w 11847"/>
              <a:gd name="connsiteY4" fmla="*/ 21182 h 21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7" h="21182">
                <a:moveTo>
                  <a:pt x="4391" y="21182"/>
                </a:moveTo>
                <a:cubicBezTo>
                  <a:pt x="7587" y="21182"/>
                  <a:pt x="10784" y="17248"/>
                  <a:pt x="11644" y="11470"/>
                </a:cubicBezTo>
                <a:cubicBezTo>
                  <a:pt x="12505" y="5692"/>
                  <a:pt x="10538" y="529"/>
                  <a:pt x="7464" y="37"/>
                </a:cubicBezTo>
                <a:cubicBezTo>
                  <a:pt x="4391" y="-454"/>
                  <a:pt x="1071" y="3971"/>
                  <a:pt x="211" y="9749"/>
                </a:cubicBezTo>
                <a:cubicBezTo>
                  <a:pt x="-649" y="15527"/>
                  <a:pt x="1195" y="20691"/>
                  <a:pt x="4391" y="2118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5" name="任意多边形: 形状 844">
            <a:extLst>
              <a:ext uri="{FF2B5EF4-FFF2-40B4-BE49-F238E27FC236}">
                <a16:creationId xmlns:a16="http://schemas.microsoft.com/office/drawing/2014/main" id="{C44B09C6-B2EE-9D69-B31E-41956C550913}"/>
              </a:ext>
            </a:extLst>
          </p:cNvPr>
          <p:cNvSpPr/>
          <p:nvPr/>
        </p:nvSpPr>
        <p:spPr>
          <a:xfrm flipH="1">
            <a:off x="6974822" y="2769214"/>
            <a:ext cx="70995" cy="34913"/>
          </a:xfrm>
          <a:custGeom>
            <a:avLst/>
            <a:gdLst>
              <a:gd name="connsiteX0" fmla="*/ 0 w 70995"/>
              <a:gd name="connsiteY0" fmla="*/ 27046 h 34913"/>
              <a:gd name="connsiteX1" fmla="*/ 64050 w 70995"/>
              <a:gd name="connsiteY1" fmla="*/ 0 h 34913"/>
              <a:gd name="connsiteX2" fmla="*/ 70074 w 70995"/>
              <a:gd name="connsiteY2" fmla="*/ 7007 h 34913"/>
              <a:gd name="connsiteX3" fmla="*/ 70074 w 70995"/>
              <a:gd name="connsiteY3" fmla="*/ 16351 h 34913"/>
              <a:gd name="connsiteX4" fmla="*/ 3196 w 70995"/>
              <a:gd name="connsiteY4" fmla="*/ 34914 h 3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95" h="34913">
                <a:moveTo>
                  <a:pt x="0" y="27046"/>
                </a:moveTo>
                <a:lnTo>
                  <a:pt x="64050" y="0"/>
                </a:lnTo>
                <a:cubicBezTo>
                  <a:pt x="66767" y="1623"/>
                  <a:pt x="68881" y="4081"/>
                  <a:pt x="70074" y="7007"/>
                </a:cubicBezTo>
                <a:cubicBezTo>
                  <a:pt x="71303" y="9995"/>
                  <a:pt x="71303" y="13363"/>
                  <a:pt x="70074" y="16351"/>
                </a:cubicBezTo>
                <a:lnTo>
                  <a:pt x="3196" y="34914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6" name="任意多边形: 形状 845">
            <a:extLst>
              <a:ext uri="{FF2B5EF4-FFF2-40B4-BE49-F238E27FC236}">
                <a16:creationId xmlns:a16="http://schemas.microsoft.com/office/drawing/2014/main" id="{6E6609C5-1BFE-117D-B9DE-1A078EE1BCF7}"/>
              </a:ext>
            </a:extLst>
          </p:cNvPr>
          <p:cNvSpPr/>
          <p:nvPr/>
        </p:nvSpPr>
        <p:spPr>
          <a:xfrm flipH="1">
            <a:off x="7039355" y="2790065"/>
            <a:ext cx="12994" cy="20840"/>
          </a:xfrm>
          <a:custGeom>
            <a:avLst/>
            <a:gdLst>
              <a:gd name="connsiteX0" fmla="*/ 9974 w 12994"/>
              <a:gd name="connsiteY0" fmla="*/ 20702 h 20840"/>
              <a:gd name="connsiteX1" fmla="*/ 11941 w 12994"/>
              <a:gd name="connsiteY1" fmla="*/ 8408 h 20840"/>
              <a:gd name="connsiteX2" fmla="*/ 2967 w 12994"/>
              <a:gd name="connsiteY2" fmla="*/ 171 h 20840"/>
              <a:gd name="connsiteX3" fmla="*/ 999 w 12994"/>
              <a:gd name="connsiteY3" fmla="*/ 12465 h 20840"/>
              <a:gd name="connsiteX4" fmla="*/ 9974 w 12994"/>
              <a:gd name="connsiteY4" fmla="*/ 20702 h 2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94" h="20840">
                <a:moveTo>
                  <a:pt x="9974" y="20702"/>
                </a:moveTo>
                <a:cubicBezTo>
                  <a:pt x="13047" y="19595"/>
                  <a:pt x="13908" y="14309"/>
                  <a:pt x="11941" y="8408"/>
                </a:cubicBezTo>
                <a:cubicBezTo>
                  <a:pt x="9974" y="2507"/>
                  <a:pt x="6040" y="-812"/>
                  <a:pt x="2967" y="171"/>
                </a:cubicBezTo>
                <a:cubicBezTo>
                  <a:pt x="-107" y="1155"/>
                  <a:pt x="-845" y="6564"/>
                  <a:pt x="999" y="12465"/>
                </a:cubicBezTo>
                <a:cubicBezTo>
                  <a:pt x="2843" y="18366"/>
                  <a:pt x="7023" y="21562"/>
                  <a:pt x="9974" y="2070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7" name="任意多边形: 形状 846">
            <a:extLst>
              <a:ext uri="{FF2B5EF4-FFF2-40B4-BE49-F238E27FC236}">
                <a16:creationId xmlns:a16="http://schemas.microsoft.com/office/drawing/2014/main" id="{00ADFCC0-5474-CED3-951E-2FA899FB4037}"/>
              </a:ext>
            </a:extLst>
          </p:cNvPr>
          <p:cNvSpPr/>
          <p:nvPr/>
        </p:nvSpPr>
        <p:spPr>
          <a:xfrm flipH="1">
            <a:off x="6854283" y="2878536"/>
            <a:ext cx="20284" cy="72869"/>
          </a:xfrm>
          <a:custGeom>
            <a:avLst/>
            <a:gdLst>
              <a:gd name="connsiteX0" fmla="*/ 12294 w 20284"/>
              <a:gd name="connsiteY0" fmla="*/ 72870 h 72869"/>
              <a:gd name="connsiteX1" fmla="*/ 0 w 20284"/>
              <a:gd name="connsiteY1" fmla="*/ 4394 h 72869"/>
              <a:gd name="connsiteX2" fmla="*/ 8360 w 20284"/>
              <a:gd name="connsiteY2" fmla="*/ 91 h 72869"/>
              <a:gd name="connsiteX3" fmla="*/ 17334 w 20284"/>
              <a:gd name="connsiteY3" fmla="*/ 2550 h 72869"/>
              <a:gd name="connsiteX4" fmla="*/ 20284 w 20284"/>
              <a:gd name="connsiteY4" fmla="*/ 72009 h 7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4" h="72869">
                <a:moveTo>
                  <a:pt x="12294" y="72870"/>
                </a:moveTo>
                <a:lnTo>
                  <a:pt x="0" y="4394"/>
                </a:lnTo>
                <a:cubicBezTo>
                  <a:pt x="2250" y="2095"/>
                  <a:pt x="5188" y="596"/>
                  <a:pt x="8360" y="91"/>
                </a:cubicBezTo>
                <a:cubicBezTo>
                  <a:pt x="11556" y="-302"/>
                  <a:pt x="14777" y="583"/>
                  <a:pt x="17334" y="2550"/>
                </a:cubicBezTo>
                <a:lnTo>
                  <a:pt x="20284" y="7200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8" name="任意多边形: 形状 847">
            <a:extLst>
              <a:ext uri="{FF2B5EF4-FFF2-40B4-BE49-F238E27FC236}">
                <a16:creationId xmlns:a16="http://schemas.microsoft.com/office/drawing/2014/main" id="{8AA59551-52B9-B8D4-D133-3818FD826BDA}"/>
              </a:ext>
            </a:extLst>
          </p:cNvPr>
          <p:cNvSpPr/>
          <p:nvPr/>
        </p:nvSpPr>
        <p:spPr>
          <a:xfrm flipH="1">
            <a:off x="6847378" y="2946622"/>
            <a:ext cx="21187" cy="11657"/>
          </a:xfrm>
          <a:custGeom>
            <a:avLst/>
            <a:gdLst>
              <a:gd name="connsiteX0" fmla="*/ 21166 w 21187"/>
              <a:gd name="connsiteY0" fmla="*/ 4661 h 11657"/>
              <a:gd name="connsiteX1" fmla="*/ 9979 w 21187"/>
              <a:gd name="connsiteY1" fmla="*/ 112 h 11657"/>
              <a:gd name="connsiteX2" fmla="*/ 21 w 21187"/>
              <a:gd name="connsiteY2" fmla="*/ 6997 h 11657"/>
              <a:gd name="connsiteX3" fmla="*/ 11209 w 21187"/>
              <a:gd name="connsiteY3" fmla="*/ 11545 h 11657"/>
              <a:gd name="connsiteX4" fmla="*/ 21166 w 21187"/>
              <a:gd name="connsiteY4" fmla="*/ 4661 h 1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7" h="11657">
                <a:moveTo>
                  <a:pt x="21166" y="4661"/>
                </a:moveTo>
                <a:cubicBezTo>
                  <a:pt x="21166" y="1464"/>
                  <a:pt x="15880" y="-503"/>
                  <a:pt x="9979" y="112"/>
                </a:cubicBezTo>
                <a:cubicBezTo>
                  <a:pt x="4078" y="727"/>
                  <a:pt x="-347" y="3800"/>
                  <a:pt x="21" y="6997"/>
                </a:cubicBezTo>
                <a:cubicBezTo>
                  <a:pt x="390" y="10193"/>
                  <a:pt x="5431" y="12160"/>
                  <a:pt x="11209" y="11545"/>
                </a:cubicBezTo>
                <a:cubicBezTo>
                  <a:pt x="16987" y="10930"/>
                  <a:pt x="21535" y="7857"/>
                  <a:pt x="21166" y="466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49" name="任意多边形: 形状 848">
            <a:extLst>
              <a:ext uri="{FF2B5EF4-FFF2-40B4-BE49-F238E27FC236}">
                <a16:creationId xmlns:a16="http://schemas.microsoft.com/office/drawing/2014/main" id="{4656AB5F-0F96-59AA-85BF-509172133497}"/>
              </a:ext>
            </a:extLst>
          </p:cNvPr>
          <p:cNvSpPr/>
          <p:nvPr/>
        </p:nvSpPr>
        <p:spPr>
          <a:xfrm flipH="1">
            <a:off x="6668281" y="2760486"/>
            <a:ext cx="71719" cy="29873"/>
          </a:xfrm>
          <a:custGeom>
            <a:avLst/>
            <a:gdLst>
              <a:gd name="connsiteX0" fmla="*/ 69630 w 71719"/>
              <a:gd name="connsiteY0" fmla="*/ 29874 h 29873"/>
              <a:gd name="connsiteX1" fmla="*/ 1400 w 71719"/>
              <a:gd name="connsiteY1" fmla="*/ 16719 h 29873"/>
              <a:gd name="connsiteX2" fmla="*/ 294 w 71719"/>
              <a:gd name="connsiteY2" fmla="*/ 7499 h 29873"/>
              <a:gd name="connsiteX3" fmla="*/ 5826 w 71719"/>
              <a:gd name="connsiteY3" fmla="*/ 0 h 29873"/>
              <a:gd name="connsiteX4" fmla="*/ 71720 w 71719"/>
              <a:gd name="connsiteY4" fmla="*/ 21760 h 2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19" h="29873">
                <a:moveTo>
                  <a:pt x="69630" y="29874"/>
                </a:moveTo>
                <a:lnTo>
                  <a:pt x="1400" y="16719"/>
                </a:lnTo>
                <a:cubicBezTo>
                  <a:pt x="48" y="13843"/>
                  <a:pt x="-333" y="10609"/>
                  <a:pt x="294" y="7499"/>
                </a:cubicBezTo>
                <a:cubicBezTo>
                  <a:pt x="1081" y="4364"/>
                  <a:pt x="3072" y="1672"/>
                  <a:pt x="5826" y="0"/>
                </a:cubicBezTo>
                <a:lnTo>
                  <a:pt x="71720" y="2176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0" name="任意多边形: 形状 849">
            <a:extLst>
              <a:ext uri="{FF2B5EF4-FFF2-40B4-BE49-F238E27FC236}">
                <a16:creationId xmlns:a16="http://schemas.microsoft.com/office/drawing/2014/main" id="{B02958DE-03E1-FB3F-8615-68ADA5D1658E}"/>
              </a:ext>
            </a:extLst>
          </p:cNvPr>
          <p:cNvSpPr/>
          <p:nvPr/>
        </p:nvSpPr>
        <p:spPr>
          <a:xfrm flipH="1">
            <a:off x="6661635" y="2776256"/>
            <a:ext cx="12388" cy="21474"/>
          </a:xfrm>
          <a:custGeom>
            <a:avLst/>
            <a:gdLst>
              <a:gd name="connsiteX0" fmla="*/ 8938 w 12388"/>
              <a:gd name="connsiteY0" fmla="*/ 89 h 21474"/>
              <a:gd name="connsiteX1" fmla="*/ 579 w 12388"/>
              <a:gd name="connsiteY1" fmla="*/ 8940 h 21474"/>
              <a:gd name="connsiteX2" fmla="*/ 3529 w 12388"/>
              <a:gd name="connsiteY2" fmla="*/ 21234 h 21474"/>
              <a:gd name="connsiteX3" fmla="*/ 11766 w 12388"/>
              <a:gd name="connsiteY3" fmla="*/ 12382 h 21474"/>
              <a:gd name="connsiteX4" fmla="*/ 8938 w 12388"/>
              <a:gd name="connsiteY4" fmla="*/ 89 h 2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8" h="21474">
                <a:moveTo>
                  <a:pt x="8938" y="89"/>
                </a:moveTo>
                <a:cubicBezTo>
                  <a:pt x="5865" y="-649"/>
                  <a:pt x="2054" y="3285"/>
                  <a:pt x="579" y="8940"/>
                </a:cubicBezTo>
                <a:cubicBezTo>
                  <a:pt x="-896" y="14595"/>
                  <a:pt x="579" y="19882"/>
                  <a:pt x="3529" y="21234"/>
                </a:cubicBezTo>
                <a:cubicBezTo>
                  <a:pt x="6480" y="22586"/>
                  <a:pt x="10291" y="18037"/>
                  <a:pt x="11766" y="12382"/>
                </a:cubicBezTo>
                <a:cubicBezTo>
                  <a:pt x="13241" y="6727"/>
                  <a:pt x="12012" y="949"/>
                  <a:pt x="8938" y="8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1" name="任意多边形: 形状 850">
            <a:extLst>
              <a:ext uri="{FF2B5EF4-FFF2-40B4-BE49-F238E27FC236}">
                <a16:creationId xmlns:a16="http://schemas.microsoft.com/office/drawing/2014/main" id="{130EB52B-FB56-A85C-D8FC-FCFCEFF3E928}"/>
              </a:ext>
            </a:extLst>
          </p:cNvPr>
          <p:cNvSpPr/>
          <p:nvPr/>
        </p:nvSpPr>
        <p:spPr>
          <a:xfrm flipH="1">
            <a:off x="6946363" y="2855454"/>
            <a:ext cx="50403" cy="64110"/>
          </a:xfrm>
          <a:custGeom>
            <a:avLst/>
            <a:gdLst>
              <a:gd name="connsiteX0" fmla="*/ 0 w 50403"/>
              <a:gd name="connsiteY0" fmla="*/ 59316 h 64110"/>
              <a:gd name="connsiteX1" fmla="*/ 36143 w 50403"/>
              <a:gd name="connsiteY1" fmla="*/ 61 h 64110"/>
              <a:gd name="connsiteX2" fmla="*/ 45240 w 50403"/>
              <a:gd name="connsiteY2" fmla="*/ 2274 h 64110"/>
              <a:gd name="connsiteX3" fmla="*/ 50403 w 50403"/>
              <a:gd name="connsiteY3" fmla="*/ 10019 h 64110"/>
              <a:gd name="connsiteX4" fmla="*/ 6761 w 50403"/>
              <a:gd name="connsiteY4" fmla="*/ 64111 h 6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3" h="64110">
                <a:moveTo>
                  <a:pt x="0" y="59316"/>
                </a:moveTo>
                <a:lnTo>
                  <a:pt x="36143" y="61"/>
                </a:lnTo>
                <a:cubicBezTo>
                  <a:pt x="39339" y="-234"/>
                  <a:pt x="42536" y="541"/>
                  <a:pt x="45240" y="2274"/>
                </a:cubicBezTo>
                <a:cubicBezTo>
                  <a:pt x="47908" y="4081"/>
                  <a:pt x="49764" y="6860"/>
                  <a:pt x="50403" y="10019"/>
                </a:cubicBezTo>
                <a:lnTo>
                  <a:pt x="6761" y="64111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2" name="任意多边形: 形状 851">
            <a:extLst>
              <a:ext uri="{FF2B5EF4-FFF2-40B4-BE49-F238E27FC236}">
                <a16:creationId xmlns:a16="http://schemas.microsoft.com/office/drawing/2014/main" id="{E09DB4E3-5943-C1E3-0E32-A4D758782FA0}"/>
              </a:ext>
            </a:extLst>
          </p:cNvPr>
          <p:cNvSpPr/>
          <p:nvPr/>
        </p:nvSpPr>
        <p:spPr>
          <a:xfrm flipH="1">
            <a:off x="6984966" y="2910624"/>
            <a:ext cx="19030" cy="15545"/>
          </a:xfrm>
          <a:custGeom>
            <a:avLst/>
            <a:gdLst>
              <a:gd name="connsiteX0" fmla="*/ 18417 w 19030"/>
              <a:gd name="connsiteY0" fmla="*/ 13858 h 15545"/>
              <a:gd name="connsiteX1" fmla="*/ 13008 w 19030"/>
              <a:gd name="connsiteY1" fmla="*/ 3040 h 15545"/>
              <a:gd name="connsiteX2" fmla="*/ 714 w 19030"/>
              <a:gd name="connsiteY2" fmla="*/ 1688 h 15545"/>
              <a:gd name="connsiteX3" fmla="*/ 6123 w 19030"/>
              <a:gd name="connsiteY3" fmla="*/ 12506 h 15545"/>
              <a:gd name="connsiteX4" fmla="*/ 18417 w 19030"/>
              <a:gd name="connsiteY4" fmla="*/ 13858 h 1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0" h="15545">
                <a:moveTo>
                  <a:pt x="18417" y="13858"/>
                </a:moveTo>
                <a:cubicBezTo>
                  <a:pt x="20261" y="11277"/>
                  <a:pt x="17802" y="6482"/>
                  <a:pt x="13008" y="3040"/>
                </a:cubicBezTo>
                <a:cubicBezTo>
                  <a:pt x="8213" y="-402"/>
                  <a:pt x="2804" y="-1017"/>
                  <a:pt x="714" y="1688"/>
                </a:cubicBezTo>
                <a:cubicBezTo>
                  <a:pt x="-1376" y="4392"/>
                  <a:pt x="1329" y="9064"/>
                  <a:pt x="6123" y="12506"/>
                </a:cubicBezTo>
                <a:cubicBezTo>
                  <a:pt x="10918" y="15948"/>
                  <a:pt x="17065" y="16563"/>
                  <a:pt x="18417" y="1385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3" name="任意多边形: 形状 852">
            <a:extLst>
              <a:ext uri="{FF2B5EF4-FFF2-40B4-BE49-F238E27FC236}">
                <a16:creationId xmlns:a16="http://schemas.microsoft.com/office/drawing/2014/main" id="{D953514F-A435-AECB-145B-4E27316DEBBD}"/>
              </a:ext>
            </a:extLst>
          </p:cNvPr>
          <p:cNvSpPr/>
          <p:nvPr/>
        </p:nvSpPr>
        <p:spPr>
          <a:xfrm flipH="1">
            <a:off x="6709588" y="2843099"/>
            <a:ext cx="58640" cy="57657"/>
          </a:xfrm>
          <a:custGeom>
            <a:avLst/>
            <a:gdLst>
              <a:gd name="connsiteX0" fmla="*/ 52862 w 58640"/>
              <a:gd name="connsiteY0" fmla="*/ 57657 h 57657"/>
              <a:gd name="connsiteX1" fmla="*/ 0 w 58640"/>
              <a:gd name="connsiteY1" fmla="*/ 12417 h 57657"/>
              <a:gd name="connsiteX2" fmla="*/ 3688 w 58640"/>
              <a:gd name="connsiteY2" fmla="*/ 3811 h 57657"/>
              <a:gd name="connsiteX3" fmla="*/ 12171 w 58640"/>
              <a:gd name="connsiteY3" fmla="*/ 0 h 57657"/>
              <a:gd name="connsiteX4" fmla="*/ 58640 w 58640"/>
              <a:gd name="connsiteY4" fmla="*/ 51633 h 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40" h="57657">
                <a:moveTo>
                  <a:pt x="52862" y="57657"/>
                </a:moveTo>
                <a:lnTo>
                  <a:pt x="0" y="12417"/>
                </a:lnTo>
                <a:cubicBezTo>
                  <a:pt x="307" y="9233"/>
                  <a:pt x="1598" y="6233"/>
                  <a:pt x="3688" y="3811"/>
                </a:cubicBezTo>
                <a:cubicBezTo>
                  <a:pt x="5913" y="1475"/>
                  <a:pt x="8950" y="111"/>
                  <a:pt x="12171" y="0"/>
                </a:cubicBezTo>
                <a:lnTo>
                  <a:pt x="58640" y="51633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4" name="任意多边形: 形状 853">
            <a:extLst>
              <a:ext uri="{FF2B5EF4-FFF2-40B4-BE49-F238E27FC236}">
                <a16:creationId xmlns:a16="http://schemas.microsoft.com/office/drawing/2014/main" id="{7027FE8E-C2B4-6759-84AF-67DC1C2E71AA}"/>
              </a:ext>
            </a:extLst>
          </p:cNvPr>
          <p:cNvSpPr/>
          <p:nvPr/>
        </p:nvSpPr>
        <p:spPr>
          <a:xfrm flipH="1">
            <a:off x="6703016" y="2890171"/>
            <a:ext cx="17214" cy="18008"/>
          </a:xfrm>
          <a:custGeom>
            <a:avLst/>
            <a:gdLst>
              <a:gd name="connsiteX0" fmla="*/ 16051 w 17214"/>
              <a:gd name="connsiteY0" fmla="*/ 996 h 18008"/>
              <a:gd name="connsiteX1" fmla="*/ 4372 w 17214"/>
              <a:gd name="connsiteY1" fmla="*/ 4561 h 18008"/>
              <a:gd name="connsiteX2" fmla="*/ 1053 w 17214"/>
              <a:gd name="connsiteY2" fmla="*/ 16855 h 18008"/>
              <a:gd name="connsiteX3" fmla="*/ 12732 w 17214"/>
              <a:gd name="connsiteY3" fmla="*/ 13290 h 18008"/>
              <a:gd name="connsiteX4" fmla="*/ 16051 w 17214"/>
              <a:gd name="connsiteY4" fmla="*/ 996 h 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14" h="18008">
                <a:moveTo>
                  <a:pt x="16051" y="996"/>
                </a:moveTo>
                <a:cubicBezTo>
                  <a:pt x="13716" y="-1217"/>
                  <a:pt x="8553" y="381"/>
                  <a:pt x="4372" y="4561"/>
                </a:cubicBezTo>
                <a:cubicBezTo>
                  <a:pt x="193" y="8741"/>
                  <a:pt x="-1159" y="14027"/>
                  <a:pt x="1053" y="16855"/>
                </a:cubicBezTo>
                <a:cubicBezTo>
                  <a:pt x="3266" y="19682"/>
                  <a:pt x="8553" y="16855"/>
                  <a:pt x="12732" y="13290"/>
                </a:cubicBezTo>
                <a:cubicBezTo>
                  <a:pt x="16912" y="9724"/>
                  <a:pt x="18510" y="3209"/>
                  <a:pt x="16051" y="9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5" name="任意多边形: 形状 854">
            <a:extLst>
              <a:ext uri="{FF2B5EF4-FFF2-40B4-BE49-F238E27FC236}">
                <a16:creationId xmlns:a16="http://schemas.microsoft.com/office/drawing/2014/main" id="{B3D3FDA5-4225-5BA3-3C7D-B13D2CAD396D}"/>
              </a:ext>
            </a:extLst>
          </p:cNvPr>
          <p:cNvSpPr/>
          <p:nvPr/>
        </p:nvSpPr>
        <p:spPr>
          <a:xfrm flipH="1">
            <a:off x="6818386" y="2685618"/>
            <a:ext cx="22129" cy="22129"/>
          </a:xfrm>
          <a:custGeom>
            <a:avLst/>
            <a:gdLst>
              <a:gd name="connsiteX0" fmla="*/ 1 w 22129"/>
              <a:gd name="connsiteY0" fmla="*/ 10941 h 22129"/>
              <a:gd name="connsiteX1" fmla="*/ 10942 w 22129"/>
              <a:gd name="connsiteY1" fmla="*/ 22129 h 22129"/>
              <a:gd name="connsiteX2" fmla="*/ 22129 w 22129"/>
              <a:gd name="connsiteY2" fmla="*/ 11187 h 22129"/>
              <a:gd name="connsiteX3" fmla="*/ 11188 w 22129"/>
              <a:gd name="connsiteY3" fmla="*/ 0 h 22129"/>
              <a:gd name="connsiteX4" fmla="*/ 10942 w 22129"/>
              <a:gd name="connsiteY4" fmla="*/ 0 h 22129"/>
              <a:gd name="connsiteX5" fmla="*/ 1 w 22129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0941"/>
                </a:moveTo>
                <a:cubicBezTo>
                  <a:pt x="-61" y="17051"/>
                  <a:pt x="4832" y="22055"/>
                  <a:pt x="10942" y="22129"/>
                </a:cubicBezTo>
                <a:cubicBezTo>
                  <a:pt x="17052" y="22190"/>
                  <a:pt x="22055" y="17297"/>
                  <a:pt x="22129" y="11187"/>
                </a:cubicBezTo>
                <a:cubicBezTo>
                  <a:pt x="22190" y="5077"/>
                  <a:pt x="17297" y="62"/>
                  <a:pt x="11188" y="0"/>
                </a:cubicBezTo>
                <a:cubicBezTo>
                  <a:pt x="11102" y="0"/>
                  <a:pt x="11028" y="0"/>
                  <a:pt x="10942" y="0"/>
                </a:cubicBezTo>
                <a:cubicBezTo>
                  <a:pt x="4894" y="0"/>
                  <a:pt x="1" y="4893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6" name="任意多边形: 形状 855">
            <a:extLst>
              <a:ext uri="{FF2B5EF4-FFF2-40B4-BE49-F238E27FC236}">
                <a16:creationId xmlns:a16="http://schemas.microsoft.com/office/drawing/2014/main" id="{5247D58E-C2C0-2D52-D4DC-44D7BA0C4432}"/>
              </a:ext>
            </a:extLst>
          </p:cNvPr>
          <p:cNvSpPr/>
          <p:nvPr/>
        </p:nvSpPr>
        <p:spPr>
          <a:xfrm flipH="1">
            <a:off x="6833261" y="2749421"/>
            <a:ext cx="22128" cy="22129"/>
          </a:xfrm>
          <a:custGeom>
            <a:avLst/>
            <a:gdLst>
              <a:gd name="connsiteX0" fmla="*/ 0 w 22128"/>
              <a:gd name="connsiteY0" fmla="*/ 11065 h 22129"/>
              <a:gd name="connsiteX1" fmla="*/ 11064 w 22128"/>
              <a:gd name="connsiteY1" fmla="*/ 22129 h 22129"/>
              <a:gd name="connsiteX2" fmla="*/ 22128 w 22128"/>
              <a:gd name="connsiteY2" fmla="*/ 11065 h 22129"/>
              <a:gd name="connsiteX3" fmla="*/ 11064 w 22128"/>
              <a:gd name="connsiteY3" fmla="*/ 1 h 22129"/>
              <a:gd name="connsiteX4" fmla="*/ 0 w 22128"/>
              <a:gd name="connsiteY4" fmla="*/ 10819 h 22129"/>
              <a:gd name="connsiteX5" fmla="*/ 0 w 22128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0" y="11065"/>
                </a:moveTo>
                <a:cubicBezTo>
                  <a:pt x="0" y="17175"/>
                  <a:pt x="4954" y="22129"/>
                  <a:pt x="11064" y="22129"/>
                </a:cubicBezTo>
                <a:cubicBezTo>
                  <a:pt x="17174" y="22129"/>
                  <a:pt x="22128" y="17175"/>
                  <a:pt x="22128" y="11065"/>
                </a:cubicBezTo>
                <a:cubicBezTo>
                  <a:pt x="22128" y="4955"/>
                  <a:pt x="17174" y="1"/>
                  <a:pt x="11064" y="1"/>
                </a:cubicBezTo>
                <a:cubicBezTo>
                  <a:pt x="5016" y="-73"/>
                  <a:pt x="74" y="4771"/>
                  <a:pt x="0" y="10819"/>
                </a:cubicBezTo>
                <a:cubicBezTo>
                  <a:pt x="0" y="10905"/>
                  <a:pt x="0" y="10979"/>
                  <a:pt x="0" y="11065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7" name="任意多边形: 形状 856">
            <a:extLst>
              <a:ext uri="{FF2B5EF4-FFF2-40B4-BE49-F238E27FC236}">
                <a16:creationId xmlns:a16="http://schemas.microsoft.com/office/drawing/2014/main" id="{B21267E2-AF15-AA73-1E8A-042106F56319}"/>
              </a:ext>
            </a:extLst>
          </p:cNvPr>
          <p:cNvSpPr/>
          <p:nvPr/>
        </p:nvSpPr>
        <p:spPr>
          <a:xfrm flipH="1">
            <a:off x="6747451" y="2793187"/>
            <a:ext cx="22130" cy="22129"/>
          </a:xfrm>
          <a:custGeom>
            <a:avLst/>
            <a:gdLst>
              <a:gd name="connsiteX0" fmla="*/ 1 w 22130"/>
              <a:gd name="connsiteY0" fmla="*/ 10941 h 22129"/>
              <a:gd name="connsiteX1" fmla="*/ 10942 w 22130"/>
              <a:gd name="connsiteY1" fmla="*/ 22129 h 22129"/>
              <a:gd name="connsiteX2" fmla="*/ 22130 w 22130"/>
              <a:gd name="connsiteY2" fmla="*/ 11187 h 22129"/>
              <a:gd name="connsiteX3" fmla="*/ 11188 w 22130"/>
              <a:gd name="connsiteY3" fmla="*/ 0 h 22129"/>
              <a:gd name="connsiteX4" fmla="*/ 10942 w 22130"/>
              <a:gd name="connsiteY4" fmla="*/ 0 h 22129"/>
              <a:gd name="connsiteX5" fmla="*/ 1 w 22130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30" h="22129">
                <a:moveTo>
                  <a:pt x="1" y="10941"/>
                </a:moveTo>
                <a:cubicBezTo>
                  <a:pt x="-73" y="17051"/>
                  <a:pt x="4832" y="22055"/>
                  <a:pt x="10942" y="22129"/>
                </a:cubicBezTo>
                <a:cubicBezTo>
                  <a:pt x="17052" y="22190"/>
                  <a:pt x="22056" y="17297"/>
                  <a:pt x="22130" y="11187"/>
                </a:cubicBezTo>
                <a:cubicBezTo>
                  <a:pt x="22191" y="5077"/>
                  <a:pt x="17298" y="62"/>
                  <a:pt x="11188" y="0"/>
                </a:cubicBezTo>
                <a:cubicBezTo>
                  <a:pt x="11102" y="0"/>
                  <a:pt x="11028" y="0"/>
                  <a:pt x="10942" y="0"/>
                </a:cubicBezTo>
                <a:cubicBezTo>
                  <a:pt x="4931" y="62"/>
                  <a:pt x="62" y="4930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8" name="任意多边形: 形状 857">
            <a:extLst>
              <a:ext uri="{FF2B5EF4-FFF2-40B4-BE49-F238E27FC236}">
                <a16:creationId xmlns:a16="http://schemas.microsoft.com/office/drawing/2014/main" id="{040C0699-5759-32E8-84F3-F9444543427E}"/>
              </a:ext>
            </a:extLst>
          </p:cNvPr>
          <p:cNvSpPr/>
          <p:nvPr/>
        </p:nvSpPr>
        <p:spPr>
          <a:xfrm flipH="1">
            <a:off x="6800314" y="2831666"/>
            <a:ext cx="22129" cy="22128"/>
          </a:xfrm>
          <a:custGeom>
            <a:avLst/>
            <a:gdLst>
              <a:gd name="connsiteX0" fmla="*/ 1 w 22129"/>
              <a:gd name="connsiteY0" fmla="*/ 10941 h 22128"/>
              <a:gd name="connsiteX1" fmla="*/ 10942 w 22129"/>
              <a:gd name="connsiteY1" fmla="*/ 22128 h 22128"/>
              <a:gd name="connsiteX2" fmla="*/ 22129 w 22129"/>
              <a:gd name="connsiteY2" fmla="*/ 11187 h 22128"/>
              <a:gd name="connsiteX3" fmla="*/ 11188 w 22129"/>
              <a:gd name="connsiteY3" fmla="*/ 0 h 22128"/>
              <a:gd name="connsiteX4" fmla="*/ 10942 w 22129"/>
              <a:gd name="connsiteY4" fmla="*/ 0 h 22128"/>
              <a:gd name="connsiteX5" fmla="*/ 1 w 22129"/>
              <a:gd name="connsiteY5" fmla="*/ 10941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8">
                <a:moveTo>
                  <a:pt x="1" y="10941"/>
                </a:moveTo>
                <a:cubicBezTo>
                  <a:pt x="-61" y="17051"/>
                  <a:pt x="4832" y="22055"/>
                  <a:pt x="10942" y="22128"/>
                </a:cubicBezTo>
                <a:cubicBezTo>
                  <a:pt x="17052" y="22190"/>
                  <a:pt x="22055" y="17297"/>
                  <a:pt x="22129" y="11187"/>
                </a:cubicBezTo>
                <a:cubicBezTo>
                  <a:pt x="22190" y="5077"/>
                  <a:pt x="17297" y="61"/>
                  <a:pt x="11188" y="0"/>
                </a:cubicBezTo>
                <a:cubicBezTo>
                  <a:pt x="11102" y="0"/>
                  <a:pt x="11028" y="0"/>
                  <a:pt x="10942" y="0"/>
                </a:cubicBezTo>
                <a:cubicBezTo>
                  <a:pt x="4894" y="0"/>
                  <a:pt x="1" y="4893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59" name="任意多边形: 形状 858">
            <a:extLst>
              <a:ext uri="{FF2B5EF4-FFF2-40B4-BE49-F238E27FC236}">
                <a16:creationId xmlns:a16="http://schemas.microsoft.com/office/drawing/2014/main" id="{DD0F8D17-1A0E-9220-DF49-919C95CBCF41}"/>
              </a:ext>
            </a:extLst>
          </p:cNvPr>
          <p:cNvSpPr/>
          <p:nvPr/>
        </p:nvSpPr>
        <p:spPr>
          <a:xfrm flipH="1">
            <a:off x="6900999" y="2675291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4 w 22128"/>
              <a:gd name="connsiteY1" fmla="*/ 22129 h 22128"/>
              <a:gd name="connsiteX2" fmla="*/ 22128 w 22128"/>
              <a:gd name="connsiteY2" fmla="*/ 11064 h 22128"/>
              <a:gd name="connsiteX3" fmla="*/ 11064 w 22128"/>
              <a:gd name="connsiteY3" fmla="*/ 0 h 22128"/>
              <a:gd name="connsiteX4" fmla="*/ 10941 w 22128"/>
              <a:gd name="connsiteY4" fmla="*/ 0 h 22128"/>
              <a:gd name="connsiteX5" fmla="*/ 0 w 22128"/>
              <a:gd name="connsiteY5" fmla="*/ 10941 h 22128"/>
              <a:gd name="connsiteX6" fmla="*/ 0 w 22128"/>
              <a:gd name="connsiteY6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4" y="22129"/>
                  <a:pt x="11064" y="22129"/>
                </a:cubicBezTo>
                <a:cubicBezTo>
                  <a:pt x="17174" y="22129"/>
                  <a:pt x="22128" y="17174"/>
                  <a:pt x="22128" y="11064"/>
                </a:cubicBezTo>
                <a:cubicBezTo>
                  <a:pt x="22128" y="4954"/>
                  <a:pt x="17174" y="0"/>
                  <a:pt x="11064" y="0"/>
                </a:cubicBezTo>
                <a:cubicBezTo>
                  <a:pt x="11027" y="0"/>
                  <a:pt x="10978" y="0"/>
                  <a:pt x="10941" y="0"/>
                </a:cubicBezTo>
                <a:cubicBezTo>
                  <a:pt x="4893" y="0"/>
                  <a:pt x="0" y="4893"/>
                  <a:pt x="0" y="10941"/>
                </a:cubicBezTo>
                <a:cubicBezTo>
                  <a:pt x="0" y="10978"/>
                  <a:pt x="0" y="11027"/>
                  <a:pt x="0" y="11064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0" name="任意多边形: 形状 859">
            <a:extLst>
              <a:ext uri="{FF2B5EF4-FFF2-40B4-BE49-F238E27FC236}">
                <a16:creationId xmlns:a16="http://schemas.microsoft.com/office/drawing/2014/main" id="{9CE92527-8C79-B8FA-CE4C-22BB493ACD91}"/>
              </a:ext>
            </a:extLst>
          </p:cNvPr>
          <p:cNvSpPr/>
          <p:nvPr/>
        </p:nvSpPr>
        <p:spPr>
          <a:xfrm flipH="1">
            <a:off x="6948451" y="2731596"/>
            <a:ext cx="22130" cy="22128"/>
          </a:xfrm>
          <a:custGeom>
            <a:avLst/>
            <a:gdLst>
              <a:gd name="connsiteX0" fmla="*/ 1 w 22130"/>
              <a:gd name="connsiteY0" fmla="*/ 10941 h 22128"/>
              <a:gd name="connsiteX1" fmla="*/ 10942 w 22130"/>
              <a:gd name="connsiteY1" fmla="*/ 22128 h 22128"/>
              <a:gd name="connsiteX2" fmla="*/ 22130 w 22130"/>
              <a:gd name="connsiteY2" fmla="*/ 11187 h 22128"/>
              <a:gd name="connsiteX3" fmla="*/ 11188 w 22130"/>
              <a:gd name="connsiteY3" fmla="*/ 0 h 22128"/>
              <a:gd name="connsiteX4" fmla="*/ 11065 w 22130"/>
              <a:gd name="connsiteY4" fmla="*/ 0 h 22128"/>
              <a:gd name="connsiteX5" fmla="*/ 1 w 22130"/>
              <a:gd name="connsiteY5" fmla="*/ 10941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30" h="22128">
                <a:moveTo>
                  <a:pt x="1" y="10941"/>
                </a:moveTo>
                <a:cubicBezTo>
                  <a:pt x="-73" y="17051"/>
                  <a:pt x="4832" y="22055"/>
                  <a:pt x="10942" y="22128"/>
                </a:cubicBezTo>
                <a:cubicBezTo>
                  <a:pt x="17052" y="22190"/>
                  <a:pt x="22056" y="17297"/>
                  <a:pt x="22130" y="11187"/>
                </a:cubicBezTo>
                <a:cubicBezTo>
                  <a:pt x="22191" y="5077"/>
                  <a:pt x="17298" y="74"/>
                  <a:pt x="11188" y="0"/>
                </a:cubicBezTo>
                <a:cubicBezTo>
                  <a:pt x="11151" y="0"/>
                  <a:pt x="11102" y="0"/>
                  <a:pt x="11065" y="0"/>
                </a:cubicBezTo>
                <a:cubicBezTo>
                  <a:pt x="5004" y="0"/>
                  <a:pt x="62" y="4880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1" name="任意多边形: 形状 860">
            <a:extLst>
              <a:ext uri="{FF2B5EF4-FFF2-40B4-BE49-F238E27FC236}">
                <a16:creationId xmlns:a16="http://schemas.microsoft.com/office/drawing/2014/main" id="{7C0BB24F-70C4-B88C-146E-DEAA67AEAF57}"/>
              </a:ext>
            </a:extLst>
          </p:cNvPr>
          <p:cNvSpPr/>
          <p:nvPr/>
        </p:nvSpPr>
        <p:spPr>
          <a:xfrm flipH="1">
            <a:off x="6963942" y="2809660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4 w 22128"/>
              <a:gd name="connsiteY1" fmla="*/ 22129 h 22128"/>
              <a:gd name="connsiteX2" fmla="*/ 22128 w 22128"/>
              <a:gd name="connsiteY2" fmla="*/ 11064 h 22128"/>
              <a:gd name="connsiteX3" fmla="*/ 11064 w 22128"/>
              <a:gd name="connsiteY3" fmla="*/ 0 h 22128"/>
              <a:gd name="connsiteX4" fmla="*/ 0 w 22128"/>
              <a:gd name="connsiteY4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4" y="22129"/>
                  <a:pt x="11064" y="22129"/>
                </a:cubicBezTo>
                <a:cubicBezTo>
                  <a:pt x="17174" y="22129"/>
                  <a:pt x="22128" y="17174"/>
                  <a:pt x="22128" y="11064"/>
                </a:cubicBezTo>
                <a:cubicBezTo>
                  <a:pt x="22128" y="4954"/>
                  <a:pt x="17174" y="0"/>
                  <a:pt x="11064" y="0"/>
                </a:cubicBezTo>
                <a:cubicBezTo>
                  <a:pt x="4954" y="0"/>
                  <a:pt x="0" y="4954"/>
                  <a:pt x="0" y="11064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2" name="任意多边形: 形状 861">
            <a:extLst>
              <a:ext uri="{FF2B5EF4-FFF2-40B4-BE49-F238E27FC236}">
                <a16:creationId xmlns:a16="http://schemas.microsoft.com/office/drawing/2014/main" id="{E9F3C859-6515-0146-3099-008F577D9204}"/>
              </a:ext>
            </a:extLst>
          </p:cNvPr>
          <p:cNvSpPr/>
          <p:nvPr/>
        </p:nvSpPr>
        <p:spPr>
          <a:xfrm flipH="1">
            <a:off x="6858217" y="2706394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4 w 22128"/>
              <a:gd name="connsiteY1" fmla="*/ 22129 h 22128"/>
              <a:gd name="connsiteX2" fmla="*/ 22128 w 22128"/>
              <a:gd name="connsiteY2" fmla="*/ 11064 h 22128"/>
              <a:gd name="connsiteX3" fmla="*/ 11064 w 22128"/>
              <a:gd name="connsiteY3" fmla="*/ 0 h 22128"/>
              <a:gd name="connsiteX4" fmla="*/ 10941 w 22128"/>
              <a:gd name="connsiteY4" fmla="*/ 0 h 22128"/>
              <a:gd name="connsiteX5" fmla="*/ 0 w 22128"/>
              <a:gd name="connsiteY5" fmla="*/ 10941 h 22128"/>
              <a:gd name="connsiteX6" fmla="*/ 0 w 22128"/>
              <a:gd name="connsiteY6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4" y="22129"/>
                  <a:pt x="11064" y="22129"/>
                </a:cubicBezTo>
                <a:cubicBezTo>
                  <a:pt x="17174" y="22129"/>
                  <a:pt x="22128" y="17174"/>
                  <a:pt x="22128" y="11064"/>
                </a:cubicBezTo>
                <a:cubicBezTo>
                  <a:pt x="22128" y="4954"/>
                  <a:pt x="17174" y="0"/>
                  <a:pt x="11064" y="0"/>
                </a:cubicBezTo>
                <a:cubicBezTo>
                  <a:pt x="11027" y="0"/>
                  <a:pt x="10978" y="0"/>
                  <a:pt x="10941" y="0"/>
                </a:cubicBezTo>
                <a:cubicBezTo>
                  <a:pt x="4893" y="0"/>
                  <a:pt x="0" y="4893"/>
                  <a:pt x="0" y="10941"/>
                </a:cubicBezTo>
                <a:cubicBezTo>
                  <a:pt x="0" y="10978"/>
                  <a:pt x="0" y="11027"/>
                  <a:pt x="0" y="1106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3" name="任意多边形: 形状 862">
            <a:extLst>
              <a:ext uri="{FF2B5EF4-FFF2-40B4-BE49-F238E27FC236}">
                <a16:creationId xmlns:a16="http://schemas.microsoft.com/office/drawing/2014/main" id="{1983DA26-8114-DDAC-0E28-39C20110E949}"/>
              </a:ext>
            </a:extLst>
          </p:cNvPr>
          <p:cNvSpPr/>
          <p:nvPr/>
        </p:nvSpPr>
        <p:spPr>
          <a:xfrm flipH="1">
            <a:off x="6891041" y="2818757"/>
            <a:ext cx="22128" cy="22129"/>
          </a:xfrm>
          <a:custGeom>
            <a:avLst/>
            <a:gdLst>
              <a:gd name="connsiteX0" fmla="*/ 0 w 22128"/>
              <a:gd name="connsiteY0" fmla="*/ 11065 h 22129"/>
              <a:gd name="connsiteX1" fmla="*/ 11064 w 22128"/>
              <a:gd name="connsiteY1" fmla="*/ 22129 h 22129"/>
              <a:gd name="connsiteX2" fmla="*/ 22128 w 22128"/>
              <a:gd name="connsiteY2" fmla="*/ 11065 h 22129"/>
              <a:gd name="connsiteX3" fmla="*/ 11064 w 22128"/>
              <a:gd name="connsiteY3" fmla="*/ 1 h 22129"/>
              <a:gd name="connsiteX4" fmla="*/ 0 w 22128"/>
              <a:gd name="connsiteY4" fmla="*/ 10819 h 22129"/>
              <a:gd name="connsiteX5" fmla="*/ 0 w 22128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0" y="11065"/>
                </a:moveTo>
                <a:cubicBezTo>
                  <a:pt x="0" y="17175"/>
                  <a:pt x="4955" y="22129"/>
                  <a:pt x="11064" y="22129"/>
                </a:cubicBezTo>
                <a:cubicBezTo>
                  <a:pt x="17174" y="22129"/>
                  <a:pt x="22128" y="17175"/>
                  <a:pt x="22128" y="11065"/>
                </a:cubicBezTo>
                <a:cubicBezTo>
                  <a:pt x="22128" y="4955"/>
                  <a:pt x="17174" y="1"/>
                  <a:pt x="11064" y="1"/>
                </a:cubicBezTo>
                <a:cubicBezTo>
                  <a:pt x="5016" y="-73"/>
                  <a:pt x="74" y="4771"/>
                  <a:pt x="0" y="10819"/>
                </a:cubicBezTo>
                <a:cubicBezTo>
                  <a:pt x="0" y="10905"/>
                  <a:pt x="0" y="10979"/>
                  <a:pt x="0" y="11065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4" name="任意多边形: 形状 863">
            <a:extLst>
              <a:ext uri="{FF2B5EF4-FFF2-40B4-BE49-F238E27FC236}">
                <a16:creationId xmlns:a16="http://schemas.microsoft.com/office/drawing/2014/main" id="{FAC54016-D155-15FD-EE16-48D9FF6F70FA}"/>
              </a:ext>
            </a:extLst>
          </p:cNvPr>
          <p:cNvSpPr/>
          <p:nvPr/>
        </p:nvSpPr>
        <p:spPr>
          <a:xfrm flipH="1">
            <a:off x="6838547" y="2608045"/>
            <a:ext cx="22130" cy="22129"/>
          </a:xfrm>
          <a:custGeom>
            <a:avLst/>
            <a:gdLst>
              <a:gd name="connsiteX0" fmla="*/ 1 w 22130"/>
              <a:gd name="connsiteY0" fmla="*/ 10941 h 22129"/>
              <a:gd name="connsiteX1" fmla="*/ 10942 w 22130"/>
              <a:gd name="connsiteY1" fmla="*/ 22129 h 22129"/>
              <a:gd name="connsiteX2" fmla="*/ 22130 w 22130"/>
              <a:gd name="connsiteY2" fmla="*/ 11187 h 22129"/>
              <a:gd name="connsiteX3" fmla="*/ 11188 w 22130"/>
              <a:gd name="connsiteY3" fmla="*/ 0 h 22129"/>
              <a:gd name="connsiteX4" fmla="*/ 11065 w 22130"/>
              <a:gd name="connsiteY4" fmla="*/ 0 h 22129"/>
              <a:gd name="connsiteX5" fmla="*/ 1 w 22130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30" h="22129">
                <a:moveTo>
                  <a:pt x="1" y="10941"/>
                </a:moveTo>
                <a:cubicBezTo>
                  <a:pt x="-73" y="17051"/>
                  <a:pt x="4832" y="22055"/>
                  <a:pt x="10942" y="22129"/>
                </a:cubicBezTo>
                <a:cubicBezTo>
                  <a:pt x="17052" y="22190"/>
                  <a:pt x="22056" y="17297"/>
                  <a:pt x="22130" y="11187"/>
                </a:cubicBezTo>
                <a:cubicBezTo>
                  <a:pt x="22191" y="5077"/>
                  <a:pt x="17298" y="74"/>
                  <a:pt x="11188" y="0"/>
                </a:cubicBezTo>
                <a:cubicBezTo>
                  <a:pt x="11151" y="0"/>
                  <a:pt x="11102" y="0"/>
                  <a:pt x="11065" y="0"/>
                </a:cubicBezTo>
                <a:cubicBezTo>
                  <a:pt x="5004" y="0"/>
                  <a:pt x="62" y="4881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5" name="任意多边形: 形状 864">
            <a:extLst>
              <a:ext uri="{FF2B5EF4-FFF2-40B4-BE49-F238E27FC236}">
                <a16:creationId xmlns:a16="http://schemas.microsoft.com/office/drawing/2014/main" id="{F31FAEA3-9B23-56B6-8A2A-F1BB887CEA0F}"/>
              </a:ext>
            </a:extLst>
          </p:cNvPr>
          <p:cNvSpPr/>
          <p:nvPr/>
        </p:nvSpPr>
        <p:spPr>
          <a:xfrm flipH="1">
            <a:off x="6974269" y="2658818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4 w 22128"/>
              <a:gd name="connsiteY1" fmla="*/ 22128 h 22128"/>
              <a:gd name="connsiteX2" fmla="*/ 22128 w 22128"/>
              <a:gd name="connsiteY2" fmla="*/ 11064 h 22128"/>
              <a:gd name="connsiteX3" fmla="*/ 11064 w 22128"/>
              <a:gd name="connsiteY3" fmla="*/ 0 h 22128"/>
              <a:gd name="connsiteX4" fmla="*/ 10941 w 22128"/>
              <a:gd name="connsiteY4" fmla="*/ 0 h 22128"/>
              <a:gd name="connsiteX5" fmla="*/ 0 w 22128"/>
              <a:gd name="connsiteY5" fmla="*/ 10941 h 22128"/>
              <a:gd name="connsiteX6" fmla="*/ 0 w 22128"/>
              <a:gd name="connsiteY6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4" y="22128"/>
                  <a:pt x="11064" y="22128"/>
                </a:cubicBezTo>
                <a:cubicBezTo>
                  <a:pt x="17174" y="22128"/>
                  <a:pt x="22128" y="17174"/>
                  <a:pt x="22128" y="11064"/>
                </a:cubicBezTo>
                <a:cubicBezTo>
                  <a:pt x="22128" y="4954"/>
                  <a:pt x="17174" y="0"/>
                  <a:pt x="11064" y="0"/>
                </a:cubicBezTo>
                <a:cubicBezTo>
                  <a:pt x="11027" y="0"/>
                  <a:pt x="10978" y="0"/>
                  <a:pt x="10941" y="0"/>
                </a:cubicBezTo>
                <a:cubicBezTo>
                  <a:pt x="4893" y="0"/>
                  <a:pt x="0" y="4893"/>
                  <a:pt x="0" y="10941"/>
                </a:cubicBezTo>
                <a:cubicBezTo>
                  <a:pt x="0" y="10978"/>
                  <a:pt x="0" y="11027"/>
                  <a:pt x="0" y="11064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6" name="任意多边形: 形状 865">
            <a:extLst>
              <a:ext uri="{FF2B5EF4-FFF2-40B4-BE49-F238E27FC236}">
                <a16:creationId xmlns:a16="http://schemas.microsoft.com/office/drawing/2014/main" id="{13FF506D-0C8A-B876-1549-C8210716E379}"/>
              </a:ext>
            </a:extLst>
          </p:cNvPr>
          <p:cNvSpPr/>
          <p:nvPr/>
        </p:nvSpPr>
        <p:spPr>
          <a:xfrm flipH="1">
            <a:off x="6768105" y="2655990"/>
            <a:ext cx="22129" cy="22129"/>
          </a:xfrm>
          <a:custGeom>
            <a:avLst/>
            <a:gdLst>
              <a:gd name="connsiteX0" fmla="*/ 1 w 22129"/>
              <a:gd name="connsiteY0" fmla="*/ 10941 h 22129"/>
              <a:gd name="connsiteX1" fmla="*/ 10942 w 22129"/>
              <a:gd name="connsiteY1" fmla="*/ 22129 h 22129"/>
              <a:gd name="connsiteX2" fmla="*/ 22129 w 22129"/>
              <a:gd name="connsiteY2" fmla="*/ 11187 h 22129"/>
              <a:gd name="connsiteX3" fmla="*/ 11188 w 22129"/>
              <a:gd name="connsiteY3" fmla="*/ 0 h 22129"/>
              <a:gd name="connsiteX4" fmla="*/ 10942 w 22129"/>
              <a:gd name="connsiteY4" fmla="*/ 0 h 22129"/>
              <a:gd name="connsiteX5" fmla="*/ 1 w 22129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0941"/>
                </a:moveTo>
                <a:cubicBezTo>
                  <a:pt x="-61" y="17051"/>
                  <a:pt x="4832" y="22055"/>
                  <a:pt x="10942" y="22129"/>
                </a:cubicBezTo>
                <a:cubicBezTo>
                  <a:pt x="17052" y="22190"/>
                  <a:pt x="22055" y="17297"/>
                  <a:pt x="22129" y="11187"/>
                </a:cubicBezTo>
                <a:cubicBezTo>
                  <a:pt x="22190" y="5077"/>
                  <a:pt x="17298" y="62"/>
                  <a:pt x="11188" y="0"/>
                </a:cubicBezTo>
                <a:cubicBezTo>
                  <a:pt x="11102" y="0"/>
                  <a:pt x="11028" y="0"/>
                  <a:pt x="10942" y="0"/>
                </a:cubicBezTo>
                <a:cubicBezTo>
                  <a:pt x="4894" y="0"/>
                  <a:pt x="1" y="4893"/>
                  <a:pt x="1" y="1094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7" name="任意多边形: 形状 866">
            <a:extLst>
              <a:ext uri="{FF2B5EF4-FFF2-40B4-BE49-F238E27FC236}">
                <a16:creationId xmlns:a16="http://schemas.microsoft.com/office/drawing/2014/main" id="{40B8B9E1-A894-EE1E-559A-D939098893DE}"/>
              </a:ext>
            </a:extLst>
          </p:cNvPr>
          <p:cNvSpPr/>
          <p:nvPr/>
        </p:nvSpPr>
        <p:spPr>
          <a:xfrm flipH="1">
            <a:off x="6864487" y="2669759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6" y="11064"/>
                  <a:pt x="0" y="8587"/>
                  <a:pt x="0" y="5532"/>
                </a:cubicBezTo>
                <a:cubicBezTo>
                  <a:pt x="0" y="2477"/>
                  <a:pt x="2476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8" name="任意多边形: 形状 867">
            <a:extLst>
              <a:ext uri="{FF2B5EF4-FFF2-40B4-BE49-F238E27FC236}">
                <a16:creationId xmlns:a16="http://schemas.microsoft.com/office/drawing/2014/main" id="{A16C6F02-5826-44E6-74C4-945A8CBC01C8}"/>
              </a:ext>
            </a:extLst>
          </p:cNvPr>
          <p:cNvSpPr/>
          <p:nvPr/>
        </p:nvSpPr>
        <p:spPr>
          <a:xfrm flipH="1">
            <a:off x="6921283" y="2606324"/>
            <a:ext cx="11064" cy="11064"/>
          </a:xfrm>
          <a:custGeom>
            <a:avLst/>
            <a:gdLst>
              <a:gd name="connsiteX0" fmla="*/ 0 w 11064"/>
              <a:gd name="connsiteY0" fmla="*/ 5532 h 11064"/>
              <a:gd name="connsiteX1" fmla="*/ 5532 w 11064"/>
              <a:gd name="connsiteY1" fmla="*/ 11064 h 11064"/>
              <a:gd name="connsiteX2" fmla="*/ 11064 w 11064"/>
              <a:gd name="connsiteY2" fmla="*/ 5532 h 11064"/>
              <a:gd name="connsiteX3" fmla="*/ 5532 w 11064"/>
              <a:gd name="connsiteY3" fmla="*/ 0 h 11064"/>
              <a:gd name="connsiteX4" fmla="*/ 5409 w 11064"/>
              <a:gd name="connsiteY4" fmla="*/ 0 h 11064"/>
              <a:gd name="connsiteX5" fmla="*/ 0 w 11064"/>
              <a:gd name="connsiteY5" fmla="*/ 5409 h 11064"/>
              <a:gd name="connsiteX6" fmla="*/ 0 w 11064"/>
              <a:gd name="connsiteY6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4" h="11064">
                <a:moveTo>
                  <a:pt x="0" y="5532"/>
                </a:moveTo>
                <a:cubicBezTo>
                  <a:pt x="0" y="8593"/>
                  <a:pt x="2483" y="11064"/>
                  <a:pt x="5532" y="11064"/>
                </a:cubicBezTo>
                <a:cubicBezTo>
                  <a:pt x="8593" y="11064"/>
                  <a:pt x="11064" y="8581"/>
                  <a:pt x="11064" y="5532"/>
                </a:cubicBezTo>
                <a:cubicBezTo>
                  <a:pt x="11064" y="2471"/>
                  <a:pt x="8581" y="0"/>
                  <a:pt x="5532" y="0"/>
                </a:cubicBezTo>
                <a:cubicBezTo>
                  <a:pt x="5495" y="0"/>
                  <a:pt x="5446" y="0"/>
                  <a:pt x="5409" y="0"/>
                </a:cubicBezTo>
                <a:cubicBezTo>
                  <a:pt x="2422" y="0"/>
                  <a:pt x="0" y="2422"/>
                  <a:pt x="0" y="5409"/>
                </a:cubicBezTo>
                <a:cubicBezTo>
                  <a:pt x="0" y="5446"/>
                  <a:pt x="0" y="5495"/>
                  <a:pt x="0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9" name="任意多边形: 形状 868">
            <a:extLst>
              <a:ext uri="{FF2B5EF4-FFF2-40B4-BE49-F238E27FC236}">
                <a16:creationId xmlns:a16="http://schemas.microsoft.com/office/drawing/2014/main" id="{94C36A41-C19A-55B0-A73D-10AD9BD2796C}"/>
              </a:ext>
            </a:extLst>
          </p:cNvPr>
          <p:cNvSpPr/>
          <p:nvPr/>
        </p:nvSpPr>
        <p:spPr>
          <a:xfrm flipH="1">
            <a:off x="6796995" y="2608045"/>
            <a:ext cx="11064" cy="11064"/>
          </a:xfrm>
          <a:custGeom>
            <a:avLst/>
            <a:gdLst>
              <a:gd name="connsiteX0" fmla="*/ 0 w 11064"/>
              <a:gd name="connsiteY0" fmla="*/ 5532 h 11064"/>
              <a:gd name="connsiteX1" fmla="*/ 5532 w 11064"/>
              <a:gd name="connsiteY1" fmla="*/ 11064 h 11064"/>
              <a:gd name="connsiteX2" fmla="*/ 11065 w 11064"/>
              <a:gd name="connsiteY2" fmla="*/ 5532 h 11064"/>
              <a:gd name="connsiteX3" fmla="*/ 5532 w 11064"/>
              <a:gd name="connsiteY3" fmla="*/ 0 h 11064"/>
              <a:gd name="connsiteX4" fmla="*/ 5409 w 11064"/>
              <a:gd name="connsiteY4" fmla="*/ 0 h 11064"/>
              <a:gd name="connsiteX5" fmla="*/ 0 w 11064"/>
              <a:gd name="connsiteY5" fmla="*/ 5409 h 11064"/>
              <a:gd name="connsiteX6" fmla="*/ 0 w 11064"/>
              <a:gd name="connsiteY6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4" h="11064">
                <a:moveTo>
                  <a:pt x="0" y="5532"/>
                </a:moveTo>
                <a:cubicBezTo>
                  <a:pt x="0" y="8593"/>
                  <a:pt x="2484" y="11064"/>
                  <a:pt x="5532" y="11064"/>
                </a:cubicBezTo>
                <a:cubicBezTo>
                  <a:pt x="8593" y="11064"/>
                  <a:pt x="11065" y="8581"/>
                  <a:pt x="11065" y="5532"/>
                </a:cubicBezTo>
                <a:cubicBezTo>
                  <a:pt x="11065" y="2471"/>
                  <a:pt x="8581" y="0"/>
                  <a:pt x="5532" y="0"/>
                </a:cubicBezTo>
                <a:cubicBezTo>
                  <a:pt x="5496" y="0"/>
                  <a:pt x="5446" y="0"/>
                  <a:pt x="5409" y="0"/>
                </a:cubicBezTo>
                <a:cubicBezTo>
                  <a:pt x="2422" y="0"/>
                  <a:pt x="0" y="2422"/>
                  <a:pt x="0" y="5409"/>
                </a:cubicBezTo>
                <a:cubicBezTo>
                  <a:pt x="0" y="5446"/>
                  <a:pt x="0" y="5495"/>
                  <a:pt x="0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0" name="任意多边形: 形状 869">
            <a:extLst>
              <a:ext uri="{FF2B5EF4-FFF2-40B4-BE49-F238E27FC236}">
                <a16:creationId xmlns:a16="http://schemas.microsoft.com/office/drawing/2014/main" id="{0B1D1C77-C913-54E5-0E09-1ADA99A3387A}"/>
              </a:ext>
            </a:extLst>
          </p:cNvPr>
          <p:cNvSpPr/>
          <p:nvPr/>
        </p:nvSpPr>
        <p:spPr>
          <a:xfrm flipH="1">
            <a:off x="6730053" y="2719215"/>
            <a:ext cx="11070" cy="12713"/>
          </a:xfrm>
          <a:custGeom>
            <a:avLst/>
            <a:gdLst>
              <a:gd name="connsiteX0" fmla="*/ 64 w 11070"/>
              <a:gd name="connsiteY0" fmla="*/ 6357 h 12713"/>
              <a:gd name="connsiteX1" fmla="*/ 4711 w 11070"/>
              <a:gd name="connsiteY1" fmla="*/ 12651 h 12713"/>
              <a:gd name="connsiteX2" fmla="*/ 11006 w 11070"/>
              <a:gd name="connsiteY2" fmla="*/ 8004 h 12713"/>
              <a:gd name="connsiteX3" fmla="*/ 11006 w 11070"/>
              <a:gd name="connsiteY3" fmla="*/ 6357 h 12713"/>
              <a:gd name="connsiteX4" fmla="*/ 6359 w 11070"/>
              <a:gd name="connsiteY4" fmla="*/ 62 h 12713"/>
              <a:gd name="connsiteX5" fmla="*/ 64 w 11070"/>
              <a:gd name="connsiteY5" fmla="*/ 4709 h 12713"/>
              <a:gd name="connsiteX6" fmla="*/ 64 w 11070"/>
              <a:gd name="connsiteY6" fmla="*/ 6357 h 1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0" h="12713">
                <a:moveTo>
                  <a:pt x="64" y="6357"/>
                </a:moveTo>
                <a:cubicBezTo>
                  <a:pt x="-390" y="9381"/>
                  <a:pt x="1687" y="12196"/>
                  <a:pt x="4711" y="12651"/>
                </a:cubicBezTo>
                <a:cubicBezTo>
                  <a:pt x="7736" y="13106"/>
                  <a:pt x="10551" y="11028"/>
                  <a:pt x="11006" y="8004"/>
                </a:cubicBezTo>
                <a:cubicBezTo>
                  <a:pt x="11092" y="7451"/>
                  <a:pt x="11092" y="6898"/>
                  <a:pt x="11006" y="6357"/>
                </a:cubicBezTo>
                <a:cubicBezTo>
                  <a:pt x="11461" y="3332"/>
                  <a:pt x="9383" y="517"/>
                  <a:pt x="6359" y="62"/>
                </a:cubicBezTo>
                <a:cubicBezTo>
                  <a:pt x="3334" y="-392"/>
                  <a:pt x="519" y="1685"/>
                  <a:pt x="64" y="4709"/>
                </a:cubicBezTo>
                <a:cubicBezTo>
                  <a:pt x="-21" y="5263"/>
                  <a:pt x="-21" y="5816"/>
                  <a:pt x="64" y="635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1" name="任意多边形: 形状 870">
            <a:extLst>
              <a:ext uri="{FF2B5EF4-FFF2-40B4-BE49-F238E27FC236}">
                <a16:creationId xmlns:a16="http://schemas.microsoft.com/office/drawing/2014/main" id="{C2A8FF66-A0EF-84E8-D096-776DB13DC611}"/>
              </a:ext>
            </a:extLst>
          </p:cNvPr>
          <p:cNvSpPr/>
          <p:nvPr/>
        </p:nvSpPr>
        <p:spPr>
          <a:xfrm flipH="1">
            <a:off x="6903335" y="2734792"/>
            <a:ext cx="11064" cy="11064"/>
          </a:xfrm>
          <a:custGeom>
            <a:avLst/>
            <a:gdLst>
              <a:gd name="connsiteX0" fmla="*/ 0 w 11064"/>
              <a:gd name="connsiteY0" fmla="*/ 5532 h 11064"/>
              <a:gd name="connsiteX1" fmla="*/ 5532 w 11064"/>
              <a:gd name="connsiteY1" fmla="*/ 11064 h 11064"/>
              <a:gd name="connsiteX2" fmla="*/ 11064 w 11064"/>
              <a:gd name="connsiteY2" fmla="*/ 5532 h 11064"/>
              <a:gd name="connsiteX3" fmla="*/ 5532 w 11064"/>
              <a:gd name="connsiteY3" fmla="*/ 0 h 11064"/>
              <a:gd name="connsiteX4" fmla="*/ 5409 w 11064"/>
              <a:gd name="connsiteY4" fmla="*/ 0 h 11064"/>
              <a:gd name="connsiteX5" fmla="*/ 0 w 11064"/>
              <a:gd name="connsiteY5" fmla="*/ 5409 h 11064"/>
              <a:gd name="connsiteX6" fmla="*/ 0 w 11064"/>
              <a:gd name="connsiteY6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4" h="11064">
                <a:moveTo>
                  <a:pt x="0" y="5532"/>
                </a:moveTo>
                <a:cubicBezTo>
                  <a:pt x="0" y="8593"/>
                  <a:pt x="2483" y="11064"/>
                  <a:pt x="5532" y="11064"/>
                </a:cubicBezTo>
                <a:cubicBezTo>
                  <a:pt x="8593" y="11064"/>
                  <a:pt x="11064" y="8581"/>
                  <a:pt x="11064" y="5532"/>
                </a:cubicBezTo>
                <a:cubicBezTo>
                  <a:pt x="11064" y="2471"/>
                  <a:pt x="8581" y="0"/>
                  <a:pt x="5532" y="0"/>
                </a:cubicBezTo>
                <a:cubicBezTo>
                  <a:pt x="5495" y="0"/>
                  <a:pt x="5446" y="0"/>
                  <a:pt x="5409" y="0"/>
                </a:cubicBezTo>
                <a:cubicBezTo>
                  <a:pt x="2422" y="0"/>
                  <a:pt x="0" y="2422"/>
                  <a:pt x="0" y="5409"/>
                </a:cubicBezTo>
                <a:cubicBezTo>
                  <a:pt x="0" y="5446"/>
                  <a:pt x="0" y="5495"/>
                  <a:pt x="0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2" name="任意多边形: 形状 871">
            <a:extLst>
              <a:ext uri="{FF2B5EF4-FFF2-40B4-BE49-F238E27FC236}">
                <a16:creationId xmlns:a16="http://schemas.microsoft.com/office/drawing/2014/main" id="{42DFCD14-5A3C-A4BB-95BE-F3899E763C54}"/>
              </a:ext>
            </a:extLst>
          </p:cNvPr>
          <p:cNvSpPr/>
          <p:nvPr/>
        </p:nvSpPr>
        <p:spPr>
          <a:xfrm flipH="1">
            <a:off x="6999348" y="2753601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7"/>
                  <a:pt x="8587" y="11064"/>
                  <a:pt x="5532" y="11064"/>
                </a:cubicBezTo>
                <a:cubicBezTo>
                  <a:pt x="2476" y="11064"/>
                  <a:pt x="0" y="8587"/>
                  <a:pt x="0" y="5532"/>
                </a:cubicBezTo>
                <a:cubicBezTo>
                  <a:pt x="0" y="2477"/>
                  <a:pt x="2476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3" name="任意多边形: 形状 872">
            <a:extLst>
              <a:ext uri="{FF2B5EF4-FFF2-40B4-BE49-F238E27FC236}">
                <a16:creationId xmlns:a16="http://schemas.microsoft.com/office/drawing/2014/main" id="{64D3D775-C5BC-6484-3AB8-9B9F6F73ECD7}"/>
              </a:ext>
            </a:extLst>
          </p:cNvPr>
          <p:cNvSpPr/>
          <p:nvPr/>
        </p:nvSpPr>
        <p:spPr>
          <a:xfrm flipH="1">
            <a:off x="6893992" y="2783352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7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4" name="任意多边形: 形状 873">
            <a:extLst>
              <a:ext uri="{FF2B5EF4-FFF2-40B4-BE49-F238E27FC236}">
                <a16:creationId xmlns:a16="http://schemas.microsoft.com/office/drawing/2014/main" id="{03CBF1D2-D700-73AC-F598-32521D25EE48}"/>
              </a:ext>
            </a:extLst>
          </p:cNvPr>
          <p:cNvSpPr/>
          <p:nvPr/>
        </p:nvSpPr>
        <p:spPr>
          <a:xfrm flipH="1">
            <a:off x="6928905" y="2846172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7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5" name="任意多边形: 形状 874">
            <a:extLst>
              <a:ext uri="{FF2B5EF4-FFF2-40B4-BE49-F238E27FC236}">
                <a16:creationId xmlns:a16="http://schemas.microsoft.com/office/drawing/2014/main" id="{6C37548A-42A7-A52D-AA78-D11D1FB01501}"/>
              </a:ext>
            </a:extLst>
          </p:cNvPr>
          <p:cNvSpPr/>
          <p:nvPr/>
        </p:nvSpPr>
        <p:spPr>
          <a:xfrm flipH="1">
            <a:off x="6861782" y="2846172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7"/>
                  <a:pt x="8587" y="11064"/>
                  <a:pt x="5532" y="11064"/>
                </a:cubicBezTo>
                <a:cubicBezTo>
                  <a:pt x="2476" y="11064"/>
                  <a:pt x="0" y="8587"/>
                  <a:pt x="0" y="5532"/>
                </a:cubicBezTo>
                <a:cubicBezTo>
                  <a:pt x="0" y="2477"/>
                  <a:pt x="2476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6" name="任意多边形: 形状 875">
            <a:extLst>
              <a:ext uri="{FF2B5EF4-FFF2-40B4-BE49-F238E27FC236}">
                <a16:creationId xmlns:a16="http://schemas.microsoft.com/office/drawing/2014/main" id="{31F4EA82-329A-1CB3-C2EE-4D65F08E7B9F}"/>
              </a:ext>
            </a:extLst>
          </p:cNvPr>
          <p:cNvSpPr/>
          <p:nvPr/>
        </p:nvSpPr>
        <p:spPr>
          <a:xfrm flipH="1">
            <a:off x="9374594" y="1525186"/>
            <a:ext cx="25750" cy="39092"/>
          </a:xfrm>
          <a:custGeom>
            <a:avLst/>
            <a:gdLst>
              <a:gd name="connsiteX0" fmla="*/ 17513 w 25750"/>
              <a:gd name="connsiteY0" fmla="*/ 38641 h 39092"/>
              <a:gd name="connsiteX1" fmla="*/ 22431 w 25750"/>
              <a:gd name="connsiteY1" fmla="*/ 38641 h 39092"/>
              <a:gd name="connsiteX2" fmla="*/ 25750 w 25750"/>
              <a:gd name="connsiteY2" fmla="*/ 35076 h 39092"/>
              <a:gd name="connsiteX3" fmla="*/ 8539 w 25750"/>
              <a:gd name="connsiteY3" fmla="*/ 4956 h 39092"/>
              <a:gd name="connsiteX4" fmla="*/ 10260 w 25750"/>
              <a:gd name="connsiteY4" fmla="*/ 1022 h 39092"/>
              <a:gd name="connsiteX5" fmla="*/ 3867 w 25750"/>
              <a:gd name="connsiteY5" fmla="*/ 1022 h 39092"/>
              <a:gd name="connsiteX6" fmla="*/ 179 w 25750"/>
              <a:gd name="connsiteY6" fmla="*/ 6186 h 39092"/>
              <a:gd name="connsiteX7" fmla="*/ 4359 w 25750"/>
              <a:gd name="connsiteY7" fmla="*/ 7292 h 3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50" h="39092">
                <a:moveTo>
                  <a:pt x="17513" y="38641"/>
                </a:moveTo>
                <a:cubicBezTo>
                  <a:pt x="19099" y="39243"/>
                  <a:pt x="20845" y="39243"/>
                  <a:pt x="22431" y="38641"/>
                </a:cubicBezTo>
                <a:cubicBezTo>
                  <a:pt x="23869" y="37817"/>
                  <a:pt x="25025" y="36576"/>
                  <a:pt x="25750" y="35076"/>
                </a:cubicBezTo>
                <a:lnTo>
                  <a:pt x="8539" y="4956"/>
                </a:lnTo>
                <a:cubicBezTo>
                  <a:pt x="10014" y="3727"/>
                  <a:pt x="10752" y="2129"/>
                  <a:pt x="10260" y="1022"/>
                </a:cubicBezTo>
                <a:cubicBezTo>
                  <a:pt x="9768" y="-84"/>
                  <a:pt x="6695" y="-576"/>
                  <a:pt x="3867" y="1022"/>
                </a:cubicBezTo>
                <a:cubicBezTo>
                  <a:pt x="1040" y="2621"/>
                  <a:pt x="-558" y="4711"/>
                  <a:pt x="179" y="6186"/>
                </a:cubicBezTo>
                <a:cubicBezTo>
                  <a:pt x="917" y="7661"/>
                  <a:pt x="2392" y="7661"/>
                  <a:pt x="4359" y="729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7" name="任意多边形: 形状 876">
            <a:extLst>
              <a:ext uri="{FF2B5EF4-FFF2-40B4-BE49-F238E27FC236}">
                <a16:creationId xmlns:a16="http://schemas.microsoft.com/office/drawing/2014/main" id="{24D74F82-8B3A-D43E-4395-4B915FBF112B}"/>
              </a:ext>
            </a:extLst>
          </p:cNvPr>
          <p:cNvSpPr/>
          <p:nvPr/>
        </p:nvSpPr>
        <p:spPr>
          <a:xfrm flipH="1">
            <a:off x="9409727" y="1576893"/>
            <a:ext cx="40144" cy="23937"/>
          </a:xfrm>
          <a:custGeom>
            <a:avLst/>
            <a:gdLst>
              <a:gd name="connsiteX0" fmla="*/ 36306 w 40144"/>
              <a:gd name="connsiteY0" fmla="*/ 23938 h 23937"/>
              <a:gd name="connsiteX1" fmla="*/ 39748 w 40144"/>
              <a:gd name="connsiteY1" fmla="*/ 20495 h 23937"/>
              <a:gd name="connsiteX2" fmla="*/ 39748 w 40144"/>
              <a:gd name="connsiteY2" fmla="*/ 15578 h 23937"/>
              <a:gd name="connsiteX3" fmla="*/ 7047 w 40144"/>
              <a:gd name="connsiteY3" fmla="*/ 4145 h 23937"/>
              <a:gd name="connsiteX4" fmla="*/ 5818 w 40144"/>
              <a:gd name="connsiteY4" fmla="*/ 88 h 23937"/>
              <a:gd name="connsiteX5" fmla="*/ 778 w 40144"/>
              <a:gd name="connsiteY5" fmla="*/ 4022 h 23937"/>
              <a:gd name="connsiteX6" fmla="*/ 1392 w 40144"/>
              <a:gd name="connsiteY6" fmla="*/ 10415 h 23937"/>
              <a:gd name="connsiteX7" fmla="*/ 5203 w 40144"/>
              <a:gd name="connsiteY7" fmla="*/ 8448 h 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44" h="23937">
                <a:moveTo>
                  <a:pt x="36306" y="23938"/>
                </a:moveTo>
                <a:cubicBezTo>
                  <a:pt x="37843" y="23262"/>
                  <a:pt x="39072" y="22032"/>
                  <a:pt x="39748" y="20495"/>
                </a:cubicBezTo>
                <a:cubicBezTo>
                  <a:pt x="40277" y="18897"/>
                  <a:pt x="40277" y="17176"/>
                  <a:pt x="39748" y="15578"/>
                </a:cubicBezTo>
                <a:lnTo>
                  <a:pt x="7047" y="4145"/>
                </a:lnTo>
                <a:cubicBezTo>
                  <a:pt x="7047" y="2178"/>
                  <a:pt x="7047" y="580"/>
                  <a:pt x="5818" y="88"/>
                </a:cubicBezTo>
                <a:cubicBezTo>
                  <a:pt x="4589" y="-404"/>
                  <a:pt x="2007" y="1195"/>
                  <a:pt x="778" y="4022"/>
                </a:cubicBezTo>
                <a:cubicBezTo>
                  <a:pt x="-452" y="6850"/>
                  <a:pt x="-206" y="9800"/>
                  <a:pt x="1392" y="10415"/>
                </a:cubicBezTo>
                <a:cubicBezTo>
                  <a:pt x="2990" y="11030"/>
                  <a:pt x="3974" y="10415"/>
                  <a:pt x="5203" y="844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8" name="任意多边形: 形状 877">
            <a:extLst>
              <a:ext uri="{FF2B5EF4-FFF2-40B4-BE49-F238E27FC236}">
                <a16:creationId xmlns:a16="http://schemas.microsoft.com/office/drawing/2014/main" id="{8DEB7B79-0070-9CD3-3945-78CB21E8F4C9}"/>
              </a:ext>
            </a:extLst>
          </p:cNvPr>
          <p:cNvSpPr/>
          <p:nvPr/>
        </p:nvSpPr>
        <p:spPr>
          <a:xfrm flipH="1">
            <a:off x="9401387" y="1666478"/>
            <a:ext cx="37027" cy="28718"/>
          </a:xfrm>
          <a:custGeom>
            <a:avLst/>
            <a:gdLst>
              <a:gd name="connsiteX0" fmla="*/ 33455 w 37027"/>
              <a:gd name="connsiteY0" fmla="*/ 0 h 28718"/>
              <a:gd name="connsiteX1" fmla="*/ 5056 w 37027"/>
              <a:gd name="connsiteY1" fmla="*/ 20284 h 28718"/>
              <a:gd name="connsiteX2" fmla="*/ 877 w 37027"/>
              <a:gd name="connsiteY2" fmla="*/ 18932 h 28718"/>
              <a:gd name="connsiteX3" fmla="*/ 877 w 37027"/>
              <a:gd name="connsiteY3" fmla="*/ 25325 h 28718"/>
              <a:gd name="connsiteX4" fmla="*/ 6409 w 37027"/>
              <a:gd name="connsiteY4" fmla="*/ 28398 h 28718"/>
              <a:gd name="connsiteX5" fmla="*/ 6409 w 37027"/>
              <a:gd name="connsiteY5" fmla="*/ 24218 h 28718"/>
              <a:gd name="connsiteX6" fmla="*/ 36897 w 37027"/>
              <a:gd name="connsiteY6" fmla="*/ 7745 h 28718"/>
              <a:gd name="connsiteX7" fmla="*/ 36036 w 37027"/>
              <a:gd name="connsiteY7" fmla="*/ 2827 h 28718"/>
              <a:gd name="connsiteX8" fmla="*/ 33455 w 37027"/>
              <a:gd name="connsiteY8" fmla="*/ 0 h 2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27" h="28718">
                <a:moveTo>
                  <a:pt x="33455" y="0"/>
                </a:moveTo>
                <a:lnTo>
                  <a:pt x="5056" y="20284"/>
                </a:lnTo>
                <a:cubicBezTo>
                  <a:pt x="3581" y="18809"/>
                  <a:pt x="1983" y="18317"/>
                  <a:pt x="877" y="18932"/>
                </a:cubicBezTo>
                <a:cubicBezTo>
                  <a:pt x="-230" y="19547"/>
                  <a:pt x="-353" y="22620"/>
                  <a:pt x="877" y="25325"/>
                </a:cubicBezTo>
                <a:cubicBezTo>
                  <a:pt x="2106" y="28029"/>
                  <a:pt x="4933" y="29382"/>
                  <a:pt x="6409" y="28398"/>
                </a:cubicBezTo>
                <a:cubicBezTo>
                  <a:pt x="7884" y="27415"/>
                  <a:pt x="7638" y="26062"/>
                  <a:pt x="6409" y="24218"/>
                </a:cubicBezTo>
                <a:lnTo>
                  <a:pt x="36897" y="7745"/>
                </a:lnTo>
                <a:cubicBezTo>
                  <a:pt x="37229" y="6061"/>
                  <a:pt x="36921" y="4303"/>
                  <a:pt x="36036" y="2827"/>
                </a:cubicBezTo>
                <a:cubicBezTo>
                  <a:pt x="35422" y="1684"/>
                  <a:pt x="34536" y="713"/>
                  <a:pt x="33455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79" name="任意多边形: 形状 878">
            <a:extLst>
              <a:ext uri="{FF2B5EF4-FFF2-40B4-BE49-F238E27FC236}">
                <a16:creationId xmlns:a16="http://schemas.microsoft.com/office/drawing/2014/main" id="{5A149D6C-7105-2E71-BABC-48529413D13C}"/>
              </a:ext>
            </a:extLst>
          </p:cNvPr>
          <p:cNvSpPr/>
          <p:nvPr/>
        </p:nvSpPr>
        <p:spPr>
          <a:xfrm flipH="1">
            <a:off x="9366849" y="1687878"/>
            <a:ext cx="21932" cy="40352"/>
          </a:xfrm>
          <a:custGeom>
            <a:avLst/>
            <a:gdLst>
              <a:gd name="connsiteX0" fmla="*/ 18244 w 21932"/>
              <a:gd name="connsiteY0" fmla="*/ 360 h 40352"/>
              <a:gd name="connsiteX1" fmla="*/ 13327 w 21932"/>
              <a:gd name="connsiteY1" fmla="*/ 360 h 40352"/>
              <a:gd name="connsiteX2" fmla="*/ 3983 w 21932"/>
              <a:gd name="connsiteY2" fmla="*/ 33675 h 40352"/>
              <a:gd name="connsiteX3" fmla="*/ 50 w 21932"/>
              <a:gd name="connsiteY3" fmla="*/ 35274 h 40352"/>
              <a:gd name="connsiteX4" fmla="*/ 4229 w 21932"/>
              <a:gd name="connsiteY4" fmla="*/ 39945 h 40352"/>
              <a:gd name="connsiteX5" fmla="*/ 10622 w 21932"/>
              <a:gd name="connsiteY5" fmla="*/ 38961 h 40352"/>
              <a:gd name="connsiteX6" fmla="*/ 8409 w 21932"/>
              <a:gd name="connsiteY6" fmla="*/ 35274 h 40352"/>
              <a:gd name="connsiteX7" fmla="*/ 21932 w 21932"/>
              <a:gd name="connsiteY7" fmla="*/ 3433 h 40352"/>
              <a:gd name="connsiteX8" fmla="*/ 18244 w 21932"/>
              <a:gd name="connsiteY8" fmla="*/ 360 h 4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32" h="40352">
                <a:moveTo>
                  <a:pt x="18244" y="360"/>
                </a:moveTo>
                <a:cubicBezTo>
                  <a:pt x="16646" y="-120"/>
                  <a:pt x="14925" y="-120"/>
                  <a:pt x="13327" y="360"/>
                </a:cubicBezTo>
                <a:lnTo>
                  <a:pt x="3983" y="33675"/>
                </a:lnTo>
                <a:cubicBezTo>
                  <a:pt x="2016" y="33675"/>
                  <a:pt x="418" y="33675"/>
                  <a:pt x="50" y="35274"/>
                </a:cubicBezTo>
                <a:cubicBezTo>
                  <a:pt x="-319" y="36872"/>
                  <a:pt x="1402" y="38961"/>
                  <a:pt x="4229" y="39945"/>
                </a:cubicBezTo>
                <a:cubicBezTo>
                  <a:pt x="7057" y="40929"/>
                  <a:pt x="10007" y="39945"/>
                  <a:pt x="10622" y="38961"/>
                </a:cubicBezTo>
                <a:cubicBezTo>
                  <a:pt x="11237" y="37978"/>
                  <a:pt x="10007" y="36380"/>
                  <a:pt x="8409" y="35274"/>
                </a:cubicBezTo>
                <a:lnTo>
                  <a:pt x="21932" y="3433"/>
                </a:lnTo>
                <a:cubicBezTo>
                  <a:pt x="21133" y="1982"/>
                  <a:pt x="19818" y="888"/>
                  <a:pt x="18244" y="36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0" name="任意多边形: 形状 879">
            <a:extLst>
              <a:ext uri="{FF2B5EF4-FFF2-40B4-BE49-F238E27FC236}">
                <a16:creationId xmlns:a16="http://schemas.microsoft.com/office/drawing/2014/main" id="{614B29BD-3E45-6CDB-0C50-93DEDC50C01B}"/>
              </a:ext>
            </a:extLst>
          </p:cNvPr>
          <p:cNvSpPr/>
          <p:nvPr/>
        </p:nvSpPr>
        <p:spPr>
          <a:xfrm flipH="1">
            <a:off x="9305878" y="1679199"/>
            <a:ext cx="25074" cy="39370"/>
          </a:xfrm>
          <a:custGeom>
            <a:avLst/>
            <a:gdLst>
              <a:gd name="connsiteX0" fmla="*/ 20530 w 25074"/>
              <a:gd name="connsiteY0" fmla="*/ 32766 h 39370"/>
              <a:gd name="connsiteX1" fmla="*/ 8237 w 25074"/>
              <a:gd name="connsiteY1" fmla="*/ 433 h 39370"/>
              <a:gd name="connsiteX2" fmla="*/ 3319 w 25074"/>
              <a:gd name="connsiteY2" fmla="*/ 433 h 39370"/>
              <a:gd name="connsiteX3" fmla="*/ 0 w 25074"/>
              <a:gd name="connsiteY3" fmla="*/ 3999 h 39370"/>
              <a:gd name="connsiteX4" fmla="*/ 16473 w 25074"/>
              <a:gd name="connsiteY4" fmla="*/ 34487 h 39370"/>
              <a:gd name="connsiteX5" fmla="*/ 14752 w 25074"/>
              <a:gd name="connsiteY5" fmla="*/ 38298 h 39370"/>
              <a:gd name="connsiteX6" fmla="*/ 21022 w 25074"/>
              <a:gd name="connsiteY6" fmla="*/ 38298 h 39370"/>
              <a:gd name="connsiteX7" fmla="*/ 24956 w 25074"/>
              <a:gd name="connsiteY7" fmla="*/ 33134 h 39370"/>
              <a:gd name="connsiteX8" fmla="*/ 20530 w 25074"/>
              <a:gd name="connsiteY8" fmla="*/ 32766 h 3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74" h="39370">
                <a:moveTo>
                  <a:pt x="20530" y="32766"/>
                </a:moveTo>
                <a:lnTo>
                  <a:pt x="8237" y="433"/>
                </a:lnTo>
                <a:cubicBezTo>
                  <a:pt x="6651" y="-144"/>
                  <a:pt x="4905" y="-144"/>
                  <a:pt x="3319" y="433"/>
                </a:cubicBezTo>
                <a:cubicBezTo>
                  <a:pt x="1881" y="1257"/>
                  <a:pt x="725" y="2499"/>
                  <a:pt x="0" y="3999"/>
                </a:cubicBezTo>
                <a:lnTo>
                  <a:pt x="16473" y="34487"/>
                </a:lnTo>
                <a:cubicBezTo>
                  <a:pt x="14998" y="35716"/>
                  <a:pt x="14138" y="37191"/>
                  <a:pt x="14752" y="38298"/>
                </a:cubicBezTo>
                <a:cubicBezTo>
                  <a:pt x="15367" y="39404"/>
                  <a:pt x="18318" y="40019"/>
                  <a:pt x="21022" y="38298"/>
                </a:cubicBezTo>
                <a:cubicBezTo>
                  <a:pt x="23727" y="36577"/>
                  <a:pt x="25571" y="34610"/>
                  <a:pt x="24956" y="33134"/>
                </a:cubicBezTo>
                <a:cubicBezTo>
                  <a:pt x="24341" y="31659"/>
                  <a:pt x="22005" y="32397"/>
                  <a:pt x="20530" y="3276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1" name="任意多边形: 形状 880">
            <a:extLst>
              <a:ext uri="{FF2B5EF4-FFF2-40B4-BE49-F238E27FC236}">
                <a16:creationId xmlns:a16="http://schemas.microsoft.com/office/drawing/2014/main" id="{F7F3013D-DF8C-5815-0F9E-2038A5D81A84}"/>
              </a:ext>
            </a:extLst>
          </p:cNvPr>
          <p:cNvSpPr/>
          <p:nvPr/>
        </p:nvSpPr>
        <p:spPr>
          <a:xfrm flipH="1">
            <a:off x="9230483" y="1603516"/>
            <a:ext cx="41806" cy="16246"/>
          </a:xfrm>
          <a:custGeom>
            <a:avLst/>
            <a:gdLst>
              <a:gd name="connsiteX0" fmla="*/ 41654 w 41806"/>
              <a:gd name="connsiteY0" fmla="*/ 5059 h 16246"/>
              <a:gd name="connsiteX1" fmla="*/ 37720 w 41806"/>
              <a:gd name="connsiteY1" fmla="*/ 19 h 16246"/>
              <a:gd name="connsiteX2" fmla="*/ 35630 w 41806"/>
              <a:gd name="connsiteY2" fmla="*/ 3707 h 16246"/>
              <a:gd name="connsiteX3" fmla="*/ 1085 w 41806"/>
              <a:gd name="connsiteY3" fmla="*/ 7272 h 16246"/>
              <a:gd name="connsiteX4" fmla="*/ 101 w 41806"/>
              <a:gd name="connsiteY4" fmla="*/ 12066 h 16246"/>
              <a:gd name="connsiteX5" fmla="*/ 2683 w 41806"/>
              <a:gd name="connsiteY5" fmla="*/ 16246 h 16246"/>
              <a:gd name="connsiteX6" fmla="*/ 36367 w 41806"/>
              <a:gd name="connsiteY6" fmla="*/ 8255 h 16246"/>
              <a:gd name="connsiteX7" fmla="*/ 39687 w 41806"/>
              <a:gd name="connsiteY7" fmla="*/ 11083 h 16246"/>
              <a:gd name="connsiteX8" fmla="*/ 41654 w 41806"/>
              <a:gd name="connsiteY8" fmla="*/ 5059 h 1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06" h="16246">
                <a:moveTo>
                  <a:pt x="41654" y="5059"/>
                </a:moveTo>
                <a:cubicBezTo>
                  <a:pt x="41654" y="1986"/>
                  <a:pt x="39441" y="-227"/>
                  <a:pt x="37720" y="19"/>
                </a:cubicBezTo>
                <a:cubicBezTo>
                  <a:pt x="35999" y="265"/>
                  <a:pt x="35753" y="1740"/>
                  <a:pt x="35630" y="3707"/>
                </a:cubicBezTo>
                <a:lnTo>
                  <a:pt x="1085" y="7272"/>
                </a:lnTo>
                <a:cubicBezTo>
                  <a:pt x="163" y="8686"/>
                  <a:pt x="-194" y="10407"/>
                  <a:pt x="101" y="12066"/>
                </a:cubicBezTo>
                <a:cubicBezTo>
                  <a:pt x="470" y="13714"/>
                  <a:pt x="1380" y="15177"/>
                  <a:pt x="2683" y="16246"/>
                </a:cubicBezTo>
                <a:lnTo>
                  <a:pt x="36367" y="8255"/>
                </a:lnTo>
                <a:cubicBezTo>
                  <a:pt x="37228" y="10099"/>
                  <a:pt x="38457" y="11329"/>
                  <a:pt x="39687" y="11083"/>
                </a:cubicBezTo>
                <a:cubicBezTo>
                  <a:pt x="40916" y="10837"/>
                  <a:pt x="42268" y="8132"/>
                  <a:pt x="41654" y="505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2" name="任意多边形: 形状 881">
            <a:extLst>
              <a:ext uri="{FF2B5EF4-FFF2-40B4-BE49-F238E27FC236}">
                <a16:creationId xmlns:a16="http://schemas.microsoft.com/office/drawing/2014/main" id="{D4153CAA-9AF6-5D95-BA81-8DB7E7CDF9F4}"/>
              </a:ext>
            </a:extLst>
          </p:cNvPr>
          <p:cNvSpPr/>
          <p:nvPr/>
        </p:nvSpPr>
        <p:spPr>
          <a:xfrm flipH="1">
            <a:off x="9301103" y="1529128"/>
            <a:ext cx="26284" cy="38755"/>
          </a:xfrm>
          <a:custGeom>
            <a:avLst/>
            <a:gdLst>
              <a:gd name="connsiteX0" fmla="*/ 22620 w 26284"/>
              <a:gd name="connsiteY0" fmla="*/ 1014 h 38755"/>
              <a:gd name="connsiteX1" fmla="*/ 16228 w 26284"/>
              <a:gd name="connsiteY1" fmla="*/ 1014 h 38755"/>
              <a:gd name="connsiteX2" fmla="*/ 17826 w 26284"/>
              <a:gd name="connsiteY2" fmla="*/ 4948 h 38755"/>
              <a:gd name="connsiteX3" fmla="*/ 0 w 26284"/>
              <a:gd name="connsiteY3" fmla="*/ 34699 h 38755"/>
              <a:gd name="connsiteX4" fmla="*/ 3319 w 26284"/>
              <a:gd name="connsiteY4" fmla="*/ 38387 h 38755"/>
              <a:gd name="connsiteX5" fmla="*/ 8237 w 26284"/>
              <a:gd name="connsiteY5" fmla="*/ 38387 h 38755"/>
              <a:gd name="connsiteX6" fmla="*/ 22006 w 26284"/>
              <a:gd name="connsiteY6" fmla="*/ 6669 h 38755"/>
              <a:gd name="connsiteX7" fmla="*/ 26185 w 26284"/>
              <a:gd name="connsiteY7" fmla="*/ 5686 h 38755"/>
              <a:gd name="connsiteX8" fmla="*/ 22620 w 26284"/>
              <a:gd name="connsiteY8" fmla="*/ 1014 h 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4" h="38755">
                <a:moveTo>
                  <a:pt x="22620" y="1014"/>
                </a:moveTo>
                <a:cubicBezTo>
                  <a:pt x="19793" y="-338"/>
                  <a:pt x="16965" y="-338"/>
                  <a:pt x="16228" y="1014"/>
                </a:cubicBezTo>
                <a:cubicBezTo>
                  <a:pt x="15490" y="2367"/>
                  <a:pt x="16228" y="3719"/>
                  <a:pt x="17826" y="4948"/>
                </a:cubicBezTo>
                <a:lnTo>
                  <a:pt x="0" y="34699"/>
                </a:lnTo>
                <a:cubicBezTo>
                  <a:pt x="578" y="36322"/>
                  <a:pt x="1770" y="37649"/>
                  <a:pt x="3319" y="38387"/>
                </a:cubicBezTo>
                <a:cubicBezTo>
                  <a:pt x="4918" y="38879"/>
                  <a:pt x="6639" y="38879"/>
                  <a:pt x="8237" y="38387"/>
                </a:cubicBezTo>
                <a:lnTo>
                  <a:pt x="22006" y="6669"/>
                </a:lnTo>
                <a:cubicBezTo>
                  <a:pt x="23973" y="6669"/>
                  <a:pt x="25694" y="6669"/>
                  <a:pt x="26185" y="5686"/>
                </a:cubicBezTo>
                <a:cubicBezTo>
                  <a:pt x="26677" y="4702"/>
                  <a:pt x="25325" y="2490"/>
                  <a:pt x="22620" y="101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3" name="任意多边形: 形状 882">
            <a:extLst>
              <a:ext uri="{FF2B5EF4-FFF2-40B4-BE49-F238E27FC236}">
                <a16:creationId xmlns:a16="http://schemas.microsoft.com/office/drawing/2014/main" id="{0E1A560A-05C3-D62E-AA29-BECE020E121E}"/>
              </a:ext>
            </a:extLst>
          </p:cNvPr>
          <p:cNvSpPr/>
          <p:nvPr/>
        </p:nvSpPr>
        <p:spPr>
          <a:xfrm flipH="1">
            <a:off x="9258543" y="1653816"/>
            <a:ext cx="39225" cy="26692"/>
          </a:xfrm>
          <a:custGeom>
            <a:avLst/>
            <a:gdLst>
              <a:gd name="connsiteX0" fmla="*/ 33694 w 39225"/>
              <a:gd name="connsiteY0" fmla="*/ 18194 h 26692"/>
              <a:gd name="connsiteX1" fmla="*/ 4189 w 39225"/>
              <a:gd name="connsiteY1" fmla="*/ 0 h 26692"/>
              <a:gd name="connsiteX2" fmla="*/ 378 w 39225"/>
              <a:gd name="connsiteY2" fmla="*/ 3196 h 26692"/>
              <a:gd name="connsiteX3" fmla="*/ 378 w 39225"/>
              <a:gd name="connsiteY3" fmla="*/ 7991 h 26692"/>
              <a:gd name="connsiteX4" fmla="*/ 31973 w 39225"/>
              <a:gd name="connsiteY4" fmla="*/ 22251 h 26692"/>
              <a:gd name="connsiteX5" fmla="*/ 32833 w 39225"/>
              <a:gd name="connsiteY5" fmla="*/ 26554 h 26692"/>
              <a:gd name="connsiteX6" fmla="*/ 38119 w 39225"/>
              <a:gd name="connsiteY6" fmla="*/ 22989 h 26692"/>
              <a:gd name="connsiteX7" fmla="*/ 38119 w 39225"/>
              <a:gd name="connsiteY7" fmla="*/ 16596 h 26692"/>
              <a:gd name="connsiteX8" fmla="*/ 33694 w 39225"/>
              <a:gd name="connsiteY8" fmla="*/ 18194 h 2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25" h="26692">
                <a:moveTo>
                  <a:pt x="33694" y="18194"/>
                </a:moveTo>
                <a:lnTo>
                  <a:pt x="4189" y="0"/>
                </a:lnTo>
                <a:cubicBezTo>
                  <a:pt x="2542" y="516"/>
                  <a:pt x="1177" y="1672"/>
                  <a:pt x="378" y="3196"/>
                </a:cubicBezTo>
                <a:cubicBezTo>
                  <a:pt x="-126" y="4758"/>
                  <a:pt x="-126" y="6429"/>
                  <a:pt x="378" y="7991"/>
                </a:cubicBezTo>
                <a:lnTo>
                  <a:pt x="31973" y="22251"/>
                </a:lnTo>
                <a:cubicBezTo>
                  <a:pt x="31973" y="24218"/>
                  <a:pt x="31973" y="25939"/>
                  <a:pt x="32833" y="26554"/>
                </a:cubicBezTo>
                <a:cubicBezTo>
                  <a:pt x="33694" y="27169"/>
                  <a:pt x="36644" y="25694"/>
                  <a:pt x="38119" y="22989"/>
                </a:cubicBezTo>
                <a:cubicBezTo>
                  <a:pt x="39595" y="20284"/>
                  <a:pt x="39595" y="17334"/>
                  <a:pt x="38119" y="16596"/>
                </a:cubicBezTo>
                <a:cubicBezTo>
                  <a:pt x="36644" y="15859"/>
                  <a:pt x="34923" y="16719"/>
                  <a:pt x="33694" y="1819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4" name="任意多边形: 形状 883">
            <a:extLst>
              <a:ext uri="{FF2B5EF4-FFF2-40B4-BE49-F238E27FC236}">
                <a16:creationId xmlns:a16="http://schemas.microsoft.com/office/drawing/2014/main" id="{A6B3943C-24CB-0354-2AB4-16E27E44BA90}"/>
              </a:ext>
            </a:extLst>
          </p:cNvPr>
          <p:cNvSpPr/>
          <p:nvPr/>
        </p:nvSpPr>
        <p:spPr>
          <a:xfrm flipH="1">
            <a:off x="9262598" y="1539608"/>
            <a:ext cx="172114" cy="172112"/>
          </a:xfrm>
          <a:custGeom>
            <a:avLst/>
            <a:gdLst>
              <a:gd name="connsiteX0" fmla="*/ 2 w 172114"/>
              <a:gd name="connsiteY0" fmla="*/ 85440 h 172112"/>
              <a:gd name="connsiteX1" fmla="*/ 85443 w 172114"/>
              <a:gd name="connsiteY1" fmla="*/ 172110 h 172112"/>
              <a:gd name="connsiteX2" fmla="*/ 172113 w 172114"/>
              <a:gd name="connsiteY2" fmla="*/ 86670 h 172112"/>
              <a:gd name="connsiteX3" fmla="*/ 86672 w 172114"/>
              <a:gd name="connsiteY3" fmla="*/ 0 h 172112"/>
              <a:gd name="connsiteX4" fmla="*/ 86058 w 172114"/>
              <a:gd name="connsiteY4" fmla="*/ 0 h 172112"/>
              <a:gd name="connsiteX5" fmla="*/ 2 w 172114"/>
              <a:gd name="connsiteY5" fmla="*/ 85440 h 17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114" h="172112">
                <a:moveTo>
                  <a:pt x="2" y="85440"/>
                </a:moveTo>
                <a:cubicBezTo>
                  <a:pt x="-342" y="132968"/>
                  <a:pt x="37916" y="171766"/>
                  <a:pt x="85443" y="172110"/>
                </a:cubicBezTo>
                <a:cubicBezTo>
                  <a:pt x="132970" y="172442"/>
                  <a:pt x="171768" y="134197"/>
                  <a:pt x="172113" y="86670"/>
                </a:cubicBezTo>
                <a:cubicBezTo>
                  <a:pt x="172445" y="39143"/>
                  <a:pt x="134199" y="344"/>
                  <a:pt x="86672" y="0"/>
                </a:cubicBezTo>
                <a:cubicBezTo>
                  <a:pt x="86463" y="0"/>
                  <a:pt x="86266" y="0"/>
                  <a:pt x="86058" y="0"/>
                </a:cubicBezTo>
                <a:cubicBezTo>
                  <a:pt x="38764" y="0"/>
                  <a:pt x="334" y="38159"/>
                  <a:pt x="2" y="85440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5" name="任意多边形: 形状 884">
            <a:extLst>
              <a:ext uri="{FF2B5EF4-FFF2-40B4-BE49-F238E27FC236}">
                <a16:creationId xmlns:a16="http://schemas.microsoft.com/office/drawing/2014/main" id="{61DFFA79-56DC-D57D-7E79-164B6C99D782}"/>
              </a:ext>
            </a:extLst>
          </p:cNvPr>
          <p:cNvSpPr/>
          <p:nvPr/>
        </p:nvSpPr>
        <p:spPr>
          <a:xfrm flipH="1">
            <a:off x="9316814" y="1565671"/>
            <a:ext cx="11187" cy="15643"/>
          </a:xfrm>
          <a:custGeom>
            <a:avLst/>
            <a:gdLst>
              <a:gd name="connsiteX0" fmla="*/ 11187 w 11187"/>
              <a:gd name="connsiteY0" fmla="*/ 2090 h 15643"/>
              <a:gd name="connsiteX1" fmla="*/ 8482 w 11187"/>
              <a:gd name="connsiteY1" fmla="*/ 14384 h 15643"/>
              <a:gd name="connsiteX2" fmla="*/ 3073 w 11187"/>
              <a:gd name="connsiteY2" fmla="*/ 15490 h 15643"/>
              <a:gd name="connsiteX3" fmla="*/ 0 w 11187"/>
              <a:gd name="connsiteY3" fmla="*/ 10818 h 15643"/>
              <a:gd name="connsiteX4" fmla="*/ 7130 w 11187"/>
              <a:gd name="connsiteY4" fmla="*/ 0 h 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" h="15643">
                <a:moveTo>
                  <a:pt x="11187" y="2090"/>
                </a:moveTo>
                <a:lnTo>
                  <a:pt x="8482" y="14384"/>
                </a:lnTo>
                <a:cubicBezTo>
                  <a:pt x="6909" y="15490"/>
                  <a:pt x="4954" y="15896"/>
                  <a:pt x="3073" y="15490"/>
                </a:cubicBezTo>
                <a:cubicBezTo>
                  <a:pt x="369" y="14507"/>
                  <a:pt x="0" y="10818"/>
                  <a:pt x="0" y="10818"/>
                </a:cubicBezTo>
                <a:lnTo>
                  <a:pt x="7130" y="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6" name="任意多边形: 形状 885">
            <a:extLst>
              <a:ext uri="{FF2B5EF4-FFF2-40B4-BE49-F238E27FC236}">
                <a16:creationId xmlns:a16="http://schemas.microsoft.com/office/drawing/2014/main" id="{978A8696-F6EF-5EEC-49AD-E1C841A9AE93}"/>
              </a:ext>
            </a:extLst>
          </p:cNvPr>
          <p:cNvSpPr/>
          <p:nvPr/>
        </p:nvSpPr>
        <p:spPr>
          <a:xfrm flipH="1">
            <a:off x="9314552" y="1564507"/>
            <a:ext cx="10933" cy="10282"/>
          </a:xfrm>
          <a:custGeom>
            <a:avLst/>
            <a:gdLst>
              <a:gd name="connsiteX0" fmla="*/ 311 w 10933"/>
              <a:gd name="connsiteY0" fmla="*/ 3007 h 10282"/>
              <a:gd name="connsiteX1" fmla="*/ 3507 w 10933"/>
              <a:gd name="connsiteY1" fmla="*/ 9769 h 10282"/>
              <a:gd name="connsiteX2" fmla="*/ 3507 w 10933"/>
              <a:gd name="connsiteY2" fmla="*/ 9769 h 10282"/>
              <a:gd name="connsiteX3" fmla="*/ 10638 w 10933"/>
              <a:gd name="connsiteY3" fmla="*/ 7310 h 10282"/>
              <a:gd name="connsiteX4" fmla="*/ 7392 w 10933"/>
              <a:gd name="connsiteY4" fmla="*/ 573 h 10282"/>
              <a:gd name="connsiteX5" fmla="*/ 7318 w 10933"/>
              <a:gd name="connsiteY5" fmla="*/ 549 h 10282"/>
              <a:gd name="connsiteX6" fmla="*/ 385 w 10933"/>
              <a:gd name="connsiteY6" fmla="*/ 2848 h 10282"/>
              <a:gd name="connsiteX7" fmla="*/ 311 w 10933"/>
              <a:gd name="connsiteY7" fmla="*/ 3007 h 1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33" h="10282">
                <a:moveTo>
                  <a:pt x="311" y="3007"/>
                </a:moveTo>
                <a:cubicBezTo>
                  <a:pt x="-673" y="5761"/>
                  <a:pt x="753" y="8785"/>
                  <a:pt x="3507" y="9769"/>
                </a:cubicBezTo>
                <a:cubicBezTo>
                  <a:pt x="3507" y="9769"/>
                  <a:pt x="3507" y="9769"/>
                  <a:pt x="3507" y="9769"/>
                </a:cubicBezTo>
                <a:cubicBezTo>
                  <a:pt x="6163" y="11011"/>
                  <a:pt x="9322" y="9929"/>
                  <a:pt x="10638" y="7310"/>
                </a:cubicBezTo>
                <a:cubicBezTo>
                  <a:pt x="11596" y="4556"/>
                  <a:pt x="10146" y="1544"/>
                  <a:pt x="7392" y="573"/>
                </a:cubicBezTo>
                <a:cubicBezTo>
                  <a:pt x="7367" y="561"/>
                  <a:pt x="7343" y="561"/>
                  <a:pt x="7318" y="549"/>
                </a:cubicBezTo>
                <a:cubicBezTo>
                  <a:pt x="4773" y="-730"/>
                  <a:pt x="1663" y="303"/>
                  <a:pt x="385" y="2848"/>
                </a:cubicBezTo>
                <a:cubicBezTo>
                  <a:pt x="360" y="2897"/>
                  <a:pt x="336" y="2958"/>
                  <a:pt x="311" y="300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7" name="任意多边形: 形状 886">
            <a:extLst>
              <a:ext uri="{FF2B5EF4-FFF2-40B4-BE49-F238E27FC236}">
                <a16:creationId xmlns:a16="http://schemas.microsoft.com/office/drawing/2014/main" id="{F5765473-5DCF-3DEE-C560-7443A377FB78}"/>
              </a:ext>
            </a:extLst>
          </p:cNvPr>
          <p:cNvSpPr/>
          <p:nvPr/>
        </p:nvSpPr>
        <p:spPr>
          <a:xfrm flipH="1">
            <a:off x="9358121" y="1562474"/>
            <a:ext cx="10695" cy="15756"/>
          </a:xfrm>
          <a:custGeom>
            <a:avLst/>
            <a:gdLst>
              <a:gd name="connsiteX0" fmla="*/ 4180 w 10695"/>
              <a:gd name="connsiteY0" fmla="*/ 0 h 15756"/>
              <a:gd name="connsiteX1" fmla="*/ 10695 w 10695"/>
              <a:gd name="connsiteY1" fmla="*/ 11187 h 15756"/>
              <a:gd name="connsiteX2" fmla="*/ 7376 w 10695"/>
              <a:gd name="connsiteY2" fmla="*/ 15613 h 15756"/>
              <a:gd name="connsiteX3" fmla="*/ 2090 w 10695"/>
              <a:gd name="connsiteY3" fmla="*/ 14261 h 15756"/>
              <a:gd name="connsiteX4" fmla="*/ 0 w 10695"/>
              <a:gd name="connsiteY4" fmla="*/ 1352 h 1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" h="15756">
                <a:moveTo>
                  <a:pt x="4180" y="0"/>
                </a:moveTo>
                <a:lnTo>
                  <a:pt x="10695" y="11187"/>
                </a:lnTo>
                <a:cubicBezTo>
                  <a:pt x="10695" y="11187"/>
                  <a:pt x="9835" y="14875"/>
                  <a:pt x="7376" y="15613"/>
                </a:cubicBezTo>
                <a:cubicBezTo>
                  <a:pt x="5495" y="16031"/>
                  <a:pt x="3540" y="15527"/>
                  <a:pt x="2090" y="14261"/>
                </a:cubicBezTo>
                <a:lnTo>
                  <a:pt x="0" y="1352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8" name="任意多边形: 形状 887">
            <a:extLst>
              <a:ext uri="{FF2B5EF4-FFF2-40B4-BE49-F238E27FC236}">
                <a16:creationId xmlns:a16="http://schemas.microsoft.com/office/drawing/2014/main" id="{47175F61-E5B0-76EE-7FCF-6D1CD199EE84}"/>
              </a:ext>
            </a:extLst>
          </p:cNvPr>
          <p:cNvSpPr/>
          <p:nvPr/>
        </p:nvSpPr>
        <p:spPr>
          <a:xfrm flipH="1">
            <a:off x="9360223" y="1560845"/>
            <a:ext cx="10973" cy="10190"/>
          </a:xfrm>
          <a:custGeom>
            <a:avLst/>
            <a:gdLst>
              <a:gd name="connsiteX0" fmla="*/ 168 w 10973"/>
              <a:gd name="connsiteY0" fmla="*/ 6916 h 10190"/>
              <a:gd name="connsiteX1" fmla="*/ 7064 w 10973"/>
              <a:gd name="connsiteY1" fmla="*/ 9793 h 10190"/>
              <a:gd name="connsiteX2" fmla="*/ 7175 w 10973"/>
              <a:gd name="connsiteY2" fmla="*/ 9743 h 10190"/>
              <a:gd name="connsiteX3" fmla="*/ 10789 w 10973"/>
              <a:gd name="connsiteY3" fmla="*/ 3400 h 10190"/>
              <a:gd name="connsiteX4" fmla="*/ 10740 w 10973"/>
              <a:gd name="connsiteY4" fmla="*/ 3228 h 10190"/>
              <a:gd name="connsiteX5" fmla="*/ 3856 w 10973"/>
              <a:gd name="connsiteY5" fmla="*/ 400 h 10190"/>
              <a:gd name="connsiteX6" fmla="*/ 168 w 10973"/>
              <a:gd name="connsiteY6" fmla="*/ 6916 h 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3" h="10190">
                <a:moveTo>
                  <a:pt x="168" y="6916"/>
                </a:moveTo>
                <a:cubicBezTo>
                  <a:pt x="1286" y="9620"/>
                  <a:pt x="4372" y="10899"/>
                  <a:pt x="7064" y="9793"/>
                </a:cubicBezTo>
                <a:cubicBezTo>
                  <a:pt x="7101" y="9768"/>
                  <a:pt x="7138" y="9756"/>
                  <a:pt x="7175" y="9743"/>
                </a:cubicBezTo>
                <a:cubicBezTo>
                  <a:pt x="9929" y="8994"/>
                  <a:pt x="11539" y="6154"/>
                  <a:pt x="10789" y="3400"/>
                </a:cubicBezTo>
                <a:cubicBezTo>
                  <a:pt x="10777" y="3339"/>
                  <a:pt x="10752" y="3289"/>
                  <a:pt x="10740" y="3228"/>
                </a:cubicBezTo>
                <a:cubicBezTo>
                  <a:pt x="9609" y="560"/>
                  <a:pt x="6536" y="-706"/>
                  <a:pt x="3856" y="400"/>
                </a:cubicBezTo>
                <a:cubicBezTo>
                  <a:pt x="1077" y="1236"/>
                  <a:pt x="-545" y="4113"/>
                  <a:pt x="168" y="691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89" name="任意多边形: 形状 888">
            <a:extLst>
              <a:ext uri="{FF2B5EF4-FFF2-40B4-BE49-F238E27FC236}">
                <a16:creationId xmlns:a16="http://schemas.microsoft.com/office/drawing/2014/main" id="{3ACCE10B-02C0-079A-9965-C636106063E7}"/>
              </a:ext>
            </a:extLst>
          </p:cNvPr>
          <p:cNvSpPr/>
          <p:nvPr/>
        </p:nvSpPr>
        <p:spPr>
          <a:xfrm flipH="1">
            <a:off x="9388345" y="1597511"/>
            <a:ext cx="15753" cy="11187"/>
          </a:xfrm>
          <a:custGeom>
            <a:avLst/>
            <a:gdLst>
              <a:gd name="connsiteX0" fmla="*/ 2090 w 15753"/>
              <a:gd name="connsiteY0" fmla="*/ 0 h 11187"/>
              <a:gd name="connsiteX1" fmla="*/ 14383 w 15753"/>
              <a:gd name="connsiteY1" fmla="*/ 2705 h 11187"/>
              <a:gd name="connsiteX2" fmla="*/ 15490 w 15753"/>
              <a:gd name="connsiteY2" fmla="*/ 8237 h 11187"/>
              <a:gd name="connsiteX3" fmla="*/ 10818 w 15753"/>
              <a:gd name="connsiteY3" fmla="*/ 11187 h 11187"/>
              <a:gd name="connsiteX4" fmla="*/ 0 w 15753"/>
              <a:gd name="connsiteY4" fmla="*/ 4057 h 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3" h="11187">
                <a:moveTo>
                  <a:pt x="2090" y="0"/>
                </a:moveTo>
                <a:lnTo>
                  <a:pt x="14383" y="2705"/>
                </a:lnTo>
                <a:cubicBezTo>
                  <a:pt x="14383" y="2705"/>
                  <a:pt x="16473" y="5901"/>
                  <a:pt x="15490" y="8237"/>
                </a:cubicBezTo>
                <a:cubicBezTo>
                  <a:pt x="14482" y="9909"/>
                  <a:pt x="12761" y="11003"/>
                  <a:pt x="10818" y="11187"/>
                </a:cubicBezTo>
                <a:lnTo>
                  <a:pt x="0" y="405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0" name="任意多边形: 形状 889">
            <a:extLst>
              <a:ext uri="{FF2B5EF4-FFF2-40B4-BE49-F238E27FC236}">
                <a16:creationId xmlns:a16="http://schemas.microsoft.com/office/drawing/2014/main" id="{D76D1A3A-EB44-9289-30F9-AE78CBEB8845}"/>
              </a:ext>
            </a:extLst>
          </p:cNvPr>
          <p:cNvSpPr/>
          <p:nvPr/>
        </p:nvSpPr>
        <p:spPr>
          <a:xfrm flipH="1">
            <a:off x="9394987" y="1595305"/>
            <a:ext cx="10110" cy="10804"/>
          </a:xfrm>
          <a:custGeom>
            <a:avLst/>
            <a:gdLst>
              <a:gd name="connsiteX0" fmla="*/ 2842 w 10110"/>
              <a:gd name="connsiteY0" fmla="*/ 10566 h 10804"/>
              <a:gd name="connsiteX1" fmla="*/ 9874 w 10110"/>
              <a:gd name="connsiteY1" fmla="*/ 6767 h 10804"/>
              <a:gd name="connsiteX2" fmla="*/ 7268 w 10110"/>
              <a:gd name="connsiteY2" fmla="*/ 239 h 10804"/>
              <a:gd name="connsiteX3" fmla="*/ 236 w 10110"/>
              <a:gd name="connsiteY3" fmla="*/ 4038 h 10804"/>
              <a:gd name="connsiteX4" fmla="*/ 2842 w 10110"/>
              <a:gd name="connsiteY4" fmla="*/ 10566 h 1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" h="10804">
                <a:moveTo>
                  <a:pt x="2842" y="10566"/>
                </a:moveTo>
                <a:cubicBezTo>
                  <a:pt x="5830" y="11463"/>
                  <a:pt x="8989" y="9754"/>
                  <a:pt x="9874" y="6767"/>
                </a:cubicBezTo>
                <a:cubicBezTo>
                  <a:pt x="10624" y="4247"/>
                  <a:pt x="9542" y="1542"/>
                  <a:pt x="7268" y="239"/>
                </a:cubicBezTo>
                <a:cubicBezTo>
                  <a:pt x="4281" y="-658"/>
                  <a:pt x="1121" y="1050"/>
                  <a:pt x="236" y="4038"/>
                </a:cubicBezTo>
                <a:cubicBezTo>
                  <a:pt x="-514" y="6558"/>
                  <a:pt x="568" y="9262"/>
                  <a:pt x="2842" y="1056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1" name="任意多边形: 形状 890">
            <a:extLst>
              <a:ext uri="{FF2B5EF4-FFF2-40B4-BE49-F238E27FC236}">
                <a16:creationId xmlns:a16="http://schemas.microsoft.com/office/drawing/2014/main" id="{A53CA59C-0B93-F179-F17A-C3783A2DA0AB}"/>
              </a:ext>
            </a:extLst>
          </p:cNvPr>
          <p:cNvSpPr/>
          <p:nvPr/>
        </p:nvSpPr>
        <p:spPr>
          <a:xfrm flipH="1">
            <a:off x="9378080" y="1650890"/>
            <a:ext cx="13848" cy="14112"/>
          </a:xfrm>
          <a:custGeom>
            <a:avLst/>
            <a:gdLst>
              <a:gd name="connsiteX0" fmla="*/ 0 w 13848"/>
              <a:gd name="connsiteY0" fmla="*/ 11162 h 14112"/>
              <a:gd name="connsiteX1" fmla="*/ 7007 w 13848"/>
              <a:gd name="connsiteY1" fmla="*/ 221 h 14112"/>
              <a:gd name="connsiteX2" fmla="*/ 12540 w 13848"/>
              <a:gd name="connsiteY2" fmla="*/ 1081 h 14112"/>
              <a:gd name="connsiteX3" fmla="*/ 13646 w 13848"/>
              <a:gd name="connsiteY3" fmla="*/ 6491 h 14112"/>
              <a:gd name="connsiteX4" fmla="*/ 3196 w 13848"/>
              <a:gd name="connsiteY4" fmla="*/ 14113 h 1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" h="14112">
                <a:moveTo>
                  <a:pt x="0" y="11162"/>
                </a:moveTo>
                <a:lnTo>
                  <a:pt x="7007" y="221"/>
                </a:lnTo>
                <a:cubicBezTo>
                  <a:pt x="8888" y="-259"/>
                  <a:pt x="10892" y="49"/>
                  <a:pt x="12540" y="1081"/>
                </a:cubicBezTo>
                <a:cubicBezTo>
                  <a:pt x="13720" y="2618"/>
                  <a:pt x="14138" y="4610"/>
                  <a:pt x="13646" y="6491"/>
                </a:cubicBezTo>
                <a:lnTo>
                  <a:pt x="3196" y="14113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2" name="任意多边形: 形状 891">
            <a:extLst>
              <a:ext uri="{FF2B5EF4-FFF2-40B4-BE49-F238E27FC236}">
                <a16:creationId xmlns:a16="http://schemas.microsoft.com/office/drawing/2014/main" id="{5A5A536E-9384-4EB8-5D1A-9D0D18CD6E9B}"/>
              </a:ext>
            </a:extLst>
          </p:cNvPr>
          <p:cNvSpPr/>
          <p:nvPr/>
        </p:nvSpPr>
        <p:spPr>
          <a:xfrm flipH="1">
            <a:off x="9382955" y="1656238"/>
            <a:ext cx="10692" cy="10523"/>
          </a:xfrm>
          <a:custGeom>
            <a:avLst/>
            <a:gdLst>
              <a:gd name="connsiteX0" fmla="*/ 9465 w 10692"/>
              <a:gd name="connsiteY0" fmla="*/ 9011 h 10523"/>
              <a:gd name="connsiteX1" fmla="*/ 8788 w 10692"/>
              <a:gd name="connsiteY1" fmla="*/ 1561 h 10523"/>
              <a:gd name="connsiteX2" fmla="*/ 8727 w 10692"/>
              <a:gd name="connsiteY2" fmla="*/ 1512 h 10523"/>
              <a:gd name="connsiteX3" fmla="*/ 1228 w 10692"/>
              <a:gd name="connsiteY3" fmla="*/ 1512 h 10523"/>
              <a:gd name="connsiteX4" fmla="*/ 1904 w 10692"/>
              <a:gd name="connsiteY4" fmla="*/ 8962 h 10523"/>
              <a:gd name="connsiteX5" fmla="*/ 1965 w 10692"/>
              <a:gd name="connsiteY5" fmla="*/ 9011 h 10523"/>
              <a:gd name="connsiteX6" fmla="*/ 9465 w 10692"/>
              <a:gd name="connsiteY6" fmla="*/ 9011 h 1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2" h="10523">
                <a:moveTo>
                  <a:pt x="9465" y="9011"/>
                </a:moveTo>
                <a:cubicBezTo>
                  <a:pt x="11333" y="6774"/>
                  <a:pt x="11038" y="3430"/>
                  <a:pt x="8788" y="1561"/>
                </a:cubicBezTo>
                <a:cubicBezTo>
                  <a:pt x="8776" y="1549"/>
                  <a:pt x="8751" y="1525"/>
                  <a:pt x="8727" y="1512"/>
                </a:cubicBezTo>
                <a:cubicBezTo>
                  <a:pt x="6637" y="-504"/>
                  <a:pt x="3318" y="-504"/>
                  <a:pt x="1228" y="1512"/>
                </a:cubicBezTo>
                <a:cubicBezTo>
                  <a:pt x="-641" y="3750"/>
                  <a:pt x="-346" y="7093"/>
                  <a:pt x="1904" y="8962"/>
                </a:cubicBezTo>
                <a:cubicBezTo>
                  <a:pt x="1916" y="8974"/>
                  <a:pt x="1941" y="8999"/>
                  <a:pt x="1965" y="9011"/>
                </a:cubicBezTo>
                <a:cubicBezTo>
                  <a:pt x="4055" y="11027"/>
                  <a:pt x="7375" y="11027"/>
                  <a:pt x="9465" y="901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3" name="任意多边形: 形状 892">
            <a:extLst>
              <a:ext uri="{FF2B5EF4-FFF2-40B4-BE49-F238E27FC236}">
                <a16:creationId xmlns:a16="http://schemas.microsoft.com/office/drawing/2014/main" id="{84B9393B-B152-5F89-50A7-7E0FE7B0EFBC}"/>
              </a:ext>
            </a:extLst>
          </p:cNvPr>
          <p:cNvSpPr/>
          <p:nvPr/>
        </p:nvSpPr>
        <p:spPr>
          <a:xfrm flipH="1">
            <a:off x="9336976" y="1658337"/>
            <a:ext cx="9711" cy="16501"/>
          </a:xfrm>
          <a:custGeom>
            <a:avLst/>
            <a:gdLst>
              <a:gd name="connsiteX0" fmla="*/ 5409 w 9711"/>
              <a:gd name="connsiteY0" fmla="*/ 16501 h 16501"/>
              <a:gd name="connsiteX1" fmla="*/ 0 w 9711"/>
              <a:gd name="connsiteY1" fmla="*/ 4208 h 16501"/>
              <a:gd name="connsiteX2" fmla="*/ 3688 w 9711"/>
              <a:gd name="connsiteY2" fmla="*/ 28 h 16501"/>
              <a:gd name="connsiteX3" fmla="*/ 8851 w 9711"/>
              <a:gd name="connsiteY3" fmla="*/ 1995 h 16501"/>
              <a:gd name="connsiteX4" fmla="*/ 9712 w 9711"/>
              <a:gd name="connsiteY4" fmla="*/ 14903 h 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1" h="16501">
                <a:moveTo>
                  <a:pt x="5409" y="16501"/>
                </a:moveTo>
                <a:lnTo>
                  <a:pt x="0" y="4208"/>
                </a:lnTo>
                <a:cubicBezTo>
                  <a:pt x="0" y="4208"/>
                  <a:pt x="1229" y="643"/>
                  <a:pt x="3688" y="28"/>
                </a:cubicBezTo>
                <a:cubicBezTo>
                  <a:pt x="5618" y="-156"/>
                  <a:pt x="7524" y="581"/>
                  <a:pt x="8851" y="1995"/>
                </a:cubicBezTo>
                <a:lnTo>
                  <a:pt x="9712" y="14903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4" name="任意多边形: 形状 893">
            <a:extLst>
              <a:ext uri="{FF2B5EF4-FFF2-40B4-BE49-F238E27FC236}">
                <a16:creationId xmlns:a16="http://schemas.microsoft.com/office/drawing/2014/main" id="{0B9EAA0D-2E71-2608-2088-5FDE275D358E}"/>
              </a:ext>
            </a:extLst>
          </p:cNvPr>
          <p:cNvSpPr/>
          <p:nvPr/>
        </p:nvSpPr>
        <p:spPr>
          <a:xfrm flipH="1">
            <a:off x="9334305" y="1666352"/>
            <a:ext cx="11458" cy="10315"/>
          </a:xfrm>
          <a:custGeom>
            <a:avLst/>
            <a:gdLst>
              <a:gd name="connsiteX0" fmla="*/ 11369 w 11458"/>
              <a:gd name="connsiteY0" fmla="*/ 3691 h 10315"/>
              <a:gd name="connsiteX1" fmla="*/ 4730 w 11458"/>
              <a:gd name="connsiteY1" fmla="*/ 249 h 10315"/>
              <a:gd name="connsiteX2" fmla="*/ 4730 w 11458"/>
              <a:gd name="connsiteY2" fmla="*/ 249 h 10315"/>
              <a:gd name="connsiteX3" fmla="*/ 10 w 11458"/>
              <a:gd name="connsiteY3" fmla="*/ 5585 h 10315"/>
              <a:gd name="connsiteX4" fmla="*/ 5345 w 11458"/>
              <a:gd name="connsiteY4" fmla="*/ 10305 h 10315"/>
              <a:gd name="connsiteX5" fmla="*/ 7189 w 11458"/>
              <a:gd name="connsiteY5" fmla="*/ 9838 h 10315"/>
              <a:gd name="connsiteX6" fmla="*/ 11369 w 11458"/>
              <a:gd name="connsiteY6" fmla="*/ 3691 h 1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8" h="10315">
                <a:moveTo>
                  <a:pt x="11369" y="3691"/>
                </a:moveTo>
                <a:cubicBezTo>
                  <a:pt x="10484" y="913"/>
                  <a:pt x="7521" y="-636"/>
                  <a:pt x="4730" y="249"/>
                </a:cubicBezTo>
                <a:cubicBezTo>
                  <a:pt x="4730" y="249"/>
                  <a:pt x="4730" y="249"/>
                  <a:pt x="4730" y="249"/>
                </a:cubicBezTo>
                <a:cubicBezTo>
                  <a:pt x="1952" y="421"/>
                  <a:pt x="-162" y="2806"/>
                  <a:pt x="10" y="5585"/>
                </a:cubicBezTo>
                <a:cubicBezTo>
                  <a:pt x="182" y="8363"/>
                  <a:pt x="2567" y="10477"/>
                  <a:pt x="5345" y="10305"/>
                </a:cubicBezTo>
                <a:cubicBezTo>
                  <a:pt x="5984" y="10269"/>
                  <a:pt x="6611" y="10109"/>
                  <a:pt x="7189" y="9838"/>
                </a:cubicBezTo>
                <a:cubicBezTo>
                  <a:pt x="10029" y="9285"/>
                  <a:pt x="11898" y="6543"/>
                  <a:pt x="11369" y="369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5" name="任意多边形: 形状 894">
            <a:extLst>
              <a:ext uri="{FF2B5EF4-FFF2-40B4-BE49-F238E27FC236}">
                <a16:creationId xmlns:a16="http://schemas.microsoft.com/office/drawing/2014/main" id="{403FFC2C-BFF2-F863-369B-2D4BD4EB66AB}"/>
              </a:ext>
            </a:extLst>
          </p:cNvPr>
          <p:cNvSpPr/>
          <p:nvPr/>
        </p:nvSpPr>
        <p:spPr>
          <a:xfrm flipH="1">
            <a:off x="9303538" y="1644827"/>
            <a:ext cx="15339" cy="12553"/>
          </a:xfrm>
          <a:custGeom>
            <a:avLst/>
            <a:gdLst>
              <a:gd name="connsiteX0" fmla="*/ 13004 w 15339"/>
              <a:gd name="connsiteY0" fmla="*/ 12554 h 12553"/>
              <a:gd name="connsiteX1" fmla="*/ 710 w 15339"/>
              <a:gd name="connsiteY1" fmla="*/ 7759 h 12553"/>
              <a:gd name="connsiteX2" fmla="*/ 710 w 15339"/>
              <a:gd name="connsiteY2" fmla="*/ 2227 h 12553"/>
              <a:gd name="connsiteX3" fmla="*/ 5874 w 15339"/>
              <a:gd name="connsiteY3" fmla="*/ 14 h 12553"/>
              <a:gd name="connsiteX4" fmla="*/ 15340 w 15339"/>
              <a:gd name="connsiteY4" fmla="*/ 8866 h 1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9" h="12553">
                <a:moveTo>
                  <a:pt x="13004" y="12554"/>
                </a:moveTo>
                <a:lnTo>
                  <a:pt x="710" y="7759"/>
                </a:lnTo>
                <a:cubicBezTo>
                  <a:pt x="710" y="7759"/>
                  <a:pt x="-888" y="4317"/>
                  <a:pt x="710" y="2227"/>
                </a:cubicBezTo>
                <a:cubicBezTo>
                  <a:pt x="1977" y="703"/>
                  <a:pt x="3894" y="-121"/>
                  <a:pt x="5874" y="14"/>
                </a:cubicBezTo>
                <a:lnTo>
                  <a:pt x="15340" y="8866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6" name="任意多边形: 形状 895">
            <a:extLst>
              <a:ext uri="{FF2B5EF4-FFF2-40B4-BE49-F238E27FC236}">
                <a16:creationId xmlns:a16="http://schemas.microsoft.com/office/drawing/2014/main" id="{F65BA46E-240F-CE7A-9C5D-3ED12D2FFBDA}"/>
              </a:ext>
            </a:extLst>
          </p:cNvPr>
          <p:cNvSpPr/>
          <p:nvPr/>
        </p:nvSpPr>
        <p:spPr>
          <a:xfrm flipH="1">
            <a:off x="9302019" y="1648543"/>
            <a:ext cx="10552" cy="10833"/>
          </a:xfrm>
          <a:custGeom>
            <a:avLst/>
            <a:gdLst>
              <a:gd name="connsiteX0" fmla="*/ 8419 w 10552"/>
              <a:gd name="connsiteY0" fmla="*/ 724 h 10833"/>
              <a:gd name="connsiteX1" fmla="*/ 723 w 10552"/>
              <a:gd name="connsiteY1" fmla="*/ 2888 h 10833"/>
              <a:gd name="connsiteX2" fmla="*/ 2272 w 10552"/>
              <a:gd name="connsiteY2" fmla="*/ 10190 h 10833"/>
              <a:gd name="connsiteX3" fmla="*/ 9525 w 10552"/>
              <a:gd name="connsiteY3" fmla="*/ 8100 h 10833"/>
              <a:gd name="connsiteX4" fmla="*/ 8419 w 10552"/>
              <a:gd name="connsiteY4" fmla="*/ 724 h 1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2" h="10833">
                <a:moveTo>
                  <a:pt x="8419" y="724"/>
                </a:moveTo>
                <a:cubicBezTo>
                  <a:pt x="5690" y="-800"/>
                  <a:pt x="2248" y="158"/>
                  <a:pt x="723" y="2888"/>
                </a:cubicBezTo>
                <a:cubicBezTo>
                  <a:pt x="-666" y="5371"/>
                  <a:pt x="-2" y="8493"/>
                  <a:pt x="2272" y="10190"/>
                </a:cubicBezTo>
                <a:cubicBezTo>
                  <a:pt x="4854" y="11579"/>
                  <a:pt x="8075" y="10645"/>
                  <a:pt x="9525" y="8100"/>
                </a:cubicBezTo>
                <a:cubicBezTo>
                  <a:pt x="11247" y="5752"/>
                  <a:pt x="10755" y="2457"/>
                  <a:pt x="8419" y="72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7" name="任意多边形: 形状 896">
            <a:extLst>
              <a:ext uri="{FF2B5EF4-FFF2-40B4-BE49-F238E27FC236}">
                <a16:creationId xmlns:a16="http://schemas.microsoft.com/office/drawing/2014/main" id="{6B5D9A07-3492-D9E4-78F8-E1302D40C2DA}"/>
              </a:ext>
            </a:extLst>
          </p:cNvPr>
          <p:cNvSpPr/>
          <p:nvPr/>
        </p:nvSpPr>
        <p:spPr>
          <a:xfrm flipH="1">
            <a:off x="9296039" y="1614231"/>
            <a:ext cx="15612" cy="9220"/>
          </a:xfrm>
          <a:custGeom>
            <a:avLst/>
            <a:gdLst>
              <a:gd name="connsiteX0" fmla="*/ 15613 w 15612"/>
              <a:gd name="connsiteY0" fmla="*/ 6270 h 9220"/>
              <a:gd name="connsiteX1" fmla="*/ 3319 w 15612"/>
              <a:gd name="connsiteY1" fmla="*/ 9220 h 9220"/>
              <a:gd name="connsiteX2" fmla="*/ 0 w 15612"/>
              <a:gd name="connsiteY2" fmla="*/ 4794 h 9220"/>
              <a:gd name="connsiteX3" fmla="*/ 2951 w 15612"/>
              <a:gd name="connsiteY3" fmla="*/ 0 h 9220"/>
              <a:gd name="connsiteX4" fmla="*/ 15244 w 15612"/>
              <a:gd name="connsiteY4" fmla="*/ 1967 h 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2" h="9220">
                <a:moveTo>
                  <a:pt x="15613" y="6270"/>
                </a:moveTo>
                <a:lnTo>
                  <a:pt x="3319" y="9220"/>
                </a:lnTo>
                <a:cubicBezTo>
                  <a:pt x="3319" y="9220"/>
                  <a:pt x="0" y="7253"/>
                  <a:pt x="0" y="4794"/>
                </a:cubicBezTo>
                <a:cubicBezTo>
                  <a:pt x="184" y="2827"/>
                  <a:pt x="1279" y="1057"/>
                  <a:pt x="2951" y="0"/>
                </a:cubicBezTo>
                <a:lnTo>
                  <a:pt x="15244" y="196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8" name="任意多边形: 形状 897">
            <a:extLst>
              <a:ext uri="{FF2B5EF4-FFF2-40B4-BE49-F238E27FC236}">
                <a16:creationId xmlns:a16="http://schemas.microsoft.com/office/drawing/2014/main" id="{C50AF088-8229-EA6C-76D0-30744897BA13}"/>
              </a:ext>
            </a:extLst>
          </p:cNvPr>
          <p:cNvSpPr/>
          <p:nvPr/>
        </p:nvSpPr>
        <p:spPr>
          <a:xfrm flipH="1">
            <a:off x="9294066" y="1612857"/>
            <a:ext cx="11312" cy="11314"/>
          </a:xfrm>
          <a:custGeom>
            <a:avLst/>
            <a:gdLst>
              <a:gd name="connsiteX0" fmla="*/ 6144 w 11312"/>
              <a:gd name="connsiteY0" fmla="*/ 22 h 11314"/>
              <a:gd name="connsiteX1" fmla="*/ 22 w 11312"/>
              <a:gd name="connsiteY1" fmla="*/ 5172 h 11314"/>
              <a:gd name="connsiteX2" fmla="*/ 5172 w 11312"/>
              <a:gd name="connsiteY2" fmla="*/ 11295 h 11314"/>
              <a:gd name="connsiteX3" fmla="*/ 11295 w 11312"/>
              <a:gd name="connsiteY3" fmla="*/ 6144 h 11314"/>
              <a:gd name="connsiteX4" fmla="*/ 11307 w 11312"/>
              <a:gd name="connsiteY4" fmla="*/ 5431 h 11314"/>
              <a:gd name="connsiteX5" fmla="*/ 6144 w 11312"/>
              <a:gd name="connsiteY5" fmla="*/ 22 h 11314"/>
              <a:gd name="connsiteX6" fmla="*/ 6144 w 11312"/>
              <a:gd name="connsiteY6" fmla="*/ 22 h 1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2" h="11314">
                <a:moveTo>
                  <a:pt x="6144" y="22"/>
                </a:moveTo>
                <a:cubicBezTo>
                  <a:pt x="3033" y="-249"/>
                  <a:pt x="292" y="2062"/>
                  <a:pt x="22" y="5172"/>
                </a:cubicBezTo>
                <a:cubicBezTo>
                  <a:pt x="-249" y="8283"/>
                  <a:pt x="2062" y="11024"/>
                  <a:pt x="5172" y="11295"/>
                </a:cubicBezTo>
                <a:cubicBezTo>
                  <a:pt x="8283" y="11553"/>
                  <a:pt x="11024" y="9254"/>
                  <a:pt x="11295" y="6144"/>
                </a:cubicBezTo>
                <a:cubicBezTo>
                  <a:pt x="11307" y="5910"/>
                  <a:pt x="11319" y="5664"/>
                  <a:pt x="11307" y="5431"/>
                </a:cubicBezTo>
                <a:cubicBezTo>
                  <a:pt x="11381" y="2517"/>
                  <a:pt x="9070" y="95"/>
                  <a:pt x="6144" y="22"/>
                </a:cubicBezTo>
                <a:cubicBezTo>
                  <a:pt x="6144" y="22"/>
                  <a:pt x="6144" y="22"/>
                  <a:pt x="6144" y="2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99" name="任意多边形: 形状 898">
            <a:extLst>
              <a:ext uri="{FF2B5EF4-FFF2-40B4-BE49-F238E27FC236}">
                <a16:creationId xmlns:a16="http://schemas.microsoft.com/office/drawing/2014/main" id="{8CB9FEA6-9AEA-7BBC-65C0-7852FF647E31}"/>
              </a:ext>
            </a:extLst>
          </p:cNvPr>
          <p:cNvSpPr/>
          <p:nvPr/>
        </p:nvSpPr>
        <p:spPr>
          <a:xfrm flipH="1">
            <a:off x="9344844" y="1510104"/>
            <a:ext cx="9220" cy="38724"/>
          </a:xfrm>
          <a:custGeom>
            <a:avLst/>
            <a:gdLst>
              <a:gd name="connsiteX0" fmla="*/ 6762 w 9220"/>
              <a:gd name="connsiteY0" fmla="*/ 0 h 38724"/>
              <a:gd name="connsiteX1" fmla="*/ 9220 w 9220"/>
              <a:gd name="connsiteY1" fmla="*/ 36881 h 38724"/>
              <a:gd name="connsiteX2" fmla="*/ 4672 w 9220"/>
              <a:gd name="connsiteY2" fmla="*/ 38725 h 38724"/>
              <a:gd name="connsiteX3" fmla="*/ 0 w 9220"/>
              <a:gd name="connsiteY3" fmla="*/ 36881 h 38724"/>
              <a:gd name="connsiteX4" fmla="*/ 2459 w 9220"/>
              <a:gd name="connsiteY4" fmla="*/ 0 h 3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0" h="38724">
                <a:moveTo>
                  <a:pt x="6762" y="0"/>
                </a:moveTo>
                <a:lnTo>
                  <a:pt x="9220" y="36881"/>
                </a:lnTo>
                <a:cubicBezTo>
                  <a:pt x="7942" y="37963"/>
                  <a:pt x="6344" y="38614"/>
                  <a:pt x="4672" y="38725"/>
                </a:cubicBezTo>
                <a:cubicBezTo>
                  <a:pt x="2938" y="38700"/>
                  <a:pt x="1279" y="38036"/>
                  <a:pt x="0" y="36881"/>
                </a:cubicBezTo>
                <a:lnTo>
                  <a:pt x="2459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0" name="任意多边形: 形状 899">
            <a:extLst>
              <a:ext uri="{FF2B5EF4-FFF2-40B4-BE49-F238E27FC236}">
                <a16:creationId xmlns:a16="http://schemas.microsoft.com/office/drawing/2014/main" id="{EDBA4351-87E1-4D05-78DD-0A244E83BEB0}"/>
              </a:ext>
            </a:extLst>
          </p:cNvPr>
          <p:cNvSpPr/>
          <p:nvPr/>
        </p:nvSpPr>
        <p:spPr>
          <a:xfrm flipH="1">
            <a:off x="9343614" y="1506293"/>
            <a:ext cx="11187" cy="6023"/>
          </a:xfrm>
          <a:custGeom>
            <a:avLst/>
            <a:gdLst>
              <a:gd name="connsiteX0" fmla="*/ 0 w 11187"/>
              <a:gd name="connsiteY0" fmla="*/ 3073 h 6023"/>
              <a:gd name="connsiteX1" fmla="*/ 5655 w 11187"/>
              <a:gd name="connsiteY1" fmla="*/ 6024 h 6023"/>
              <a:gd name="connsiteX2" fmla="*/ 11187 w 11187"/>
              <a:gd name="connsiteY2" fmla="*/ 3073 h 6023"/>
              <a:gd name="connsiteX3" fmla="*/ 5655 w 11187"/>
              <a:gd name="connsiteY3" fmla="*/ 0 h 6023"/>
              <a:gd name="connsiteX4" fmla="*/ 0 w 11187"/>
              <a:gd name="connsiteY4" fmla="*/ 3073 h 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" h="6023">
                <a:moveTo>
                  <a:pt x="0" y="3073"/>
                </a:moveTo>
                <a:cubicBezTo>
                  <a:pt x="0" y="4671"/>
                  <a:pt x="2459" y="6024"/>
                  <a:pt x="5655" y="6024"/>
                </a:cubicBezTo>
                <a:cubicBezTo>
                  <a:pt x="8851" y="6024"/>
                  <a:pt x="11187" y="4671"/>
                  <a:pt x="11187" y="3073"/>
                </a:cubicBezTo>
                <a:cubicBezTo>
                  <a:pt x="11187" y="1475"/>
                  <a:pt x="8729" y="0"/>
                  <a:pt x="5655" y="0"/>
                </a:cubicBezTo>
                <a:cubicBezTo>
                  <a:pt x="2582" y="0"/>
                  <a:pt x="0" y="1352"/>
                  <a:pt x="0" y="307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1" name="任意多边形: 形状 900">
            <a:extLst>
              <a:ext uri="{FF2B5EF4-FFF2-40B4-BE49-F238E27FC236}">
                <a16:creationId xmlns:a16="http://schemas.microsoft.com/office/drawing/2014/main" id="{68C795AF-E2BE-911C-D33B-5674D55C40D6}"/>
              </a:ext>
            </a:extLst>
          </p:cNvPr>
          <p:cNvSpPr/>
          <p:nvPr/>
        </p:nvSpPr>
        <p:spPr>
          <a:xfrm flipH="1">
            <a:off x="9385413" y="1551164"/>
            <a:ext cx="31594" cy="29504"/>
          </a:xfrm>
          <a:custGeom>
            <a:avLst/>
            <a:gdLst>
              <a:gd name="connsiteX0" fmla="*/ 2951 w 31594"/>
              <a:gd name="connsiteY0" fmla="*/ 0 h 29504"/>
              <a:gd name="connsiteX1" fmla="*/ 31594 w 31594"/>
              <a:gd name="connsiteY1" fmla="*/ 22743 h 29504"/>
              <a:gd name="connsiteX2" fmla="*/ 29873 w 31594"/>
              <a:gd name="connsiteY2" fmla="*/ 27292 h 29504"/>
              <a:gd name="connsiteX3" fmla="*/ 25571 w 31594"/>
              <a:gd name="connsiteY3" fmla="*/ 29505 h 29504"/>
              <a:gd name="connsiteX4" fmla="*/ 0 w 31594"/>
              <a:gd name="connsiteY4" fmla="*/ 3319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4" h="29504">
                <a:moveTo>
                  <a:pt x="2951" y="0"/>
                </a:moveTo>
                <a:lnTo>
                  <a:pt x="31594" y="22743"/>
                </a:lnTo>
                <a:cubicBezTo>
                  <a:pt x="31545" y="24415"/>
                  <a:pt x="30943" y="26013"/>
                  <a:pt x="29873" y="27292"/>
                </a:cubicBezTo>
                <a:cubicBezTo>
                  <a:pt x="28767" y="28533"/>
                  <a:pt x="27230" y="29320"/>
                  <a:pt x="25571" y="29505"/>
                </a:cubicBezTo>
                <a:lnTo>
                  <a:pt x="0" y="331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2" name="任意多边形: 形状 901">
            <a:extLst>
              <a:ext uri="{FF2B5EF4-FFF2-40B4-BE49-F238E27FC236}">
                <a16:creationId xmlns:a16="http://schemas.microsoft.com/office/drawing/2014/main" id="{48AB6D7E-D4A3-2E31-2844-91A4C850DFC6}"/>
              </a:ext>
            </a:extLst>
          </p:cNvPr>
          <p:cNvSpPr/>
          <p:nvPr/>
        </p:nvSpPr>
        <p:spPr>
          <a:xfrm flipH="1">
            <a:off x="9411775" y="1547657"/>
            <a:ext cx="8698" cy="9230"/>
          </a:xfrm>
          <a:custGeom>
            <a:avLst/>
            <a:gdLst>
              <a:gd name="connsiteX0" fmla="*/ 516 w 8698"/>
              <a:gd name="connsiteY0" fmla="*/ 8794 h 9230"/>
              <a:gd name="connsiteX1" fmla="*/ 6540 w 8698"/>
              <a:gd name="connsiteY1" fmla="*/ 6704 h 9230"/>
              <a:gd name="connsiteX2" fmla="*/ 8015 w 8698"/>
              <a:gd name="connsiteY2" fmla="*/ 434 h 9230"/>
              <a:gd name="connsiteX3" fmla="*/ 2114 w 8698"/>
              <a:gd name="connsiteY3" fmla="*/ 2647 h 9230"/>
              <a:gd name="connsiteX4" fmla="*/ 516 w 8698"/>
              <a:gd name="connsiteY4" fmla="*/ 8794 h 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8" h="9230">
                <a:moveTo>
                  <a:pt x="516" y="8794"/>
                </a:moveTo>
                <a:cubicBezTo>
                  <a:pt x="1745" y="9900"/>
                  <a:pt x="4450" y="8794"/>
                  <a:pt x="6540" y="6704"/>
                </a:cubicBezTo>
                <a:cubicBezTo>
                  <a:pt x="8630" y="4614"/>
                  <a:pt x="9367" y="1540"/>
                  <a:pt x="8015" y="434"/>
                </a:cubicBezTo>
                <a:cubicBezTo>
                  <a:pt x="6663" y="-672"/>
                  <a:pt x="4081" y="434"/>
                  <a:pt x="2114" y="2647"/>
                </a:cubicBezTo>
                <a:cubicBezTo>
                  <a:pt x="147" y="4860"/>
                  <a:pt x="-591" y="7687"/>
                  <a:pt x="516" y="879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3" name="任意多边形: 形状 902">
            <a:extLst>
              <a:ext uri="{FF2B5EF4-FFF2-40B4-BE49-F238E27FC236}">
                <a16:creationId xmlns:a16="http://schemas.microsoft.com/office/drawing/2014/main" id="{E3DDD1B5-2530-3A1D-AFD9-6BC258A87028}"/>
              </a:ext>
            </a:extLst>
          </p:cNvPr>
          <p:cNvSpPr/>
          <p:nvPr/>
        </p:nvSpPr>
        <p:spPr>
          <a:xfrm flipH="1">
            <a:off x="9265674" y="1543174"/>
            <a:ext cx="31723" cy="29258"/>
          </a:xfrm>
          <a:custGeom>
            <a:avLst/>
            <a:gdLst>
              <a:gd name="connsiteX0" fmla="*/ 31724 w 31723"/>
              <a:gd name="connsiteY0" fmla="*/ 3196 h 29258"/>
              <a:gd name="connsiteX1" fmla="*/ 6030 w 31723"/>
              <a:gd name="connsiteY1" fmla="*/ 29259 h 29258"/>
              <a:gd name="connsiteX2" fmla="*/ 1605 w 31723"/>
              <a:gd name="connsiteY2" fmla="*/ 27046 h 29258"/>
              <a:gd name="connsiteX3" fmla="*/ 6 w 31723"/>
              <a:gd name="connsiteY3" fmla="*/ 22374 h 29258"/>
              <a:gd name="connsiteX4" fmla="*/ 28896 w 31723"/>
              <a:gd name="connsiteY4" fmla="*/ 0 h 2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23" h="29258">
                <a:moveTo>
                  <a:pt x="31724" y="3196"/>
                </a:moveTo>
                <a:lnTo>
                  <a:pt x="6030" y="29259"/>
                </a:lnTo>
                <a:cubicBezTo>
                  <a:pt x="4371" y="28988"/>
                  <a:pt x="2822" y="28214"/>
                  <a:pt x="1605" y="27046"/>
                </a:cubicBezTo>
                <a:cubicBezTo>
                  <a:pt x="498" y="25743"/>
                  <a:pt x="-67" y="24083"/>
                  <a:pt x="6" y="22374"/>
                </a:cubicBezTo>
                <a:lnTo>
                  <a:pt x="28896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4" name="任意多边形: 形状 903">
            <a:extLst>
              <a:ext uri="{FF2B5EF4-FFF2-40B4-BE49-F238E27FC236}">
                <a16:creationId xmlns:a16="http://schemas.microsoft.com/office/drawing/2014/main" id="{76A74468-7455-9879-3CBE-9892CBC790DD}"/>
              </a:ext>
            </a:extLst>
          </p:cNvPr>
          <p:cNvSpPr/>
          <p:nvPr/>
        </p:nvSpPr>
        <p:spPr>
          <a:xfrm flipH="1">
            <a:off x="9262093" y="1539523"/>
            <a:ext cx="8757" cy="9390"/>
          </a:xfrm>
          <a:custGeom>
            <a:avLst/>
            <a:gdLst>
              <a:gd name="connsiteX0" fmla="*/ 629 w 8757"/>
              <a:gd name="connsiteY0" fmla="*/ 454 h 9390"/>
              <a:gd name="connsiteX1" fmla="*/ 2104 w 8757"/>
              <a:gd name="connsiteY1" fmla="*/ 6724 h 9390"/>
              <a:gd name="connsiteX2" fmla="*/ 8128 w 8757"/>
              <a:gd name="connsiteY2" fmla="*/ 8937 h 9390"/>
              <a:gd name="connsiteX3" fmla="*/ 6653 w 8757"/>
              <a:gd name="connsiteY3" fmla="*/ 2667 h 9390"/>
              <a:gd name="connsiteX4" fmla="*/ 629 w 8757"/>
              <a:gd name="connsiteY4" fmla="*/ 454 h 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7" h="9390">
                <a:moveTo>
                  <a:pt x="629" y="454"/>
                </a:moveTo>
                <a:cubicBezTo>
                  <a:pt x="-600" y="1560"/>
                  <a:pt x="14" y="4388"/>
                  <a:pt x="2104" y="6724"/>
                </a:cubicBezTo>
                <a:cubicBezTo>
                  <a:pt x="4194" y="9060"/>
                  <a:pt x="6899" y="10043"/>
                  <a:pt x="8128" y="8937"/>
                </a:cubicBezTo>
                <a:cubicBezTo>
                  <a:pt x="9357" y="7830"/>
                  <a:pt x="8743" y="5003"/>
                  <a:pt x="6653" y="2667"/>
                </a:cubicBezTo>
                <a:cubicBezTo>
                  <a:pt x="4563" y="331"/>
                  <a:pt x="1858" y="-652"/>
                  <a:pt x="629" y="45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5" name="任意多边形: 形状 904">
            <a:extLst>
              <a:ext uri="{FF2B5EF4-FFF2-40B4-BE49-F238E27FC236}">
                <a16:creationId xmlns:a16="http://schemas.microsoft.com/office/drawing/2014/main" id="{495870D7-300E-D5BF-B30C-0139F584F8C3}"/>
              </a:ext>
            </a:extLst>
          </p:cNvPr>
          <p:cNvSpPr/>
          <p:nvPr/>
        </p:nvSpPr>
        <p:spPr>
          <a:xfrm flipH="1">
            <a:off x="9258666" y="1585463"/>
            <a:ext cx="29910" cy="17702"/>
          </a:xfrm>
          <a:custGeom>
            <a:avLst/>
            <a:gdLst>
              <a:gd name="connsiteX0" fmla="*/ 29910 w 29910"/>
              <a:gd name="connsiteY0" fmla="*/ 4057 h 17702"/>
              <a:gd name="connsiteX1" fmla="*/ 3479 w 29910"/>
              <a:gd name="connsiteY1" fmla="*/ 17703 h 17702"/>
              <a:gd name="connsiteX2" fmla="*/ 406 w 29910"/>
              <a:gd name="connsiteY2" fmla="*/ 14015 h 17702"/>
              <a:gd name="connsiteX3" fmla="*/ 406 w 29910"/>
              <a:gd name="connsiteY3" fmla="*/ 9220 h 17702"/>
              <a:gd name="connsiteX4" fmla="*/ 28681 w 29910"/>
              <a:gd name="connsiteY4" fmla="*/ 0 h 1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0" h="17702">
                <a:moveTo>
                  <a:pt x="29910" y="4057"/>
                </a:moveTo>
                <a:lnTo>
                  <a:pt x="3479" y="17703"/>
                </a:lnTo>
                <a:cubicBezTo>
                  <a:pt x="2139" y="16768"/>
                  <a:pt x="1082" y="15502"/>
                  <a:pt x="406" y="14015"/>
                </a:cubicBezTo>
                <a:cubicBezTo>
                  <a:pt x="-135" y="12466"/>
                  <a:pt x="-135" y="10769"/>
                  <a:pt x="406" y="9220"/>
                </a:cubicBezTo>
                <a:lnTo>
                  <a:pt x="28681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6" name="任意多边形: 形状 905">
            <a:extLst>
              <a:ext uri="{FF2B5EF4-FFF2-40B4-BE49-F238E27FC236}">
                <a16:creationId xmlns:a16="http://schemas.microsoft.com/office/drawing/2014/main" id="{C292BBBF-4B2C-691C-26EF-DADEFDC54BD0}"/>
              </a:ext>
            </a:extLst>
          </p:cNvPr>
          <p:cNvSpPr/>
          <p:nvPr/>
        </p:nvSpPr>
        <p:spPr>
          <a:xfrm flipH="1">
            <a:off x="9255899" y="1582267"/>
            <a:ext cx="7868" cy="10497"/>
          </a:xfrm>
          <a:custGeom>
            <a:avLst/>
            <a:gdLst>
              <a:gd name="connsiteX0" fmla="*/ 1783 w 7868"/>
              <a:gd name="connsiteY0" fmla="*/ 0 h 10497"/>
              <a:gd name="connsiteX1" fmla="*/ 677 w 7868"/>
              <a:gd name="connsiteY1" fmla="*/ 6516 h 10497"/>
              <a:gd name="connsiteX2" fmla="*/ 6086 w 7868"/>
              <a:gd name="connsiteY2" fmla="*/ 10327 h 10497"/>
              <a:gd name="connsiteX3" fmla="*/ 7192 w 7868"/>
              <a:gd name="connsiteY3" fmla="*/ 3811 h 10497"/>
              <a:gd name="connsiteX4" fmla="*/ 1783 w 7868"/>
              <a:gd name="connsiteY4" fmla="*/ 0 h 1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" h="10497">
                <a:moveTo>
                  <a:pt x="1783" y="0"/>
                </a:moveTo>
                <a:cubicBezTo>
                  <a:pt x="-61" y="738"/>
                  <a:pt x="-553" y="3688"/>
                  <a:pt x="677" y="6516"/>
                </a:cubicBezTo>
                <a:cubicBezTo>
                  <a:pt x="1906" y="9343"/>
                  <a:pt x="4242" y="11064"/>
                  <a:pt x="6086" y="10327"/>
                </a:cubicBezTo>
                <a:cubicBezTo>
                  <a:pt x="7930" y="9589"/>
                  <a:pt x="8421" y="6638"/>
                  <a:pt x="7192" y="3811"/>
                </a:cubicBezTo>
                <a:cubicBezTo>
                  <a:pt x="5963" y="984"/>
                  <a:pt x="3504" y="0"/>
                  <a:pt x="1783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7" name="任意多边形: 形状 906">
            <a:extLst>
              <a:ext uri="{FF2B5EF4-FFF2-40B4-BE49-F238E27FC236}">
                <a16:creationId xmlns:a16="http://schemas.microsoft.com/office/drawing/2014/main" id="{DDFE29AE-96CC-5FE9-4779-EA17BF47DAF8}"/>
              </a:ext>
            </a:extLst>
          </p:cNvPr>
          <p:cNvSpPr/>
          <p:nvPr/>
        </p:nvSpPr>
        <p:spPr>
          <a:xfrm flipH="1">
            <a:off x="9417346" y="1609559"/>
            <a:ext cx="38263" cy="11924"/>
          </a:xfrm>
          <a:custGeom>
            <a:avLst/>
            <a:gdLst>
              <a:gd name="connsiteX0" fmla="*/ 246 w 38263"/>
              <a:gd name="connsiteY0" fmla="*/ 0 h 11924"/>
              <a:gd name="connsiteX1" fmla="*/ 37127 w 38263"/>
              <a:gd name="connsiteY1" fmla="*/ 2827 h 11924"/>
              <a:gd name="connsiteX2" fmla="*/ 38233 w 38263"/>
              <a:gd name="connsiteY2" fmla="*/ 7622 h 11924"/>
              <a:gd name="connsiteX3" fmla="*/ 35774 w 38263"/>
              <a:gd name="connsiteY3" fmla="*/ 11925 h 11924"/>
              <a:gd name="connsiteX4" fmla="*/ 0 w 38263"/>
              <a:gd name="connsiteY4" fmla="*/ 4426 h 1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63" h="11924">
                <a:moveTo>
                  <a:pt x="246" y="0"/>
                </a:moveTo>
                <a:lnTo>
                  <a:pt x="37127" y="2827"/>
                </a:lnTo>
                <a:cubicBezTo>
                  <a:pt x="37987" y="4266"/>
                  <a:pt x="38381" y="5950"/>
                  <a:pt x="38233" y="7622"/>
                </a:cubicBezTo>
                <a:cubicBezTo>
                  <a:pt x="38000" y="9318"/>
                  <a:pt x="37114" y="10868"/>
                  <a:pt x="35774" y="11925"/>
                </a:cubicBezTo>
                <a:lnTo>
                  <a:pt x="0" y="442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8" name="任意多边形: 形状 907">
            <a:extLst>
              <a:ext uri="{FF2B5EF4-FFF2-40B4-BE49-F238E27FC236}">
                <a16:creationId xmlns:a16="http://schemas.microsoft.com/office/drawing/2014/main" id="{32FD8793-C495-EAAC-38ED-0E56F933B7EA}"/>
              </a:ext>
            </a:extLst>
          </p:cNvPr>
          <p:cNvSpPr/>
          <p:nvPr/>
        </p:nvSpPr>
        <p:spPr>
          <a:xfrm flipH="1">
            <a:off x="9453395" y="1606098"/>
            <a:ext cx="6266" cy="11082"/>
          </a:xfrm>
          <a:custGeom>
            <a:avLst/>
            <a:gdLst>
              <a:gd name="connsiteX0" fmla="*/ 2331 w 6266"/>
              <a:gd name="connsiteY0" fmla="*/ 11083 h 11082"/>
              <a:gd name="connsiteX1" fmla="*/ 6142 w 6266"/>
              <a:gd name="connsiteY1" fmla="*/ 5920 h 11082"/>
              <a:gd name="connsiteX2" fmla="*/ 3929 w 6266"/>
              <a:gd name="connsiteY2" fmla="*/ 19 h 11082"/>
              <a:gd name="connsiteX3" fmla="*/ 118 w 6266"/>
              <a:gd name="connsiteY3" fmla="*/ 5059 h 11082"/>
              <a:gd name="connsiteX4" fmla="*/ 2331 w 6266"/>
              <a:gd name="connsiteY4" fmla="*/ 11083 h 1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6" h="11082">
                <a:moveTo>
                  <a:pt x="2331" y="11083"/>
                </a:moveTo>
                <a:cubicBezTo>
                  <a:pt x="4052" y="11083"/>
                  <a:pt x="5773" y="8993"/>
                  <a:pt x="6142" y="5920"/>
                </a:cubicBezTo>
                <a:cubicBezTo>
                  <a:pt x="6511" y="2846"/>
                  <a:pt x="6142" y="265"/>
                  <a:pt x="3929" y="19"/>
                </a:cubicBezTo>
                <a:cubicBezTo>
                  <a:pt x="1716" y="-227"/>
                  <a:pt x="610" y="1986"/>
                  <a:pt x="118" y="5059"/>
                </a:cubicBezTo>
                <a:cubicBezTo>
                  <a:pt x="-374" y="8132"/>
                  <a:pt x="733" y="10837"/>
                  <a:pt x="2331" y="1108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09" name="任意多边形: 形状 908">
            <a:extLst>
              <a:ext uri="{FF2B5EF4-FFF2-40B4-BE49-F238E27FC236}">
                <a16:creationId xmlns:a16="http://schemas.microsoft.com/office/drawing/2014/main" id="{CFF32613-4DB7-03A3-8EA8-39DEDC87F28D}"/>
              </a:ext>
            </a:extLst>
          </p:cNvPr>
          <p:cNvSpPr/>
          <p:nvPr/>
        </p:nvSpPr>
        <p:spPr>
          <a:xfrm flipH="1">
            <a:off x="9404772" y="1641768"/>
            <a:ext cx="37437" cy="18440"/>
          </a:xfrm>
          <a:custGeom>
            <a:avLst/>
            <a:gdLst>
              <a:gd name="connsiteX0" fmla="*/ 0 w 37437"/>
              <a:gd name="connsiteY0" fmla="*/ 14261 h 18440"/>
              <a:gd name="connsiteX1" fmla="*/ 33685 w 37437"/>
              <a:gd name="connsiteY1" fmla="*/ 0 h 18440"/>
              <a:gd name="connsiteX2" fmla="*/ 37004 w 37437"/>
              <a:gd name="connsiteY2" fmla="*/ 3811 h 18440"/>
              <a:gd name="connsiteX3" fmla="*/ 37004 w 37437"/>
              <a:gd name="connsiteY3" fmla="*/ 8729 h 18440"/>
              <a:gd name="connsiteX4" fmla="*/ 1721 w 37437"/>
              <a:gd name="connsiteY4" fmla="*/ 18440 h 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37" h="18440">
                <a:moveTo>
                  <a:pt x="0" y="14261"/>
                </a:moveTo>
                <a:lnTo>
                  <a:pt x="33685" y="0"/>
                </a:lnTo>
                <a:cubicBezTo>
                  <a:pt x="35184" y="873"/>
                  <a:pt x="36352" y="2213"/>
                  <a:pt x="37004" y="3811"/>
                </a:cubicBezTo>
                <a:cubicBezTo>
                  <a:pt x="37582" y="5397"/>
                  <a:pt x="37582" y="7143"/>
                  <a:pt x="37004" y="8729"/>
                </a:cubicBezTo>
                <a:lnTo>
                  <a:pt x="1721" y="1844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0" name="任意多边形: 形状 909">
            <a:extLst>
              <a:ext uri="{FF2B5EF4-FFF2-40B4-BE49-F238E27FC236}">
                <a16:creationId xmlns:a16="http://schemas.microsoft.com/office/drawing/2014/main" id="{0791361C-E8B6-8F21-3E86-5A9B52D0E873}"/>
              </a:ext>
            </a:extLst>
          </p:cNvPr>
          <p:cNvSpPr/>
          <p:nvPr/>
        </p:nvSpPr>
        <p:spPr>
          <a:xfrm flipH="1">
            <a:off x="9438785" y="1652753"/>
            <a:ext cx="6848" cy="10853"/>
          </a:xfrm>
          <a:custGeom>
            <a:avLst/>
            <a:gdLst>
              <a:gd name="connsiteX0" fmla="*/ 5268 w 6848"/>
              <a:gd name="connsiteY0" fmla="*/ 10775 h 10853"/>
              <a:gd name="connsiteX1" fmla="*/ 6252 w 6848"/>
              <a:gd name="connsiteY1" fmla="*/ 4382 h 10853"/>
              <a:gd name="connsiteX2" fmla="*/ 1580 w 6848"/>
              <a:gd name="connsiteY2" fmla="*/ 79 h 10853"/>
              <a:gd name="connsiteX3" fmla="*/ 597 w 6848"/>
              <a:gd name="connsiteY3" fmla="*/ 6472 h 10853"/>
              <a:gd name="connsiteX4" fmla="*/ 5268 w 6848"/>
              <a:gd name="connsiteY4" fmla="*/ 10775 h 1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" h="10853">
                <a:moveTo>
                  <a:pt x="5268" y="10775"/>
                </a:moveTo>
                <a:cubicBezTo>
                  <a:pt x="6866" y="10160"/>
                  <a:pt x="7358" y="7332"/>
                  <a:pt x="6252" y="4382"/>
                </a:cubicBezTo>
                <a:cubicBezTo>
                  <a:pt x="5145" y="1431"/>
                  <a:pt x="3178" y="-413"/>
                  <a:pt x="1580" y="79"/>
                </a:cubicBezTo>
                <a:cubicBezTo>
                  <a:pt x="-18" y="571"/>
                  <a:pt x="-510" y="3521"/>
                  <a:pt x="597" y="6472"/>
                </a:cubicBezTo>
                <a:cubicBezTo>
                  <a:pt x="1703" y="9422"/>
                  <a:pt x="3670" y="11266"/>
                  <a:pt x="5268" y="1077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1" name="任意多边形: 形状 910">
            <a:extLst>
              <a:ext uri="{FF2B5EF4-FFF2-40B4-BE49-F238E27FC236}">
                <a16:creationId xmlns:a16="http://schemas.microsoft.com/office/drawing/2014/main" id="{B1C77B7D-24B5-EC41-FF96-9F342D79CB7B}"/>
              </a:ext>
            </a:extLst>
          </p:cNvPr>
          <p:cNvSpPr/>
          <p:nvPr/>
        </p:nvSpPr>
        <p:spPr>
          <a:xfrm flipH="1">
            <a:off x="9341033" y="1699160"/>
            <a:ext cx="10695" cy="38375"/>
          </a:xfrm>
          <a:custGeom>
            <a:avLst/>
            <a:gdLst>
              <a:gd name="connsiteX0" fmla="*/ 6270 w 10695"/>
              <a:gd name="connsiteY0" fmla="*/ 38375 h 38375"/>
              <a:gd name="connsiteX1" fmla="*/ 0 w 10695"/>
              <a:gd name="connsiteY1" fmla="*/ 2355 h 38375"/>
              <a:gd name="connsiteX2" fmla="*/ 4426 w 10695"/>
              <a:gd name="connsiteY2" fmla="*/ 19 h 38375"/>
              <a:gd name="connsiteX3" fmla="*/ 9097 w 10695"/>
              <a:gd name="connsiteY3" fmla="*/ 1371 h 38375"/>
              <a:gd name="connsiteX4" fmla="*/ 10695 w 10695"/>
              <a:gd name="connsiteY4" fmla="*/ 38252 h 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" h="38375">
                <a:moveTo>
                  <a:pt x="6270" y="38375"/>
                </a:moveTo>
                <a:lnTo>
                  <a:pt x="0" y="2355"/>
                </a:lnTo>
                <a:cubicBezTo>
                  <a:pt x="1205" y="1150"/>
                  <a:pt x="2754" y="339"/>
                  <a:pt x="4426" y="19"/>
                </a:cubicBezTo>
                <a:cubicBezTo>
                  <a:pt x="6098" y="-104"/>
                  <a:pt x="7757" y="375"/>
                  <a:pt x="9097" y="1371"/>
                </a:cubicBezTo>
                <a:lnTo>
                  <a:pt x="10695" y="38252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2" name="任意多边形: 形状 911">
            <a:extLst>
              <a:ext uri="{FF2B5EF4-FFF2-40B4-BE49-F238E27FC236}">
                <a16:creationId xmlns:a16="http://schemas.microsoft.com/office/drawing/2014/main" id="{71467B03-0D85-8759-72A1-183F6A65CD61}"/>
              </a:ext>
            </a:extLst>
          </p:cNvPr>
          <p:cNvSpPr/>
          <p:nvPr/>
        </p:nvSpPr>
        <p:spPr>
          <a:xfrm flipH="1">
            <a:off x="9337586" y="1735042"/>
            <a:ext cx="11196" cy="6218"/>
          </a:xfrm>
          <a:custGeom>
            <a:avLst/>
            <a:gdLst>
              <a:gd name="connsiteX0" fmla="*/ 11192 w 11196"/>
              <a:gd name="connsiteY0" fmla="*/ 2493 h 6218"/>
              <a:gd name="connsiteX1" fmla="*/ 5291 w 11196"/>
              <a:gd name="connsiteY1" fmla="*/ 34 h 6218"/>
              <a:gd name="connsiteX2" fmla="*/ 5 w 11196"/>
              <a:gd name="connsiteY2" fmla="*/ 3722 h 6218"/>
              <a:gd name="connsiteX3" fmla="*/ 5906 w 11196"/>
              <a:gd name="connsiteY3" fmla="*/ 6181 h 6218"/>
              <a:gd name="connsiteX4" fmla="*/ 11192 w 11196"/>
              <a:gd name="connsiteY4" fmla="*/ 2493 h 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" h="6218">
                <a:moveTo>
                  <a:pt x="11192" y="2493"/>
                </a:moveTo>
                <a:cubicBezTo>
                  <a:pt x="11192" y="895"/>
                  <a:pt x="8364" y="-212"/>
                  <a:pt x="5291" y="34"/>
                </a:cubicBezTo>
                <a:cubicBezTo>
                  <a:pt x="2217" y="280"/>
                  <a:pt x="-118" y="2001"/>
                  <a:pt x="5" y="3722"/>
                </a:cubicBezTo>
                <a:cubicBezTo>
                  <a:pt x="128" y="5443"/>
                  <a:pt x="2832" y="6427"/>
                  <a:pt x="5906" y="6181"/>
                </a:cubicBezTo>
                <a:cubicBezTo>
                  <a:pt x="8979" y="5935"/>
                  <a:pt x="11315" y="4214"/>
                  <a:pt x="11192" y="249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3" name="任意多边形: 形状 912">
            <a:extLst>
              <a:ext uri="{FF2B5EF4-FFF2-40B4-BE49-F238E27FC236}">
                <a16:creationId xmlns:a16="http://schemas.microsoft.com/office/drawing/2014/main" id="{3D8D7D29-C5F3-5692-DF78-2C55F2E283CD}"/>
              </a:ext>
            </a:extLst>
          </p:cNvPr>
          <p:cNvSpPr/>
          <p:nvPr/>
        </p:nvSpPr>
        <p:spPr>
          <a:xfrm flipH="1">
            <a:off x="9242684" y="1636974"/>
            <a:ext cx="38033" cy="15735"/>
          </a:xfrm>
          <a:custGeom>
            <a:avLst/>
            <a:gdLst>
              <a:gd name="connsiteX0" fmla="*/ 36435 w 38033"/>
              <a:gd name="connsiteY0" fmla="*/ 15736 h 15735"/>
              <a:gd name="connsiteX1" fmla="*/ 415 w 38033"/>
              <a:gd name="connsiteY1" fmla="*/ 8851 h 15735"/>
              <a:gd name="connsiteX2" fmla="*/ 415 w 38033"/>
              <a:gd name="connsiteY2" fmla="*/ 3934 h 15735"/>
              <a:gd name="connsiteX3" fmla="*/ 3242 w 38033"/>
              <a:gd name="connsiteY3" fmla="*/ 0 h 15735"/>
              <a:gd name="connsiteX4" fmla="*/ 38033 w 38033"/>
              <a:gd name="connsiteY4" fmla="*/ 11433 h 1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33" h="15735">
                <a:moveTo>
                  <a:pt x="36435" y="15736"/>
                </a:moveTo>
                <a:lnTo>
                  <a:pt x="415" y="8851"/>
                </a:lnTo>
                <a:cubicBezTo>
                  <a:pt x="-138" y="7253"/>
                  <a:pt x="-138" y="5532"/>
                  <a:pt x="415" y="3934"/>
                </a:cubicBezTo>
                <a:cubicBezTo>
                  <a:pt x="808" y="2299"/>
                  <a:pt x="1816" y="885"/>
                  <a:pt x="3242" y="0"/>
                </a:cubicBezTo>
                <a:lnTo>
                  <a:pt x="38033" y="11433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4" name="任意多边形: 形状 913">
            <a:extLst>
              <a:ext uri="{FF2B5EF4-FFF2-40B4-BE49-F238E27FC236}">
                <a16:creationId xmlns:a16="http://schemas.microsoft.com/office/drawing/2014/main" id="{1D4E6EBD-1C1A-EA53-12B9-51144548BD21}"/>
              </a:ext>
            </a:extLst>
          </p:cNvPr>
          <p:cNvSpPr/>
          <p:nvPr/>
        </p:nvSpPr>
        <p:spPr>
          <a:xfrm flipH="1">
            <a:off x="9239639" y="1645333"/>
            <a:ext cx="6530" cy="10862"/>
          </a:xfrm>
          <a:custGeom>
            <a:avLst/>
            <a:gdLst>
              <a:gd name="connsiteX0" fmla="*/ 4592 w 6530"/>
              <a:gd name="connsiteY0" fmla="*/ 0 h 10862"/>
              <a:gd name="connsiteX1" fmla="*/ 289 w 6530"/>
              <a:gd name="connsiteY1" fmla="*/ 4671 h 10862"/>
              <a:gd name="connsiteX2" fmla="*/ 1765 w 6530"/>
              <a:gd name="connsiteY2" fmla="*/ 10818 h 10862"/>
              <a:gd name="connsiteX3" fmla="*/ 6190 w 6530"/>
              <a:gd name="connsiteY3" fmla="*/ 6147 h 10862"/>
              <a:gd name="connsiteX4" fmla="*/ 4592 w 6530"/>
              <a:gd name="connsiteY4" fmla="*/ 0 h 1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0" h="10862">
                <a:moveTo>
                  <a:pt x="4592" y="0"/>
                </a:moveTo>
                <a:cubicBezTo>
                  <a:pt x="2994" y="0"/>
                  <a:pt x="1027" y="1721"/>
                  <a:pt x="289" y="4671"/>
                </a:cubicBezTo>
                <a:cubicBezTo>
                  <a:pt x="-448" y="7622"/>
                  <a:pt x="289" y="10449"/>
                  <a:pt x="1765" y="10818"/>
                </a:cubicBezTo>
                <a:cubicBezTo>
                  <a:pt x="3240" y="11187"/>
                  <a:pt x="5330" y="9220"/>
                  <a:pt x="6190" y="6147"/>
                </a:cubicBezTo>
                <a:cubicBezTo>
                  <a:pt x="7051" y="3073"/>
                  <a:pt x="6190" y="369"/>
                  <a:pt x="4592" y="0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5" name="任意多边形: 形状 914">
            <a:extLst>
              <a:ext uri="{FF2B5EF4-FFF2-40B4-BE49-F238E27FC236}">
                <a16:creationId xmlns:a16="http://schemas.microsoft.com/office/drawing/2014/main" id="{43D35535-68CF-F1BC-B1E8-5EC2293EC011}"/>
              </a:ext>
            </a:extLst>
          </p:cNvPr>
          <p:cNvSpPr/>
          <p:nvPr/>
        </p:nvSpPr>
        <p:spPr>
          <a:xfrm flipH="1">
            <a:off x="9389838" y="1686992"/>
            <a:ext cx="26554" cy="33824"/>
          </a:xfrm>
          <a:custGeom>
            <a:avLst/>
            <a:gdLst>
              <a:gd name="connsiteX0" fmla="*/ 0 w 26554"/>
              <a:gd name="connsiteY0" fmla="*/ 31243 h 33824"/>
              <a:gd name="connsiteX1" fmla="*/ 19055 w 26554"/>
              <a:gd name="connsiteY1" fmla="*/ 17 h 33824"/>
              <a:gd name="connsiteX2" fmla="*/ 23850 w 26554"/>
              <a:gd name="connsiteY2" fmla="*/ 1246 h 33824"/>
              <a:gd name="connsiteX3" fmla="*/ 26554 w 26554"/>
              <a:gd name="connsiteY3" fmla="*/ 5303 h 33824"/>
              <a:gd name="connsiteX4" fmla="*/ 3565 w 26554"/>
              <a:gd name="connsiteY4" fmla="*/ 33824 h 3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" h="33824">
                <a:moveTo>
                  <a:pt x="0" y="31243"/>
                </a:moveTo>
                <a:lnTo>
                  <a:pt x="19055" y="17"/>
                </a:lnTo>
                <a:cubicBezTo>
                  <a:pt x="20739" y="-94"/>
                  <a:pt x="22423" y="337"/>
                  <a:pt x="23850" y="1246"/>
                </a:cubicBezTo>
                <a:cubicBezTo>
                  <a:pt x="25239" y="2193"/>
                  <a:pt x="26210" y="3656"/>
                  <a:pt x="26554" y="5303"/>
                </a:cubicBezTo>
                <a:lnTo>
                  <a:pt x="3565" y="33824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6" name="任意多边形: 形状 915">
            <a:extLst>
              <a:ext uri="{FF2B5EF4-FFF2-40B4-BE49-F238E27FC236}">
                <a16:creationId xmlns:a16="http://schemas.microsoft.com/office/drawing/2014/main" id="{76682F08-F181-196D-E4CD-BE82E3F94652}"/>
              </a:ext>
            </a:extLst>
          </p:cNvPr>
          <p:cNvSpPr/>
          <p:nvPr/>
        </p:nvSpPr>
        <p:spPr>
          <a:xfrm flipH="1">
            <a:off x="9410120" y="1716184"/>
            <a:ext cx="9787" cy="8086"/>
          </a:xfrm>
          <a:custGeom>
            <a:avLst/>
            <a:gdLst>
              <a:gd name="connsiteX0" fmla="*/ 9416 w 9787"/>
              <a:gd name="connsiteY0" fmla="*/ 7213 h 8086"/>
              <a:gd name="connsiteX1" fmla="*/ 6589 w 9787"/>
              <a:gd name="connsiteY1" fmla="*/ 1558 h 8086"/>
              <a:gd name="connsiteX2" fmla="*/ 319 w 9787"/>
              <a:gd name="connsiteY2" fmla="*/ 821 h 8086"/>
              <a:gd name="connsiteX3" fmla="*/ 3147 w 9787"/>
              <a:gd name="connsiteY3" fmla="*/ 6476 h 8086"/>
              <a:gd name="connsiteX4" fmla="*/ 9416 w 9787"/>
              <a:gd name="connsiteY4" fmla="*/ 7213 h 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7" h="8086">
                <a:moveTo>
                  <a:pt x="9416" y="7213"/>
                </a:moveTo>
                <a:cubicBezTo>
                  <a:pt x="10400" y="5861"/>
                  <a:pt x="9416" y="3279"/>
                  <a:pt x="6589" y="1558"/>
                </a:cubicBezTo>
                <a:cubicBezTo>
                  <a:pt x="3761" y="-163"/>
                  <a:pt x="1180" y="-531"/>
                  <a:pt x="319" y="821"/>
                </a:cubicBezTo>
                <a:cubicBezTo>
                  <a:pt x="-542" y="2173"/>
                  <a:pt x="319" y="4755"/>
                  <a:pt x="3147" y="6476"/>
                </a:cubicBezTo>
                <a:cubicBezTo>
                  <a:pt x="5974" y="8197"/>
                  <a:pt x="8433" y="8689"/>
                  <a:pt x="9416" y="721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7" name="任意多边形: 形状 916">
            <a:extLst>
              <a:ext uri="{FF2B5EF4-FFF2-40B4-BE49-F238E27FC236}">
                <a16:creationId xmlns:a16="http://schemas.microsoft.com/office/drawing/2014/main" id="{9D7457AF-CFF7-B82E-1485-2FFA5B7EF66D}"/>
              </a:ext>
            </a:extLst>
          </p:cNvPr>
          <p:cNvSpPr/>
          <p:nvPr/>
        </p:nvSpPr>
        <p:spPr>
          <a:xfrm flipH="1">
            <a:off x="9264936" y="1680493"/>
            <a:ext cx="30979" cy="30365"/>
          </a:xfrm>
          <a:custGeom>
            <a:avLst/>
            <a:gdLst>
              <a:gd name="connsiteX0" fmla="*/ 27907 w 30979"/>
              <a:gd name="connsiteY0" fmla="*/ 30365 h 30365"/>
              <a:gd name="connsiteX1" fmla="*/ 0 w 30979"/>
              <a:gd name="connsiteY1" fmla="*/ 6516 h 30365"/>
              <a:gd name="connsiteX2" fmla="*/ 1967 w 30979"/>
              <a:gd name="connsiteY2" fmla="*/ 2090 h 30365"/>
              <a:gd name="connsiteX3" fmla="*/ 6393 w 30979"/>
              <a:gd name="connsiteY3" fmla="*/ 0 h 30365"/>
              <a:gd name="connsiteX4" fmla="*/ 30980 w 30979"/>
              <a:gd name="connsiteY4" fmla="*/ 27292 h 3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79" h="30365">
                <a:moveTo>
                  <a:pt x="27907" y="30365"/>
                </a:moveTo>
                <a:lnTo>
                  <a:pt x="0" y="6516"/>
                </a:lnTo>
                <a:cubicBezTo>
                  <a:pt x="185" y="4868"/>
                  <a:pt x="873" y="3332"/>
                  <a:pt x="1967" y="2090"/>
                </a:cubicBezTo>
                <a:cubicBezTo>
                  <a:pt x="3123" y="860"/>
                  <a:pt x="4709" y="110"/>
                  <a:pt x="6393" y="0"/>
                </a:cubicBezTo>
                <a:lnTo>
                  <a:pt x="30980" y="27292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8" name="任意多边形: 形状 917">
            <a:extLst>
              <a:ext uri="{FF2B5EF4-FFF2-40B4-BE49-F238E27FC236}">
                <a16:creationId xmlns:a16="http://schemas.microsoft.com/office/drawing/2014/main" id="{C55D4C4E-FFDC-3932-4DF4-F6C2A9E728AE}"/>
              </a:ext>
            </a:extLst>
          </p:cNvPr>
          <p:cNvSpPr/>
          <p:nvPr/>
        </p:nvSpPr>
        <p:spPr>
          <a:xfrm flipH="1">
            <a:off x="9261663" y="1705379"/>
            <a:ext cx="8782" cy="9044"/>
          </a:xfrm>
          <a:custGeom>
            <a:avLst/>
            <a:gdLst>
              <a:gd name="connsiteX0" fmla="*/ 8460 w 8782"/>
              <a:gd name="connsiteY0" fmla="*/ 439 h 9044"/>
              <a:gd name="connsiteX1" fmla="*/ 2313 w 8782"/>
              <a:gd name="connsiteY1" fmla="*/ 2406 h 9044"/>
              <a:gd name="connsiteX2" fmla="*/ 592 w 8782"/>
              <a:gd name="connsiteY2" fmla="*/ 8553 h 9044"/>
              <a:gd name="connsiteX3" fmla="*/ 6616 w 8782"/>
              <a:gd name="connsiteY3" fmla="*/ 6586 h 9044"/>
              <a:gd name="connsiteX4" fmla="*/ 8460 w 8782"/>
              <a:gd name="connsiteY4" fmla="*/ 439 h 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2" h="9044">
                <a:moveTo>
                  <a:pt x="8460" y="439"/>
                </a:moveTo>
                <a:cubicBezTo>
                  <a:pt x="7231" y="-667"/>
                  <a:pt x="4526" y="439"/>
                  <a:pt x="2313" y="2406"/>
                </a:cubicBezTo>
                <a:cubicBezTo>
                  <a:pt x="100" y="4373"/>
                  <a:pt x="-637" y="7323"/>
                  <a:pt x="592" y="8553"/>
                </a:cubicBezTo>
                <a:cubicBezTo>
                  <a:pt x="1822" y="9782"/>
                  <a:pt x="4526" y="8553"/>
                  <a:pt x="6616" y="6586"/>
                </a:cubicBezTo>
                <a:cubicBezTo>
                  <a:pt x="8706" y="4619"/>
                  <a:pt x="9198" y="1668"/>
                  <a:pt x="8460" y="43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9" name="任意多边形: 形状 918">
            <a:extLst>
              <a:ext uri="{FF2B5EF4-FFF2-40B4-BE49-F238E27FC236}">
                <a16:creationId xmlns:a16="http://schemas.microsoft.com/office/drawing/2014/main" id="{F1F75742-FD68-525D-2302-D643D5036A3F}"/>
              </a:ext>
            </a:extLst>
          </p:cNvPr>
          <p:cNvSpPr/>
          <p:nvPr/>
        </p:nvSpPr>
        <p:spPr>
          <a:xfrm flipH="1">
            <a:off x="9322469" y="1597511"/>
            <a:ext cx="11556" cy="11555"/>
          </a:xfrm>
          <a:custGeom>
            <a:avLst/>
            <a:gdLst>
              <a:gd name="connsiteX0" fmla="*/ 0 w 11556"/>
              <a:gd name="connsiteY0" fmla="*/ 5778 h 11555"/>
              <a:gd name="connsiteX1" fmla="*/ 5778 w 11556"/>
              <a:gd name="connsiteY1" fmla="*/ 11556 h 11555"/>
              <a:gd name="connsiteX2" fmla="*/ 11556 w 11556"/>
              <a:gd name="connsiteY2" fmla="*/ 5778 h 11555"/>
              <a:gd name="connsiteX3" fmla="*/ 5778 w 11556"/>
              <a:gd name="connsiteY3" fmla="*/ 0 h 11555"/>
              <a:gd name="connsiteX4" fmla="*/ 0 w 11556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5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0" name="任意多边形: 形状 919">
            <a:extLst>
              <a:ext uri="{FF2B5EF4-FFF2-40B4-BE49-F238E27FC236}">
                <a16:creationId xmlns:a16="http://schemas.microsoft.com/office/drawing/2014/main" id="{0FCE2394-AC6C-E840-72B9-D1C6646AC741}"/>
              </a:ext>
            </a:extLst>
          </p:cNvPr>
          <p:cNvSpPr/>
          <p:nvPr/>
        </p:nvSpPr>
        <p:spPr>
          <a:xfrm flipH="1">
            <a:off x="9330214" y="1631196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1" name="任意多边形: 形状 920">
            <a:extLst>
              <a:ext uri="{FF2B5EF4-FFF2-40B4-BE49-F238E27FC236}">
                <a16:creationId xmlns:a16="http://schemas.microsoft.com/office/drawing/2014/main" id="{8BAB5F46-45A8-32E5-83E9-287C0A495B2C}"/>
              </a:ext>
            </a:extLst>
          </p:cNvPr>
          <p:cNvSpPr/>
          <p:nvPr/>
        </p:nvSpPr>
        <p:spPr>
          <a:xfrm flipH="1">
            <a:off x="9285097" y="1654185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2" name="任意多边形: 形状 921">
            <a:extLst>
              <a:ext uri="{FF2B5EF4-FFF2-40B4-BE49-F238E27FC236}">
                <a16:creationId xmlns:a16="http://schemas.microsoft.com/office/drawing/2014/main" id="{7BBB0FC0-75D5-13BB-AF1C-76EF02EB86B7}"/>
              </a:ext>
            </a:extLst>
          </p:cNvPr>
          <p:cNvSpPr/>
          <p:nvPr/>
        </p:nvSpPr>
        <p:spPr>
          <a:xfrm flipH="1">
            <a:off x="9312880" y="1674838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3" name="任意多边形: 形状 922">
            <a:extLst>
              <a:ext uri="{FF2B5EF4-FFF2-40B4-BE49-F238E27FC236}">
                <a16:creationId xmlns:a16="http://schemas.microsoft.com/office/drawing/2014/main" id="{0081E26F-B35B-73FD-118E-EC7AD1A1FF0E}"/>
              </a:ext>
            </a:extLst>
          </p:cNvPr>
          <p:cNvSpPr/>
          <p:nvPr/>
        </p:nvSpPr>
        <p:spPr>
          <a:xfrm flipH="1">
            <a:off x="9365989" y="1592102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4" name="任意多边形: 形状 923">
            <a:extLst>
              <a:ext uri="{FF2B5EF4-FFF2-40B4-BE49-F238E27FC236}">
                <a16:creationId xmlns:a16="http://schemas.microsoft.com/office/drawing/2014/main" id="{6ADA7515-9F03-5A17-7D77-D4E109D469A0}"/>
              </a:ext>
            </a:extLst>
          </p:cNvPr>
          <p:cNvSpPr/>
          <p:nvPr/>
        </p:nvSpPr>
        <p:spPr>
          <a:xfrm flipH="1">
            <a:off x="9390945" y="1621730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5" name="任意多边形: 形状 924">
            <a:extLst>
              <a:ext uri="{FF2B5EF4-FFF2-40B4-BE49-F238E27FC236}">
                <a16:creationId xmlns:a16="http://schemas.microsoft.com/office/drawing/2014/main" id="{6EB244CA-2466-0257-5E6F-004D91EB8ECC}"/>
              </a:ext>
            </a:extLst>
          </p:cNvPr>
          <p:cNvSpPr/>
          <p:nvPr/>
        </p:nvSpPr>
        <p:spPr>
          <a:xfrm flipH="1">
            <a:off x="9399059" y="1662544"/>
            <a:ext cx="11678" cy="11556"/>
          </a:xfrm>
          <a:custGeom>
            <a:avLst/>
            <a:gdLst>
              <a:gd name="connsiteX0" fmla="*/ 0 w 11678"/>
              <a:gd name="connsiteY0" fmla="*/ 5778 h 11556"/>
              <a:gd name="connsiteX1" fmla="*/ 5901 w 11678"/>
              <a:gd name="connsiteY1" fmla="*/ 11556 h 11556"/>
              <a:gd name="connsiteX2" fmla="*/ 11679 w 11678"/>
              <a:gd name="connsiteY2" fmla="*/ 5778 h 11556"/>
              <a:gd name="connsiteX3" fmla="*/ 5901 w 11678"/>
              <a:gd name="connsiteY3" fmla="*/ 0 h 11556"/>
              <a:gd name="connsiteX4" fmla="*/ 0 w 11678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" h="11556">
                <a:moveTo>
                  <a:pt x="0" y="5778"/>
                </a:moveTo>
                <a:cubicBezTo>
                  <a:pt x="62" y="8987"/>
                  <a:pt x="2692" y="11556"/>
                  <a:pt x="5901" y="11556"/>
                </a:cubicBezTo>
                <a:cubicBezTo>
                  <a:pt x="9097" y="11556"/>
                  <a:pt x="11679" y="8974"/>
                  <a:pt x="11679" y="5778"/>
                </a:cubicBezTo>
                <a:cubicBezTo>
                  <a:pt x="11679" y="2582"/>
                  <a:pt x="9097" y="0"/>
                  <a:pt x="5901" y="0"/>
                </a:cubicBezTo>
                <a:cubicBezTo>
                  <a:pt x="2692" y="0"/>
                  <a:pt x="62" y="2569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6" name="任意多边形: 形状 925">
            <a:extLst>
              <a:ext uri="{FF2B5EF4-FFF2-40B4-BE49-F238E27FC236}">
                <a16:creationId xmlns:a16="http://schemas.microsoft.com/office/drawing/2014/main" id="{6278C275-5A2C-10CC-509F-90DC704E8A7A}"/>
              </a:ext>
            </a:extLst>
          </p:cNvPr>
          <p:cNvSpPr/>
          <p:nvPr/>
        </p:nvSpPr>
        <p:spPr>
          <a:xfrm flipH="1">
            <a:off x="9343369" y="1608452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7" name="任意多边形: 形状 926">
            <a:extLst>
              <a:ext uri="{FF2B5EF4-FFF2-40B4-BE49-F238E27FC236}">
                <a16:creationId xmlns:a16="http://schemas.microsoft.com/office/drawing/2014/main" id="{100F5EF7-F212-6A44-87A8-0AAF5CE6A4EB}"/>
              </a:ext>
            </a:extLst>
          </p:cNvPr>
          <p:cNvSpPr/>
          <p:nvPr/>
        </p:nvSpPr>
        <p:spPr>
          <a:xfrm flipH="1">
            <a:off x="9361071" y="1667708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8" name="任意多边形: 形状 927">
            <a:extLst>
              <a:ext uri="{FF2B5EF4-FFF2-40B4-BE49-F238E27FC236}">
                <a16:creationId xmlns:a16="http://schemas.microsoft.com/office/drawing/2014/main" id="{4BD620F3-D44D-3D88-6A5C-64BAF8257223}"/>
              </a:ext>
            </a:extLst>
          </p:cNvPr>
          <p:cNvSpPr/>
          <p:nvPr/>
        </p:nvSpPr>
        <p:spPr>
          <a:xfrm flipH="1">
            <a:off x="9333041" y="1556696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9" name="任意多边形: 形状 928">
            <a:extLst>
              <a:ext uri="{FF2B5EF4-FFF2-40B4-BE49-F238E27FC236}">
                <a16:creationId xmlns:a16="http://schemas.microsoft.com/office/drawing/2014/main" id="{8701AABE-40D7-CAE8-2BDE-12CADD5D5CBE}"/>
              </a:ext>
            </a:extLst>
          </p:cNvPr>
          <p:cNvSpPr/>
          <p:nvPr/>
        </p:nvSpPr>
        <p:spPr>
          <a:xfrm flipH="1">
            <a:off x="9404590" y="1583373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0" name="任意多边形: 形状 929">
            <a:extLst>
              <a:ext uri="{FF2B5EF4-FFF2-40B4-BE49-F238E27FC236}">
                <a16:creationId xmlns:a16="http://schemas.microsoft.com/office/drawing/2014/main" id="{DFDD22AA-51E5-6E72-538F-8F44E087B0E5}"/>
              </a:ext>
            </a:extLst>
          </p:cNvPr>
          <p:cNvSpPr/>
          <p:nvPr/>
        </p:nvSpPr>
        <p:spPr>
          <a:xfrm flipH="1">
            <a:off x="9296039" y="1581898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1" name="任意多边形: 形状 930">
            <a:extLst>
              <a:ext uri="{FF2B5EF4-FFF2-40B4-BE49-F238E27FC236}">
                <a16:creationId xmlns:a16="http://schemas.microsoft.com/office/drawing/2014/main" id="{18792568-9EB5-D40B-2A0F-F6F8D608CB13}"/>
              </a:ext>
            </a:extLst>
          </p:cNvPr>
          <p:cNvSpPr/>
          <p:nvPr/>
        </p:nvSpPr>
        <p:spPr>
          <a:xfrm flipH="1">
            <a:off x="9346684" y="1589151"/>
            <a:ext cx="5781" cy="5778"/>
          </a:xfrm>
          <a:custGeom>
            <a:avLst/>
            <a:gdLst>
              <a:gd name="connsiteX0" fmla="*/ 0 w 5781"/>
              <a:gd name="connsiteY0" fmla="*/ 2951 h 5778"/>
              <a:gd name="connsiteX1" fmla="*/ 2827 w 5781"/>
              <a:gd name="connsiteY1" fmla="*/ 5778 h 5778"/>
              <a:gd name="connsiteX2" fmla="*/ 2951 w 5781"/>
              <a:gd name="connsiteY2" fmla="*/ 5778 h 5778"/>
              <a:gd name="connsiteX3" fmla="*/ 5778 w 5781"/>
              <a:gd name="connsiteY3" fmla="*/ 2951 h 5778"/>
              <a:gd name="connsiteX4" fmla="*/ 3073 w 5781"/>
              <a:gd name="connsiteY4" fmla="*/ 0 h 5778"/>
              <a:gd name="connsiteX5" fmla="*/ 2951 w 5781"/>
              <a:gd name="connsiteY5" fmla="*/ 0 h 5778"/>
              <a:gd name="connsiteX6" fmla="*/ 0 w 5781"/>
              <a:gd name="connsiteY6" fmla="*/ 2951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778">
                <a:moveTo>
                  <a:pt x="0" y="2951"/>
                </a:moveTo>
                <a:cubicBezTo>
                  <a:pt x="0" y="4512"/>
                  <a:pt x="1266" y="5778"/>
                  <a:pt x="2827" y="5778"/>
                </a:cubicBezTo>
                <a:cubicBezTo>
                  <a:pt x="2864" y="5778"/>
                  <a:pt x="2914" y="5778"/>
                  <a:pt x="2951" y="5778"/>
                </a:cubicBezTo>
                <a:cubicBezTo>
                  <a:pt x="4512" y="5778"/>
                  <a:pt x="5778" y="4512"/>
                  <a:pt x="5778" y="2951"/>
                </a:cubicBezTo>
                <a:cubicBezTo>
                  <a:pt x="5852" y="1389"/>
                  <a:pt x="4635" y="74"/>
                  <a:pt x="3073" y="0"/>
                </a:cubicBezTo>
                <a:cubicBezTo>
                  <a:pt x="3036" y="0"/>
                  <a:pt x="2987" y="0"/>
                  <a:pt x="2951" y="0"/>
                </a:cubicBezTo>
                <a:cubicBezTo>
                  <a:pt x="1315" y="0"/>
                  <a:pt x="0" y="1316"/>
                  <a:pt x="0" y="295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2" name="任意多边形: 形状 931">
            <a:extLst>
              <a:ext uri="{FF2B5EF4-FFF2-40B4-BE49-F238E27FC236}">
                <a16:creationId xmlns:a16="http://schemas.microsoft.com/office/drawing/2014/main" id="{797AA9B6-BAE3-6A30-EC86-8014A029BEEC}"/>
              </a:ext>
            </a:extLst>
          </p:cNvPr>
          <p:cNvSpPr/>
          <p:nvPr/>
        </p:nvSpPr>
        <p:spPr>
          <a:xfrm flipH="1">
            <a:off x="9376684" y="1555710"/>
            <a:ext cx="5778" cy="5781"/>
          </a:xfrm>
          <a:custGeom>
            <a:avLst/>
            <a:gdLst>
              <a:gd name="connsiteX0" fmla="*/ 0 w 5778"/>
              <a:gd name="connsiteY0" fmla="*/ 2831 h 5781"/>
              <a:gd name="connsiteX1" fmla="*/ 2951 w 5778"/>
              <a:gd name="connsiteY1" fmla="*/ 5781 h 5781"/>
              <a:gd name="connsiteX2" fmla="*/ 5778 w 5778"/>
              <a:gd name="connsiteY2" fmla="*/ 2954 h 5781"/>
              <a:gd name="connsiteX3" fmla="*/ 5778 w 5778"/>
              <a:gd name="connsiteY3" fmla="*/ 2831 h 5781"/>
              <a:gd name="connsiteX4" fmla="*/ 2951 w 5778"/>
              <a:gd name="connsiteY4" fmla="*/ 3 h 5781"/>
              <a:gd name="connsiteX5" fmla="*/ 0 w 5778"/>
              <a:gd name="connsiteY5" fmla="*/ 2708 h 5781"/>
              <a:gd name="connsiteX6" fmla="*/ 0 w 5778"/>
              <a:gd name="connsiteY6" fmla="*/ 283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831"/>
                </a:moveTo>
                <a:cubicBezTo>
                  <a:pt x="0" y="4466"/>
                  <a:pt x="1315" y="5781"/>
                  <a:pt x="2951" y="5781"/>
                </a:cubicBezTo>
                <a:cubicBezTo>
                  <a:pt x="4512" y="5781"/>
                  <a:pt x="5778" y="4515"/>
                  <a:pt x="5778" y="2954"/>
                </a:cubicBezTo>
                <a:cubicBezTo>
                  <a:pt x="5778" y="2917"/>
                  <a:pt x="5778" y="2868"/>
                  <a:pt x="5778" y="2831"/>
                </a:cubicBezTo>
                <a:cubicBezTo>
                  <a:pt x="5778" y="1269"/>
                  <a:pt x="4512" y="3"/>
                  <a:pt x="2951" y="3"/>
                </a:cubicBezTo>
                <a:cubicBezTo>
                  <a:pt x="1389" y="-71"/>
                  <a:pt x="74" y="1147"/>
                  <a:pt x="0" y="2708"/>
                </a:cubicBezTo>
                <a:cubicBezTo>
                  <a:pt x="0" y="2745"/>
                  <a:pt x="0" y="2794"/>
                  <a:pt x="0" y="283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3" name="任意多边形: 形状 932">
            <a:extLst>
              <a:ext uri="{FF2B5EF4-FFF2-40B4-BE49-F238E27FC236}">
                <a16:creationId xmlns:a16="http://schemas.microsoft.com/office/drawing/2014/main" id="{CEE511ED-D08C-3B7A-2347-BB482B00408D}"/>
              </a:ext>
            </a:extLst>
          </p:cNvPr>
          <p:cNvSpPr/>
          <p:nvPr/>
        </p:nvSpPr>
        <p:spPr>
          <a:xfrm flipH="1">
            <a:off x="9311037" y="1556574"/>
            <a:ext cx="5900" cy="5900"/>
          </a:xfrm>
          <a:custGeom>
            <a:avLst/>
            <a:gdLst>
              <a:gd name="connsiteX0" fmla="*/ 0 w 5900"/>
              <a:gd name="connsiteY0" fmla="*/ 2950 h 5900"/>
              <a:gd name="connsiteX1" fmla="*/ 2951 w 5900"/>
              <a:gd name="connsiteY1" fmla="*/ 5901 h 5900"/>
              <a:gd name="connsiteX2" fmla="*/ 5901 w 5900"/>
              <a:gd name="connsiteY2" fmla="*/ 2950 h 5900"/>
              <a:gd name="connsiteX3" fmla="*/ 2951 w 5900"/>
              <a:gd name="connsiteY3" fmla="*/ 0 h 5900"/>
              <a:gd name="connsiteX4" fmla="*/ 0 w 5900"/>
              <a:gd name="connsiteY4" fmla="*/ 2950 h 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0" h="5900">
                <a:moveTo>
                  <a:pt x="0" y="2950"/>
                </a:moveTo>
                <a:cubicBezTo>
                  <a:pt x="0" y="4586"/>
                  <a:pt x="1315" y="5901"/>
                  <a:pt x="2951" y="5901"/>
                </a:cubicBezTo>
                <a:cubicBezTo>
                  <a:pt x="4586" y="5901"/>
                  <a:pt x="5901" y="4586"/>
                  <a:pt x="5901" y="2950"/>
                </a:cubicBezTo>
                <a:cubicBezTo>
                  <a:pt x="5901" y="1315"/>
                  <a:pt x="4586" y="0"/>
                  <a:pt x="2951" y="0"/>
                </a:cubicBezTo>
                <a:cubicBezTo>
                  <a:pt x="1315" y="0"/>
                  <a:pt x="0" y="1315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4" name="任意多边形: 形状 933">
            <a:extLst>
              <a:ext uri="{FF2B5EF4-FFF2-40B4-BE49-F238E27FC236}">
                <a16:creationId xmlns:a16="http://schemas.microsoft.com/office/drawing/2014/main" id="{CF932C0F-DA53-44A4-7E5F-9AE28A7A46B7}"/>
              </a:ext>
            </a:extLst>
          </p:cNvPr>
          <p:cNvSpPr/>
          <p:nvPr/>
        </p:nvSpPr>
        <p:spPr>
          <a:xfrm flipH="1">
            <a:off x="9275750" y="1616197"/>
            <a:ext cx="5781" cy="5778"/>
          </a:xfrm>
          <a:custGeom>
            <a:avLst/>
            <a:gdLst>
              <a:gd name="connsiteX0" fmla="*/ 0 w 5781"/>
              <a:gd name="connsiteY0" fmla="*/ 2951 h 5778"/>
              <a:gd name="connsiteX1" fmla="*/ 2827 w 5781"/>
              <a:gd name="connsiteY1" fmla="*/ 5778 h 5778"/>
              <a:gd name="connsiteX2" fmla="*/ 2950 w 5781"/>
              <a:gd name="connsiteY2" fmla="*/ 5778 h 5778"/>
              <a:gd name="connsiteX3" fmla="*/ 5778 w 5781"/>
              <a:gd name="connsiteY3" fmla="*/ 2951 h 5778"/>
              <a:gd name="connsiteX4" fmla="*/ 3073 w 5781"/>
              <a:gd name="connsiteY4" fmla="*/ 0 h 5778"/>
              <a:gd name="connsiteX5" fmla="*/ 2950 w 5781"/>
              <a:gd name="connsiteY5" fmla="*/ 0 h 5778"/>
              <a:gd name="connsiteX6" fmla="*/ 0 w 5781"/>
              <a:gd name="connsiteY6" fmla="*/ 2951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778">
                <a:moveTo>
                  <a:pt x="0" y="2951"/>
                </a:moveTo>
                <a:cubicBezTo>
                  <a:pt x="0" y="4512"/>
                  <a:pt x="1266" y="5778"/>
                  <a:pt x="2827" y="5778"/>
                </a:cubicBezTo>
                <a:cubicBezTo>
                  <a:pt x="2864" y="5778"/>
                  <a:pt x="2914" y="5778"/>
                  <a:pt x="2950" y="5778"/>
                </a:cubicBezTo>
                <a:cubicBezTo>
                  <a:pt x="4512" y="5778"/>
                  <a:pt x="5778" y="4512"/>
                  <a:pt x="5778" y="2951"/>
                </a:cubicBezTo>
                <a:cubicBezTo>
                  <a:pt x="5852" y="1389"/>
                  <a:pt x="4635" y="74"/>
                  <a:pt x="3073" y="0"/>
                </a:cubicBezTo>
                <a:cubicBezTo>
                  <a:pt x="3036" y="0"/>
                  <a:pt x="2987" y="0"/>
                  <a:pt x="2950" y="0"/>
                </a:cubicBezTo>
                <a:cubicBezTo>
                  <a:pt x="1315" y="0"/>
                  <a:pt x="0" y="1316"/>
                  <a:pt x="0" y="295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5" name="任意多边形: 形状 934">
            <a:extLst>
              <a:ext uri="{FF2B5EF4-FFF2-40B4-BE49-F238E27FC236}">
                <a16:creationId xmlns:a16="http://schemas.microsoft.com/office/drawing/2014/main" id="{0CA1E0C2-6FB4-9A88-37BA-276149D3CE9C}"/>
              </a:ext>
            </a:extLst>
          </p:cNvPr>
          <p:cNvSpPr/>
          <p:nvPr/>
        </p:nvSpPr>
        <p:spPr>
          <a:xfrm flipH="1">
            <a:off x="9367218" y="1623448"/>
            <a:ext cx="5778" cy="5781"/>
          </a:xfrm>
          <a:custGeom>
            <a:avLst/>
            <a:gdLst>
              <a:gd name="connsiteX0" fmla="*/ 0 w 5778"/>
              <a:gd name="connsiteY0" fmla="*/ 2831 h 5781"/>
              <a:gd name="connsiteX1" fmla="*/ 2950 w 5778"/>
              <a:gd name="connsiteY1" fmla="*/ 5781 h 5781"/>
              <a:gd name="connsiteX2" fmla="*/ 5778 w 5778"/>
              <a:gd name="connsiteY2" fmla="*/ 2954 h 5781"/>
              <a:gd name="connsiteX3" fmla="*/ 5778 w 5778"/>
              <a:gd name="connsiteY3" fmla="*/ 2831 h 5781"/>
              <a:gd name="connsiteX4" fmla="*/ 2950 w 5778"/>
              <a:gd name="connsiteY4" fmla="*/ 3 h 5781"/>
              <a:gd name="connsiteX5" fmla="*/ 0 w 5778"/>
              <a:gd name="connsiteY5" fmla="*/ 2708 h 5781"/>
              <a:gd name="connsiteX6" fmla="*/ 0 w 5778"/>
              <a:gd name="connsiteY6" fmla="*/ 283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831"/>
                </a:moveTo>
                <a:cubicBezTo>
                  <a:pt x="0" y="4466"/>
                  <a:pt x="1315" y="5781"/>
                  <a:pt x="2950" y="5781"/>
                </a:cubicBezTo>
                <a:cubicBezTo>
                  <a:pt x="4512" y="5781"/>
                  <a:pt x="5778" y="4515"/>
                  <a:pt x="5778" y="2954"/>
                </a:cubicBezTo>
                <a:cubicBezTo>
                  <a:pt x="5778" y="2917"/>
                  <a:pt x="5778" y="2867"/>
                  <a:pt x="5778" y="2831"/>
                </a:cubicBezTo>
                <a:cubicBezTo>
                  <a:pt x="5778" y="1269"/>
                  <a:pt x="4512" y="3"/>
                  <a:pt x="2950" y="3"/>
                </a:cubicBezTo>
                <a:cubicBezTo>
                  <a:pt x="1389" y="-71"/>
                  <a:pt x="74" y="1146"/>
                  <a:pt x="0" y="2708"/>
                </a:cubicBezTo>
                <a:cubicBezTo>
                  <a:pt x="0" y="2745"/>
                  <a:pt x="0" y="2794"/>
                  <a:pt x="0" y="283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6" name="任意多边形: 形状 935">
            <a:extLst>
              <a:ext uri="{FF2B5EF4-FFF2-40B4-BE49-F238E27FC236}">
                <a16:creationId xmlns:a16="http://schemas.microsoft.com/office/drawing/2014/main" id="{A6D1A0C8-B36A-AC90-DF90-6F1F191045B2}"/>
              </a:ext>
            </a:extLst>
          </p:cNvPr>
          <p:cNvSpPr/>
          <p:nvPr/>
        </p:nvSpPr>
        <p:spPr>
          <a:xfrm flipH="1">
            <a:off x="9417622" y="1633285"/>
            <a:ext cx="5900" cy="5901"/>
          </a:xfrm>
          <a:custGeom>
            <a:avLst/>
            <a:gdLst>
              <a:gd name="connsiteX0" fmla="*/ 0 w 5900"/>
              <a:gd name="connsiteY0" fmla="*/ 2951 h 5901"/>
              <a:gd name="connsiteX1" fmla="*/ 2950 w 5900"/>
              <a:gd name="connsiteY1" fmla="*/ 5901 h 5901"/>
              <a:gd name="connsiteX2" fmla="*/ 5901 w 5900"/>
              <a:gd name="connsiteY2" fmla="*/ 2951 h 5901"/>
              <a:gd name="connsiteX3" fmla="*/ 2950 w 5900"/>
              <a:gd name="connsiteY3" fmla="*/ 0 h 5901"/>
              <a:gd name="connsiteX4" fmla="*/ 0 w 5900"/>
              <a:gd name="connsiteY4" fmla="*/ 2951 h 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0" h="5901">
                <a:moveTo>
                  <a:pt x="0" y="2951"/>
                </a:moveTo>
                <a:cubicBezTo>
                  <a:pt x="0" y="4586"/>
                  <a:pt x="1315" y="5901"/>
                  <a:pt x="2950" y="5901"/>
                </a:cubicBezTo>
                <a:cubicBezTo>
                  <a:pt x="4586" y="5901"/>
                  <a:pt x="5901" y="4586"/>
                  <a:pt x="5901" y="2951"/>
                </a:cubicBezTo>
                <a:cubicBezTo>
                  <a:pt x="5901" y="1316"/>
                  <a:pt x="4586" y="0"/>
                  <a:pt x="2950" y="0"/>
                </a:cubicBezTo>
                <a:cubicBezTo>
                  <a:pt x="1315" y="0"/>
                  <a:pt x="0" y="1316"/>
                  <a:pt x="0" y="295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7" name="任意多边形: 形状 936">
            <a:extLst>
              <a:ext uri="{FF2B5EF4-FFF2-40B4-BE49-F238E27FC236}">
                <a16:creationId xmlns:a16="http://schemas.microsoft.com/office/drawing/2014/main" id="{4F246E2F-4787-635E-C9ED-BEB150C98D53}"/>
              </a:ext>
            </a:extLst>
          </p:cNvPr>
          <p:cNvSpPr/>
          <p:nvPr/>
        </p:nvSpPr>
        <p:spPr>
          <a:xfrm flipH="1">
            <a:off x="9362178" y="1649021"/>
            <a:ext cx="5777" cy="5781"/>
          </a:xfrm>
          <a:custGeom>
            <a:avLst/>
            <a:gdLst>
              <a:gd name="connsiteX0" fmla="*/ 0 w 5777"/>
              <a:gd name="connsiteY0" fmla="*/ 2951 h 5781"/>
              <a:gd name="connsiteX1" fmla="*/ 2827 w 5777"/>
              <a:gd name="connsiteY1" fmla="*/ 5778 h 5781"/>
              <a:gd name="connsiteX2" fmla="*/ 5778 w 5777"/>
              <a:gd name="connsiteY2" fmla="*/ 3073 h 5781"/>
              <a:gd name="connsiteX3" fmla="*/ 5778 w 5777"/>
              <a:gd name="connsiteY3" fmla="*/ 2951 h 5781"/>
              <a:gd name="connsiteX4" fmla="*/ 2827 w 5777"/>
              <a:gd name="connsiteY4" fmla="*/ 0 h 5781"/>
              <a:gd name="connsiteX5" fmla="*/ 0 w 5777"/>
              <a:gd name="connsiteY5" fmla="*/ 2828 h 5781"/>
              <a:gd name="connsiteX6" fmla="*/ 0 w 5777"/>
              <a:gd name="connsiteY6" fmla="*/ 295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7" h="5781">
                <a:moveTo>
                  <a:pt x="0" y="2951"/>
                </a:moveTo>
                <a:cubicBezTo>
                  <a:pt x="0" y="4512"/>
                  <a:pt x="1266" y="5778"/>
                  <a:pt x="2827" y="5778"/>
                </a:cubicBezTo>
                <a:cubicBezTo>
                  <a:pt x="4389" y="5852"/>
                  <a:pt x="5704" y="4635"/>
                  <a:pt x="5778" y="3073"/>
                </a:cubicBezTo>
                <a:cubicBezTo>
                  <a:pt x="5778" y="3037"/>
                  <a:pt x="5778" y="2987"/>
                  <a:pt x="5778" y="2951"/>
                </a:cubicBezTo>
                <a:cubicBezTo>
                  <a:pt x="5778" y="1316"/>
                  <a:pt x="4462" y="0"/>
                  <a:pt x="2827" y="0"/>
                </a:cubicBezTo>
                <a:cubicBezTo>
                  <a:pt x="1266" y="0"/>
                  <a:pt x="0" y="1266"/>
                  <a:pt x="0" y="2828"/>
                </a:cubicBezTo>
                <a:cubicBezTo>
                  <a:pt x="0" y="2864"/>
                  <a:pt x="0" y="2914"/>
                  <a:pt x="0" y="295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8" name="任意多边形: 形状 937">
            <a:extLst>
              <a:ext uri="{FF2B5EF4-FFF2-40B4-BE49-F238E27FC236}">
                <a16:creationId xmlns:a16="http://schemas.microsoft.com/office/drawing/2014/main" id="{1DA2F07C-FA5B-4765-032B-7A31CEABEFA3}"/>
              </a:ext>
            </a:extLst>
          </p:cNvPr>
          <p:cNvSpPr/>
          <p:nvPr/>
        </p:nvSpPr>
        <p:spPr>
          <a:xfrm flipH="1">
            <a:off x="9380619" y="1682211"/>
            <a:ext cx="5777" cy="5781"/>
          </a:xfrm>
          <a:custGeom>
            <a:avLst/>
            <a:gdLst>
              <a:gd name="connsiteX0" fmla="*/ 0 w 5777"/>
              <a:gd name="connsiteY0" fmla="*/ 2831 h 5781"/>
              <a:gd name="connsiteX1" fmla="*/ 2950 w 5777"/>
              <a:gd name="connsiteY1" fmla="*/ 5781 h 5781"/>
              <a:gd name="connsiteX2" fmla="*/ 5778 w 5777"/>
              <a:gd name="connsiteY2" fmla="*/ 2954 h 5781"/>
              <a:gd name="connsiteX3" fmla="*/ 5778 w 5777"/>
              <a:gd name="connsiteY3" fmla="*/ 2831 h 5781"/>
              <a:gd name="connsiteX4" fmla="*/ 2950 w 5777"/>
              <a:gd name="connsiteY4" fmla="*/ 3 h 5781"/>
              <a:gd name="connsiteX5" fmla="*/ 0 w 5777"/>
              <a:gd name="connsiteY5" fmla="*/ 2708 h 5781"/>
              <a:gd name="connsiteX6" fmla="*/ 0 w 5777"/>
              <a:gd name="connsiteY6" fmla="*/ 283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7" h="5781">
                <a:moveTo>
                  <a:pt x="0" y="2831"/>
                </a:moveTo>
                <a:cubicBezTo>
                  <a:pt x="0" y="4466"/>
                  <a:pt x="1315" y="5781"/>
                  <a:pt x="2950" y="5781"/>
                </a:cubicBezTo>
                <a:cubicBezTo>
                  <a:pt x="4512" y="5781"/>
                  <a:pt x="5778" y="4515"/>
                  <a:pt x="5778" y="2954"/>
                </a:cubicBezTo>
                <a:cubicBezTo>
                  <a:pt x="5778" y="2917"/>
                  <a:pt x="5778" y="2868"/>
                  <a:pt x="5778" y="2831"/>
                </a:cubicBezTo>
                <a:cubicBezTo>
                  <a:pt x="5778" y="1269"/>
                  <a:pt x="4512" y="3"/>
                  <a:pt x="2950" y="3"/>
                </a:cubicBezTo>
                <a:cubicBezTo>
                  <a:pt x="1389" y="-71"/>
                  <a:pt x="74" y="1147"/>
                  <a:pt x="0" y="2708"/>
                </a:cubicBezTo>
                <a:cubicBezTo>
                  <a:pt x="0" y="2745"/>
                  <a:pt x="0" y="2794"/>
                  <a:pt x="0" y="283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39" name="任意多边形: 形状 938">
            <a:extLst>
              <a:ext uri="{FF2B5EF4-FFF2-40B4-BE49-F238E27FC236}">
                <a16:creationId xmlns:a16="http://schemas.microsoft.com/office/drawing/2014/main" id="{070D7039-E124-6860-A669-EBF1860A7AF0}"/>
              </a:ext>
            </a:extLst>
          </p:cNvPr>
          <p:cNvSpPr/>
          <p:nvPr/>
        </p:nvSpPr>
        <p:spPr>
          <a:xfrm flipH="1">
            <a:off x="9345212" y="1682214"/>
            <a:ext cx="5781" cy="5778"/>
          </a:xfrm>
          <a:custGeom>
            <a:avLst/>
            <a:gdLst>
              <a:gd name="connsiteX0" fmla="*/ 3 w 5781"/>
              <a:gd name="connsiteY0" fmla="*/ 2827 h 5778"/>
              <a:gd name="connsiteX1" fmla="*/ 2708 w 5781"/>
              <a:gd name="connsiteY1" fmla="*/ 5778 h 5778"/>
              <a:gd name="connsiteX2" fmla="*/ 2831 w 5781"/>
              <a:gd name="connsiteY2" fmla="*/ 5778 h 5778"/>
              <a:gd name="connsiteX3" fmla="*/ 5781 w 5781"/>
              <a:gd name="connsiteY3" fmla="*/ 2827 h 5778"/>
              <a:gd name="connsiteX4" fmla="*/ 2954 w 5781"/>
              <a:gd name="connsiteY4" fmla="*/ 0 h 5778"/>
              <a:gd name="connsiteX5" fmla="*/ 2831 w 5781"/>
              <a:gd name="connsiteY5" fmla="*/ 0 h 5778"/>
              <a:gd name="connsiteX6" fmla="*/ 3 w 5781"/>
              <a:gd name="connsiteY6" fmla="*/ 2827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778">
                <a:moveTo>
                  <a:pt x="3" y="2827"/>
                </a:moveTo>
                <a:cubicBezTo>
                  <a:pt x="-71" y="4389"/>
                  <a:pt x="1147" y="5704"/>
                  <a:pt x="2708" y="5778"/>
                </a:cubicBezTo>
                <a:cubicBezTo>
                  <a:pt x="2745" y="5778"/>
                  <a:pt x="2794" y="5778"/>
                  <a:pt x="2831" y="5778"/>
                </a:cubicBezTo>
                <a:cubicBezTo>
                  <a:pt x="4466" y="5778"/>
                  <a:pt x="5781" y="4462"/>
                  <a:pt x="5781" y="2827"/>
                </a:cubicBezTo>
                <a:cubicBezTo>
                  <a:pt x="5781" y="1266"/>
                  <a:pt x="4515" y="0"/>
                  <a:pt x="2954" y="0"/>
                </a:cubicBezTo>
                <a:cubicBezTo>
                  <a:pt x="2917" y="0"/>
                  <a:pt x="2868" y="0"/>
                  <a:pt x="2831" y="0"/>
                </a:cubicBezTo>
                <a:cubicBezTo>
                  <a:pt x="1269" y="0"/>
                  <a:pt x="3" y="1266"/>
                  <a:pt x="3" y="2827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0" name="任意多边形: 形状 939">
            <a:extLst>
              <a:ext uri="{FF2B5EF4-FFF2-40B4-BE49-F238E27FC236}">
                <a16:creationId xmlns:a16="http://schemas.microsoft.com/office/drawing/2014/main" id="{A0E339A6-E331-5A93-7BED-A989F756E1DE}"/>
              </a:ext>
            </a:extLst>
          </p:cNvPr>
          <p:cNvSpPr/>
          <p:nvPr/>
        </p:nvSpPr>
        <p:spPr>
          <a:xfrm flipH="1">
            <a:off x="7220510" y="1693116"/>
            <a:ext cx="25749" cy="39215"/>
          </a:xfrm>
          <a:custGeom>
            <a:avLst/>
            <a:gdLst>
              <a:gd name="connsiteX0" fmla="*/ 17513 w 25749"/>
              <a:gd name="connsiteY0" fmla="*/ 38764 h 39215"/>
              <a:gd name="connsiteX1" fmla="*/ 22431 w 25749"/>
              <a:gd name="connsiteY1" fmla="*/ 38764 h 39215"/>
              <a:gd name="connsiteX2" fmla="*/ 25750 w 25749"/>
              <a:gd name="connsiteY2" fmla="*/ 35076 h 39215"/>
              <a:gd name="connsiteX3" fmla="*/ 8539 w 25749"/>
              <a:gd name="connsiteY3" fmla="*/ 4956 h 39215"/>
              <a:gd name="connsiteX4" fmla="*/ 10260 w 25749"/>
              <a:gd name="connsiteY4" fmla="*/ 1023 h 39215"/>
              <a:gd name="connsiteX5" fmla="*/ 3867 w 25749"/>
              <a:gd name="connsiteY5" fmla="*/ 1023 h 39215"/>
              <a:gd name="connsiteX6" fmla="*/ 179 w 25749"/>
              <a:gd name="connsiteY6" fmla="*/ 6186 h 39215"/>
              <a:gd name="connsiteX7" fmla="*/ 4359 w 25749"/>
              <a:gd name="connsiteY7" fmla="*/ 7292 h 3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" h="39215">
                <a:moveTo>
                  <a:pt x="17513" y="38764"/>
                </a:moveTo>
                <a:cubicBezTo>
                  <a:pt x="19099" y="39366"/>
                  <a:pt x="20845" y="39366"/>
                  <a:pt x="22431" y="38764"/>
                </a:cubicBezTo>
                <a:cubicBezTo>
                  <a:pt x="23894" y="37903"/>
                  <a:pt x="25049" y="36612"/>
                  <a:pt x="25750" y="35076"/>
                </a:cubicBezTo>
                <a:lnTo>
                  <a:pt x="8539" y="4956"/>
                </a:lnTo>
                <a:cubicBezTo>
                  <a:pt x="10014" y="3727"/>
                  <a:pt x="10752" y="2129"/>
                  <a:pt x="10260" y="1023"/>
                </a:cubicBezTo>
                <a:cubicBezTo>
                  <a:pt x="9768" y="-84"/>
                  <a:pt x="6695" y="-576"/>
                  <a:pt x="3867" y="1023"/>
                </a:cubicBezTo>
                <a:cubicBezTo>
                  <a:pt x="1040" y="2621"/>
                  <a:pt x="-559" y="4710"/>
                  <a:pt x="179" y="6186"/>
                </a:cubicBezTo>
                <a:cubicBezTo>
                  <a:pt x="917" y="7661"/>
                  <a:pt x="2392" y="7661"/>
                  <a:pt x="4359" y="729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1" name="任意多边形: 形状 940">
            <a:extLst>
              <a:ext uri="{FF2B5EF4-FFF2-40B4-BE49-F238E27FC236}">
                <a16:creationId xmlns:a16="http://schemas.microsoft.com/office/drawing/2014/main" id="{813E0A7B-FB13-8588-BEA8-AD75961EA754}"/>
              </a:ext>
            </a:extLst>
          </p:cNvPr>
          <p:cNvSpPr/>
          <p:nvPr/>
        </p:nvSpPr>
        <p:spPr>
          <a:xfrm flipH="1">
            <a:off x="7255642" y="1744823"/>
            <a:ext cx="40144" cy="24060"/>
          </a:xfrm>
          <a:custGeom>
            <a:avLst/>
            <a:gdLst>
              <a:gd name="connsiteX0" fmla="*/ 36306 w 40144"/>
              <a:gd name="connsiteY0" fmla="*/ 24061 h 24060"/>
              <a:gd name="connsiteX1" fmla="*/ 39748 w 40144"/>
              <a:gd name="connsiteY1" fmla="*/ 20496 h 24060"/>
              <a:gd name="connsiteX2" fmla="*/ 39748 w 40144"/>
              <a:gd name="connsiteY2" fmla="*/ 15578 h 24060"/>
              <a:gd name="connsiteX3" fmla="*/ 7047 w 40144"/>
              <a:gd name="connsiteY3" fmla="*/ 4145 h 24060"/>
              <a:gd name="connsiteX4" fmla="*/ 5818 w 40144"/>
              <a:gd name="connsiteY4" fmla="*/ 88 h 24060"/>
              <a:gd name="connsiteX5" fmla="*/ 778 w 40144"/>
              <a:gd name="connsiteY5" fmla="*/ 4022 h 24060"/>
              <a:gd name="connsiteX6" fmla="*/ 1392 w 40144"/>
              <a:gd name="connsiteY6" fmla="*/ 10415 h 24060"/>
              <a:gd name="connsiteX7" fmla="*/ 5203 w 40144"/>
              <a:gd name="connsiteY7" fmla="*/ 8448 h 2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44" h="24060">
                <a:moveTo>
                  <a:pt x="36306" y="24061"/>
                </a:moveTo>
                <a:cubicBezTo>
                  <a:pt x="37843" y="23323"/>
                  <a:pt x="39060" y="22057"/>
                  <a:pt x="39748" y="20496"/>
                </a:cubicBezTo>
                <a:cubicBezTo>
                  <a:pt x="40277" y="18897"/>
                  <a:pt x="40277" y="17176"/>
                  <a:pt x="39748" y="15578"/>
                </a:cubicBezTo>
                <a:lnTo>
                  <a:pt x="7047" y="4145"/>
                </a:lnTo>
                <a:cubicBezTo>
                  <a:pt x="7047" y="2178"/>
                  <a:pt x="7047" y="580"/>
                  <a:pt x="5818" y="88"/>
                </a:cubicBezTo>
                <a:cubicBezTo>
                  <a:pt x="4589" y="-403"/>
                  <a:pt x="2007" y="1195"/>
                  <a:pt x="778" y="4022"/>
                </a:cubicBezTo>
                <a:cubicBezTo>
                  <a:pt x="-452" y="6850"/>
                  <a:pt x="-206" y="9800"/>
                  <a:pt x="1392" y="10415"/>
                </a:cubicBezTo>
                <a:cubicBezTo>
                  <a:pt x="2990" y="11030"/>
                  <a:pt x="3974" y="10415"/>
                  <a:pt x="5203" y="844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2" name="任意多边形: 形状 941">
            <a:extLst>
              <a:ext uri="{FF2B5EF4-FFF2-40B4-BE49-F238E27FC236}">
                <a16:creationId xmlns:a16="http://schemas.microsoft.com/office/drawing/2014/main" id="{55C1D928-2B86-39DE-656A-DD90BF48A332}"/>
              </a:ext>
            </a:extLst>
          </p:cNvPr>
          <p:cNvSpPr/>
          <p:nvPr/>
        </p:nvSpPr>
        <p:spPr>
          <a:xfrm flipH="1">
            <a:off x="7246319" y="1834409"/>
            <a:ext cx="37641" cy="28705"/>
          </a:xfrm>
          <a:custGeom>
            <a:avLst/>
            <a:gdLst>
              <a:gd name="connsiteX0" fmla="*/ 33086 w 37641"/>
              <a:gd name="connsiteY0" fmla="*/ 0 h 28705"/>
              <a:gd name="connsiteX1" fmla="*/ 5056 w 37641"/>
              <a:gd name="connsiteY1" fmla="*/ 20285 h 28705"/>
              <a:gd name="connsiteX2" fmla="*/ 877 w 37641"/>
              <a:gd name="connsiteY2" fmla="*/ 18932 h 28705"/>
              <a:gd name="connsiteX3" fmla="*/ 877 w 37641"/>
              <a:gd name="connsiteY3" fmla="*/ 25325 h 28705"/>
              <a:gd name="connsiteX4" fmla="*/ 6408 w 37641"/>
              <a:gd name="connsiteY4" fmla="*/ 28398 h 28705"/>
              <a:gd name="connsiteX5" fmla="*/ 7023 w 37641"/>
              <a:gd name="connsiteY5" fmla="*/ 24218 h 28705"/>
              <a:gd name="connsiteX6" fmla="*/ 37512 w 37641"/>
              <a:gd name="connsiteY6" fmla="*/ 7745 h 28705"/>
              <a:gd name="connsiteX7" fmla="*/ 36651 w 37641"/>
              <a:gd name="connsiteY7" fmla="*/ 2951 h 28705"/>
              <a:gd name="connsiteX8" fmla="*/ 33086 w 37641"/>
              <a:gd name="connsiteY8" fmla="*/ 0 h 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41" h="28705">
                <a:moveTo>
                  <a:pt x="33086" y="0"/>
                </a:moveTo>
                <a:lnTo>
                  <a:pt x="5056" y="20285"/>
                </a:lnTo>
                <a:cubicBezTo>
                  <a:pt x="3581" y="18932"/>
                  <a:pt x="1983" y="18318"/>
                  <a:pt x="877" y="18932"/>
                </a:cubicBezTo>
                <a:cubicBezTo>
                  <a:pt x="-230" y="19547"/>
                  <a:pt x="-353" y="22743"/>
                  <a:pt x="877" y="25325"/>
                </a:cubicBezTo>
                <a:cubicBezTo>
                  <a:pt x="2106" y="27907"/>
                  <a:pt x="4933" y="29382"/>
                  <a:pt x="6408" y="28398"/>
                </a:cubicBezTo>
                <a:cubicBezTo>
                  <a:pt x="7884" y="27415"/>
                  <a:pt x="7638" y="26063"/>
                  <a:pt x="7023" y="24218"/>
                </a:cubicBezTo>
                <a:lnTo>
                  <a:pt x="37512" y="7745"/>
                </a:lnTo>
                <a:cubicBezTo>
                  <a:pt x="37843" y="6098"/>
                  <a:pt x="37536" y="4377"/>
                  <a:pt x="36651" y="2951"/>
                </a:cubicBezTo>
                <a:cubicBezTo>
                  <a:pt x="35803" y="1623"/>
                  <a:pt x="34549" y="590"/>
                  <a:pt x="33086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3" name="任意多边形: 形状 942">
            <a:extLst>
              <a:ext uri="{FF2B5EF4-FFF2-40B4-BE49-F238E27FC236}">
                <a16:creationId xmlns:a16="http://schemas.microsoft.com/office/drawing/2014/main" id="{D0B77A1A-19D7-C954-D9BA-83E0E0F47F45}"/>
              </a:ext>
            </a:extLst>
          </p:cNvPr>
          <p:cNvSpPr/>
          <p:nvPr/>
        </p:nvSpPr>
        <p:spPr>
          <a:xfrm flipH="1">
            <a:off x="7212764" y="1855895"/>
            <a:ext cx="21932" cy="40389"/>
          </a:xfrm>
          <a:custGeom>
            <a:avLst/>
            <a:gdLst>
              <a:gd name="connsiteX0" fmla="*/ 18244 w 21932"/>
              <a:gd name="connsiteY0" fmla="*/ 396 h 40389"/>
              <a:gd name="connsiteX1" fmla="*/ 13326 w 21932"/>
              <a:gd name="connsiteY1" fmla="*/ 396 h 40389"/>
              <a:gd name="connsiteX2" fmla="*/ 3984 w 21932"/>
              <a:gd name="connsiteY2" fmla="*/ 33835 h 40389"/>
              <a:gd name="connsiteX3" fmla="*/ 50 w 21932"/>
              <a:gd name="connsiteY3" fmla="*/ 35310 h 40389"/>
              <a:gd name="connsiteX4" fmla="*/ 4229 w 21932"/>
              <a:gd name="connsiteY4" fmla="*/ 39982 h 40389"/>
              <a:gd name="connsiteX5" fmla="*/ 10622 w 21932"/>
              <a:gd name="connsiteY5" fmla="*/ 38998 h 40389"/>
              <a:gd name="connsiteX6" fmla="*/ 8409 w 21932"/>
              <a:gd name="connsiteY6" fmla="*/ 35310 h 40389"/>
              <a:gd name="connsiteX7" fmla="*/ 21932 w 21932"/>
              <a:gd name="connsiteY7" fmla="*/ 3470 h 40389"/>
              <a:gd name="connsiteX8" fmla="*/ 18244 w 21932"/>
              <a:gd name="connsiteY8" fmla="*/ 396 h 4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32" h="40389">
                <a:moveTo>
                  <a:pt x="18244" y="396"/>
                </a:moveTo>
                <a:cubicBezTo>
                  <a:pt x="16646" y="-132"/>
                  <a:pt x="14925" y="-132"/>
                  <a:pt x="13326" y="396"/>
                </a:cubicBezTo>
                <a:lnTo>
                  <a:pt x="3984" y="33835"/>
                </a:lnTo>
                <a:cubicBezTo>
                  <a:pt x="2017" y="33835"/>
                  <a:pt x="418" y="33835"/>
                  <a:pt x="50" y="35310"/>
                </a:cubicBezTo>
                <a:cubicBezTo>
                  <a:pt x="-319" y="36786"/>
                  <a:pt x="1402" y="38998"/>
                  <a:pt x="4229" y="39982"/>
                </a:cubicBezTo>
                <a:cubicBezTo>
                  <a:pt x="7057" y="40965"/>
                  <a:pt x="10007" y="39982"/>
                  <a:pt x="10622" y="38998"/>
                </a:cubicBezTo>
                <a:cubicBezTo>
                  <a:pt x="11237" y="38015"/>
                  <a:pt x="10622" y="36417"/>
                  <a:pt x="8409" y="35310"/>
                </a:cubicBezTo>
                <a:lnTo>
                  <a:pt x="21932" y="3470"/>
                </a:lnTo>
                <a:cubicBezTo>
                  <a:pt x="21157" y="1995"/>
                  <a:pt x="19830" y="888"/>
                  <a:pt x="18244" y="3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4" name="任意多边形: 形状 943">
            <a:extLst>
              <a:ext uri="{FF2B5EF4-FFF2-40B4-BE49-F238E27FC236}">
                <a16:creationId xmlns:a16="http://schemas.microsoft.com/office/drawing/2014/main" id="{FE9107C2-E276-BC76-4313-9D31E364EB06}"/>
              </a:ext>
            </a:extLst>
          </p:cNvPr>
          <p:cNvSpPr/>
          <p:nvPr/>
        </p:nvSpPr>
        <p:spPr>
          <a:xfrm flipH="1">
            <a:off x="7152285" y="1847111"/>
            <a:ext cx="25074" cy="39388"/>
          </a:xfrm>
          <a:custGeom>
            <a:avLst/>
            <a:gdLst>
              <a:gd name="connsiteX0" fmla="*/ 20530 w 25074"/>
              <a:gd name="connsiteY0" fmla="*/ 32784 h 39388"/>
              <a:gd name="connsiteX1" fmla="*/ 8237 w 25074"/>
              <a:gd name="connsiteY1" fmla="*/ 452 h 39388"/>
              <a:gd name="connsiteX2" fmla="*/ 3319 w 25074"/>
              <a:gd name="connsiteY2" fmla="*/ 452 h 39388"/>
              <a:gd name="connsiteX3" fmla="*/ 0 w 25074"/>
              <a:gd name="connsiteY3" fmla="*/ 4017 h 39388"/>
              <a:gd name="connsiteX4" fmla="*/ 16596 w 25074"/>
              <a:gd name="connsiteY4" fmla="*/ 34382 h 39388"/>
              <a:gd name="connsiteX5" fmla="*/ 14752 w 25074"/>
              <a:gd name="connsiteY5" fmla="*/ 38316 h 39388"/>
              <a:gd name="connsiteX6" fmla="*/ 21022 w 25074"/>
              <a:gd name="connsiteY6" fmla="*/ 38316 h 39388"/>
              <a:gd name="connsiteX7" fmla="*/ 24956 w 25074"/>
              <a:gd name="connsiteY7" fmla="*/ 33153 h 39388"/>
              <a:gd name="connsiteX8" fmla="*/ 20530 w 25074"/>
              <a:gd name="connsiteY8" fmla="*/ 32784 h 3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74" h="39388">
                <a:moveTo>
                  <a:pt x="20530" y="32784"/>
                </a:moveTo>
                <a:lnTo>
                  <a:pt x="8237" y="452"/>
                </a:lnTo>
                <a:cubicBezTo>
                  <a:pt x="6651" y="-151"/>
                  <a:pt x="4905" y="-151"/>
                  <a:pt x="3319" y="452"/>
                </a:cubicBezTo>
                <a:cubicBezTo>
                  <a:pt x="1856" y="1251"/>
                  <a:pt x="688" y="2492"/>
                  <a:pt x="0" y="4017"/>
                </a:cubicBezTo>
                <a:lnTo>
                  <a:pt x="16596" y="34382"/>
                </a:lnTo>
                <a:cubicBezTo>
                  <a:pt x="14998" y="35611"/>
                  <a:pt x="14138" y="37210"/>
                  <a:pt x="14752" y="38316"/>
                </a:cubicBezTo>
                <a:cubicBezTo>
                  <a:pt x="15367" y="39422"/>
                  <a:pt x="18317" y="40037"/>
                  <a:pt x="21022" y="38316"/>
                </a:cubicBezTo>
                <a:cubicBezTo>
                  <a:pt x="23727" y="36595"/>
                  <a:pt x="25571" y="34751"/>
                  <a:pt x="24956" y="33153"/>
                </a:cubicBezTo>
                <a:cubicBezTo>
                  <a:pt x="24341" y="31555"/>
                  <a:pt x="22497" y="32415"/>
                  <a:pt x="20530" y="3278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5" name="任意多边形: 形状 944">
            <a:extLst>
              <a:ext uri="{FF2B5EF4-FFF2-40B4-BE49-F238E27FC236}">
                <a16:creationId xmlns:a16="http://schemas.microsoft.com/office/drawing/2014/main" id="{8D32DA92-90D1-8704-DB40-395B1FD38E1F}"/>
              </a:ext>
            </a:extLst>
          </p:cNvPr>
          <p:cNvSpPr/>
          <p:nvPr/>
        </p:nvSpPr>
        <p:spPr>
          <a:xfrm flipH="1">
            <a:off x="7076325" y="1771447"/>
            <a:ext cx="41880" cy="16246"/>
          </a:xfrm>
          <a:custGeom>
            <a:avLst/>
            <a:gdLst>
              <a:gd name="connsiteX0" fmla="*/ 41777 w 41880"/>
              <a:gd name="connsiteY0" fmla="*/ 5059 h 16246"/>
              <a:gd name="connsiteX1" fmla="*/ 37843 w 41880"/>
              <a:gd name="connsiteY1" fmla="*/ 19 h 16246"/>
              <a:gd name="connsiteX2" fmla="*/ 35630 w 41880"/>
              <a:gd name="connsiteY2" fmla="*/ 3707 h 16246"/>
              <a:gd name="connsiteX3" fmla="*/ 1085 w 41880"/>
              <a:gd name="connsiteY3" fmla="*/ 7272 h 16246"/>
              <a:gd name="connsiteX4" fmla="*/ 101 w 41880"/>
              <a:gd name="connsiteY4" fmla="*/ 12066 h 16246"/>
              <a:gd name="connsiteX5" fmla="*/ 2683 w 41880"/>
              <a:gd name="connsiteY5" fmla="*/ 16246 h 16246"/>
              <a:gd name="connsiteX6" fmla="*/ 36367 w 41880"/>
              <a:gd name="connsiteY6" fmla="*/ 8378 h 16246"/>
              <a:gd name="connsiteX7" fmla="*/ 39687 w 41880"/>
              <a:gd name="connsiteY7" fmla="*/ 11083 h 16246"/>
              <a:gd name="connsiteX8" fmla="*/ 41777 w 41880"/>
              <a:gd name="connsiteY8" fmla="*/ 5059 h 1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80" h="16246">
                <a:moveTo>
                  <a:pt x="41777" y="5059"/>
                </a:moveTo>
                <a:cubicBezTo>
                  <a:pt x="41162" y="1986"/>
                  <a:pt x="39441" y="-227"/>
                  <a:pt x="37843" y="19"/>
                </a:cubicBezTo>
                <a:cubicBezTo>
                  <a:pt x="36244" y="265"/>
                  <a:pt x="35753" y="1740"/>
                  <a:pt x="35630" y="3707"/>
                </a:cubicBezTo>
                <a:lnTo>
                  <a:pt x="1085" y="7272"/>
                </a:lnTo>
                <a:cubicBezTo>
                  <a:pt x="163" y="8686"/>
                  <a:pt x="-194" y="10407"/>
                  <a:pt x="101" y="12066"/>
                </a:cubicBezTo>
                <a:cubicBezTo>
                  <a:pt x="470" y="13714"/>
                  <a:pt x="1380" y="15177"/>
                  <a:pt x="2683" y="16246"/>
                </a:cubicBezTo>
                <a:lnTo>
                  <a:pt x="36367" y="8378"/>
                </a:lnTo>
                <a:cubicBezTo>
                  <a:pt x="37228" y="10222"/>
                  <a:pt x="38457" y="11329"/>
                  <a:pt x="39687" y="11083"/>
                </a:cubicBezTo>
                <a:cubicBezTo>
                  <a:pt x="40916" y="10837"/>
                  <a:pt x="42268" y="8132"/>
                  <a:pt x="41777" y="505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6" name="任意多边形: 形状 945">
            <a:extLst>
              <a:ext uri="{FF2B5EF4-FFF2-40B4-BE49-F238E27FC236}">
                <a16:creationId xmlns:a16="http://schemas.microsoft.com/office/drawing/2014/main" id="{02D6B747-7E7D-A349-5305-27E006DB7FBC}"/>
              </a:ext>
            </a:extLst>
          </p:cNvPr>
          <p:cNvSpPr/>
          <p:nvPr/>
        </p:nvSpPr>
        <p:spPr>
          <a:xfrm flipH="1">
            <a:off x="7147017" y="1697059"/>
            <a:ext cx="26285" cy="38810"/>
          </a:xfrm>
          <a:custGeom>
            <a:avLst/>
            <a:gdLst>
              <a:gd name="connsiteX0" fmla="*/ 22620 w 26285"/>
              <a:gd name="connsiteY0" fmla="*/ 1014 h 38810"/>
              <a:gd name="connsiteX1" fmla="*/ 16228 w 26285"/>
              <a:gd name="connsiteY1" fmla="*/ 1014 h 38810"/>
              <a:gd name="connsiteX2" fmla="*/ 17949 w 26285"/>
              <a:gd name="connsiteY2" fmla="*/ 5071 h 38810"/>
              <a:gd name="connsiteX3" fmla="*/ 0 w 26285"/>
              <a:gd name="connsiteY3" fmla="*/ 34699 h 38810"/>
              <a:gd name="connsiteX4" fmla="*/ 3319 w 26285"/>
              <a:gd name="connsiteY4" fmla="*/ 38387 h 38810"/>
              <a:gd name="connsiteX5" fmla="*/ 8237 w 26285"/>
              <a:gd name="connsiteY5" fmla="*/ 38387 h 38810"/>
              <a:gd name="connsiteX6" fmla="*/ 22006 w 26285"/>
              <a:gd name="connsiteY6" fmla="*/ 6669 h 38810"/>
              <a:gd name="connsiteX7" fmla="*/ 26185 w 26285"/>
              <a:gd name="connsiteY7" fmla="*/ 5686 h 38810"/>
              <a:gd name="connsiteX8" fmla="*/ 22620 w 26285"/>
              <a:gd name="connsiteY8" fmla="*/ 1014 h 3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5" h="38810">
                <a:moveTo>
                  <a:pt x="22620" y="1014"/>
                </a:moveTo>
                <a:cubicBezTo>
                  <a:pt x="19793" y="-338"/>
                  <a:pt x="16965" y="-338"/>
                  <a:pt x="16228" y="1014"/>
                </a:cubicBezTo>
                <a:cubicBezTo>
                  <a:pt x="15490" y="2367"/>
                  <a:pt x="16228" y="3719"/>
                  <a:pt x="17949" y="5071"/>
                </a:cubicBezTo>
                <a:lnTo>
                  <a:pt x="0" y="34699"/>
                </a:lnTo>
                <a:cubicBezTo>
                  <a:pt x="578" y="36322"/>
                  <a:pt x="1770" y="37649"/>
                  <a:pt x="3319" y="38387"/>
                </a:cubicBezTo>
                <a:cubicBezTo>
                  <a:pt x="4905" y="38952"/>
                  <a:pt x="6651" y="38952"/>
                  <a:pt x="8237" y="38387"/>
                </a:cubicBezTo>
                <a:lnTo>
                  <a:pt x="22006" y="6669"/>
                </a:lnTo>
                <a:cubicBezTo>
                  <a:pt x="23973" y="6669"/>
                  <a:pt x="25694" y="6669"/>
                  <a:pt x="26185" y="5686"/>
                </a:cubicBezTo>
                <a:cubicBezTo>
                  <a:pt x="26677" y="4702"/>
                  <a:pt x="25325" y="2489"/>
                  <a:pt x="22620" y="101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7" name="任意多边形: 形状 946">
            <a:extLst>
              <a:ext uri="{FF2B5EF4-FFF2-40B4-BE49-F238E27FC236}">
                <a16:creationId xmlns:a16="http://schemas.microsoft.com/office/drawing/2014/main" id="{CF127C81-BF27-7612-6E87-0770BF57E8B3}"/>
              </a:ext>
            </a:extLst>
          </p:cNvPr>
          <p:cNvSpPr/>
          <p:nvPr/>
        </p:nvSpPr>
        <p:spPr>
          <a:xfrm flipH="1">
            <a:off x="7104335" y="1822238"/>
            <a:ext cx="39216" cy="26692"/>
          </a:xfrm>
          <a:custGeom>
            <a:avLst/>
            <a:gdLst>
              <a:gd name="connsiteX0" fmla="*/ 33684 w 39216"/>
              <a:gd name="connsiteY0" fmla="*/ 18194 h 26692"/>
              <a:gd name="connsiteX1" fmla="*/ 4180 w 39216"/>
              <a:gd name="connsiteY1" fmla="*/ 0 h 26692"/>
              <a:gd name="connsiteX2" fmla="*/ 369 w 39216"/>
              <a:gd name="connsiteY2" fmla="*/ 3196 h 26692"/>
              <a:gd name="connsiteX3" fmla="*/ 369 w 39216"/>
              <a:gd name="connsiteY3" fmla="*/ 8114 h 26692"/>
              <a:gd name="connsiteX4" fmla="*/ 31963 w 39216"/>
              <a:gd name="connsiteY4" fmla="*/ 22374 h 26692"/>
              <a:gd name="connsiteX5" fmla="*/ 32824 w 39216"/>
              <a:gd name="connsiteY5" fmla="*/ 26554 h 26692"/>
              <a:gd name="connsiteX6" fmla="*/ 38110 w 39216"/>
              <a:gd name="connsiteY6" fmla="*/ 22989 h 26692"/>
              <a:gd name="connsiteX7" fmla="*/ 38110 w 39216"/>
              <a:gd name="connsiteY7" fmla="*/ 16596 h 26692"/>
              <a:gd name="connsiteX8" fmla="*/ 33684 w 39216"/>
              <a:gd name="connsiteY8" fmla="*/ 18194 h 2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" h="26692">
                <a:moveTo>
                  <a:pt x="33684" y="18194"/>
                </a:moveTo>
                <a:lnTo>
                  <a:pt x="4180" y="0"/>
                </a:lnTo>
                <a:cubicBezTo>
                  <a:pt x="2569" y="578"/>
                  <a:pt x="1217" y="1709"/>
                  <a:pt x="369" y="3196"/>
                </a:cubicBezTo>
                <a:cubicBezTo>
                  <a:pt x="-123" y="4794"/>
                  <a:pt x="-123" y="6516"/>
                  <a:pt x="369" y="8114"/>
                </a:cubicBezTo>
                <a:lnTo>
                  <a:pt x="31963" y="22374"/>
                </a:lnTo>
                <a:cubicBezTo>
                  <a:pt x="31963" y="24218"/>
                  <a:pt x="31963" y="25940"/>
                  <a:pt x="32824" y="26554"/>
                </a:cubicBezTo>
                <a:cubicBezTo>
                  <a:pt x="33684" y="27169"/>
                  <a:pt x="36635" y="25694"/>
                  <a:pt x="38110" y="22989"/>
                </a:cubicBezTo>
                <a:cubicBezTo>
                  <a:pt x="39586" y="20284"/>
                  <a:pt x="39586" y="17334"/>
                  <a:pt x="38110" y="16596"/>
                </a:cubicBezTo>
                <a:cubicBezTo>
                  <a:pt x="36635" y="15859"/>
                  <a:pt x="34791" y="16227"/>
                  <a:pt x="33684" y="1819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8" name="任意多边形: 形状 947">
            <a:extLst>
              <a:ext uri="{FF2B5EF4-FFF2-40B4-BE49-F238E27FC236}">
                <a16:creationId xmlns:a16="http://schemas.microsoft.com/office/drawing/2014/main" id="{13319F1A-0263-E7EC-E2D6-D0B877F24582}"/>
              </a:ext>
            </a:extLst>
          </p:cNvPr>
          <p:cNvSpPr/>
          <p:nvPr/>
        </p:nvSpPr>
        <p:spPr>
          <a:xfrm flipH="1">
            <a:off x="7108515" y="1707047"/>
            <a:ext cx="172110" cy="172110"/>
          </a:xfrm>
          <a:custGeom>
            <a:avLst/>
            <a:gdLst>
              <a:gd name="connsiteX0" fmla="*/ 0 w 172110"/>
              <a:gd name="connsiteY0" fmla="*/ 86055 h 172110"/>
              <a:gd name="connsiteX1" fmla="*/ 86055 w 172110"/>
              <a:gd name="connsiteY1" fmla="*/ 172110 h 172110"/>
              <a:gd name="connsiteX2" fmla="*/ 172110 w 172110"/>
              <a:gd name="connsiteY2" fmla="*/ 86055 h 172110"/>
              <a:gd name="connsiteX3" fmla="*/ 86055 w 172110"/>
              <a:gd name="connsiteY3" fmla="*/ 0 h 172110"/>
              <a:gd name="connsiteX4" fmla="*/ 0 w 172110"/>
              <a:gd name="connsiteY4" fmla="*/ 86055 h 17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110" h="172110">
                <a:moveTo>
                  <a:pt x="0" y="86055"/>
                </a:moveTo>
                <a:cubicBezTo>
                  <a:pt x="0" y="133582"/>
                  <a:pt x="38528" y="172110"/>
                  <a:pt x="86055" y="172110"/>
                </a:cubicBezTo>
                <a:cubicBezTo>
                  <a:pt x="133583" y="172110"/>
                  <a:pt x="172110" y="133582"/>
                  <a:pt x="172110" y="86055"/>
                </a:cubicBezTo>
                <a:cubicBezTo>
                  <a:pt x="172110" y="38528"/>
                  <a:pt x="133583" y="0"/>
                  <a:pt x="86055" y="0"/>
                </a:cubicBezTo>
                <a:cubicBezTo>
                  <a:pt x="38528" y="0"/>
                  <a:pt x="0" y="38528"/>
                  <a:pt x="0" y="86055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49" name="任意多边形: 形状 948">
            <a:extLst>
              <a:ext uri="{FF2B5EF4-FFF2-40B4-BE49-F238E27FC236}">
                <a16:creationId xmlns:a16="http://schemas.microsoft.com/office/drawing/2014/main" id="{3DF4140D-3C8B-15B8-CE51-DC34B2200981}"/>
              </a:ext>
            </a:extLst>
          </p:cNvPr>
          <p:cNvSpPr/>
          <p:nvPr/>
        </p:nvSpPr>
        <p:spPr>
          <a:xfrm flipH="1">
            <a:off x="7162729" y="1733601"/>
            <a:ext cx="11187" cy="15714"/>
          </a:xfrm>
          <a:custGeom>
            <a:avLst/>
            <a:gdLst>
              <a:gd name="connsiteX0" fmla="*/ 11187 w 11187"/>
              <a:gd name="connsiteY0" fmla="*/ 2090 h 15714"/>
              <a:gd name="connsiteX1" fmla="*/ 8483 w 11187"/>
              <a:gd name="connsiteY1" fmla="*/ 14383 h 15714"/>
              <a:gd name="connsiteX2" fmla="*/ 3073 w 11187"/>
              <a:gd name="connsiteY2" fmla="*/ 15613 h 15714"/>
              <a:gd name="connsiteX3" fmla="*/ 0 w 11187"/>
              <a:gd name="connsiteY3" fmla="*/ 10818 h 15714"/>
              <a:gd name="connsiteX4" fmla="*/ 7130 w 11187"/>
              <a:gd name="connsiteY4" fmla="*/ 0 h 1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" h="15714">
                <a:moveTo>
                  <a:pt x="11187" y="2090"/>
                </a:moveTo>
                <a:lnTo>
                  <a:pt x="8483" y="14383"/>
                </a:lnTo>
                <a:cubicBezTo>
                  <a:pt x="6909" y="15490"/>
                  <a:pt x="4967" y="15933"/>
                  <a:pt x="3073" y="15613"/>
                </a:cubicBezTo>
                <a:cubicBezTo>
                  <a:pt x="1328" y="14617"/>
                  <a:pt x="172" y="12822"/>
                  <a:pt x="0" y="10818"/>
                </a:cubicBezTo>
                <a:lnTo>
                  <a:pt x="7130" y="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0" name="任意多边形: 形状 949">
            <a:extLst>
              <a:ext uri="{FF2B5EF4-FFF2-40B4-BE49-F238E27FC236}">
                <a16:creationId xmlns:a16="http://schemas.microsoft.com/office/drawing/2014/main" id="{E453BD4C-FCB0-9128-3784-B58095323A2F}"/>
              </a:ext>
            </a:extLst>
          </p:cNvPr>
          <p:cNvSpPr/>
          <p:nvPr/>
        </p:nvSpPr>
        <p:spPr>
          <a:xfrm flipH="1">
            <a:off x="7160713" y="1732438"/>
            <a:ext cx="10933" cy="10282"/>
          </a:xfrm>
          <a:custGeom>
            <a:avLst/>
            <a:gdLst>
              <a:gd name="connsiteX0" fmla="*/ 311 w 10933"/>
              <a:gd name="connsiteY0" fmla="*/ 3007 h 10282"/>
              <a:gd name="connsiteX1" fmla="*/ 3507 w 10933"/>
              <a:gd name="connsiteY1" fmla="*/ 9769 h 10282"/>
              <a:gd name="connsiteX2" fmla="*/ 3507 w 10933"/>
              <a:gd name="connsiteY2" fmla="*/ 9769 h 10282"/>
              <a:gd name="connsiteX3" fmla="*/ 10637 w 10933"/>
              <a:gd name="connsiteY3" fmla="*/ 7310 h 10282"/>
              <a:gd name="connsiteX4" fmla="*/ 7392 w 10933"/>
              <a:gd name="connsiteY4" fmla="*/ 573 h 10282"/>
              <a:gd name="connsiteX5" fmla="*/ 7318 w 10933"/>
              <a:gd name="connsiteY5" fmla="*/ 549 h 10282"/>
              <a:gd name="connsiteX6" fmla="*/ 385 w 10933"/>
              <a:gd name="connsiteY6" fmla="*/ 2848 h 10282"/>
              <a:gd name="connsiteX7" fmla="*/ 311 w 10933"/>
              <a:gd name="connsiteY7" fmla="*/ 3007 h 1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33" h="10282">
                <a:moveTo>
                  <a:pt x="311" y="3007"/>
                </a:moveTo>
                <a:cubicBezTo>
                  <a:pt x="-672" y="5761"/>
                  <a:pt x="754" y="8785"/>
                  <a:pt x="3507" y="9769"/>
                </a:cubicBezTo>
                <a:cubicBezTo>
                  <a:pt x="3507" y="9769"/>
                  <a:pt x="3507" y="9769"/>
                  <a:pt x="3507" y="9769"/>
                </a:cubicBezTo>
                <a:cubicBezTo>
                  <a:pt x="6163" y="11010"/>
                  <a:pt x="9322" y="9929"/>
                  <a:pt x="10637" y="7310"/>
                </a:cubicBezTo>
                <a:cubicBezTo>
                  <a:pt x="11596" y="4556"/>
                  <a:pt x="10146" y="1545"/>
                  <a:pt x="7392" y="573"/>
                </a:cubicBezTo>
                <a:cubicBezTo>
                  <a:pt x="7367" y="561"/>
                  <a:pt x="7343" y="561"/>
                  <a:pt x="7318" y="549"/>
                </a:cubicBezTo>
                <a:cubicBezTo>
                  <a:pt x="4774" y="-730"/>
                  <a:pt x="1663" y="303"/>
                  <a:pt x="385" y="2848"/>
                </a:cubicBezTo>
                <a:cubicBezTo>
                  <a:pt x="360" y="2897"/>
                  <a:pt x="336" y="2958"/>
                  <a:pt x="311" y="300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1" name="任意多边形: 形状 950">
            <a:extLst>
              <a:ext uri="{FF2B5EF4-FFF2-40B4-BE49-F238E27FC236}">
                <a16:creationId xmlns:a16="http://schemas.microsoft.com/office/drawing/2014/main" id="{A0A4FCA9-C096-1486-CBC4-107B6AAA5F33}"/>
              </a:ext>
            </a:extLst>
          </p:cNvPr>
          <p:cNvSpPr/>
          <p:nvPr/>
        </p:nvSpPr>
        <p:spPr>
          <a:xfrm flipH="1">
            <a:off x="7204036" y="1730405"/>
            <a:ext cx="10695" cy="15837"/>
          </a:xfrm>
          <a:custGeom>
            <a:avLst/>
            <a:gdLst>
              <a:gd name="connsiteX0" fmla="*/ 4180 w 10695"/>
              <a:gd name="connsiteY0" fmla="*/ 0 h 15837"/>
              <a:gd name="connsiteX1" fmla="*/ 10695 w 10695"/>
              <a:gd name="connsiteY1" fmla="*/ 11187 h 15837"/>
              <a:gd name="connsiteX2" fmla="*/ 7376 w 10695"/>
              <a:gd name="connsiteY2" fmla="*/ 15736 h 15837"/>
              <a:gd name="connsiteX3" fmla="*/ 2090 w 10695"/>
              <a:gd name="connsiteY3" fmla="*/ 14261 h 15837"/>
              <a:gd name="connsiteX4" fmla="*/ 0 w 10695"/>
              <a:gd name="connsiteY4" fmla="*/ 1967 h 1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" h="15837">
                <a:moveTo>
                  <a:pt x="4180" y="0"/>
                </a:moveTo>
                <a:lnTo>
                  <a:pt x="10695" y="11187"/>
                </a:lnTo>
                <a:cubicBezTo>
                  <a:pt x="10695" y="11187"/>
                  <a:pt x="9835" y="14875"/>
                  <a:pt x="7376" y="15736"/>
                </a:cubicBezTo>
                <a:cubicBezTo>
                  <a:pt x="5483" y="16080"/>
                  <a:pt x="3528" y="15539"/>
                  <a:pt x="2090" y="14261"/>
                </a:cubicBezTo>
                <a:lnTo>
                  <a:pt x="0" y="196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2" name="任意多边形: 形状 951">
            <a:extLst>
              <a:ext uri="{FF2B5EF4-FFF2-40B4-BE49-F238E27FC236}">
                <a16:creationId xmlns:a16="http://schemas.microsoft.com/office/drawing/2014/main" id="{BC9B7FF0-39E5-12D5-CE57-D6C4E1A0FB33}"/>
              </a:ext>
            </a:extLst>
          </p:cNvPr>
          <p:cNvSpPr/>
          <p:nvPr/>
        </p:nvSpPr>
        <p:spPr>
          <a:xfrm flipH="1">
            <a:off x="7206083" y="1728702"/>
            <a:ext cx="11034" cy="10348"/>
          </a:xfrm>
          <a:custGeom>
            <a:avLst/>
            <a:gdLst>
              <a:gd name="connsiteX0" fmla="*/ 173 w 11034"/>
              <a:gd name="connsiteY0" fmla="*/ 7112 h 10348"/>
              <a:gd name="connsiteX1" fmla="*/ 7180 w 11034"/>
              <a:gd name="connsiteY1" fmla="*/ 9940 h 10348"/>
              <a:gd name="connsiteX2" fmla="*/ 10893 w 11034"/>
              <a:gd name="connsiteY2" fmla="*/ 3854 h 10348"/>
              <a:gd name="connsiteX3" fmla="*/ 4807 w 11034"/>
              <a:gd name="connsiteY3" fmla="*/ 142 h 10348"/>
              <a:gd name="connsiteX4" fmla="*/ 3861 w 11034"/>
              <a:gd name="connsiteY4" fmla="*/ 473 h 10348"/>
              <a:gd name="connsiteX5" fmla="*/ 173 w 11034"/>
              <a:gd name="connsiteY5" fmla="*/ 7112 h 1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4" h="10348">
                <a:moveTo>
                  <a:pt x="173" y="7112"/>
                </a:moveTo>
                <a:cubicBezTo>
                  <a:pt x="1353" y="9804"/>
                  <a:pt x="4463" y="11058"/>
                  <a:pt x="7180" y="9940"/>
                </a:cubicBezTo>
                <a:cubicBezTo>
                  <a:pt x="9884" y="9288"/>
                  <a:pt x="11544" y="6559"/>
                  <a:pt x="10893" y="3854"/>
                </a:cubicBezTo>
                <a:cubicBezTo>
                  <a:pt x="10229" y="1150"/>
                  <a:pt x="7512" y="-510"/>
                  <a:pt x="4807" y="142"/>
                </a:cubicBezTo>
                <a:cubicBezTo>
                  <a:pt x="4476" y="227"/>
                  <a:pt x="4168" y="338"/>
                  <a:pt x="3861" y="473"/>
                </a:cubicBezTo>
                <a:cubicBezTo>
                  <a:pt x="1070" y="1359"/>
                  <a:pt x="-553" y="4272"/>
                  <a:pt x="173" y="711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3" name="任意多边形: 形状 952">
            <a:extLst>
              <a:ext uri="{FF2B5EF4-FFF2-40B4-BE49-F238E27FC236}">
                <a16:creationId xmlns:a16="http://schemas.microsoft.com/office/drawing/2014/main" id="{F0D9B27D-DE03-736C-2CA2-895217CB0DC3}"/>
              </a:ext>
            </a:extLst>
          </p:cNvPr>
          <p:cNvSpPr/>
          <p:nvPr/>
        </p:nvSpPr>
        <p:spPr>
          <a:xfrm flipH="1">
            <a:off x="7234371" y="1765442"/>
            <a:ext cx="15643" cy="11187"/>
          </a:xfrm>
          <a:custGeom>
            <a:avLst/>
            <a:gdLst>
              <a:gd name="connsiteX0" fmla="*/ 2090 w 15643"/>
              <a:gd name="connsiteY0" fmla="*/ 0 h 11187"/>
              <a:gd name="connsiteX1" fmla="*/ 14383 w 15643"/>
              <a:gd name="connsiteY1" fmla="*/ 2828 h 11187"/>
              <a:gd name="connsiteX2" fmla="*/ 15490 w 15643"/>
              <a:gd name="connsiteY2" fmla="*/ 8237 h 11187"/>
              <a:gd name="connsiteX3" fmla="*/ 10818 w 15643"/>
              <a:gd name="connsiteY3" fmla="*/ 11187 h 11187"/>
              <a:gd name="connsiteX4" fmla="*/ 0 w 15643"/>
              <a:gd name="connsiteY4" fmla="*/ 4057 h 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3" h="11187">
                <a:moveTo>
                  <a:pt x="2090" y="0"/>
                </a:moveTo>
                <a:lnTo>
                  <a:pt x="14383" y="2828"/>
                </a:lnTo>
                <a:cubicBezTo>
                  <a:pt x="15490" y="4401"/>
                  <a:pt x="15896" y="6356"/>
                  <a:pt x="15490" y="8237"/>
                </a:cubicBezTo>
                <a:cubicBezTo>
                  <a:pt x="14482" y="9909"/>
                  <a:pt x="12748" y="11003"/>
                  <a:pt x="10818" y="11187"/>
                </a:cubicBezTo>
                <a:lnTo>
                  <a:pt x="0" y="405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4" name="任意多边形: 形状 953">
            <a:extLst>
              <a:ext uri="{FF2B5EF4-FFF2-40B4-BE49-F238E27FC236}">
                <a16:creationId xmlns:a16="http://schemas.microsoft.com/office/drawing/2014/main" id="{4E60FF86-DC56-3F5D-6BB6-DBB3FE3D85E5}"/>
              </a:ext>
            </a:extLst>
          </p:cNvPr>
          <p:cNvSpPr/>
          <p:nvPr/>
        </p:nvSpPr>
        <p:spPr>
          <a:xfrm flipH="1">
            <a:off x="7241194" y="1764104"/>
            <a:ext cx="10081" cy="10008"/>
          </a:xfrm>
          <a:custGeom>
            <a:avLst/>
            <a:gdLst>
              <a:gd name="connsiteX0" fmla="*/ 3105 w 10081"/>
              <a:gd name="connsiteY0" fmla="*/ 9698 h 10008"/>
              <a:gd name="connsiteX1" fmla="*/ 9867 w 10081"/>
              <a:gd name="connsiteY1" fmla="*/ 6501 h 10008"/>
              <a:gd name="connsiteX2" fmla="*/ 9867 w 10081"/>
              <a:gd name="connsiteY2" fmla="*/ 6501 h 10008"/>
              <a:gd name="connsiteX3" fmla="*/ 6498 w 10081"/>
              <a:gd name="connsiteY3" fmla="*/ 219 h 10008"/>
              <a:gd name="connsiteX4" fmla="*/ 217 w 10081"/>
              <a:gd name="connsiteY4" fmla="*/ 3588 h 10008"/>
              <a:gd name="connsiteX5" fmla="*/ 3105 w 10081"/>
              <a:gd name="connsiteY5" fmla="*/ 9698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1" h="10008">
                <a:moveTo>
                  <a:pt x="3105" y="9698"/>
                </a:moveTo>
                <a:cubicBezTo>
                  <a:pt x="5859" y="10681"/>
                  <a:pt x="8883" y="9255"/>
                  <a:pt x="9867" y="6501"/>
                </a:cubicBezTo>
                <a:cubicBezTo>
                  <a:pt x="9867" y="6501"/>
                  <a:pt x="9867" y="6501"/>
                  <a:pt x="9867" y="6501"/>
                </a:cubicBezTo>
                <a:cubicBezTo>
                  <a:pt x="10666" y="3833"/>
                  <a:pt x="9166" y="1018"/>
                  <a:pt x="6498" y="219"/>
                </a:cubicBezTo>
                <a:cubicBezTo>
                  <a:pt x="3831" y="-592"/>
                  <a:pt x="1028" y="920"/>
                  <a:pt x="217" y="3588"/>
                </a:cubicBezTo>
                <a:cubicBezTo>
                  <a:pt x="-533" y="6059"/>
                  <a:pt x="720" y="8702"/>
                  <a:pt x="3105" y="969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5" name="任意多边形: 形状 954">
            <a:extLst>
              <a:ext uri="{FF2B5EF4-FFF2-40B4-BE49-F238E27FC236}">
                <a16:creationId xmlns:a16="http://schemas.microsoft.com/office/drawing/2014/main" id="{9FF78182-5FFA-1C77-44D5-4233CA345535}"/>
              </a:ext>
            </a:extLst>
          </p:cNvPr>
          <p:cNvSpPr/>
          <p:nvPr/>
        </p:nvSpPr>
        <p:spPr>
          <a:xfrm flipH="1">
            <a:off x="7223995" y="1818821"/>
            <a:ext cx="13848" cy="14112"/>
          </a:xfrm>
          <a:custGeom>
            <a:avLst/>
            <a:gdLst>
              <a:gd name="connsiteX0" fmla="*/ 0 w 13848"/>
              <a:gd name="connsiteY0" fmla="*/ 11162 h 14112"/>
              <a:gd name="connsiteX1" fmla="*/ 7007 w 13848"/>
              <a:gd name="connsiteY1" fmla="*/ 221 h 14112"/>
              <a:gd name="connsiteX2" fmla="*/ 12539 w 13848"/>
              <a:gd name="connsiteY2" fmla="*/ 1082 h 14112"/>
              <a:gd name="connsiteX3" fmla="*/ 13646 w 13848"/>
              <a:gd name="connsiteY3" fmla="*/ 6491 h 14112"/>
              <a:gd name="connsiteX4" fmla="*/ 3196 w 13848"/>
              <a:gd name="connsiteY4" fmla="*/ 14113 h 1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8" h="14112">
                <a:moveTo>
                  <a:pt x="0" y="11162"/>
                </a:moveTo>
                <a:lnTo>
                  <a:pt x="7007" y="221"/>
                </a:lnTo>
                <a:cubicBezTo>
                  <a:pt x="8888" y="-259"/>
                  <a:pt x="10892" y="49"/>
                  <a:pt x="12539" y="1082"/>
                </a:cubicBezTo>
                <a:cubicBezTo>
                  <a:pt x="13720" y="2618"/>
                  <a:pt x="14138" y="4610"/>
                  <a:pt x="13646" y="6491"/>
                </a:cubicBezTo>
                <a:lnTo>
                  <a:pt x="3196" y="14113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6" name="任意多边形: 形状 955">
            <a:extLst>
              <a:ext uri="{FF2B5EF4-FFF2-40B4-BE49-F238E27FC236}">
                <a16:creationId xmlns:a16="http://schemas.microsoft.com/office/drawing/2014/main" id="{E59CEA9E-4057-B986-009C-16FDEE7283C6}"/>
              </a:ext>
            </a:extLst>
          </p:cNvPr>
          <p:cNvSpPr/>
          <p:nvPr/>
        </p:nvSpPr>
        <p:spPr>
          <a:xfrm flipH="1">
            <a:off x="7228871" y="1824716"/>
            <a:ext cx="9970" cy="10080"/>
          </a:xfrm>
          <a:custGeom>
            <a:avLst/>
            <a:gdLst>
              <a:gd name="connsiteX0" fmla="*/ 8742 w 9970"/>
              <a:gd name="connsiteY0" fmla="*/ 8463 h 10080"/>
              <a:gd name="connsiteX1" fmla="*/ 8066 w 9970"/>
              <a:gd name="connsiteY1" fmla="*/ 1013 h 10080"/>
              <a:gd name="connsiteX2" fmla="*/ 8005 w 9970"/>
              <a:gd name="connsiteY2" fmla="*/ 964 h 10080"/>
              <a:gd name="connsiteX3" fmla="*/ 961 w 9970"/>
              <a:gd name="connsiteY3" fmla="*/ 2083 h 10080"/>
              <a:gd name="connsiteX4" fmla="*/ 2079 w 9970"/>
              <a:gd name="connsiteY4" fmla="*/ 9115 h 10080"/>
              <a:gd name="connsiteX5" fmla="*/ 8742 w 9970"/>
              <a:gd name="connsiteY5" fmla="*/ 8463 h 1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70" h="10080">
                <a:moveTo>
                  <a:pt x="8742" y="8463"/>
                </a:moveTo>
                <a:cubicBezTo>
                  <a:pt x="10611" y="6226"/>
                  <a:pt x="10316" y="2882"/>
                  <a:pt x="8066" y="1013"/>
                </a:cubicBezTo>
                <a:cubicBezTo>
                  <a:pt x="8054" y="1001"/>
                  <a:pt x="8029" y="976"/>
                  <a:pt x="8005" y="964"/>
                </a:cubicBezTo>
                <a:cubicBezTo>
                  <a:pt x="5755" y="-671"/>
                  <a:pt x="2596" y="-179"/>
                  <a:pt x="961" y="2083"/>
                </a:cubicBezTo>
                <a:cubicBezTo>
                  <a:pt x="-674" y="4333"/>
                  <a:pt x="-171" y="7480"/>
                  <a:pt x="2079" y="9115"/>
                </a:cubicBezTo>
                <a:cubicBezTo>
                  <a:pt x="4145" y="10615"/>
                  <a:pt x="7009" y="10344"/>
                  <a:pt x="8742" y="846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7" name="任意多边形: 形状 956">
            <a:extLst>
              <a:ext uri="{FF2B5EF4-FFF2-40B4-BE49-F238E27FC236}">
                <a16:creationId xmlns:a16="http://schemas.microsoft.com/office/drawing/2014/main" id="{92F866C2-6EDF-6429-4B0B-B6283F02ADE8}"/>
              </a:ext>
            </a:extLst>
          </p:cNvPr>
          <p:cNvSpPr/>
          <p:nvPr/>
        </p:nvSpPr>
        <p:spPr>
          <a:xfrm flipH="1">
            <a:off x="7182891" y="1826759"/>
            <a:ext cx="9712" cy="16009"/>
          </a:xfrm>
          <a:custGeom>
            <a:avLst/>
            <a:gdLst>
              <a:gd name="connsiteX0" fmla="*/ 5532 w 9712"/>
              <a:gd name="connsiteY0" fmla="*/ 16010 h 16009"/>
              <a:gd name="connsiteX1" fmla="*/ 0 w 9712"/>
              <a:gd name="connsiteY1" fmla="*/ 4331 h 16009"/>
              <a:gd name="connsiteX2" fmla="*/ 3688 w 9712"/>
              <a:gd name="connsiteY2" fmla="*/ 28 h 16009"/>
              <a:gd name="connsiteX3" fmla="*/ 8851 w 9712"/>
              <a:gd name="connsiteY3" fmla="*/ 1995 h 16009"/>
              <a:gd name="connsiteX4" fmla="*/ 9712 w 9712"/>
              <a:gd name="connsiteY4" fmla="*/ 14289 h 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2" h="16009">
                <a:moveTo>
                  <a:pt x="5532" y="16010"/>
                </a:moveTo>
                <a:lnTo>
                  <a:pt x="0" y="4331"/>
                </a:lnTo>
                <a:cubicBezTo>
                  <a:pt x="0" y="4331"/>
                  <a:pt x="1229" y="643"/>
                  <a:pt x="3688" y="28"/>
                </a:cubicBezTo>
                <a:cubicBezTo>
                  <a:pt x="5618" y="-156"/>
                  <a:pt x="7524" y="581"/>
                  <a:pt x="8851" y="1995"/>
                </a:cubicBezTo>
                <a:lnTo>
                  <a:pt x="9712" y="14289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8" name="任意多边形: 形状 957">
            <a:extLst>
              <a:ext uri="{FF2B5EF4-FFF2-40B4-BE49-F238E27FC236}">
                <a16:creationId xmlns:a16="http://schemas.microsoft.com/office/drawing/2014/main" id="{A5A45DE4-FC06-26CD-4AF8-49CAC06EE040}"/>
              </a:ext>
            </a:extLst>
          </p:cNvPr>
          <p:cNvSpPr/>
          <p:nvPr/>
        </p:nvSpPr>
        <p:spPr>
          <a:xfrm flipH="1">
            <a:off x="7180278" y="1834553"/>
            <a:ext cx="10880" cy="9670"/>
          </a:xfrm>
          <a:custGeom>
            <a:avLst/>
            <a:gdLst>
              <a:gd name="connsiteX0" fmla="*/ 10849 w 10880"/>
              <a:gd name="connsiteY0" fmla="*/ 3421 h 9670"/>
              <a:gd name="connsiteX1" fmla="*/ 3424 w 10880"/>
              <a:gd name="connsiteY1" fmla="*/ 459 h 9670"/>
              <a:gd name="connsiteX2" fmla="*/ 31 w 10880"/>
              <a:gd name="connsiteY2" fmla="*/ 6249 h 9670"/>
              <a:gd name="connsiteX3" fmla="*/ 7456 w 10880"/>
              <a:gd name="connsiteY3" fmla="*/ 9212 h 9670"/>
              <a:gd name="connsiteX4" fmla="*/ 10849 w 10880"/>
              <a:gd name="connsiteY4" fmla="*/ 3421 h 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0" h="9670">
                <a:moveTo>
                  <a:pt x="10849" y="3421"/>
                </a:moveTo>
                <a:cubicBezTo>
                  <a:pt x="9620" y="557"/>
                  <a:pt x="6288" y="-771"/>
                  <a:pt x="3424" y="459"/>
                </a:cubicBezTo>
                <a:cubicBezTo>
                  <a:pt x="1149" y="1442"/>
                  <a:pt x="-227" y="3790"/>
                  <a:pt x="31" y="6249"/>
                </a:cubicBezTo>
                <a:cubicBezTo>
                  <a:pt x="1260" y="9113"/>
                  <a:pt x="4592" y="10441"/>
                  <a:pt x="7456" y="9212"/>
                </a:cubicBezTo>
                <a:cubicBezTo>
                  <a:pt x="9730" y="8228"/>
                  <a:pt x="11107" y="5880"/>
                  <a:pt x="10849" y="342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59" name="任意多边形: 形状 958">
            <a:extLst>
              <a:ext uri="{FF2B5EF4-FFF2-40B4-BE49-F238E27FC236}">
                <a16:creationId xmlns:a16="http://schemas.microsoft.com/office/drawing/2014/main" id="{D21F23F5-357B-51B0-E7A9-3D8E4570CF93}"/>
              </a:ext>
            </a:extLst>
          </p:cNvPr>
          <p:cNvSpPr/>
          <p:nvPr/>
        </p:nvSpPr>
        <p:spPr>
          <a:xfrm flipH="1">
            <a:off x="7149453" y="1812877"/>
            <a:ext cx="15339" cy="12557"/>
          </a:xfrm>
          <a:custGeom>
            <a:avLst/>
            <a:gdLst>
              <a:gd name="connsiteX0" fmla="*/ 13004 w 15339"/>
              <a:gd name="connsiteY0" fmla="*/ 12557 h 12557"/>
              <a:gd name="connsiteX1" fmla="*/ 710 w 15339"/>
              <a:gd name="connsiteY1" fmla="*/ 7640 h 12557"/>
              <a:gd name="connsiteX2" fmla="*/ 710 w 15339"/>
              <a:gd name="connsiteY2" fmla="*/ 2108 h 12557"/>
              <a:gd name="connsiteX3" fmla="*/ 5874 w 15339"/>
              <a:gd name="connsiteY3" fmla="*/ 18 h 12557"/>
              <a:gd name="connsiteX4" fmla="*/ 15340 w 15339"/>
              <a:gd name="connsiteY4" fmla="*/ 8869 h 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9" h="12557">
                <a:moveTo>
                  <a:pt x="13004" y="12557"/>
                </a:moveTo>
                <a:lnTo>
                  <a:pt x="710" y="7640"/>
                </a:lnTo>
                <a:cubicBezTo>
                  <a:pt x="710" y="7640"/>
                  <a:pt x="-888" y="4198"/>
                  <a:pt x="710" y="2108"/>
                </a:cubicBezTo>
                <a:cubicBezTo>
                  <a:pt x="2014" y="645"/>
                  <a:pt x="3919" y="-130"/>
                  <a:pt x="5874" y="18"/>
                </a:cubicBezTo>
                <a:lnTo>
                  <a:pt x="15340" y="8869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0" name="任意多边形: 形状 959">
            <a:extLst>
              <a:ext uri="{FF2B5EF4-FFF2-40B4-BE49-F238E27FC236}">
                <a16:creationId xmlns:a16="http://schemas.microsoft.com/office/drawing/2014/main" id="{0F051D12-5232-B32F-2E5D-367A228EE1A1}"/>
              </a:ext>
            </a:extLst>
          </p:cNvPr>
          <p:cNvSpPr/>
          <p:nvPr/>
        </p:nvSpPr>
        <p:spPr>
          <a:xfrm flipH="1">
            <a:off x="7147727" y="1816554"/>
            <a:ext cx="10081" cy="9940"/>
          </a:xfrm>
          <a:custGeom>
            <a:avLst/>
            <a:gdLst>
              <a:gd name="connsiteX0" fmla="*/ 7741 w 10081"/>
              <a:gd name="connsiteY0" fmla="*/ 643 h 9940"/>
              <a:gd name="connsiteX1" fmla="*/ 488 w 10081"/>
              <a:gd name="connsiteY1" fmla="*/ 2733 h 9940"/>
              <a:gd name="connsiteX2" fmla="*/ 2873 w 10081"/>
              <a:gd name="connsiteY2" fmla="*/ 9446 h 9940"/>
              <a:gd name="connsiteX3" fmla="*/ 9585 w 10081"/>
              <a:gd name="connsiteY3" fmla="*/ 7061 h 9940"/>
              <a:gd name="connsiteX4" fmla="*/ 7741 w 10081"/>
              <a:gd name="connsiteY4" fmla="*/ 643 h 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" h="9940">
                <a:moveTo>
                  <a:pt x="7741" y="643"/>
                </a:moveTo>
                <a:cubicBezTo>
                  <a:pt x="5159" y="-746"/>
                  <a:pt x="1938" y="189"/>
                  <a:pt x="488" y="2733"/>
                </a:cubicBezTo>
                <a:cubicBezTo>
                  <a:pt x="-705" y="5241"/>
                  <a:pt x="365" y="8253"/>
                  <a:pt x="2873" y="9446"/>
                </a:cubicBezTo>
                <a:cubicBezTo>
                  <a:pt x="5393" y="10650"/>
                  <a:pt x="8392" y="9581"/>
                  <a:pt x="9585" y="7061"/>
                </a:cubicBezTo>
                <a:cubicBezTo>
                  <a:pt x="10691" y="4762"/>
                  <a:pt x="9892" y="2008"/>
                  <a:pt x="7741" y="64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1" name="任意多边形: 形状 960">
            <a:extLst>
              <a:ext uri="{FF2B5EF4-FFF2-40B4-BE49-F238E27FC236}">
                <a16:creationId xmlns:a16="http://schemas.microsoft.com/office/drawing/2014/main" id="{AF7F77E0-AA89-8927-6E21-50348A8248F9}"/>
              </a:ext>
            </a:extLst>
          </p:cNvPr>
          <p:cNvSpPr/>
          <p:nvPr/>
        </p:nvSpPr>
        <p:spPr>
          <a:xfrm flipH="1">
            <a:off x="7141953" y="1782284"/>
            <a:ext cx="15613" cy="9097"/>
          </a:xfrm>
          <a:custGeom>
            <a:avLst/>
            <a:gdLst>
              <a:gd name="connsiteX0" fmla="*/ 15613 w 15613"/>
              <a:gd name="connsiteY0" fmla="*/ 6147 h 9097"/>
              <a:gd name="connsiteX1" fmla="*/ 3320 w 15613"/>
              <a:gd name="connsiteY1" fmla="*/ 9097 h 9097"/>
              <a:gd name="connsiteX2" fmla="*/ 0 w 15613"/>
              <a:gd name="connsiteY2" fmla="*/ 4671 h 9097"/>
              <a:gd name="connsiteX3" fmla="*/ 2950 w 15613"/>
              <a:gd name="connsiteY3" fmla="*/ 0 h 9097"/>
              <a:gd name="connsiteX4" fmla="*/ 15244 w 15613"/>
              <a:gd name="connsiteY4" fmla="*/ 1844 h 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3" h="9097">
                <a:moveTo>
                  <a:pt x="15613" y="6147"/>
                </a:moveTo>
                <a:lnTo>
                  <a:pt x="3320" y="9097"/>
                </a:lnTo>
                <a:cubicBezTo>
                  <a:pt x="3320" y="9097"/>
                  <a:pt x="0" y="7130"/>
                  <a:pt x="0" y="4671"/>
                </a:cubicBezTo>
                <a:cubicBezTo>
                  <a:pt x="172" y="2729"/>
                  <a:pt x="1266" y="984"/>
                  <a:pt x="2950" y="0"/>
                </a:cubicBezTo>
                <a:lnTo>
                  <a:pt x="15244" y="1844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2" name="任意多边形: 形状 961">
            <a:extLst>
              <a:ext uri="{FF2B5EF4-FFF2-40B4-BE49-F238E27FC236}">
                <a16:creationId xmlns:a16="http://schemas.microsoft.com/office/drawing/2014/main" id="{EBABA271-4AB5-4EBF-8EFC-E5792ACF0546}"/>
              </a:ext>
            </a:extLst>
          </p:cNvPr>
          <p:cNvSpPr/>
          <p:nvPr/>
        </p:nvSpPr>
        <p:spPr>
          <a:xfrm flipH="1">
            <a:off x="7139981" y="1780787"/>
            <a:ext cx="11312" cy="11314"/>
          </a:xfrm>
          <a:custGeom>
            <a:avLst/>
            <a:gdLst>
              <a:gd name="connsiteX0" fmla="*/ 6144 w 11312"/>
              <a:gd name="connsiteY0" fmla="*/ 21 h 11314"/>
              <a:gd name="connsiteX1" fmla="*/ 22 w 11312"/>
              <a:gd name="connsiteY1" fmla="*/ 5173 h 11314"/>
              <a:gd name="connsiteX2" fmla="*/ 5173 w 11312"/>
              <a:gd name="connsiteY2" fmla="*/ 11295 h 11314"/>
              <a:gd name="connsiteX3" fmla="*/ 11295 w 11312"/>
              <a:gd name="connsiteY3" fmla="*/ 6144 h 11314"/>
              <a:gd name="connsiteX4" fmla="*/ 11307 w 11312"/>
              <a:gd name="connsiteY4" fmla="*/ 5431 h 11314"/>
              <a:gd name="connsiteX5" fmla="*/ 6144 w 11312"/>
              <a:gd name="connsiteY5" fmla="*/ 21 h 11314"/>
              <a:gd name="connsiteX6" fmla="*/ 6144 w 11312"/>
              <a:gd name="connsiteY6" fmla="*/ 21 h 1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2" h="11314">
                <a:moveTo>
                  <a:pt x="6144" y="21"/>
                </a:moveTo>
                <a:cubicBezTo>
                  <a:pt x="3034" y="-249"/>
                  <a:pt x="292" y="2062"/>
                  <a:pt x="22" y="5173"/>
                </a:cubicBezTo>
                <a:cubicBezTo>
                  <a:pt x="-249" y="8283"/>
                  <a:pt x="2062" y="11024"/>
                  <a:pt x="5173" y="11295"/>
                </a:cubicBezTo>
                <a:cubicBezTo>
                  <a:pt x="8283" y="11553"/>
                  <a:pt x="11025" y="9254"/>
                  <a:pt x="11295" y="6144"/>
                </a:cubicBezTo>
                <a:cubicBezTo>
                  <a:pt x="11307" y="5910"/>
                  <a:pt x="11319" y="5664"/>
                  <a:pt x="11307" y="5431"/>
                </a:cubicBezTo>
                <a:cubicBezTo>
                  <a:pt x="11381" y="2517"/>
                  <a:pt x="9070" y="95"/>
                  <a:pt x="6144" y="21"/>
                </a:cubicBezTo>
                <a:cubicBezTo>
                  <a:pt x="6144" y="21"/>
                  <a:pt x="6144" y="21"/>
                  <a:pt x="6144" y="2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3" name="任意多边形: 形状 962">
            <a:extLst>
              <a:ext uri="{FF2B5EF4-FFF2-40B4-BE49-F238E27FC236}">
                <a16:creationId xmlns:a16="http://schemas.microsoft.com/office/drawing/2014/main" id="{AEEA2164-8874-C3B5-42CD-13BFFD32614B}"/>
              </a:ext>
            </a:extLst>
          </p:cNvPr>
          <p:cNvSpPr/>
          <p:nvPr/>
        </p:nvSpPr>
        <p:spPr>
          <a:xfrm flipH="1">
            <a:off x="7190513" y="1678034"/>
            <a:ext cx="9220" cy="38601"/>
          </a:xfrm>
          <a:custGeom>
            <a:avLst/>
            <a:gdLst>
              <a:gd name="connsiteX0" fmla="*/ 6761 w 9220"/>
              <a:gd name="connsiteY0" fmla="*/ 0 h 38601"/>
              <a:gd name="connsiteX1" fmla="*/ 9220 w 9220"/>
              <a:gd name="connsiteY1" fmla="*/ 36881 h 38601"/>
              <a:gd name="connsiteX2" fmla="*/ 4672 w 9220"/>
              <a:gd name="connsiteY2" fmla="*/ 38602 h 38601"/>
              <a:gd name="connsiteX3" fmla="*/ 0 w 9220"/>
              <a:gd name="connsiteY3" fmla="*/ 36881 h 38601"/>
              <a:gd name="connsiteX4" fmla="*/ 2459 w 9220"/>
              <a:gd name="connsiteY4" fmla="*/ 0 h 3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0" h="38601">
                <a:moveTo>
                  <a:pt x="6761" y="0"/>
                </a:moveTo>
                <a:lnTo>
                  <a:pt x="9220" y="36881"/>
                </a:lnTo>
                <a:cubicBezTo>
                  <a:pt x="7917" y="37901"/>
                  <a:pt x="6331" y="38504"/>
                  <a:pt x="4672" y="38602"/>
                </a:cubicBezTo>
                <a:cubicBezTo>
                  <a:pt x="2963" y="38590"/>
                  <a:pt x="1315" y="37975"/>
                  <a:pt x="0" y="36881"/>
                </a:cubicBezTo>
                <a:lnTo>
                  <a:pt x="2459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4" name="任意多边形: 形状 963">
            <a:extLst>
              <a:ext uri="{FF2B5EF4-FFF2-40B4-BE49-F238E27FC236}">
                <a16:creationId xmlns:a16="http://schemas.microsoft.com/office/drawing/2014/main" id="{B470D69A-D9DA-8331-1613-8A31D9AF007A}"/>
              </a:ext>
            </a:extLst>
          </p:cNvPr>
          <p:cNvSpPr/>
          <p:nvPr/>
        </p:nvSpPr>
        <p:spPr>
          <a:xfrm flipH="1">
            <a:off x="7189530" y="1674223"/>
            <a:ext cx="11187" cy="6146"/>
          </a:xfrm>
          <a:custGeom>
            <a:avLst/>
            <a:gdLst>
              <a:gd name="connsiteX0" fmla="*/ 0 w 11187"/>
              <a:gd name="connsiteY0" fmla="*/ 3073 h 6146"/>
              <a:gd name="connsiteX1" fmla="*/ 5655 w 11187"/>
              <a:gd name="connsiteY1" fmla="*/ 6147 h 6146"/>
              <a:gd name="connsiteX2" fmla="*/ 11187 w 11187"/>
              <a:gd name="connsiteY2" fmla="*/ 3073 h 6146"/>
              <a:gd name="connsiteX3" fmla="*/ 5655 w 11187"/>
              <a:gd name="connsiteY3" fmla="*/ 0 h 6146"/>
              <a:gd name="connsiteX4" fmla="*/ 0 w 11187"/>
              <a:gd name="connsiteY4" fmla="*/ 3073 h 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" h="6146">
                <a:moveTo>
                  <a:pt x="0" y="3073"/>
                </a:moveTo>
                <a:cubicBezTo>
                  <a:pt x="0" y="4794"/>
                  <a:pt x="2459" y="6147"/>
                  <a:pt x="5655" y="6147"/>
                </a:cubicBezTo>
                <a:cubicBezTo>
                  <a:pt x="8851" y="6147"/>
                  <a:pt x="11187" y="4794"/>
                  <a:pt x="11187" y="3073"/>
                </a:cubicBezTo>
                <a:cubicBezTo>
                  <a:pt x="11187" y="1352"/>
                  <a:pt x="8729" y="0"/>
                  <a:pt x="5655" y="0"/>
                </a:cubicBezTo>
                <a:cubicBezTo>
                  <a:pt x="2582" y="0"/>
                  <a:pt x="0" y="1352"/>
                  <a:pt x="0" y="307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5" name="任意多边形: 形状 964">
            <a:extLst>
              <a:ext uri="{FF2B5EF4-FFF2-40B4-BE49-F238E27FC236}">
                <a16:creationId xmlns:a16="http://schemas.microsoft.com/office/drawing/2014/main" id="{799256F5-3164-9912-B8E2-AE10FEDFC7BC}"/>
              </a:ext>
            </a:extLst>
          </p:cNvPr>
          <p:cNvSpPr/>
          <p:nvPr/>
        </p:nvSpPr>
        <p:spPr>
          <a:xfrm flipH="1">
            <a:off x="7231328" y="1719095"/>
            <a:ext cx="31594" cy="29504"/>
          </a:xfrm>
          <a:custGeom>
            <a:avLst/>
            <a:gdLst>
              <a:gd name="connsiteX0" fmla="*/ 2951 w 31594"/>
              <a:gd name="connsiteY0" fmla="*/ 0 h 29504"/>
              <a:gd name="connsiteX1" fmla="*/ 31595 w 31594"/>
              <a:gd name="connsiteY1" fmla="*/ 22743 h 29504"/>
              <a:gd name="connsiteX2" fmla="*/ 29996 w 31594"/>
              <a:gd name="connsiteY2" fmla="*/ 27292 h 29504"/>
              <a:gd name="connsiteX3" fmla="*/ 25571 w 31594"/>
              <a:gd name="connsiteY3" fmla="*/ 29505 h 29504"/>
              <a:gd name="connsiteX4" fmla="*/ 0 w 31594"/>
              <a:gd name="connsiteY4" fmla="*/ 3319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4" h="29504">
                <a:moveTo>
                  <a:pt x="2951" y="0"/>
                </a:moveTo>
                <a:lnTo>
                  <a:pt x="31595" y="22743"/>
                </a:lnTo>
                <a:cubicBezTo>
                  <a:pt x="31558" y="24390"/>
                  <a:pt x="31004" y="25989"/>
                  <a:pt x="29996" y="27292"/>
                </a:cubicBezTo>
                <a:cubicBezTo>
                  <a:pt x="28878" y="28595"/>
                  <a:pt x="27280" y="29394"/>
                  <a:pt x="25571" y="29505"/>
                </a:cubicBezTo>
                <a:lnTo>
                  <a:pt x="0" y="331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6" name="任意多边形: 形状 965">
            <a:extLst>
              <a:ext uri="{FF2B5EF4-FFF2-40B4-BE49-F238E27FC236}">
                <a16:creationId xmlns:a16="http://schemas.microsoft.com/office/drawing/2014/main" id="{9465FD2A-A07D-B831-BC6E-61CE52435D55}"/>
              </a:ext>
            </a:extLst>
          </p:cNvPr>
          <p:cNvSpPr/>
          <p:nvPr/>
        </p:nvSpPr>
        <p:spPr>
          <a:xfrm flipH="1">
            <a:off x="7257654" y="1715534"/>
            <a:ext cx="8789" cy="9283"/>
          </a:xfrm>
          <a:custGeom>
            <a:avLst/>
            <a:gdLst>
              <a:gd name="connsiteX0" fmla="*/ 570 w 8789"/>
              <a:gd name="connsiteY0" fmla="*/ 8847 h 9283"/>
              <a:gd name="connsiteX1" fmla="*/ 6594 w 8789"/>
              <a:gd name="connsiteY1" fmla="*/ 6757 h 9283"/>
              <a:gd name="connsiteX2" fmla="*/ 8192 w 8789"/>
              <a:gd name="connsiteY2" fmla="*/ 487 h 9283"/>
              <a:gd name="connsiteX3" fmla="*/ 2169 w 8789"/>
              <a:gd name="connsiteY3" fmla="*/ 2700 h 9283"/>
              <a:gd name="connsiteX4" fmla="*/ 570 w 8789"/>
              <a:gd name="connsiteY4" fmla="*/ 8847 h 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9" h="9283">
                <a:moveTo>
                  <a:pt x="570" y="8847"/>
                </a:moveTo>
                <a:cubicBezTo>
                  <a:pt x="1800" y="9953"/>
                  <a:pt x="4504" y="8847"/>
                  <a:pt x="6594" y="6757"/>
                </a:cubicBezTo>
                <a:cubicBezTo>
                  <a:pt x="8684" y="4667"/>
                  <a:pt x="9422" y="1716"/>
                  <a:pt x="8192" y="487"/>
                </a:cubicBezTo>
                <a:cubicBezTo>
                  <a:pt x="6963" y="-742"/>
                  <a:pt x="4136" y="487"/>
                  <a:pt x="2169" y="2700"/>
                </a:cubicBezTo>
                <a:cubicBezTo>
                  <a:pt x="202" y="4913"/>
                  <a:pt x="-659" y="7740"/>
                  <a:pt x="570" y="884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7" name="任意多边形: 形状 966">
            <a:extLst>
              <a:ext uri="{FF2B5EF4-FFF2-40B4-BE49-F238E27FC236}">
                <a16:creationId xmlns:a16="http://schemas.microsoft.com/office/drawing/2014/main" id="{A223B162-3214-7CE1-BB83-F08099534659}"/>
              </a:ext>
            </a:extLst>
          </p:cNvPr>
          <p:cNvSpPr/>
          <p:nvPr/>
        </p:nvSpPr>
        <p:spPr>
          <a:xfrm flipH="1">
            <a:off x="7111589" y="1711104"/>
            <a:ext cx="31723" cy="29258"/>
          </a:xfrm>
          <a:custGeom>
            <a:avLst/>
            <a:gdLst>
              <a:gd name="connsiteX0" fmla="*/ 31724 w 31723"/>
              <a:gd name="connsiteY0" fmla="*/ 3196 h 29258"/>
              <a:gd name="connsiteX1" fmla="*/ 6030 w 31723"/>
              <a:gd name="connsiteY1" fmla="*/ 29259 h 29258"/>
              <a:gd name="connsiteX2" fmla="*/ 1605 w 31723"/>
              <a:gd name="connsiteY2" fmla="*/ 27046 h 29258"/>
              <a:gd name="connsiteX3" fmla="*/ 6 w 31723"/>
              <a:gd name="connsiteY3" fmla="*/ 22497 h 29258"/>
              <a:gd name="connsiteX4" fmla="*/ 28896 w 31723"/>
              <a:gd name="connsiteY4" fmla="*/ 0 h 2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23" h="29258">
                <a:moveTo>
                  <a:pt x="31724" y="3196"/>
                </a:moveTo>
                <a:lnTo>
                  <a:pt x="6030" y="29259"/>
                </a:lnTo>
                <a:cubicBezTo>
                  <a:pt x="4371" y="28988"/>
                  <a:pt x="2822" y="28214"/>
                  <a:pt x="1605" y="27046"/>
                </a:cubicBezTo>
                <a:cubicBezTo>
                  <a:pt x="511" y="25792"/>
                  <a:pt x="-68" y="24157"/>
                  <a:pt x="6" y="22497"/>
                </a:cubicBezTo>
                <a:lnTo>
                  <a:pt x="28896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8" name="任意多边形: 形状 967">
            <a:extLst>
              <a:ext uri="{FF2B5EF4-FFF2-40B4-BE49-F238E27FC236}">
                <a16:creationId xmlns:a16="http://schemas.microsoft.com/office/drawing/2014/main" id="{82F074BF-8A92-7DFE-1456-122C53D51517}"/>
              </a:ext>
            </a:extLst>
          </p:cNvPr>
          <p:cNvSpPr/>
          <p:nvPr/>
        </p:nvSpPr>
        <p:spPr>
          <a:xfrm flipH="1">
            <a:off x="7108135" y="1707552"/>
            <a:ext cx="8631" cy="9292"/>
          </a:xfrm>
          <a:custGeom>
            <a:avLst/>
            <a:gdLst>
              <a:gd name="connsiteX0" fmla="*/ 629 w 8631"/>
              <a:gd name="connsiteY0" fmla="*/ 478 h 9292"/>
              <a:gd name="connsiteX1" fmla="*/ 2104 w 8631"/>
              <a:gd name="connsiteY1" fmla="*/ 6625 h 9292"/>
              <a:gd name="connsiteX2" fmla="*/ 8128 w 8631"/>
              <a:gd name="connsiteY2" fmla="*/ 8838 h 9292"/>
              <a:gd name="connsiteX3" fmla="*/ 6653 w 8631"/>
              <a:gd name="connsiteY3" fmla="*/ 2568 h 9292"/>
              <a:gd name="connsiteX4" fmla="*/ 629 w 8631"/>
              <a:gd name="connsiteY4" fmla="*/ 478 h 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1" h="9292">
                <a:moveTo>
                  <a:pt x="629" y="478"/>
                </a:moveTo>
                <a:cubicBezTo>
                  <a:pt x="-600" y="1585"/>
                  <a:pt x="14" y="4289"/>
                  <a:pt x="2104" y="6625"/>
                </a:cubicBezTo>
                <a:cubicBezTo>
                  <a:pt x="4194" y="8961"/>
                  <a:pt x="6899" y="9944"/>
                  <a:pt x="8128" y="8838"/>
                </a:cubicBezTo>
                <a:cubicBezTo>
                  <a:pt x="9358" y="7732"/>
                  <a:pt x="8128" y="4904"/>
                  <a:pt x="6653" y="2568"/>
                </a:cubicBezTo>
                <a:cubicBezTo>
                  <a:pt x="5177" y="233"/>
                  <a:pt x="1858" y="-628"/>
                  <a:pt x="629" y="4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69" name="任意多边形: 形状 968">
            <a:extLst>
              <a:ext uri="{FF2B5EF4-FFF2-40B4-BE49-F238E27FC236}">
                <a16:creationId xmlns:a16="http://schemas.microsoft.com/office/drawing/2014/main" id="{6513C771-DF0A-D539-6597-81CA9F0DF9D4}"/>
              </a:ext>
            </a:extLst>
          </p:cNvPr>
          <p:cNvSpPr/>
          <p:nvPr/>
        </p:nvSpPr>
        <p:spPr>
          <a:xfrm flipH="1">
            <a:off x="7104581" y="1753394"/>
            <a:ext cx="29910" cy="17702"/>
          </a:xfrm>
          <a:custGeom>
            <a:avLst/>
            <a:gdLst>
              <a:gd name="connsiteX0" fmla="*/ 29910 w 29910"/>
              <a:gd name="connsiteY0" fmla="*/ 4057 h 17702"/>
              <a:gd name="connsiteX1" fmla="*/ 3479 w 29910"/>
              <a:gd name="connsiteY1" fmla="*/ 17703 h 17702"/>
              <a:gd name="connsiteX2" fmla="*/ 406 w 29910"/>
              <a:gd name="connsiteY2" fmla="*/ 14015 h 17702"/>
              <a:gd name="connsiteX3" fmla="*/ 406 w 29910"/>
              <a:gd name="connsiteY3" fmla="*/ 9220 h 17702"/>
              <a:gd name="connsiteX4" fmla="*/ 28681 w 29910"/>
              <a:gd name="connsiteY4" fmla="*/ 0 h 1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0" h="17702">
                <a:moveTo>
                  <a:pt x="29910" y="4057"/>
                </a:moveTo>
                <a:lnTo>
                  <a:pt x="3479" y="17703"/>
                </a:lnTo>
                <a:cubicBezTo>
                  <a:pt x="2139" y="16768"/>
                  <a:pt x="1082" y="15502"/>
                  <a:pt x="406" y="14015"/>
                </a:cubicBezTo>
                <a:cubicBezTo>
                  <a:pt x="-135" y="12466"/>
                  <a:pt x="-135" y="10769"/>
                  <a:pt x="406" y="9220"/>
                </a:cubicBezTo>
                <a:lnTo>
                  <a:pt x="28681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0" name="任意多边形: 形状 969">
            <a:extLst>
              <a:ext uri="{FF2B5EF4-FFF2-40B4-BE49-F238E27FC236}">
                <a16:creationId xmlns:a16="http://schemas.microsoft.com/office/drawing/2014/main" id="{51E95807-7214-37D1-C203-09E866D8B9A3}"/>
              </a:ext>
            </a:extLst>
          </p:cNvPr>
          <p:cNvSpPr/>
          <p:nvPr/>
        </p:nvSpPr>
        <p:spPr>
          <a:xfrm flipH="1">
            <a:off x="7101815" y="1750265"/>
            <a:ext cx="7868" cy="10676"/>
          </a:xfrm>
          <a:custGeom>
            <a:avLst/>
            <a:gdLst>
              <a:gd name="connsiteX0" fmla="*/ 1783 w 7868"/>
              <a:gd name="connsiteY0" fmla="*/ 179 h 10676"/>
              <a:gd name="connsiteX1" fmla="*/ 676 w 7868"/>
              <a:gd name="connsiteY1" fmla="*/ 6695 h 10676"/>
              <a:gd name="connsiteX2" fmla="*/ 6086 w 7868"/>
              <a:gd name="connsiteY2" fmla="*/ 10506 h 10676"/>
              <a:gd name="connsiteX3" fmla="*/ 7192 w 7868"/>
              <a:gd name="connsiteY3" fmla="*/ 3990 h 10676"/>
              <a:gd name="connsiteX4" fmla="*/ 1783 w 7868"/>
              <a:gd name="connsiteY4" fmla="*/ 179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" h="10676">
                <a:moveTo>
                  <a:pt x="1783" y="179"/>
                </a:moveTo>
                <a:cubicBezTo>
                  <a:pt x="-61" y="917"/>
                  <a:pt x="-553" y="3867"/>
                  <a:pt x="676" y="6695"/>
                </a:cubicBezTo>
                <a:cubicBezTo>
                  <a:pt x="1906" y="9522"/>
                  <a:pt x="4241" y="11243"/>
                  <a:pt x="6086" y="10506"/>
                </a:cubicBezTo>
                <a:cubicBezTo>
                  <a:pt x="7930" y="9768"/>
                  <a:pt x="8421" y="6940"/>
                  <a:pt x="7192" y="3990"/>
                </a:cubicBezTo>
                <a:cubicBezTo>
                  <a:pt x="5963" y="1039"/>
                  <a:pt x="3504" y="-559"/>
                  <a:pt x="1783" y="17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1" name="任意多边形: 形状 970">
            <a:extLst>
              <a:ext uri="{FF2B5EF4-FFF2-40B4-BE49-F238E27FC236}">
                <a16:creationId xmlns:a16="http://schemas.microsoft.com/office/drawing/2014/main" id="{939D5B9A-F3D3-2BC1-AC2C-AA32EC5E6F79}"/>
              </a:ext>
            </a:extLst>
          </p:cNvPr>
          <p:cNvSpPr/>
          <p:nvPr/>
        </p:nvSpPr>
        <p:spPr>
          <a:xfrm flipH="1">
            <a:off x="7263261" y="1777490"/>
            <a:ext cx="38263" cy="11924"/>
          </a:xfrm>
          <a:custGeom>
            <a:avLst/>
            <a:gdLst>
              <a:gd name="connsiteX0" fmla="*/ 246 w 38263"/>
              <a:gd name="connsiteY0" fmla="*/ 0 h 11924"/>
              <a:gd name="connsiteX1" fmla="*/ 37127 w 38263"/>
              <a:gd name="connsiteY1" fmla="*/ 2827 h 11924"/>
              <a:gd name="connsiteX2" fmla="*/ 38233 w 38263"/>
              <a:gd name="connsiteY2" fmla="*/ 7622 h 11924"/>
              <a:gd name="connsiteX3" fmla="*/ 35774 w 38263"/>
              <a:gd name="connsiteY3" fmla="*/ 11925 h 11924"/>
              <a:gd name="connsiteX4" fmla="*/ 0 w 38263"/>
              <a:gd name="connsiteY4" fmla="*/ 4426 h 1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63" h="11924">
                <a:moveTo>
                  <a:pt x="246" y="0"/>
                </a:moveTo>
                <a:lnTo>
                  <a:pt x="37127" y="2827"/>
                </a:lnTo>
                <a:cubicBezTo>
                  <a:pt x="37987" y="4266"/>
                  <a:pt x="38381" y="5950"/>
                  <a:pt x="38233" y="7622"/>
                </a:cubicBezTo>
                <a:cubicBezTo>
                  <a:pt x="38000" y="9318"/>
                  <a:pt x="37114" y="10868"/>
                  <a:pt x="35774" y="11925"/>
                </a:cubicBezTo>
                <a:lnTo>
                  <a:pt x="0" y="442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2" name="任意多边形: 形状 971">
            <a:extLst>
              <a:ext uri="{FF2B5EF4-FFF2-40B4-BE49-F238E27FC236}">
                <a16:creationId xmlns:a16="http://schemas.microsoft.com/office/drawing/2014/main" id="{3C1A19C9-D972-2B43-612B-C6887CF10644}"/>
              </a:ext>
            </a:extLst>
          </p:cNvPr>
          <p:cNvSpPr/>
          <p:nvPr/>
        </p:nvSpPr>
        <p:spPr>
          <a:xfrm flipH="1">
            <a:off x="7299310" y="1774030"/>
            <a:ext cx="6266" cy="11081"/>
          </a:xfrm>
          <a:custGeom>
            <a:avLst/>
            <a:gdLst>
              <a:gd name="connsiteX0" fmla="*/ 2331 w 6266"/>
              <a:gd name="connsiteY0" fmla="*/ 11082 h 11081"/>
              <a:gd name="connsiteX1" fmla="*/ 6142 w 6266"/>
              <a:gd name="connsiteY1" fmla="*/ 6042 h 11081"/>
              <a:gd name="connsiteX2" fmla="*/ 3929 w 6266"/>
              <a:gd name="connsiteY2" fmla="*/ 18 h 11081"/>
              <a:gd name="connsiteX3" fmla="*/ 118 w 6266"/>
              <a:gd name="connsiteY3" fmla="*/ 5181 h 11081"/>
              <a:gd name="connsiteX4" fmla="*/ 2331 w 6266"/>
              <a:gd name="connsiteY4" fmla="*/ 11082 h 1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6" h="11081">
                <a:moveTo>
                  <a:pt x="2331" y="11082"/>
                </a:moveTo>
                <a:cubicBezTo>
                  <a:pt x="4052" y="11082"/>
                  <a:pt x="5773" y="9115"/>
                  <a:pt x="6142" y="6042"/>
                </a:cubicBezTo>
                <a:cubicBezTo>
                  <a:pt x="6510" y="2968"/>
                  <a:pt x="6142" y="264"/>
                  <a:pt x="3929" y="18"/>
                </a:cubicBezTo>
                <a:cubicBezTo>
                  <a:pt x="1716" y="-228"/>
                  <a:pt x="610" y="2108"/>
                  <a:pt x="118" y="5181"/>
                </a:cubicBezTo>
                <a:cubicBezTo>
                  <a:pt x="-374" y="8254"/>
                  <a:pt x="733" y="10836"/>
                  <a:pt x="2331" y="1108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3" name="任意多边形: 形状 972">
            <a:extLst>
              <a:ext uri="{FF2B5EF4-FFF2-40B4-BE49-F238E27FC236}">
                <a16:creationId xmlns:a16="http://schemas.microsoft.com/office/drawing/2014/main" id="{B34D527D-54AF-A6D2-EABA-51AFB807AD0C}"/>
              </a:ext>
            </a:extLst>
          </p:cNvPr>
          <p:cNvSpPr/>
          <p:nvPr/>
        </p:nvSpPr>
        <p:spPr>
          <a:xfrm flipH="1">
            <a:off x="7250678" y="1809576"/>
            <a:ext cx="37446" cy="18317"/>
          </a:xfrm>
          <a:custGeom>
            <a:avLst/>
            <a:gdLst>
              <a:gd name="connsiteX0" fmla="*/ 0 w 37446"/>
              <a:gd name="connsiteY0" fmla="*/ 14260 h 18317"/>
              <a:gd name="connsiteX1" fmla="*/ 33684 w 37446"/>
              <a:gd name="connsiteY1" fmla="*/ 0 h 18317"/>
              <a:gd name="connsiteX2" fmla="*/ 37004 w 37446"/>
              <a:gd name="connsiteY2" fmla="*/ 3688 h 18317"/>
              <a:gd name="connsiteX3" fmla="*/ 37004 w 37446"/>
              <a:gd name="connsiteY3" fmla="*/ 8605 h 18317"/>
              <a:gd name="connsiteX4" fmla="*/ 1721 w 37446"/>
              <a:gd name="connsiteY4" fmla="*/ 18317 h 1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6" h="18317">
                <a:moveTo>
                  <a:pt x="0" y="14260"/>
                </a:moveTo>
                <a:lnTo>
                  <a:pt x="33684" y="0"/>
                </a:lnTo>
                <a:cubicBezTo>
                  <a:pt x="35160" y="848"/>
                  <a:pt x="36315" y="2139"/>
                  <a:pt x="37004" y="3688"/>
                </a:cubicBezTo>
                <a:cubicBezTo>
                  <a:pt x="37594" y="5274"/>
                  <a:pt x="37594" y="7020"/>
                  <a:pt x="37004" y="8605"/>
                </a:cubicBezTo>
                <a:lnTo>
                  <a:pt x="1721" y="18317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4" name="任意多边形: 形状 973">
            <a:extLst>
              <a:ext uri="{FF2B5EF4-FFF2-40B4-BE49-F238E27FC236}">
                <a16:creationId xmlns:a16="http://schemas.microsoft.com/office/drawing/2014/main" id="{738A54A5-B6E3-F6FB-408C-12DB517EC403}"/>
              </a:ext>
            </a:extLst>
          </p:cNvPr>
          <p:cNvSpPr/>
          <p:nvPr/>
        </p:nvSpPr>
        <p:spPr>
          <a:xfrm flipH="1">
            <a:off x="7284700" y="1820684"/>
            <a:ext cx="6848" cy="10853"/>
          </a:xfrm>
          <a:custGeom>
            <a:avLst/>
            <a:gdLst>
              <a:gd name="connsiteX0" fmla="*/ 5268 w 6848"/>
              <a:gd name="connsiteY0" fmla="*/ 10775 h 10853"/>
              <a:gd name="connsiteX1" fmla="*/ 6252 w 6848"/>
              <a:gd name="connsiteY1" fmla="*/ 4382 h 10853"/>
              <a:gd name="connsiteX2" fmla="*/ 1580 w 6848"/>
              <a:gd name="connsiteY2" fmla="*/ 79 h 10853"/>
              <a:gd name="connsiteX3" fmla="*/ 597 w 6848"/>
              <a:gd name="connsiteY3" fmla="*/ 6472 h 10853"/>
              <a:gd name="connsiteX4" fmla="*/ 5268 w 6848"/>
              <a:gd name="connsiteY4" fmla="*/ 10775 h 1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" h="10853">
                <a:moveTo>
                  <a:pt x="5268" y="10775"/>
                </a:moveTo>
                <a:cubicBezTo>
                  <a:pt x="6867" y="10160"/>
                  <a:pt x="7358" y="7332"/>
                  <a:pt x="6252" y="4382"/>
                </a:cubicBezTo>
                <a:cubicBezTo>
                  <a:pt x="5146" y="1431"/>
                  <a:pt x="3179" y="-413"/>
                  <a:pt x="1580" y="79"/>
                </a:cubicBezTo>
                <a:cubicBezTo>
                  <a:pt x="-18" y="571"/>
                  <a:pt x="-510" y="3521"/>
                  <a:pt x="597" y="6472"/>
                </a:cubicBezTo>
                <a:cubicBezTo>
                  <a:pt x="1703" y="9422"/>
                  <a:pt x="3670" y="11266"/>
                  <a:pt x="5268" y="1077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5" name="任意多边形: 形状 974">
            <a:extLst>
              <a:ext uri="{FF2B5EF4-FFF2-40B4-BE49-F238E27FC236}">
                <a16:creationId xmlns:a16="http://schemas.microsoft.com/office/drawing/2014/main" id="{8726C439-9A62-A954-F458-76928CD528FA}"/>
              </a:ext>
            </a:extLst>
          </p:cNvPr>
          <p:cNvSpPr/>
          <p:nvPr/>
        </p:nvSpPr>
        <p:spPr>
          <a:xfrm flipH="1">
            <a:off x="7186948" y="1867182"/>
            <a:ext cx="10695" cy="38406"/>
          </a:xfrm>
          <a:custGeom>
            <a:avLst/>
            <a:gdLst>
              <a:gd name="connsiteX0" fmla="*/ 6270 w 10695"/>
              <a:gd name="connsiteY0" fmla="*/ 38407 h 38406"/>
              <a:gd name="connsiteX1" fmla="*/ 0 w 10695"/>
              <a:gd name="connsiteY1" fmla="*/ 2264 h 38406"/>
              <a:gd name="connsiteX2" fmla="*/ 4426 w 10695"/>
              <a:gd name="connsiteY2" fmla="*/ 51 h 38406"/>
              <a:gd name="connsiteX3" fmla="*/ 9098 w 10695"/>
              <a:gd name="connsiteY3" fmla="*/ 1280 h 38406"/>
              <a:gd name="connsiteX4" fmla="*/ 10696 w 10695"/>
              <a:gd name="connsiteY4" fmla="*/ 38161 h 3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" h="38406">
                <a:moveTo>
                  <a:pt x="6270" y="38407"/>
                </a:moveTo>
                <a:lnTo>
                  <a:pt x="0" y="2264"/>
                </a:lnTo>
                <a:cubicBezTo>
                  <a:pt x="1193" y="1059"/>
                  <a:pt x="2754" y="284"/>
                  <a:pt x="4426" y="51"/>
                </a:cubicBezTo>
                <a:cubicBezTo>
                  <a:pt x="6086" y="-158"/>
                  <a:pt x="7757" y="284"/>
                  <a:pt x="9098" y="1280"/>
                </a:cubicBezTo>
                <a:lnTo>
                  <a:pt x="10696" y="38161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6" name="任意多边形: 形状 975">
            <a:extLst>
              <a:ext uri="{FF2B5EF4-FFF2-40B4-BE49-F238E27FC236}">
                <a16:creationId xmlns:a16="http://schemas.microsoft.com/office/drawing/2014/main" id="{88F487D7-AB4D-8F6B-76DF-4E6E8B3031CB}"/>
              </a:ext>
            </a:extLst>
          </p:cNvPr>
          <p:cNvSpPr/>
          <p:nvPr/>
        </p:nvSpPr>
        <p:spPr>
          <a:xfrm flipH="1">
            <a:off x="7183629" y="1903059"/>
            <a:ext cx="11191" cy="6165"/>
          </a:xfrm>
          <a:custGeom>
            <a:avLst/>
            <a:gdLst>
              <a:gd name="connsiteX0" fmla="*/ 11192 w 11191"/>
              <a:gd name="connsiteY0" fmla="*/ 2407 h 6165"/>
              <a:gd name="connsiteX1" fmla="*/ 5291 w 11191"/>
              <a:gd name="connsiteY1" fmla="*/ 71 h 6165"/>
              <a:gd name="connsiteX2" fmla="*/ 5 w 11191"/>
              <a:gd name="connsiteY2" fmla="*/ 3636 h 6165"/>
              <a:gd name="connsiteX3" fmla="*/ 5906 w 11191"/>
              <a:gd name="connsiteY3" fmla="*/ 6095 h 6165"/>
              <a:gd name="connsiteX4" fmla="*/ 11192 w 11191"/>
              <a:gd name="connsiteY4" fmla="*/ 2407 h 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" h="6165">
                <a:moveTo>
                  <a:pt x="11192" y="2407"/>
                </a:moveTo>
                <a:cubicBezTo>
                  <a:pt x="11192" y="809"/>
                  <a:pt x="8364" y="-298"/>
                  <a:pt x="5291" y="71"/>
                </a:cubicBezTo>
                <a:cubicBezTo>
                  <a:pt x="2217" y="440"/>
                  <a:pt x="-118" y="1915"/>
                  <a:pt x="5" y="3636"/>
                </a:cubicBezTo>
                <a:cubicBezTo>
                  <a:pt x="128" y="5357"/>
                  <a:pt x="2832" y="6464"/>
                  <a:pt x="5906" y="6095"/>
                </a:cubicBezTo>
                <a:cubicBezTo>
                  <a:pt x="8979" y="5726"/>
                  <a:pt x="11192" y="4128"/>
                  <a:pt x="11192" y="240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7" name="任意多边形: 形状 976">
            <a:extLst>
              <a:ext uri="{FF2B5EF4-FFF2-40B4-BE49-F238E27FC236}">
                <a16:creationId xmlns:a16="http://schemas.microsoft.com/office/drawing/2014/main" id="{54BF2370-94E1-C2A3-B3ED-12BB8F4CA56A}"/>
              </a:ext>
            </a:extLst>
          </p:cNvPr>
          <p:cNvSpPr/>
          <p:nvPr/>
        </p:nvSpPr>
        <p:spPr>
          <a:xfrm flipH="1">
            <a:off x="7088599" y="1804904"/>
            <a:ext cx="38033" cy="15735"/>
          </a:xfrm>
          <a:custGeom>
            <a:avLst/>
            <a:gdLst>
              <a:gd name="connsiteX0" fmla="*/ 36435 w 38033"/>
              <a:gd name="connsiteY0" fmla="*/ 15736 h 15735"/>
              <a:gd name="connsiteX1" fmla="*/ 415 w 38033"/>
              <a:gd name="connsiteY1" fmla="*/ 8851 h 15735"/>
              <a:gd name="connsiteX2" fmla="*/ 415 w 38033"/>
              <a:gd name="connsiteY2" fmla="*/ 3934 h 15735"/>
              <a:gd name="connsiteX3" fmla="*/ 3242 w 38033"/>
              <a:gd name="connsiteY3" fmla="*/ 0 h 15735"/>
              <a:gd name="connsiteX4" fmla="*/ 38033 w 38033"/>
              <a:gd name="connsiteY4" fmla="*/ 11556 h 1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33" h="15735">
                <a:moveTo>
                  <a:pt x="36435" y="15736"/>
                </a:moveTo>
                <a:lnTo>
                  <a:pt x="415" y="8851"/>
                </a:lnTo>
                <a:cubicBezTo>
                  <a:pt x="-138" y="7253"/>
                  <a:pt x="-138" y="5532"/>
                  <a:pt x="415" y="3934"/>
                </a:cubicBezTo>
                <a:cubicBezTo>
                  <a:pt x="808" y="2299"/>
                  <a:pt x="1816" y="885"/>
                  <a:pt x="3242" y="0"/>
                </a:cubicBezTo>
                <a:lnTo>
                  <a:pt x="38033" y="1155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8" name="任意多边形: 形状 977">
            <a:extLst>
              <a:ext uri="{FF2B5EF4-FFF2-40B4-BE49-F238E27FC236}">
                <a16:creationId xmlns:a16="http://schemas.microsoft.com/office/drawing/2014/main" id="{A73AD7E3-0776-E04E-4D5D-02A74C693CF7}"/>
              </a:ext>
            </a:extLst>
          </p:cNvPr>
          <p:cNvSpPr/>
          <p:nvPr/>
        </p:nvSpPr>
        <p:spPr>
          <a:xfrm flipH="1">
            <a:off x="7085435" y="1813264"/>
            <a:ext cx="6650" cy="11009"/>
          </a:xfrm>
          <a:custGeom>
            <a:avLst/>
            <a:gdLst>
              <a:gd name="connsiteX0" fmla="*/ 4592 w 6650"/>
              <a:gd name="connsiteY0" fmla="*/ 0 h 11009"/>
              <a:gd name="connsiteX1" fmla="*/ 289 w 6650"/>
              <a:gd name="connsiteY1" fmla="*/ 4672 h 11009"/>
              <a:gd name="connsiteX2" fmla="*/ 1765 w 6650"/>
              <a:gd name="connsiteY2" fmla="*/ 10941 h 11009"/>
              <a:gd name="connsiteX3" fmla="*/ 6190 w 6650"/>
              <a:gd name="connsiteY3" fmla="*/ 6270 h 11009"/>
              <a:gd name="connsiteX4" fmla="*/ 4592 w 6650"/>
              <a:gd name="connsiteY4" fmla="*/ 0 h 1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0" h="11009">
                <a:moveTo>
                  <a:pt x="4592" y="0"/>
                </a:moveTo>
                <a:cubicBezTo>
                  <a:pt x="2994" y="0"/>
                  <a:pt x="1027" y="1721"/>
                  <a:pt x="289" y="4672"/>
                </a:cubicBezTo>
                <a:cubicBezTo>
                  <a:pt x="-448" y="7622"/>
                  <a:pt x="289" y="10450"/>
                  <a:pt x="1765" y="10941"/>
                </a:cubicBezTo>
                <a:cubicBezTo>
                  <a:pt x="3240" y="11433"/>
                  <a:pt x="5330" y="9220"/>
                  <a:pt x="6190" y="6270"/>
                </a:cubicBezTo>
                <a:cubicBezTo>
                  <a:pt x="7051" y="3319"/>
                  <a:pt x="6805" y="492"/>
                  <a:pt x="4592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9" name="任意多边形: 形状 978">
            <a:extLst>
              <a:ext uri="{FF2B5EF4-FFF2-40B4-BE49-F238E27FC236}">
                <a16:creationId xmlns:a16="http://schemas.microsoft.com/office/drawing/2014/main" id="{4561C82B-5B68-FC14-1640-BE1C19B5812E}"/>
              </a:ext>
            </a:extLst>
          </p:cNvPr>
          <p:cNvSpPr/>
          <p:nvPr/>
        </p:nvSpPr>
        <p:spPr>
          <a:xfrm flipH="1">
            <a:off x="7235753" y="1855013"/>
            <a:ext cx="26554" cy="33733"/>
          </a:xfrm>
          <a:custGeom>
            <a:avLst/>
            <a:gdLst>
              <a:gd name="connsiteX0" fmla="*/ 0 w 26554"/>
              <a:gd name="connsiteY0" fmla="*/ 31275 h 33733"/>
              <a:gd name="connsiteX1" fmla="*/ 19055 w 26554"/>
              <a:gd name="connsiteY1" fmla="*/ 50 h 33733"/>
              <a:gd name="connsiteX2" fmla="*/ 23850 w 26554"/>
              <a:gd name="connsiteY2" fmla="*/ 1156 h 33733"/>
              <a:gd name="connsiteX3" fmla="*/ 26554 w 26554"/>
              <a:gd name="connsiteY3" fmla="*/ 5213 h 33733"/>
              <a:gd name="connsiteX4" fmla="*/ 3565 w 26554"/>
              <a:gd name="connsiteY4" fmla="*/ 33734 h 3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" h="33733">
                <a:moveTo>
                  <a:pt x="0" y="31275"/>
                </a:moveTo>
                <a:lnTo>
                  <a:pt x="19055" y="50"/>
                </a:lnTo>
                <a:cubicBezTo>
                  <a:pt x="20727" y="-147"/>
                  <a:pt x="22424" y="246"/>
                  <a:pt x="23850" y="1156"/>
                </a:cubicBezTo>
                <a:cubicBezTo>
                  <a:pt x="25239" y="2102"/>
                  <a:pt x="26210" y="3565"/>
                  <a:pt x="26554" y="5213"/>
                </a:cubicBezTo>
                <a:lnTo>
                  <a:pt x="3565" y="33734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0" name="任意多边形: 形状 979">
            <a:extLst>
              <a:ext uri="{FF2B5EF4-FFF2-40B4-BE49-F238E27FC236}">
                <a16:creationId xmlns:a16="http://schemas.microsoft.com/office/drawing/2014/main" id="{7AB7A51D-72F9-C9C4-09B9-D1DC47CA6615}"/>
              </a:ext>
            </a:extLst>
          </p:cNvPr>
          <p:cNvSpPr/>
          <p:nvPr/>
        </p:nvSpPr>
        <p:spPr>
          <a:xfrm flipH="1">
            <a:off x="7256037" y="1884077"/>
            <a:ext cx="9786" cy="8151"/>
          </a:xfrm>
          <a:custGeom>
            <a:avLst/>
            <a:gdLst>
              <a:gd name="connsiteX0" fmla="*/ 9416 w 9786"/>
              <a:gd name="connsiteY0" fmla="*/ 7374 h 8151"/>
              <a:gd name="connsiteX1" fmla="*/ 6589 w 9786"/>
              <a:gd name="connsiteY1" fmla="*/ 1596 h 8151"/>
              <a:gd name="connsiteX2" fmla="*/ 319 w 9786"/>
              <a:gd name="connsiteY2" fmla="*/ 858 h 8151"/>
              <a:gd name="connsiteX3" fmla="*/ 3147 w 9786"/>
              <a:gd name="connsiteY3" fmla="*/ 6513 h 8151"/>
              <a:gd name="connsiteX4" fmla="*/ 9416 w 9786"/>
              <a:gd name="connsiteY4" fmla="*/ 7374 h 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6" h="8151">
                <a:moveTo>
                  <a:pt x="9416" y="7374"/>
                </a:moveTo>
                <a:cubicBezTo>
                  <a:pt x="10400" y="5899"/>
                  <a:pt x="9416" y="3440"/>
                  <a:pt x="6589" y="1596"/>
                </a:cubicBezTo>
                <a:cubicBezTo>
                  <a:pt x="3761" y="-248"/>
                  <a:pt x="1180" y="-494"/>
                  <a:pt x="319" y="858"/>
                </a:cubicBezTo>
                <a:cubicBezTo>
                  <a:pt x="-542" y="2210"/>
                  <a:pt x="319" y="4792"/>
                  <a:pt x="3147" y="6513"/>
                </a:cubicBezTo>
                <a:cubicBezTo>
                  <a:pt x="5974" y="8234"/>
                  <a:pt x="8433" y="8726"/>
                  <a:pt x="9416" y="737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1" name="任意多边形: 形状 980">
            <a:extLst>
              <a:ext uri="{FF2B5EF4-FFF2-40B4-BE49-F238E27FC236}">
                <a16:creationId xmlns:a16="http://schemas.microsoft.com/office/drawing/2014/main" id="{8B1CA1FD-FBB7-5DC4-21F9-5FCA5CD749E3}"/>
              </a:ext>
            </a:extLst>
          </p:cNvPr>
          <p:cNvSpPr/>
          <p:nvPr/>
        </p:nvSpPr>
        <p:spPr>
          <a:xfrm flipH="1">
            <a:off x="7110850" y="1848423"/>
            <a:ext cx="30980" cy="30365"/>
          </a:xfrm>
          <a:custGeom>
            <a:avLst/>
            <a:gdLst>
              <a:gd name="connsiteX0" fmla="*/ 27907 w 30980"/>
              <a:gd name="connsiteY0" fmla="*/ 30365 h 30365"/>
              <a:gd name="connsiteX1" fmla="*/ 0 w 30980"/>
              <a:gd name="connsiteY1" fmla="*/ 6639 h 30365"/>
              <a:gd name="connsiteX2" fmla="*/ 1967 w 30980"/>
              <a:gd name="connsiteY2" fmla="*/ 2090 h 30365"/>
              <a:gd name="connsiteX3" fmla="*/ 6393 w 30980"/>
              <a:gd name="connsiteY3" fmla="*/ 0 h 30365"/>
              <a:gd name="connsiteX4" fmla="*/ 30980 w 30980"/>
              <a:gd name="connsiteY4" fmla="*/ 27292 h 3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0" h="30365">
                <a:moveTo>
                  <a:pt x="27907" y="30365"/>
                </a:moveTo>
                <a:lnTo>
                  <a:pt x="0" y="6639"/>
                </a:lnTo>
                <a:cubicBezTo>
                  <a:pt x="172" y="4954"/>
                  <a:pt x="861" y="3368"/>
                  <a:pt x="1967" y="2090"/>
                </a:cubicBezTo>
                <a:cubicBezTo>
                  <a:pt x="3123" y="861"/>
                  <a:pt x="4708" y="111"/>
                  <a:pt x="6393" y="0"/>
                </a:cubicBezTo>
                <a:lnTo>
                  <a:pt x="30980" y="27292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2" name="任意多边形: 形状 981">
            <a:extLst>
              <a:ext uri="{FF2B5EF4-FFF2-40B4-BE49-F238E27FC236}">
                <a16:creationId xmlns:a16="http://schemas.microsoft.com/office/drawing/2014/main" id="{CE92C2E0-8BF1-B4E5-92AD-AFDC26A7E722}"/>
              </a:ext>
            </a:extLst>
          </p:cNvPr>
          <p:cNvSpPr/>
          <p:nvPr/>
        </p:nvSpPr>
        <p:spPr>
          <a:xfrm flipH="1">
            <a:off x="7107416" y="1873309"/>
            <a:ext cx="8944" cy="9044"/>
          </a:xfrm>
          <a:custGeom>
            <a:avLst/>
            <a:gdLst>
              <a:gd name="connsiteX0" fmla="*/ 8460 w 8944"/>
              <a:gd name="connsiteY0" fmla="*/ 439 h 9044"/>
              <a:gd name="connsiteX1" fmla="*/ 2313 w 8944"/>
              <a:gd name="connsiteY1" fmla="*/ 2406 h 9044"/>
              <a:gd name="connsiteX2" fmla="*/ 592 w 8944"/>
              <a:gd name="connsiteY2" fmla="*/ 8553 h 9044"/>
              <a:gd name="connsiteX3" fmla="*/ 6616 w 8944"/>
              <a:gd name="connsiteY3" fmla="*/ 6586 h 9044"/>
              <a:gd name="connsiteX4" fmla="*/ 8460 w 8944"/>
              <a:gd name="connsiteY4" fmla="*/ 439 h 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4" h="9044">
                <a:moveTo>
                  <a:pt x="8460" y="439"/>
                </a:moveTo>
                <a:cubicBezTo>
                  <a:pt x="7231" y="-668"/>
                  <a:pt x="4526" y="439"/>
                  <a:pt x="2313" y="2406"/>
                </a:cubicBezTo>
                <a:cubicBezTo>
                  <a:pt x="101" y="4373"/>
                  <a:pt x="-637" y="7323"/>
                  <a:pt x="592" y="8553"/>
                </a:cubicBezTo>
                <a:cubicBezTo>
                  <a:pt x="1821" y="9782"/>
                  <a:pt x="4526" y="8553"/>
                  <a:pt x="6616" y="6586"/>
                </a:cubicBezTo>
                <a:cubicBezTo>
                  <a:pt x="8706" y="4619"/>
                  <a:pt x="9566" y="1668"/>
                  <a:pt x="8460" y="43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3" name="任意多边形: 形状 982">
            <a:extLst>
              <a:ext uri="{FF2B5EF4-FFF2-40B4-BE49-F238E27FC236}">
                <a16:creationId xmlns:a16="http://schemas.microsoft.com/office/drawing/2014/main" id="{C7D7618E-4EC9-BE66-D24F-A0F729400378}"/>
              </a:ext>
            </a:extLst>
          </p:cNvPr>
          <p:cNvSpPr/>
          <p:nvPr/>
        </p:nvSpPr>
        <p:spPr>
          <a:xfrm flipH="1">
            <a:off x="7168385" y="1765442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4" name="任意多边形: 形状 983">
            <a:extLst>
              <a:ext uri="{FF2B5EF4-FFF2-40B4-BE49-F238E27FC236}">
                <a16:creationId xmlns:a16="http://schemas.microsoft.com/office/drawing/2014/main" id="{505ADEED-64C9-3AFF-2F73-3D85E59953AC}"/>
              </a:ext>
            </a:extLst>
          </p:cNvPr>
          <p:cNvSpPr/>
          <p:nvPr/>
        </p:nvSpPr>
        <p:spPr>
          <a:xfrm flipH="1">
            <a:off x="7176130" y="1799126"/>
            <a:ext cx="11555" cy="11556"/>
          </a:xfrm>
          <a:custGeom>
            <a:avLst/>
            <a:gdLst>
              <a:gd name="connsiteX0" fmla="*/ 0 w 11555"/>
              <a:gd name="connsiteY0" fmla="*/ 5778 h 11556"/>
              <a:gd name="connsiteX1" fmla="*/ 5778 w 11555"/>
              <a:gd name="connsiteY1" fmla="*/ 11556 h 11556"/>
              <a:gd name="connsiteX2" fmla="*/ 11556 w 11555"/>
              <a:gd name="connsiteY2" fmla="*/ 5778 h 11556"/>
              <a:gd name="connsiteX3" fmla="*/ 5778 w 11555"/>
              <a:gd name="connsiteY3" fmla="*/ 0 h 11556"/>
              <a:gd name="connsiteX4" fmla="*/ 0 w 11555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5" name="任意多边形: 形状 984">
            <a:extLst>
              <a:ext uri="{FF2B5EF4-FFF2-40B4-BE49-F238E27FC236}">
                <a16:creationId xmlns:a16="http://schemas.microsoft.com/office/drawing/2014/main" id="{F3C41C15-3C79-78A9-49EA-3CB3C8F680B7}"/>
              </a:ext>
            </a:extLst>
          </p:cNvPr>
          <p:cNvSpPr/>
          <p:nvPr/>
        </p:nvSpPr>
        <p:spPr>
          <a:xfrm flipH="1">
            <a:off x="7131012" y="1822361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6" name="任意多边形: 形状 985">
            <a:extLst>
              <a:ext uri="{FF2B5EF4-FFF2-40B4-BE49-F238E27FC236}">
                <a16:creationId xmlns:a16="http://schemas.microsoft.com/office/drawing/2014/main" id="{9B61710A-78B6-4098-378C-4CF51C170191}"/>
              </a:ext>
            </a:extLst>
          </p:cNvPr>
          <p:cNvSpPr/>
          <p:nvPr/>
        </p:nvSpPr>
        <p:spPr>
          <a:xfrm flipH="1">
            <a:off x="7158796" y="1842523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7" name="任意多边形: 形状 986">
            <a:extLst>
              <a:ext uri="{FF2B5EF4-FFF2-40B4-BE49-F238E27FC236}">
                <a16:creationId xmlns:a16="http://schemas.microsoft.com/office/drawing/2014/main" id="{6CB88229-FF3A-BF84-7F01-97C9F3EC3F53}"/>
              </a:ext>
            </a:extLst>
          </p:cNvPr>
          <p:cNvSpPr/>
          <p:nvPr/>
        </p:nvSpPr>
        <p:spPr>
          <a:xfrm flipH="1">
            <a:off x="7211904" y="1760033"/>
            <a:ext cx="11556" cy="11555"/>
          </a:xfrm>
          <a:custGeom>
            <a:avLst/>
            <a:gdLst>
              <a:gd name="connsiteX0" fmla="*/ 0 w 11556"/>
              <a:gd name="connsiteY0" fmla="*/ 5778 h 11555"/>
              <a:gd name="connsiteX1" fmla="*/ 5778 w 11556"/>
              <a:gd name="connsiteY1" fmla="*/ 11556 h 11555"/>
              <a:gd name="connsiteX2" fmla="*/ 11556 w 11556"/>
              <a:gd name="connsiteY2" fmla="*/ 5778 h 11555"/>
              <a:gd name="connsiteX3" fmla="*/ 5778 w 11556"/>
              <a:gd name="connsiteY3" fmla="*/ 0 h 11555"/>
              <a:gd name="connsiteX4" fmla="*/ 0 w 11556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5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8" name="任意多边形: 形状 987">
            <a:extLst>
              <a:ext uri="{FF2B5EF4-FFF2-40B4-BE49-F238E27FC236}">
                <a16:creationId xmlns:a16="http://schemas.microsoft.com/office/drawing/2014/main" id="{5CD941CC-9AFE-1A33-151A-15B315D3E811}"/>
              </a:ext>
            </a:extLst>
          </p:cNvPr>
          <p:cNvSpPr/>
          <p:nvPr/>
        </p:nvSpPr>
        <p:spPr>
          <a:xfrm flipH="1">
            <a:off x="7236860" y="1789660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89" name="任意多边形: 形状 988">
            <a:extLst>
              <a:ext uri="{FF2B5EF4-FFF2-40B4-BE49-F238E27FC236}">
                <a16:creationId xmlns:a16="http://schemas.microsoft.com/office/drawing/2014/main" id="{409AAB03-F15C-95A3-010B-41140E2D0685}"/>
              </a:ext>
            </a:extLst>
          </p:cNvPr>
          <p:cNvSpPr/>
          <p:nvPr/>
        </p:nvSpPr>
        <p:spPr>
          <a:xfrm flipH="1">
            <a:off x="7244974" y="1830844"/>
            <a:ext cx="11679" cy="11556"/>
          </a:xfrm>
          <a:custGeom>
            <a:avLst/>
            <a:gdLst>
              <a:gd name="connsiteX0" fmla="*/ 0 w 11679"/>
              <a:gd name="connsiteY0" fmla="*/ 5778 h 11556"/>
              <a:gd name="connsiteX1" fmla="*/ 5901 w 11679"/>
              <a:gd name="connsiteY1" fmla="*/ 11556 h 11556"/>
              <a:gd name="connsiteX2" fmla="*/ 11679 w 11679"/>
              <a:gd name="connsiteY2" fmla="*/ 5778 h 11556"/>
              <a:gd name="connsiteX3" fmla="*/ 5901 w 11679"/>
              <a:gd name="connsiteY3" fmla="*/ 0 h 11556"/>
              <a:gd name="connsiteX4" fmla="*/ 0 w 11679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9" h="11556">
                <a:moveTo>
                  <a:pt x="0" y="5778"/>
                </a:moveTo>
                <a:cubicBezTo>
                  <a:pt x="62" y="8987"/>
                  <a:pt x="2692" y="11556"/>
                  <a:pt x="5901" y="11556"/>
                </a:cubicBezTo>
                <a:cubicBezTo>
                  <a:pt x="9097" y="11556"/>
                  <a:pt x="11679" y="8974"/>
                  <a:pt x="11679" y="5778"/>
                </a:cubicBezTo>
                <a:cubicBezTo>
                  <a:pt x="11679" y="2582"/>
                  <a:pt x="9097" y="0"/>
                  <a:pt x="5901" y="0"/>
                </a:cubicBezTo>
                <a:cubicBezTo>
                  <a:pt x="2692" y="0"/>
                  <a:pt x="62" y="2569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0" name="任意多边形: 形状 989">
            <a:extLst>
              <a:ext uri="{FF2B5EF4-FFF2-40B4-BE49-F238E27FC236}">
                <a16:creationId xmlns:a16="http://schemas.microsoft.com/office/drawing/2014/main" id="{6F00FC42-C6F6-C32A-701F-57541A5ECCFD}"/>
              </a:ext>
            </a:extLst>
          </p:cNvPr>
          <p:cNvSpPr/>
          <p:nvPr/>
        </p:nvSpPr>
        <p:spPr>
          <a:xfrm flipH="1">
            <a:off x="7188915" y="1775768"/>
            <a:ext cx="12084" cy="12293"/>
          </a:xfrm>
          <a:custGeom>
            <a:avLst/>
            <a:gdLst>
              <a:gd name="connsiteX0" fmla="*/ 37 w 12084"/>
              <a:gd name="connsiteY0" fmla="*/ 6516 h 12293"/>
              <a:gd name="connsiteX1" fmla="*/ 5938 w 12084"/>
              <a:gd name="connsiteY1" fmla="*/ 12294 h 12293"/>
              <a:gd name="connsiteX2" fmla="*/ 12085 w 12084"/>
              <a:gd name="connsiteY2" fmla="*/ 6147 h 12293"/>
              <a:gd name="connsiteX3" fmla="*/ 5938 w 12084"/>
              <a:gd name="connsiteY3" fmla="*/ 0 h 12293"/>
              <a:gd name="connsiteX4" fmla="*/ 0 w 12084"/>
              <a:gd name="connsiteY4" fmla="*/ 5864 h 12293"/>
              <a:gd name="connsiteX5" fmla="*/ 37 w 12084"/>
              <a:gd name="connsiteY5" fmla="*/ 6516 h 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" h="12293">
                <a:moveTo>
                  <a:pt x="37" y="6516"/>
                </a:moveTo>
                <a:cubicBezTo>
                  <a:pt x="98" y="9724"/>
                  <a:pt x="2729" y="12294"/>
                  <a:pt x="5938" y="12294"/>
                </a:cubicBezTo>
                <a:cubicBezTo>
                  <a:pt x="9331" y="12294"/>
                  <a:pt x="12085" y="9540"/>
                  <a:pt x="12085" y="6147"/>
                </a:cubicBezTo>
                <a:cubicBezTo>
                  <a:pt x="12085" y="2754"/>
                  <a:pt x="9331" y="0"/>
                  <a:pt x="5938" y="0"/>
                </a:cubicBezTo>
                <a:cubicBezTo>
                  <a:pt x="2680" y="-12"/>
                  <a:pt x="24" y="2606"/>
                  <a:pt x="0" y="5864"/>
                </a:cubicBezTo>
                <a:cubicBezTo>
                  <a:pt x="0" y="6085"/>
                  <a:pt x="12" y="6307"/>
                  <a:pt x="37" y="651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1" name="任意多边形: 形状 990">
            <a:extLst>
              <a:ext uri="{FF2B5EF4-FFF2-40B4-BE49-F238E27FC236}">
                <a16:creationId xmlns:a16="http://schemas.microsoft.com/office/drawing/2014/main" id="{D7ABDB2D-1C0A-80DA-AA9F-89961F5AC44B}"/>
              </a:ext>
            </a:extLst>
          </p:cNvPr>
          <p:cNvSpPr/>
          <p:nvPr/>
        </p:nvSpPr>
        <p:spPr>
          <a:xfrm flipH="1">
            <a:off x="7206864" y="1835638"/>
            <a:ext cx="11678" cy="11678"/>
          </a:xfrm>
          <a:custGeom>
            <a:avLst/>
            <a:gdLst>
              <a:gd name="connsiteX0" fmla="*/ 0 w 11678"/>
              <a:gd name="connsiteY0" fmla="*/ 5778 h 11678"/>
              <a:gd name="connsiteX1" fmla="*/ 5778 w 11678"/>
              <a:gd name="connsiteY1" fmla="*/ 11679 h 11678"/>
              <a:gd name="connsiteX2" fmla="*/ 11679 w 11678"/>
              <a:gd name="connsiteY2" fmla="*/ 5778 h 11678"/>
              <a:gd name="connsiteX3" fmla="*/ 5778 w 11678"/>
              <a:gd name="connsiteY3" fmla="*/ 0 h 11678"/>
              <a:gd name="connsiteX4" fmla="*/ 0 w 11678"/>
              <a:gd name="connsiteY4" fmla="*/ 5778 h 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" h="11678">
                <a:moveTo>
                  <a:pt x="0" y="5778"/>
                </a:moveTo>
                <a:cubicBezTo>
                  <a:pt x="0" y="8987"/>
                  <a:pt x="2569" y="11617"/>
                  <a:pt x="5778" y="11679"/>
                </a:cubicBezTo>
                <a:cubicBezTo>
                  <a:pt x="9011" y="11617"/>
                  <a:pt x="11618" y="9011"/>
                  <a:pt x="11679" y="5778"/>
                </a:cubicBezTo>
                <a:cubicBezTo>
                  <a:pt x="11618" y="2569"/>
                  <a:pt x="8986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2" name="任意多边形: 形状 991">
            <a:extLst>
              <a:ext uri="{FF2B5EF4-FFF2-40B4-BE49-F238E27FC236}">
                <a16:creationId xmlns:a16="http://schemas.microsoft.com/office/drawing/2014/main" id="{FE56DDBC-D4CB-F127-B967-00996B60C320}"/>
              </a:ext>
            </a:extLst>
          </p:cNvPr>
          <p:cNvSpPr/>
          <p:nvPr/>
        </p:nvSpPr>
        <p:spPr>
          <a:xfrm flipH="1">
            <a:off x="7178957" y="1724627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3" name="任意多边形: 形状 992">
            <a:extLst>
              <a:ext uri="{FF2B5EF4-FFF2-40B4-BE49-F238E27FC236}">
                <a16:creationId xmlns:a16="http://schemas.microsoft.com/office/drawing/2014/main" id="{978B0C9E-2EF9-950A-5F76-8FF86986A229}"/>
              </a:ext>
            </a:extLst>
          </p:cNvPr>
          <p:cNvSpPr/>
          <p:nvPr/>
        </p:nvSpPr>
        <p:spPr>
          <a:xfrm flipH="1">
            <a:off x="7250506" y="1751304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4" name="任意多边形: 形状 993">
            <a:extLst>
              <a:ext uri="{FF2B5EF4-FFF2-40B4-BE49-F238E27FC236}">
                <a16:creationId xmlns:a16="http://schemas.microsoft.com/office/drawing/2014/main" id="{8328268A-3020-38F7-DCBA-536E5C7FB222}"/>
              </a:ext>
            </a:extLst>
          </p:cNvPr>
          <p:cNvSpPr/>
          <p:nvPr/>
        </p:nvSpPr>
        <p:spPr>
          <a:xfrm flipH="1">
            <a:off x="7141953" y="1749829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5" name="任意多边形: 形状 994">
            <a:extLst>
              <a:ext uri="{FF2B5EF4-FFF2-40B4-BE49-F238E27FC236}">
                <a16:creationId xmlns:a16="http://schemas.microsoft.com/office/drawing/2014/main" id="{D3389D7D-42DA-2F5F-4AB5-614EC4C1DFF7}"/>
              </a:ext>
            </a:extLst>
          </p:cNvPr>
          <p:cNvSpPr/>
          <p:nvPr/>
        </p:nvSpPr>
        <p:spPr>
          <a:xfrm flipH="1">
            <a:off x="7192480" y="1757082"/>
            <a:ext cx="5901" cy="5900"/>
          </a:xfrm>
          <a:custGeom>
            <a:avLst/>
            <a:gdLst>
              <a:gd name="connsiteX0" fmla="*/ 0 w 5901"/>
              <a:gd name="connsiteY0" fmla="*/ 2951 h 5900"/>
              <a:gd name="connsiteX1" fmla="*/ 2951 w 5901"/>
              <a:gd name="connsiteY1" fmla="*/ 5901 h 5900"/>
              <a:gd name="connsiteX2" fmla="*/ 5901 w 5901"/>
              <a:gd name="connsiteY2" fmla="*/ 2951 h 5900"/>
              <a:gd name="connsiteX3" fmla="*/ 2951 w 5901"/>
              <a:gd name="connsiteY3" fmla="*/ 0 h 5900"/>
              <a:gd name="connsiteX4" fmla="*/ 0 w 5901"/>
              <a:gd name="connsiteY4" fmla="*/ 2951 h 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" h="5900">
                <a:moveTo>
                  <a:pt x="0" y="2951"/>
                </a:moveTo>
                <a:cubicBezTo>
                  <a:pt x="0" y="4586"/>
                  <a:pt x="1316" y="5901"/>
                  <a:pt x="2951" y="5901"/>
                </a:cubicBezTo>
                <a:cubicBezTo>
                  <a:pt x="4586" y="5901"/>
                  <a:pt x="5901" y="4586"/>
                  <a:pt x="5901" y="2951"/>
                </a:cubicBezTo>
                <a:cubicBezTo>
                  <a:pt x="5901" y="1315"/>
                  <a:pt x="4586" y="0"/>
                  <a:pt x="2951" y="0"/>
                </a:cubicBezTo>
                <a:cubicBezTo>
                  <a:pt x="1316" y="0"/>
                  <a:pt x="0" y="1315"/>
                  <a:pt x="0" y="295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6" name="任意多边形: 形状 995">
            <a:extLst>
              <a:ext uri="{FF2B5EF4-FFF2-40B4-BE49-F238E27FC236}">
                <a16:creationId xmlns:a16="http://schemas.microsoft.com/office/drawing/2014/main" id="{278413E4-C666-2614-4F9A-2FADFFDFD3C8}"/>
              </a:ext>
            </a:extLst>
          </p:cNvPr>
          <p:cNvSpPr/>
          <p:nvPr/>
        </p:nvSpPr>
        <p:spPr>
          <a:xfrm flipH="1">
            <a:off x="7222476" y="1723644"/>
            <a:ext cx="5901" cy="5900"/>
          </a:xfrm>
          <a:custGeom>
            <a:avLst/>
            <a:gdLst>
              <a:gd name="connsiteX0" fmla="*/ 0 w 5901"/>
              <a:gd name="connsiteY0" fmla="*/ 2951 h 5900"/>
              <a:gd name="connsiteX1" fmla="*/ 2951 w 5901"/>
              <a:gd name="connsiteY1" fmla="*/ 5901 h 5900"/>
              <a:gd name="connsiteX2" fmla="*/ 5901 w 5901"/>
              <a:gd name="connsiteY2" fmla="*/ 2951 h 5900"/>
              <a:gd name="connsiteX3" fmla="*/ 2951 w 5901"/>
              <a:gd name="connsiteY3" fmla="*/ 0 h 5900"/>
              <a:gd name="connsiteX4" fmla="*/ 0 w 5901"/>
              <a:gd name="connsiteY4" fmla="*/ 2951 h 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" h="5900">
                <a:moveTo>
                  <a:pt x="0" y="2951"/>
                </a:moveTo>
                <a:cubicBezTo>
                  <a:pt x="0" y="4586"/>
                  <a:pt x="1316" y="5901"/>
                  <a:pt x="2951" y="5901"/>
                </a:cubicBezTo>
                <a:cubicBezTo>
                  <a:pt x="4586" y="5901"/>
                  <a:pt x="5901" y="4586"/>
                  <a:pt x="5901" y="2951"/>
                </a:cubicBezTo>
                <a:cubicBezTo>
                  <a:pt x="5901" y="1315"/>
                  <a:pt x="4586" y="0"/>
                  <a:pt x="2951" y="0"/>
                </a:cubicBezTo>
                <a:cubicBezTo>
                  <a:pt x="1316" y="0"/>
                  <a:pt x="0" y="1315"/>
                  <a:pt x="0" y="295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7" name="任意多边形: 形状 996">
            <a:extLst>
              <a:ext uri="{FF2B5EF4-FFF2-40B4-BE49-F238E27FC236}">
                <a16:creationId xmlns:a16="http://schemas.microsoft.com/office/drawing/2014/main" id="{8517B697-BF56-CA25-EF9F-BBD5380ADA82}"/>
              </a:ext>
            </a:extLst>
          </p:cNvPr>
          <p:cNvSpPr/>
          <p:nvPr/>
        </p:nvSpPr>
        <p:spPr>
          <a:xfrm flipH="1">
            <a:off x="7157074" y="1724624"/>
            <a:ext cx="5778" cy="5781"/>
          </a:xfrm>
          <a:custGeom>
            <a:avLst/>
            <a:gdLst>
              <a:gd name="connsiteX0" fmla="*/ 0 w 5778"/>
              <a:gd name="connsiteY0" fmla="*/ 2831 h 5781"/>
              <a:gd name="connsiteX1" fmla="*/ 2950 w 5778"/>
              <a:gd name="connsiteY1" fmla="*/ 5781 h 5781"/>
              <a:gd name="connsiteX2" fmla="*/ 5778 w 5778"/>
              <a:gd name="connsiteY2" fmla="*/ 2954 h 5781"/>
              <a:gd name="connsiteX3" fmla="*/ 5778 w 5778"/>
              <a:gd name="connsiteY3" fmla="*/ 2831 h 5781"/>
              <a:gd name="connsiteX4" fmla="*/ 2950 w 5778"/>
              <a:gd name="connsiteY4" fmla="*/ 3 h 5781"/>
              <a:gd name="connsiteX5" fmla="*/ 0 w 5778"/>
              <a:gd name="connsiteY5" fmla="*/ 2708 h 5781"/>
              <a:gd name="connsiteX6" fmla="*/ 0 w 5778"/>
              <a:gd name="connsiteY6" fmla="*/ 283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831"/>
                </a:moveTo>
                <a:cubicBezTo>
                  <a:pt x="0" y="4466"/>
                  <a:pt x="1315" y="5781"/>
                  <a:pt x="2950" y="5781"/>
                </a:cubicBezTo>
                <a:cubicBezTo>
                  <a:pt x="4512" y="5781"/>
                  <a:pt x="5778" y="4515"/>
                  <a:pt x="5778" y="2954"/>
                </a:cubicBezTo>
                <a:cubicBezTo>
                  <a:pt x="5778" y="2917"/>
                  <a:pt x="5778" y="2868"/>
                  <a:pt x="5778" y="2831"/>
                </a:cubicBezTo>
                <a:cubicBezTo>
                  <a:pt x="5778" y="1269"/>
                  <a:pt x="4512" y="3"/>
                  <a:pt x="2950" y="3"/>
                </a:cubicBezTo>
                <a:cubicBezTo>
                  <a:pt x="1389" y="-71"/>
                  <a:pt x="74" y="1147"/>
                  <a:pt x="0" y="2708"/>
                </a:cubicBezTo>
                <a:cubicBezTo>
                  <a:pt x="0" y="2745"/>
                  <a:pt x="0" y="2794"/>
                  <a:pt x="0" y="283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8" name="任意多边形: 形状 997">
            <a:extLst>
              <a:ext uri="{FF2B5EF4-FFF2-40B4-BE49-F238E27FC236}">
                <a16:creationId xmlns:a16="http://schemas.microsoft.com/office/drawing/2014/main" id="{C612893F-3C45-9974-5CB7-246ACCFDD789}"/>
              </a:ext>
            </a:extLst>
          </p:cNvPr>
          <p:cNvSpPr/>
          <p:nvPr/>
        </p:nvSpPr>
        <p:spPr>
          <a:xfrm flipH="1">
            <a:off x="7121666" y="1783882"/>
            <a:ext cx="5781" cy="5778"/>
          </a:xfrm>
          <a:custGeom>
            <a:avLst/>
            <a:gdLst>
              <a:gd name="connsiteX0" fmla="*/ 0 w 5781"/>
              <a:gd name="connsiteY0" fmla="*/ 2951 h 5778"/>
              <a:gd name="connsiteX1" fmla="*/ 2827 w 5781"/>
              <a:gd name="connsiteY1" fmla="*/ 5778 h 5778"/>
              <a:gd name="connsiteX2" fmla="*/ 2950 w 5781"/>
              <a:gd name="connsiteY2" fmla="*/ 5778 h 5778"/>
              <a:gd name="connsiteX3" fmla="*/ 5778 w 5781"/>
              <a:gd name="connsiteY3" fmla="*/ 2951 h 5778"/>
              <a:gd name="connsiteX4" fmla="*/ 3073 w 5781"/>
              <a:gd name="connsiteY4" fmla="*/ 0 h 5778"/>
              <a:gd name="connsiteX5" fmla="*/ 2950 w 5781"/>
              <a:gd name="connsiteY5" fmla="*/ 0 h 5778"/>
              <a:gd name="connsiteX6" fmla="*/ 0 w 5781"/>
              <a:gd name="connsiteY6" fmla="*/ 2951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778">
                <a:moveTo>
                  <a:pt x="0" y="2951"/>
                </a:moveTo>
                <a:cubicBezTo>
                  <a:pt x="0" y="4512"/>
                  <a:pt x="1266" y="5778"/>
                  <a:pt x="2827" y="5778"/>
                </a:cubicBezTo>
                <a:cubicBezTo>
                  <a:pt x="2864" y="5778"/>
                  <a:pt x="2914" y="5778"/>
                  <a:pt x="2950" y="5778"/>
                </a:cubicBezTo>
                <a:cubicBezTo>
                  <a:pt x="4512" y="5778"/>
                  <a:pt x="5778" y="4512"/>
                  <a:pt x="5778" y="2951"/>
                </a:cubicBezTo>
                <a:cubicBezTo>
                  <a:pt x="5852" y="1389"/>
                  <a:pt x="4634" y="74"/>
                  <a:pt x="3073" y="0"/>
                </a:cubicBezTo>
                <a:cubicBezTo>
                  <a:pt x="3036" y="0"/>
                  <a:pt x="2987" y="0"/>
                  <a:pt x="2950" y="0"/>
                </a:cubicBezTo>
                <a:cubicBezTo>
                  <a:pt x="1315" y="0"/>
                  <a:pt x="0" y="1316"/>
                  <a:pt x="0" y="295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99" name="任意多边形: 形状 998">
            <a:extLst>
              <a:ext uri="{FF2B5EF4-FFF2-40B4-BE49-F238E27FC236}">
                <a16:creationId xmlns:a16="http://schemas.microsoft.com/office/drawing/2014/main" id="{AE51BE8E-FCAC-D67D-4AE6-3EA51BC1CCA7}"/>
              </a:ext>
            </a:extLst>
          </p:cNvPr>
          <p:cNvSpPr/>
          <p:nvPr/>
        </p:nvSpPr>
        <p:spPr>
          <a:xfrm flipH="1">
            <a:off x="7213011" y="1791378"/>
            <a:ext cx="5900" cy="5904"/>
          </a:xfrm>
          <a:custGeom>
            <a:avLst/>
            <a:gdLst>
              <a:gd name="connsiteX0" fmla="*/ 0 w 5900"/>
              <a:gd name="connsiteY0" fmla="*/ 2954 h 5904"/>
              <a:gd name="connsiteX1" fmla="*/ 2950 w 5900"/>
              <a:gd name="connsiteY1" fmla="*/ 5904 h 5904"/>
              <a:gd name="connsiteX2" fmla="*/ 5901 w 5900"/>
              <a:gd name="connsiteY2" fmla="*/ 2954 h 5904"/>
              <a:gd name="connsiteX3" fmla="*/ 2950 w 5900"/>
              <a:gd name="connsiteY3" fmla="*/ 3 h 5904"/>
              <a:gd name="connsiteX4" fmla="*/ 0 w 5900"/>
              <a:gd name="connsiteY4" fmla="*/ 2708 h 5904"/>
              <a:gd name="connsiteX5" fmla="*/ 0 w 5900"/>
              <a:gd name="connsiteY5" fmla="*/ 2954 h 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00" h="5904">
                <a:moveTo>
                  <a:pt x="0" y="2954"/>
                </a:moveTo>
                <a:cubicBezTo>
                  <a:pt x="0" y="4589"/>
                  <a:pt x="1315" y="5904"/>
                  <a:pt x="2950" y="5904"/>
                </a:cubicBezTo>
                <a:cubicBezTo>
                  <a:pt x="4585" y="5904"/>
                  <a:pt x="5901" y="4589"/>
                  <a:pt x="5901" y="2954"/>
                </a:cubicBezTo>
                <a:cubicBezTo>
                  <a:pt x="5901" y="1319"/>
                  <a:pt x="4585" y="3"/>
                  <a:pt x="2950" y="3"/>
                </a:cubicBezTo>
                <a:cubicBezTo>
                  <a:pt x="1389" y="-71"/>
                  <a:pt x="74" y="1147"/>
                  <a:pt x="0" y="2708"/>
                </a:cubicBezTo>
                <a:cubicBezTo>
                  <a:pt x="0" y="2782"/>
                  <a:pt x="0" y="2868"/>
                  <a:pt x="0" y="2954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0" name="任意多边形: 形状 999">
            <a:extLst>
              <a:ext uri="{FF2B5EF4-FFF2-40B4-BE49-F238E27FC236}">
                <a16:creationId xmlns:a16="http://schemas.microsoft.com/office/drawing/2014/main" id="{32C55C89-550B-3AE1-7913-7AC2EF1B055D}"/>
              </a:ext>
            </a:extLst>
          </p:cNvPr>
          <p:cNvSpPr/>
          <p:nvPr/>
        </p:nvSpPr>
        <p:spPr>
          <a:xfrm flipH="1">
            <a:off x="7263906" y="1801336"/>
            <a:ext cx="5778" cy="5781"/>
          </a:xfrm>
          <a:custGeom>
            <a:avLst/>
            <a:gdLst>
              <a:gd name="connsiteX0" fmla="*/ 0 w 5778"/>
              <a:gd name="connsiteY0" fmla="*/ 2831 h 5781"/>
              <a:gd name="connsiteX1" fmla="*/ 2950 w 5778"/>
              <a:gd name="connsiteY1" fmla="*/ 5781 h 5781"/>
              <a:gd name="connsiteX2" fmla="*/ 5778 w 5778"/>
              <a:gd name="connsiteY2" fmla="*/ 2954 h 5781"/>
              <a:gd name="connsiteX3" fmla="*/ 5778 w 5778"/>
              <a:gd name="connsiteY3" fmla="*/ 2831 h 5781"/>
              <a:gd name="connsiteX4" fmla="*/ 2950 w 5778"/>
              <a:gd name="connsiteY4" fmla="*/ 3 h 5781"/>
              <a:gd name="connsiteX5" fmla="*/ 0 w 5778"/>
              <a:gd name="connsiteY5" fmla="*/ 2708 h 5781"/>
              <a:gd name="connsiteX6" fmla="*/ 0 w 5778"/>
              <a:gd name="connsiteY6" fmla="*/ 283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831"/>
                </a:moveTo>
                <a:cubicBezTo>
                  <a:pt x="0" y="4466"/>
                  <a:pt x="1315" y="5781"/>
                  <a:pt x="2950" y="5781"/>
                </a:cubicBezTo>
                <a:cubicBezTo>
                  <a:pt x="4512" y="5781"/>
                  <a:pt x="5778" y="4515"/>
                  <a:pt x="5778" y="2954"/>
                </a:cubicBezTo>
                <a:cubicBezTo>
                  <a:pt x="5778" y="2917"/>
                  <a:pt x="5778" y="2867"/>
                  <a:pt x="5778" y="2831"/>
                </a:cubicBezTo>
                <a:cubicBezTo>
                  <a:pt x="5778" y="1269"/>
                  <a:pt x="4512" y="3"/>
                  <a:pt x="2950" y="3"/>
                </a:cubicBezTo>
                <a:cubicBezTo>
                  <a:pt x="1389" y="-71"/>
                  <a:pt x="74" y="1146"/>
                  <a:pt x="0" y="2708"/>
                </a:cubicBezTo>
                <a:cubicBezTo>
                  <a:pt x="0" y="2745"/>
                  <a:pt x="0" y="2794"/>
                  <a:pt x="0" y="283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1" name="任意多边形: 形状 1000">
            <a:extLst>
              <a:ext uri="{FF2B5EF4-FFF2-40B4-BE49-F238E27FC236}">
                <a16:creationId xmlns:a16="http://schemas.microsoft.com/office/drawing/2014/main" id="{3AF0942F-BEEE-1825-DD18-A1050FC84E83}"/>
              </a:ext>
            </a:extLst>
          </p:cNvPr>
          <p:cNvSpPr/>
          <p:nvPr/>
        </p:nvSpPr>
        <p:spPr>
          <a:xfrm flipH="1">
            <a:off x="7208093" y="1816952"/>
            <a:ext cx="5781" cy="5901"/>
          </a:xfrm>
          <a:custGeom>
            <a:avLst/>
            <a:gdLst>
              <a:gd name="connsiteX0" fmla="*/ 3 w 5781"/>
              <a:gd name="connsiteY0" fmla="*/ 2951 h 5901"/>
              <a:gd name="connsiteX1" fmla="*/ 2708 w 5781"/>
              <a:gd name="connsiteY1" fmla="*/ 5901 h 5901"/>
              <a:gd name="connsiteX2" fmla="*/ 2830 w 5781"/>
              <a:gd name="connsiteY2" fmla="*/ 5901 h 5901"/>
              <a:gd name="connsiteX3" fmla="*/ 5781 w 5781"/>
              <a:gd name="connsiteY3" fmla="*/ 2951 h 5901"/>
              <a:gd name="connsiteX4" fmla="*/ 2830 w 5781"/>
              <a:gd name="connsiteY4" fmla="*/ 0 h 5901"/>
              <a:gd name="connsiteX5" fmla="*/ 3 w 5781"/>
              <a:gd name="connsiteY5" fmla="*/ 2828 h 5901"/>
              <a:gd name="connsiteX6" fmla="*/ 3 w 5781"/>
              <a:gd name="connsiteY6" fmla="*/ 2951 h 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901">
                <a:moveTo>
                  <a:pt x="3" y="2951"/>
                </a:moveTo>
                <a:cubicBezTo>
                  <a:pt x="-71" y="4512"/>
                  <a:pt x="1146" y="5827"/>
                  <a:pt x="2708" y="5901"/>
                </a:cubicBezTo>
                <a:cubicBezTo>
                  <a:pt x="2745" y="5901"/>
                  <a:pt x="2794" y="5901"/>
                  <a:pt x="2830" y="5901"/>
                </a:cubicBezTo>
                <a:cubicBezTo>
                  <a:pt x="4466" y="5901"/>
                  <a:pt x="5781" y="4586"/>
                  <a:pt x="5781" y="2951"/>
                </a:cubicBezTo>
                <a:cubicBezTo>
                  <a:pt x="5781" y="1316"/>
                  <a:pt x="4466" y="0"/>
                  <a:pt x="2830" y="0"/>
                </a:cubicBezTo>
                <a:cubicBezTo>
                  <a:pt x="1269" y="0"/>
                  <a:pt x="3" y="1266"/>
                  <a:pt x="3" y="2828"/>
                </a:cubicBezTo>
                <a:cubicBezTo>
                  <a:pt x="3" y="2864"/>
                  <a:pt x="3" y="2914"/>
                  <a:pt x="3" y="295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2" name="任意多边形: 形状 1001">
            <a:extLst>
              <a:ext uri="{FF2B5EF4-FFF2-40B4-BE49-F238E27FC236}">
                <a16:creationId xmlns:a16="http://schemas.microsoft.com/office/drawing/2014/main" id="{C6B0F468-AAB5-DD0C-F145-0F25F046239C}"/>
              </a:ext>
            </a:extLst>
          </p:cNvPr>
          <p:cNvSpPr/>
          <p:nvPr/>
        </p:nvSpPr>
        <p:spPr>
          <a:xfrm flipH="1">
            <a:off x="7227025" y="1849896"/>
            <a:ext cx="5778" cy="5781"/>
          </a:xfrm>
          <a:custGeom>
            <a:avLst/>
            <a:gdLst>
              <a:gd name="connsiteX0" fmla="*/ 0 w 5778"/>
              <a:gd name="connsiteY0" fmla="*/ 2831 h 5781"/>
              <a:gd name="connsiteX1" fmla="*/ 2950 w 5778"/>
              <a:gd name="connsiteY1" fmla="*/ 5781 h 5781"/>
              <a:gd name="connsiteX2" fmla="*/ 5778 w 5778"/>
              <a:gd name="connsiteY2" fmla="*/ 2954 h 5781"/>
              <a:gd name="connsiteX3" fmla="*/ 5778 w 5778"/>
              <a:gd name="connsiteY3" fmla="*/ 2831 h 5781"/>
              <a:gd name="connsiteX4" fmla="*/ 2950 w 5778"/>
              <a:gd name="connsiteY4" fmla="*/ 3 h 5781"/>
              <a:gd name="connsiteX5" fmla="*/ 0 w 5778"/>
              <a:gd name="connsiteY5" fmla="*/ 2708 h 5781"/>
              <a:gd name="connsiteX6" fmla="*/ 0 w 5778"/>
              <a:gd name="connsiteY6" fmla="*/ 283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831"/>
                </a:moveTo>
                <a:cubicBezTo>
                  <a:pt x="0" y="4466"/>
                  <a:pt x="1315" y="5781"/>
                  <a:pt x="2950" y="5781"/>
                </a:cubicBezTo>
                <a:cubicBezTo>
                  <a:pt x="4512" y="5781"/>
                  <a:pt x="5778" y="4515"/>
                  <a:pt x="5778" y="2954"/>
                </a:cubicBezTo>
                <a:cubicBezTo>
                  <a:pt x="5778" y="2917"/>
                  <a:pt x="5778" y="2868"/>
                  <a:pt x="5778" y="2831"/>
                </a:cubicBezTo>
                <a:cubicBezTo>
                  <a:pt x="5778" y="1269"/>
                  <a:pt x="4512" y="3"/>
                  <a:pt x="2950" y="3"/>
                </a:cubicBezTo>
                <a:cubicBezTo>
                  <a:pt x="1389" y="-71"/>
                  <a:pt x="74" y="1147"/>
                  <a:pt x="0" y="2708"/>
                </a:cubicBezTo>
                <a:cubicBezTo>
                  <a:pt x="0" y="2745"/>
                  <a:pt x="0" y="2794"/>
                  <a:pt x="0" y="283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3" name="任意多边形: 形状 1002">
            <a:extLst>
              <a:ext uri="{FF2B5EF4-FFF2-40B4-BE49-F238E27FC236}">
                <a16:creationId xmlns:a16="http://schemas.microsoft.com/office/drawing/2014/main" id="{1779985B-016D-4A79-8B12-01E043CA5529}"/>
              </a:ext>
            </a:extLst>
          </p:cNvPr>
          <p:cNvSpPr/>
          <p:nvPr/>
        </p:nvSpPr>
        <p:spPr>
          <a:xfrm flipH="1">
            <a:off x="7191128" y="1849899"/>
            <a:ext cx="5781" cy="5778"/>
          </a:xfrm>
          <a:custGeom>
            <a:avLst/>
            <a:gdLst>
              <a:gd name="connsiteX0" fmla="*/ 3 w 5781"/>
              <a:gd name="connsiteY0" fmla="*/ 2827 h 5778"/>
              <a:gd name="connsiteX1" fmla="*/ 2708 w 5781"/>
              <a:gd name="connsiteY1" fmla="*/ 5778 h 5778"/>
              <a:gd name="connsiteX2" fmla="*/ 2830 w 5781"/>
              <a:gd name="connsiteY2" fmla="*/ 5778 h 5778"/>
              <a:gd name="connsiteX3" fmla="*/ 5781 w 5781"/>
              <a:gd name="connsiteY3" fmla="*/ 2827 h 5778"/>
              <a:gd name="connsiteX4" fmla="*/ 2954 w 5781"/>
              <a:gd name="connsiteY4" fmla="*/ 0 h 5778"/>
              <a:gd name="connsiteX5" fmla="*/ 2830 w 5781"/>
              <a:gd name="connsiteY5" fmla="*/ 0 h 5778"/>
              <a:gd name="connsiteX6" fmla="*/ 3 w 5781"/>
              <a:gd name="connsiteY6" fmla="*/ 2827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778">
                <a:moveTo>
                  <a:pt x="3" y="2827"/>
                </a:moveTo>
                <a:cubicBezTo>
                  <a:pt x="-71" y="4389"/>
                  <a:pt x="1146" y="5704"/>
                  <a:pt x="2708" y="5778"/>
                </a:cubicBezTo>
                <a:cubicBezTo>
                  <a:pt x="2745" y="5778"/>
                  <a:pt x="2794" y="5778"/>
                  <a:pt x="2830" y="5778"/>
                </a:cubicBezTo>
                <a:cubicBezTo>
                  <a:pt x="4465" y="5778"/>
                  <a:pt x="5781" y="4462"/>
                  <a:pt x="5781" y="2827"/>
                </a:cubicBezTo>
                <a:cubicBezTo>
                  <a:pt x="5781" y="1266"/>
                  <a:pt x="4515" y="0"/>
                  <a:pt x="2954" y="0"/>
                </a:cubicBezTo>
                <a:cubicBezTo>
                  <a:pt x="2917" y="0"/>
                  <a:pt x="2868" y="0"/>
                  <a:pt x="2830" y="0"/>
                </a:cubicBezTo>
                <a:cubicBezTo>
                  <a:pt x="1269" y="0"/>
                  <a:pt x="3" y="1266"/>
                  <a:pt x="3" y="2827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4" name="任意多边形: 形状 1003">
            <a:extLst>
              <a:ext uri="{FF2B5EF4-FFF2-40B4-BE49-F238E27FC236}">
                <a16:creationId xmlns:a16="http://schemas.microsoft.com/office/drawing/2014/main" id="{C54B2B9C-5CC7-1EED-3730-00EF14F2B442}"/>
              </a:ext>
            </a:extLst>
          </p:cNvPr>
          <p:cNvSpPr/>
          <p:nvPr/>
        </p:nvSpPr>
        <p:spPr>
          <a:xfrm flipH="1">
            <a:off x="8236330" y="3565678"/>
            <a:ext cx="25749" cy="39092"/>
          </a:xfrm>
          <a:custGeom>
            <a:avLst/>
            <a:gdLst>
              <a:gd name="connsiteX0" fmla="*/ 17513 w 25749"/>
              <a:gd name="connsiteY0" fmla="*/ 38641 h 39092"/>
              <a:gd name="connsiteX1" fmla="*/ 22431 w 25749"/>
              <a:gd name="connsiteY1" fmla="*/ 38641 h 39092"/>
              <a:gd name="connsiteX2" fmla="*/ 25750 w 25749"/>
              <a:gd name="connsiteY2" fmla="*/ 34953 h 39092"/>
              <a:gd name="connsiteX3" fmla="*/ 8539 w 25749"/>
              <a:gd name="connsiteY3" fmla="*/ 4956 h 39092"/>
              <a:gd name="connsiteX4" fmla="*/ 10260 w 25749"/>
              <a:gd name="connsiteY4" fmla="*/ 1023 h 39092"/>
              <a:gd name="connsiteX5" fmla="*/ 3867 w 25749"/>
              <a:gd name="connsiteY5" fmla="*/ 1023 h 39092"/>
              <a:gd name="connsiteX6" fmla="*/ 179 w 25749"/>
              <a:gd name="connsiteY6" fmla="*/ 6186 h 39092"/>
              <a:gd name="connsiteX7" fmla="*/ 4359 w 25749"/>
              <a:gd name="connsiteY7" fmla="*/ 7169 h 3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" h="39092">
                <a:moveTo>
                  <a:pt x="17513" y="38641"/>
                </a:moveTo>
                <a:cubicBezTo>
                  <a:pt x="19099" y="39243"/>
                  <a:pt x="20845" y="39243"/>
                  <a:pt x="22431" y="38641"/>
                </a:cubicBezTo>
                <a:cubicBezTo>
                  <a:pt x="23894" y="37780"/>
                  <a:pt x="25049" y="36489"/>
                  <a:pt x="25750" y="34953"/>
                </a:cubicBezTo>
                <a:lnTo>
                  <a:pt x="8539" y="4956"/>
                </a:lnTo>
                <a:cubicBezTo>
                  <a:pt x="10014" y="3604"/>
                  <a:pt x="10752" y="2129"/>
                  <a:pt x="10260" y="1023"/>
                </a:cubicBezTo>
                <a:cubicBezTo>
                  <a:pt x="9768" y="-84"/>
                  <a:pt x="6695" y="-576"/>
                  <a:pt x="3867" y="1023"/>
                </a:cubicBezTo>
                <a:cubicBezTo>
                  <a:pt x="1040" y="2620"/>
                  <a:pt x="-558" y="4711"/>
                  <a:pt x="179" y="6186"/>
                </a:cubicBezTo>
                <a:cubicBezTo>
                  <a:pt x="917" y="7661"/>
                  <a:pt x="2392" y="7661"/>
                  <a:pt x="4359" y="716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5" name="任意多边形: 形状 1004">
            <a:extLst>
              <a:ext uri="{FF2B5EF4-FFF2-40B4-BE49-F238E27FC236}">
                <a16:creationId xmlns:a16="http://schemas.microsoft.com/office/drawing/2014/main" id="{FA9230B7-976B-0A18-77FE-DBDAD3F6786D}"/>
              </a:ext>
            </a:extLst>
          </p:cNvPr>
          <p:cNvSpPr/>
          <p:nvPr/>
        </p:nvSpPr>
        <p:spPr>
          <a:xfrm flipH="1">
            <a:off x="8271462" y="3617417"/>
            <a:ext cx="40144" cy="23905"/>
          </a:xfrm>
          <a:custGeom>
            <a:avLst/>
            <a:gdLst>
              <a:gd name="connsiteX0" fmla="*/ 36306 w 40144"/>
              <a:gd name="connsiteY0" fmla="*/ 23905 h 23905"/>
              <a:gd name="connsiteX1" fmla="*/ 39748 w 40144"/>
              <a:gd name="connsiteY1" fmla="*/ 20463 h 23905"/>
              <a:gd name="connsiteX2" fmla="*/ 39748 w 40144"/>
              <a:gd name="connsiteY2" fmla="*/ 15546 h 23905"/>
              <a:gd name="connsiteX3" fmla="*/ 7047 w 40144"/>
              <a:gd name="connsiteY3" fmla="*/ 4113 h 23905"/>
              <a:gd name="connsiteX4" fmla="*/ 5695 w 40144"/>
              <a:gd name="connsiteY4" fmla="*/ 56 h 23905"/>
              <a:gd name="connsiteX5" fmla="*/ 777 w 40144"/>
              <a:gd name="connsiteY5" fmla="*/ 3990 h 23905"/>
              <a:gd name="connsiteX6" fmla="*/ 1392 w 40144"/>
              <a:gd name="connsiteY6" fmla="*/ 10383 h 23905"/>
              <a:gd name="connsiteX7" fmla="*/ 5203 w 40144"/>
              <a:gd name="connsiteY7" fmla="*/ 8416 h 2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44" h="23905">
                <a:moveTo>
                  <a:pt x="36306" y="23905"/>
                </a:moveTo>
                <a:cubicBezTo>
                  <a:pt x="37843" y="23229"/>
                  <a:pt x="39084" y="22000"/>
                  <a:pt x="39748" y="20463"/>
                </a:cubicBezTo>
                <a:cubicBezTo>
                  <a:pt x="40277" y="18865"/>
                  <a:pt x="40277" y="17144"/>
                  <a:pt x="39748" y="15546"/>
                </a:cubicBezTo>
                <a:lnTo>
                  <a:pt x="7047" y="4113"/>
                </a:lnTo>
                <a:cubicBezTo>
                  <a:pt x="7047" y="2146"/>
                  <a:pt x="7047" y="425"/>
                  <a:pt x="5695" y="56"/>
                </a:cubicBezTo>
                <a:cubicBezTo>
                  <a:pt x="4343" y="-313"/>
                  <a:pt x="2007" y="1163"/>
                  <a:pt x="777" y="3990"/>
                </a:cubicBezTo>
                <a:cubicBezTo>
                  <a:pt x="-452" y="6818"/>
                  <a:pt x="-206" y="9645"/>
                  <a:pt x="1392" y="10383"/>
                </a:cubicBezTo>
                <a:cubicBezTo>
                  <a:pt x="2990" y="11120"/>
                  <a:pt x="3974" y="10383"/>
                  <a:pt x="5203" y="841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6" name="任意多边形: 形状 1005">
            <a:extLst>
              <a:ext uri="{FF2B5EF4-FFF2-40B4-BE49-F238E27FC236}">
                <a16:creationId xmlns:a16="http://schemas.microsoft.com/office/drawing/2014/main" id="{4376CD5D-B309-EDD8-E35D-CD3EFB7C01AA}"/>
              </a:ext>
            </a:extLst>
          </p:cNvPr>
          <p:cNvSpPr/>
          <p:nvPr/>
        </p:nvSpPr>
        <p:spPr>
          <a:xfrm flipH="1">
            <a:off x="8262154" y="3706847"/>
            <a:ext cx="37626" cy="28767"/>
          </a:xfrm>
          <a:custGeom>
            <a:avLst/>
            <a:gdLst>
              <a:gd name="connsiteX0" fmla="*/ 33086 w 37626"/>
              <a:gd name="connsiteY0" fmla="*/ 0 h 28767"/>
              <a:gd name="connsiteX1" fmla="*/ 4933 w 37626"/>
              <a:gd name="connsiteY1" fmla="*/ 20284 h 28767"/>
              <a:gd name="connsiteX2" fmla="*/ 877 w 37626"/>
              <a:gd name="connsiteY2" fmla="*/ 19055 h 28767"/>
              <a:gd name="connsiteX3" fmla="*/ 877 w 37626"/>
              <a:gd name="connsiteY3" fmla="*/ 25325 h 28767"/>
              <a:gd name="connsiteX4" fmla="*/ 6409 w 37626"/>
              <a:gd name="connsiteY4" fmla="*/ 28521 h 28767"/>
              <a:gd name="connsiteX5" fmla="*/ 7023 w 37626"/>
              <a:gd name="connsiteY5" fmla="*/ 24218 h 28767"/>
              <a:gd name="connsiteX6" fmla="*/ 37512 w 37626"/>
              <a:gd name="connsiteY6" fmla="*/ 7745 h 28767"/>
              <a:gd name="connsiteX7" fmla="*/ 36528 w 37626"/>
              <a:gd name="connsiteY7" fmla="*/ 2950 h 28767"/>
              <a:gd name="connsiteX8" fmla="*/ 33086 w 37626"/>
              <a:gd name="connsiteY8" fmla="*/ 0 h 2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26" h="28767">
                <a:moveTo>
                  <a:pt x="33086" y="0"/>
                </a:moveTo>
                <a:lnTo>
                  <a:pt x="4933" y="20284"/>
                </a:lnTo>
                <a:cubicBezTo>
                  <a:pt x="3581" y="18932"/>
                  <a:pt x="1983" y="18317"/>
                  <a:pt x="877" y="19055"/>
                </a:cubicBezTo>
                <a:cubicBezTo>
                  <a:pt x="-230" y="19793"/>
                  <a:pt x="-353" y="22743"/>
                  <a:pt x="877" y="25325"/>
                </a:cubicBezTo>
                <a:cubicBezTo>
                  <a:pt x="2106" y="27906"/>
                  <a:pt x="4933" y="29382"/>
                  <a:pt x="6409" y="28521"/>
                </a:cubicBezTo>
                <a:cubicBezTo>
                  <a:pt x="7884" y="27661"/>
                  <a:pt x="7638" y="26185"/>
                  <a:pt x="7023" y="24218"/>
                </a:cubicBezTo>
                <a:lnTo>
                  <a:pt x="37512" y="7745"/>
                </a:lnTo>
                <a:cubicBezTo>
                  <a:pt x="37831" y="6085"/>
                  <a:pt x="37474" y="4352"/>
                  <a:pt x="36528" y="2950"/>
                </a:cubicBezTo>
                <a:cubicBezTo>
                  <a:pt x="35680" y="1672"/>
                  <a:pt x="34487" y="651"/>
                  <a:pt x="33086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7" name="任意多边形: 形状 1006">
            <a:extLst>
              <a:ext uri="{FF2B5EF4-FFF2-40B4-BE49-F238E27FC236}">
                <a16:creationId xmlns:a16="http://schemas.microsoft.com/office/drawing/2014/main" id="{56315963-A894-F5AE-8D8B-D09B77D738F8}"/>
              </a:ext>
            </a:extLst>
          </p:cNvPr>
          <p:cNvSpPr/>
          <p:nvPr/>
        </p:nvSpPr>
        <p:spPr>
          <a:xfrm flipH="1">
            <a:off x="8228585" y="3728315"/>
            <a:ext cx="22084" cy="40542"/>
          </a:xfrm>
          <a:custGeom>
            <a:avLst/>
            <a:gdLst>
              <a:gd name="connsiteX0" fmla="*/ 18397 w 22084"/>
              <a:gd name="connsiteY0" fmla="*/ 415 h 40542"/>
              <a:gd name="connsiteX1" fmla="*/ 13479 w 22084"/>
              <a:gd name="connsiteY1" fmla="*/ 415 h 40542"/>
              <a:gd name="connsiteX2" fmla="*/ 4136 w 22084"/>
              <a:gd name="connsiteY2" fmla="*/ 33731 h 40542"/>
              <a:gd name="connsiteX3" fmla="*/ 79 w 22084"/>
              <a:gd name="connsiteY3" fmla="*/ 35206 h 40542"/>
              <a:gd name="connsiteX4" fmla="*/ 4382 w 22084"/>
              <a:gd name="connsiteY4" fmla="*/ 40000 h 40542"/>
              <a:gd name="connsiteX5" fmla="*/ 10774 w 22084"/>
              <a:gd name="connsiteY5" fmla="*/ 39017 h 40542"/>
              <a:gd name="connsiteX6" fmla="*/ 8562 w 22084"/>
              <a:gd name="connsiteY6" fmla="*/ 35329 h 40542"/>
              <a:gd name="connsiteX7" fmla="*/ 22085 w 22084"/>
              <a:gd name="connsiteY7" fmla="*/ 3365 h 40542"/>
              <a:gd name="connsiteX8" fmla="*/ 18397 w 22084"/>
              <a:gd name="connsiteY8" fmla="*/ 415 h 4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84" h="40542">
                <a:moveTo>
                  <a:pt x="18397" y="415"/>
                </a:moveTo>
                <a:cubicBezTo>
                  <a:pt x="16799" y="-138"/>
                  <a:pt x="15077" y="-138"/>
                  <a:pt x="13479" y="415"/>
                </a:cubicBezTo>
                <a:lnTo>
                  <a:pt x="4136" y="33731"/>
                </a:lnTo>
                <a:cubicBezTo>
                  <a:pt x="2169" y="33731"/>
                  <a:pt x="571" y="33731"/>
                  <a:pt x="79" y="35206"/>
                </a:cubicBezTo>
                <a:cubicBezTo>
                  <a:pt x="-412" y="36681"/>
                  <a:pt x="1432" y="39017"/>
                  <a:pt x="4382" y="40000"/>
                </a:cubicBezTo>
                <a:cubicBezTo>
                  <a:pt x="7332" y="40984"/>
                  <a:pt x="10160" y="40615"/>
                  <a:pt x="10774" y="39017"/>
                </a:cubicBezTo>
                <a:cubicBezTo>
                  <a:pt x="11389" y="37419"/>
                  <a:pt x="10160" y="36435"/>
                  <a:pt x="8562" y="35329"/>
                </a:cubicBezTo>
                <a:lnTo>
                  <a:pt x="22085" y="3365"/>
                </a:lnTo>
                <a:cubicBezTo>
                  <a:pt x="21261" y="1964"/>
                  <a:pt x="19945" y="919"/>
                  <a:pt x="18397" y="41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8" name="任意多边形: 形状 1007">
            <a:extLst>
              <a:ext uri="{FF2B5EF4-FFF2-40B4-BE49-F238E27FC236}">
                <a16:creationId xmlns:a16="http://schemas.microsoft.com/office/drawing/2014/main" id="{575B853B-B2D3-9783-E08A-14A1E26EB501}"/>
              </a:ext>
            </a:extLst>
          </p:cNvPr>
          <p:cNvSpPr/>
          <p:nvPr/>
        </p:nvSpPr>
        <p:spPr>
          <a:xfrm flipH="1">
            <a:off x="8168176" y="3719635"/>
            <a:ext cx="25126" cy="39425"/>
          </a:xfrm>
          <a:custGeom>
            <a:avLst/>
            <a:gdLst>
              <a:gd name="connsiteX0" fmla="*/ 20653 w 25126"/>
              <a:gd name="connsiteY0" fmla="*/ 32821 h 39425"/>
              <a:gd name="connsiteX1" fmla="*/ 8360 w 25126"/>
              <a:gd name="connsiteY1" fmla="*/ 489 h 39425"/>
              <a:gd name="connsiteX2" fmla="*/ 3442 w 25126"/>
              <a:gd name="connsiteY2" fmla="*/ 489 h 39425"/>
              <a:gd name="connsiteX3" fmla="*/ 0 w 25126"/>
              <a:gd name="connsiteY3" fmla="*/ 4054 h 39425"/>
              <a:gd name="connsiteX4" fmla="*/ 16596 w 25126"/>
              <a:gd name="connsiteY4" fmla="*/ 34542 h 39425"/>
              <a:gd name="connsiteX5" fmla="*/ 14752 w 25126"/>
              <a:gd name="connsiteY5" fmla="*/ 38353 h 39425"/>
              <a:gd name="connsiteX6" fmla="*/ 21145 w 25126"/>
              <a:gd name="connsiteY6" fmla="*/ 38353 h 39425"/>
              <a:gd name="connsiteX7" fmla="*/ 24956 w 25126"/>
              <a:gd name="connsiteY7" fmla="*/ 33190 h 39425"/>
              <a:gd name="connsiteX8" fmla="*/ 20653 w 25126"/>
              <a:gd name="connsiteY8" fmla="*/ 32821 h 3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26" h="39425">
                <a:moveTo>
                  <a:pt x="20653" y="32821"/>
                </a:moveTo>
                <a:lnTo>
                  <a:pt x="8360" y="489"/>
                </a:lnTo>
                <a:cubicBezTo>
                  <a:pt x="6786" y="-163"/>
                  <a:pt x="5016" y="-163"/>
                  <a:pt x="3442" y="489"/>
                </a:cubicBezTo>
                <a:cubicBezTo>
                  <a:pt x="1979" y="1325"/>
                  <a:pt x="787" y="2566"/>
                  <a:pt x="0" y="4054"/>
                </a:cubicBezTo>
                <a:lnTo>
                  <a:pt x="16596" y="34542"/>
                </a:lnTo>
                <a:cubicBezTo>
                  <a:pt x="15121" y="35771"/>
                  <a:pt x="14261" y="37247"/>
                  <a:pt x="14752" y="38353"/>
                </a:cubicBezTo>
                <a:cubicBezTo>
                  <a:pt x="15244" y="39460"/>
                  <a:pt x="18317" y="40074"/>
                  <a:pt x="21145" y="38353"/>
                </a:cubicBezTo>
                <a:cubicBezTo>
                  <a:pt x="23973" y="36632"/>
                  <a:pt x="25694" y="34665"/>
                  <a:pt x="24956" y="33190"/>
                </a:cubicBezTo>
                <a:cubicBezTo>
                  <a:pt x="24218" y="31715"/>
                  <a:pt x="22620" y="32452"/>
                  <a:pt x="20653" y="3282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09" name="任意多边形: 形状 1008">
            <a:extLst>
              <a:ext uri="{FF2B5EF4-FFF2-40B4-BE49-F238E27FC236}">
                <a16:creationId xmlns:a16="http://schemas.microsoft.com/office/drawing/2014/main" id="{6B4A3C59-D5A3-A6B1-1071-DA55E573EE93}"/>
              </a:ext>
            </a:extLst>
          </p:cNvPr>
          <p:cNvSpPr/>
          <p:nvPr/>
        </p:nvSpPr>
        <p:spPr>
          <a:xfrm flipH="1">
            <a:off x="8092275" y="3644008"/>
            <a:ext cx="41750" cy="16246"/>
          </a:xfrm>
          <a:custGeom>
            <a:avLst/>
            <a:gdLst>
              <a:gd name="connsiteX0" fmla="*/ 41653 w 41750"/>
              <a:gd name="connsiteY0" fmla="*/ 5059 h 16246"/>
              <a:gd name="connsiteX1" fmla="*/ 37720 w 41750"/>
              <a:gd name="connsiteY1" fmla="*/ 19 h 16246"/>
              <a:gd name="connsiteX2" fmla="*/ 35630 w 41750"/>
              <a:gd name="connsiteY2" fmla="*/ 3707 h 16246"/>
              <a:gd name="connsiteX3" fmla="*/ 1085 w 41750"/>
              <a:gd name="connsiteY3" fmla="*/ 7272 h 16246"/>
              <a:gd name="connsiteX4" fmla="*/ 101 w 41750"/>
              <a:gd name="connsiteY4" fmla="*/ 12066 h 16246"/>
              <a:gd name="connsiteX5" fmla="*/ 2683 w 41750"/>
              <a:gd name="connsiteY5" fmla="*/ 16246 h 16246"/>
              <a:gd name="connsiteX6" fmla="*/ 36367 w 41750"/>
              <a:gd name="connsiteY6" fmla="*/ 8256 h 16246"/>
              <a:gd name="connsiteX7" fmla="*/ 39564 w 41750"/>
              <a:gd name="connsiteY7" fmla="*/ 11083 h 16246"/>
              <a:gd name="connsiteX8" fmla="*/ 41653 w 41750"/>
              <a:gd name="connsiteY8" fmla="*/ 5059 h 1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50" h="16246">
                <a:moveTo>
                  <a:pt x="41653" y="5059"/>
                </a:moveTo>
                <a:cubicBezTo>
                  <a:pt x="41653" y="1986"/>
                  <a:pt x="39441" y="-227"/>
                  <a:pt x="37720" y="19"/>
                </a:cubicBezTo>
                <a:cubicBezTo>
                  <a:pt x="35998" y="265"/>
                  <a:pt x="35753" y="1740"/>
                  <a:pt x="35630" y="3707"/>
                </a:cubicBezTo>
                <a:lnTo>
                  <a:pt x="1085" y="7272"/>
                </a:lnTo>
                <a:cubicBezTo>
                  <a:pt x="163" y="8686"/>
                  <a:pt x="-194" y="10407"/>
                  <a:pt x="101" y="12066"/>
                </a:cubicBezTo>
                <a:cubicBezTo>
                  <a:pt x="470" y="13714"/>
                  <a:pt x="1380" y="15177"/>
                  <a:pt x="2683" y="16246"/>
                </a:cubicBezTo>
                <a:lnTo>
                  <a:pt x="36367" y="8256"/>
                </a:lnTo>
                <a:cubicBezTo>
                  <a:pt x="37105" y="10099"/>
                  <a:pt x="38457" y="11329"/>
                  <a:pt x="39564" y="11083"/>
                </a:cubicBezTo>
                <a:cubicBezTo>
                  <a:pt x="40670" y="10837"/>
                  <a:pt x="42145" y="8132"/>
                  <a:pt x="41653" y="505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0" name="任意多边形: 形状 1009">
            <a:extLst>
              <a:ext uri="{FF2B5EF4-FFF2-40B4-BE49-F238E27FC236}">
                <a16:creationId xmlns:a16="http://schemas.microsoft.com/office/drawing/2014/main" id="{6F1286BB-6F3A-0B3A-8451-0064306E3179}"/>
              </a:ext>
            </a:extLst>
          </p:cNvPr>
          <p:cNvSpPr/>
          <p:nvPr/>
        </p:nvSpPr>
        <p:spPr>
          <a:xfrm flipH="1">
            <a:off x="8162799" y="3569573"/>
            <a:ext cx="26323" cy="38811"/>
          </a:xfrm>
          <a:custGeom>
            <a:avLst/>
            <a:gdLst>
              <a:gd name="connsiteX0" fmla="*/ 22620 w 26323"/>
              <a:gd name="connsiteY0" fmla="*/ 1061 h 38811"/>
              <a:gd name="connsiteX1" fmla="*/ 16228 w 26323"/>
              <a:gd name="connsiteY1" fmla="*/ 1061 h 38811"/>
              <a:gd name="connsiteX2" fmla="*/ 17826 w 26323"/>
              <a:gd name="connsiteY2" fmla="*/ 4995 h 38811"/>
              <a:gd name="connsiteX3" fmla="*/ 0 w 26323"/>
              <a:gd name="connsiteY3" fmla="*/ 34745 h 38811"/>
              <a:gd name="connsiteX4" fmla="*/ 3320 w 26323"/>
              <a:gd name="connsiteY4" fmla="*/ 38433 h 38811"/>
              <a:gd name="connsiteX5" fmla="*/ 8114 w 26323"/>
              <a:gd name="connsiteY5" fmla="*/ 38433 h 38811"/>
              <a:gd name="connsiteX6" fmla="*/ 22006 w 26323"/>
              <a:gd name="connsiteY6" fmla="*/ 6593 h 38811"/>
              <a:gd name="connsiteX7" fmla="*/ 26185 w 26323"/>
              <a:gd name="connsiteY7" fmla="*/ 5732 h 38811"/>
              <a:gd name="connsiteX8" fmla="*/ 22620 w 26323"/>
              <a:gd name="connsiteY8" fmla="*/ 1061 h 3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23" h="38811">
                <a:moveTo>
                  <a:pt x="22620" y="1061"/>
                </a:moveTo>
                <a:cubicBezTo>
                  <a:pt x="19793" y="-414"/>
                  <a:pt x="16965" y="-291"/>
                  <a:pt x="16228" y="1061"/>
                </a:cubicBezTo>
                <a:cubicBezTo>
                  <a:pt x="15490" y="2413"/>
                  <a:pt x="16228" y="3643"/>
                  <a:pt x="17826" y="4995"/>
                </a:cubicBezTo>
                <a:lnTo>
                  <a:pt x="0" y="34745"/>
                </a:lnTo>
                <a:cubicBezTo>
                  <a:pt x="615" y="36343"/>
                  <a:pt x="1795" y="37647"/>
                  <a:pt x="3320" y="38433"/>
                </a:cubicBezTo>
                <a:cubicBezTo>
                  <a:pt x="4881" y="38938"/>
                  <a:pt x="6553" y="38938"/>
                  <a:pt x="8114" y="38433"/>
                </a:cubicBezTo>
                <a:lnTo>
                  <a:pt x="22006" y="6593"/>
                </a:lnTo>
                <a:cubicBezTo>
                  <a:pt x="23973" y="6593"/>
                  <a:pt x="25571" y="6593"/>
                  <a:pt x="26185" y="5732"/>
                </a:cubicBezTo>
                <a:cubicBezTo>
                  <a:pt x="26800" y="4872"/>
                  <a:pt x="25325" y="2413"/>
                  <a:pt x="22620" y="106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1" name="任意多边形: 形状 1010">
            <a:extLst>
              <a:ext uri="{FF2B5EF4-FFF2-40B4-BE49-F238E27FC236}">
                <a16:creationId xmlns:a16="http://schemas.microsoft.com/office/drawing/2014/main" id="{BDB9C6D4-1832-D180-FB40-B67EC274AA30}"/>
              </a:ext>
            </a:extLst>
          </p:cNvPr>
          <p:cNvSpPr/>
          <p:nvPr/>
        </p:nvSpPr>
        <p:spPr>
          <a:xfrm flipH="1">
            <a:off x="8119787" y="3694185"/>
            <a:ext cx="39216" cy="26660"/>
          </a:xfrm>
          <a:custGeom>
            <a:avLst/>
            <a:gdLst>
              <a:gd name="connsiteX0" fmla="*/ 33070 w 39216"/>
              <a:gd name="connsiteY0" fmla="*/ 18317 h 26660"/>
              <a:gd name="connsiteX1" fmla="*/ 4180 w 39216"/>
              <a:gd name="connsiteY1" fmla="*/ 0 h 26660"/>
              <a:gd name="connsiteX2" fmla="*/ 369 w 39216"/>
              <a:gd name="connsiteY2" fmla="*/ 3196 h 26660"/>
              <a:gd name="connsiteX3" fmla="*/ 369 w 39216"/>
              <a:gd name="connsiteY3" fmla="*/ 8114 h 26660"/>
              <a:gd name="connsiteX4" fmla="*/ 31964 w 39216"/>
              <a:gd name="connsiteY4" fmla="*/ 22374 h 26660"/>
              <a:gd name="connsiteX5" fmla="*/ 32824 w 39216"/>
              <a:gd name="connsiteY5" fmla="*/ 26554 h 26660"/>
              <a:gd name="connsiteX6" fmla="*/ 38110 w 39216"/>
              <a:gd name="connsiteY6" fmla="*/ 23112 h 26660"/>
              <a:gd name="connsiteX7" fmla="*/ 38110 w 39216"/>
              <a:gd name="connsiteY7" fmla="*/ 16719 h 26660"/>
              <a:gd name="connsiteX8" fmla="*/ 33070 w 39216"/>
              <a:gd name="connsiteY8" fmla="*/ 18317 h 2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16" h="26660">
                <a:moveTo>
                  <a:pt x="33070" y="18317"/>
                </a:moveTo>
                <a:lnTo>
                  <a:pt x="4180" y="0"/>
                </a:lnTo>
                <a:cubicBezTo>
                  <a:pt x="2569" y="578"/>
                  <a:pt x="1217" y="1709"/>
                  <a:pt x="369" y="3196"/>
                </a:cubicBezTo>
                <a:cubicBezTo>
                  <a:pt x="-123" y="4794"/>
                  <a:pt x="-123" y="6516"/>
                  <a:pt x="369" y="8114"/>
                </a:cubicBezTo>
                <a:lnTo>
                  <a:pt x="31964" y="22374"/>
                </a:lnTo>
                <a:cubicBezTo>
                  <a:pt x="31964" y="24341"/>
                  <a:pt x="31964" y="26062"/>
                  <a:pt x="32824" y="26554"/>
                </a:cubicBezTo>
                <a:cubicBezTo>
                  <a:pt x="33684" y="27046"/>
                  <a:pt x="36635" y="25817"/>
                  <a:pt x="38110" y="23112"/>
                </a:cubicBezTo>
                <a:cubicBezTo>
                  <a:pt x="39586" y="20407"/>
                  <a:pt x="39586" y="17457"/>
                  <a:pt x="38110" y="16719"/>
                </a:cubicBezTo>
                <a:cubicBezTo>
                  <a:pt x="36635" y="15982"/>
                  <a:pt x="34422" y="16842"/>
                  <a:pt x="33070" y="1831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2" name="任意多边形: 形状 1011">
            <a:extLst>
              <a:ext uri="{FF2B5EF4-FFF2-40B4-BE49-F238E27FC236}">
                <a16:creationId xmlns:a16="http://schemas.microsoft.com/office/drawing/2014/main" id="{9E3C1F78-6C87-9114-BCE7-64464ADF1FE2}"/>
              </a:ext>
            </a:extLst>
          </p:cNvPr>
          <p:cNvSpPr/>
          <p:nvPr/>
        </p:nvSpPr>
        <p:spPr>
          <a:xfrm flipH="1">
            <a:off x="8125442" y="3579977"/>
            <a:ext cx="171126" cy="171126"/>
          </a:xfrm>
          <a:custGeom>
            <a:avLst/>
            <a:gdLst>
              <a:gd name="connsiteX0" fmla="*/ 171127 w 171126"/>
              <a:gd name="connsiteY0" fmla="*/ 85563 h 171126"/>
              <a:gd name="connsiteX1" fmla="*/ 85564 w 171126"/>
              <a:gd name="connsiteY1" fmla="*/ 171127 h 171126"/>
              <a:gd name="connsiteX2" fmla="*/ 0 w 171126"/>
              <a:gd name="connsiteY2" fmla="*/ 85563 h 171126"/>
              <a:gd name="connsiteX3" fmla="*/ 85564 w 171126"/>
              <a:gd name="connsiteY3" fmla="*/ 0 h 171126"/>
              <a:gd name="connsiteX4" fmla="*/ 171127 w 171126"/>
              <a:gd name="connsiteY4" fmla="*/ 85563 h 1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26" h="171126">
                <a:moveTo>
                  <a:pt x="171127" y="85563"/>
                </a:moveTo>
                <a:cubicBezTo>
                  <a:pt x="171127" y="132819"/>
                  <a:pt x="132819" y="171127"/>
                  <a:pt x="85564" y="171127"/>
                </a:cubicBezTo>
                <a:cubicBezTo>
                  <a:pt x="38308" y="171127"/>
                  <a:pt x="0" y="132819"/>
                  <a:pt x="0" y="85563"/>
                </a:cubicBezTo>
                <a:cubicBezTo>
                  <a:pt x="0" y="38308"/>
                  <a:pt x="38308" y="0"/>
                  <a:pt x="85564" y="0"/>
                </a:cubicBezTo>
                <a:cubicBezTo>
                  <a:pt x="132819" y="0"/>
                  <a:pt x="171127" y="38308"/>
                  <a:pt x="171127" y="85563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3" name="任意多边形: 形状 1012">
            <a:extLst>
              <a:ext uri="{FF2B5EF4-FFF2-40B4-BE49-F238E27FC236}">
                <a16:creationId xmlns:a16="http://schemas.microsoft.com/office/drawing/2014/main" id="{0E4C1307-0B99-617F-EFA5-543138749CC8}"/>
              </a:ext>
            </a:extLst>
          </p:cNvPr>
          <p:cNvSpPr/>
          <p:nvPr/>
        </p:nvSpPr>
        <p:spPr>
          <a:xfrm flipH="1">
            <a:off x="8178673" y="3606163"/>
            <a:ext cx="11064" cy="15753"/>
          </a:xfrm>
          <a:custGeom>
            <a:avLst/>
            <a:gdLst>
              <a:gd name="connsiteX0" fmla="*/ 11064 w 11064"/>
              <a:gd name="connsiteY0" fmla="*/ 2090 h 15753"/>
              <a:gd name="connsiteX1" fmla="*/ 8483 w 11064"/>
              <a:gd name="connsiteY1" fmla="*/ 14383 h 15753"/>
              <a:gd name="connsiteX2" fmla="*/ 2950 w 11064"/>
              <a:gd name="connsiteY2" fmla="*/ 15490 h 15753"/>
              <a:gd name="connsiteX3" fmla="*/ 0 w 11064"/>
              <a:gd name="connsiteY3" fmla="*/ 10818 h 15753"/>
              <a:gd name="connsiteX4" fmla="*/ 7007 w 11064"/>
              <a:gd name="connsiteY4" fmla="*/ 0 h 1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5753">
                <a:moveTo>
                  <a:pt x="11064" y="2090"/>
                </a:moveTo>
                <a:lnTo>
                  <a:pt x="8483" y="14383"/>
                </a:lnTo>
                <a:cubicBezTo>
                  <a:pt x="8483" y="14383"/>
                  <a:pt x="5286" y="16473"/>
                  <a:pt x="2950" y="15490"/>
                </a:cubicBezTo>
                <a:cubicBezTo>
                  <a:pt x="1279" y="14482"/>
                  <a:pt x="184" y="12761"/>
                  <a:pt x="0" y="10818"/>
                </a:cubicBezTo>
                <a:lnTo>
                  <a:pt x="7007" y="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4" name="任意多边形: 形状 1013">
            <a:extLst>
              <a:ext uri="{FF2B5EF4-FFF2-40B4-BE49-F238E27FC236}">
                <a16:creationId xmlns:a16="http://schemas.microsoft.com/office/drawing/2014/main" id="{E971C716-259C-5A9A-D127-3D499BBA7B32}"/>
              </a:ext>
            </a:extLst>
          </p:cNvPr>
          <p:cNvSpPr/>
          <p:nvPr/>
        </p:nvSpPr>
        <p:spPr>
          <a:xfrm flipH="1">
            <a:off x="8175807" y="3604975"/>
            <a:ext cx="11413" cy="10565"/>
          </a:xfrm>
          <a:custGeom>
            <a:avLst/>
            <a:gdLst>
              <a:gd name="connsiteX0" fmla="*/ 311 w 11413"/>
              <a:gd name="connsiteY0" fmla="*/ 2908 h 10565"/>
              <a:gd name="connsiteX1" fmla="*/ 3507 w 11413"/>
              <a:gd name="connsiteY1" fmla="*/ 9670 h 10565"/>
              <a:gd name="connsiteX2" fmla="*/ 3507 w 11413"/>
              <a:gd name="connsiteY2" fmla="*/ 9670 h 10565"/>
              <a:gd name="connsiteX3" fmla="*/ 10515 w 11413"/>
              <a:gd name="connsiteY3" fmla="*/ 8392 h 10565"/>
              <a:gd name="connsiteX4" fmla="*/ 9236 w 11413"/>
              <a:gd name="connsiteY4" fmla="*/ 1372 h 10565"/>
              <a:gd name="connsiteX5" fmla="*/ 7318 w 11413"/>
              <a:gd name="connsiteY5" fmla="*/ 573 h 10565"/>
              <a:gd name="connsiteX6" fmla="*/ 360 w 11413"/>
              <a:gd name="connsiteY6" fmla="*/ 2798 h 10565"/>
              <a:gd name="connsiteX7" fmla="*/ 311 w 11413"/>
              <a:gd name="connsiteY7" fmla="*/ 2908 h 10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13" h="10565">
                <a:moveTo>
                  <a:pt x="311" y="2908"/>
                </a:moveTo>
                <a:cubicBezTo>
                  <a:pt x="-673" y="5662"/>
                  <a:pt x="753" y="8686"/>
                  <a:pt x="3507" y="9670"/>
                </a:cubicBezTo>
                <a:cubicBezTo>
                  <a:pt x="3507" y="9670"/>
                  <a:pt x="3507" y="9670"/>
                  <a:pt x="3507" y="9670"/>
                </a:cubicBezTo>
                <a:cubicBezTo>
                  <a:pt x="5794" y="11256"/>
                  <a:pt x="8941" y="10678"/>
                  <a:pt x="10515" y="8392"/>
                </a:cubicBezTo>
                <a:cubicBezTo>
                  <a:pt x="12100" y="6105"/>
                  <a:pt x="11535" y="2958"/>
                  <a:pt x="9236" y="1372"/>
                </a:cubicBezTo>
                <a:cubicBezTo>
                  <a:pt x="8658" y="979"/>
                  <a:pt x="8007" y="708"/>
                  <a:pt x="7318" y="573"/>
                </a:cubicBezTo>
                <a:cubicBezTo>
                  <a:pt x="4786" y="-730"/>
                  <a:pt x="1676" y="265"/>
                  <a:pt x="360" y="2798"/>
                </a:cubicBezTo>
                <a:cubicBezTo>
                  <a:pt x="348" y="2835"/>
                  <a:pt x="323" y="2872"/>
                  <a:pt x="311" y="290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5" name="任意多边形: 形状 1014">
            <a:extLst>
              <a:ext uri="{FF2B5EF4-FFF2-40B4-BE49-F238E27FC236}">
                <a16:creationId xmlns:a16="http://schemas.microsoft.com/office/drawing/2014/main" id="{06A51AEC-A447-D2BC-B82A-279E783AA268}"/>
              </a:ext>
            </a:extLst>
          </p:cNvPr>
          <p:cNvSpPr/>
          <p:nvPr/>
        </p:nvSpPr>
        <p:spPr>
          <a:xfrm flipH="1">
            <a:off x="8219857" y="3602843"/>
            <a:ext cx="10695" cy="15879"/>
          </a:xfrm>
          <a:custGeom>
            <a:avLst/>
            <a:gdLst>
              <a:gd name="connsiteX0" fmla="*/ 4180 w 10695"/>
              <a:gd name="connsiteY0" fmla="*/ 0 h 15879"/>
              <a:gd name="connsiteX1" fmla="*/ 10695 w 10695"/>
              <a:gd name="connsiteY1" fmla="*/ 11310 h 15879"/>
              <a:gd name="connsiteX2" fmla="*/ 7376 w 10695"/>
              <a:gd name="connsiteY2" fmla="*/ 15736 h 15879"/>
              <a:gd name="connsiteX3" fmla="*/ 1967 w 10695"/>
              <a:gd name="connsiteY3" fmla="*/ 14261 h 15879"/>
              <a:gd name="connsiteX4" fmla="*/ 0 w 10695"/>
              <a:gd name="connsiteY4" fmla="*/ 1967 h 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" h="15879">
                <a:moveTo>
                  <a:pt x="4180" y="0"/>
                </a:moveTo>
                <a:lnTo>
                  <a:pt x="10695" y="11310"/>
                </a:lnTo>
                <a:cubicBezTo>
                  <a:pt x="10695" y="11310"/>
                  <a:pt x="9712" y="14876"/>
                  <a:pt x="7376" y="15736"/>
                </a:cubicBezTo>
                <a:cubicBezTo>
                  <a:pt x="5446" y="16166"/>
                  <a:pt x="3418" y="15613"/>
                  <a:pt x="1967" y="14261"/>
                </a:cubicBezTo>
                <a:lnTo>
                  <a:pt x="0" y="196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6" name="任意多边形: 形状 1015">
            <a:extLst>
              <a:ext uri="{FF2B5EF4-FFF2-40B4-BE49-F238E27FC236}">
                <a16:creationId xmlns:a16="http://schemas.microsoft.com/office/drawing/2014/main" id="{7E48B3C1-DC16-D7E0-F74F-C95AACB256AE}"/>
              </a:ext>
            </a:extLst>
          </p:cNvPr>
          <p:cNvSpPr/>
          <p:nvPr/>
        </p:nvSpPr>
        <p:spPr>
          <a:xfrm flipH="1">
            <a:off x="8222083" y="3601506"/>
            <a:ext cx="10790" cy="9804"/>
          </a:xfrm>
          <a:custGeom>
            <a:avLst/>
            <a:gdLst>
              <a:gd name="connsiteX0" fmla="*/ 109 w 10790"/>
              <a:gd name="connsiteY0" fmla="*/ 6746 h 9804"/>
              <a:gd name="connsiteX1" fmla="*/ 7731 w 10790"/>
              <a:gd name="connsiteY1" fmla="*/ 9168 h 9804"/>
              <a:gd name="connsiteX2" fmla="*/ 10681 w 10790"/>
              <a:gd name="connsiteY2" fmla="*/ 3058 h 9804"/>
              <a:gd name="connsiteX3" fmla="*/ 3059 w 10790"/>
              <a:gd name="connsiteY3" fmla="*/ 636 h 9804"/>
              <a:gd name="connsiteX4" fmla="*/ 109 w 10790"/>
              <a:gd name="connsiteY4" fmla="*/ 6746 h 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0" h="9804">
                <a:moveTo>
                  <a:pt x="109" y="6746"/>
                </a:moveTo>
                <a:cubicBezTo>
                  <a:pt x="1547" y="9525"/>
                  <a:pt x="4953" y="10607"/>
                  <a:pt x="7731" y="9168"/>
                </a:cubicBezTo>
                <a:cubicBezTo>
                  <a:pt x="9969" y="8025"/>
                  <a:pt x="11173" y="5529"/>
                  <a:pt x="10681" y="3058"/>
                </a:cubicBezTo>
                <a:cubicBezTo>
                  <a:pt x="9243" y="280"/>
                  <a:pt x="5838" y="-802"/>
                  <a:pt x="3059" y="636"/>
                </a:cubicBezTo>
                <a:cubicBezTo>
                  <a:pt x="822" y="1780"/>
                  <a:pt x="-383" y="4275"/>
                  <a:pt x="109" y="674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7" name="任意多边形: 形状 1016">
            <a:extLst>
              <a:ext uri="{FF2B5EF4-FFF2-40B4-BE49-F238E27FC236}">
                <a16:creationId xmlns:a16="http://schemas.microsoft.com/office/drawing/2014/main" id="{366BEC82-472D-EA50-A380-73F50BF2158C}"/>
              </a:ext>
            </a:extLst>
          </p:cNvPr>
          <p:cNvSpPr/>
          <p:nvPr/>
        </p:nvSpPr>
        <p:spPr>
          <a:xfrm flipH="1">
            <a:off x="8250081" y="3638003"/>
            <a:ext cx="15753" cy="11187"/>
          </a:xfrm>
          <a:custGeom>
            <a:avLst/>
            <a:gdLst>
              <a:gd name="connsiteX0" fmla="*/ 2090 w 15753"/>
              <a:gd name="connsiteY0" fmla="*/ 0 h 11187"/>
              <a:gd name="connsiteX1" fmla="*/ 14384 w 15753"/>
              <a:gd name="connsiteY1" fmla="*/ 2705 h 11187"/>
              <a:gd name="connsiteX2" fmla="*/ 15490 w 15753"/>
              <a:gd name="connsiteY2" fmla="*/ 8237 h 11187"/>
              <a:gd name="connsiteX3" fmla="*/ 10818 w 15753"/>
              <a:gd name="connsiteY3" fmla="*/ 11187 h 11187"/>
              <a:gd name="connsiteX4" fmla="*/ 0 w 15753"/>
              <a:gd name="connsiteY4" fmla="*/ 3934 h 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3" h="11187">
                <a:moveTo>
                  <a:pt x="2090" y="0"/>
                </a:moveTo>
                <a:lnTo>
                  <a:pt x="14384" y="2705"/>
                </a:lnTo>
                <a:cubicBezTo>
                  <a:pt x="14384" y="2705"/>
                  <a:pt x="16473" y="5901"/>
                  <a:pt x="15490" y="8237"/>
                </a:cubicBezTo>
                <a:cubicBezTo>
                  <a:pt x="14482" y="9909"/>
                  <a:pt x="12761" y="11003"/>
                  <a:pt x="10818" y="11187"/>
                </a:cubicBezTo>
                <a:lnTo>
                  <a:pt x="0" y="3934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8" name="任意多边形: 形状 1017">
            <a:extLst>
              <a:ext uri="{FF2B5EF4-FFF2-40B4-BE49-F238E27FC236}">
                <a16:creationId xmlns:a16="http://schemas.microsoft.com/office/drawing/2014/main" id="{67BC48CB-3223-6554-7CF7-7669E8778430}"/>
              </a:ext>
            </a:extLst>
          </p:cNvPr>
          <p:cNvSpPr/>
          <p:nvPr/>
        </p:nvSpPr>
        <p:spPr>
          <a:xfrm flipH="1">
            <a:off x="8255577" y="3635770"/>
            <a:ext cx="11427" cy="11310"/>
          </a:xfrm>
          <a:custGeom>
            <a:avLst/>
            <a:gdLst>
              <a:gd name="connsiteX0" fmla="*/ 3014 w 11427"/>
              <a:gd name="connsiteY0" fmla="*/ 10593 h 11310"/>
              <a:gd name="connsiteX1" fmla="*/ 10710 w 11427"/>
              <a:gd name="connsiteY1" fmla="*/ 8404 h 11310"/>
              <a:gd name="connsiteX2" fmla="*/ 8522 w 11427"/>
              <a:gd name="connsiteY2" fmla="*/ 721 h 11310"/>
              <a:gd name="connsiteX3" fmla="*/ 826 w 11427"/>
              <a:gd name="connsiteY3" fmla="*/ 2897 h 11310"/>
              <a:gd name="connsiteX4" fmla="*/ 556 w 11427"/>
              <a:gd name="connsiteY4" fmla="*/ 3463 h 11310"/>
              <a:gd name="connsiteX5" fmla="*/ 2928 w 11427"/>
              <a:gd name="connsiteY5" fmla="*/ 10556 h 11310"/>
              <a:gd name="connsiteX6" fmla="*/ 3014 w 11427"/>
              <a:gd name="connsiteY6" fmla="*/ 10593 h 1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27" h="11310">
                <a:moveTo>
                  <a:pt x="3014" y="10593"/>
                </a:moveTo>
                <a:cubicBezTo>
                  <a:pt x="5743" y="12117"/>
                  <a:pt x="9186" y="11134"/>
                  <a:pt x="10710" y="8404"/>
                </a:cubicBezTo>
                <a:cubicBezTo>
                  <a:pt x="12234" y="5675"/>
                  <a:pt x="11251" y="2233"/>
                  <a:pt x="8522" y="721"/>
                </a:cubicBezTo>
                <a:cubicBezTo>
                  <a:pt x="5793" y="-803"/>
                  <a:pt x="2350" y="168"/>
                  <a:pt x="826" y="2897"/>
                </a:cubicBezTo>
                <a:cubicBezTo>
                  <a:pt x="727" y="3081"/>
                  <a:pt x="642" y="3266"/>
                  <a:pt x="556" y="3463"/>
                </a:cubicBezTo>
                <a:cubicBezTo>
                  <a:pt x="-748" y="6081"/>
                  <a:pt x="322" y="9253"/>
                  <a:pt x="2928" y="10556"/>
                </a:cubicBezTo>
                <a:cubicBezTo>
                  <a:pt x="2953" y="10568"/>
                  <a:pt x="2990" y="10580"/>
                  <a:pt x="3014" y="1059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19" name="任意多边形: 形状 1018">
            <a:extLst>
              <a:ext uri="{FF2B5EF4-FFF2-40B4-BE49-F238E27FC236}">
                <a16:creationId xmlns:a16="http://schemas.microsoft.com/office/drawing/2014/main" id="{841ACC38-7B02-D38B-1EFD-5A5C015CC616}"/>
              </a:ext>
            </a:extLst>
          </p:cNvPr>
          <p:cNvSpPr/>
          <p:nvPr/>
        </p:nvSpPr>
        <p:spPr>
          <a:xfrm flipH="1">
            <a:off x="8239333" y="3691377"/>
            <a:ext cx="13839" cy="14117"/>
          </a:xfrm>
          <a:custGeom>
            <a:avLst/>
            <a:gdLst>
              <a:gd name="connsiteX0" fmla="*/ 0 w 13839"/>
              <a:gd name="connsiteY0" fmla="*/ 11168 h 14117"/>
              <a:gd name="connsiteX1" fmla="*/ 7007 w 13839"/>
              <a:gd name="connsiteY1" fmla="*/ 226 h 14117"/>
              <a:gd name="connsiteX2" fmla="*/ 12417 w 13839"/>
              <a:gd name="connsiteY2" fmla="*/ 1087 h 14117"/>
              <a:gd name="connsiteX3" fmla="*/ 13646 w 13839"/>
              <a:gd name="connsiteY3" fmla="*/ 6496 h 14117"/>
              <a:gd name="connsiteX4" fmla="*/ 3196 w 13839"/>
              <a:gd name="connsiteY4" fmla="*/ 14118 h 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39" h="14117">
                <a:moveTo>
                  <a:pt x="0" y="11168"/>
                </a:moveTo>
                <a:lnTo>
                  <a:pt x="7007" y="226"/>
                </a:lnTo>
                <a:cubicBezTo>
                  <a:pt x="8851" y="-265"/>
                  <a:pt x="10818" y="54"/>
                  <a:pt x="12417" y="1087"/>
                </a:cubicBezTo>
                <a:cubicBezTo>
                  <a:pt x="13683" y="2587"/>
                  <a:pt x="14138" y="4603"/>
                  <a:pt x="13646" y="6496"/>
                </a:cubicBezTo>
                <a:lnTo>
                  <a:pt x="3196" y="14118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0" name="任意多边形: 形状 1019">
            <a:extLst>
              <a:ext uri="{FF2B5EF4-FFF2-40B4-BE49-F238E27FC236}">
                <a16:creationId xmlns:a16="http://schemas.microsoft.com/office/drawing/2014/main" id="{C23EF396-613F-5834-567B-03F30D626219}"/>
              </a:ext>
            </a:extLst>
          </p:cNvPr>
          <p:cNvSpPr/>
          <p:nvPr/>
        </p:nvSpPr>
        <p:spPr>
          <a:xfrm flipH="1">
            <a:off x="8244740" y="3696685"/>
            <a:ext cx="10847" cy="10976"/>
          </a:xfrm>
          <a:custGeom>
            <a:avLst/>
            <a:gdLst>
              <a:gd name="connsiteX0" fmla="*/ 9669 w 10847"/>
              <a:gd name="connsiteY0" fmla="*/ 9056 h 10976"/>
              <a:gd name="connsiteX1" fmla="*/ 8931 w 10847"/>
              <a:gd name="connsiteY1" fmla="*/ 1557 h 10976"/>
              <a:gd name="connsiteX2" fmla="*/ 1457 w 10847"/>
              <a:gd name="connsiteY2" fmla="*/ 1532 h 10976"/>
              <a:gd name="connsiteX3" fmla="*/ 1432 w 10847"/>
              <a:gd name="connsiteY3" fmla="*/ 1557 h 10976"/>
              <a:gd name="connsiteX4" fmla="*/ 1887 w 10847"/>
              <a:gd name="connsiteY4" fmla="*/ 9547 h 10976"/>
              <a:gd name="connsiteX5" fmla="*/ 9669 w 10847"/>
              <a:gd name="connsiteY5" fmla="*/ 9302 h 1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47" h="10976">
                <a:moveTo>
                  <a:pt x="9669" y="9056"/>
                </a:moveTo>
                <a:cubicBezTo>
                  <a:pt x="11489" y="6769"/>
                  <a:pt x="11169" y="3450"/>
                  <a:pt x="8931" y="1557"/>
                </a:cubicBezTo>
                <a:cubicBezTo>
                  <a:pt x="6878" y="-509"/>
                  <a:pt x="3522" y="-521"/>
                  <a:pt x="1457" y="1532"/>
                </a:cubicBezTo>
                <a:cubicBezTo>
                  <a:pt x="1444" y="1544"/>
                  <a:pt x="1444" y="1544"/>
                  <a:pt x="1432" y="1557"/>
                </a:cubicBezTo>
                <a:cubicBezTo>
                  <a:pt x="-645" y="3893"/>
                  <a:pt x="-436" y="7458"/>
                  <a:pt x="1887" y="9547"/>
                </a:cubicBezTo>
                <a:cubicBezTo>
                  <a:pt x="4137" y="11539"/>
                  <a:pt x="7554" y="11441"/>
                  <a:pt x="9669" y="930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1" name="任意多边形: 形状 1020">
            <a:extLst>
              <a:ext uri="{FF2B5EF4-FFF2-40B4-BE49-F238E27FC236}">
                <a16:creationId xmlns:a16="http://schemas.microsoft.com/office/drawing/2014/main" id="{36FB9EC5-F059-F2CC-A222-E7F901A315AE}"/>
              </a:ext>
            </a:extLst>
          </p:cNvPr>
          <p:cNvSpPr/>
          <p:nvPr/>
        </p:nvSpPr>
        <p:spPr>
          <a:xfrm flipH="1">
            <a:off x="8198712" y="3698810"/>
            <a:ext cx="9711" cy="16520"/>
          </a:xfrm>
          <a:custGeom>
            <a:avLst/>
            <a:gdLst>
              <a:gd name="connsiteX0" fmla="*/ 5409 w 9711"/>
              <a:gd name="connsiteY0" fmla="*/ 16520 h 16520"/>
              <a:gd name="connsiteX1" fmla="*/ 0 w 9711"/>
              <a:gd name="connsiteY1" fmla="*/ 4226 h 16520"/>
              <a:gd name="connsiteX2" fmla="*/ 3688 w 9711"/>
              <a:gd name="connsiteY2" fmla="*/ 47 h 16520"/>
              <a:gd name="connsiteX3" fmla="*/ 8851 w 9711"/>
              <a:gd name="connsiteY3" fmla="*/ 2013 h 16520"/>
              <a:gd name="connsiteX4" fmla="*/ 9712 w 9711"/>
              <a:gd name="connsiteY4" fmla="*/ 14922 h 1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1" h="16520">
                <a:moveTo>
                  <a:pt x="5409" y="16520"/>
                </a:moveTo>
                <a:lnTo>
                  <a:pt x="0" y="4226"/>
                </a:lnTo>
                <a:cubicBezTo>
                  <a:pt x="0" y="4226"/>
                  <a:pt x="1229" y="661"/>
                  <a:pt x="3688" y="47"/>
                </a:cubicBezTo>
                <a:cubicBezTo>
                  <a:pt x="5630" y="-199"/>
                  <a:pt x="7560" y="538"/>
                  <a:pt x="8851" y="2013"/>
                </a:cubicBezTo>
                <a:lnTo>
                  <a:pt x="9712" y="14922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2" name="任意多边形: 形状 1021">
            <a:extLst>
              <a:ext uri="{FF2B5EF4-FFF2-40B4-BE49-F238E27FC236}">
                <a16:creationId xmlns:a16="http://schemas.microsoft.com/office/drawing/2014/main" id="{33DD6A11-8454-A5C1-D307-88E8D9C61F69}"/>
              </a:ext>
            </a:extLst>
          </p:cNvPr>
          <p:cNvSpPr/>
          <p:nvPr/>
        </p:nvSpPr>
        <p:spPr>
          <a:xfrm flipH="1">
            <a:off x="8196057" y="3706844"/>
            <a:ext cx="11081" cy="10246"/>
          </a:xfrm>
          <a:custGeom>
            <a:avLst/>
            <a:gdLst>
              <a:gd name="connsiteX0" fmla="*/ 11009 w 11081"/>
              <a:gd name="connsiteY0" fmla="*/ 3691 h 10246"/>
              <a:gd name="connsiteX1" fmla="*/ 4370 w 11081"/>
              <a:gd name="connsiteY1" fmla="*/ 249 h 10246"/>
              <a:gd name="connsiteX2" fmla="*/ 4370 w 11081"/>
              <a:gd name="connsiteY2" fmla="*/ 249 h 10246"/>
              <a:gd name="connsiteX3" fmla="*/ 67 w 11081"/>
              <a:gd name="connsiteY3" fmla="*/ 6396 h 10246"/>
              <a:gd name="connsiteX4" fmla="*/ 7234 w 11081"/>
              <a:gd name="connsiteY4" fmla="*/ 9949 h 10246"/>
              <a:gd name="connsiteX5" fmla="*/ 11009 w 11081"/>
              <a:gd name="connsiteY5" fmla="*/ 3691 h 1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1" h="10246">
                <a:moveTo>
                  <a:pt x="11009" y="3691"/>
                </a:moveTo>
                <a:cubicBezTo>
                  <a:pt x="10123" y="913"/>
                  <a:pt x="7160" y="-636"/>
                  <a:pt x="4370" y="249"/>
                </a:cubicBezTo>
                <a:cubicBezTo>
                  <a:pt x="4370" y="249"/>
                  <a:pt x="4370" y="249"/>
                  <a:pt x="4370" y="249"/>
                </a:cubicBezTo>
                <a:cubicBezTo>
                  <a:pt x="1518" y="802"/>
                  <a:pt x="-388" y="3519"/>
                  <a:pt x="67" y="6396"/>
                </a:cubicBezTo>
                <a:cubicBezTo>
                  <a:pt x="1063" y="9359"/>
                  <a:pt x="4272" y="10944"/>
                  <a:pt x="7234" y="9949"/>
                </a:cubicBezTo>
                <a:cubicBezTo>
                  <a:pt x="9853" y="9064"/>
                  <a:pt x="11451" y="6421"/>
                  <a:pt x="11009" y="369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3" name="任意多边形: 形状 1022">
            <a:extLst>
              <a:ext uri="{FF2B5EF4-FFF2-40B4-BE49-F238E27FC236}">
                <a16:creationId xmlns:a16="http://schemas.microsoft.com/office/drawing/2014/main" id="{C1E71862-0A72-4343-5031-2202A1F48611}"/>
              </a:ext>
            </a:extLst>
          </p:cNvPr>
          <p:cNvSpPr/>
          <p:nvPr/>
        </p:nvSpPr>
        <p:spPr>
          <a:xfrm flipH="1">
            <a:off x="8164781" y="3685319"/>
            <a:ext cx="15339" cy="12553"/>
          </a:xfrm>
          <a:custGeom>
            <a:avLst/>
            <a:gdLst>
              <a:gd name="connsiteX0" fmla="*/ 13004 w 15339"/>
              <a:gd name="connsiteY0" fmla="*/ 12554 h 12553"/>
              <a:gd name="connsiteX1" fmla="*/ 710 w 15339"/>
              <a:gd name="connsiteY1" fmla="*/ 7759 h 12553"/>
              <a:gd name="connsiteX2" fmla="*/ 710 w 15339"/>
              <a:gd name="connsiteY2" fmla="*/ 2227 h 12553"/>
              <a:gd name="connsiteX3" fmla="*/ 5874 w 15339"/>
              <a:gd name="connsiteY3" fmla="*/ 14 h 12553"/>
              <a:gd name="connsiteX4" fmla="*/ 15340 w 15339"/>
              <a:gd name="connsiteY4" fmla="*/ 8866 h 1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9" h="12553">
                <a:moveTo>
                  <a:pt x="13004" y="12554"/>
                </a:moveTo>
                <a:lnTo>
                  <a:pt x="710" y="7759"/>
                </a:lnTo>
                <a:cubicBezTo>
                  <a:pt x="710" y="7759"/>
                  <a:pt x="-888" y="4317"/>
                  <a:pt x="710" y="2227"/>
                </a:cubicBezTo>
                <a:cubicBezTo>
                  <a:pt x="1977" y="703"/>
                  <a:pt x="3894" y="-121"/>
                  <a:pt x="5874" y="14"/>
                </a:cubicBezTo>
                <a:lnTo>
                  <a:pt x="15340" y="8866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4" name="任意多边形: 形状 1023">
            <a:extLst>
              <a:ext uri="{FF2B5EF4-FFF2-40B4-BE49-F238E27FC236}">
                <a16:creationId xmlns:a16="http://schemas.microsoft.com/office/drawing/2014/main" id="{D1671113-42D2-9133-0698-5191EAD61AAA}"/>
              </a:ext>
            </a:extLst>
          </p:cNvPr>
          <p:cNvSpPr/>
          <p:nvPr/>
        </p:nvSpPr>
        <p:spPr>
          <a:xfrm flipH="1">
            <a:off x="8163798" y="3689099"/>
            <a:ext cx="10428" cy="10769"/>
          </a:xfrm>
          <a:custGeom>
            <a:avLst/>
            <a:gdLst>
              <a:gd name="connsiteX0" fmla="*/ 8216 w 10428"/>
              <a:gd name="connsiteY0" fmla="*/ 660 h 10769"/>
              <a:gd name="connsiteX1" fmla="*/ 1085 w 10428"/>
              <a:gd name="connsiteY1" fmla="*/ 2627 h 10769"/>
              <a:gd name="connsiteX2" fmla="*/ 2069 w 10428"/>
              <a:gd name="connsiteY2" fmla="*/ 10040 h 10769"/>
              <a:gd name="connsiteX3" fmla="*/ 2192 w 10428"/>
              <a:gd name="connsiteY3" fmla="*/ 10126 h 10769"/>
              <a:gd name="connsiteX4" fmla="*/ 9445 w 10428"/>
              <a:gd name="connsiteY4" fmla="*/ 8036 h 10769"/>
              <a:gd name="connsiteX5" fmla="*/ 8216 w 10428"/>
              <a:gd name="connsiteY5" fmla="*/ 660 h 10769"/>
              <a:gd name="connsiteX6" fmla="*/ 8216 w 10428"/>
              <a:gd name="connsiteY6" fmla="*/ 660 h 1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8" h="10769">
                <a:moveTo>
                  <a:pt x="8216" y="660"/>
                </a:moveTo>
                <a:cubicBezTo>
                  <a:pt x="5695" y="-729"/>
                  <a:pt x="2536" y="144"/>
                  <a:pt x="1085" y="2627"/>
                </a:cubicBezTo>
                <a:cubicBezTo>
                  <a:pt x="-685" y="4951"/>
                  <a:pt x="-242" y="8258"/>
                  <a:pt x="2069" y="10040"/>
                </a:cubicBezTo>
                <a:cubicBezTo>
                  <a:pt x="2118" y="10065"/>
                  <a:pt x="2155" y="10102"/>
                  <a:pt x="2192" y="10126"/>
                </a:cubicBezTo>
                <a:cubicBezTo>
                  <a:pt x="4773" y="11515"/>
                  <a:pt x="7994" y="10581"/>
                  <a:pt x="9445" y="8036"/>
                </a:cubicBezTo>
                <a:cubicBezTo>
                  <a:pt x="11141" y="5664"/>
                  <a:pt x="10588" y="2357"/>
                  <a:pt x="8216" y="660"/>
                </a:cubicBezTo>
                <a:cubicBezTo>
                  <a:pt x="8216" y="660"/>
                  <a:pt x="8216" y="660"/>
                  <a:pt x="8216" y="66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5" name="任意多边形: 形状 1024">
            <a:extLst>
              <a:ext uri="{FF2B5EF4-FFF2-40B4-BE49-F238E27FC236}">
                <a16:creationId xmlns:a16="http://schemas.microsoft.com/office/drawing/2014/main" id="{7632AA08-430D-9976-961F-63DFBE9AD5E5}"/>
              </a:ext>
            </a:extLst>
          </p:cNvPr>
          <p:cNvSpPr/>
          <p:nvPr/>
        </p:nvSpPr>
        <p:spPr>
          <a:xfrm flipH="1">
            <a:off x="8157774" y="3654722"/>
            <a:ext cx="15739" cy="9220"/>
          </a:xfrm>
          <a:custGeom>
            <a:avLst/>
            <a:gdLst>
              <a:gd name="connsiteX0" fmla="*/ 15739 w 15739"/>
              <a:gd name="connsiteY0" fmla="*/ 6270 h 9220"/>
              <a:gd name="connsiteX1" fmla="*/ 3446 w 15739"/>
              <a:gd name="connsiteY1" fmla="*/ 9220 h 9220"/>
              <a:gd name="connsiteX2" fmla="*/ 3 w 15739"/>
              <a:gd name="connsiteY2" fmla="*/ 4672 h 9220"/>
              <a:gd name="connsiteX3" fmla="*/ 3077 w 15739"/>
              <a:gd name="connsiteY3" fmla="*/ 0 h 9220"/>
              <a:gd name="connsiteX4" fmla="*/ 15370 w 15739"/>
              <a:gd name="connsiteY4" fmla="*/ 1844 h 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9" h="9220">
                <a:moveTo>
                  <a:pt x="15739" y="6270"/>
                </a:moveTo>
                <a:lnTo>
                  <a:pt x="3446" y="9220"/>
                </a:lnTo>
                <a:cubicBezTo>
                  <a:pt x="3446" y="9220"/>
                  <a:pt x="126" y="7254"/>
                  <a:pt x="3" y="4672"/>
                </a:cubicBezTo>
                <a:cubicBezTo>
                  <a:pt x="-120" y="2090"/>
                  <a:pt x="3077" y="0"/>
                  <a:pt x="3077" y="0"/>
                </a:cubicBezTo>
                <a:lnTo>
                  <a:pt x="15370" y="1844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6" name="任意多边形: 形状 1025">
            <a:extLst>
              <a:ext uri="{FF2B5EF4-FFF2-40B4-BE49-F238E27FC236}">
                <a16:creationId xmlns:a16="http://schemas.microsoft.com/office/drawing/2014/main" id="{3920EDEC-E605-C015-C47C-68808AE3EB4E}"/>
              </a:ext>
            </a:extLst>
          </p:cNvPr>
          <p:cNvSpPr/>
          <p:nvPr/>
        </p:nvSpPr>
        <p:spPr>
          <a:xfrm flipH="1">
            <a:off x="8155742" y="3653247"/>
            <a:ext cx="10084" cy="11727"/>
          </a:xfrm>
          <a:custGeom>
            <a:avLst/>
            <a:gdLst>
              <a:gd name="connsiteX0" fmla="*/ 4856 w 10084"/>
              <a:gd name="connsiteY0" fmla="*/ 0 h 11727"/>
              <a:gd name="connsiteX1" fmla="*/ 62 w 10084"/>
              <a:gd name="connsiteY1" fmla="*/ 5901 h 11727"/>
              <a:gd name="connsiteX2" fmla="*/ 4254 w 10084"/>
              <a:gd name="connsiteY2" fmla="*/ 11667 h 11727"/>
              <a:gd name="connsiteX3" fmla="*/ 10020 w 10084"/>
              <a:gd name="connsiteY3" fmla="*/ 7475 h 11727"/>
              <a:gd name="connsiteX4" fmla="*/ 10020 w 10084"/>
              <a:gd name="connsiteY4" fmla="*/ 5901 h 11727"/>
              <a:gd name="connsiteX5" fmla="*/ 5127 w 10084"/>
              <a:gd name="connsiteY5" fmla="*/ 12 h 11727"/>
              <a:gd name="connsiteX6" fmla="*/ 4856 w 10084"/>
              <a:gd name="connsiteY6" fmla="*/ 0 h 1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4" h="11727">
                <a:moveTo>
                  <a:pt x="4856" y="0"/>
                </a:moveTo>
                <a:cubicBezTo>
                  <a:pt x="1906" y="320"/>
                  <a:pt x="-221" y="2951"/>
                  <a:pt x="62" y="5901"/>
                </a:cubicBezTo>
                <a:cubicBezTo>
                  <a:pt x="-368" y="8655"/>
                  <a:pt x="1500" y="11236"/>
                  <a:pt x="4254" y="11667"/>
                </a:cubicBezTo>
                <a:cubicBezTo>
                  <a:pt x="7007" y="12097"/>
                  <a:pt x="9589" y="10216"/>
                  <a:pt x="10020" y="7475"/>
                </a:cubicBezTo>
                <a:cubicBezTo>
                  <a:pt x="10106" y="6946"/>
                  <a:pt x="10106" y="6417"/>
                  <a:pt x="10020" y="5901"/>
                </a:cubicBezTo>
                <a:cubicBezTo>
                  <a:pt x="10290" y="2926"/>
                  <a:pt x="8102" y="295"/>
                  <a:pt x="5127" y="12"/>
                </a:cubicBezTo>
                <a:cubicBezTo>
                  <a:pt x="5041" y="12"/>
                  <a:pt x="4942" y="0"/>
                  <a:pt x="4856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7" name="任意多边形: 形状 1026">
            <a:extLst>
              <a:ext uri="{FF2B5EF4-FFF2-40B4-BE49-F238E27FC236}">
                <a16:creationId xmlns:a16="http://schemas.microsoft.com/office/drawing/2014/main" id="{ED9E953F-AE66-C2AF-5416-0F15346FC1E6}"/>
              </a:ext>
            </a:extLst>
          </p:cNvPr>
          <p:cNvSpPr/>
          <p:nvPr/>
        </p:nvSpPr>
        <p:spPr>
          <a:xfrm flipH="1">
            <a:off x="8206333" y="3550595"/>
            <a:ext cx="9220" cy="38725"/>
          </a:xfrm>
          <a:custGeom>
            <a:avLst/>
            <a:gdLst>
              <a:gd name="connsiteX0" fmla="*/ 6761 w 9220"/>
              <a:gd name="connsiteY0" fmla="*/ 0 h 38725"/>
              <a:gd name="connsiteX1" fmla="*/ 9220 w 9220"/>
              <a:gd name="connsiteY1" fmla="*/ 36881 h 38725"/>
              <a:gd name="connsiteX2" fmla="*/ 4549 w 9220"/>
              <a:gd name="connsiteY2" fmla="*/ 38725 h 38725"/>
              <a:gd name="connsiteX3" fmla="*/ 0 w 9220"/>
              <a:gd name="connsiteY3" fmla="*/ 36881 h 38725"/>
              <a:gd name="connsiteX4" fmla="*/ 2336 w 9220"/>
              <a:gd name="connsiteY4" fmla="*/ 0 h 3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0" h="38725">
                <a:moveTo>
                  <a:pt x="6761" y="0"/>
                </a:moveTo>
                <a:lnTo>
                  <a:pt x="9220" y="36881"/>
                </a:lnTo>
                <a:cubicBezTo>
                  <a:pt x="7905" y="37988"/>
                  <a:pt x="6257" y="38627"/>
                  <a:pt x="4549" y="38725"/>
                </a:cubicBezTo>
                <a:cubicBezTo>
                  <a:pt x="2852" y="38713"/>
                  <a:pt x="1229" y="38049"/>
                  <a:pt x="0" y="36881"/>
                </a:cubicBezTo>
                <a:lnTo>
                  <a:pt x="2336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8" name="任意多边形: 形状 1027">
            <a:extLst>
              <a:ext uri="{FF2B5EF4-FFF2-40B4-BE49-F238E27FC236}">
                <a16:creationId xmlns:a16="http://schemas.microsoft.com/office/drawing/2014/main" id="{884B514D-4D4D-0651-01C7-F20218C568AA}"/>
              </a:ext>
            </a:extLst>
          </p:cNvPr>
          <p:cNvSpPr/>
          <p:nvPr/>
        </p:nvSpPr>
        <p:spPr>
          <a:xfrm flipH="1">
            <a:off x="8205104" y="3546784"/>
            <a:ext cx="11187" cy="6024"/>
          </a:xfrm>
          <a:custGeom>
            <a:avLst/>
            <a:gdLst>
              <a:gd name="connsiteX0" fmla="*/ 0 w 11187"/>
              <a:gd name="connsiteY0" fmla="*/ 3073 h 6024"/>
              <a:gd name="connsiteX1" fmla="*/ 5532 w 11187"/>
              <a:gd name="connsiteY1" fmla="*/ 6024 h 6024"/>
              <a:gd name="connsiteX2" fmla="*/ 11187 w 11187"/>
              <a:gd name="connsiteY2" fmla="*/ 3073 h 6024"/>
              <a:gd name="connsiteX3" fmla="*/ 5532 w 11187"/>
              <a:gd name="connsiteY3" fmla="*/ 0 h 6024"/>
              <a:gd name="connsiteX4" fmla="*/ 0 w 11187"/>
              <a:gd name="connsiteY4" fmla="*/ 3073 h 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" h="6024">
                <a:moveTo>
                  <a:pt x="0" y="3073"/>
                </a:moveTo>
                <a:cubicBezTo>
                  <a:pt x="0" y="4672"/>
                  <a:pt x="2459" y="6024"/>
                  <a:pt x="5532" y="6024"/>
                </a:cubicBezTo>
                <a:cubicBezTo>
                  <a:pt x="8606" y="6024"/>
                  <a:pt x="11187" y="4672"/>
                  <a:pt x="11187" y="3073"/>
                </a:cubicBezTo>
                <a:cubicBezTo>
                  <a:pt x="11187" y="1476"/>
                  <a:pt x="8728" y="0"/>
                  <a:pt x="5532" y="0"/>
                </a:cubicBezTo>
                <a:cubicBezTo>
                  <a:pt x="2336" y="0"/>
                  <a:pt x="0" y="1352"/>
                  <a:pt x="0" y="307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29" name="任意多边形: 形状 1028">
            <a:extLst>
              <a:ext uri="{FF2B5EF4-FFF2-40B4-BE49-F238E27FC236}">
                <a16:creationId xmlns:a16="http://schemas.microsoft.com/office/drawing/2014/main" id="{BB1C7E6C-7D80-9111-CF0C-D9DA8E2D849D}"/>
              </a:ext>
            </a:extLst>
          </p:cNvPr>
          <p:cNvSpPr/>
          <p:nvPr/>
        </p:nvSpPr>
        <p:spPr>
          <a:xfrm flipH="1">
            <a:off x="8247148" y="3591656"/>
            <a:ext cx="31594" cy="29504"/>
          </a:xfrm>
          <a:custGeom>
            <a:avLst/>
            <a:gdLst>
              <a:gd name="connsiteX0" fmla="*/ 2827 w 31594"/>
              <a:gd name="connsiteY0" fmla="*/ 0 h 29504"/>
              <a:gd name="connsiteX1" fmla="*/ 31594 w 31594"/>
              <a:gd name="connsiteY1" fmla="*/ 22743 h 29504"/>
              <a:gd name="connsiteX2" fmla="*/ 29873 w 31594"/>
              <a:gd name="connsiteY2" fmla="*/ 27292 h 29504"/>
              <a:gd name="connsiteX3" fmla="*/ 25447 w 31594"/>
              <a:gd name="connsiteY3" fmla="*/ 29505 h 29504"/>
              <a:gd name="connsiteX4" fmla="*/ 0 w 31594"/>
              <a:gd name="connsiteY4" fmla="*/ 3319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4" h="29504">
                <a:moveTo>
                  <a:pt x="2827" y="0"/>
                </a:moveTo>
                <a:lnTo>
                  <a:pt x="31594" y="22743"/>
                </a:lnTo>
                <a:cubicBezTo>
                  <a:pt x="31545" y="24415"/>
                  <a:pt x="30943" y="26013"/>
                  <a:pt x="29873" y="27292"/>
                </a:cubicBezTo>
                <a:cubicBezTo>
                  <a:pt x="28718" y="28558"/>
                  <a:pt x="27144" y="29345"/>
                  <a:pt x="25447" y="29505"/>
                </a:cubicBezTo>
                <a:lnTo>
                  <a:pt x="0" y="331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0" name="任意多边形: 形状 1029">
            <a:extLst>
              <a:ext uri="{FF2B5EF4-FFF2-40B4-BE49-F238E27FC236}">
                <a16:creationId xmlns:a16="http://schemas.microsoft.com/office/drawing/2014/main" id="{3E1FE607-6E06-08A8-D44F-317663B8429A}"/>
              </a:ext>
            </a:extLst>
          </p:cNvPr>
          <p:cNvSpPr/>
          <p:nvPr/>
        </p:nvSpPr>
        <p:spPr>
          <a:xfrm flipH="1">
            <a:off x="8273565" y="3588146"/>
            <a:ext cx="8757" cy="9232"/>
          </a:xfrm>
          <a:custGeom>
            <a:avLst/>
            <a:gdLst>
              <a:gd name="connsiteX0" fmla="*/ 629 w 8757"/>
              <a:gd name="connsiteY0" fmla="*/ 8796 h 9232"/>
              <a:gd name="connsiteX1" fmla="*/ 6653 w 8757"/>
              <a:gd name="connsiteY1" fmla="*/ 6706 h 9232"/>
              <a:gd name="connsiteX2" fmla="*/ 8128 w 8757"/>
              <a:gd name="connsiteY2" fmla="*/ 437 h 9232"/>
              <a:gd name="connsiteX3" fmla="*/ 2104 w 8757"/>
              <a:gd name="connsiteY3" fmla="*/ 2526 h 9232"/>
              <a:gd name="connsiteX4" fmla="*/ 629 w 8757"/>
              <a:gd name="connsiteY4" fmla="*/ 8796 h 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7" h="9232">
                <a:moveTo>
                  <a:pt x="629" y="8796"/>
                </a:moveTo>
                <a:cubicBezTo>
                  <a:pt x="1859" y="9903"/>
                  <a:pt x="4563" y="8796"/>
                  <a:pt x="6653" y="6706"/>
                </a:cubicBezTo>
                <a:cubicBezTo>
                  <a:pt x="8743" y="4616"/>
                  <a:pt x="9358" y="1543"/>
                  <a:pt x="8128" y="437"/>
                </a:cubicBezTo>
                <a:cubicBezTo>
                  <a:pt x="6899" y="-670"/>
                  <a:pt x="4194" y="437"/>
                  <a:pt x="2104" y="2526"/>
                </a:cubicBezTo>
                <a:cubicBezTo>
                  <a:pt x="15" y="4616"/>
                  <a:pt x="-600" y="7690"/>
                  <a:pt x="629" y="87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1" name="任意多边形: 形状 1030">
            <a:extLst>
              <a:ext uri="{FF2B5EF4-FFF2-40B4-BE49-F238E27FC236}">
                <a16:creationId xmlns:a16="http://schemas.microsoft.com/office/drawing/2014/main" id="{EFB019E6-DDDF-58AA-BCD2-4B9708D51B95}"/>
              </a:ext>
            </a:extLst>
          </p:cNvPr>
          <p:cNvSpPr/>
          <p:nvPr/>
        </p:nvSpPr>
        <p:spPr>
          <a:xfrm flipH="1">
            <a:off x="8127408" y="3583542"/>
            <a:ext cx="31840" cy="29381"/>
          </a:xfrm>
          <a:custGeom>
            <a:avLst/>
            <a:gdLst>
              <a:gd name="connsiteX0" fmla="*/ 31840 w 31840"/>
              <a:gd name="connsiteY0" fmla="*/ 3319 h 29381"/>
              <a:gd name="connsiteX1" fmla="*/ 6147 w 31840"/>
              <a:gd name="connsiteY1" fmla="*/ 29382 h 29381"/>
              <a:gd name="connsiteX2" fmla="*/ 1721 w 31840"/>
              <a:gd name="connsiteY2" fmla="*/ 27169 h 29381"/>
              <a:gd name="connsiteX3" fmla="*/ 0 w 31840"/>
              <a:gd name="connsiteY3" fmla="*/ 22497 h 29381"/>
              <a:gd name="connsiteX4" fmla="*/ 28890 w 31840"/>
              <a:gd name="connsiteY4" fmla="*/ 0 h 2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0" h="29381">
                <a:moveTo>
                  <a:pt x="31840" y="3319"/>
                </a:moveTo>
                <a:lnTo>
                  <a:pt x="6147" y="29382"/>
                </a:lnTo>
                <a:cubicBezTo>
                  <a:pt x="4487" y="29111"/>
                  <a:pt x="2938" y="28337"/>
                  <a:pt x="1721" y="27169"/>
                </a:cubicBezTo>
                <a:cubicBezTo>
                  <a:pt x="615" y="25866"/>
                  <a:pt x="0" y="24206"/>
                  <a:pt x="0" y="22497"/>
                </a:cubicBezTo>
                <a:lnTo>
                  <a:pt x="28890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2" name="任意多边形: 形状 1031">
            <a:extLst>
              <a:ext uri="{FF2B5EF4-FFF2-40B4-BE49-F238E27FC236}">
                <a16:creationId xmlns:a16="http://schemas.microsoft.com/office/drawing/2014/main" id="{E9DB8945-2783-DA6B-C3E5-2F6E1D2DDE56}"/>
              </a:ext>
            </a:extLst>
          </p:cNvPr>
          <p:cNvSpPr/>
          <p:nvPr/>
        </p:nvSpPr>
        <p:spPr>
          <a:xfrm flipH="1">
            <a:off x="8123901" y="3580015"/>
            <a:ext cx="8685" cy="9390"/>
          </a:xfrm>
          <a:custGeom>
            <a:avLst/>
            <a:gdLst>
              <a:gd name="connsiteX0" fmla="*/ 629 w 8685"/>
              <a:gd name="connsiteY0" fmla="*/ 454 h 9390"/>
              <a:gd name="connsiteX1" fmla="*/ 2104 w 8685"/>
              <a:gd name="connsiteY1" fmla="*/ 6724 h 9390"/>
              <a:gd name="connsiteX2" fmla="*/ 8128 w 8685"/>
              <a:gd name="connsiteY2" fmla="*/ 8937 h 9390"/>
              <a:gd name="connsiteX3" fmla="*/ 6653 w 8685"/>
              <a:gd name="connsiteY3" fmla="*/ 2667 h 9390"/>
              <a:gd name="connsiteX4" fmla="*/ 629 w 8685"/>
              <a:gd name="connsiteY4" fmla="*/ 454 h 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5" h="9390">
                <a:moveTo>
                  <a:pt x="629" y="454"/>
                </a:moveTo>
                <a:cubicBezTo>
                  <a:pt x="-600" y="1560"/>
                  <a:pt x="14" y="4388"/>
                  <a:pt x="2104" y="6724"/>
                </a:cubicBezTo>
                <a:cubicBezTo>
                  <a:pt x="4194" y="9059"/>
                  <a:pt x="6776" y="10043"/>
                  <a:pt x="8128" y="8937"/>
                </a:cubicBezTo>
                <a:cubicBezTo>
                  <a:pt x="9480" y="7830"/>
                  <a:pt x="8128" y="5003"/>
                  <a:pt x="6653" y="2667"/>
                </a:cubicBezTo>
                <a:cubicBezTo>
                  <a:pt x="5178" y="331"/>
                  <a:pt x="2350" y="-652"/>
                  <a:pt x="629" y="45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3" name="任意多边形: 形状 1032">
            <a:extLst>
              <a:ext uri="{FF2B5EF4-FFF2-40B4-BE49-F238E27FC236}">
                <a16:creationId xmlns:a16="http://schemas.microsoft.com/office/drawing/2014/main" id="{AD24EE9B-1964-95D3-666B-90FC6119E333}"/>
              </a:ext>
            </a:extLst>
          </p:cNvPr>
          <p:cNvSpPr/>
          <p:nvPr/>
        </p:nvSpPr>
        <p:spPr>
          <a:xfrm flipH="1">
            <a:off x="8120401" y="3625955"/>
            <a:ext cx="29882" cy="17702"/>
          </a:xfrm>
          <a:custGeom>
            <a:avLst/>
            <a:gdLst>
              <a:gd name="connsiteX0" fmla="*/ 29882 w 29882"/>
              <a:gd name="connsiteY0" fmla="*/ 4057 h 17702"/>
              <a:gd name="connsiteX1" fmla="*/ 3451 w 29882"/>
              <a:gd name="connsiteY1" fmla="*/ 17703 h 17702"/>
              <a:gd name="connsiteX2" fmla="*/ 378 w 29882"/>
              <a:gd name="connsiteY2" fmla="*/ 14015 h 17702"/>
              <a:gd name="connsiteX3" fmla="*/ 378 w 29882"/>
              <a:gd name="connsiteY3" fmla="*/ 9220 h 17702"/>
              <a:gd name="connsiteX4" fmla="*/ 28653 w 29882"/>
              <a:gd name="connsiteY4" fmla="*/ 0 h 1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82" h="17702">
                <a:moveTo>
                  <a:pt x="29882" y="4057"/>
                </a:moveTo>
                <a:lnTo>
                  <a:pt x="3451" y="17703"/>
                </a:lnTo>
                <a:cubicBezTo>
                  <a:pt x="2087" y="16805"/>
                  <a:pt x="1017" y="15527"/>
                  <a:pt x="378" y="14015"/>
                </a:cubicBezTo>
                <a:cubicBezTo>
                  <a:pt x="-126" y="12453"/>
                  <a:pt x="-126" y="10782"/>
                  <a:pt x="378" y="9220"/>
                </a:cubicBezTo>
                <a:lnTo>
                  <a:pt x="28653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4" name="任意多边形: 形状 1033">
            <a:extLst>
              <a:ext uri="{FF2B5EF4-FFF2-40B4-BE49-F238E27FC236}">
                <a16:creationId xmlns:a16="http://schemas.microsoft.com/office/drawing/2014/main" id="{279B9DAD-42EE-0141-EF69-E944B022D47F}"/>
              </a:ext>
            </a:extLst>
          </p:cNvPr>
          <p:cNvSpPr/>
          <p:nvPr/>
        </p:nvSpPr>
        <p:spPr>
          <a:xfrm flipH="1">
            <a:off x="8117689" y="3622834"/>
            <a:ext cx="7814" cy="10676"/>
          </a:xfrm>
          <a:custGeom>
            <a:avLst/>
            <a:gdLst>
              <a:gd name="connsiteX0" fmla="*/ 1783 w 7814"/>
              <a:gd name="connsiteY0" fmla="*/ 171 h 10676"/>
              <a:gd name="connsiteX1" fmla="*/ 676 w 7814"/>
              <a:gd name="connsiteY1" fmla="*/ 6686 h 10676"/>
              <a:gd name="connsiteX2" fmla="*/ 6086 w 7814"/>
              <a:gd name="connsiteY2" fmla="*/ 10497 h 10676"/>
              <a:gd name="connsiteX3" fmla="*/ 7192 w 7814"/>
              <a:gd name="connsiteY3" fmla="*/ 3982 h 10676"/>
              <a:gd name="connsiteX4" fmla="*/ 1783 w 7814"/>
              <a:gd name="connsiteY4" fmla="*/ 171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" h="10676">
                <a:moveTo>
                  <a:pt x="1783" y="171"/>
                </a:moveTo>
                <a:cubicBezTo>
                  <a:pt x="-61" y="908"/>
                  <a:pt x="-553" y="3736"/>
                  <a:pt x="676" y="6686"/>
                </a:cubicBezTo>
                <a:cubicBezTo>
                  <a:pt x="1906" y="9637"/>
                  <a:pt x="4242" y="11235"/>
                  <a:pt x="6086" y="10497"/>
                </a:cubicBezTo>
                <a:cubicBezTo>
                  <a:pt x="7930" y="9760"/>
                  <a:pt x="8298" y="6809"/>
                  <a:pt x="7192" y="3982"/>
                </a:cubicBezTo>
                <a:cubicBezTo>
                  <a:pt x="6086" y="1154"/>
                  <a:pt x="3504" y="-567"/>
                  <a:pt x="1783" y="17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5" name="任意多边形: 形状 1034">
            <a:extLst>
              <a:ext uri="{FF2B5EF4-FFF2-40B4-BE49-F238E27FC236}">
                <a16:creationId xmlns:a16="http://schemas.microsoft.com/office/drawing/2014/main" id="{2FF0BDA2-10AF-A39C-6B80-D10ED391DC08}"/>
              </a:ext>
            </a:extLst>
          </p:cNvPr>
          <p:cNvSpPr/>
          <p:nvPr/>
        </p:nvSpPr>
        <p:spPr>
          <a:xfrm flipH="1">
            <a:off x="8278964" y="3650051"/>
            <a:ext cx="38380" cy="11924"/>
          </a:xfrm>
          <a:custGeom>
            <a:avLst/>
            <a:gdLst>
              <a:gd name="connsiteX0" fmla="*/ 246 w 38380"/>
              <a:gd name="connsiteY0" fmla="*/ 0 h 11924"/>
              <a:gd name="connsiteX1" fmla="*/ 37127 w 38380"/>
              <a:gd name="connsiteY1" fmla="*/ 2827 h 11924"/>
              <a:gd name="connsiteX2" fmla="*/ 38356 w 38380"/>
              <a:gd name="connsiteY2" fmla="*/ 7622 h 11924"/>
              <a:gd name="connsiteX3" fmla="*/ 35897 w 38380"/>
              <a:gd name="connsiteY3" fmla="*/ 11925 h 11924"/>
              <a:gd name="connsiteX4" fmla="*/ 0 w 38380"/>
              <a:gd name="connsiteY4" fmla="*/ 4302 h 1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80" h="11924">
                <a:moveTo>
                  <a:pt x="246" y="0"/>
                </a:moveTo>
                <a:lnTo>
                  <a:pt x="37127" y="2827"/>
                </a:lnTo>
                <a:cubicBezTo>
                  <a:pt x="38061" y="4241"/>
                  <a:pt x="38491" y="5925"/>
                  <a:pt x="38356" y="7622"/>
                </a:cubicBezTo>
                <a:cubicBezTo>
                  <a:pt x="38061" y="9306"/>
                  <a:pt x="37200" y="10818"/>
                  <a:pt x="35897" y="11925"/>
                </a:cubicBezTo>
                <a:lnTo>
                  <a:pt x="0" y="4302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6" name="任意多边形: 形状 1035">
            <a:extLst>
              <a:ext uri="{FF2B5EF4-FFF2-40B4-BE49-F238E27FC236}">
                <a16:creationId xmlns:a16="http://schemas.microsoft.com/office/drawing/2014/main" id="{CACD50D0-9A1F-7512-5788-B0D942533998}"/>
              </a:ext>
            </a:extLst>
          </p:cNvPr>
          <p:cNvSpPr/>
          <p:nvPr/>
        </p:nvSpPr>
        <p:spPr>
          <a:xfrm flipH="1">
            <a:off x="8315081" y="3646468"/>
            <a:ext cx="6324" cy="11204"/>
          </a:xfrm>
          <a:custGeom>
            <a:avLst/>
            <a:gdLst>
              <a:gd name="connsiteX0" fmla="*/ 2340 w 6324"/>
              <a:gd name="connsiteY0" fmla="*/ 11205 h 11204"/>
              <a:gd name="connsiteX1" fmla="*/ 6151 w 6324"/>
              <a:gd name="connsiteY1" fmla="*/ 6041 h 11204"/>
              <a:gd name="connsiteX2" fmla="*/ 3937 w 6324"/>
              <a:gd name="connsiteY2" fmla="*/ 18 h 11204"/>
              <a:gd name="connsiteX3" fmla="*/ 126 w 6324"/>
              <a:gd name="connsiteY3" fmla="*/ 5181 h 11204"/>
              <a:gd name="connsiteX4" fmla="*/ 2340 w 6324"/>
              <a:gd name="connsiteY4" fmla="*/ 11205 h 1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" h="11204">
                <a:moveTo>
                  <a:pt x="2340" y="11205"/>
                </a:moveTo>
                <a:cubicBezTo>
                  <a:pt x="4061" y="11205"/>
                  <a:pt x="5659" y="9115"/>
                  <a:pt x="6151" y="6041"/>
                </a:cubicBezTo>
                <a:cubicBezTo>
                  <a:pt x="6642" y="2968"/>
                  <a:pt x="6151" y="263"/>
                  <a:pt x="3937" y="18"/>
                </a:cubicBezTo>
                <a:cubicBezTo>
                  <a:pt x="1725" y="-228"/>
                  <a:pt x="618" y="2107"/>
                  <a:pt x="126" y="5181"/>
                </a:cubicBezTo>
                <a:cubicBezTo>
                  <a:pt x="-365" y="8254"/>
                  <a:pt x="618" y="10959"/>
                  <a:pt x="2340" y="1120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7" name="任意多边形: 形状 1036">
            <a:extLst>
              <a:ext uri="{FF2B5EF4-FFF2-40B4-BE49-F238E27FC236}">
                <a16:creationId xmlns:a16="http://schemas.microsoft.com/office/drawing/2014/main" id="{80AF1857-8486-7413-E00B-F77DA6C25E0C}"/>
              </a:ext>
            </a:extLst>
          </p:cNvPr>
          <p:cNvSpPr/>
          <p:nvPr/>
        </p:nvSpPr>
        <p:spPr>
          <a:xfrm flipH="1">
            <a:off x="8266594" y="3682506"/>
            <a:ext cx="37350" cy="18440"/>
          </a:xfrm>
          <a:custGeom>
            <a:avLst/>
            <a:gdLst>
              <a:gd name="connsiteX0" fmla="*/ 0 w 37350"/>
              <a:gd name="connsiteY0" fmla="*/ 14261 h 18440"/>
              <a:gd name="connsiteX1" fmla="*/ 33684 w 37350"/>
              <a:gd name="connsiteY1" fmla="*/ 0 h 18440"/>
              <a:gd name="connsiteX2" fmla="*/ 36881 w 37350"/>
              <a:gd name="connsiteY2" fmla="*/ 3688 h 18440"/>
              <a:gd name="connsiteX3" fmla="*/ 36881 w 37350"/>
              <a:gd name="connsiteY3" fmla="*/ 8606 h 18440"/>
              <a:gd name="connsiteX4" fmla="*/ 1598 w 37350"/>
              <a:gd name="connsiteY4" fmla="*/ 18440 h 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50" h="18440">
                <a:moveTo>
                  <a:pt x="0" y="14261"/>
                </a:moveTo>
                <a:lnTo>
                  <a:pt x="33684" y="0"/>
                </a:lnTo>
                <a:cubicBezTo>
                  <a:pt x="35135" y="836"/>
                  <a:pt x="36266" y="2127"/>
                  <a:pt x="36881" y="3688"/>
                </a:cubicBezTo>
                <a:cubicBezTo>
                  <a:pt x="37508" y="5262"/>
                  <a:pt x="37508" y="7032"/>
                  <a:pt x="36881" y="8606"/>
                </a:cubicBezTo>
                <a:lnTo>
                  <a:pt x="1598" y="1844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8" name="任意多边形: 形状 1037">
            <a:extLst>
              <a:ext uri="{FF2B5EF4-FFF2-40B4-BE49-F238E27FC236}">
                <a16:creationId xmlns:a16="http://schemas.microsoft.com/office/drawing/2014/main" id="{97686E96-F074-3DF8-9837-94E01946708F}"/>
              </a:ext>
            </a:extLst>
          </p:cNvPr>
          <p:cNvSpPr/>
          <p:nvPr/>
        </p:nvSpPr>
        <p:spPr>
          <a:xfrm flipH="1">
            <a:off x="8300821" y="3693212"/>
            <a:ext cx="6826" cy="10797"/>
          </a:xfrm>
          <a:custGeom>
            <a:avLst/>
            <a:gdLst>
              <a:gd name="connsiteX0" fmla="*/ 5301 w 6826"/>
              <a:gd name="connsiteY0" fmla="*/ 10685 h 10797"/>
              <a:gd name="connsiteX1" fmla="*/ 6284 w 6826"/>
              <a:gd name="connsiteY1" fmla="*/ 4415 h 10797"/>
              <a:gd name="connsiteX2" fmla="*/ 1613 w 6826"/>
              <a:gd name="connsiteY2" fmla="*/ 113 h 10797"/>
              <a:gd name="connsiteX3" fmla="*/ 506 w 6826"/>
              <a:gd name="connsiteY3" fmla="*/ 6382 h 10797"/>
              <a:gd name="connsiteX4" fmla="*/ 5301 w 6826"/>
              <a:gd name="connsiteY4" fmla="*/ 10685 h 1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6" h="10797">
                <a:moveTo>
                  <a:pt x="5301" y="10685"/>
                </a:moveTo>
                <a:cubicBezTo>
                  <a:pt x="6899" y="10685"/>
                  <a:pt x="7268" y="7366"/>
                  <a:pt x="6284" y="4415"/>
                </a:cubicBezTo>
                <a:cubicBezTo>
                  <a:pt x="5301" y="1465"/>
                  <a:pt x="3211" y="-502"/>
                  <a:pt x="1613" y="113"/>
                </a:cubicBezTo>
                <a:cubicBezTo>
                  <a:pt x="15" y="727"/>
                  <a:pt x="-477" y="3432"/>
                  <a:pt x="506" y="6382"/>
                </a:cubicBezTo>
                <a:cubicBezTo>
                  <a:pt x="1490" y="9333"/>
                  <a:pt x="3949" y="11300"/>
                  <a:pt x="5301" y="1068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9" name="任意多边形: 形状 1038">
            <a:extLst>
              <a:ext uri="{FF2B5EF4-FFF2-40B4-BE49-F238E27FC236}">
                <a16:creationId xmlns:a16="http://schemas.microsoft.com/office/drawing/2014/main" id="{1A817F5E-714F-9567-D213-23A1E1FD00A9}"/>
              </a:ext>
            </a:extLst>
          </p:cNvPr>
          <p:cNvSpPr/>
          <p:nvPr/>
        </p:nvSpPr>
        <p:spPr>
          <a:xfrm flipH="1">
            <a:off x="8202891" y="3739648"/>
            <a:ext cx="10572" cy="38378"/>
          </a:xfrm>
          <a:custGeom>
            <a:avLst/>
            <a:gdLst>
              <a:gd name="connsiteX0" fmla="*/ 6269 w 10572"/>
              <a:gd name="connsiteY0" fmla="*/ 38378 h 38378"/>
              <a:gd name="connsiteX1" fmla="*/ 0 w 10572"/>
              <a:gd name="connsiteY1" fmla="*/ 2358 h 38378"/>
              <a:gd name="connsiteX2" fmla="*/ 4302 w 10572"/>
              <a:gd name="connsiteY2" fmla="*/ 22 h 38378"/>
              <a:gd name="connsiteX3" fmla="*/ 9097 w 10572"/>
              <a:gd name="connsiteY3" fmla="*/ 1375 h 38378"/>
              <a:gd name="connsiteX4" fmla="*/ 10572 w 10572"/>
              <a:gd name="connsiteY4" fmla="*/ 38256 h 3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2" h="38378">
                <a:moveTo>
                  <a:pt x="6269" y="38378"/>
                </a:moveTo>
                <a:lnTo>
                  <a:pt x="0" y="2358"/>
                </a:lnTo>
                <a:cubicBezTo>
                  <a:pt x="1131" y="1117"/>
                  <a:pt x="2643" y="293"/>
                  <a:pt x="4302" y="22"/>
                </a:cubicBezTo>
                <a:cubicBezTo>
                  <a:pt x="6011" y="-113"/>
                  <a:pt x="7708" y="367"/>
                  <a:pt x="9097" y="1375"/>
                </a:cubicBezTo>
                <a:lnTo>
                  <a:pt x="10572" y="3825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0" name="任意多边形: 形状 1039">
            <a:extLst>
              <a:ext uri="{FF2B5EF4-FFF2-40B4-BE49-F238E27FC236}">
                <a16:creationId xmlns:a16="http://schemas.microsoft.com/office/drawing/2014/main" id="{AF203B80-EC9A-3013-FA7A-CA32E856B2BA}"/>
              </a:ext>
            </a:extLst>
          </p:cNvPr>
          <p:cNvSpPr/>
          <p:nvPr/>
        </p:nvSpPr>
        <p:spPr>
          <a:xfrm flipH="1">
            <a:off x="8199322" y="3775497"/>
            <a:ext cx="11208" cy="6171"/>
          </a:xfrm>
          <a:custGeom>
            <a:avLst/>
            <a:gdLst>
              <a:gd name="connsiteX0" fmla="*/ 11204 w 11208"/>
              <a:gd name="connsiteY0" fmla="*/ 2529 h 6171"/>
              <a:gd name="connsiteX1" fmla="*/ 5303 w 11208"/>
              <a:gd name="connsiteY1" fmla="*/ 71 h 6171"/>
              <a:gd name="connsiteX2" fmla="*/ 17 w 11208"/>
              <a:gd name="connsiteY2" fmla="*/ 3759 h 6171"/>
              <a:gd name="connsiteX3" fmla="*/ 5918 w 11208"/>
              <a:gd name="connsiteY3" fmla="*/ 6095 h 6171"/>
              <a:gd name="connsiteX4" fmla="*/ 11204 w 11208"/>
              <a:gd name="connsiteY4" fmla="*/ 2529 h 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8" h="6171">
                <a:moveTo>
                  <a:pt x="11204" y="2529"/>
                </a:moveTo>
                <a:cubicBezTo>
                  <a:pt x="11204" y="809"/>
                  <a:pt x="8377" y="-298"/>
                  <a:pt x="5303" y="71"/>
                </a:cubicBezTo>
                <a:cubicBezTo>
                  <a:pt x="2230" y="440"/>
                  <a:pt x="-229" y="2038"/>
                  <a:pt x="17" y="3759"/>
                </a:cubicBezTo>
                <a:cubicBezTo>
                  <a:pt x="263" y="5480"/>
                  <a:pt x="2845" y="6463"/>
                  <a:pt x="5918" y="6095"/>
                </a:cubicBezTo>
                <a:cubicBezTo>
                  <a:pt x="8991" y="5726"/>
                  <a:pt x="11327" y="4251"/>
                  <a:pt x="11204" y="252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1" name="任意多边形: 形状 1040">
            <a:extLst>
              <a:ext uri="{FF2B5EF4-FFF2-40B4-BE49-F238E27FC236}">
                <a16:creationId xmlns:a16="http://schemas.microsoft.com/office/drawing/2014/main" id="{F212E9AD-5665-DD56-E524-F48C528E735A}"/>
              </a:ext>
            </a:extLst>
          </p:cNvPr>
          <p:cNvSpPr/>
          <p:nvPr/>
        </p:nvSpPr>
        <p:spPr>
          <a:xfrm flipH="1">
            <a:off x="8104543" y="3677465"/>
            <a:ext cx="37886" cy="15735"/>
          </a:xfrm>
          <a:custGeom>
            <a:avLst/>
            <a:gdLst>
              <a:gd name="connsiteX0" fmla="*/ 36780 w 37886"/>
              <a:gd name="connsiteY0" fmla="*/ 15736 h 15735"/>
              <a:gd name="connsiteX1" fmla="*/ 760 w 37886"/>
              <a:gd name="connsiteY1" fmla="*/ 8851 h 15735"/>
              <a:gd name="connsiteX2" fmla="*/ 145 w 37886"/>
              <a:gd name="connsiteY2" fmla="*/ 3934 h 15735"/>
              <a:gd name="connsiteX3" fmla="*/ 3096 w 37886"/>
              <a:gd name="connsiteY3" fmla="*/ 0 h 15735"/>
              <a:gd name="connsiteX4" fmla="*/ 37887 w 37886"/>
              <a:gd name="connsiteY4" fmla="*/ 11433 h 1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86" h="15735">
                <a:moveTo>
                  <a:pt x="36780" y="15736"/>
                </a:moveTo>
                <a:lnTo>
                  <a:pt x="760" y="8851"/>
                </a:lnTo>
                <a:cubicBezTo>
                  <a:pt x="35" y="7315"/>
                  <a:pt x="-174" y="5594"/>
                  <a:pt x="145" y="3934"/>
                </a:cubicBezTo>
                <a:cubicBezTo>
                  <a:pt x="613" y="2299"/>
                  <a:pt x="1658" y="897"/>
                  <a:pt x="3096" y="0"/>
                </a:cubicBezTo>
                <a:lnTo>
                  <a:pt x="37887" y="11433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2" name="任意多边形: 形状 1041">
            <a:extLst>
              <a:ext uri="{FF2B5EF4-FFF2-40B4-BE49-F238E27FC236}">
                <a16:creationId xmlns:a16="http://schemas.microsoft.com/office/drawing/2014/main" id="{7C5E7397-2420-463E-BBB4-D1B935FB105A}"/>
              </a:ext>
            </a:extLst>
          </p:cNvPr>
          <p:cNvSpPr/>
          <p:nvPr/>
        </p:nvSpPr>
        <p:spPr>
          <a:xfrm flipH="1">
            <a:off x="8101528" y="3685825"/>
            <a:ext cx="6377" cy="10862"/>
          </a:xfrm>
          <a:custGeom>
            <a:avLst/>
            <a:gdLst>
              <a:gd name="connsiteX0" fmla="*/ 4592 w 6377"/>
              <a:gd name="connsiteY0" fmla="*/ 0 h 10862"/>
              <a:gd name="connsiteX1" fmla="*/ 289 w 6377"/>
              <a:gd name="connsiteY1" fmla="*/ 4672 h 10862"/>
              <a:gd name="connsiteX2" fmla="*/ 1765 w 6377"/>
              <a:gd name="connsiteY2" fmla="*/ 10818 h 10862"/>
              <a:gd name="connsiteX3" fmla="*/ 6067 w 6377"/>
              <a:gd name="connsiteY3" fmla="*/ 6147 h 10862"/>
              <a:gd name="connsiteX4" fmla="*/ 4592 w 6377"/>
              <a:gd name="connsiteY4" fmla="*/ 0 h 1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7" h="10862">
                <a:moveTo>
                  <a:pt x="4592" y="0"/>
                </a:moveTo>
                <a:cubicBezTo>
                  <a:pt x="2994" y="0"/>
                  <a:pt x="1027" y="1598"/>
                  <a:pt x="289" y="4672"/>
                </a:cubicBezTo>
                <a:cubicBezTo>
                  <a:pt x="-448" y="7745"/>
                  <a:pt x="289" y="10450"/>
                  <a:pt x="1765" y="10818"/>
                </a:cubicBezTo>
                <a:cubicBezTo>
                  <a:pt x="3240" y="11187"/>
                  <a:pt x="5330" y="9220"/>
                  <a:pt x="6067" y="6147"/>
                </a:cubicBezTo>
                <a:cubicBezTo>
                  <a:pt x="6805" y="3073"/>
                  <a:pt x="6190" y="369"/>
                  <a:pt x="4592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3" name="任意多边形: 形状 1042">
            <a:extLst>
              <a:ext uri="{FF2B5EF4-FFF2-40B4-BE49-F238E27FC236}">
                <a16:creationId xmlns:a16="http://schemas.microsoft.com/office/drawing/2014/main" id="{33DD900D-52D8-3EF8-B6EF-1944CE5CDEA6}"/>
              </a:ext>
            </a:extLst>
          </p:cNvPr>
          <p:cNvSpPr/>
          <p:nvPr/>
        </p:nvSpPr>
        <p:spPr>
          <a:xfrm flipH="1">
            <a:off x="8251205" y="3726990"/>
            <a:ext cx="26554" cy="33826"/>
          </a:xfrm>
          <a:custGeom>
            <a:avLst/>
            <a:gdLst>
              <a:gd name="connsiteX0" fmla="*/ 0 w 26554"/>
              <a:gd name="connsiteY0" fmla="*/ 31245 h 33826"/>
              <a:gd name="connsiteX1" fmla="*/ 19055 w 26554"/>
              <a:gd name="connsiteY1" fmla="*/ 19 h 33826"/>
              <a:gd name="connsiteX2" fmla="*/ 23850 w 26554"/>
              <a:gd name="connsiteY2" fmla="*/ 1125 h 33826"/>
              <a:gd name="connsiteX3" fmla="*/ 26554 w 26554"/>
              <a:gd name="connsiteY3" fmla="*/ 5305 h 33826"/>
              <a:gd name="connsiteX4" fmla="*/ 3565 w 26554"/>
              <a:gd name="connsiteY4" fmla="*/ 33826 h 3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" h="33826">
                <a:moveTo>
                  <a:pt x="0" y="31245"/>
                </a:moveTo>
                <a:lnTo>
                  <a:pt x="19055" y="19"/>
                </a:lnTo>
                <a:cubicBezTo>
                  <a:pt x="20727" y="-92"/>
                  <a:pt x="22399" y="289"/>
                  <a:pt x="23850" y="1125"/>
                </a:cubicBezTo>
                <a:cubicBezTo>
                  <a:pt x="25226" y="2146"/>
                  <a:pt x="26198" y="3633"/>
                  <a:pt x="26554" y="5305"/>
                </a:cubicBezTo>
                <a:lnTo>
                  <a:pt x="3565" y="3382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4" name="任意多边形: 形状 1043">
            <a:extLst>
              <a:ext uri="{FF2B5EF4-FFF2-40B4-BE49-F238E27FC236}">
                <a16:creationId xmlns:a16="http://schemas.microsoft.com/office/drawing/2014/main" id="{98B01DC9-FC2E-C825-D362-F895AF456FB8}"/>
              </a:ext>
            </a:extLst>
          </p:cNvPr>
          <p:cNvSpPr/>
          <p:nvPr/>
        </p:nvSpPr>
        <p:spPr>
          <a:xfrm flipH="1">
            <a:off x="8271857" y="3756596"/>
            <a:ext cx="9961" cy="8113"/>
          </a:xfrm>
          <a:custGeom>
            <a:avLst/>
            <a:gdLst>
              <a:gd name="connsiteX0" fmla="*/ 9591 w 9961"/>
              <a:gd name="connsiteY0" fmla="*/ 7293 h 8113"/>
              <a:gd name="connsiteX1" fmla="*/ 6763 w 9961"/>
              <a:gd name="connsiteY1" fmla="*/ 1638 h 8113"/>
              <a:gd name="connsiteX2" fmla="*/ 371 w 9961"/>
              <a:gd name="connsiteY2" fmla="*/ 777 h 8113"/>
              <a:gd name="connsiteX3" fmla="*/ 3198 w 9961"/>
              <a:gd name="connsiteY3" fmla="*/ 6555 h 8113"/>
              <a:gd name="connsiteX4" fmla="*/ 9591 w 9961"/>
              <a:gd name="connsiteY4" fmla="*/ 7293 h 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1" h="8113">
                <a:moveTo>
                  <a:pt x="9591" y="7293"/>
                </a:moveTo>
                <a:cubicBezTo>
                  <a:pt x="10574" y="5941"/>
                  <a:pt x="9591" y="3359"/>
                  <a:pt x="6763" y="1638"/>
                </a:cubicBezTo>
                <a:cubicBezTo>
                  <a:pt x="3936" y="-83"/>
                  <a:pt x="1354" y="-575"/>
                  <a:pt x="371" y="777"/>
                </a:cubicBezTo>
                <a:cubicBezTo>
                  <a:pt x="-613" y="2130"/>
                  <a:pt x="371" y="4834"/>
                  <a:pt x="3198" y="6555"/>
                </a:cubicBezTo>
                <a:cubicBezTo>
                  <a:pt x="6026" y="8276"/>
                  <a:pt x="8607" y="8645"/>
                  <a:pt x="9591" y="729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5" name="任意多边形: 形状 1044">
            <a:extLst>
              <a:ext uri="{FF2B5EF4-FFF2-40B4-BE49-F238E27FC236}">
                <a16:creationId xmlns:a16="http://schemas.microsoft.com/office/drawing/2014/main" id="{FBB01F5E-4F21-7D2A-A004-FEBC07B07116}"/>
              </a:ext>
            </a:extLst>
          </p:cNvPr>
          <p:cNvSpPr/>
          <p:nvPr/>
        </p:nvSpPr>
        <p:spPr>
          <a:xfrm flipH="1">
            <a:off x="8127039" y="3720985"/>
            <a:ext cx="30980" cy="30365"/>
          </a:xfrm>
          <a:custGeom>
            <a:avLst/>
            <a:gdLst>
              <a:gd name="connsiteX0" fmla="*/ 27784 w 30980"/>
              <a:gd name="connsiteY0" fmla="*/ 30365 h 30365"/>
              <a:gd name="connsiteX1" fmla="*/ 0 w 30980"/>
              <a:gd name="connsiteY1" fmla="*/ 6516 h 30365"/>
              <a:gd name="connsiteX2" fmla="*/ 1967 w 30980"/>
              <a:gd name="connsiteY2" fmla="*/ 1967 h 30365"/>
              <a:gd name="connsiteX3" fmla="*/ 6393 w 30980"/>
              <a:gd name="connsiteY3" fmla="*/ 0 h 30365"/>
              <a:gd name="connsiteX4" fmla="*/ 30980 w 30980"/>
              <a:gd name="connsiteY4" fmla="*/ 27169 h 3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0" h="30365">
                <a:moveTo>
                  <a:pt x="27784" y="30365"/>
                </a:moveTo>
                <a:lnTo>
                  <a:pt x="0" y="6516"/>
                </a:lnTo>
                <a:cubicBezTo>
                  <a:pt x="135" y="4819"/>
                  <a:pt x="824" y="3221"/>
                  <a:pt x="1967" y="1967"/>
                </a:cubicBezTo>
                <a:cubicBezTo>
                  <a:pt x="3147" y="787"/>
                  <a:pt x="4721" y="86"/>
                  <a:pt x="6393" y="0"/>
                </a:cubicBezTo>
                <a:lnTo>
                  <a:pt x="30980" y="2716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6" name="任意多边形: 形状 1045">
            <a:extLst>
              <a:ext uri="{FF2B5EF4-FFF2-40B4-BE49-F238E27FC236}">
                <a16:creationId xmlns:a16="http://schemas.microsoft.com/office/drawing/2014/main" id="{498A8595-1ADD-959E-7554-11F423119EAE}"/>
              </a:ext>
            </a:extLst>
          </p:cNvPr>
          <p:cNvSpPr/>
          <p:nvPr/>
        </p:nvSpPr>
        <p:spPr>
          <a:xfrm flipH="1">
            <a:off x="8123277" y="3745446"/>
            <a:ext cx="8877" cy="8927"/>
          </a:xfrm>
          <a:custGeom>
            <a:avLst/>
            <a:gdLst>
              <a:gd name="connsiteX0" fmla="*/ 8311 w 8877"/>
              <a:gd name="connsiteY0" fmla="*/ 495 h 8927"/>
              <a:gd name="connsiteX1" fmla="*/ 2288 w 8877"/>
              <a:gd name="connsiteY1" fmla="*/ 2339 h 8927"/>
              <a:gd name="connsiteX2" fmla="*/ 567 w 8877"/>
              <a:gd name="connsiteY2" fmla="*/ 8486 h 8927"/>
              <a:gd name="connsiteX3" fmla="*/ 6590 w 8877"/>
              <a:gd name="connsiteY3" fmla="*/ 6642 h 8927"/>
              <a:gd name="connsiteX4" fmla="*/ 8311 w 8877"/>
              <a:gd name="connsiteY4" fmla="*/ 495 h 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" h="8927">
                <a:moveTo>
                  <a:pt x="8311" y="495"/>
                </a:moveTo>
                <a:cubicBezTo>
                  <a:pt x="7205" y="-735"/>
                  <a:pt x="4378" y="495"/>
                  <a:pt x="2288" y="2339"/>
                </a:cubicBezTo>
                <a:cubicBezTo>
                  <a:pt x="197" y="4183"/>
                  <a:pt x="-663" y="7379"/>
                  <a:pt x="567" y="8486"/>
                </a:cubicBezTo>
                <a:cubicBezTo>
                  <a:pt x="1796" y="9592"/>
                  <a:pt x="4500" y="8486"/>
                  <a:pt x="6590" y="6642"/>
                </a:cubicBezTo>
                <a:cubicBezTo>
                  <a:pt x="8680" y="4798"/>
                  <a:pt x="9541" y="2093"/>
                  <a:pt x="8311" y="49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7" name="任意多边形: 形状 1046">
            <a:extLst>
              <a:ext uri="{FF2B5EF4-FFF2-40B4-BE49-F238E27FC236}">
                <a16:creationId xmlns:a16="http://schemas.microsoft.com/office/drawing/2014/main" id="{592A89CE-6920-12FD-651D-59F8179886CF}"/>
              </a:ext>
            </a:extLst>
          </p:cNvPr>
          <p:cNvSpPr/>
          <p:nvPr/>
        </p:nvSpPr>
        <p:spPr>
          <a:xfrm flipH="1">
            <a:off x="8184205" y="3638003"/>
            <a:ext cx="11555" cy="11556"/>
          </a:xfrm>
          <a:custGeom>
            <a:avLst/>
            <a:gdLst>
              <a:gd name="connsiteX0" fmla="*/ 0 w 11555"/>
              <a:gd name="connsiteY0" fmla="*/ 5778 h 11556"/>
              <a:gd name="connsiteX1" fmla="*/ 5778 w 11555"/>
              <a:gd name="connsiteY1" fmla="*/ 11556 h 11556"/>
              <a:gd name="connsiteX2" fmla="*/ 11556 w 11555"/>
              <a:gd name="connsiteY2" fmla="*/ 5778 h 11556"/>
              <a:gd name="connsiteX3" fmla="*/ 5778 w 11555"/>
              <a:gd name="connsiteY3" fmla="*/ 0 h 11556"/>
              <a:gd name="connsiteX4" fmla="*/ 0 w 11555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8" name="任意多边形: 形状 1047">
            <a:extLst>
              <a:ext uri="{FF2B5EF4-FFF2-40B4-BE49-F238E27FC236}">
                <a16:creationId xmlns:a16="http://schemas.microsoft.com/office/drawing/2014/main" id="{61AA470B-33FA-0FC5-BAB0-6838E1202B60}"/>
              </a:ext>
            </a:extLst>
          </p:cNvPr>
          <p:cNvSpPr/>
          <p:nvPr/>
        </p:nvSpPr>
        <p:spPr>
          <a:xfrm flipH="1">
            <a:off x="8193044" y="3671565"/>
            <a:ext cx="10953" cy="11678"/>
          </a:xfrm>
          <a:custGeom>
            <a:avLst/>
            <a:gdLst>
              <a:gd name="connsiteX0" fmla="*/ 0 w 10953"/>
              <a:gd name="connsiteY0" fmla="*/ 5901 h 11678"/>
              <a:gd name="connsiteX1" fmla="*/ 5901 w 10953"/>
              <a:gd name="connsiteY1" fmla="*/ 11679 h 11678"/>
              <a:gd name="connsiteX2" fmla="*/ 10892 w 10953"/>
              <a:gd name="connsiteY2" fmla="*/ 4991 h 11678"/>
              <a:gd name="connsiteX3" fmla="*/ 5901 w 10953"/>
              <a:gd name="connsiteY3" fmla="*/ 0 h 11678"/>
              <a:gd name="connsiteX4" fmla="*/ 0 w 10953"/>
              <a:gd name="connsiteY4" fmla="*/ 5901 h 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3" h="11678">
                <a:moveTo>
                  <a:pt x="0" y="5901"/>
                </a:moveTo>
                <a:cubicBezTo>
                  <a:pt x="62" y="9110"/>
                  <a:pt x="2692" y="11679"/>
                  <a:pt x="5901" y="11679"/>
                </a:cubicBezTo>
                <a:cubicBezTo>
                  <a:pt x="9122" y="11212"/>
                  <a:pt x="11359" y="8212"/>
                  <a:pt x="10892" y="4991"/>
                </a:cubicBezTo>
                <a:cubicBezTo>
                  <a:pt x="10511" y="2409"/>
                  <a:pt x="8483" y="381"/>
                  <a:pt x="5901" y="0"/>
                </a:cubicBezTo>
                <a:cubicBezTo>
                  <a:pt x="2643" y="0"/>
                  <a:pt x="0" y="2643"/>
                  <a:pt x="0" y="590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9" name="任意多边形: 形状 1048">
            <a:extLst>
              <a:ext uri="{FF2B5EF4-FFF2-40B4-BE49-F238E27FC236}">
                <a16:creationId xmlns:a16="http://schemas.microsoft.com/office/drawing/2014/main" id="{850A0DF3-ECAC-EDBC-EFE9-FC6F85A0BD45}"/>
              </a:ext>
            </a:extLst>
          </p:cNvPr>
          <p:cNvSpPr/>
          <p:nvPr/>
        </p:nvSpPr>
        <p:spPr>
          <a:xfrm flipH="1">
            <a:off x="8146832" y="3694676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0" name="任意多边形: 形状 1049">
            <a:extLst>
              <a:ext uri="{FF2B5EF4-FFF2-40B4-BE49-F238E27FC236}">
                <a16:creationId xmlns:a16="http://schemas.microsoft.com/office/drawing/2014/main" id="{3B1C469D-030D-7566-23CA-B57FE3970109}"/>
              </a:ext>
            </a:extLst>
          </p:cNvPr>
          <p:cNvSpPr/>
          <p:nvPr/>
        </p:nvSpPr>
        <p:spPr>
          <a:xfrm flipH="1">
            <a:off x="8174615" y="3715575"/>
            <a:ext cx="11679" cy="11556"/>
          </a:xfrm>
          <a:custGeom>
            <a:avLst/>
            <a:gdLst>
              <a:gd name="connsiteX0" fmla="*/ 0 w 11679"/>
              <a:gd name="connsiteY0" fmla="*/ 5778 h 11556"/>
              <a:gd name="connsiteX1" fmla="*/ 5901 w 11679"/>
              <a:gd name="connsiteY1" fmla="*/ 11556 h 11556"/>
              <a:gd name="connsiteX2" fmla="*/ 11679 w 11679"/>
              <a:gd name="connsiteY2" fmla="*/ 5778 h 11556"/>
              <a:gd name="connsiteX3" fmla="*/ 5901 w 11679"/>
              <a:gd name="connsiteY3" fmla="*/ 0 h 11556"/>
              <a:gd name="connsiteX4" fmla="*/ 0 w 11679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9" h="11556">
                <a:moveTo>
                  <a:pt x="0" y="5778"/>
                </a:moveTo>
                <a:cubicBezTo>
                  <a:pt x="62" y="8986"/>
                  <a:pt x="2692" y="11556"/>
                  <a:pt x="5901" y="11556"/>
                </a:cubicBezTo>
                <a:cubicBezTo>
                  <a:pt x="9097" y="11556"/>
                  <a:pt x="11679" y="8974"/>
                  <a:pt x="11679" y="5778"/>
                </a:cubicBezTo>
                <a:cubicBezTo>
                  <a:pt x="11679" y="2582"/>
                  <a:pt x="9097" y="0"/>
                  <a:pt x="5901" y="0"/>
                </a:cubicBezTo>
                <a:cubicBezTo>
                  <a:pt x="2692" y="0"/>
                  <a:pt x="62" y="2570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1" name="任意多边形: 形状 1050">
            <a:extLst>
              <a:ext uri="{FF2B5EF4-FFF2-40B4-BE49-F238E27FC236}">
                <a16:creationId xmlns:a16="http://schemas.microsoft.com/office/drawing/2014/main" id="{DBADF97C-9B5A-2173-285D-0CA004847368}"/>
              </a:ext>
            </a:extLst>
          </p:cNvPr>
          <p:cNvSpPr/>
          <p:nvPr/>
        </p:nvSpPr>
        <p:spPr>
          <a:xfrm flipH="1">
            <a:off x="8227724" y="3632594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2" name="任意多边形: 形状 1051">
            <a:extLst>
              <a:ext uri="{FF2B5EF4-FFF2-40B4-BE49-F238E27FC236}">
                <a16:creationId xmlns:a16="http://schemas.microsoft.com/office/drawing/2014/main" id="{8BB74709-F8E9-20C1-D501-2AB4C729E884}"/>
              </a:ext>
            </a:extLst>
          </p:cNvPr>
          <p:cNvSpPr/>
          <p:nvPr/>
        </p:nvSpPr>
        <p:spPr>
          <a:xfrm flipH="1">
            <a:off x="8252680" y="3662221"/>
            <a:ext cx="11679" cy="11556"/>
          </a:xfrm>
          <a:custGeom>
            <a:avLst/>
            <a:gdLst>
              <a:gd name="connsiteX0" fmla="*/ 0 w 11679"/>
              <a:gd name="connsiteY0" fmla="*/ 5778 h 11556"/>
              <a:gd name="connsiteX1" fmla="*/ 5901 w 11679"/>
              <a:gd name="connsiteY1" fmla="*/ 11556 h 11556"/>
              <a:gd name="connsiteX2" fmla="*/ 11679 w 11679"/>
              <a:gd name="connsiteY2" fmla="*/ 5778 h 11556"/>
              <a:gd name="connsiteX3" fmla="*/ 5901 w 11679"/>
              <a:gd name="connsiteY3" fmla="*/ 0 h 11556"/>
              <a:gd name="connsiteX4" fmla="*/ 0 w 11679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9" h="11556">
                <a:moveTo>
                  <a:pt x="0" y="5778"/>
                </a:moveTo>
                <a:cubicBezTo>
                  <a:pt x="62" y="8986"/>
                  <a:pt x="2692" y="11556"/>
                  <a:pt x="5901" y="11556"/>
                </a:cubicBezTo>
                <a:cubicBezTo>
                  <a:pt x="9097" y="11556"/>
                  <a:pt x="11679" y="8974"/>
                  <a:pt x="11679" y="5778"/>
                </a:cubicBezTo>
                <a:cubicBezTo>
                  <a:pt x="11679" y="2582"/>
                  <a:pt x="9097" y="0"/>
                  <a:pt x="5901" y="0"/>
                </a:cubicBezTo>
                <a:cubicBezTo>
                  <a:pt x="2692" y="0"/>
                  <a:pt x="62" y="2569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3" name="任意多边形: 形状 1052">
            <a:extLst>
              <a:ext uri="{FF2B5EF4-FFF2-40B4-BE49-F238E27FC236}">
                <a16:creationId xmlns:a16="http://schemas.microsoft.com/office/drawing/2014/main" id="{DCCB3CAD-2ED6-7F34-1B49-184EA14180C7}"/>
              </a:ext>
            </a:extLst>
          </p:cNvPr>
          <p:cNvSpPr/>
          <p:nvPr/>
        </p:nvSpPr>
        <p:spPr>
          <a:xfrm flipH="1">
            <a:off x="8260918" y="3703405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4" name="任意多边形: 形状 1053">
            <a:extLst>
              <a:ext uri="{FF2B5EF4-FFF2-40B4-BE49-F238E27FC236}">
                <a16:creationId xmlns:a16="http://schemas.microsoft.com/office/drawing/2014/main" id="{0E7FD03F-E5B8-3720-0272-BBB060C8157B}"/>
              </a:ext>
            </a:extLst>
          </p:cNvPr>
          <p:cNvSpPr/>
          <p:nvPr/>
        </p:nvSpPr>
        <p:spPr>
          <a:xfrm flipH="1">
            <a:off x="8205228" y="3648944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5" name="任意多边形: 形状 1054">
            <a:extLst>
              <a:ext uri="{FF2B5EF4-FFF2-40B4-BE49-F238E27FC236}">
                <a16:creationId xmlns:a16="http://schemas.microsoft.com/office/drawing/2014/main" id="{73DE53A2-D300-0A37-0691-29E3A94A43B6}"/>
              </a:ext>
            </a:extLst>
          </p:cNvPr>
          <p:cNvSpPr/>
          <p:nvPr/>
        </p:nvSpPr>
        <p:spPr>
          <a:xfrm flipH="1">
            <a:off x="8222807" y="3708199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6" name="任意多边形: 形状 1055">
            <a:extLst>
              <a:ext uri="{FF2B5EF4-FFF2-40B4-BE49-F238E27FC236}">
                <a16:creationId xmlns:a16="http://schemas.microsoft.com/office/drawing/2014/main" id="{E288AA11-B411-0F37-ABEC-2DCF5AFB997E}"/>
              </a:ext>
            </a:extLst>
          </p:cNvPr>
          <p:cNvSpPr/>
          <p:nvPr/>
        </p:nvSpPr>
        <p:spPr>
          <a:xfrm flipH="1">
            <a:off x="8194777" y="3597065"/>
            <a:ext cx="11556" cy="11555"/>
          </a:xfrm>
          <a:custGeom>
            <a:avLst/>
            <a:gdLst>
              <a:gd name="connsiteX0" fmla="*/ 0 w 11556"/>
              <a:gd name="connsiteY0" fmla="*/ 5778 h 11555"/>
              <a:gd name="connsiteX1" fmla="*/ 5778 w 11556"/>
              <a:gd name="connsiteY1" fmla="*/ 11556 h 11555"/>
              <a:gd name="connsiteX2" fmla="*/ 11556 w 11556"/>
              <a:gd name="connsiteY2" fmla="*/ 5778 h 11555"/>
              <a:gd name="connsiteX3" fmla="*/ 5778 w 11556"/>
              <a:gd name="connsiteY3" fmla="*/ 0 h 11555"/>
              <a:gd name="connsiteX4" fmla="*/ 0 w 11556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5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7" name="任意多边形: 形状 1056">
            <a:extLst>
              <a:ext uri="{FF2B5EF4-FFF2-40B4-BE49-F238E27FC236}">
                <a16:creationId xmlns:a16="http://schemas.microsoft.com/office/drawing/2014/main" id="{EA4507F0-1253-39F8-C5E2-6D41A516ED78}"/>
              </a:ext>
            </a:extLst>
          </p:cNvPr>
          <p:cNvSpPr/>
          <p:nvPr/>
        </p:nvSpPr>
        <p:spPr>
          <a:xfrm flipH="1">
            <a:off x="8266203" y="3623865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8" name="任意多边形: 形状 1057">
            <a:extLst>
              <a:ext uri="{FF2B5EF4-FFF2-40B4-BE49-F238E27FC236}">
                <a16:creationId xmlns:a16="http://schemas.microsoft.com/office/drawing/2014/main" id="{9392F036-DD07-5B5B-7447-72EE3CC1EEB4}"/>
              </a:ext>
            </a:extLst>
          </p:cNvPr>
          <p:cNvSpPr/>
          <p:nvPr/>
        </p:nvSpPr>
        <p:spPr>
          <a:xfrm flipH="1">
            <a:off x="8157773" y="3622390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2" y="11556"/>
                  <a:pt x="5778" y="11556"/>
                </a:cubicBezTo>
                <a:cubicBezTo>
                  <a:pt x="8974" y="11556"/>
                  <a:pt x="11556" y="8974"/>
                  <a:pt x="11556" y="5778"/>
                </a:cubicBezTo>
                <a:cubicBezTo>
                  <a:pt x="11556" y="2582"/>
                  <a:pt x="8974" y="0"/>
                  <a:pt x="5778" y="0"/>
                </a:cubicBezTo>
                <a:cubicBezTo>
                  <a:pt x="2582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59" name="任意多边形: 形状 1058">
            <a:extLst>
              <a:ext uri="{FF2B5EF4-FFF2-40B4-BE49-F238E27FC236}">
                <a16:creationId xmlns:a16="http://schemas.microsoft.com/office/drawing/2014/main" id="{4952F012-FDEC-244F-2AA5-34913547BDD4}"/>
              </a:ext>
            </a:extLst>
          </p:cNvPr>
          <p:cNvSpPr/>
          <p:nvPr/>
        </p:nvSpPr>
        <p:spPr>
          <a:xfrm flipH="1">
            <a:off x="8208423" y="3629643"/>
            <a:ext cx="5778" cy="5781"/>
          </a:xfrm>
          <a:custGeom>
            <a:avLst/>
            <a:gdLst>
              <a:gd name="connsiteX0" fmla="*/ 0 w 5778"/>
              <a:gd name="connsiteY0" fmla="*/ 2950 h 5781"/>
              <a:gd name="connsiteX1" fmla="*/ 2827 w 5778"/>
              <a:gd name="connsiteY1" fmla="*/ 5778 h 5781"/>
              <a:gd name="connsiteX2" fmla="*/ 5778 w 5778"/>
              <a:gd name="connsiteY2" fmla="*/ 3073 h 5781"/>
              <a:gd name="connsiteX3" fmla="*/ 5778 w 5778"/>
              <a:gd name="connsiteY3" fmla="*/ 2950 h 5781"/>
              <a:gd name="connsiteX4" fmla="*/ 2827 w 5778"/>
              <a:gd name="connsiteY4" fmla="*/ 0 h 5781"/>
              <a:gd name="connsiteX5" fmla="*/ 0 w 5778"/>
              <a:gd name="connsiteY5" fmla="*/ 2827 h 5781"/>
              <a:gd name="connsiteX6" fmla="*/ 0 w 5778"/>
              <a:gd name="connsiteY6" fmla="*/ 2950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950"/>
                </a:moveTo>
                <a:cubicBezTo>
                  <a:pt x="0" y="4512"/>
                  <a:pt x="1266" y="5778"/>
                  <a:pt x="2827" y="5778"/>
                </a:cubicBezTo>
                <a:cubicBezTo>
                  <a:pt x="4389" y="5852"/>
                  <a:pt x="5704" y="4634"/>
                  <a:pt x="5778" y="3073"/>
                </a:cubicBezTo>
                <a:cubicBezTo>
                  <a:pt x="5778" y="3036"/>
                  <a:pt x="5778" y="2987"/>
                  <a:pt x="5778" y="2950"/>
                </a:cubicBezTo>
                <a:cubicBezTo>
                  <a:pt x="5778" y="1315"/>
                  <a:pt x="4462" y="0"/>
                  <a:pt x="2827" y="0"/>
                </a:cubicBezTo>
                <a:cubicBezTo>
                  <a:pt x="1266" y="0"/>
                  <a:pt x="0" y="1266"/>
                  <a:pt x="0" y="2827"/>
                </a:cubicBezTo>
                <a:cubicBezTo>
                  <a:pt x="0" y="2864"/>
                  <a:pt x="0" y="2914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0" name="任意多边形: 形状 1059">
            <a:extLst>
              <a:ext uri="{FF2B5EF4-FFF2-40B4-BE49-F238E27FC236}">
                <a16:creationId xmlns:a16="http://schemas.microsoft.com/office/drawing/2014/main" id="{8B2BC741-8F35-7268-8E86-581A61F780E4}"/>
              </a:ext>
            </a:extLst>
          </p:cNvPr>
          <p:cNvSpPr/>
          <p:nvPr/>
        </p:nvSpPr>
        <p:spPr>
          <a:xfrm flipH="1">
            <a:off x="8238419" y="3596202"/>
            <a:ext cx="5778" cy="5781"/>
          </a:xfrm>
          <a:custGeom>
            <a:avLst/>
            <a:gdLst>
              <a:gd name="connsiteX0" fmla="*/ 0 w 5778"/>
              <a:gd name="connsiteY0" fmla="*/ 2830 h 5781"/>
              <a:gd name="connsiteX1" fmla="*/ 2950 w 5778"/>
              <a:gd name="connsiteY1" fmla="*/ 5781 h 5781"/>
              <a:gd name="connsiteX2" fmla="*/ 5778 w 5778"/>
              <a:gd name="connsiteY2" fmla="*/ 2954 h 5781"/>
              <a:gd name="connsiteX3" fmla="*/ 5778 w 5778"/>
              <a:gd name="connsiteY3" fmla="*/ 2830 h 5781"/>
              <a:gd name="connsiteX4" fmla="*/ 2950 w 5778"/>
              <a:gd name="connsiteY4" fmla="*/ 3 h 5781"/>
              <a:gd name="connsiteX5" fmla="*/ 0 w 5778"/>
              <a:gd name="connsiteY5" fmla="*/ 2708 h 5781"/>
              <a:gd name="connsiteX6" fmla="*/ 0 w 5778"/>
              <a:gd name="connsiteY6" fmla="*/ 2830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830"/>
                </a:moveTo>
                <a:cubicBezTo>
                  <a:pt x="0" y="4466"/>
                  <a:pt x="1315" y="5781"/>
                  <a:pt x="2950" y="5781"/>
                </a:cubicBezTo>
                <a:cubicBezTo>
                  <a:pt x="4511" y="5781"/>
                  <a:pt x="5778" y="4515"/>
                  <a:pt x="5778" y="2954"/>
                </a:cubicBezTo>
                <a:cubicBezTo>
                  <a:pt x="5778" y="2917"/>
                  <a:pt x="5778" y="2868"/>
                  <a:pt x="5778" y="2830"/>
                </a:cubicBezTo>
                <a:cubicBezTo>
                  <a:pt x="5778" y="1269"/>
                  <a:pt x="4511" y="3"/>
                  <a:pt x="2950" y="3"/>
                </a:cubicBezTo>
                <a:cubicBezTo>
                  <a:pt x="1389" y="-71"/>
                  <a:pt x="74" y="1146"/>
                  <a:pt x="0" y="2708"/>
                </a:cubicBezTo>
                <a:cubicBezTo>
                  <a:pt x="0" y="2745"/>
                  <a:pt x="0" y="2794"/>
                  <a:pt x="0" y="283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1" name="任意多边形: 形状 1060">
            <a:extLst>
              <a:ext uri="{FF2B5EF4-FFF2-40B4-BE49-F238E27FC236}">
                <a16:creationId xmlns:a16="http://schemas.microsoft.com/office/drawing/2014/main" id="{84FB00B6-59E8-05E2-5F1B-3ECEB328058D}"/>
              </a:ext>
            </a:extLst>
          </p:cNvPr>
          <p:cNvSpPr/>
          <p:nvPr/>
        </p:nvSpPr>
        <p:spPr>
          <a:xfrm flipH="1">
            <a:off x="8172892" y="3597065"/>
            <a:ext cx="5781" cy="5777"/>
          </a:xfrm>
          <a:custGeom>
            <a:avLst/>
            <a:gdLst>
              <a:gd name="connsiteX0" fmla="*/ 0 w 5781"/>
              <a:gd name="connsiteY0" fmla="*/ 2950 h 5777"/>
              <a:gd name="connsiteX1" fmla="*/ 2828 w 5781"/>
              <a:gd name="connsiteY1" fmla="*/ 5778 h 5777"/>
              <a:gd name="connsiteX2" fmla="*/ 2950 w 5781"/>
              <a:gd name="connsiteY2" fmla="*/ 5778 h 5777"/>
              <a:gd name="connsiteX3" fmla="*/ 5778 w 5781"/>
              <a:gd name="connsiteY3" fmla="*/ 2950 h 5777"/>
              <a:gd name="connsiteX4" fmla="*/ 3073 w 5781"/>
              <a:gd name="connsiteY4" fmla="*/ 0 h 5777"/>
              <a:gd name="connsiteX5" fmla="*/ 2950 w 5781"/>
              <a:gd name="connsiteY5" fmla="*/ 0 h 5777"/>
              <a:gd name="connsiteX6" fmla="*/ 0 w 5781"/>
              <a:gd name="connsiteY6" fmla="*/ 2950 h 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777">
                <a:moveTo>
                  <a:pt x="0" y="2950"/>
                </a:moveTo>
                <a:cubicBezTo>
                  <a:pt x="0" y="4511"/>
                  <a:pt x="1266" y="5778"/>
                  <a:pt x="2828" y="5778"/>
                </a:cubicBezTo>
                <a:cubicBezTo>
                  <a:pt x="2864" y="5778"/>
                  <a:pt x="2914" y="5778"/>
                  <a:pt x="2950" y="5778"/>
                </a:cubicBezTo>
                <a:cubicBezTo>
                  <a:pt x="4512" y="5778"/>
                  <a:pt x="5778" y="4511"/>
                  <a:pt x="5778" y="2950"/>
                </a:cubicBezTo>
                <a:cubicBezTo>
                  <a:pt x="5852" y="1389"/>
                  <a:pt x="4635" y="74"/>
                  <a:pt x="3073" y="0"/>
                </a:cubicBezTo>
                <a:cubicBezTo>
                  <a:pt x="3037" y="0"/>
                  <a:pt x="2987" y="0"/>
                  <a:pt x="2950" y="0"/>
                </a:cubicBezTo>
                <a:cubicBezTo>
                  <a:pt x="1315" y="0"/>
                  <a:pt x="0" y="1315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2" name="任意多边形: 形状 1061">
            <a:extLst>
              <a:ext uri="{FF2B5EF4-FFF2-40B4-BE49-F238E27FC236}">
                <a16:creationId xmlns:a16="http://schemas.microsoft.com/office/drawing/2014/main" id="{7F91C470-B70D-EEDF-49C1-038A8D6EB014}"/>
              </a:ext>
            </a:extLst>
          </p:cNvPr>
          <p:cNvSpPr/>
          <p:nvPr/>
        </p:nvSpPr>
        <p:spPr>
          <a:xfrm flipH="1">
            <a:off x="8137489" y="3657058"/>
            <a:ext cx="5781" cy="5778"/>
          </a:xfrm>
          <a:custGeom>
            <a:avLst/>
            <a:gdLst>
              <a:gd name="connsiteX0" fmla="*/ 3 w 5781"/>
              <a:gd name="connsiteY0" fmla="*/ 2828 h 5778"/>
              <a:gd name="connsiteX1" fmla="*/ 2708 w 5781"/>
              <a:gd name="connsiteY1" fmla="*/ 5778 h 5778"/>
              <a:gd name="connsiteX2" fmla="*/ 2831 w 5781"/>
              <a:gd name="connsiteY2" fmla="*/ 5778 h 5778"/>
              <a:gd name="connsiteX3" fmla="*/ 5781 w 5781"/>
              <a:gd name="connsiteY3" fmla="*/ 2828 h 5778"/>
              <a:gd name="connsiteX4" fmla="*/ 2954 w 5781"/>
              <a:gd name="connsiteY4" fmla="*/ 0 h 5778"/>
              <a:gd name="connsiteX5" fmla="*/ 2831 w 5781"/>
              <a:gd name="connsiteY5" fmla="*/ 0 h 5778"/>
              <a:gd name="connsiteX6" fmla="*/ 3 w 5781"/>
              <a:gd name="connsiteY6" fmla="*/ 2828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" h="5778">
                <a:moveTo>
                  <a:pt x="3" y="2828"/>
                </a:moveTo>
                <a:cubicBezTo>
                  <a:pt x="-71" y="4389"/>
                  <a:pt x="1146" y="5704"/>
                  <a:pt x="2708" y="5778"/>
                </a:cubicBezTo>
                <a:cubicBezTo>
                  <a:pt x="2745" y="5778"/>
                  <a:pt x="2794" y="5778"/>
                  <a:pt x="2831" y="5778"/>
                </a:cubicBezTo>
                <a:cubicBezTo>
                  <a:pt x="4466" y="5778"/>
                  <a:pt x="5781" y="4463"/>
                  <a:pt x="5781" y="2828"/>
                </a:cubicBezTo>
                <a:cubicBezTo>
                  <a:pt x="5781" y="1266"/>
                  <a:pt x="4515" y="0"/>
                  <a:pt x="2954" y="0"/>
                </a:cubicBezTo>
                <a:cubicBezTo>
                  <a:pt x="2917" y="0"/>
                  <a:pt x="2868" y="0"/>
                  <a:pt x="2831" y="0"/>
                </a:cubicBezTo>
                <a:cubicBezTo>
                  <a:pt x="1269" y="0"/>
                  <a:pt x="3" y="1266"/>
                  <a:pt x="3" y="282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3" name="任意多边形: 形状 1062">
            <a:extLst>
              <a:ext uri="{FF2B5EF4-FFF2-40B4-BE49-F238E27FC236}">
                <a16:creationId xmlns:a16="http://schemas.microsoft.com/office/drawing/2014/main" id="{3A01F36B-1EB7-8CBD-29BB-8248FF52736B}"/>
              </a:ext>
            </a:extLst>
          </p:cNvPr>
          <p:cNvSpPr/>
          <p:nvPr/>
        </p:nvSpPr>
        <p:spPr>
          <a:xfrm flipH="1">
            <a:off x="8228953" y="3663939"/>
            <a:ext cx="5778" cy="5781"/>
          </a:xfrm>
          <a:custGeom>
            <a:avLst/>
            <a:gdLst>
              <a:gd name="connsiteX0" fmla="*/ 0 w 5778"/>
              <a:gd name="connsiteY0" fmla="*/ 2831 h 5781"/>
              <a:gd name="connsiteX1" fmla="*/ 2950 w 5778"/>
              <a:gd name="connsiteY1" fmla="*/ 5781 h 5781"/>
              <a:gd name="connsiteX2" fmla="*/ 5778 w 5778"/>
              <a:gd name="connsiteY2" fmla="*/ 2954 h 5781"/>
              <a:gd name="connsiteX3" fmla="*/ 5778 w 5778"/>
              <a:gd name="connsiteY3" fmla="*/ 2831 h 5781"/>
              <a:gd name="connsiteX4" fmla="*/ 2950 w 5778"/>
              <a:gd name="connsiteY4" fmla="*/ 3 h 5781"/>
              <a:gd name="connsiteX5" fmla="*/ 0 w 5778"/>
              <a:gd name="connsiteY5" fmla="*/ 2708 h 5781"/>
              <a:gd name="connsiteX6" fmla="*/ 0 w 5778"/>
              <a:gd name="connsiteY6" fmla="*/ 2831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831"/>
                </a:moveTo>
                <a:cubicBezTo>
                  <a:pt x="0" y="4466"/>
                  <a:pt x="1315" y="5781"/>
                  <a:pt x="2950" y="5781"/>
                </a:cubicBezTo>
                <a:cubicBezTo>
                  <a:pt x="4512" y="5781"/>
                  <a:pt x="5778" y="4515"/>
                  <a:pt x="5778" y="2954"/>
                </a:cubicBezTo>
                <a:cubicBezTo>
                  <a:pt x="5778" y="2917"/>
                  <a:pt x="5778" y="2868"/>
                  <a:pt x="5778" y="2831"/>
                </a:cubicBezTo>
                <a:cubicBezTo>
                  <a:pt x="5778" y="1270"/>
                  <a:pt x="4512" y="3"/>
                  <a:pt x="2950" y="3"/>
                </a:cubicBezTo>
                <a:cubicBezTo>
                  <a:pt x="1389" y="-70"/>
                  <a:pt x="74" y="1147"/>
                  <a:pt x="0" y="2708"/>
                </a:cubicBezTo>
                <a:cubicBezTo>
                  <a:pt x="0" y="2745"/>
                  <a:pt x="0" y="2794"/>
                  <a:pt x="0" y="283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4" name="任意多边形: 形状 1063">
            <a:extLst>
              <a:ext uri="{FF2B5EF4-FFF2-40B4-BE49-F238E27FC236}">
                <a16:creationId xmlns:a16="http://schemas.microsoft.com/office/drawing/2014/main" id="{F1262F26-3446-87FE-5673-6E65E3A2EEEE}"/>
              </a:ext>
            </a:extLst>
          </p:cNvPr>
          <p:cNvSpPr/>
          <p:nvPr/>
        </p:nvSpPr>
        <p:spPr>
          <a:xfrm flipH="1">
            <a:off x="8279478" y="3673777"/>
            <a:ext cx="5780" cy="5778"/>
          </a:xfrm>
          <a:custGeom>
            <a:avLst/>
            <a:gdLst>
              <a:gd name="connsiteX0" fmla="*/ 0 w 5780"/>
              <a:gd name="connsiteY0" fmla="*/ 2950 h 5778"/>
              <a:gd name="connsiteX1" fmla="*/ 2827 w 5780"/>
              <a:gd name="connsiteY1" fmla="*/ 5778 h 5778"/>
              <a:gd name="connsiteX2" fmla="*/ 2950 w 5780"/>
              <a:gd name="connsiteY2" fmla="*/ 5778 h 5778"/>
              <a:gd name="connsiteX3" fmla="*/ 5778 w 5780"/>
              <a:gd name="connsiteY3" fmla="*/ 2950 h 5778"/>
              <a:gd name="connsiteX4" fmla="*/ 3073 w 5780"/>
              <a:gd name="connsiteY4" fmla="*/ 0 h 5778"/>
              <a:gd name="connsiteX5" fmla="*/ 2950 w 5780"/>
              <a:gd name="connsiteY5" fmla="*/ 0 h 5778"/>
              <a:gd name="connsiteX6" fmla="*/ 0 w 5780"/>
              <a:gd name="connsiteY6" fmla="*/ 2950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0" h="5778">
                <a:moveTo>
                  <a:pt x="0" y="2950"/>
                </a:moveTo>
                <a:cubicBezTo>
                  <a:pt x="0" y="4512"/>
                  <a:pt x="1266" y="5778"/>
                  <a:pt x="2827" y="5778"/>
                </a:cubicBezTo>
                <a:cubicBezTo>
                  <a:pt x="2864" y="5778"/>
                  <a:pt x="2914" y="5778"/>
                  <a:pt x="2950" y="5778"/>
                </a:cubicBezTo>
                <a:cubicBezTo>
                  <a:pt x="4511" y="5778"/>
                  <a:pt x="5778" y="4512"/>
                  <a:pt x="5778" y="2950"/>
                </a:cubicBezTo>
                <a:cubicBezTo>
                  <a:pt x="5852" y="1389"/>
                  <a:pt x="4634" y="74"/>
                  <a:pt x="3073" y="0"/>
                </a:cubicBezTo>
                <a:cubicBezTo>
                  <a:pt x="3036" y="0"/>
                  <a:pt x="2987" y="0"/>
                  <a:pt x="2950" y="0"/>
                </a:cubicBezTo>
                <a:cubicBezTo>
                  <a:pt x="1315" y="0"/>
                  <a:pt x="0" y="1315"/>
                  <a:pt x="0" y="295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5" name="任意多边形: 形状 1064">
            <a:extLst>
              <a:ext uri="{FF2B5EF4-FFF2-40B4-BE49-F238E27FC236}">
                <a16:creationId xmlns:a16="http://schemas.microsoft.com/office/drawing/2014/main" id="{B82C5E96-9046-F3F2-017A-27BF6882B7AF}"/>
              </a:ext>
            </a:extLst>
          </p:cNvPr>
          <p:cNvSpPr/>
          <p:nvPr/>
        </p:nvSpPr>
        <p:spPr>
          <a:xfrm flipH="1">
            <a:off x="8223913" y="3689513"/>
            <a:ext cx="5901" cy="5901"/>
          </a:xfrm>
          <a:custGeom>
            <a:avLst/>
            <a:gdLst>
              <a:gd name="connsiteX0" fmla="*/ 0 w 5901"/>
              <a:gd name="connsiteY0" fmla="*/ 2950 h 5901"/>
              <a:gd name="connsiteX1" fmla="*/ 2951 w 5901"/>
              <a:gd name="connsiteY1" fmla="*/ 5901 h 5901"/>
              <a:gd name="connsiteX2" fmla="*/ 5901 w 5901"/>
              <a:gd name="connsiteY2" fmla="*/ 2950 h 5901"/>
              <a:gd name="connsiteX3" fmla="*/ 2951 w 5901"/>
              <a:gd name="connsiteY3" fmla="*/ 0 h 5901"/>
              <a:gd name="connsiteX4" fmla="*/ 0 w 5901"/>
              <a:gd name="connsiteY4" fmla="*/ 2950 h 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" h="5901">
                <a:moveTo>
                  <a:pt x="0" y="2950"/>
                </a:moveTo>
                <a:cubicBezTo>
                  <a:pt x="0" y="4585"/>
                  <a:pt x="1315" y="5901"/>
                  <a:pt x="2951" y="5901"/>
                </a:cubicBezTo>
                <a:cubicBezTo>
                  <a:pt x="4586" y="5901"/>
                  <a:pt x="5901" y="4585"/>
                  <a:pt x="5901" y="2950"/>
                </a:cubicBezTo>
                <a:cubicBezTo>
                  <a:pt x="5901" y="1315"/>
                  <a:pt x="4586" y="0"/>
                  <a:pt x="2951" y="0"/>
                </a:cubicBezTo>
                <a:cubicBezTo>
                  <a:pt x="1315" y="0"/>
                  <a:pt x="0" y="1315"/>
                  <a:pt x="0" y="295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6" name="任意多边形: 形状 1065">
            <a:extLst>
              <a:ext uri="{FF2B5EF4-FFF2-40B4-BE49-F238E27FC236}">
                <a16:creationId xmlns:a16="http://schemas.microsoft.com/office/drawing/2014/main" id="{01A341E3-F03A-08E8-2E9F-8D6A971D3436}"/>
              </a:ext>
            </a:extLst>
          </p:cNvPr>
          <p:cNvSpPr/>
          <p:nvPr/>
        </p:nvSpPr>
        <p:spPr>
          <a:xfrm flipH="1">
            <a:off x="8242353" y="3722583"/>
            <a:ext cx="5778" cy="5781"/>
          </a:xfrm>
          <a:custGeom>
            <a:avLst/>
            <a:gdLst>
              <a:gd name="connsiteX0" fmla="*/ 0 w 5778"/>
              <a:gd name="connsiteY0" fmla="*/ 2950 h 5781"/>
              <a:gd name="connsiteX1" fmla="*/ 2828 w 5778"/>
              <a:gd name="connsiteY1" fmla="*/ 5778 h 5781"/>
              <a:gd name="connsiteX2" fmla="*/ 5778 w 5778"/>
              <a:gd name="connsiteY2" fmla="*/ 3073 h 5781"/>
              <a:gd name="connsiteX3" fmla="*/ 5778 w 5778"/>
              <a:gd name="connsiteY3" fmla="*/ 2950 h 5781"/>
              <a:gd name="connsiteX4" fmla="*/ 2828 w 5778"/>
              <a:gd name="connsiteY4" fmla="*/ 0 h 5781"/>
              <a:gd name="connsiteX5" fmla="*/ 0 w 5778"/>
              <a:gd name="connsiteY5" fmla="*/ 2827 h 5781"/>
              <a:gd name="connsiteX6" fmla="*/ 0 w 5778"/>
              <a:gd name="connsiteY6" fmla="*/ 2950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950"/>
                </a:moveTo>
                <a:cubicBezTo>
                  <a:pt x="0" y="4512"/>
                  <a:pt x="1266" y="5778"/>
                  <a:pt x="2828" y="5778"/>
                </a:cubicBezTo>
                <a:cubicBezTo>
                  <a:pt x="4389" y="5852"/>
                  <a:pt x="5704" y="4634"/>
                  <a:pt x="5778" y="3073"/>
                </a:cubicBezTo>
                <a:cubicBezTo>
                  <a:pt x="5778" y="3036"/>
                  <a:pt x="5778" y="2987"/>
                  <a:pt x="5778" y="2950"/>
                </a:cubicBezTo>
                <a:cubicBezTo>
                  <a:pt x="5778" y="1315"/>
                  <a:pt x="4463" y="0"/>
                  <a:pt x="2828" y="0"/>
                </a:cubicBezTo>
                <a:cubicBezTo>
                  <a:pt x="1266" y="0"/>
                  <a:pt x="0" y="1266"/>
                  <a:pt x="0" y="2827"/>
                </a:cubicBezTo>
                <a:cubicBezTo>
                  <a:pt x="0" y="2864"/>
                  <a:pt x="0" y="2914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7" name="任意多边形: 形状 1066">
            <a:extLst>
              <a:ext uri="{FF2B5EF4-FFF2-40B4-BE49-F238E27FC236}">
                <a16:creationId xmlns:a16="http://schemas.microsoft.com/office/drawing/2014/main" id="{AD24210E-BA19-C1F7-4920-4874ACCF8866}"/>
              </a:ext>
            </a:extLst>
          </p:cNvPr>
          <p:cNvSpPr/>
          <p:nvPr/>
        </p:nvSpPr>
        <p:spPr>
          <a:xfrm flipH="1">
            <a:off x="8206948" y="3722583"/>
            <a:ext cx="5778" cy="5781"/>
          </a:xfrm>
          <a:custGeom>
            <a:avLst/>
            <a:gdLst>
              <a:gd name="connsiteX0" fmla="*/ 0 w 5778"/>
              <a:gd name="connsiteY0" fmla="*/ 2950 h 5781"/>
              <a:gd name="connsiteX1" fmla="*/ 2827 w 5778"/>
              <a:gd name="connsiteY1" fmla="*/ 5778 h 5781"/>
              <a:gd name="connsiteX2" fmla="*/ 5778 w 5778"/>
              <a:gd name="connsiteY2" fmla="*/ 3073 h 5781"/>
              <a:gd name="connsiteX3" fmla="*/ 5778 w 5778"/>
              <a:gd name="connsiteY3" fmla="*/ 2950 h 5781"/>
              <a:gd name="connsiteX4" fmla="*/ 2827 w 5778"/>
              <a:gd name="connsiteY4" fmla="*/ 0 h 5781"/>
              <a:gd name="connsiteX5" fmla="*/ 0 w 5778"/>
              <a:gd name="connsiteY5" fmla="*/ 2827 h 5781"/>
              <a:gd name="connsiteX6" fmla="*/ 0 w 5778"/>
              <a:gd name="connsiteY6" fmla="*/ 2950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8" h="5781">
                <a:moveTo>
                  <a:pt x="0" y="2950"/>
                </a:moveTo>
                <a:cubicBezTo>
                  <a:pt x="0" y="4512"/>
                  <a:pt x="1266" y="5778"/>
                  <a:pt x="2827" y="5778"/>
                </a:cubicBezTo>
                <a:cubicBezTo>
                  <a:pt x="4389" y="5852"/>
                  <a:pt x="5704" y="4634"/>
                  <a:pt x="5778" y="3073"/>
                </a:cubicBezTo>
                <a:cubicBezTo>
                  <a:pt x="5778" y="3036"/>
                  <a:pt x="5778" y="2987"/>
                  <a:pt x="5778" y="2950"/>
                </a:cubicBezTo>
                <a:cubicBezTo>
                  <a:pt x="5778" y="1315"/>
                  <a:pt x="4463" y="0"/>
                  <a:pt x="2827" y="0"/>
                </a:cubicBezTo>
                <a:cubicBezTo>
                  <a:pt x="1266" y="0"/>
                  <a:pt x="0" y="1266"/>
                  <a:pt x="0" y="2827"/>
                </a:cubicBezTo>
                <a:cubicBezTo>
                  <a:pt x="0" y="2864"/>
                  <a:pt x="0" y="2914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8" name="任意多边形: 形状 1067">
            <a:extLst>
              <a:ext uri="{FF2B5EF4-FFF2-40B4-BE49-F238E27FC236}">
                <a16:creationId xmlns:a16="http://schemas.microsoft.com/office/drawing/2014/main" id="{1383F6D1-0BEE-04F8-0C5A-D7B5218F596A}"/>
              </a:ext>
            </a:extLst>
          </p:cNvPr>
          <p:cNvSpPr/>
          <p:nvPr/>
        </p:nvSpPr>
        <p:spPr>
          <a:xfrm flipH="1">
            <a:off x="11229821" y="3275253"/>
            <a:ext cx="25750" cy="39142"/>
          </a:xfrm>
          <a:custGeom>
            <a:avLst/>
            <a:gdLst>
              <a:gd name="connsiteX0" fmla="*/ 17513 w 25750"/>
              <a:gd name="connsiteY0" fmla="*/ 38691 h 39142"/>
              <a:gd name="connsiteX1" fmla="*/ 22431 w 25750"/>
              <a:gd name="connsiteY1" fmla="*/ 38691 h 39142"/>
              <a:gd name="connsiteX2" fmla="*/ 25750 w 25750"/>
              <a:gd name="connsiteY2" fmla="*/ 35003 h 39142"/>
              <a:gd name="connsiteX3" fmla="*/ 8539 w 25750"/>
              <a:gd name="connsiteY3" fmla="*/ 5007 h 39142"/>
              <a:gd name="connsiteX4" fmla="*/ 10260 w 25750"/>
              <a:gd name="connsiteY4" fmla="*/ 1072 h 39142"/>
              <a:gd name="connsiteX5" fmla="*/ 3867 w 25750"/>
              <a:gd name="connsiteY5" fmla="*/ 1072 h 39142"/>
              <a:gd name="connsiteX6" fmla="*/ 179 w 25750"/>
              <a:gd name="connsiteY6" fmla="*/ 6359 h 39142"/>
              <a:gd name="connsiteX7" fmla="*/ 4359 w 25750"/>
              <a:gd name="connsiteY7" fmla="*/ 7342 h 3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50" h="39142">
                <a:moveTo>
                  <a:pt x="17513" y="38691"/>
                </a:moveTo>
                <a:cubicBezTo>
                  <a:pt x="19097" y="39293"/>
                  <a:pt x="20847" y="39293"/>
                  <a:pt x="22431" y="38691"/>
                </a:cubicBezTo>
                <a:cubicBezTo>
                  <a:pt x="23890" y="37831"/>
                  <a:pt x="25049" y="36540"/>
                  <a:pt x="25750" y="35003"/>
                </a:cubicBezTo>
                <a:lnTo>
                  <a:pt x="8539" y="5007"/>
                </a:lnTo>
                <a:cubicBezTo>
                  <a:pt x="10014" y="3654"/>
                  <a:pt x="10752" y="2179"/>
                  <a:pt x="10260" y="1072"/>
                </a:cubicBezTo>
                <a:cubicBezTo>
                  <a:pt x="9768" y="-34"/>
                  <a:pt x="6695" y="-648"/>
                  <a:pt x="3867" y="1072"/>
                </a:cubicBezTo>
                <a:cubicBezTo>
                  <a:pt x="1040" y="2794"/>
                  <a:pt x="-558" y="4883"/>
                  <a:pt x="179" y="6359"/>
                </a:cubicBezTo>
                <a:cubicBezTo>
                  <a:pt x="917" y="7834"/>
                  <a:pt x="2392" y="7834"/>
                  <a:pt x="4359" y="734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69" name="任意多边形: 形状 1068">
            <a:extLst>
              <a:ext uri="{FF2B5EF4-FFF2-40B4-BE49-F238E27FC236}">
                <a16:creationId xmlns:a16="http://schemas.microsoft.com/office/drawing/2014/main" id="{B5BC8B11-8D50-F876-B17F-D137C2031446}"/>
              </a:ext>
            </a:extLst>
          </p:cNvPr>
          <p:cNvSpPr/>
          <p:nvPr/>
        </p:nvSpPr>
        <p:spPr>
          <a:xfrm flipH="1">
            <a:off x="11264957" y="3326891"/>
            <a:ext cx="40196" cy="24055"/>
          </a:xfrm>
          <a:custGeom>
            <a:avLst/>
            <a:gdLst>
              <a:gd name="connsiteX0" fmla="*/ 36361 w 40196"/>
              <a:gd name="connsiteY0" fmla="*/ 24056 h 24055"/>
              <a:gd name="connsiteX1" fmla="*/ 39803 w 40196"/>
              <a:gd name="connsiteY1" fmla="*/ 20491 h 24055"/>
              <a:gd name="connsiteX2" fmla="*/ 39803 w 40196"/>
              <a:gd name="connsiteY2" fmla="*/ 15573 h 24055"/>
              <a:gd name="connsiteX3" fmla="*/ 7102 w 40196"/>
              <a:gd name="connsiteY3" fmla="*/ 4263 h 24055"/>
              <a:gd name="connsiteX4" fmla="*/ 5873 w 40196"/>
              <a:gd name="connsiteY4" fmla="*/ 84 h 24055"/>
              <a:gd name="connsiteX5" fmla="*/ 832 w 40196"/>
              <a:gd name="connsiteY5" fmla="*/ 4140 h 24055"/>
              <a:gd name="connsiteX6" fmla="*/ 832 w 40196"/>
              <a:gd name="connsiteY6" fmla="*/ 10533 h 24055"/>
              <a:gd name="connsiteX7" fmla="*/ 4643 w 40196"/>
              <a:gd name="connsiteY7" fmla="*/ 8566 h 2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96" h="24055">
                <a:moveTo>
                  <a:pt x="36361" y="24056"/>
                </a:moveTo>
                <a:cubicBezTo>
                  <a:pt x="37933" y="23367"/>
                  <a:pt x="39170" y="22089"/>
                  <a:pt x="39803" y="20491"/>
                </a:cubicBezTo>
                <a:cubicBezTo>
                  <a:pt x="40328" y="18893"/>
                  <a:pt x="40328" y="17171"/>
                  <a:pt x="39803" y="15573"/>
                </a:cubicBezTo>
                <a:lnTo>
                  <a:pt x="7102" y="4263"/>
                </a:lnTo>
                <a:cubicBezTo>
                  <a:pt x="7102" y="2296"/>
                  <a:pt x="7102" y="575"/>
                  <a:pt x="5873" y="84"/>
                </a:cubicBezTo>
                <a:cubicBezTo>
                  <a:pt x="4643" y="-408"/>
                  <a:pt x="2062" y="1313"/>
                  <a:pt x="832" y="4140"/>
                </a:cubicBezTo>
                <a:cubicBezTo>
                  <a:pt x="-397" y="6968"/>
                  <a:pt x="-151" y="9795"/>
                  <a:pt x="832" y="10533"/>
                </a:cubicBezTo>
                <a:cubicBezTo>
                  <a:pt x="1816" y="11270"/>
                  <a:pt x="3414" y="10533"/>
                  <a:pt x="4643" y="856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0" name="任意多边形: 形状 1069">
            <a:extLst>
              <a:ext uri="{FF2B5EF4-FFF2-40B4-BE49-F238E27FC236}">
                <a16:creationId xmlns:a16="http://schemas.microsoft.com/office/drawing/2014/main" id="{EC182A98-A41B-310A-32D5-1D33AC975724}"/>
              </a:ext>
            </a:extLst>
          </p:cNvPr>
          <p:cNvSpPr/>
          <p:nvPr/>
        </p:nvSpPr>
        <p:spPr>
          <a:xfrm flipH="1">
            <a:off x="11256246" y="3416472"/>
            <a:ext cx="37026" cy="28767"/>
          </a:xfrm>
          <a:custGeom>
            <a:avLst/>
            <a:gdLst>
              <a:gd name="connsiteX0" fmla="*/ 33086 w 37026"/>
              <a:gd name="connsiteY0" fmla="*/ 0 h 28767"/>
              <a:gd name="connsiteX1" fmla="*/ 5056 w 37026"/>
              <a:gd name="connsiteY1" fmla="*/ 20284 h 28767"/>
              <a:gd name="connsiteX2" fmla="*/ 877 w 37026"/>
              <a:gd name="connsiteY2" fmla="*/ 18932 h 28767"/>
              <a:gd name="connsiteX3" fmla="*/ 877 w 37026"/>
              <a:gd name="connsiteY3" fmla="*/ 25325 h 28767"/>
              <a:gd name="connsiteX4" fmla="*/ 6409 w 37026"/>
              <a:gd name="connsiteY4" fmla="*/ 28521 h 28767"/>
              <a:gd name="connsiteX5" fmla="*/ 6409 w 37026"/>
              <a:gd name="connsiteY5" fmla="*/ 24218 h 28767"/>
              <a:gd name="connsiteX6" fmla="*/ 36897 w 37026"/>
              <a:gd name="connsiteY6" fmla="*/ 7745 h 28767"/>
              <a:gd name="connsiteX7" fmla="*/ 36036 w 37026"/>
              <a:gd name="connsiteY7" fmla="*/ 2950 h 28767"/>
              <a:gd name="connsiteX8" fmla="*/ 33086 w 37026"/>
              <a:gd name="connsiteY8" fmla="*/ 0 h 2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26" h="28767">
                <a:moveTo>
                  <a:pt x="33086" y="0"/>
                </a:moveTo>
                <a:lnTo>
                  <a:pt x="5056" y="20284"/>
                </a:lnTo>
                <a:cubicBezTo>
                  <a:pt x="3581" y="18932"/>
                  <a:pt x="1983" y="18317"/>
                  <a:pt x="877" y="18932"/>
                </a:cubicBezTo>
                <a:cubicBezTo>
                  <a:pt x="-230" y="19547"/>
                  <a:pt x="-353" y="22743"/>
                  <a:pt x="877" y="25325"/>
                </a:cubicBezTo>
                <a:cubicBezTo>
                  <a:pt x="2106" y="27906"/>
                  <a:pt x="4933" y="29382"/>
                  <a:pt x="6409" y="28521"/>
                </a:cubicBezTo>
                <a:cubicBezTo>
                  <a:pt x="7884" y="27661"/>
                  <a:pt x="7638" y="26185"/>
                  <a:pt x="6409" y="24218"/>
                </a:cubicBezTo>
                <a:lnTo>
                  <a:pt x="36897" y="7745"/>
                </a:lnTo>
                <a:cubicBezTo>
                  <a:pt x="37227" y="6098"/>
                  <a:pt x="36920" y="4376"/>
                  <a:pt x="36036" y="2950"/>
                </a:cubicBezTo>
                <a:cubicBezTo>
                  <a:pt x="35313" y="1733"/>
                  <a:pt x="34299" y="725"/>
                  <a:pt x="33086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1" name="任意多边形: 形状 1070">
            <a:extLst>
              <a:ext uri="{FF2B5EF4-FFF2-40B4-BE49-F238E27FC236}">
                <a16:creationId xmlns:a16="http://schemas.microsoft.com/office/drawing/2014/main" id="{41552761-1EC3-675A-8242-F64615EF2AAC}"/>
              </a:ext>
            </a:extLst>
          </p:cNvPr>
          <p:cNvSpPr/>
          <p:nvPr/>
        </p:nvSpPr>
        <p:spPr>
          <a:xfrm flipH="1">
            <a:off x="11222568" y="3438204"/>
            <a:ext cx="21932" cy="40440"/>
          </a:xfrm>
          <a:custGeom>
            <a:avLst/>
            <a:gdLst>
              <a:gd name="connsiteX0" fmla="*/ 18736 w 21932"/>
              <a:gd name="connsiteY0" fmla="*/ 396 h 40440"/>
              <a:gd name="connsiteX1" fmla="*/ 13818 w 21932"/>
              <a:gd name="connsiteY1" fmla="*/ 396 h 40440"/>
              <a:gd name="connsiteX2" fmla="*/ 3983 w 21932"/>
              <a:gd name="connsiteY2" fmla="*/ 33712 h 40440"/>
              <a:gd name="connsiteX3" fmla="*/ 50 w 21932"/>
              <a:gd name="connsiteY3" fmla="*/ 35187 h 40440"/>
              <a:gd name="connsiteX4" fmla="*/ 4229 w 21932"/>
              <a:gd name="connsiteY4" fmla="*/ 39982 h 40440"/>
              <a:gd name="connsiteX5" fmla="*/ 10622 w 21932"/>
              <a:gd name="connsiteY5" fmla="*/ 38875 h 40440"/>
              <a:gd name="connsiteX6" fmla="*/ 8409 w 21932"/>
              <a:gd name="connsiteY6" fmla="*/ 35187 h 40440"/>
              <a:gd name="connsiteX7" fmla="*/ 21932 w 21932"/>
              <a:gd name="connsiteY7" fmla="*/ 3347 h 40440"/>
              <a:gd name="connsiteX8" fmla="*/ 18736 w 21932"/>
              <a:gd name="connsiteY8" fmla="*/ 396 h 4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32" h="40440">
                <a:moveTo>
                  <a:pt x="18736" y="396"/>
                </a:moveTo>
                <a:cubicBezTo>
                  <a:pt x="17139" y="-132"/>
                  <a:pt x="15415" y="-132"/>
                  <a:pt x="13818" y="396"/>
                </a:cubicBezTo>
                <a:lnTo>
                  <a:pt x="3983" y="33712"/>
                </a:lnTo>
                <a:cubicBezTo>
                  <a:pt x="2016" y="33712"/>
                  <a:pt x="418" y="33712"/>
                  <a:pt x="50" y="35187"/>
                </a:cubicBezTo>
                <a:cubicBezTo>
                  <a:pt x="-319" y="36663"/>
                  <a:pt x="1402" y="38875"/>
                  <a:pt x="4229" y="39982"/>
                </a:cubicBezTo>
                <a:cubicBezTo>
                  <a:pt x="7057" y="41088"/>
                  <a:pt x="10007" y="39982"/>
                  <a:pt x="10622" y="38875"/>
                </a:cubicBezTo>
                <a:cubicBezTo>
                  <a:pt x="11237" y="37769"/>
                  <a:pt x="10622" y="36294"/>
                  <a:pt x="8409" y="35187"/>
                </a:cubicBezTo>
                <a:lnTo>
                  <a:pt x="21932" y="3347"/>
                </a:lnTo>
                <a:cubicBezTo>
                  <a:pt x="21252" y="2019"/>
                  <a:pt x="20119" y="962"/>
                  <a:pt x="18736" y="3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2" name="任意多边形: 形状 1071">
            <a:extLst>
              <a:ext uri="{FF2B5EF4-FFF2-40B4-BE49-F238E27FC236}">
                <a16:creationId xmlns:a16="http://schemas.microsoft.com/office/drawing/2014/main" id="{527565C5-77FE-EF95-0C51-3B0D70331A09}"/>
              </a:ext>
            </a:extLst>
          </p:cNvPr>
          <p:cNvSpPr/>
          <p:nvPr/>
        </p:nvSpPr>
        <p:spPr>
          <a:xfrm flipH="1">
            <a:off x="11161597" y="3429261"/>
            <a:ext cx="25074" cy="39425"/>
          </a:xfrm>
          <a:custGeom>
            <a:avLst/>
            <a:gdLst>
              <a:gd name="connsiteX0" fmla="*/ 20530 w 25074"/>
              <a:gd name="connsiteY0" fmla="*/ 32821 h 39425"/>
              <a:gd name="connsiteX1" fmla="*/ 8237 w 25074"/>
              <a:gd name="connsiteY1" fmla="*/ 489 h 39425"/>
              <a:gd name="connsiteX2" fmla="*/ 3319 w 25074"/>
              <a:gd name="connsiteY2" fmla="*/ 489 h 39425"/>
              <a:gd name="connsiteX3" fmla="*/ 0 w 25074"/>
              <a:gd name="connsiteY3" fmla="*/ 4054 h 39425"/>
              <a:gd name="connsiteX4" fmla="*/ 16473 w 25074"/>
              <a:gd name="connsiteY4" fmla="*/ 34419 h 39425"/>
              <a:gd name="connsiteX5" fmla="*/ 14752 w 25074"/>
              <a:gd name="connsiteY5" fmla="*/ 38353 h 39425"/>
              <a:gd name="connsiteX6" fmla="*/ 21022 w 25074"/>
              <a:gd name="connsiteY6" fmla="*/ 38353 h 39425"/>
              <a:gd name="connsiteX7" fmla="*/ 24956 w 25074"/>
              <a:gd name="connsiteY7" fmla="*/ 33313 h 39425"/>
              <a:gd name="connsiteX8" fmla="*/ 20530 w 25074"/>
              <a:gd name="connsiteY8" fmla="*/ 32821 h 3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74" h="39425">
                <a:moveTo>
                  <a:pt x="20530" y="32821"/>
                </a:moveTo>
                <a:lnTo>
                  <a:pt x="8237" y="489"/>
                </a:lnTo>
                <a:cubicBezTo>
                  <a:pt x="6663" y="-163"/>
                  <a:pt x="4893" y="-163"/>
                  <a:pt x="3319" y="489"/>
                </a:cubicBezTo>
                <a:cubicBezTo>
                  <a:pt x="1853" y="1288"/>
                  <a:pt x="687" y="2530"/>
                  <a:pt x="0" y="4054"/>
                </a:cubicBezTo>
                <a:lnTo>
                  <a:pt x="16473" y="34419"/>
                </a:lnTo>
                <a:cubicBezTo>
                  <a:pt x="14998" y="35771"/>
                  <a:pt x="14138" y="37246"/>
                  <a:pt x="14752" y="38353"/>
                </a:cubicBezTo>
                <a:cubicBezTo>
                  <a:pt x="15367" y="39460"/>
                  <a:pt x="18318" y="40074"/>
                  <a:pt x="21022" y="38353"/>
                </a:cubicBezTo>
                <a:cubicBezTo>
                  <a:pt x="23727" y="36632"/>
                  <a:pt x="25571" y="34788"/>
                  <a:pt x="24956" y="33313"/>
                </a:cubicBezTo>
                <a:cubicBezTo>
                  <a:pt x="23777" y="32133"/>
                  <a:pt x="21939" y="31936"/>
                  <a:pt x="20530" y="3282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3" name="任意多边形: 形状 1072">
            <a:extLst>
              <a:ext uri="{FF2B5EF4-FFF2-40B4-BE49-F238E27FC236}">
                <a16:creationId xmlns:a16="http://schemas.microsoft.com/office/drawing/2014/main" id="{D857B02C-E69A-BDD4-386F-9A1C10BC47EC}"/>
              </a:ext>
            </a:extLst>
          </p:cNvPr>
          <p:cNvSpPr/>
          <p:nvPr/>
        </p:nvSpPr>
        <p:spPr>
          <a:xfrm flipH="1">
            <a:off x="11085710" y="3353614"/>
            <a:ext cx="41794" cy="16266"/>
          </a:xfrm>
          <a:custGeom>
            <a:avLst/>
            <a:gdLst>
              <a:gd name="connsiteX0" fmla="*/ 41641 w 41794"/>
              <a:gd name="connsiteY0" fmla="*/ 5079 h 16266"/>
              <a:gd name="connsiteX1" fmla="*/ 37708 w 41794"/>
              <a:gd name="connsiteY1" fmla="*/ 38 h 16266"/>
              <a:gd name="connsiteX2" fmla="*/ 35618 w 41794"/>
              <a:gd name="connsiteY2" fmla="*/ 3727 h 16266"/>
              <a:gd name="connsiteX3" fmla="*/ 1073 w 41794"/>
              <a:gd name="connsiteY3" fmla="*/ 7169 h 16266"/>
              <a:gd name="connsiteX4" fmla="*/ 89 w 41794"/>
              <a:gd name="connsiteY4" fmla="*/ 11963 h 16266"/>
              <a:gd name="connsiteX5" fmla="*/ 2671 w 41794"/>
              <a:gd name="connsiteY5" fmla="*/ 16266 h 16266"/>
              <a:gd name="connsiteX6" fmla="*/ 36355 w 41794"/>
              <a:gd name="connsiteY6" fmla="*/ 8275 h 16266"/>
              <a:gd name="connsiteX7" fmla="*/ 39674 w 41794"/>
              <a:gd name="connsiteY7" fmla="*/ 11103 h 16266"/>
              <a:gd name="connsiteX8" fmla="*/ 41641 w 41794"/>
              <a:gd name="connsiteY8" fmla="*/ 5079 h 1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94" h="16266">
                <a:moveTo>
                  <a:pt x="41641" y="5079"/>
                </a:moveTo>
                <a:cubicBezTo>
                  <a:pt x="41641" y="2005"/>
                  <a:pt x="39429" y="-330"/>
                  <a:pt x="37708" y="38"/>
                </a:cubicBezTo>
                <a:cubicBezTo>
                  <a:pt x="35986" y="407"/>
                  <a:pt x="35741" y="1760"/>
                  <a:pt x="35618" y="3727"/>
                </a:cubicBezTo>
                <a:lnTo>
                  <a:pt x="1073" y="7169"/>
                </a:lnTo>
                <a:cubicBezTo>
                  <a:pt x="169" y="8595"/>
                  <a:pt x="-181" y="10303"/>
                  <a:pt x="89" y="11963"/>
                </a:cubicBezTo>
                <a:cubicBezTo>
                  <a:pt x="430" y="13647"/>
                  <a:pt x="1342" y="15172"/>
                  <a:pt x="2671" y="16266"/>
                </a:cubicBezTo>
                <a:lnTo>
                  <a:pt x="36355" y="8275"/>
                </a:lnTo>
                <a:cubicBezTo>
                  <a:pt x="37216" y="10119"/>
                  <a:pt x="38445" y="11226"/>
                  <a:pt x="39674" y="11103"/>
                </a:cubicBezTo>
                <a:cubicBezTo>
                  <a:pt x="40904" y="10980"/>
                  <a:pt x="42256" y="8029"/>
                  <a:pt x="41641" y="507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4" name="任意多边形: 形状 1073">
            <a:extLst>
              <a:ext uri="{FF2B5EF4-FFF2-40B4-BE49-F238E27FC236}">
                <a16:creationId xmlns:a16="http://schemas.microsoft.com/office/drawing/2014/main" id="{45559A91-D335-429E-F8DA-8DE522D8C425}"/>
              </a:ext>
            </a:extLst>
          </p:cNvPr>
          <p:cNvSpPr/>
          <p:nvPr/>
        </p:nvSpPr>
        <p:spPr>
          <a:xfrm flipH="1">
            <a:off x="11156330" y="3279198"/>
            <a:ext cx="26284" cy="38802"/>
          </a:xfrm>
          <a:custGeom>
            <a:avLst/>
            <a:gdLst>
              <a:gd name="connsiteX0" fmla="*/ 22620 w 26284"/>
              <a:gd name="connsiteY0" fmla="*/ 1061 h 38802"/>
              <a:gd name="connsiteX1" fmla="*/ 16228 w 26284"/>
              <a:gd name="connsiteY1" fmla="*/ 1061 h 38802"/>
              <a:gd name="connsiteX2" fmla="*/ 17826 w 26284"/>
              <a:gd name="connsiteY2" fmla="*/ 4995 h 38802"/>
              <a:gd name="connsiteX3" fmla="*/ 0 w 26284"/>
              <a:gd name="connsiteY3" fmla="*/ 34622 h 38802"/>
              <a:gd name="connsiteX4" fmla="*/ 3319 w 26284"/>
              <a:gd name="connsiteY4" fmla="*/ 38433 h 38802"/>
              <a:gd name="connsiteX5" fmla="*/ 8237 w 26284"/>
              <a:gd name="connsiteY5" fmla="*/ 38433 h 38802"/>
              <a:gd name="connsiteX6" fmla="*/ 22006 w 26284"/>
              <a:gd name="connsiteY6" fmla="*/ 6593 h 38802"/>
              <a:gd name="connsiteX7" fmla="*/ 26185 w 26284"/>
              <a:gd name="connsiteY7" fmla="*/ 5732 h 38802"/>
              <a:gd name="connsiteX8" fmla="*/ 22620 w 26284"/>
              <a:gd name="connsiteY8" fmla="*/ 1061 h 3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4" h="38802">
                <a:moveTo>
                  <a:pt x="22620" y="1061"/>
                </a:moveTo>
                <a:cubicBezTo>
                  <a:pt x="19793" y="-414"/>
                  <a:pt x="16965" y="-291"/>
                  <a:pt x="16228" y="1061"/>
                </a:cubicBezTo>
                <a:cubicBezTo>
                  <a:pt x="15490" y="2413"/>
                  <a:pt x="16228" y="3642"/>
                  <a:pt x="17826" y="4995"/>
                </a:cubicBezTo>
                <a:lnTo>
                  <a:pt x="0" y="34622"/>
                </a:lnTo>
                <a:cubicBezTo>
                  <a:pt x="594" y="36257"/>
                  <a:pt x="1778" y="37622"/>
                  <a:pt x="3319" y="38433"/>
                </a:cubicBezTo>
                <a:cubicBezTo>
                  <a:pt x="4921" y="38925"/>
                  <a:pt x="6635" y="38925"/>
                  <a:pt x="8237" y="38433"/>
                </a:cubicBezTo>
                <a:lnTo>
                  <a:pt x="22006" y="6593"/>
                </a:lnTo>
                <a:cubicBezTo>
                  <a:pt x="23973" y="6593"/>
                  <a:pt x="25694" y="6593"/>
                  <a:pt x="26185" y="5732"/>
                </a:cubicBezTo>
                <a:cubicBezTo>
                  <a:pt x="26677" y="4872"/>
                  <a:pt x="25325" y="2413"/>
                  <a:pt x="22620" y="106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5" name="任意多边形: 形状 1074">
            <a:extLst>
              <a:ext uri="{FF2B5EF4-FFF2-40B4-BE49-F238E27FC236}">
                <a16:creationId xmlns:a16="http://schemas.microsoft.com/office/drawing/2014/main" id="{D8027C9D-CE36-3AF0-7A06-83C87893AB73}"/>
              </a:ext>
            </a:extLst>
          </p:cNvPr>
          <p:cNvSpPr/>
          <p:nvPr/>
        </p:nvSpPr>
        <p:spPr>
          <a:xfrm flipH="1">
            <a:off x="11114262" y="3403810"/>
            <a:ext cx="38725" cy="26822"/>
          </a:xfrm>
          <a:custGeom>
            <a:avLst/>
            <a:gdLst>
              <a:gd name="connsiteX0" fmla="*/ 33685 w 38725"/>
              <a:gd name="connsiteY0" fmla="*/ 18194 h 26822"/>
              <a:gd name="connsiteX1" fmla="*/ 4181 w 38725"/>
              <a:gd name="connsiteY1" fmla="*/ 0 h 26822"/>
              <a:gd name="connsiteX2" fmla="*/ 370 w 38725"/>
              <a:gd name="connsiteY2" fmla="*/ 3196 h 26822"/>
              <a:gd name="connsiteX3" fmla="*/ 370 w 38725"/>
              <a:gd name="connsiteY3" fmla="*/ 8113 h 26822"/>
              <a:gd name="connsiteX4" fmla="*/ 31473 w 38725"/>
              <a:gd name="connsiteY4" fmla="*/ 22497 h 26822"/>
              <a:gd name="connsiteX5" fmla="*/ 32333 w 38725"/>
              <a:gd name="connsiteY5" fmla="*/ 26677 h 26822"/>
              <a:gd name="connsiteX6" fmla="*/ 37619 w 38725"/>
              <a:gd name="connsiteY6" fmla="*/ 23112 h 26822"/>
              <a:gd name="connsiteX7" fmla="*/ 37619 w 38725"/>
              <a:gd name="connsiteY7" fmla="*/ 16719 h 26822"/>
              <a:gd name="connsiteX8" fmla="*/ 33685 w 38725"/>
              <a:gd name="connsiteY8" fmla="*/ 18194 h 2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25" h="26822">
                <a:moveTo>
                  <a:pt x="33685" y="18194"/>
                </a:moveTo>
                <a:lnTo>
                  <a:pt x="4181" y="0"/>
                </a:lnTo>
                <a:cubicBezTo>
                  <a:pt x="2568" y="578"/>
                  <a:pt x="1216" y="1709"/>
                  <a:pt x="370" y="3196"/>
                </a:cubicBezTo>
                <a:cubicBezTo>
                  <a:pt x="-123" y="4794"/>
                  <a:pt x="-123" y="6516"/>
                  <a:pt x="370" y="8113"/>
                </a:cubicBezTo>
                <a:lnTo>
                  <a:pt x="31473" y="22497"/>
                </a:lnTo>
                <a:cubicBezTo>
                  <a:pt x="31473" y="24464"/>
                  <a:pt x="31473" y="26062"/>
                  <a:pt x="32333" y="26677"/>
                </a:cubicBezTo>
                <a:cubicBezTo>
                  <a:pt x="33194" y="27292"/>
                  <a:pt x="36144" y="25939"/>
                  <a:pt x="37619" y="23112"/>
                </a:cubicBezTo>
                <a:cubicBezTo>
                  <a:pt x="39095" y="20284"/>
                  <a:pt x="39095" y="17580"/>
                  <a:pt x="37619" y="16719"/>
                </a:cubicBezTo>
                <a:cubicBezTo>
                  <a:pt x="36128" y="16338"/>
                  <a:pt x="34561" y="16928"/>
                  <a:pt x="33685" y="1819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6" name="任意多边形: 形状 1075">
            <a:extLst>
              <a:ext uri="{FF2B5EF4-FFF2-40B4-BE49-F238E27FC236}">
                <a16:creationId xmlns:a16="http://schemas.microsoft.com/office/drawing/2014/main" id="{5B69D73F-72E6-3908-C37E-DD89B9F750C1}"/>
              </a:ext>
            </a:extLst>
          </p:cNvPr>
          <p:cNvSpPr/>
          <p:nvPr/>
        </p:nvSpPr>
        <p:spPr>
          <a:xfrm flipH="1">
            <a:off x="11117581" y="3289110"/>
            <a:ext cx="172110" cy="172110"/>
          </a:xfrm>
          <a:custGeom>
            <a:avLst/>
            <a:gdLst>
              <a:gd name="connsiteX0" fmla="*/ 0 w 172110"/>
              <a:gd name="connsiteY0" fmla="*/ 86055 h 172110"/>
              <a:gd name="connsiteX1" fmla="*/ 86055 w 172110"/>
              <a:gd name="connsiteY1" fmla="*/ 172110 h 172110"/>
              <a:gd name="connsiteX2" fmla="*/ 172110 w 172110"/>
              <a:gd name="connsiteY2" fmla="*/ 86055 h 172110"/>
              <a:gd name="connsiteX3" fmla="*/ 86055 w 172110"/>
              <a:gd name="connsiteY3" fmla="*/ 0 h 172110"/>
              <a:gd name="connsiteX4" fmla="*/ 0 w 172110"/>
              <a:gd name="connsiteY4" fmla="*/ 86055 h 17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110" h="172110">
                <a:moveTo>
                  <a:pt x="0" y="86055"/>
                </a:moveTo>
                <a:cubicBezTo>
                  <a:pt x="0" y="133582"/>
                  <a:pt x="38528" y="172110"/>
                  <a:pt x="86055" y="172110"/>
                </a:cubicBezTo>
                <a:cubicBezTo>
                  <a:pt x="133582" y="172110"/>
                  <a:pt x="172110" y="133582"/>
                  <a:pt x="172110" y="86055"/>
                </a:cubicBezTo>
                <a:cubicBezTo>
                  <a:pt x="172110" y="38528"/>
                  <a:pt x="133582" y="0"/>
                  <a:pt x="86055" y="0"/>
                </a:cubicBezTo>
                <a:cubicBezTo>
                  <a:pt x="38528" y="0"/>
                  <a:pt x="0" y="38528"/>
                  <a:pt x="0" y="86055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7" name="任意多边形: 形状 1076">
            <a:extLst>
              <a:ext uri="{FF2B5EF4-FFF2-40B4-BE49-F238E27FC236}">
                <a16:creationId xmlns:a16="http://schemas.microsoft.com/office/drawing/2014/main" id="{FE1601DC-6397-AB43-244B-CF749D86AB41}"/>
              </a:ext>
            </a:extLst>
          </p:cNvPr>
          <p:cNvSpPr/>
          <p:nvPr/>
        </p:nvSpPr>
        <p:spPr>
          <a:xfrm flipH="1">
            <a:off x="11172041" y="3315788"/>
            <a:ext cx="11187" cy="15741"/>
          </a:xfrm>
          <a:custGeom>
            <a:avLst/>
            <a:gdLst>
              <a:gd name="connsiteX0" fmla="*/ 11187 w 11187"/>
              <a:gd name="connsiteY0" fmla="*/ 1967 h 15741"/>
              <a:gd name="connsiteX1" fmla="*/ 8483 w 11187"/>
              <a:gd name="connsiteY1" fmla="*/ 14261 h 15741"/>
              <a:gd name="connsiteX2" fmla="*/ 3073 w 11187"/>
              <a:gd name="connsiteY2" fmla="*/ 15490 h 15741"/>
              <a:gd name="connsiteX3" fmla="*/ 0 w 11187"/>
              <a:gd name="connsiteY3" fmla="*/ 10818 h 15741"/>
              <a:gd name="connsiteX4" fmla="*/ 7130 w 11187"/>
              <a:gd name="connsiteY4" fmla="*/ 0 h 1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" h="15741">
                <a:moveTo>
                  <a:pt x="11187" y="1967"/>
                </a:moveTo>
                <a:lnTo>
                  <a:pt x="8483" y="14261"/>
                </a:lnTo>
                <a:cubicBezTo>
                  <a:pt x="8483" y="14261"/>
                  <a:pt x="5409" y="16473"/>
                  <a:pt x="3073" y="15490"/>
                </a:cubicBezTo>
                <a:cubicBezTo>
                  <a:pt x="1345" y="14531"/>
                  <a:pt x="195" y="12785"/>
                  <a:pt x="0" y="10818"/>
                </a:cubicBezTo>
                <a:lnTo>
                  <a:pt x="7130" y="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8" name="任意多边形: 形状 1077">
            <a:extLst>
              <a:ext uri="{FF2B5EF4-FFF2-40B4-BE49-F238E27FC236}">
                <a16:creationId xmlns:a16="http://schemas.microsoft.com/office/drawing/2014/main" id="{BE6A25C4-35C1-848C-654B-24D94719ED94}"/>
              </a:ext>
            </a:extLst>
          </p:cNvPr>
          <p:cNvSpPr/>
          <p:nvPr/>
        </p:nvSpPr>
        <p:spPr>
          <a:xfrm flipH="1">
            <a:off x="11169829" y="3314581"/>
            <a:ext cx="11312" cy="11380"/>
          </a:xfrm>
          <a:custGeom>
            <a:avLst/>
            <a:gdLst>
              <a:gd name="connsiteX0" fmla="*/ 740 w 11312"/>
              <a:gd name="connsiteY0" fmla="*/ 2928 h 11380"/>
              <a:gd name="connsiteX1" fmla="*/ 2861 w 11312"/>
              <a:gd name="connsiteY1" fmla="*/ 10636 h 11380"/>
              <a:gd name="connsiteX2" fmla="*/ 10572 w 11312"/>
              <a:gd name="connsiteY2" fmla="*/ 8522 h 11380"/>
              <a:gd name="connsiteX3" fmla="*/ 8452 w 11312"/>
              <a:gd name="connsiteY3" fmla="*/ 814 h 11380"/>
              <a:gd name="connsiteX4" fmla="*/ 7748 w 11312"/>
              <a:gd name="connsiteY4" fmla="*/ 470 h 11380"/>
              <a:gd name="connsiteX5" fmla="*/ 740 w 11312"/>
              <a:gd name="connsiteY5" fmla="*/ 2928 h 1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2" h="11380">
                <a:moveTo>
                  <a:pt x="740" y="2928"/>
                </a:moveTo>
                <a:cubicBezTo>
                  <a:pt x="-804" y="5645"/>
                  <a:pt x="145" y="9100"/>
                  <a:pt x="2861" y="10636"/>
                </a:cubicBezTo>
                <a:cubicBezTo>
                  <a:pt x="5576" y="12185"/>
                  <a:pt x="9029" y="11238"/>
                  <a:pt x="10572" y="8522"/>
                </a:cubicBezTo>
                <a:cubicBezTo>
                  <a:pt x="12116" y="5805"/>
                  <a:pt x="11167" y="2350"/>
                  <a:pt x="8452" y="814"/>
                </a:cubicBezTo>
                <a:cubicBezTo>
                  <a:pt x="8225" y="679"/>
                  <a:pt x="7990" y="568"/>
                  <a:pt x="7748" y="470"/>
                </a:cubicBezTo>
                <a:cubicBezTo>
                  <a:pt x="5129" y="-698"/>
                  <a:pt x="2056" y="383"/>
                  <a:pt x="740" y="292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79" name="任意多边形: 形状 1078">
            <a:extLst>
              <a:ext uri="{FF2B5EF4-FFF2-40B4-BE49-F238E27FC236}">
                <a16:creationId xmlns:a16="http://schemas.microsoft.com/office/drawing/2014/main" id="{6C1EBD03-B97E-5523-FF16-5DF3DAF6BCD3}"/>
              </a:ext>
            </a:extLst>
          </p:cNvPr>
          <p:cNvSpPr/>
          <p:nvPr/>
        </p:nvSpPr>
        <p:spPr>
          <a:xfrm flipH="1">
            <a:off x="11213348" y="3312468"/>
            <a:ext cx="10695" cy="15866"/>
          </a:xfrm>
          <a:custGeom>
            <a:avLst/>
            <a:gdLst>
              <a:gd name="connsiteX0" fmla="*/ 4180 w 10695"/>
              <a:gd name="connsiteY0" fmla="*/ 0 h 15866"/>
              <a:gd name="connsiteX1" fmla="*/ 10695 w 10695"/>
              <a:gd name="connsiteY1" fmla="*/ 11187 h 15866"/>
              <a:gd name="connsiteX2" fmla="*/ 7376 w 10695"/>
              <a:gd name="connsiteY2" fmla="*/ 15736 h 15866"/>
              <a:gd name="connsiteX3" fmla="*/ 2090 w 10695"/>
              <a:gd name="connsiteY3" fmla="*/ 14261 h 15866"/>
              <a:gd name="connsiteX4" fmla="*/ 0 w 10695"/>
              <a:gd name="connsiteY4" fmla="*/ 1967 h 1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" h="15866">
                <a:moveTo>
                  <a:pt x="4180" y="0"/>
                </a:moveTo>
                <a:lnTo>
                  <a:pt x="10695" y="11187"/>
                </a:lnTo>
                <a:cubicBezTo>
                  <a:pt x="10695" y="11187"/>
                  <a:pt x="9835" y="14876"/>
                  <a:pt x="7376" y="15736"/>
                </a:cubicBezTo>
                <a:cubicBezTo>
                  <a:pt x="5479" y="16142"/>
                  <a:pt x="3503" y="15588"/>
                  <a:pt x="2090" y="14261"/>
                </a:cubicBezTo>
                <a:lnTo>
                  <a:pt x="0" y="196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0" name="任意多边形: 形状 1079">
            <a:extLst>
              <a:ext uri="{FF2B5EF4-FFF2-40B4-BE49-F238E27FC236}">
                <a16:creationId xmlns:a16="http://schemas.microsoft.com/office/drawing/2014/main" id="{0207ACD3-F54C-45E1-8A58-F302A34A69F4}"/>
              </a:ext>
            </a:extLst>
          </p:cNvPr>
          <p:cNvSpPr/>
          <p:nvPr/>
        </p:nvSpPr>
        <p:spPr>
          <a:xfrm flipH="1">
            <a:off x="11215010" y="3310682"/>
            <a:ext cx="11441" cy="10431"/>
          </a:xfrm>
          <a:custGeom>
            <a:avLst/>
            <a:gdLst>
              <a:gd name="connsiteX0" fmla="*/ 195 w 11441"/>
              <a:gd name="connsiteY0" fmla="*/ 7195 h 10431"/>
              <a:gd name="connsiteX1" fmla="*/ 7202 w 11441"/>
              <a:gd name="connsiteY1" fmla="*/ 10023 h 10431"/>
              <a:gd name="connsiteX2" fmla="*/ 11376 w 11441"/>
              <a:gd name="connsiteY2" fmla="*/ 4245 h 10431"/>
              <a:gd name="connsiteX3" fmla="*/ 5597 w 11441"/>
              <a:gd name="connsiteY3" fmla="*/ 65 h 10431"/>
              <a:gd name="connsiteX4" fmla="*/ 3883 w 11441"/>
              <a:gd name="connsiteY4" fmla="*/ 679 h 10431"/>
              <a:gd name="connsiteX5" fmla="*/ 191 w 11441"/>
              <a:gd name="connsiteY5" fmla="*/ 7183 h 10431"/>
              <a:gd name="connsiteX6" fmla="*/ 195 w 11441"/>
              <a:gd name="connsiteY6" fmla="*/ 7195 h 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1" h="10431">
                <a:moveTo>
                  <a:pt x="195" y="7195"/>
                </a:moveTo>
                <a:cubicBezTo>
                  <a:pt x="1377" y="9887"/>
                  <a:pt x="4487" y="11141"/>
                  <a:pt x="7202" y="10023"/>
                </a:cubicBezTo>
                <a:cubicBezTo>
                  <a:pt x="9951" y="9580"/>
                  <a:pt x="11819" y="6998"/>
                  <a:pt x="11376" y="4245"/>
                </a:cubicBezTo>
                <a:cubicBezTo>
                  <a:pt x="10932" y="1491"/>
                  <a:pt x="8346" y="-378"/>
                  <a:pt x="5597" y="65"/>
                </a:cubicBezTo>
                <a:cubicBezTo>
                  <a:pt x="4993" y="163"/>
                  <a:pt x="4413" y="372"/>
                  <a:pt x="3883" y="679"/>
                </a:cubicBezTo>
                <a:cubicBezTo>
                  <a:pt x="1068" y="1454"/>
                  <a:pt x="-584" y="4368"/>
                  <a:pt x="191" y="7183"/>
                </a:cubicBezTo>
                <a:cubicBezTo>
                  <a:pt x="193" y="7183"/>
                  <a:pt x="194" y="7195"/>
                  <a:pt x="195" y="719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1" name="任意多边形: 形状 1080">
            <a:extLst>
              <a:ext uri="{FF2B5EF4-FFF2-40B4-BE49-F238E27FC236}">
                <a16:creationId xmlns:a16="http://schemas.microsoft.com/office/drawing/2014/main" id="{F5259E44-875D-CEAD-67E0-6774FBA66884}"/>
              </a:ext>
            </a:extLst>
          </p:cNvPr>
          <p:cNvSpPr/>
          <p:nvPr/>
        </p:nvSpPr>
        <p:spPr>
          <a:xfrm flipH="1">
            <a:off x="11243573" y="3347505"/>
            <a:ext cx="15753" cy="11310"/>
          </a:xfrm>
          <a:custGeom>
            <a:avLst/>
            <a:gdLst>
              <a:gd name="connsiteX0" fmla="*/ 2090 w 15753"/>
              <a:gd name="connsiteY0" fmla="*/ 0 h 11310"/>
              <a:gd name="connsiteX1" fmla="*/ 14383 w 15753"/>
              <a:gd name="connsiteY1" fmla="*/ 2828 h 11310"/>
              <a:gd name="connsiteX2" fmla="*/ 15490 w 15753"/>
              <a:gd name="connsiteY2" fmla="*/ 8237 h 11310"/>
              <a:gd name="connsiteX3" fmla="*/ 10818 w 15753"/>
              <a:gd name="connsiteY3" fmla="*/ 11310 h 11310"/>
              <a:gd name="connsiteX4" fmla="*/ 0 w 15753"/>
              <a:gd name="connsiteY4" fmla="*/ 4057 h 1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3" h="11310">
                <a:moveTo>
                  <a:pt x="2090" y="0"/>
                </a:moveTo>
                <a:lnTo>
                  <a:pt x="14383" y="2828"/>
                </a:lnTo>
                <a:cubicBezTo>
                  <a:pt x="14383" y="2828"/>
                  <a:pt x="16473" y="6024"/>
                  <a:pt x="15490" y="8237"/>
                </a:cubicBezTo>
                <a:cubicBezTo>
                  <a:pt x="14531" y="9970"/>
                  <a:pt x="12785" y="11113"/>
                  <a:pt x="10818" y="11310"/>
                </a:cubicBezTo>
                <a:lnTo>
                  <a:pt x="0" y="405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2" name="任意多边形: 形状 1081">
            <a:extLst>
              <a:ext uri="{FF2B5EF4-FFF2-40B4-BE49-F238E27FC236}">
                <a16:creationId xmlns:a16="http://schemas.microsoft.com/office/drawing/2014/main" id="{D2C772CC-C037-4316-850F-6CAE6CD1C90F}"/>
              </a:ext>
            </a:extLst>
          </p:cNvPr>
          <p:cNvSpPr/>
          <p:nvPr/>
        </p:nvSpPr>
        <p:spPr>
          <a:xfrm flipH="1">
            <a:off x="11250504" y="3346172"/>
            <a:ext cx="10083" cy="10004"/>
          </a:xfrm>
          <a:custGeom>
            <a:avLst/>
            <a:gdLst>
              <a:gd name="connsiteX0" fmla="*/ 3105 w 10083"/>
              <a:gd name="connsiteY0" fmla="*/ 9693 h 10004"/>
              <a:gd name="connsiteX1" fmla="*/ 9865 w 10083"/>
              <a:gd name="connsiteY1" fmla="*/ 6497 h 10004"/>
              <a:gd name="connsiteX2" fmla="*/ 9866 w 10083"/>
              <a:gd name="connsiteY2" fmla="*/ 6497 h 10004"/>
              <a:gd name="connsiteX3" fmla="*/ 6498 w 10083"/>
              <a:gd name="connsiteY3" fmla="*/ 215 h 10004"/>
              <a:gd name="connsiteX4" fmla="*/ 216 w 10083"/>
              <a:gd name="connsiteY4" fmla="*/ 3583 h 10004"/>
              <a:gd name="connsiteX5" fmla="*/ 3105 w 10083"/>
              <a:gd name="connsiteY5" fmla="*/ 9693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3" h="10004">
                <a:moveTo>
                  <a:pt x="3105" y="9693"/>
                </a:moveTo>
                <a:cubicBezTo>
                  <a:pt x="5854" y="10677"/>
                  <a:pt x="8879" y="9251"/>
                  <a:pt x="9865" y="6497"/>
                </a:cubicBezTo>
                <a:cubicBezTo>
                  <a:pt x="9865" y="6497"/>
                  <a:pt x="9866" y="6497"/>
                  <a:pt x="9866" y="6497"/>
                </a:cubicBezTo>
                <a:cubicBezTo>
                  <a:pt x="10672" y="3829"/>
                  <a:pt x="9163" y="1014"/>
                  <a:pt x="6498" y="215"/>
                </a:cubicBezTo>
                <a:cubicBezTo>
                  <a:pt x="3834" y="-584"/>
                  <a:pt x="1021" y="915"/>
                  <a:pt x="216" y="3583"/>
                </a:cubicBezTo>
                <a:cubicBezTo>
                  <a:pt x="-531" y="6054"/>
                  <a:pt x="716" y="8697"/>
                  <a:pt x="3105" y="969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3" name="任意多边形: 形状 1082">
            <a:extLst>
              <a:ext uri="{FF2B5EF4-FFF2-40B4-BE49-F238E27FC236}">
                <a16:creationId xmlns:a16="http://schemas.microsoft.com/office/drawing/2014/main" id="{69A86876-2199-EAF5-4FBA-BD6D8737264E}"/>
              </a:ext>
            </a:extLst>
          </p:cNvPr>
          <p:cNvSpPr/>
          <p:nvPr/>
        </p:nvSpPr>
        <p:spPr>
          <a:xfrm flipH="1">
            <a:off x="11233675" y="3401440"/>
            <a:ext cx="13480" cy="14171"/>
          </a:xfrm>
          <a:custGeom>
            <a:avLst/>
            <a:gdLst>
              <a:gd name="connsiteX0" fmla="*/ 0 w 13480"/>
              <a:gd name="connsiteY0" fmla="*/ 10606 h 14171"/>
              <a:gd name="connsiteX1" fmla="*/ 6639 w 13480"/>
              <a:gd name="connsiteY1" fmla="*/ 280 h 14171"/>
              <a:gd name="connsiteX2" fmla="*/ 12171 w 13480"/>
              <a:gd name="connsiteY2" fmla="*/ 1017 h 14171"/>
              <a:gd name="connsiteX3" fmla="*/ 13277 w 13480"/>
              <a:gd name="connsiteY3" fmla="*/ 6550 h 14171"/>
              <a:gd name="connsiteX4" fmla="*/ 2828 w 13480"/>
              <a:gd name="connsiteY4" fmla="*/ 14172 h 1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0" h="14171">
                <a:moveTo>
                  <a:pt x="0" y="10606"/>
                </a:moveTo>
                <a:lnTo>
                  <a:pt x="6639" y="280"/>
                </a:lnTo>
                <a:cubicBezTo>
                  <a:pt x="6639" y="280"/>
                  <a:pt x="10327" y="-704"/>
                  <a:pt x="12171" y="1017"/>
                </a:cubicBezTo>
                <a:cubicBezTo>
                  <a:pt x="13359" y="2603"/>
                  <a:pt x="13768" y="4632"/>
                  <a:pt x="13277" y="6550"/>
                </a:cubicBezTo>
                <a:lnTo>
                  <a:pt x="2828" y="14172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4" name="任意多边形: 形状 1083">
            <a:extLst>
              <a:ext uri="{FF2B5EF4-FFF2-40B4-BE49-F238E27FC236}">
                <a16:creationId xmlns:a16="http://schemas.microsoft.com/office/drawing/2014/main" id="{7CCF8BC8-8B76-0988-9787-5D78AADC4BFD}"/>
              </a:ext>
            </a:extLst>
          </p:cNvPr>
          <p:cNvSpPr/>
          <p:nvPr/>
        </p:nvSpPr>
        <p:spPr>
          <a:xfrm flipH="1">
            <a:off x="11238351" y="3406297"/>
            <a:ext cx="10463" cy="10443"/>
          </a:xfrm>
          <a:custGeom>
            <a:avLst/>
            <a:gdLst>
              <a:gd name="connsiteX0" fmla="*/ 9404 w 10463"/>
              <a:gd name="connsiteY0" fmla="*/ 8946 h 10443"/>
              <a:gd name="connsiteX1" fmla="*/ 8102 w 10463"/>
              <a:gd name="connsiteY1" fmla="*/ 1054 h 10443"/>
              <a:gd name="connsiteX2" fmla="*/ 1167 w 10463"/>
              <a:gd name="connsiteY2" fmla="*/ 1324 h 10443"/>
              <a:gd name="connsiteX3" fmla="*/ 1905 w 10463"/>
              <a:gd name="connsiteY3" fmla="*/ 8700 h 10443"/>
              <a:gd name="connsiteX4" fmla="*/ 9194 w 10463"/>
              <a:gd name="connsiteY4" fmla="*/ 9143 h 10443"/>
              <a:gd name="connsiteX5" fmla="*/ 9404 w 10463"/>
              <a:gd name="connsiteY5" fmla="*/ 8946 h 10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3" h="10443">
                <a:moveTo>
                  <a:pt x="9404" y="8946"/>
                </a:moveTo>
                <a:cubicBezTo>
                  <a:pt x="11224" y="6414"/>
                  <a:pt x="10641" y="2873"/>
                  <a:pt x="8102" y="1054"/>
                </a:cubicBezTo>
                <a:cubicBezTo>
                  <a:pt x="6001" y="-446"/>
                  <a:pt x="3145" y="-335"/>
                  <a:pt x="1167" y="1324"/>
                </a:cubicBezTo>
                <a:cubicBezTo>
                  <a:pt x="-641" y="3574"/>
                  <a:pt x="-313" y="6856"/>
                  <a:pt x="1905" y="8700"/>
                </a:cubicBezTo>
                <a:cubicBezTo>
                  <a:pt x="3796" y="10840"/>
                  <a:pt x="7058" y="11036"/>
                  <a:pt x="9194" y="9143"/>
                </a:cubicBezTo>
                <a:cubicBezTo>
                  <a:pt x="9265" y="9081"/>
                  <a:pt x="9335" y="9008"/>
                  <a:pt x="9404" y="894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5" name="任意多边形: 形状 1084">
            <a:extLst>
              <a:ext uri="{FF2B5EF4-FFF2-40B4-BE49-F238E27FC236}">
                <a16:creationId xmlns:a16="http://schemas.microsoft.com/office/drawing/2014/main" id="{8082D330-8265-DD4D-AB5C-C83CC9CAFE72}"/>
              </a:ext>
            </a:extLst>
          </p:cNvPr>
          <p:cNvSpPr/>
          <p:nvPr/>
        </p:nvSpPr>
        <p:spPr>
          <a:xfrm flipH="1">
            <a:off x="11192204" y="3408927"/>
            <a:ext cx="9711" cy="15905"/>
          </a:xfrm>
          <a:custGeom>
            <a:avLst/>
            <a:gdLst>
              <a:gd name="connsiteX0" fmla="*/ 5409 w 9711"/>
              <a:gd name="connsiteY0" fmla="*/ 15905 h 15905"/>
              <a:gd name="connsiteX1" fmla="*/ 0 w 9711"/>
              <a:gd name="connsiteY1" fmla="*/ 4226 h 15905"/>
              <a:gd name="connsiteX2" fmla="*/ 3688 w 9711"/>
              <a:gd name="connsiteY2" fmla="*/ 47 h 15905"/>
              <a:gd name="connsiteX3" fmla="*/ 8851 w 9711"/>
              <a:gd name="connsiteY3" fmla="*/ 2014 h 15905"/>
              <a:gd name="connsiteX4" fmla="*/ 9712 w 9711"/>
              <a:gd name="connsiteY4" fmla="*/ 14922 h 1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1" h="15905">
                <a:moveTo>
                  <a:pt x="5409" y="15905"/>
                </a:moveTo>
                <a:lnTo>
                  <a:pt x="0" y="4226"/>
                </a:lnTo>
                <a:cubicBezTo>
                  <a:pt x="0" y="4226"/>
                  <a:pt x="1229" y="661"/>
                  <a:pt x="3688" y="47"/>
                </a:cubicBezTo>
                <a:cubicBezTo>
                  <a:pt x="5629" y="-199"/>
                  <a:pt x="7563" y="538"/>
                  <a:pt x="8851" y="2014"/>
                </a:cubicBezTo>
                <a:lnTo>
                  <a:pt x="9712" y="14922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6" name="任意多边形: 形状 1085">
            <a:extLst>
              <a:ext uri="{FF2B5EF4-FFF2-40B4-BE49-F238E27FC236}">
                <a16:creationId xmlns:a16="http://schemas.microsoft.com/office/drawing/2014/main" id="{CDC668D3-DE1B-445D-9AF3-6EC57A82512F}"/>
              </a:ext>
            </a:extLst>
          </p:cNvPr>
          <p:cNvSpPr/>
          <p:nvPr/>
        </p:nvSpPr>
        <p:spPr>
          <a:xfrm flipH="1">
            <a:off x="11189510" y="3416376"/>
            <a:ext cx="11041" cy="10179"/>
          </a:xfrm>
          <a:custGeom>
            <a:avLst/>
            <a:gdLst>
              <a:gd name="connsiteX0" fmla="*/ 10930 w 11041"/>
              <a:gd name="connsiteY0" fmla="*/ 3661 h 10179"/>
              <a:gd name="connsiteX1" fmla="*/ 4292 w 11041"/>
              <a:gd name="connsiteY1" fmla="*/ 219 h 10179"/>
              <a:gd name="connsiteX2" fmla="*/ 96 w 11041"/>
              <a:gd name="connsiteY2" fmla="*/ 6403 h 10179"/>
              <a:gd name="connsiteX3" fmla="*/ 112 w 11041"/>
              <a:gd name="connsiteY3" fmla="*/ 6488 h 10179"/>
              <a:gd name="connsiteX4" fmla="*/ 6748 w 11041"/>
              <a:gd name="connsiteY4" fmla="*/ 9931 h 10179"/>
              <a:gd name="connsiteX5" fmla="*/ 6750 w 11041"/>
              <a:gd name="connsiteY5" fmla="*/ 9931 h 10179"/>
              <a:gd name="connsiteX6" fmla="*/ 10946 w 11041"/>
              <a:gd name="connsiteY6" fmla="*/ 3747 h 10179"/>
              <a:gd name="connsiteX7" fmla="*/ 10930 w 11041"/>
              <a:gd name="connsiteY7" fmla="*/ 3661 h 1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41" h="10179">
                <a:moveTo>
                  <a:pt x="10930" y="3661"/>
                </a:moveTo>
                <a:cubicBezTo>
                  <a:pt x="9995" y="919"/>
                  <a:pt x="7069" y="-593"/>
                  <a:pt x="4292" y="219"/>
                </a:cubicBezTo>
                <a:cubicBezTo>
                  <a:pt x="1425" y="772"/>
                  <a:pt x="-455" y="3538"/>
                  <a:pt x="96" y="6403"/>
                </a:cubicBezTo>
                <a:cubicBezTo>
                  <a:pt x="101" y="6439"/>
                  <a:pt x="106" y="6464"/>
                  <a:pt x="112" y="6488"/>
                </a:cubicBezTo>
                <a:cubicBezTo>
                  <a:pt x="993" y="9267"/>
                  <a:pt x="3965" y="10816"/>
                  <a:pt x="6748" y="9931"/>
                </a:cubicBezTo>
                <a:cubicBezTo>
                  <a:pt x="6749" y="9931"/>
                  <a:pt x="6749" y="9931"/>
                  <a:pt x="6750" y="9931"/>
                </a:cubicBezTo>
                <a:cubicBezTo>
                  <a:pt x="9617" y="9377"/>
                  <a:pt x="11497" y="6612"/>
                  <a:pt x="10946" y="3747"/>
                </a:cubicBezTo>
                <a:cubicBezTo>
                  <a:pt x="10941" y="3710"/>
                  <a:pt x="10936" y="3686"/>
                  <a:pt x="10930" y="366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7" name="任意多边形: 形状 1086">
            <a:extLst>
              <a:ext uri="{FF2B5EF4-FFF2-40B4-BE49-F238E27FC236}">
                <a16:creationId xmlns:a16="http://schemas.microsoft.com/office/drawing/2014/main" id="{569BAF4C-8759-7F19-6BFE-3301311916B0}"/>
              </a:ext>
            </a:extLst>
          </p:cNvPr>
          <p:cNvSpPr/>
          <p:nvPr/>
        </p:nvSpPr>
        <p:spPr>
          <a:xfrm flipH="1">
            <a:off x="11158765" y="3394941"/>
            <a:ext cx="15213" cy="12557"/>
          </a:xfrm>
          <a:custGeom>
            <a:avLst/>
            <a:gdLst>
              <a:gd name="connsiteX0" fmla="*/ 12878 w 15213"/>
              <a:gd name="connsiteY0" fmla="*/ 12557 h 12557"/>
              <a:gd name="connsiteX1" fmla="*/ 585 w 15213"/>
              <a:gd name="connsiteY1" fmla="*/ 7763 h 12557"/>
              <a:gd name="connsiteX2" fmla="*/ 585 w 15213"/>
              <a:gd name="connsiteY2" fmla="*/ 2108 h 12557"/>
              <a:gd name="connsiteX3" fmla="*/ 5748 w 15213"/>
              <a:gd name="connsiteY3" fmla="*/ 18 h 12557"/>
              <a:gd name="connsiteX4" fmla="*/ 15214 w 15213"/>
              <a:gd name="connsiteY4" fmla="*/ 8869 h 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3" h="12557">
                <a:moveTo>
                  <a:pt x="12878" y="12557"/>
                </a:moveTo>
                <a:lnTo>
                  <a:pt x="585" y="7763"/>
                </a:lnTo>
                <a:cubicBezTo>
                  <a:pt x="-195" y="5956"/>
                  <a:pt x="-195" y="3915"/>
                  <a:pt x="585" y="2108"/>
                </a:cubicBezTo>
                <a:cubicBezTo>
                  <a:pt x="1885" y="645"/>
                  <a:pt x="3794" y="-130"/>
                  <a:pt x="5748" y="18"/>
                </a:cubicBezTo>
                <a:lnTo>
                  <a:pt x="15214" y="8869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8" name="任意多边形: 形状 1087">
            <a:extLst>
              <a:ext uri="{FF2B5EF4-FFF2-40B4-BE49-F238E27FC236}">
                <a16:creationId xmlns:a16="http://schemas.microsoft.com/office/drawing/2014/main" id="{003011AD-5E47-F83D-3125-C47B42F455D2}"/>
              </a:ext>
            </a:extLst>
          </p:cNvPr>
          <p:cNvSpPr/>
          <p:nvPr/>
        </p:nvSpPr>
        <p:spPr>
          <a:xfrm flipH="1">
            <a:off x="11157619" y="3398649"/>
            <a:ext cx="10129" cy="11027"/>
          </a:xfrm>
          <a:custGeom>
            <a:avLst/>
            <a:gdLst>
              <a:gd name="connsiteX0" fmla="*/ 8369 w 10129"/>
              <a:gd name="connsiteY0" fmla="*/ 613 h 11027"/>
              <a:gd name="connsiteX1" fmla="*/ 1073 w 10129"/>
              <a:gd name="connsiteY1" fmla="*/ 2912 h 11027"/>
              <a:gd name="connsiteX2" fmla="*/ 993 w 10129"/>
              <a:gd name="connsiteY2" fmla="*/ 3071 h 11027"/>
              <a:gd name="connsiteX3" fmla="*/ 2099 w 10129"/>
              <a:gd name="connsiteY3" fmla="*/ 10570 h 11027"/>
              <a:gd name="connsiteX4" fmla="*/ 9672 w 10129"/>
              <a:gd name="connsiteY4" fmla="*/ 7497 h 11027"/>
              <a:gd name="connsiteX5" fmla="*/ 8246 w 10129"/>
              <a:gd name="connsiteY5" fmla="*/ 981 h 1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29" h="11027">
                <a:moveTo>
                  <a:pt x="8369" y="613"/>
                </a:moveTo>
                <a:cubicBezTo>
                  <a:pt x="5719" y="-764"/>
                  <a:pt x="2453" y="256"/>
                  <a:pt x="1073" y="2912"/>
                </a:cubicBezTo>
                <a:cubicBezTo>
                  <a:pt x="1045" y="2961"/>
                  <a:pt x="1018" y="3022"/>
                  <a:pt x="993" y="3071"/>
                </a:cubicBezTo>
                <a:cubicBezTo>
                  <a:pt x="-678" y="5469"/>
                  <a:pt x="-194" y="8751"/>
                  <a:pt x="2099" y="10570"/>
                </a:cubicBezTo>
                <a:cubicBezTo>
                  <a:pt x="5037" y="11812"/>
                  <a:pt x="8428" y="10435"/>
                  <a:pt x="9672" y="7497"/>
                </a:cubicBezTo>
                <a:cubicBezTo>
                  <a:pt x="10627" y="5247"/>
                  <a:pt x="10055" y="2629"/>
                  <a:pt x="8246" y="98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89" name="任意多边形: 形状 1088">
            <a:extLst>
              <a:ext uri="{FF2B5EF4-FFF2-40B4-BE49-F238E27FC236}">
                <a16:creationId xmlns:a16="http://schemas.microsoft.com/office/drawing/2014/main" id="{84235645-D141-041F-1812-E7D199527475}"/>
              </a:ext>
            </a:extLst>
          </p:cNvPr>
          <p:cNvSpPr/>
          <p:nvPr/>
        </p:nvSpPr>
        <p:spPr>
          <a:xfrm flipH="1">
            <a:off x="11151266" y="3364347"/>
            <a:ext cx="15612" cy="9097"/>
          </a:xfrm>
          <a:custGeom>
            <a:avLst/>
            <a:gdLst>
              <a:gd name="connsiteX0" fmla="*/ 15613 w 15612"/>
              <a:gd name="connsiteY0" fmla="*/ 6270 h 9097"/>
              <a:gd name="connsiteX1" fmla="*/ 3319 w 15612"/>
              <a:gd name="connsiteY1" fmla="*/ 9098 h 9097"/>
              <a:gd name="connsiteX2" fmla="*/ 0 w 15612"/>
              <a:gd name="connsiteY2" fmla="*/ 4672 h 9097"/>
              <a:gd name="connsiteX3" fmla="*/ 2951 w 15612"/>
              <a:gd name="connsiteY3" fmla="*/ 0 h 9097"/>
              <a:gd name="connsiteX4" fmla="*/ 15244 w 15612"/>
              <a:gd name="connsiteY4" fmla="*/ 1844 h 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2" h="9097">
                <a:moveTo>
                  <a:pt x="15613" y="6270"/>
                </a:moveTo>
                <a:lnTo>
                  <a:pt x="3319" y="9098"/>
                </a:lnTo>
                <a:cubicBezTo>
                  <a:pt x="3319" y="9098"/>
                  <a:pt x="0" y="7130"/>
                  <a:pt x="0" y="4672"/>
                </a:cubicBezTo>
                <a:cubicBezTo>
                  <a:pt x="170" y="2729"/>
                  <a:pt x="1269" y="984"/>
                  <a:pt x="2951" y="0"/>
                </a:cubicBezTo>
                <a:lnTo>
                  <a:pt x="15244" y="1844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0" name="任意多边形: 形状 1089">
            <a:extLst>
              <a:ext uri="{FF2B5EF4-FFF2-40B4-BE49-F238E27FC236}">
                <a16:creationId xmlns:a16="http://schemas.microsoft.com/office/drawing/2014/main" id="{9BB38FF9-9742-BA60-22AA-2BC3CA04B27A}"/>
              </a:ext>
            </a:extLst>
          </p:cNvPr>
          <p:cNvSpPr/>
          <p:nvPr/>
        </p:nvSpPr>
        <p:spPr>
          <a:xfrm flipH="1">
            <a:off x="11148438" y="3362872"/>
            <a:ext cx="10856" cy="11310"/>
          </a:xfrm>
          <a:custGeom>
            <a:avLst/>
            <a:gdLst>
              <a:gd name="connsiteX0" fmla="*/ 4833 w 10856"/>
              <a:gd name="connsiteY0" fmla="*/ 0 h 11310"/>
              <a:gd name="connsiteX1" fmla="*/ 20 w 10856"/>
              <a:gd name="connsiteY1" fmla="*/ 5716 h 11310"/>
              <a:gd name="connsiteX2" fmla="*/ 38 w 10856"/>
              <a:gd name="connsiteY2" fmla="*/ 5901 h 11310"/>
              <a:gd name="connsiteX3" fmla="*/ 5202 w 10856"/>
              <a:gd name="connsiteY3" fmla="*/ 11310 h 11310"/>
              <a:gd name="connsiteX4" fmla="*/ 10857 w 10856"/>
              <a:gd name="connsiteY4" fmla="*/ 5655 h 11310"/>
              <a:gd name="connsiteX5" fmla="*/ 5202 w 10856"/>
              <a:gd name="connsiteY5" fmla="*/ 0 h 1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6" h="11310">
                <a:moveTo>
                  <a:pt x="4833" y="0"/>
                </a:moveTo>
                <a:cubicBezTo>
                  <a:pt x="1924" y="246"/>
                  <a:pt x="-231" y="2815"/>
                  <a:pt x="20" y="5716"/>
                </a:cubicBezTo>
                <a:cubicBezTo>
                  <a:pt x="25" y="5778"/>
                  <a:pt x="31" y="5840"/>
                  <a:pt x="38" y="5901"/>
                </a:cubicBezTo>
                <a:cubicBezTo>
                  <a:pt x="36" y="8790"/>
                  <a:pt x="2310" y="11175"/>
                  <a:pt x="5202" y="11310"/>
                </a:cubicBezTo>
                <a:cubicBezTo>
                  <a:pt x="8324" y="11310"/>
                  <a:pt x="10857" y="8777"/>
                  <a:pt x="10857" y="5655"/>
                </a:cubicBezTo>
                <a:cubicBezTo>
                  <a:pt x="10857" y="2532"/>
                  <a:pt x="8324" y="0"/>
                  <a:pt x="5202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1" name="任意多边形: 形状 1090">
            <a:extLst>
              <a:ext uri="{FF2B5EF4-FFF2-40B4-BE49-F238E27FC236}">
                <a16:creationId xmlns:a16="http://schemas.microsoft.com/office/drawing/2014/main" id="{ED032DFE-1330-4D24-DB82-77ECFC42F146}"/>
              </a:ext>
            </a:extLst>
          </p:cNvPr>
          <p:cNvSpPr/>
          <p:nvPr/>
        </p:nvSpPr>
        <p:spPr>
          <a:xfrm flipH="1">
            <a:off x="11199825" y="3260220"/>
            <a:ext cx="9220" cy="38725"/>
          </a:xfrm>
          <a:custGeom>
            <a:avLst/>
            <a:gdLst>
              <a:gd name="connsiteX0" fmla="*/ 6762 w 9220"/>
              <a:gd name="connsiteY0" fmla="*/ 0 h 38725"/>
              <a:gd name="connsiteX1" fmla="*/ 9220 w 9220"/>
              <a:gd name="connsiteY1" fmla="*/ 36881 h 38725"/>
              <a:gd name="connsiteX2" fmla="*/ 4672 w 9220"/>
              <a:gd name="connsiteY2" fmla="*/ 38725 h 38725"/>
              <a:gd name="connsiteX3" fmla="*/ 0 w 9220"/>
              <a:gd name="connsiteY3" fmla="*/ 36881 h 38725"/>
              <a:gd name="connsiteX4" fmla="*/ 2459 w 9220"/>
              <a:gd name="connsiteY4" fmla="*/ 0 h 3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0" h="38725">
                <a:moveTo>
                  <a:pt x="6762" y="0"/>
                </a:moveTo>
                <a:lnTo>
                  <a:pt x="9220" y="36881"/>
                </a:lnTo>
                <a:cubicBezTo>
                  <a:pt x="7939" y="37963"/>
                  <a:pt x="6346" y="38614"/>
                  <a:pt x="4672" y="38725"/>
                </a:cubicBezTo>
                <a:cubicBezTo>
                  <a:pt x="2942" y="38700"/>
                  <a:pt x="1282" y="38037"/>
                  <a:pt x="0" y="36881"/>
                </a:cubicBezTo>
                <a:lnTo>
                  <a:pt x="2459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2" name="任意多边形: 形状 1091">
            <a:extLst>
              <a:ext uri="{FF2B5EF4-FFF2-40B4-BE49-F238E27FC236}">
                <a16:creationId xmlns:a16="http://schemas.microsoft.com/office/drawing/2014/main" id="{F41E02D9-B9F5-8B83-6FEB-577374A39851}"/>
              </a:ext>
            </a:extLst>
          </p:cNvPr>
          <p:cNvSpPr/>
          <p:nvPr/>
        </p:nvSpPr>
        <p:spPr>
          <a:xfrm flipH="1">
            <a:off x="11198841" y="3256409"/>
            <a:ext cx="11187" cy="6024"/>
          </a:xfrm>
          <a:custGeom>
            <a:avLst/>
            <a:gdLst>
              <a:gd name="connsiteX0" fmla="*/ 0 w 11187"/>
              <a:gd name="connsiteY0" fmla="*/ 2951 h 6024"/>
              <a:gd name="connsiteX1" fmla="*/ 5655 w 11187"/>
              <a:gd name="connsiteY1" fmla="*/ 6024 h 6024"/>
              <a:gd name="connsiteX2" fmla="*/ 11187 w 11187"/>
              <a:gd name="connsiteY2" fmla="*/ 2951 h 6024"/>
              <a:gd name="connsiteX3" fmla="*/ 5655 w 11187"/>
              <a:gd name="connsiteY3" fmla="*/ 0 h 6024"/>
              <a:gd name="connsiteX4" fmla="*/ 0 w 11187"/>
              <a:gd name="connsiteY4" fmla="*/ 2951 h 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" h="6024">
                <a:moveTo>
                  <a:pt x="0" y="2951"/>
                </a:moveTo>
                <a:cubicBezTo>
                  <a:pt x="0" y="4672"/>
                  <a:pt x="2459" y="6024"/>
                  <a:pt x="5655" y="6024"/>
                </a:cubicBezTo>
                <a:cubicBezTo>
                  <a:pt x="8851" y="6024"/>
                  <a:pt x="11187" y="4672"/>
                  <a:pt x="11187" y="2951"/>
                </a:cubicBezTo>
                <a:cubicBezTo>
                  <a:pt x="11187" y="1229"/>
                  <a:pt x="8728" y="0"/>
                  <a:pt x="5655" y="0"/>
                </a:cubicBezTo>
                <a:cubicBezTo>
                  <a:pt x="2582" y="0"/>
                  <a:pt x="0" y="1352"/>
                  <a:pt x="0" y="295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3" name="任意多边形: 形状 1092">
            <a:extLst>
              <a:ext uri="{FF2B5EF4-FFF2-40B4-BE49-F238E27FC236}">
                <a16:creationId xmlns:a16="http://schemas.microsoft.com/office/drawing/2014/main" id="{C674EE42-2AA5-92F8-E77F-40955FB3B499}"/>
              </a:ext>
            </a:extLst>
          </p:cNvPr>
          <p:cNvSpPr/>
          <p:nvPr/>
        </p:nvSpPr>
        <p:spPr>
          <a:xfrm flipH="1">
            <a:off x="11240517" y="3301281"/>
            <a:ext cx="31594" cy="29504"/>
          </a:xfrm>
          <a:custGeom>
            <a:avLst/>
            <a:gdLst>
              <a:gd name="connsiteX0" fmla="*/ 2828 w 31594"/>
              <a:gd name="connsiteY0" fmla="*/ 0 h 29504"/>
              <a:gd name="connsiteX1" fmla="*/ 31595 w 31594"/>
              <a:gd name="connsiteY1" fmla="*/ 22621 h 29504"/>
              <a:gd name="connsiteX2" fmla="*/ 29873 w 31594"/>
              <a:gd name="connsiteY2" fmla="*/ 27292 h 29504"/>
              <a:gd name="connsiteX3" fmla="*/ 25571 w 31594"/>
              <a:gd name="connsiteY3" fmla="*/ 29505 h 29504"/>
              <a:gd name="connsiteX4" fmla="*/ 0 w 31594"/>
              <a:gd name="connsiteY4" fmla="*/ 3196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4" h="29504">
                <a:moveTo>
                  <a:pt x="2828" y="0"/>
                </a:moveTo>
                <a:lnTo>
                  <a:pt x="31595" y="22621"/>
                </a:lnTo>
                <a:cubicBezTo>
                  <a:pt x="31560" y="24329"/>
                  <a:pt x="30954" y="25976"/>
                  <a:pt x="29873" y="27292"/>
                </a:cubicBezTo>
                <a:cubicBezTo>
                  <a:pt x="28761" y="28534"/>
                  <a:pt x="27229" y="29320"/>
                  <a:pt x="25571" y="29505"/>
                </a:cubicBezTo>
                <a:lnTo>
                  <a:pt x="0" y="319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4" name="任意多边形: 形状 1093">
            <a:extLst>
              <a:ext uri="{FF2B5EF4-FFF2-40B4-BE49-F238E27FC236}">
                <a16:creationId xmlns:a16="http://schemas.microsoft.com/office/drawing/2014/main" id="{5E73838E-667D-FCF9-90CF-E9250EF60B8B}"/>
              </a:ext>
            </a:extLst>
          </p:cNvPr>
          <p:cNvSpPr/>
          <p:nvPr/>
        </p:nvSpPr>
        <p:spPr>
          <a:xfrm flipH="1">
            <a:off x="11266967" y="3297771"/>
            <a:ext cx="8788" cy="9230"/>
          </a:xfrm>
          <a:custGeom>
            <a:avLst/>
            <a:gdLst>
              <a:gd name="connsiteX0" fmla="*/ 570 w 8788"/>
              <a:gd name="connsiteY0" fmla="*/ 8796 h 9230"/>
              <a:gd name="connsiteX1" fmla="*/ 6594 w 8788"/>
              <a:gd name="connsiteY1" fmla="*/ 6583 h 9230"/>
              <a:gd name="connsiteX2" fmla="*/ 8192 w 8788"/>
              <a:gd name="connsiteY2" fmla="*/ 436 h 9230"/>
              <a:gd name="connsiteX3" fmla="*/ 2169 w 8788"/>
              <a:gd name="connsiteY3" fmla="*/ 2527 h 9230"/>
              <a:gd name="connsiteX4" fmla="*/ 570 w 8788"/>
              <a:gd name="connsiteY4" fmla="*/ 8796 h 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8" h="9230">
                <a:moveTo>
                  <a:pt x="570" y="8796"/>
                </a:moveTo>
                <a:cubicBezTo>
                  <a:pt x="1800" y="9903"/>
                  <a:pt x="4504" y="8796"/>
                  <a:pt x="6594" y="6583"/>
                </a:cubicBezTo>
                <a:cubicBezTo>
                  <a:pt x="8684" y="4370"/>
                  <a:pt x="9422" y="1543"/>
                  <a:pt x="8192" y="436"/>
                </a:cubicBezTo>
                <a:cubicBezTo>
                  <a:pt x="6963" y="-670"/>
                  <a:pt x="4136" y="436"/>
                  <a:pt x="2169" y="2527"/>
                </a:cubicBezTo>
                <a:cubicBezTo>
                  <a:pt x="202" y="4617"/>
                  <a:pt x="-659" y="7567"/>
                  <a:pt x="570" y="87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5" name="任意多边形: 形状 1094">
            <a:extLst>
              <a:ext uri="{FF2B5EF4-FFF2-40B4-BE49-F238E27FC236}">
                <a16:creationId xmlns:a16="http://schemas.microsoft.com/office/drawing/2014/main" id="{DBD297F3-8729-BA77-392C-C108AD96D598}"/>
              </a:ext>
            </a:extLst>
          </p:cNvPr>
          <p:cNvSpPr/>
          <p:nvPr/>
        </p:nvSpPr>
        <p:spPr>
          <a:xfrm flipH="1">
            <a:off x="11120900" y="3293168"/>
            <a:ext cx="31723" cy="29381"/>
          </a:xfrm>
          <a:custGeom>
            <a:avLst/>
            <a:gdLst>
              <a:gd name="connsiteX0" fmla="*/ 31723 w 31723"/>
              <a:gd name="connsiteY0" fmla="*/ 3319 h 29381"/>
              <a:gd name="connsiteX1" fmla="*/ 6029 w 31723"/>
              <a:gd name="connsiteY1" fmla="*/ 29382 h 29381"/>
              <a:gd name="connsiteX2" fmla="*/ 1604 w 31723"/>
              <a:gd name="connsiteY2" fmla="*/ 27046 h 29381"/>
              <a:gd name="connsiteX3" fmla="*/ 6 w 31723"/>
              <a:gd name="connsiteY3" fmla="*/ 22497 h 29381"/>
              <a:gd name="connsiteX4" fmla="*/ 28896 w 31723"/>
              <a:gd name="connsiteY4" fmla="*/ 0 h 2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23" h="29381">
                <a:moveTo>
                  <a:pt x="31723" y="3319"/>
                </a:moveTo>
                <a:lnTo>
                  <a:pt x="6029" y="29382"/>
                </a:lnTo>
                <a:cubicBezTo>
                  <a:pt x="4343" y="29099"/>
                  <a:pt x="2791" y="28275"/>
                  <a:pt x="1604" y="27046"/>
                </a:cubicBezTo>
                <a:cubicBezTo>
                  <a:pt x="508" y="25792"/>
                  <a:pt x="-63" y="24157"/>
                  <a:pt x="6" y="22497"/>
                </a:cubicBezTo>
                <a:lnTo>
                  <a:pt x="28896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6" name="任意多边形: 形状 1095">
            <a:extLst>
              <a:ext uri="{FF2B5EF4-FFF2-40B4-BE49-F238E27FC236}">
                <a16:creationId xmlns:a16="http://schemas.microsoft.com/office/drawing/2014/main" id="{1AA74939-3E8C-E460-2604-F7AF95B51DC8}"/>
              </a:ext>
            </a:extLst>
          </p:cNvPr>
          <p:cNvSpPr/>
          <p:nvPr/>
        </p:nvSpPr>
        <p:spPr>
          <a:xfrm flipH="1">
            <a:off x="11117447" y="3289640"/>
            <a:ext cx="8505" cy="9292"/>
          </a:xfrm>
          <a:custGeom>
            <a:avLst/>
            <a:gdLst>
              <a:gd name="connsiteX0" fmla="*/ 503 w 8505"/>
              <a:gd name="connsiteY0" fmla="*/ 454 h 9292"/>
              <a:gd name="connsiteX1" fmla="*/ 1978 w 8505"/>
              <a:gd name="connsiteY1" fmla="*/ 6724 h 9292"/>
              <a:gd name="connsiteX2" fmla="*/ 8002 w 8505"/>
              <a:gd name="connsiteY2" fmla="*/ 8814 h 9292"/>
              <a:gd name="connsiteX3" fmla="*/ 6527 w 8505"/>
              <a:gd name="connsiteY3" fmla="*/ 2667 h 9292"/>
              <a:gd name="connsiteX4" fmla="*/ 503 w 8505"/>
              <a:gd name="connsiteY4" fmla="*/ 454 h 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" h="9292">
                <a:moveTo>
                  <a:pt x="503" y="454"/>
                </a:moveTo>
                <a:cubicBezTo>
                  <a:pt x="-726" y="1561"/>
                  <a:pt x="503" y="4388"/>
                  <a:pt x="1978" y="6724"/>
                </a:cubicBezTo>
                <a:cubicBezTo>
                  <a:pt x="3454" y="9060"/>
                  <a:pt x="6773" y="9920"/>
                  <a:pt x="8002" y="8814"/>
                </a:cubicBezTo>
                <a:cubicBezTo>
                  <a:pt x="9232" y="7707"/>
                  <a:pt x="8002" y="5003"/>
                  <a:pt x="6527" y="2667"/>
                </a:cubicBezTo>
                <a:cubicBezTo>
                  <a:pt x="5052" y="331"/>
                  <a:pt x="1733" y="-653"/>
                  <a:pt x="503" y="45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7" name="任意多边形: 形状 1096">
            <a:extLst>
              <a:ext uri="{FF2B5EF4-FFF2-40B4-BE49-F238E27FC236}">
                <a16:creationId xmlns:a16="http://schemas.microsoft.com/office/drawing/2014/main" id="{B8951290-1C2A-C82B-AC10-2E32681B6AD7}"/>
              </a:ext>
            </a:extLst>
          </p:cNvPr>
          <p:cNvSpPr/>
          <p:nvPr/>
        </p:nvSpPr>
        <p:spPr>
          <a:xfrm flipH="1">
            <a:off x="11113893" y="3336195"/>
            <a:ext cx="29912" cy="17579"/>
          </a:xfrm>
          <a:custGeom>
            <a:avLst/>
            <a:gdLst>
              <a:gd name="connsiteX0" fmla="*/ 29912 w 29912"/>
              <a:gd name="connsiteY0" fmla="*/ 4057 h 17579"/>
              <a:gd name="connsiteX1" fmla="*/ 3481 w 29912"/>
              <a:gd name="connsiteY1" fmla="*/ 17580 h 17579"/>
              <a:gd name="connsiteX2" fmla="*/ 408 w 29912"/>
              <a:gd name="connsiteY2" fmla="*/ 14015 h 17579"/>
              <a:gd name="connsiteX3" fmla="*/ 408 w 29912"/>
              <a:gd name="connsiteY3" fmla="*/ 9220 h 17579"/>
              <a:gd name="connsiteX4" fmla="*/ 28683 w 29912"/>
              <a:gd name="connsiteY4" fmla="*/ 0 h 1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12" h="17579">
                <a:moveTo>
                  <a:pt x="29912" y="4057"/>
                </a:moveTo>
                <a:lnTo>
                  <a:pt x="3481" y="17580"/>
                </a:lnTo>
                <a:cubicBezTo>
                  <a:pt x="2169" y="16670"/>
                  <a:pt x="1111" y="15441"/>
                  <a:pt x="408" y="14015"/>
                </a:cubicBezTo>
                <a:cubicBezTo>
                  <a:pt x="-136" y="12465"/>
                  <a:pt x="-136" y="10769"/>
                  <a:pt x="408" y="9220"/>
                </a:cubicBezTo>
                <a:lnTo>
                  <a:pt x="28683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8" name="任意多边形: 形状 1097">
            <a:extLst>
              <a:ext uri="{FF2B5EF4-FFF2-40B4-BE49-F238E27FC236}">
                <a16:creationId xmlns:a16="http://schemas.microsoft.com/office/drawing/2014/main" id="{E55C9AD4-8A43-8800-70DA-1EC17873686F}"/>
              </a:ext>
            </a:extLst>
          </p:cNvPr>
          <p:cNvSpPr/>
          <p:nvPr/>
        </p:nvSpPr>
        <p:spPr>
          <a:xfrm flipH="1">
            <a:off x="11111495" y="3332344"/>
            <a:ext cx="7868" cy="10791"/>
          </a:xfrm>
          <a:custGeom>
            <a:avLst/>
            <a:gdLst>
              <a:gd name="connsiteX0" fmla="*/ 1783 w 7868"/>
              <a:gd name="connsiteY0" fmla="*/ 163 h 10791"/>
              <a:gd name="connsiteX1" fmla="*/ 676 w 7868"/>
              <a:gd name="connsiteY1" fmla="*/ 6802 h 10791"/>
              <a:gd name="connsiteX2" fmla="*/ 6086 w 7868"/>
              <a:gd name="connsiteY2" fmla="*/ 10613 h 10791"/>
              <a:gd name="connsiteX3" fmla="*/ 7192 w 7868"/>
              <a:gd name="connsiteY3" fmla="*/ 4097 h 10791"/>
              <a:gd name="connsiteX4" fmla="*/ 1783 w 7868"/>
              <a:gd name="connsiteY4" fmla="*/ 163 h 1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" h="10791">
                <a:moveTo>
                  <a:pt x="1783" y="163"/>
                </a:moveTo>
                <a:cubicBezTo>
                  <a:pt x="-61" y="901"/>
                  <a:pt x="-553" y="3851"/>
                  <a:pt x="676" y="6802"/>
                </a:cubicBezTo>
                <a:cubicBezTo>
                  <a:pt x="1906" y="9752"/>
                  <a:pt x="4242" y="11350"/>
                  <a:pt x="6086" y="10613"/>
                </a:cubicBezTo>
                <a:cubicBezTo>
                  <a:pt x="7930" y="9875"/>
                  <a:pt x="8421" y="6925"/>
                  <a:pt x="7192" y="4097"/>
                </a:cubicBezTo>
                <a:cubicBezTo>
                  <a:pt x="5963" y="1269"/>
                  <a:pt x="3873" y="-575"/>
                  <a:pt x="1783" y="163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99" name="任意多边形: 形状 1098">
            <a:extLst>
              <a:ext uri="{FF2B5EF4-FFF2-40B4-BE49-F238E27FC236}">
                <a16:creationId xmlns:a16="http://schemas.microsoft.com/office/drawing/2014/main" id="{6E972D93-E42A-4EDA-B6DE-0AE8DDB204E1}"/>
              </a:ext>
            </a:extLst>
          </p:cNvPr>
          <p:cNvSpPr/>
          <p:nvPr/>
        </p:nvSpPr>
        <p:spPr>
          <a:xfrm flipH="1">
            <a:off x="11272564" y="3359676"/>
            <a:ext cx="38272" cy="11802"/>
          </a:xfrm>
          <a:custGeom>
            <a:avLst/>
            <a:gdLst>
              <a:gd name="connsiteX0" fmla="*/ 246 w 38272"/>
              <a:gd name="connsiteY0" fmla="*/ 0 h 11802"/>
              <a:gd name="connsiteX1" fmla="*/ 37127 w 38272"/>
              <a:gd name="connsiteY1" fmla="*/ 2828 h 11802"/>
              <a:gd name="connsiteX2" fmla="*/ 38233 w 38272"/>
              <a:gd name="connsiteY2" fmla="*/ 7622 h 11802"/>
              <a:gd name="connsiteX3" fmla="*/ 35774 w 38272"/>
              <a:gd name="connsiteY3" fmla="*/ 11802 h 11802"/>
              <a:gd name="connsiteX4" fmla="*/ 0 w 38272"/>
              <a:gd name="connsiteY4" fmla="*/ 4303 h 1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72" h="11802">
                <a:moveTo>
                  <a:pt x="246" y="0"/>
                </a:moveTo>
                <a:lnTo>
                  <a:pt x="37127" y="2828"/>
                </a:lnTo>
                <a:cubicBezTo>
                  <a:pt x="38016" y="4254"/>
                  <a:pt x="38404" y="5950"/>
                  <a:pt x="38233" y="7622"/>
                </a:cubicBezTo>
                <a:cubicBezTo>
                  <a:pt x="37970" y="9282"/>
                  <a:pt x="37092" y="10769"/>
                  <a:pt x="35774" y="11802"/>
                </a:cubicBezTo>
                <a:lnTo>
                  <a:pt x="0" y="4303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0" name="任意多边形: 形状 1099">
            <a:extLst>
              <a:ext uri="{FF2B5EF4-FFF2-40B4-BE49-F238E27FC236}">
                <a16:creationId xmlns:a16="http://schemas.microsoft.com/office/drawing/2014/main" id="{D14C999F-9FF2-CCCE-D18D-35D0E312E0F7}"/>
              </a:ext>
            </a:extLst>
          </p:cNvPr>
          <p:cNvSpPr/>
          <p:nvPr/>
        </p:nvSpPr>
        <p:spPr>
          <a:xfrm flipH="1">
            <a:off x="11308621" y="3356093"/>
            <a:ext cx="6275" cy="11205"/>
          </a:xfrm>
          <a:custGeom>
            <a:avLst/>
            <a:gdLst>
              <a:gd name="connsiteX0" fmla="*/ 2339 w 6275"/>
              <a:gd name="connsiteY0" fmla="*/ 11205 h 11205"/>
              <a:gd name="connsiteX1" fmla="*/ 6150 w 6275"/>
              <a:gd name="connsiteY1" fmla="*/ 6042 h 11205"/>
              <a:gd name="connsiteX2" fmla="*/ 3938 w 6275"/>
              <a:gd name="connsiteY2" fmla="*/ 18 h 11205"/>
              <a:gd name="connsiteX3" fmla="*/ 127 w 6275"/>
              <a:gd name="connsiteY3" fmla="*/ 5181 h 11205"/>
              <a:gd name="connsiteX4" fmla="*/ 2339 w 6275"/>
              <a:gd name="connsiteY4" fmla="*/ 11205 h 1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5" h="11205">
                <a:moveTo>
                  <a:pt x="2339" y="11205"/>
                </a:moveTo>
                <a:cubicBezTo>
                  <a:pt x="4061" y="11205"/>
                  <a:pt x="5782" y="9115"/>
                  <a:pt x="6150" y="6042"/>
                </a:cubicBezTo>
                <a:cubicBezTo>
                  <a:pt x="6519" y="2968"/>
                  <a:pt x="6150" y="264"/>
                  <a:pt x="3938" y="18"/>
                </a:cubicBezTo>
                <a:cubicBezTo>
                  <a:pt x="1725" y="-228"/>
                  <a:pt x="618" y="2108"/>
                  <a:pt x="127" y="5181"/>
                </a:cubicBezTo>
                <a:cubicBezTo>
                  <a:pt x="-365" y="8254"/>
                  <a:pt x="618" y="10959"/>
                  <a:pt x="2339" y="1120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1" name="任意多边形: 形状 1100">
            <a:extLst>
              <a:ext uri="{FF2B5EF4-FFF2-40B4-BE49-F238E27FC236}">
                <a16:creationId xmlns:a16="http://schemas.microsoft.com/office/drawing/2014/main" id="{B339C87C-6F61-4F50-5918-78C8CF632188}"/>
              </a:ext>
            </a:extLst>
          </p:cNvPr>
          <p:cNvSpPr/>
          <p:nvPr/>
        </p:nvSpPr>
        <p:spPr>
          <a:xfrm flipH="1">
            <a:off x="11259987" y="3391639"/>
            <a:ext cx="37449" cy="18440"/>
          </a:xfrm>
          <a:custGeom>
            <a:avLst/>
            <a:gdLst>
              <a:gd name="connsiteX0" fmla="*/ 0 w 37449"/>
              <a:gd name="connsiteY0" fmla="*/ 14261 h 18440"/>
              <a:gd name="connsiteX1" fmla="*/ 33684 w 37449"/>
              <a:gd name="connsiteY1" fmla="*/ 0 h 18440"/>
              <a:gd name="connsiteX2" fmla="*/ 37004 w 37449"/>
              <a:gd name="connsiteY2" fmla="*/ 3688 h 18440"/>
              <a:gd name="connsiteX3" fmla="*/ 37004 w 37449"/>
              <a:gd name="connsiteY3" fmla="*/ 8606 h 18440"/>
              <a:gd name="connsiteX4" fmla="*/ 1721 w 37449"/>
              <a:gd name="connsiteY4" fmla="*/ 18440 h 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9" h="18440">
                <a:moveTo>
                  <a:pt x="0" y="14261"/>
                </a:moveTo>
                <a:lnTo>
                  <a:pt x="33684" y="0"/>
                </a:lnTo>
                <a:cubicBezTo>
                  <a:pt x="35155" y="848"/>
                  <a:pt x="36317" y="2139"/>
                  <a:pt x="37004" y="3688"/>
                </a:cubicBezTo>
                <a:cubicBezTo>
                  <a:pt x="37598" y="5274"/>
                  <a:pt x="37598" y="7020"/>
                  <a:pt x="37004" y="8606"/>
                </a:cubicBezTo>
                <a:lnTo>
                  <a:pt x="1721" y="1844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2" name="任意多边形: 形状 1101">
            <a:extLst>
              <a:ext uri="{FF2B5EF4-FFF2-40B4-BE49-F238E27FC236}">
                <a16:creationId xmlns:a16="http://schemas.microsoft.com/office/drawing/2014/main" id="{C2D5A962-7E63-787E-1D1C-F8FECEF5FE86}"/>
              </a:ext>
            </a:extLst>
          </p:cNvPr>
          <p:cNvSpPr/>
          <p:nvPr/>
        </p:nvSpPr>
        <p:spPr>
          <a:xfrm flipH="1">
            <a:off x="11294012" y="3403328"/>
            <a:ext cx="6848" cy="10685"/>
          </a:xfrm>
          <a:custGeom>
            <a:avLst/>
            <a:gdLst>
              <a:gd name="connsiteX0" fmla="*/ 5268 w 6848"/>
              <a:gd name="connsiteY0" fmla="*/ 10685 h 10685"/>
              <a:gd name="connsiteX1" fmla="*/ 6252 w 6848"/>
              <a:gd name="connsiteY1" fmla="*/ 4415 h 10685"/>
              <a:gd name="connsiteX2" fmla="*/ 1580 w 6848"/>
              <a:gd name="connsiteY2" fmla="*/ 113 h 10685"/>
              <a:gd name="connsiteX3" fmla="*/ 597 w 6848"/>
              <a:gd name="connsiteY3" fmla="*/ 6382 h 10685"/>
              <a:gd name="connsiteX4" fmla="*/ 5268 w 6848"/>
              <a:gd name="connsiteY4" fmla="*/ 10685 h 1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" h="10685">
                <a:moveTo>
                  <a:pt x="5268" y="10685"/>
                </a:moveTo>
                <a:cubicBezTo>
                  <a:pt x="6866" y="10685"/>
                  <a:pt x="7358" y="7366"/>
                  <a:pt x="6252" y="4415"/>
                </a:cubicBezTo>
                <a:cubicBezTo>
                  <a:pt x="5145" y="1465"/>
                  <a:pt x="3178" y="-502"/>
                  <a:pt x="1580" y="113"/>
                </a:cubicBezTo>
                <a:cubicBezTo>
                  <a:pt x="-18" y="727"/>
                  <a:pt x="-510" y="3432"/>
                  <a:pt x="597" y="6382"/>
                </a:cubicBezTo>
                <a:cubicBezTo>
                  <a:pt x="1703" y="9333"/>
                  <a:pt x="3670" y="10685"/>
                  <a:pt x="5268" y="1068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3" name="任意多边形: 形状 1102">
            <a:extLst>
              <a:ext uri="{FF2B5EF4-FFF2-40B4-BE49-F238E27FC236}">
                <a16:creationId xmlns:a16="http://schemas.microsoft.com/office/drawing/2014/main" id="{8DF3B139-03E5-67FE-9017-C05AD2336DC7}"/>
              </a:ext>
            </a:extLst>
          </p:cNvPr>
          <p:cNvSpPr/>
          <p:nvPr/>
        </p:nvSpPr>
        <p:spPr>
          <a:xfrm flipH="1">
            <a:off x="11196260" y="3449381"/>
            <a:ext cx="10695" cy="38394"/>
          </a:xfrm>
          <a:custGeom>
            <a:avLst/>
            <a:gdLst>
              <a:gd name="connsiteX0" fmla="*/ 6270 w 10695"/>
              <a:gd name="connsiteY0" fmla="*/ 38394 h 38394"/>
              <a:gd name="connsiteX1" fmla="*/ 0 w 10695"/>
              <a:gd name="connsiteY1" fmla="*/ 2374 h 38394"/>
              <a:gd name="connsiteX2" fmla="*/ 4426 w 10695"/>
              <a:gd name="connsiteY2" fmla="*/ 38 h 38394"/>
              <a:gd name="connsiteX3" fmla="*/ 9097 w 10695"/>
              <a:gd name="connsiteY3" fmla="*/ 1390 h 38394"/>
              <a:gd name="connsiteX4" fmla="*/ 10695 w 10695"/>
              <a:gd name="connsiteY4" fmla="*/ 38271 h 3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" h="38394">
                <a:moveTo>
                  <a:pt x="6270" y="38394"/>
                </a:moveTo>
                <a:lnTo>
                  <a:pt x="0" y="2374"/>
                </a:lnTo>
                <a:cubicBezTo>
                  <a:pt x="1170" y="1120"/>
                  <a:pt x="2729" y="296"/>
                  <a:pt x="4426" y="38"/>
                </a:cubicBezTo>
                <a:cubicBezTo>
                  <a:pt x="6100" y="-146"/>
                  <a:pt x="7779" y="345"/>
                  <a:pt x="9097" y="1390"/>
                </a:cubicBezTo>
                <a:lnTo>
                  <a:pt x="10695" y="38271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4" name="任意多边形: 形状 1103">
            <a:extLst>
              <a:ext uri="{FF2B5EF4-FFF2-40B4-BE49-F238E27FC236}">
                <a16:creationId xmlns:a16="http://schemas.microsoft.com/office/drawing/2014/main" id="{BF66DD6E-3A0A-9591-5405-31072E680334}"/>
              </a:ext>
            </a:extLst>
          </p:cNvPr>
          <p:cNvSpPr/>
          <p:nvPr/>
        </p:nvSpPr>
        <p:spPr>
          <a:xfrm flipH="1">
            <a:off x="11192813" y="3485245"/>
            <a:ext cx="11196" cy="6160"/>
          </a:xfrm>
          <a:custGeom>
            <a:avLst/>
            <a:gdLst>
              <a:gd name="connsiteX0" fmla="*/ 11192 w 11196"/>
              <a:gd name="connsiteY0" fmla="*/ 2530 h 6160"/>
              <a:gd name="connsiteX1" fmla="*/ 5291 w 11196"/>
              <a:gd name="connsiteY1" fmla="*/ 71 h 6160"/>
              <a:gd name="connsiteX2" fmla="*/ 5 w 11196"/>
              <a:gd name="connsiteY2" fmla="*/ 3636 h 6160"/>
              <a:gd name="connsiteX3" fmla="*/ 5906 w 11196"/>
              <a:gd name="connsiteY3" fmla="*/ 6095 h 6160"/>
              <a:gd name="connsiteX4" fmla="*/ 11192 w 11196"/>
              <a:gd name="connsiteY4" fmla="*/ 253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" h="6160">
                <a:moveTo>
                  <a:pt x="11192" y="2530"/>
                </a:moveTo>
                <a:cubicBezTo>
                  <a:pt x="11192" y="809"/>
                  <a:pt x="8364" y="-298"/>
                  <a:pt x="5291" y="71"/>
                </a:cubicBezTo>
                <a:cubicBezTo>
                  <a:pt x="2217" y="440"/>
                  <a:pt x="-118" y="2038"/>
                  <a:pt x="5" y="3636"/>
                </a:cubicBezTo>
                <a:cubicBezTo>
                  <a:pt x="128" y="5234"/>
                  <a:pt x="2832" y="6464"/>
                  <a:pt x="5906" y="6095"/>
                </a:cubicBezTo>
                <a:cubicBezTo>
                  <a:pt x="8979" y="5726"/>
                  <a:pt x="11315" y="4005"/>
                  <a:pt x="11192" y="253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5" name="任意多边形: 形状 1104">
            <a:extLst>
              <a:ext uri="{FF2B5EF4-FFF2-40B4-BE49-F238E27FC236}">
                <a16:creationId xmlns:a16="http://schemas.microsoft.com/office/drawing/2014/main" id="{3C618F5A-A47D-324D-252B-D80011EE3F56}"/>
              </a:ext>
            </a:extLst>
          </p:cNvPr>
          <p:cNvSpPr/>
          <p:nvPr/>
        </p:nvSpPr>
        <p:spPr>
          <a:xfrm flipH="1">
            <a:off x="11097912" y="3386967"/>
            <a:ext cx="38025" cy="15735"/>
          </a:xfrm>
          <a:custGeom>
            <a:avLst/>
            <a:gdLst>
              <a:gd name="connsiteX0" fmla="*/ 36428 w 38025"/>
              <a:gd name="connsiteY0" fmla="*/ 15736 h 15735"/>
              <a:gd name="connsiteX1" fmla="*/ 408 w 38025"/>
              <a:gd name="connsiteY1" fmla="*/ 8851 h 15735"/>
              <a:gd name="connsiteX2" fmla="*/ 408 w 38025"/>
              <a:gd name="connsiteY2" fmla="*/ 4057 h 15735"/>
              <a:gd name="connsiteX3" fmla="*/ 3235 w 38025"/>
              <a:gd name="connsiteY3" fmla="*/ 0 h 15735"/>
              <a:gd name="connsiteX4" fmla="*/ 38026 w 38025"/>
              <a:gd name="connsiteY4" fmla="*/ 11556 h 1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5" h="15735">
                <a:moveTo>
                  <a:pt x="36428" y="15736"/>
                </a:moveTo>
                <a:lnTo>
                  <a:pt x="408" y="8851"/>
                </a:lnTo>
                <a:cubicBezTo>
                  <a:pt x="-136" y="7303"/>
                  <a:pt x="-136" y="5606"/>
                  <a:pt x="408" y="4057"/>
                </a:cubicBezTo>
                <a:cubicBezTo>
                  <a:pt x="768" y="2385"/>
                  <a:pt x="1787" y="922"/>
                  <a:pt x="3235" y="0"/>
                </a:cubicBezTo>
                <a:lnTo>
                  <a:pt x="38026" y="1155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6" name="任意多边形: 形状 1105">
            <a:extLst>
              <a:ext uri="{FF2B5EF4-FFF2-40B4-BE49-F238E27FC236}">
                <a16:creationId xmlns:a16="http://schemas.microsoft.com/office/drawing/2014/main" id="{A0DAF6B8-C38D-2689-17FE-94D0CCF6623E}"/>
              </a:ext>
            </a:extLst>
          </p:cNvPr>
          <p:cNvSpPr/>
          <p:nvPr/>
        </p:nvSpPr>
        <p:spPr>
          <a:xfrm flipH="1">
            <a:off x="11094866" y="3395450"/>
            <a:ext cx="6530" cy="10860"/>
          </a:xfrm>
          <a:custGeom>
            <a:avLst/>
            <a:gdLst>
              <a:gd name="connsiteX0" fmla="*/ 4592 w 6530"/>
              <a:gd name="connsiteY0" fmla="*/ 0 h 10860"/>
              <a:gd name="connsiteX1" fmla="*/ 289 w 6530"/>
              <a:gd name="connsiteY1" fmla="*/ 4672 h 10860"/>
              <a:gd name="connsiteX2" fmla="*/ 1765 w 6530"/>
              <a:gd name="connsiteY2" fmla="*/ 10818 h 10860"/>
              <a:gd name="connsiteX3" fmla="*/ 6190 w 6530"/>
              <a:gd name="connsiteY3" fmla="*/ 6147 h 10860"/>
              <a:gd name="connsiteX4" fmla="*/ 4592 w 6530"/>
              <a:gd name="connsiteY4" fmla="*/ 0 h 1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0" h="10860">
                <a:moveTo>
                  <a:pt x="4592" y="0"/>
                </a:moveTo>
                <a:cubicBezTo>
                  <a:pt x="2994" y="0"/>
                  <a:pt x="1027" y="1598"/>
                  <a:pt x="289" y="4672"/>
                </a:cubicBezTo>
                <a:cubicBezTo>
                  <a:pt x="-448" y="7745"/>
                  <a:pt x="289" y="10450"/>
                  <a:pt x="1765" y="10818"/>
                </a:cubicBezTo>
                <a:cubicBezTo>
                  <a:pt x="3240" y="11187"/>
                  <a:pt x="5330" y="9098"/>
                  <a:pt x="6190" y="6147"/>
                </a:cubicBezTo>
                <a:cubicBezTo>
                  <a:pt x="7051" y="3196"/>
                  <a:pt x="6190" y="369"/>
                  <a:pt x="4592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7" name="任意多边形: 形状 1106">
            <a:extLst>
              <a:ext uri="{FF2B5EF4-FFF2-40B4-BE49-F238E27FC236}">
                <a16:creationId xmlns:a16="http://schemas.microsoft.com/office/drawing/2014/main" id="{1B463231-3D1C-0023-879F-1D79054056F6}"/>
              </a:ext>
            </a:extLst>
          </p:cNvPr>
          <p:cNvSpPr/>
          <p:nvPr/>
        </p:nvSpPr>
        <p:spPr>
          <a:xfrm flipH="1">
            <a:off x="11245311" y="3437076"/>
            <a:ext cx="26308" cy="33856"/>
          </a:xfrm>
          <a:custGeom>
            <a:avLst/>
            <a:gdLst>
              <a:gd name="connsiteX0" fmla="*/ 0 w 26308"/>
              <a:gd name="connsiteY0" fmla="*/ 31275 h 33856"/>
              <a:gd name="connsiteX1" fmla="*/ 18809 w 26308"/>
              <a:gd name="connsiteY1" fmla="*/ 49 h 33856"/>
              <a:gd name="connsiteX2" fmla="*/ 23604 w 26308"/>
              <a:gd name="connsiteY2" fmla="*/ 1156 h 33856"/>
              <a:gd name="connsiteX3" fmla="*/ 26308 w 26308"/>
              <a:gd name="connsiteY3" fmla="*/ 5336 h 33856"/>
              <a:gd name="connsiteX4" fmla="*/ 3319 w 26308"/>
              <a:gd name="connsiteY4" fmla="*/ 33857 h 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08" h="33856">
                <a:moveTo>
                  <a:pt x="0" y="31275"/>
                </a:moveTo>
                <a:lnTo>
                  <a:pt x="18809" y="49"/>
                </a:lnTo>
                <a:cubicBezTo>
                  <a:pt x="20487" y="-147"/>
                  <a:pt x="22179" y="246"/>
                  <a:pt x="23604" y="1156"/>
                </a:cubicBezTo>
                <a:cubicBezTo>
                  <a:pt x="25014" y="2152"/>
                  <a:pt x="25983" y="3639"/>
                  <a:pt x="26308" y="5336"/>
                </a:cubicBezTo>
                <a:lnTo>
                  <a:pt x="3319" y="33857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8" name="任意多边形: 形状 1107">
            <a:extLst>
              <a:ext uri="{FF2B5EF4-FFF2-40B4-BE49-F238E27FC236}">
                <a16:creationId xmlns:a16="http://schemas.microsoft.com/office/drawing/2014/main" id="{2B585C6B-AA91-3C67-B6B9-96C686523AB2}"/>
              </a:ext>
            </a:extLst>
          </p:cNvPr>
          <p:cNvSpPr/>
          <p:nvPr/>
        </p:nvSpPr>
        <p:spPr>
          <a:xfrm flipH="1">
            <a:off x="11264733" y="3466141"/>
            <a:ext cx="9787" cy="8494"/>
          </a:xfrm>
          <a:custGeom>
            <a:avLst/>
            <a:gdLst>
              <a:gd name="connsiteX0" fmla="*/ 9416 w 9787"/>
              <a:gd name="connsiteY0" fmla="*/ 7374 h 8494"/>
              <a:gd name="connsiteX1" fmla="*/ 6589 w 9787"/>
              <a:gd name="connsiteY1" fmla="*/ 1596 h 8494"/>
              <a:gd name="connsiteX2" fmla="*/ 319 w 9787"/>
              <a:gd name="connsiteY2" fmla="*/ 858 h 8494"/>
              <a:gd name="connsiteX3" fmla="*/ 3147 w 9787"/>
              <a:gd name="connsiteY3" fmla="*/ 6636 h 8494"/>
              <a:gd name="connsiteX4" fmla="*/ 9416 w 9787"/>
              <a:gd name="connsiteY4" fmla="*/ 7374 h 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7" h="8494">
                <a:moveTo>
                  <a:pt x="9416" y="7374"/>
                </a:moveTo>
                <a:cubicBezTo>
                  <a:pt x="10400" y="6022"/>
                  <a:pt x="9416" y="3440"/>
                  <a:pt x="6589" y="1596"/>
                </a:cubicBezTo>
                <a:cubicBezTo>
                  <a:pt x="3761" y="-248"/>
                  <a:pt x="1180" y="-494"/>
                  <a:pt x="319" y="858"/>
                </a:cubicBezTo>
                <a:cubicBezTo>
                  <a:pt x="-542" y="2211"/>
                  <a:pt x="319" y="4792"/>
                  <a:pt x="3147" y="6636"/>
                </a:cubicBezTo>
                <a:cubicBezTo>
                  <a:pt x="5974" y="8480"/>
                  <a:pt x="7818" y="9341"/>
                  <a:pt x="9416" y="737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09" name="任意多边形: 形状 1108">
            <a:extLst>
              <a:ext uri="{FF2B5EF4-FFF2-40B4-BE49-F238E27FC236}">
                <a16:creationId xmlns:a16="http://schemas.microsoft.com/office/drawing/2014/main" id="{FCE23021-B8DF-4502-31B8-3B2FD925B016}"/>
              </a:ext>
            </a:extLst>
          </p:cNvPr>
          <p:cNvSpPr/>
          <p:nvPr/>
        </p:nvSpPr>
        <p:spPr>
          <a:xfrm flipH="1">
            <a:off x="11120163" y="3430610"/>
            <a:ext cx="30979" cy="30365"/>
          </a:xfrm>
          <a:custGeom>
            <a:avLst/>
            <a:gdLst>
              <a:gd name="connsiteX0" fmla="*/ 27907 w 30979"/>
              <a:gd name="connsiteY0" fmla="*/ 30365 h 30365"/>
              <a:gd name="connsiteX1" fmla="*/ 0 w 30979"/>
              <a:gd name="connsiteY1" fmla="*/ 6516 h 30365"/>
              <a:gd name="connsiteX2" fmla="*/ 1967 w 30979"/>
              <a:gd name="connsiteY2" fmla="*/ 1967 h 30365"/>
              <a:gd name="connsiteX3" fmla="*/ 6393 w 30979"/>
              <a:gd name="connsiteY3" fmla="*/ 0 h 30365"/>
              <a:gd name="connsiteX4" fmla="*/ 30980 w 30979"/>
              <a:gd name="connsiteY4" fmla="*/ 27169 h 3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79" h="30365">
                <a:moveTo>
                  <a:pt x="27907" y="30365"/>
                </a:moveTo>
                <a:lnTo>
                  <a:pt x="0" y="6516"/>
                </a:lnTo>
                <a:cubicBezTo>
                  <a:pt x="195" y="4843"/>
                  <a:pt x="879" y="3258"/>
                  <a:pt x="1967" y="1967"/>
                </a:cubicBezTo>
                <a:cubicBezTo>
                  <a:pt x="3148" y="787"/>
                  <a:pt x="4726" y="86"/>
                  <a:pt x="6393" y="0"/>
                </a:cubicBezTo>
                <a:lnTo>
                  <a:pt x="30980" y="2716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0" name="任意多边形: 形状 1109">
            <a:extLst>
              <a:ext uri="{FF2B5EF4-FFF2-40B4-BE49-F238E27FC236}">
                <a16:creationId xmlns:a16="http://schemas.microsoft.com/office/drawing/2014/main" id="{8E055210-2023-6B93-E01A-FA7CFAFD2221}"/>
              </a:ext>
            </a:extLst>
          </p:cNvPr>
          <p:cNvSpPr/>
          <p:nvPr/>
        </p:nvSpPr>
        <p:spPr>
          <a:xfrm flipH="1">
            <a:off x="11116934" y="3455440"/>
            <a:ext cx="9107" cy="8927"/>
          </a:xfrm>
          <a:custGeom>
            <a:avLst/>
            <a:gdLst>
              <a:gd name="connsiteX0" fmla="*/ 8460 w 9107"/>
              <a:gd name="connsiteY0" fmla="*/ 495 h 8927"/>
              <a:gd name="connsiteX1" fmla="*/ 2313 w 9107"/>
              <a:gd name="connsiteY1" fmla="*/ 2339 h 8927"/>
              <a:gd name="connsiteX2" fmla="*/ 592 w 9107"/>
              <a:gd name="connsiteY2" fmla="*/ 8486 h 8927"/>
              <a:gd name="connsiteX3" fmla="*/ 6616 w 9107"/>
              <a:gd name="connsiteY3" fmla="*/ 6642 h 8927"/>
              <a:gd name="connsiteX4" fmla="*/ 8460 w 9107"/>
              <a:gd name="connsiteY4" fmla="*/ 495 h 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7" h="8927">
                <a:moveTo>
                  <a:pt x="8460" y="495"/>
                </a:moveTo>
                <a:cubicBezTo>
                  <a:pt x="7231" y="-735"/>
                  <a:pt x="4526" y="495"/>
                  <a:pt x="2313" y="2339"/>
                </a:cubicBezTo>
                <a:cubicBezTo>
                  <a:pt x="100" y="4183"/>
                  <a:pt x="-637" y="7379"/>
                  <a:pt x="592" y="8486"/>
                </a:cubicBezTo>
                <a:cubicBezTo>
                  <a:pt x="1822" y="9592"/>
                  <a:pt x="4526" y="8486"/>
                  <a:pt x="6616" y="6642"/>
                </a:cubicBezTo>
                <a:cubicBezTo>
                  <a:pt x="8706" y="4798"/>
                  <a:pt x="9935" y="1601"/>
                  <a:pt x="8460" y="49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1" name="任意多边形: 形状 1110">
            <a:extLst>
              <a:ext uri="{FF2B5EF4-FFF2-40B4-BE49-F238E27FC236}">
                <a16:creationId xmlns:a16="http://schemas.microsoft.com/office/drawing/2014/main" id="{72C8381F-4E21-0D42-1026-210E4D408DB3}"/>
              </a:ext>
            </a:extLst>
          </p:cNvPr>
          <p:cNvSpPr/>
          <p:nvPr/>
        </p:nvSpPr>
        <p:spPr>
          <a:xfrm flipH="1">
            <a:off x="11177697" y="3347505"/>
            <a:ext cx="11556" cy="11557"/>
          </a:xfrm>
          <a:custGeom>
            <a:avLst/>
            <a:gdLst>
              <a:gd name="connsiteX0" fmla="*/ 1 w 11556"/>
              <a:gd name="connsiteY0" fmla="*/ 5901 h 11557"/>
              <a:gd name="connsiteX1" fmla="*/ 5901 w 11556"/>
              <a:gd name="connsiteY1" fmla="*/ 11556 h 11557"/>
              <a:gd name="connsiteX2" fmla="*/ 11555 w 11556"/>
              <a:gd name="connsiteY2" fmla="*/ 5655 h 11557"/>
              <a:gd name="connsiteX3" fmla="*/ 5779 w 11556"/>
              <a:gd name="connsiteY3" fmla="*/ 0 h 11557"/>
              <a:gd name="connsiteX4" fmla="*/ 0 w 11556"/>
              <a:gd name="connsiteY4" fmla="*/ 5778 h 11557"/>
              <a:gd name="connsiteX5" fmla="*/ 1 w 11556"/>
              <a:gd name="connsiteY5" fmla="*/ 5901 h 1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6" h="11557">
                <a:moveTo>
                  <a:pt x="1" y="5901"/>
                </a:moveTo>
                <a:cubicBezTo>
                  <a:pt x="69" y="9097"/>
                  <a:pt x="2711" y="11618"/>
                  <a:pt x="5901" y="11556"/>
                </a:cubicBezTo>
                <a:cubicBezTo>
                  <a:pt x="9091" y="11482"/>
                  <a:pt x="11622" y="8851"/>
                  <a:pt x="11555" y="5655"/>
                </a:cubicBezTo>
                <a:cubicBezTo>
                  <a:pt x="11487" y="2508"/>
                  <a:pt x="8921" y="0"/>
                  <a:pt x="5779" y="0"/>
                </a:cubicBezTo>
                <a:cubicBezTo>
                  <a:pt x="2588" y="0"/>
                  <a:pt x="1" y="2582"/>
                  <a:pt x="0" y="5778"/>
                </a:cubicBezTo>
                <a:cubicBezTo>
                  <a:pt x="0" y="5815"/>
                  <a:pt x="0" y="5864"/>
                  <a:pt x="1" y="590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2" name="任意多边形: 形状 1111">
            <a:extLst>
              <a:ext uri="{FF2B5EF4-FFF2-40B4-BE49-F238E27FC236}">
                <a16:creationId xmlns:a16="http://schemas.microsoft.com/office/drawing/2014/main" id="{FF097976-1CBA-42DB-02BC-5644D5D68636}"/>
              </a:ext>
            </a:extLst>
          </p:cNvPr>
          <p:cNvSpPr/>
          <p:nvPr/>
        </p:nvSpPr>
        <p:spPr>
          <a:xfrm flipH="1">
            <a:off x="11185441" y="3381189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7" y="11556"/>
                  <a:pt x="5778" y="11556"/>
                </a:cubicBezTo>
                <a:cubicBezTo>
                  <a:pt x="8969" y="11556"/>
                  <a:pt x="11556" y="8974"/>
                  <a:pt x="11556" y="5778"/>
                </a:cubicBezTo>
                <a:cubicBezTo>
                  <a:pt x="11556" y="2582"/>
                  <a:pt x="8969" y="0"/>
                  <a:pt x="5778" y="0"/>
                </a:cubicBezTo>
                <a:cubicBezTo>
                  <a:pt x="2587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3" name="任意多边形: 形状 1112">
            <a:extLst>
              <a:ext uri="{FF2B5EF4-FFF2-40B4-BE49-F238E27FC236}">
                <a16:creationId xmlns:a16="http://schemas.microsoft.com/office/drawing/2014/main" id="{71F239B3-04E2-2FB4-8579-28A5342232AA}"/>
              </a:ext>
            </a:extLst>
          </p:cNvPr>
          <p:cNvSpPr/>
          <p:nvPr/>
        </p:nvSpPr>
        <p:spPr>
          <a:xfrm flipH="1">
            <a:off x="11140202" y="3404179"/>
            <a:ext cx="11678" cy="11678"/>
          </a:xfrm>
          <a:custGeom>
            <a:avLst/>
            <a:gdLst>
              <a:gd name="connsiteX0" fmla="*/ 0 w 11678"/>
              <a:gd name="connsiteY0" fmla="*/ 5901 h 11678"/>
              <a:gd name="connsiteX1" fmla="*/ 5778 w 11678"/>
              <a:gd name="connsiteY1" fmla="*/ 11679 h 11678"/>
              <a:gd name="connsiteX2" fmla="*/ 11679 w 11678"/>
              <a:gd name="connsiteY2" fmla="*/ 5901 h 11678"/>
              <a:gd name="connsiteX3" fmla="*/ 5778 w 11678"/>
              <a:gd name="connsiteY3" fmla="*/ 0 h 11678"/>
              <a:gd name="connsiteX4" fmla="*/ 0 w 11678"/>
              <a:gd name="connsiteY4" fmla="*/ 5901 h 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" h="11678">
                <a:moveTo>
                  <a:pt x="0" y="5901"/>
                </a:moveTo>
                <a:cubicBezTo>
                  <a:pt x="0" y="9097"/>
                  <a:pt x="2587" y="11679"/>
                  <a:pt x="5778" y="11679"/>
                </a:cubicBezTo>
                <a:cubicBezTo>
                  <a:pt x="8989" y="11679"/>
                  <a:pt x="11613" y="9110"/>
                  <a:pt x="11679" y="5901"/>
                </a:cubicBezTo>
                <a:cubicBezTo>
                  <a:pt x="11614" y="2667"/>
                  <a:pt x="9010" y="61"/>
                  <a:pt x="5778" y="0"/>
                </a:cubicBezTo>
                <a:cubicBezTo>
                  <a:pt x="2567" y="61"/>
                  <a:pt x="-1" y="2692"/>
                  <a:pt x="0" y="590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4" name="任意多边形: 形状 1113">
            <a:extLst>
              <a:ext uri="{FF2B5EF4-FFF2-40B4-BE49-F238E27FC236}">
                <a16:creationId xmlns:a16="http://schemas.microsoft.com/office/drawing/2014/main" id="{B1E39BE7-FA2E-B7AA-C0DA-2B8159E91587}"/>
              </a:ext>
            </a:extLst>
          </p:cNvPr>
          <p:cNvSpPr/>
          <p:nvPr/>
        </p:nvSpPr>
        <p:spPr>
          <a:xfrm flipH="1">
            <a:off x="11167492" y="3424586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7" y="11556"/>
                  <a:pt x="5778" y="11556"/>
                </a:cubicBezTo>
                <a:cubicBezTo>
                  <a:pt x="8969" y="11556"/>
                  <a:pt x="11556" y="8974"/>
                  <a:pt x="11556" y="5778"/>
                </a:cubicBezTo>
                <a:cubicBezTo>
                  <a:pt x="11556" y="2582"/>
                  <a:pt x="8969" y="0"/>
                  <a:pt x="5778" y="0"/>
                </a:cubicBezTo>
                <a:cubicBezTo>
                  <a:pt x="2587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5" name="任意多边形: 形状 1114">
            <a:extLst>
              <a:ext uri="{FF2B5EF4-FFF2-40B4-BE49-F238E27FC236}">
                <a16:creationId xmlns:a16="http://schemas.microsoft.com/office/drawing/2014/main" id="{57DD5853-8E36-5D1D-500B-7C17F6D4749D}"/>
              </a:ext>
            </a:extLst>
          </p:cNvPr>
          <p:cNvSpPr/>
          <p:nvPr/>
        </p:nvSpPr>
        <p:spPr>
          <a:xfrm flipH="1">
            <a:off x="11221216" y="3342219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7" y="11556"/>
                  <a:pt x="5778" y="11556"/>
                </a:cubicBezTo>
                <a:cubicBezTo>
                  <a:pt x="8969" y="11556"/>
                  <a:pt x="11556" y="8974"/>
                  <a:pt x="11556" y="5778"/>
                </a:cubicBezTo>
                <a:cubicBezTo>
                  <a:pt x="11556" y="2582"/>
                  <a:pt x="8969" y="0"/>
                  <a:pt x="5778" y="0"/>
                </a:cubicBezTo>
                <a:cubicBezTo>
                  <a:pt x="2587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6" name="任意多边形: 形状 1115">
            <a:extLst>
              <a:ext uri="{FF2B5EF4-FFF2-40B4-BE49-F238E27FC236}">
                <a16:creationId xmlns:a16="http://schemas.microsoft.com/office/drawing/2014/main" id="{D469D3DD-E3F0-E3EC-C163-D8629C38BF20}"/>
              </a:ext>
            </a:extLst>
          </p:cNvPr>
          <p:cNvSpPr/>
          <p:nvPr/>
        </p:nvSpPr>
        <p:spPr>
          <a:xfrm flipH="1">
            <a:off x="11246172" y="3371355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7" y="11556"/>
                  <a:pt x="5778" y="11556"/>
                </a:cubicBezTo>
                <a:cubicBezTo>
                  <a:pt x="8969" y="11556"/>
                  <a:pt x="11556" y="8974"/>
                  <a:pt x="11556" y="5778"/>
                </a:cubicBezTo>
                <a:cubicBezTo>
                  <a:pt x="11556" y="2582"/>
                  <a:pt x="8969" y="0"/>
                  <a:pt x="5778" y="0"/>
                </a:cubicBezTo>
                <a:cubicBezTo>
                  <a:pt x="2587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7" name="任意多边形: 形状 1116">
            <a:extLst>
              <a:ext uri="{FF2B5EF4-FFF2-40B4-BE49-F238E27FC236}">
                <a16:creationId xmlns:a16="http://schemas.microsoft.com/office/drawing/2014/main" id="{AACF2C69-492A-15D0-0F7D-9C7C2B2B5E74}"/>
              </a:ext>
            </a:extLst>
          </p:cNvPr>
          <p:cNvSpPr/>
          <p:nvPr/>
        </p:nvSpPr>
        <p:spPr>
          <a:xfrm flipH="1">
            <a:off x="11255011" y="3412907"/>
            <a:ext cx="10953" cy="11678"/>
          </a:xfrm>
          <a:custGeom>
            <a:avLst/>
            <a:gdLst>
              <a:gd name="connsiteX0" fmla="*/ 0 w 10953"/>
              <a:gd name="connsiteY0" fmla="*/ 5901 h 11678"/>
              <a:gd name="connsiteX1" fmla="*/ 5901 w 10953"/>
              <a:gd name="connsiteY1" fmla="*/ 11679 h 11678"/>
              <a:gd name="connsiteX2" fmla="*/ 10891 w 10953"/>
              <a:gd name="connsiteY2" fmla="*/ 4991 h 11678"/>
              <a:gd name="connsiteX3" fmla="*/ 5901 w 10953"/>
              <a:gd name="connsiteY3" fmla="*/ 0 h 11678"/>
              <a:gd name="connsiteX4" fmla="*/ 0 w 10953"/>
              <a:gd name="connsiteY4" fmla="*/ 5901 h 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3" h="11678">
                <a:moveTo>
                  <a:pt x="0" y="5901"/>
                </a:moveTo>
                <a:cubicBezTo>
                  <a:pt x="66" y="9110"/>
                  <a:pt x="2690" y="11679"/>
                  <a:pt x="5901" y="11679"/>
                </a:cubicBezTo>
                <a:cubicBezTo>
                  <a:pt x="9126" y="11212"/>
                  <a:pt x="11361" y="8212"/>
                  <a:pt x="10891" y="4991"/>
                </a:cubicBezTo>
                <a:cubicBezTo>
                  <a:pt x="10515" y="2409"/>
                  <a:pt x="8485" y="381"/>
                  <a:pt x="5901" y="0"/>
                </a:cubicBezTo>
                <a:cubicBezTo>
                  <a:pt x="2642" y="0"/>
                  <a:pt x="0" y="2643"/>
                  <a:pt x="0" y="590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8" name="任意多边形: 形状 1117">
            <a:extLst>
              <a:ext uri="{FF2B5EF4-FFF2-40B4-BE49-F238E27FC236}">
                <a16:creationId xmlns:a16="http://schemas.microsoft.com/office/drawing/2014/main" id="{A02AC505-E963-4876-8553-59817EFF489C}"/>
              </a:ext>
            </a:extLst>
          </p:cNvPr>
          <p:cNvSpPr/>
          <p:nvPr/>
        </p:nvSpPr>
        <p:spPr>
          <a:xfrm flipH="1">
            <a:off x="11198596" y="3359061"/>
            <a:ext cx="11678" cy="11556"/>
          </a:xfrm>
          <a:custGeom>
            <a:avLst/>
            <a:gdLst>
              <a:gd name="connsiteX0" fmla="*/ 0 w 11678"/>
              <a:gd name="connsiteY0" fmla="*/ 5778 h 11556"/>
              <a:gd name="connsiteX1" fmla="*/ 5901 w 11678"/>
              <a:gd name="connsiteY1" fmla="*/ 11556 h 11556"/>
              <a:gd name="connsiteX2" fmla="*/ 11679 w 11678"/>
              <a:gd name="connsiteY2" fmla="*/ 5778 h 11556"/>
              <a:gd name="connsiteX3" fmla="*/ 5901 w 11678"/>
              <a:gd name="connsiteY3" fmla="*/ 0 h 11556"/>
              <a:gd name="connsiteX4" fmla="*/ 0 w 11678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" h="11556">
                <a:moveTo>
                  <a:pt x="0" y="5778"/>
                </a:moveTo>
                <a:cubicBezTo>
                  <a:pt x="66" y="8986"/>
                  <a:pt x="2690" y="11556"/>
                  <a:pt x="5901" y="11556"/>
                </a:cubicBezTo>
                <a:cubicBezTo>
                  <a:pt x="9092" y="11556"/>
                  <a:pt x="11679" y="8974"/>
                  <a:pt x="11679" y="5778"/>
                </a:cubicBezTo>
                <a:cubicBezTo>
                  <a:pt x="11679" y="2582"/>
                  <a:pt x="9092" y="0"/>
                  <a:pt x="5901" y="0"/>
                </a:cubicBezTo>
                <a:cubicBezTo>
                  <a:pt x="2690" y="0"/>
                  <a:pt x="66" y="2570"/>
                  <a:pt x="0" y="57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19" name="任意多边形: 形状 1118">
            <a:extLst>
              <a:ext uri="{FF2B5EF4-FFF2-40B4-BE49-F238E27FC236}">
                <a16:creationId xmlns:a16="http://schemas.microsoft.com/office/drawing/2014/main" id="{855B9610-8C6D-D67E-4F9A-293837D40ED6}"/>
              </a:ext>
            </a:extLst>
          </p:cNvPr>
          <p:cNvSpPr/>
          <p:nvPr/>
        </p:nvSpPr>
        <p:spPr>
          <a:xfrm flipH="1">
            <a:off x="11216667" y="3417824"/>
            <a:ext cx="11556" cy="11556"/>
          </a:xfrm>
          <a:custGeom>
            <a:avLst/>
            <a:gdLst>
              <a:gd name="connsiteX0" fmla="*/ 0 w 11556"/>
              <a:gd name="connsiteY0" fmla="*/ 5778 h 11556"/>
              <a:gd name="connsiteX1" fmla="*/ 5778 w 11556"/>
              <a:gd name="connsiteY1" fmla="*/ 11556 h 11556"/>
              <a:gd name="connsiteX2" fmla="*/ 11556 w 11556"/>
              <a:gd name="connsiteY2" fmla="*/ 5778 h 11556"/>
              <a:gd name="connsiteX3" fmla="*/ 5778 w 11556"/>
              <a:gd name="connsiteY3" fmla="*/ 0 h 11556"/>
              <a:gd name="connsiteX4" fmla="*/ 0 w 11556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6" h="11556">
                <a:moveTo>
                  <a:pt x="0" y="5778"/>
                </a:moveTo>
                <a:cubicBezTo>
                  <a:pt x="0" y="8974"/>
                  <a:pt x="2587" y="11556"/>
                  <a:pt x="5778" y="11556"/>
                </a:cubicBezTo>
                <a:cubicBezTo>
                  <a:pt x="8969" y="11556"/>
                  <a:pt x="11556" y="8974"/>
                  <a:pt x="11556" y="5778"/>
                </a:cubicBezTo>
                <a:cubicBezTo>
                  <a:pt x="11556" y="2582"/>
                  <a:pt x="8969" y="0"/>
                  <a:pt x="5778" y="0"/>
                </a:cubicBezTo>
                <a:cubicBezTo>
                  <a:pt x="2587" y="0"/>
                  <a:pt x="0" y="2582"/>
                  <a:pt x="0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0" name="任意多边形: 形状 1119">
            <a:extLst>
              <a:ext uri="{FF2B5EF4-FFF2-40B4-BE49-F238E27FC236}">
                <a16:creationId xmlns:a16="http://schemas.microsoft.com/office/drawing/2014/main" id="{A422F145-28B9-65D8-2F13-9A890D7C4326}"/>
              </a:ext>
            </a:extLst>
          </p:cNvPr>
          <p:cNvSpPr/>
          <p:nvPr/>
        </p:nvSpPr>
        <p:spPr>
          <a:xfrm flipH="1">
            <a:off x="11188270" y="3306690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1" name="任意多边形: 形状 1120">
            <a:extLst>
              <a:ext uri="{FF2B5EF4-FFF2-40B4-BE49-F238E27FC236}">
                <a16:creationId xmlns:a16="http://schemas.microsoft.com/office/drawing/2014/main" id="{0803D376-544F-5CAD-294A-202DE1A9BDA6}"/>
              </a:ext>
            </a:extLst>
          </p:cNvPr>
          <p:cNvSpPr/>
          <p:nvPr/>
        </p:nvSpPr>
        <p:spPr>
          <a:xfrm flipH="1">
            <a:off x="11259818" y="3333490"/>
            <a:ext cx="11555" cy="11555"/>
          </a:xfrm>
          <a:custGeom>
            <a:avLst/>
            <a:gdLst>
              <a:gd name="connsiteX0" fmla="*/ 11556 w 11555"/>
              <a:gd name="connsiteY0" fmla="*/ 5778 h 11555"/>
              <a:gd name="connsiteX1" fmla="*/ 5778 w 11555"/>
              <a:gd name="connsiteY1" fmla="*/ 11556 h 11555"/>
              <a:gd name="connsiteX2" fmla="*/ 0 w 11555"/>
              <a:gd name="connsiteY2" fmla="*/ 5778 h 11555"/>
              <a:gd name="connsiteX3" fmla="*/ 5778 w 11555"/>
              <a:gd name="connsiteY3" fmla="*/ 0 h 11555"/>
              <a:gd name="connsiteX4" fmla="*/ 11556 w 11555"/>
              <a:gd name="connsiteY4" fmla="*/ 5778 h 1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5" h="11555">
                <a:moveTo>
                  <a:pt x="11556" y="5778"/>
                </a:moveTo>
                <a:cubicBezTo>
                  <a:pt x="11556" y="8969"/>
                  <a:pt x="8969" y="11556"/>
                  <a:pt x="5778" y="11556"/>
                </a:cubicBezTo>
                <a:cubicBezTo>
                  <a:pt x="2587" y="11556"/>
                  <a:pt x="0" y="8969"/>
                  <a:pt x="0" y="5778"/>
                </a:cubicBezTo>
                <a:cubicBezTo>
                  <a:pt x="0" y="2587"/>
                  <a:pt x="2587" y="0"/>
                  <a:pt x="5778" y="0"/>
                </a:cubicBezTo>
                <a:cubicBezTo>
                  <a:pt x="8969" y="0"/>
                  <a:pt x="11556" y="2587"/>
                  <a:pt x="11556" y="577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2" name="任意多边形: 形状 1121">
            <a:extLst>
              <a:ext uri="{FF2B5EF4-FFF2-40B4-BE49-F238E27FC236}">
                <a16:creationId xmlns:a16="http://schemas.microsoft.com/office/drawing/2014/main" id="{F8BFB8C6-6EE7-D548-CFD8-17E0E4E61428}"/>
              </a:ext>
            </a:extLst>
          </p:cNvPr>
          <p:cNvSpPr/>
          <p:nvPr/>
        </p:nvSpPr>
        <p:spPr>
          <a:xfrm flipH="1">
            <a:off x="11151266" y="3331892"/>
            <a:ext cx="11556" cy="11557"/>
          </a:xfrm>
          <a:custGeom>
            <a:avLst/>
            <a:gdLst>
              <a:gd name="connsiteX0" fmla="*/ 1 w 11556"/>
              <a:gd name="connsiteY0" fmla="*/ 5901 h 11557"/>
              <a:gd name="connsiteX1" fmla="*/ 5901 w 11556"/>
              <a:gd name="connsiteY1" fmla="*/ 11556 h 11557"/>
              <a:gd name="connsiteX2" fmla="*/ 11555 w 11556"/>
              <a:gd name="connsiteY2" fmla="*/ 5655 h 11557"/>
              <a:gd name="connsiteX3" fmla="*/ 5779 w 11556"/>
              <a:gd name="connsiteY3" fmla="*/ 0 h 11557"/>
              <a:gd name="connsiteX4" fmla="*/ 0 w 11556"/>
              <a:gd name="connsiteY4" fmla="*/ 5778 h 11557"/>
              <a:gd name="connsiteX5" fmla="*/ 1 w 11556"/>
              <a:gd name="connsiteY5" fmla="*/ 5901 h 1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6" h="11557">
                <a:moveTo>
                  <a:pt x="1" y="5901"/>
                </a:moveTo>
                <a:cubicBezTo>
                  <a:pt x="69" y="9097"/>
                  <a:pt x="2711" y="11618"/>
                  <a:pt x="5901" y="11556"/>
                </a:cubicBezTo>
                <a:cubicBezTo>
                  <a:pt x="9091" y="11482"/>
                  <a:pt x="11622" y="8851"/>
                  <a:pt x="11555" y="5655"/>
                </a:cubicBezTo>
                <a:cubicBezTo>
                  <a:pt x="11487" y="2508"/>
                  <a:pt x="8921" y="0"/>
                  <a:pt x="5779" y="0"/>
                </a:cubicBezTo>
                <a:cubicBezTo>
                  <a:pt x="2588" y="0"/>
                  <a:pt x="1" y="2582"/>
                  <a:pt x="0" y="5778"/>
                </a:cubicBezTo>
                <a:cubicBezTo>
                  <a:pt x="0" y="5815"/>
                  <a:pt x="0" y="5864"/>
                  <a:pt x="1" y="590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3" name="任意多边形: 形状 1122">
            <a:extLst>
              <a:ext uri="{FF2B5EF4-FFF2-40B4-BE49-F238E27FC236}">
                <a16:creationId xmlns:a16="http://schemas.microsoft.com/office/drawing/2014/main" id="{CF14E1A1-48AE-D667-2159-46A0252799DC}"/>
              </a:ext>
            </a:extLst>
          </p:cNvPr>
          <p:cNvSpPr/>
          <p:nvPr/>
        </p:nvSpPr>
        <p:spPr>
          <a:xfrm flipH="1">
            <a:off x="11201913" y="3339265"/>
            <a:ext cx="5780" cy="5781"/>
          </a:xfrm>
          <a:custGeom>
            <a:avLst/>
            <a:gdLst>
              <a:gd name="connsiteX0" fmla="*/ 0 w 5780"/>
              <a:gd name="connsiteY0" fmla="*/ 2830 h 5781"/>
              <a:gd name="connsiteX1" fmla="*/ 2951 w 5780"/>
              <a:gd name="connsiteY1" fmla="*/ 5781 h 5781"/>
              <a:gd name="connsiteX2" fmla="*/ 5780 w 5780"/>
              <a:gd name="connsiteY2" fmla="*/ 2954 h 5781"/>
              <a:gd name="connsiteX3" fmla="*/ 5778 w 5780"/>
              <a:gd name="connsiteY3" fmla="*/ 2830 h 5781"/>
              <a:gd name="connsiteX4" fmla="*/ 2951 w 5780"/>
              <a:gd name="connsiteY4" fmla="*/ 3 h 5781"/>
              <a:gd name="connsiteX5" fmla="*/ 2 w 5780"/>
              <a:gd name="connsiteY5" fmla="*/ 2708 h 5781"/>
              <a:gd name="connsiteX6" fmla="*/ 0 w 5780"/>
              <a:gd name="connsiteY6" fmla="*/ 2830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0" h="5781">
                <a:moveTo>
                  <a:pt x="0" y="2830"/>
                </a:moveTo>
                <a:cubicBezTo>
                  <a:pt x="0" y="4465"/>
                  <a:pt x="1322" y="5781"/>
                  <a:pt x="2951" y="5781"/>
                </a:cubicBezTo>
                <a:cubicBezTo>
                  <a:pt x="4512" y="5781"/>
                  <a:pt x="5779" y="4515"/>
                  <a:pt x="5780" y="2954"/>
                </a:cubicBezTo>
                <a:cubicBezTo>
                  <a:pt x="5780" y="2917"/>
                  <a:pt x="5779" y="2868"/>
                  <a:pt x="5778" y="2830"/>
                </a:cubicBezTo>
                <a:cubicBezTo>
                  <a:pt x="5778" y="1269"/>
                  <a:pt x="4512" y="3"/>
                  <a:pt x="2951" y="3"/>
                </a:cubicBezTo>
                <a:cubicBezTo>
                  <a:pt x="1390" y="-71"/>
                  <a:pt x="70" y="1146"/>
                  <a:pt x="2" y="2708"/>
                </a:cubicBezTo>
                <a:cubicBezTo>
                  <a:pt x="1" y="2745"/>
                  <a:pt x="0" y="2794"/>
                  <a:pt x="0" y="283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4" name="任意多边形: 形状 1123">
            <a:extLst>
              <a:ext uri="{FF2B5EF4-FFF2-40B4-BE49-F238E27FC236}">
                <a16:creationId xmlns:a16="http://schemas.microsoft.com/office/drawing/2014/main" id="{8367FB30-BCB6-03A7-6127-ABB549EB7F89}"/>
              </a:ext>
            </a:extLst>
          </p:cNvPr>
          <p:cNvSpPr/>
          <p:nvPr/>
        </p:nvSpPr>
        <p:spPr>
          <a:xfrm flipH="1">
            <a:off x="11231789" y="3305707"/>
            <a:ext cx="5900" cy="5901"/>
          </a:xfrm>
          <a:custGeom>
            <a:avLst/>
            <a:gdLst>
              <a:gd name="connsiteX0" fmla="*/ 0 w 5900"/>
              <a:gd name="connsiteY0" fmla="*/ 2950 h 5901"/>
              <a:gd name="connsiteX1" fmla="*/ 2950 w 5900"/>
              <a:gd name="connsiteY1" fmla="*/ 5901 h 5901"/>
              <a:gd name="connsiteX2" fmla="*/ 5901 w 5900"/>
              <a:gd name="connsiteY2" fmla="*/ 2950 h 5901"/>
              <a:gd name="connsiteX3" fmla="*/ 2950 w 5900"/>
              <a:gd name="connsiteY3" fmla="*/ 0 h 5901"/>
              <a:gd name="connsiteX4" fmla="*/ 0 w 5900"/>
              <a:gd name="connsiteY4" fmla="*/ 2950 h 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0" h="5901">
                <a:moveTo>
                  <a:pt x="0" y="2950"/>
                </a:moveTo>
                <a:cubicBezTo>
                  <a:pt x="0" y="4585"/>
                  <a:pt x="1322" y="5901"/>
                  <a:pt x="2950" y="5901"/>
                </a:cubicBezTo>
                <a:cubicBezTo>
                  <a:pt x="4579" y="5901"/>
                  <a:pt x="5901" y="4585"/>
                  <a:pt x="5901" y="2950"/>
                </a:cubicBezTo>
                <a:cubicBezTo>
                  <a:pt x="5901" y="1315"/>
                  <a:pt x="4579" y="0"/>
                  <a:pt x="2950" y="0"/>
                </a:cubicBezTo>
                <a:cubicBezTo>
                  <a:pt x="1322" y="0"/>
                  <a:pt x="0" y="1315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5" name="任意多边形: 形状 1124">
            <a:extLst>
              <a:ext uri="{FF2B5EF4-FFF2-40B4-BE49-F238E27FC236}">
                <a16:creationId xmlns:a16="http://schemas.microsoft.com/office/drawing/2014/main" id="{E2D111A0-2073-2536-972D-DB63F3933A96}"/>
              </a:ext>
            </a:extLst>
          </p:cNvPr>
          <p:cNvSpPr/>
          <p:nvPr/>
        </p:nvSpPr>
        <p:spPr>
          <a:xfrm flipH="1">
            <a:off x="11166384" y="3306690"/>
            <a:ext cx="5780" cy="5778"/>
          </a:xfrm>
          <a:custGeom>
            <a:avLst/>
            <a:gdLst>
              <a:gd name="connsiteX0" fmla="*/ 0 w 5780"/>
              <a:gd name="connsiteY0" fmla="*/ 2951 h 5778"/>
              <a:gd name="connsiteX1" fmla="*/ 2825 w 5780"/>
              <a:gd name="connsiteY1" fmla="*/ 5778 h 5778"/>
              <a:gd name="connsiteX2" fmla="*/ 2951 w 5780"/>
              <a:gd name="connsiteY2" fmla="*/ 5778 h 5778"/>
              <a:gd name="connsiteX3" fmla="*/ 5778 w 5780"/>
              <a:gd name="connsiteY3" fmla="*/ 2951 h 5778"/>
              <a:gd name="connsiteX4" fmla="*/ 3076 w 5780"/>
              <a:gd name="connsiteY4" fmla="*/ 0 h 5778"/>
              <a:gd name="connsiteX5" fmla="*/ 2951 w 5780"/>
              <a:gd name="connsiteY5" fmla="*/ 0 h 5778"/>
              <a:gd name="connsiteX6" fmla="*/ 0 w 5780"/>
              <a:gd name="connsiteY6" fmla="*/ 2951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0" h="5778">
                <a:moveTo>
                  <a:pt x="0" y="2951"/>
                </a:moveTo>
                <a:cubicBezTo>
                  <a:pt x="-1" y="4512"/>
                  <a:pt x="1264" y="5778"/>
                  <a:pt x="2825" y="5778"/>
                </a:cubicBezTo>
                <a:cubicBezTo>
                  <a:pt x="2867" y="5778"/>
                  <a:pt x="2909" y="5778"/>
                  <a:pt x="2951" y="5778"/>
                </a:cubicBezTo>
                <a:cubicBezTo>
                  <a:pt x="4512" y="5778"/>
                  <a:pt x="5778" y="4512"/>
                  <a:pt x="5778" y="2951"/>
                </a:cubicBezTo>
                <a:cubicBezTo>
                  <a:pt x="5846" y="1389"/>
                  <a:pt x="4636" y="74"/>
                  <a:pt x="3076" y="0"/>
                </a:cubicBezTo>
                <a:cubicBezTo>
                  <a:pt x="3034" y="0"/>
                  <a:pt x="2992" y="0"/>
                  <a:pt x="2951" y="0"/>
                </a:cubicBezTo>
                <a:cubicBezTo>
                  <a:pt x="1322" y="0"/>
                  <a:pt x="0" y="1316"/>
                  <a:pt x="0" y="295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6" name="任意多边形: 形状 1125">
            <a:extLst>
              <a:ext uri="{FF2B5EF4-FFF2-40B4-BE49-F238E27FC236}">
                <a16:creationId xmlns:a16="http://schemas.microsoft.com/office/drawing/2014/main" id="{3AA64915-C342-C54D-41DE-EB1691ED1533}"/>
              </a:ext>
            </a:extLst>
          </p:cNvPr>
          <p:cNvSpPr/>
          <p:nvPr/>
        </p:nvSpPr>
        <p:spPr>
          <a:xfrm flipH="1">
            <a:off x="11130858" y="3365945"/>
            <a:ext cx="5900" cy="5901"/>
          </a:xfrm>
          <a:custGeom>
            <a:avLst/>
            <a:gdLst>
              <a:gd name="connsiteX0" fmla="*/ 0 w 5900"/>
              <a:gd name="connsiteY0" fmla="*/ 2950 h 5901"/>
              <a:gd name="connsiteX1" fmla="*/ 2950 w 5900"/>
              <a:gd name="connsiteY1" fmla="*/ 5901 h 5901"/>
              <a:gd name="connsiteX2" fmla="*/ 5901 w 5900"/>
              <a:gd name="connsiteY2" fmla="*/ 2950 h 5901"/>
              <a:gd name="connsiteX3" fmla="*/ 2950 w 5900"/>
              <a:gd name="connsiteY3" fmla="*/ 0 h 5901"/>
              <a:gd name="connsiteX4" fmla="*/ 0 w 5900"/>
              <a:gd name="connsiteY4" fmla="*/ 2950 h 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0" h="5901">
                <a:moveTo>
                  <a:pt x="0" y="2950"/>
                </a:moveTo>
                <a:cubicBezTo>
                  <a:pt x="0" y="4586"/>
                  <a:pt x="1322" y="5901"/>
                  <a:pt x="2950" y="5901"/>
                </a:cubicBezTo>
                <a:cubicBezTo>
                  <a:pt x="4579" y="5901"/>
                  <a:pt x="5901" y="4586"/>
                  <a:pt x="5901" y="2950"/>
                </a:cubicBezTo>
                <a:cubicBezTo>
                  <a:pt x="5901" y="1315"/>
                  <a:pt x="4579" y="0"/>
                  <a:pt x="2950" y="0"/>
                </a:cubicBezTo>
                <a:cubicBezTo>
                  <a:pt x="1322" y="0"/>
                  <a:pt x="0" y="1315"/>
                  <a:pt x="0" y="295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7" name="任意多边形: 形状 1126">
            <a:extLst>
              <a:ext uri="{FF2B5EF4-FFF2-40B4-BE49-F238E27FC236}">
                <a16:creationId xmlns:a16="http://schemas.microsoft.com/office/drawing/2014/main" id="{8EA82F0A-91D5-A25D-9113-E082F90603FF}"/>
              </a:ext>
            </a:extLst>
          </p:cNvPr>
          <p:cNvSpPr/>
          <p:nvPr/>
        </p:nvSpPr>
        <p:spPr>
          <a:xfrm flipH="1">
            <a:off x="11222443" y="3373445"/>
            <a:ext cx="5780" cy="5778"/>
          </a:xfrm>
          <a:custGeom>
            <a:avLst/>
            <a:gdLst>
              <a:gd name="connsiteX0" fmla="*/ 0 w 5780"/>
              <a:gd name="connsiteY0" fmla="*/ 2950 h 5778"/>
              <a:gd name="connsiteX1" fmla="*/ 2825 w 5780"/>
              <a:gd name="connsiteY1" fmla="*/ 5778 h 5778"/>
              <a:gd name="connsiteX2" fmla="*/ 2950 w 5780"/>
              <a:gd name="connsiteY2" fmla="*/ 5778 h 5778"/>
              <a:gd name="connsiteX3" fmla="*/ 5778 w 5780"/>
              <a:gd name="connsiteY3" fmla="*/ 2950 h 5778"/>
              <a:gd name="connsiteX4" fmla="*/ 3076 w 5780"/>
              <a:gd name="connsiteY4" fmla="*/ 0 h 5778"/>
              <a:gd name="connsiteX5" fmla="*/ 2950 w 5780"/>
              <a:gd name="connsiteY5" fmla="*/ 0 h 5778"/>
              <a:gd name="connsiteX6" fmla="*/ 0 w 5780"/>
              <a:gd name="connsiteY6" fmla="*/ 2950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0" h="5778">
                <a:moveTo>
                  <a:pt x="0" y="2950"/>
                </a:moveTo>
                <a:cubicBezTo>
                  <a:pt x="-1" y="4511"/>
                  <a:pt x="1264" y="5778"/>
                  <a:pt x="2825" y="5778"/>
                </a:cubicBezTo>
                <a:cubicBezTo>
                  <a:pt x="2867" y="5778"/>
                  <a:pt x="2909" y="5778"/>
                  <a:pt x="2950" y="5778"/>
                </a:cubicBezTo>
                <a:cubicBezTo>
                  <a:pt x="4512" y="5778"/>
                  <a:pt x="5778" y="4511"/>
                  <a:pt x="5778" y="2950"/>
                </a:cubicBezTo>
                <a:cubicBezTo>
                  <a:pt x="5846" y="1389"/>
                  <a:pt x="4636" y="74"/>
                  <a:pt x="3076" y="0"/>
                </a:cubicBezTo>
                <a:cubicBezTo>
                  <a:pt x="3034" y="0"/>
                  <a:pt x="2992" y="0"/>
                  <a:pt x="2950" y="0"/>
                </a:cubicBezTo>
                <a:cubicBezTo>
                  <a:pt x="1322" y="0"/>
                  <a:pt x="0" y="1315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8" name="任意多边形: 形状 1127">
            <a:extLst>
              <a:ext uri="{FF2B5EF4-FFF2-40B4-BE49-F238E27FC236}">
                <a16:creationId xmlns:a16="http://schemas.microsoft.com/office/drawing/2014/main" id="{896674CF-26B1-52E0-4F5A-418A85701067}"/>
              </a:ext>
            </a:extLst>
          </p:cNvPr>
          <p:cNvSpPr/>
          <p:nvPr/>
        </p:nvSpPr>
        <p:spPr>
          <a:xfrm flipH="1">
            <a:off x="11272970" y="3383403"/>
            <a:ext cx="5780" cy="5778"/>
          </a:xfrm>
          <a:custGeom>
            <a:avLst/>
            <a:gdLst>
              <a:gd name="connsiteX0" fmla="*/ 0 w 5780"/>
              <a:gd name="connsiteY0" fmla="*/ 2950 h 5778"/>
              <a:gd name="connsiteX1" fmla="*/ 2825 w 5780"/>
              <a:gd name="connsiteY1" fmla="*/ 5778 h 5778"/>
              <a:gd name="connsiteX2" fmla="*/ 2950 w 5780"/>
              <a:gd name="connsiteY2" fmla="*/ 5778 h 5778"/>
              <a:gd name="connsiteX3" fmla="*/ 5778 w 5780"/>
              <a:gd name="connsiteY3" fmla="*/ 2950 h 5778"/>
              <a:gd name="connsiteX4" fmla="*/ 3076 w 5780"/>
              <a:gd name="connsiteY4" fmla="*/ 0 h 5778"/>
              <a:gd name="connsiteX5" fmla="*/ 2950 w 5780"/>
              <a:gd name="connsiteY5" fmla="*/ 0 h 5778"/>
              <a:gd name="connsiteX6" fmla="*/ 0 w 5780"/>
              <a:gd name="connsiteY6" fmla="*/ 2950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0" h="5778">
                <a:moveTo>
                  <a:pt x="0" y="2950"/>
                </a:moveTo>
                <a:cubicBezTo>
                  <a:pt x="-1" y="4512"/>
                  <a:pt x="1264" y="5778"/>
                  <a:pt x="2825" y="5778"/>
                </a:cubicBezTo>
                <a:cubicBezTo>
                  <a:pt x="2867" y="5778"/>
                  <a:pt x="2909" y="5778"/>
                  <a:pt x="2950" y="5778"/>
                </a:cubicBezTo>
                <a:cubicBezTo>
                  <a:pt x="4512" y="5778"/>
                  <a:pt x="5778" y="4512"/>
                  <a:pt x="5778" y="2950"/>
                </a:cubicBezTo>
                <a:cubicBezTo>
                  <a:pt x="5846" y="1389"/>
                  <a:pt x="4636" y="74"/>
                  <a:pt x="3076" y="0"/>
                </a:cubicBezTo>
                <a:cubicBezTo>
                  <a:pt x="3034" y="0"/>
                  <a:pt x="2992" y="0"/>
                  <a:pt x="2950" y="0"/>
                </a:cubicBezTo>
                <a:cubicBezTo>
                  <a:pt x="1320" y="0"/>
                  <a:pt x="0" y="1315"/>
                  <a:pt x="0" y="295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29" name="任意多边形: 形状 1128">
            <a:extLst>
              <a:ext uri="{FF2B5EF4-FFF2-40B4-BE49-F238E27FC236}">
                <a16:creationId xmlns:a16="http://schemas.microsoft.com/office/drawing/2014/main" id="{5EBBD1A6-B45F-5D70-B90D-DA9208D0C295}"/>
              </a:ext>
            </a:extLst>
          </p:cNvPr>
          <p:cNvSpPr/>
          <p:nvPr/>
        </p:nvSpPr>
        <p:spPr>
          <a:xfrm flipH="1">
            <a:off x="11217405" y="3398892"/>
            <a:ext cx="5780" cy="5778"/>
          </a:xfrm>
          <a:custGeom>
            <a:avLst/>
            <a:gdLst>
              <a:gd name="connsiteX0" fmla="*/ 3 w 5780"/>
              <a:gd name="connsiteY0" fmla="*/ 2828 h 5778"/>
              <a:gd name="connsiteX1" fmla="*/ 2705 w 5780"/>
              <a:gd name="connsiteY1" fmla="*/ 5778 h 5778"/>
              <a:gd name="connsiteX2" fmla="*/ 2830 w 5780"/>
              <a:gd name="connsiteY2" fmla="*/ 5778 h 5778"/>
              <a:gd name="connsiteX3" fmla="*/ 5781 w 5780"/>
              <a:gd name="connsiteY3" fmla="*/ 2828 h 5778"/>
              <a:gd name="connsiteX4" fmla="*/ 2956 w 5780"/>
              <a:gd name="connsiteY4" fmla="*/ 0 h 5778"/>
              <a:gd name="connsiteX5" fmla="*/ 2830 w 5780"/>
              <a:gd name="connsiteY5" fmla="*/ 0 h 5778"/>
              <a:gd name="connsiteX6" fmla="*/ 3 w 5780"/>
              <a:gd name="connsiteY6" fmla="*/ 2828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0" h="5778">
                <a:moveTo>
                  <a:pt x="3" y="2828"/>
                </a:moveTo>
                <a:cubicBezTo>
                  <a:pt x="-65" y="4389"/>
                  <a:pt x="1145" y="5704"/>
                  <a:pt x="2705" y="5778"/>
                </a:cubicBezTo>
                <a:cubicBezTo>
                  <a:pt x="2747" y="5778"/>
                  <a:pt x="2788" y="5778"/>
                  <a:pt x="2830" y="5778"/>
                </a:cubicBezTo>
                <a:cubicBezTo>
                  <a:pt x="4459" y="5778"/>
                  <a:pt x="5781" y="4463"/>
                  <a:pt x="5781" y="2828"/>
                </a:cubicBezTo>
                <a:cubicBezTo>
                  <a:pt x="5782" y="1266"/>
                  <a:pt x="4517" y="0"/>
                  <a:pt x="2956" y="0"/>
                </a:cubicBezTo>
                <a:cubicBezTo>
                  <a:pt x="2914" y="0"/>
                  <a:pt x="2872" y="0"/>
                  <a:pt x="2830" y="0"/>
                </a:cubicBezTo>
                <a:cubicBezTo>
                  <a:pt x="1269" y="0"/>
                  <a:pt x="3" y="1266"/>
                  <a:pt x="3" y="282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0" name="任意多边形: 形状 1129">
            <a:extLst>
              <a:ext uri="{FF2B5EF4-FFF2-40B4-BE49-F238E27FC236}">
                <a16:creationId xmlns:a16="http://schemas.microsoft.com/office/drawing/2014/main" id="{0294E7C3-FC41-223D-4372-80DFB615566B}"/>
              </a:ext>
            </a:extLst>
          </p:cNvPr>
          <p:cNvSpPr/>
          <p:nvPr/>
        </p:nvSpPr>
        <p:spPr>
          <a:xfrm flipH="1">
            <a:off x="11235843" y="3432208"/>
            <a:ext cx="5780" cy="5778"/>
          </a:xfrm>
          <a:custGeom>
            <a:avLst/>
            <a:gdLst>
              <a:gd name="connsiteX0" fmla="*/ 0 w 5780"/>
              <a:gd name="connsiteY0" fmla="*/ 2950 h 5778"/>
              <a:gd name="connsiteX1" fmla="*/ 2825 w 5780"/>
              <a:gd name="connsiteY1" fmla="*/ 5778 h 5778"/>
              <a:gd name="connsiteX2" fmla="*/ 2950 w 5780"/>
              <a:gd name="connsiteY2" fmla="*/ 5778 h 5778"/>
              <a:gd name="connsiteX3" fmla="*/ 5778 w 5780"/>
              <a:gd name="connsiteY3" fmla="*/ 2950 h 5778"/>
              <a:gd name="connsiteX4" fmla="*/ 3076 w 5780"/>
              <a:gd name="connsiteY4" fmla="*/ 0 h 5778"/>
              <a:gd name="connsiteX5" fmla="*/ 2950 w 5780"/>
              <a:gd name="connsiteY5" fmla="*/ 0 h 5778"/>
              <a:gd name="connsiteX6" fmla="*/ 0 w 5780"/>
              <a:gd name="connsiteY6" fmla="*/ 2950 h 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0" h="5778">
                <a:moveTo>
                  <a:pt x="0" y="2950"/>
                </a:moveTo>
                <a:cubicBezTo>
                  <a:pt x="-1" y="4511"/>
                  <a:pt x="1264" y="5778"/>
                  <a:pt x="2825" y="5778"/>
                </a:cubicBezTo>
                <a:cubicBezTo>
                  <a:pt x="2867" y="5778"/>
                  <a:pt x="2909" y="5778"/>
                  <a:pt x="2950" y="5778"/>
                </a:cubicBezTo>
                <a:cubicBezTo>
                  <a:pt x="4512" y="5778"/>
                  <a:pt x="5778" y="4511"/>
                  <a:pt x="5778" y="2950"/>
                </a:cubicBezTo>
                <a:cubicBezTo>
                  <a:pt x="5846" y="1389"/>
                  <a:pt x="4636" y="74"/>
                  <a:pt x="3076" y="0"/>
                </a:cubicBezTo>
                <a:cubicBezTo>
                  <a:pt x="3034" y="0"/>
                  <a:pt x="2992" y="0"/>
                  <a:pt x="2950" y="0"/>
                </a:cubicBezTo>
                <a:cubicBezTo>
                  <a:pt x="1322" y="0"/>
                  <a:pt x="0" y="1315"/>
                  <a:pt x="0" y="295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1" name="任意多边形: 形状 1130">
            <a:extLst>
              <a:ext uri="{FF2B5EF4-FFF2-40B4-BE49-F238E27FC236}">
                <a16:creationId xmlns:a16="http://schemas.microsoft.com/office/drawing/2014/main" id="{DBB9C3F7-C1A1-4D39-C598-720E8592E40B}"/>
              </a:ext>
            </a:extLst>
          </p:cNvPr>
          <p:cNvSpPr/>
          <p:nvPr/>
        </p:nvSpPr>
        <p:spPr>
          <a:xfrm flipH="1">
            <a:off x="11200686" y="3432823"/>
            <a:ext cx="5601" cy="5781"/>
          </a:xfrm>
          <a:custGeom>
            <a:avLst/>
            <a:gdLst>
              <a:gd name="connsiteX0" fmla="*/ 70 w 5601"/>
              <a:gd name="connsiteY0" fmla="*/ 2336 h 5781"/>
              <a:gd name="connsiteX1" fmla="*/ 2209 w 5601"/>
              <a:gd name="connsiteY1" fmla="*/ 5716 h 5781"/>
              <a:gd name="connsiteX2" fmla="*/ 2651 w 5601"/>
              <a:gd name="connsiteY2" fmla="*/ 5778 h 5781"/>
              <a:gd name="connsiteX3" fmla="*/ 5599 w 5601"/>
              <a:gd name="connsiteY3" fmla="*/ 3073 h 5781"/>
              <a:gd name="connsiteX4" fmla="*/ 5602 w 5601"/>
              <a:gd name="connsiteY4" fmla="*/ 2950 h 5781"/>
              <a:gd name="connsiteX5" fmla="*/ 2651 w 5601"/>
              <a:gd name="connsiteY5" fmla="*/ 0 h 5781"/>
              <a:gd name="connsiteX6" fmla="*/ 70 w 5601"/>
              <a:gd name="connsiteY6" fmla="*/ 2336 h 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1" h="5781">
                <a:moveTo>
                  <a:pt x="70" y="2336"/>
                </a:moveTo>
                <a:cubicBezTo>
                  <a:pt x="-273" y="3860"/>
                  <a:pt x="684" y="5372"/>
                  <a:pt x="2209" y="5716"/>
                </a:cubicBezTo>
                <a:cubicBezTo>
                  <a:pt x="2354" y="5741"/>
                  <a:pt x="2503" y="5766"/>
                  <a:pt x="2651" y="5778"/>
                </a:cubicBezTo>
                <a:cubicBezTo>
                  <a:pt x="4211" y="5852"/>
                  <a:pt x="5532" y="4635"/>
                  <a:pt x="5599" y="3073"/>
                </a:cubicBezTo>
                <a:cubicBezTo>
                  <a:pt x="5600" y="3037"/>
                  <a:pt x="5602" y="2987"/>
                  <a:pt x="5602" y="2950"/>
                </a:cubicBezTo>
                <a:cubicBezTo>
                  <a:pt x="5602" y="1315"/>
                  <a:pt x="4280" y="0"/>
                  <a:pt x="2651" y="0"/>
                </a:cubicBezTo>
                <a:cubicBezTo>
                  <a:pt x="1357" y="98"/>
                  <a:pt x="292" y="1057"/>
                  <a:pt x="70" y="233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2" name="任意多边形: 形状 1131">
            <a:extLst>
              <a:ext uri="{FF2B5EF4-FFF2-40B4-BE49-F238E27FC236}">
                <a16:creationId xmlns:a16="http://schemas.microsoft.com/office/drawing/2014/main" id="{B42AA7EF-9429-0655-7CE4-B0AE56FF3691}"/>
              </a:ext>
            </a:extLst>
          </p:cNvPr>
          <p:cNvSpPr/>
          <p:nvPr/>
        </p:nvSpPr>
        <p:spPr>
          <a:xfrm flipH="1">
            <a:off x="9576455" y="3122982"/>
            <a:ext cx="65396" cy="100076"/>
          </a:xfrm>
          <a:custGeom>
            <a:avLst/>
            <a:gdLst>
              <a:gd name="connsiteX0" fmla="*/ 44743 w 65396"/>
              <a:gd name="connsiteY0" fmla="*/ 99374 h 100076"/>
              <a:gd name="connsiteX1" fmla="*/ 57037 w 65396"/>
              <a:gd name="connsiteY1" fmla="*/ 98390 h 100076"/>
              <a:gd name="connsiteX2" fmla="*/ 65396 w 65396"/>
              <a:gd name="connsiteY2" fmla="*/ 89170 h 100076"/>
              <a:gd name="connsiteX3" fmla="*/ 21631 w 65396"/>
              <a:gd name="connsiteY3" fmla="*/ 12704 h 100076"/>
              <a:gd name="connsiteX4" fmla="*/ 26180 w 65396"/>
              <a:gd name="connsiteY4" fmla="*/ 2746 h 100076"/>
              <a:gd name="connsiteX5" fmla="*/ 9829 w 65396"/>
              <a:gd name="connsiteY5" fmla="*/ 2008 h 100076"/>
              <a:gd name="connsiteX6" fmla="*/ 486 w 65396"/>
              <a:gd name="connsiteY6" fmla="*/ 15286 h 100076"/>
              <a:gd name="connsiteX7" fmla="*/ 11059 w 65396"/>
              <a:gd name="connsiteY7" fmla="*/ 17867 h 10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96" h="100076">
                <a:moveTo>
                  <a:pt x="44743" y="99374"/>
                </a:moveTo>
                <a:cubicBezTo>
                  <a:pt x="48824" y="100579"/>
                  <a:pt x="53201" y="100222"/>
                  <a:pt x="57037" y="98390"/>
                </a:cubicBezTo>
                <a:cubicBezTo>
                  <a:pt x="60725" y="96264"/>
                  <a:pt x="63651" y="93043"/>
                  <a:pt x="65396" y="89170"/>
                </a:cubicBezTo>
                <a:lnTo>
                  <a:pt x="21631" y="12704"/>
                </a:lnTo>
                <a:cubicBezTo>
                  <a:pt x="25565" y="9385"/>
                  <a:pt x="27532" y="5451"/>
                  <a:pt x="26180" y="2746"/>
                </a:cubicBezTo>
                <a:cubicBezTo>
                  <a:pt x="24827" y="41"/>
                  <a:pt x="16959" y="-1434"/>
                  <a:pt x="9829" y="2008"/>
                </a:cubicBezTo>
                <a:cubicBezTo>
                  <a:pt x="2699" y="5451"/>
                  <a:pt x="-1481" y="11352"/>
                  <a:pt x="486" y="15286"/>
                </a:cubicBezTo>
                <a:cubicBezTo>
                  <a:pt x="2453" y="19220"/>
                  <a:pt x="6141" y="18851"/>
                  <a:pt x="11059" y="1786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3" name="任意多边形: 形状 1132">
            <a:extLst>
              <a:ext uri="{FF2B5EF4-FFF2-40B4-BE49-F238E27FC236}">
                <a16:creationId xmlns:a16="http://schemas.microsoft.com/office/drawing/2014/main" id="{B0EA6B15-FD69-0EC3-B34C-9DAF2511822C}"/>
              </a:ext>
            </a:extLst>
          </p:cNvPr>
          <p:cNvSpPr/>
          <p:nvPr/>
        </p:nvSpPr>
        <p:spPr>
          <a:xfrm flipH="1">
            <a:off x="9665467" y="3255823"/>
            <a:ext cx="101194" cy="60702"/>
          </a:xfrm>
          <a:custGeom>
            <a:avLst/>
            <a:gdLst>
              <a:gd name="connsiteX0" fmla="*/ 91489 w 101194"/>
              <a:gd name="connsiteY0" fmla="*/ 60703 h 60702"/>
              <a:gd name="connsiteX1" fmla="*/ 100217 w 101194"/>
              <a:gd name="connsiteY1" fmla="*/ 51728 h 60702"/>
              <a:gd name="connsiteX2" fmla="*/ 100217 w 101194"/>
              <a:gd name="connsiteY2" fmla="*/ 39434 h 60702"/>
              <a:gd name="connsiteX3" fmla="*/ 17235 w 101194"/>
              <a:gd name="connsiteY3" fmla="*/ 10667 h 60702"/>
              <a:gd name="connsiteX4" fmla="*/ 14039 w 101194"/>
              <a:gd name="connsiteY4" fmla="*/ 218 h 60702"/>
              <a:gd name="connsiteX5" fmla="*/ 1745 w 101194"/>
              <a:gd name="connsiteY5" fmla="*/ 10299 h 60702"/>
              <a:gd name="connsiteX6" fmla="*/ 3343 w 101194"/>
              <a:gd name="connsiteY6" fmla="*/ 26526 h 60702"/>
              <a:gd name="connsiteX7" fmla="*/ 13055 w 101194"/>
              <a:gd name="connsiteY7" fmla="*/ 21486 h 6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94" h="60702">
                <a:moveTo>
                  <a:pt x="91489" y="60703"/>
                </a:moveTo>
                <a:cubicBezTo>
                  <a:pt x="95410" y="58895"/>
                  <a:pt x="98520" y="55699"/>
                  <a:pt x="100217" y="51728"/>
                </a:cubicBezTo>
                <a:cubicBezTo>
                  <a:pt x="101520" y="47733"/>
                  <a:pt x="101520" y="43430"/>
                  <a:pt x="100217" y="39434"/>
                </a:cubicBezTo>
                <a:lnTo>
                  <a:pt x="17235" y="10667"/>
                </a:lnTo>
                <a:cubicBezTo>
                  <a:pt x="18096" y="5627"/>
                  <a:pt x="17235" y="1447"/>
                  <a:pt x="14039" y="218"/>
                </a:cubicBezTo>
                <a:cubicBezTo>
                  <a:pt x="10843" y="-1012"/>
                  <a:pt x="4450" y="3046"/>
                  <a:pt x="1745" y="10299"/>
                </a:cubicBezTo>
                <a:cubicBezTo>
                  <a:pt x="-959" y="17552"/>
                  <a:pt x="-591" y="24805"/>
                  <a:pt x="3343" y="26526"/>
                </a:cubicBezTo>
                <a:cubicBezTo>
                  <a:pt x="7277" y="28247"/>
                  <a:pt x="9982" y="25543"/>
                  <a:pt x="13055" y="2148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4" name="任意多边形: 形状 1133">
            <a:extLst>
              <a:ext uri="{FF2B5EF4-FFF2-40B4-BE49-F238E27FC236}">
                <a16:creationId xmlns:a16="http://schemas.microsoft.com/office/drawing/2014/main" id="{B391B059-03E0-1139-E7E1-480CCD4A7395}"/>
              </a:ext>
            </a:extLst>
          </p:cNvPr>
          <p:cNvSpPr/>
          <p:nvPr/>
        </p:nvSpPr>
        <p:spPr>
          <a:xfrm flipH="1">
            <a:off x="9640612" y="3483227"/>
            <a:ext cx="96589" cy="73112"/>
          </a:xfrm>
          <a:custGeom>
            <a:avLst/>
            <a:gdLst>
              <a:gd name="connsiteX0" fmla="*/ 83911 w 96589"/>
              <a:gd name="connsiteY0" fmla="*/ 0 h 73112"/>
              <a:gd name="connsiteX1" fmla="*/ 12486 w 96589"/>
              <a:gd name="connsiteY1" fmla="*/ 51633 h 73112"/>
              <a:gd name="connsiteX2" fmla="*/ 2036 w 96589"/>
              <a:gd name="connsiteY2" fmla="*/ 48191 h 73112"/>
              <a:gd name="connsiteX3" fmla="*/ 3142 w 96589"/>
              <a:gd name="connsiteY3" fmla="*/ 64418 h 73112"/>
              <a:gd name="connsiteX4" fmla="*/ 17280 w 96589"/>
              <a:gd name="connsiteY4" fmla="*/ 72409 h 73112"/>
              <a:gd name="connsiteX5" fmla="*/ 18755 w 96589"/>
              <a:gd name="connsiteY5" fmla="*/ 61591 h 73112"/>
              <a:gd name="connsiteX6" fmla="*/ 96328 w 96589"/>
              <a:gd name="connsiteY6" fmla="*/ 19793 h 73112"/>
              <a:gd name="connsiteX7" fmla="*/ 93992 w 96589"/>
              <a:gd name="connsiteY7" fmla="*/ 7499 h 73112"/>
              <a:gd name="connsiteX8" fmla="*/ 83911 w 96589"/>
              <a:gd name="connsiteY8" fmla="*/ 0 h 7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589" h="73112">
                <a:moveTo>
                  <a:pt x="83911" y="0"/>
                </a:moveTo>
                <a:lnTo>
                  <a:pt x="12486" y="51633"/>
                </a:lnTo>
                <a:cubicBezTo>
                  <a:pt x="8797" y="48068"/>
                  <a:pt x="4741" y="46593"/>
                  <a:pt x="2036" y="48191"/>
                </a:cubicBezTo>
                <a:cubicBezTo>
                  <a:pt x="-669" y="49789"/>
                  <a:pt x="-1037" y="57780"/>
                  <a:pt x="3142" y="64418"/>
                </a:cubicBezTo>
                <a:cubicBezTo>
                  <a:pt x="7322" y="71057"/>
                  <a:pt x="13592" y="74745"/>
                  <a:pt x="17280" y="72409"/>
                </a:cubicBezTo>
                <a:cubicBezTo>
                  <a:pt x="20968" y="70073"/>
                  <a:pt x="20353" y="66385"/>
                  <a:pt x="18755" y="61591"/>
                </a:cubicBezTo>
                <a:lnTo>
                  <a:pt x="96328" y="19793"/>
                </a:lnTo>
                <a:cubicBezTo>
                  <a:pt x="97065" y="15551"/>
                  <a:pt x="96230" y="11175"/>
                  <a:pt x="93992" y="7499"/>
                </a:cubicBezTo>
                <a:cubicBezTo>
                  <a:pt x="91546" y="3958"/>
                  <a:pt x="88005" y="1328"/>
                  <a:pt x="83911" y="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5" name="任意多边形: 形状 1134">
            <a:extLst>
              <a:ext uri="{FF2B5EF4-FFF2-40B4-BE49-F238E27FC236}">
                <a16:creationId xmlns:a16="http://schemas.microsoft.com/office/drawing/2014/main" id="{CD5DDB11-B75E-6214-9577-E5B125C880D7}"/>
              </a:ext>
            </a:extLst>
          </p:cNvPr>
          <p:cNvSpPr/>
          <p:nvPr/>
        </p:nvSpPr>
        <p:spPr>
          <a:xfrm flipH="1">
            <a:off x="9556048" y="3537844"/>
            <a:ext cx="56100" cy="103554"/>
          </a:xfrm>
          <a:custGeom>
            <a:avLst/>
            <a:gdLst>
              <a:gd name="connsiteX0" fmla="*/ 46389 w 56100"/>
              <a:gd name="connsiteY0" fmla="*/ 950 h 103554"/>
              <a:gd name="connsiteX1" fmla="*/ 34095 w 56100"/>
              <a:gd name="connsiteY1" fmla="*/ 950 h 103554"/>
              <a:gd name="connsiteX2" fmla="*/ 10369 w 56100"/>
              <a:gd name="connsiteY2" fmla="*/ 85898 h 103554"/>
              <a:gd name="connsiteX3" fmla="*/ 165 w 56100"/>
              <a:gd name="connsiteY3" fmla="*/ 89709 h 103554"/>
              <a:gd name="connsiteX4" fmla="*/ 11106 w 56100"/>
              <a:gd name="connsiteY4" fmla="*/ 102003 h 103554"/>
              <a:gd name="connsiteX5" fmla="*/ 27211 w 56100"/>
              <a:gd name="connsiteY5" fmla="*/ 99422 h 103554"/>
              <a:gd name="connsiteX6" fmla="*/ 21556 w 56100"/>
              <a:gd name="connsiteY6" fmla="*/ 89956 h 103554"/>
              <a:gd name="connsiteX7" fmla="*/ 56101 w 56100"/>
              <a:gd name="connsiteY7" fmla="*/ 8940 h 103554"/>
              <a:gd name="connsiteX8" fmla="*/ 46389 w 56100"/>
              <a:gd name="connsiteY8" fmla="*/ 950 h 1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0" h="103554">
                <a:moveTo>
                  <a:pt x="46389" y="950"/>
                </a:moveTo>
                <a:cubicBezTo>
                  <a:pt x="42393" y="-317"/>
                  <a:pt x="38091" y="-317"/>
                  <a:pt x="34095" y="950"/>
                </a:cubicBezTo>
                <a:lnTo>
                  <a:pt x="10369" y="85898"/>
                </a:lnTo>
                <a:cubicBezTo>
                  <a:pt x="5328" y="85898"/>
                  <a:pt x="1271" y="86759"/>
                  <a:pt x="165" y="89709"/>
                </a:cubicBezTo>
                <a:cubicBezTo>
                  <a:pt x="-941" y="92660"/>
                  <a:pt x="3607" y="99053"/>
                  <a:pt x="11106" y="102003"/>
                </a:cubicBezTo>
                <a:cubicBezTo>
                  <a:pt x="18605" y="104953"/>
                  <a:pt x="25736" y="103478"/>
                  <a:pt x="27211" y="99422"/>
                </a:cubicBezTo>
                <a:cubicBezTo>
                  <a:pt x="28686" y="95364"/>
                  <a:pt x="25859" y="92783"/>
                  <a:pt x="21556" y="89956"/>
                </a:cubicBezTo>
                <a:lnTo>
                  <a:pt x="56101" y="8940"/>
                </a:lnTo>
                <a:cubicBezTo>
                  <a:pt x="53986" y="5142"/>
                  <a:pt x="50519" y="2290"/>
                  <a:pt x="46389" y="95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6" name="任意多边形: 形状 1135">
            <a:extLst>
              <a:ext uri="{FF2B5EF4-FFF2-40B4-BE49-F238E27FC236}">
                <a16:creationId xmlns:a16="http://schemas.microsoft.com/office/drawing/2014/main" id="{94F35CA3-0F3D-55FC-E78A-8C531CD4F066}"/>
              </a:ext>
            </a:extLst>
          </p:cNvPr>
          <p:cNvSpPr/>
          <p:nvPr/>
        </p:nvSpPr>
        <p:spPr>
          <a:xfrm flipH="1">
            <a:off x="9402730" y="3516036"/>
            <a:ext cx="63820" cy="100757"/>
          </a:xfrm>
          <a:custGeom>
            <a:avLst/>
            <a:gdLst>
              <a:gd name="connsiteX0" fmla="*/ 52371 w 63820"/>
              <a:gd name="connsiteY0" fmla="*/ 82996 h 100757"/>
              <a:gd name="connsiteX1" fmla="*/ 20899 w 63820"/>
              <a:gd name="connsiteY1" fmla="*/ 752 h 100757"/>
              <a:gd name="connsiteX2" fmla="*/ 8605 w 63820"/>
              <a:gd name="connsiteY2" fmla="*/ 1490 h 100757"/>
              <a:gd name="connsiteX3" fmla="*/ 0 w 63820"/>
              <a:gd name="connsiteY3" fmla="*/ 10587 h 100757"/>
              <a:gd name="connsiteX4" fmla="*/ 42167 w 63820"/>
              <a:gd name="connsiteY4" fmla="*/ 88037 h 100757"/>
              <a:gd name="connsiteX5" fmla="*/ 37496 w 63820"/>
              <a:gd name="connsiteY5" fmla="*/ 97872 h 100757"/>
              <a:gd name="connsiteX6" fmla="*/ 53723 w 63820"/>
              <a:gd name="connsiteY6" fmla="*/ 98855 h 100757"/>
              <a:gd name="connsiteX7" fmla="*/ 63435 w 63820"/>
              <a:gd name="connsiteY7" fmla="*/ 85824 h 100757"/>
              <a:gd name="connsiteX8" fmla="*/ 52371 w 63820"/>
              <a:gd name="connsiteY8" fmla="*/ 82996 h 10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20" h="100757">
                <a:moveTo>
                  <a:pt x="52371" y="82996"/>
                </a:moveTo>
                <a:lnTo>
                  <a:pt x="20899" y="752"/>
                </a:lnTo>
                <a:cubicBezTo>
                  <a:pt x="16842" y="-465"/>
                  <a:pt x="12490" y="-195"/>
                  <a:pt x="8605" y="1490"/>
                </a:cubicBezTo>
                <a:cubicBezTo>
                  <a:pt x="4844" y="3530"/>
                  <a:pt x="1819" y="6715"/>
                  <a:pt x="0" y="10587"/>
                </a:cubicBezTo>
                <a:lnTo>
                  <a:pt x="42167" y="88037"/>
                </a:lnTo>
                <a:cubicBezTo>
                  <a:pt x="38233" y="91110"/>
                  <a:pt x="36143" y="95044"/>
                  <a:pt x="37496" y="97872"/>
                </a:cubicBezTo>
                <a:cubicBezTo>
                  <a:pt x="38848" y="100699"/>
                  <a:pt x="46470" y="102174"/>
                  <a:pt x="53723" y="98855"/>
                </a:cubicBezTo>
                <a:cubicBezTo>
                  <a:pt x="60976" y="95536"/>
                  <a:pt x="65156" y="89758"/>
                  <a:pt x="63435" y="85824"/>
                </a:cubicBezTo>
                <a:cubicBezTo>
                  <a:pt x="61714" y="81890"/>
                  <a:pt x="57780" y="82382"/>
                  <a:pt x="52371" y="8299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7" name="任意多边形: 形状 1136">
            <a:extLst>
              <a:ext uri="{FF2B5EF4-FFF2-40B4-BE49-F238E27FC236}">
                <a16:creationId xmlns:a16="http://schemas.microsoft.com/office/drawing/2014/main" id="{53614F83-BAA5-D25E-2CC8-6567B3793D7C}"/>
              </a:ext>
            </a:extLst>
          </p:cNvPr>
          <p:cNvSpPr/>
          <p:nvPr/>
        </p:nvSpPr>
        <p:spPr>
          <a:xfrm flipH="1">
            <a:off x="9209460" y="3323613"/>
            <a:ext cx="106365" cy="41471"/>
          </a:xfrm>
          <a:custGeom>
            <a:avLst/>
            <a:gdLst>
              <a:gd name="connsiteX0" fmla="*/ 106088 w 106365"/>
              <a:gd name="connsiteY0" fmla="*/ 12459 h 41471"/>
              <a:gd name="connsiteX1" fmla="*/ 96007 w 106365"/>
              <a:gd name="connsiteY1" fmla="*/ 165 h 41471"/>
              <a:gd name="connsiteX2" fmla="*/ 90475 w 106365"/>
              <a:gd name="connsiteY2" fmla="*/ 9631 h 41471"/>
              <a:gd name="connsiteX3" fmla="*/ 2822 w 106365"/>
              <a:gd name="connsiteY3" fmla="*/ 18483 h 41471"/>
              <a:gd name="connsiteX4" fmla="*/ 240 w 106365"/>
              <a:gd name="connsiteY4" fmla="*/ 30776 h 41471"/>
              <a:gd name="connsiteX5" fmla="*/ 6756 w 106365"/>
              <a:gd name="connsiteY5" fmla="*/ 41472 h 41471"/>
              <a:gd name="connsiteX6" fmla="*/ 92811 w 106365"/>
              <a:gd name="connsiteY6" fmla="*/ 21187 h 41471"/>
              <a:gd name="connsiteX7" fmla="*/ 101170 w 106365"/>
              <a:gd name="connsiteY7" fmla="*/ 28318 h 41471"/>
              <a:gd name="connsiteX8" fmla="*/ 106088 w 106365"/>
              <a:gd name="connsiteY8" fmla="*/ 12459 h 4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65" h="41471">
                <a:moveTo>
                  <a:pt x="106088" y="12459"/>
                </a:moveTo>
                <a:cubicBezTo>
                  <a:pt x="104736" y="4714"/>
                  <a:pt x="100310" y="-1064"/>
                  <a:pt x="96007" y="165"/>
                </a:cubicBezTo>
                <a:cubicBezTo>
                  <a:pt x="91705" y="1395"/>
                  <a:pt x="90967" y="4468"/>
                  <a:pt x="90475" y="9631"/>
                </a:cubicBezTo>
                <a:lnTo>
                  <a:pt x="2822" y="18483"/>
                </a:lnTo>
                <a:cubicBezTo>
                  <a:pt x="449" y="22109"/>
                  <a:pt x="-485" y="26498"/>
                  <a:pt x="240" y="30776"/>
                </a:cubicBezTo>
                <a:cubicBezTo>
                  <a:pt x="1175" y="34956"/>
                  <a:pt x="3473" y="38718"/>
                  <a:pt x="6756" y="41472"/>
                </a:cubicBezTo>
                <a:lnTo>
                  <a:pt x="92811" y="21187"/>
                </a:lnTo>
                <a:cubicBezTo>
                  <a:pt x="94901" y="25859"/>
                  <a:pt x="98097" y="28809"/>
                  <a:pt x="101170" y="28318"/>
                </a:cubicBezTo>
                <a:cubicBezTo>
                  <a:pt x="104244" y="27826"/>
                  <a:pt x="107317" y="20204"/>
                  <a:pt x="106088" y="1245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8" name="任意多边形: 形状 1137">
            <a:extLst>
              <a:ext uri="{FF2B5EF4-FFF2-40B4-BE49-F238E27FC236}">
                <a16:creationId xmlns:a16="http://schemas.microsoft.com/office/drawing/2014/main" id="{7DD8E596-DDE6-5755-6198-B3FFB9AFA58F}"/>
              </a:ext>
            </a:extLst>
          </p:cNvPr>
          <p:cNvSpPr/>
          <p:nvPr/>
        </p:nvSpPr>
        <p:spPr>
          <a:xfrm flipH="1">
            <a:off x="9389141" y="3133919"/>
            <a:ext cx="66714" cy="99360"/>
          </a:xfrm>
          <a:custGeom>
            <a:avLst/>
            <a:gdLst>
              <a:gd name="connsiteX0" fmla="*/ 57288 w 66714"/>
              <a:gd name="connsiteY0" fmla="*/ 2628 h 99360"/>
              <a:gd name="connsiteX1" fmla="*/ 41061 w 66714"/>
              <a:gd name="connsiteY1" fmla="*/ 2628 h 99360"/>
              <a:gd name="connsiteX2" fmla="*/ 45363 w 66714"/>
              <a:gd name="connsiteY2" fmla="*/ 12709 h 99360"/>
              <a:gd name="connsiteX3" fmla="*/ 0 w 66714"/>
              <a:gd name="connsiteY3" fmla="*/ 88314 h 99360"/>
              <a:gd name="connsiteX4" fmla="*/ 8237 w 66714"/>
              <a:gd name="connsiteY4" fmla="*/ 97658 h 99360"/>
              <a:gd name="connsiteX5" fmla="*/ 20530 w 66714"/>
              <a:gd name="connsiteY5" fmla="*/ 98887 h 99360"/>
              <a:gd name="connsiteX6" fmla="*/ 55690 w 66714"/>
              <a:gd name="connsiteY6" fmla="*/ 18118 h 99360"/>
              <a:gd name="connsiteX7" fmla="*/ 66386 w 66714"/>
              <a:gd name="connsiteY7" fmla="*/ 15782 h 99360"/>
              <a:gd name="connsiteX8" fmla="*/ 57288 w 66714"/>
              <a:gd name="connsiteY8" fmla="*/ 2628 h 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14" h="99360">
                <a:moveTo>
                  <a:pt x="57288" y="2628"/>
                </a:moveTo>
                <a:cubicBezTo>
                  <a:pt x="50281" y="-937"/>
                  <a:pt x="43028" y="-814"/>
                  <a:pt x="41061" y="2628"/>
                </a:cubicBezTo>
                <a:cubicBezTo>
                  <a:pt x="39094" y="6070"/>
                  <a:pt x="41061" y="9390"/>
                  <a:pt x="45363" y="12709"/>
                </a:cubicBezTo>
                <a:lnTo>
                  <a:pt x="0" y="88314"/>
                </a:lnTo>
                <a:cubicBezTo>
                  <a:pt x="1451" y="92371"/>
                  <a:pt x="4401" y="95715"/>
                  <a:pt x="8237" y="97658"/>
                </a:cubicBezTo>
                <a:cubicBezTo>
                  <a:pt x="12097" y="99378"/>
                  <a:pt x="16412" y="99809"/>
                  <a:pt x="20530" y="98887"/>
                </a:cubicBezTo>
                <a:lnTo>
                  <a:pt x="55690" y="18118"/>
                </a:lnTo>
                <a:cubicBezTo>
                  <a:pt x="60608" y="19347"/>
                  <a:pt x="64910" y="18118"/>
                  <a:pt x="66386" y="15782"/>
                </a:cubicBezTo>
                <a:cubicBezTo>
                  <a:pt x="67861" y="13446"/>
                  <a:pt x="64295" y="6316"/>
                  <a:pt x="57288" y="262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39" name="任意多边形: 形状 1138">
            <a:extLst>
              <a:ext uri="{FF2B5EF4-FFF2-40B4-BE49-F238E27FC236}">
                <a16:creationId xmlns:a16="http://schemas.microsoft.com/office/drawing/2014/main" id="{D97B7DCE-D3C3-5C00-6FE9-251A231DF9BF}"/>
              </a:ext>
            </a:extLst>
          </p:cNvPr>
          <p:cNvSpPr/>
          <p:nvPr/>
        </p:nvSpPr>
        <p:spPr>
          <a:xfrm flipH="1">
            <a:off x="9282131" y="3450894"/>
            <a:ext cx="99251" cy="67582"/>
          </a:xfrm>
          <a:custGeom>
            <a:avLst/>
            <a:gdLst>
              <a:gd name="connsiteX0" fmla="*/ 86205 w 99251"/>
              <a:gd name="connsiteY0" fmla="*/ 46470 h 67582"/>
              <a:gd name="connsiteX1" fmla="*/ 11337 w 99251"/>
              <a:gd name="connsiteY1" fmla="*/ 0 h 67582"/>
              <a:gd name="connsiteX2" fmla="*/ 1748 w 99251"/>
              <a:gd name="connsiteY2" fmla="*/ 8114 h 67582"/>
              <a:gd name="connsiteX3" fmla="*/ 396 w 99251"/>
              <a:gd name="connsiteY3" fmla="*/ 20407 h 67582"/>
              <a:gd name="connsiteX4" fmla="*/ 80673 w 99251"/>
              <a:gd name="connsiteY4" fmla="*/ 56551 h 67582"/>
              <a:gd name="connsiteX5" fmla="*/ 83009 w 99251"/>
              <a:gd name="connsiteY5" fmla="*/ 67246 h 67582"/>
              <a:gd name="connsiteX6" fmla="*/ 96532 w 99251"/>
              <a:gd name="connsiteY6" fmla="*/ 58272 h 67582"/>
              <a:gd name="connsiteX7" fmla="*/ 96532 w 99251"/>
              <a:gd name="connsiteY7" fmla="*/ 42044 h 67582"/>
              <a:gd name="connsiteX8" fmla="*/ 86205 w 99251"/>
              <a:gd name="connsiteY8" fmla="*/ 46470 h 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251" h="67582">
                <a:moveTo>
                  <a:pt x="86205" y="46470"/>
                </a:moveTo>
                <a:lnTo>
                  <a:pt x="11337" y="0"/>
                </a:lnTo>
                <a:cubicBezTo>
                  <a:pt x="7243" y="1426"/>
                  <a:pt x="3826" y="4315"/>
                  <a:pt x="1748" y="8114"/>
                </a:cubicBezTo>
                <a:cubicBezTo>
                  <a:pt x="39" y="11974"/>
                  <a:pt x="-428" y="16264"/>
                  <a:pt x="396" y="20407"/>
                </a:cubicBezTo>
                <a:lnTo>
                  <a:pt x="80673" y="56551"/>
                </a:lnTo>
                <a:cubicBezTo>
                  <a:pt x="79444" y="61468"/>
                  <a:pt x="80673" y="65771"/>
                  <a:pt x="83009" y="67246"/>
                </a:cubicBezTo>
                <a:cubicBezTo>
                  <a:pt x="85345" y="68721"/>
                  <a:pt x="92844" y="65279"/>
                  <a:pt x="96532" y="58272"/>
                </a:cubicBezTo>
                <a:cubicBezTo>
                  <a:pt x="100220" y="51264"/>
                  <a:pt x="100097" y="44011"/>
                  <a:pt x="96532" y="42044"/>
                </a:cubicBezTo>
                <a:cubicBezTo>
                  <a:pt x="92967" y="40077"/>
                  <a:pt x="89647" y="42782"/>
                  <a:pt x="86205" y="4647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0" name="任意多边形: 形状 1139">
            <a:extLst>
              <a:ext uri="{FF2B5EF4-FFF2-40B4-BE49-F238E27FC236}">
                <a16:creationId xmlns:a16="http://schemas.microsoft.com/office/drawing/2014/main" id="{4A78E118-A2C6-3F30-3255-B49A0B67C366}"/>
              </a:ext>
            </a:extLst>
          </p:cNvPr>
          <p:cNvSpPr/>
          <p:nvPr/>
        </p:nvSpPr>
        <p:spPr>
          <a:xfrm rot="796800" flipH="1">
            <a:off x="9294242" y="3160835"/>
            <a:ext cx="434947" cy="434947"/>
          </a:xfrm>
          <a:custGeom>
            <a:avLst/>
            <a:gdLst>
              <a:gd name="connsiteX0" fmla="*/ 434948 w 434947"/>
              <a:gd name="connsiteY0" fmla="*/ 217474 h 434947"/>
              <a:gd name="connsiteX1" fmla="*/ 217474 w 434947"/>
              <a:gd name="connsiteY1" fmla="*/ 434947 h 434947"/>
              <a:gd name="connsiteX2" fmla="*/ 0 w 434947"/>
              <a:gd name="connsiteY2" fmla="*/ 217474 h 434947"/>
              <a:gd name="connsiteX3" fmla="*/ 217474 w 434947"/>
              <a:gd name="connsiteY3" fmla="*/ 0 h 434947"/>
              <a:gd name="connsiteX4" fmla="*/ 434948 w 434947"/>
              <a:gd name="connsiteY4" fmla="*/ 217474 h 43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947" h="434947">
                <a:moveTo>
                  <a:pt x="434948" y="217474"/>
                </a:moveTo>
                <a:cubicBezTo>
                  <a:pt x="434948" y="337581"/>
                  <a:pt x="337581" y="434947"/>
                  <a:pt x="217474" y="434947"/>
                </a:cubicBezTo>
                <a:cubicBezTo>
                  <a:pt x="97366" y="434947"/>
                  <a:pt x="0" y="337581"/>
                  <a:pt x="0" y="217474"/>
                </a:cubicBezTo>
                <a:cubicBezTo>
                  <a:pt x="0" y="97366"/>
                  <a:pt x="97366" y="0"/>
                  <a:pt x="217474" y="0"/>
                </a:cubicBezTo>
                <a:cubicBezTo>
                  <a:pt x="337581" y="0"/>
                  <a:pt x="434948" y="97366"/>
                  <a:pt x="434948" y="217474"/>
                </a:cubicBezTo>
                <a:close/>
              </a:path>
            </a:pathLst>
          </a:custGeom>
          <a:solidFill>
            <a:srgbClr val="EBEBE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1" name="任意多边形: 形状 1140">
            <a:extLst>
              <a:ext uri="{FF2B5EF4-FFF2-40B4-BE49-F238E27FC236}">
                <a16:creationId xmlns:a16="http://schemas.microsoft.com/office/drawing/2014/main" id="{7BEA6C78-0784-E279-0696-E27B78EC2E96}"/>
              </a:ext>
            </a:extLst>
          </p:cNvPr>
          <p:cNvSpPr/>
          <p:nvPr/>
        </p:nvSpPr>
        <p:spPr>
          <a:xfrm flipH="1">
            <a:off x="9429178" y="3227519"/>
            <a:ext cx="28398" cy="40472"/>
          </a:xfrm>
          <a:custGeom>
            <a:avLst/>
            <a:gdLst>
              <a:gd name="connsiteX0" fmla="*/ 28398 w 28398"/>
              <a:gd name="connsiteY0" fmla="*/ 4672 h 40472"/>
              <a:gd name="connsiteX1" fmla="*/ 21514 w 28398"/>
              <a:gd name="connsiteY1" fmla="*/ 36881 h 40472"/>
              <a:gd name="connsiteX2" fmla="*/ 7745 w 28398"/>
              <a:gd name="connsiteY2" fmla="*/ 39832 h 40472"/>
              <a:gd name="connsiteX3" fmla="*/ 0 w 28398"/>
              <a:gd name="connsiteY3" fmla="*/ 27538 h 40472"/>
              <a:gd name="connsiteX4" fmla="*/ 18072 w 28398"/>
              <a:gd name="connsiteY4" fmla="*/ 0 h 4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8" h="40472">
                <a:moveTo>
                  <a:pt x="28398" y="4672"/>
                </a:moveTo>
                <a:lnTo>
                  <a:pt x="21514" y="36881"/>
                </a:lnTo>
                <a:cubicBezTo>
                  <a:pt x="21514" y="36881"/>
                  <a:pt x="13646" y="42290"/>
                  <a:pt x="7745" y="39832"/>
                </a:cubicBezTo>
                <a:cubicBezTo>
                  <a:pt x="1844" y="37373"/>
                  <a:pt x="0" y="27538"/>
                  <a:pt x="0" y="27538"/>
                </a:cubicBezTo>
                <a:lnTo>
                  <a:pt x="18072" y="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2" name="任意多边形: 形状 1141">
            <a:extLst>
              <a:ext uri="{FF2B5EF4-FFF2-40B4-BE49-F238E27FC236}">
                <a16:creationId xmlns:a16="http://schemas.microsoft.com/office/drawing/2014/main" id="{03828753-D67F-A02C-9C0B-FCFFDD022AF2}"/>
              </a:ext>
            </a:extLst>
          </p:cNvPr>
          <p:cNvSpPr/>
          <p:nvPr/>
        </p:nvSpPr>
        <p:spPr>
          <a:xfrm flipH="1">
            <a:off x="9423526" y="3223955"/>
            <a:ext cx="28770" cy="29062"/>
          </a:xfrm>
          <a:custGeom>
            <a:avLst/>
            <a:gdLst>
              <a:gd name="connsiteX0" fmla="*/ 1851 w 28770"/>
              <a:gd name="connsiteY0" fmla="*/ 7621 h 29062"/>
              <a:gd name="connsiteX1" fmla="*/ 7334 w 28770"/>
              <a:gd name="connsiteY1" fmla="*/ 27217 h 29062"/>
              <a:gd name="connsiteX2" fmla="*/ 26917 w 28770"/>
              <a:gd name="connsiteY2" fmla="*/ 21734 h 29062"/>
              <a:gd name="connsiteX3" fmla="*/ 21435 w 28770"/>
              <a:gd name="connsiteY3" fmla="*/ 2138 h 29062"/>
              <a:gd name="connsiteX4" fmla="*/ 19800 w 28770"/>
              <a:gd name="connsiteY4" fmla="*/ 1351 h 29062"/>
              <a:gd name="connsiteX5" fmla="*/ 1888 w 28770"/>
              <a:gd name="connsiteY5" fmla="*/ 7547 h 29062"/>
              <a:gd name="connsiteX6" fmla="*/ 1851 w 28770"/>
              <a:gd name="connsiteY6" fmla="*/ 7621 h 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70" h="29062">
                <a:moveTo>
                  <a:pt x="1851" y="7621"/>
                </a:moveTo>
                <a:cubicBezTo>
                  <a:pt x="-2046" y="14542"/>
                  <a:pt x="412" y="23320"/>
                  <a:pt x="7334" y="27217"/>
                </a:cubicBezTo>
                <a:cubicBezTo>
                  <a:pt x="14255" y="31102"/>
                  <a:pt x="23020" y="28655"/>
                  <a:pt x="26917" y="21734"/>
                </a:cubicBezTo>
                <a:cubicBezTo>
                  <a:pt x="30815" y="14813"/>
                  <a:pt x="28368" y="6035"/>
                  <a:pt x="21435" y="2138"/>
                </a:cubicBezTo>
                <a:cubicBezTo>
                  <a:pt x="20906" y="1843"/>
                  <a:pt x="20365" y="1585"/>
                  <a:pt x="19800" y="1351"/>
                </a:cubicBezTo>
                <a:cubicBezTo>
                  <a:pt x="13149" y="-1882"/>
                  <a:pt x="5121" y="884"/>
                  <a:pt x="1888" y="7547"/>
                </a:cubicBezTo>
                <a:cubicBezTo>
                  <a:pt x="1875" y="7572"/>
                  <a:pt x="1863" y="7596"/>
                  <a:pt x="1851" y="762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3" name="任意多边形: 形状 1142">
            <a:extLst>
              <a:ext uri="{FF2B5EF4-FFF2-40B4-BE49-F238E27FC236}">
                <a16:creationId xmlns:a16="http://schemas.microsoft.com/office/drawing/2014/main" id="{1FF9F163-50EA-D634-4BA9-C97FC68B1F65}"/>
              </a:ext>
            </a:extLst>
          </p:cNvPr>
          <p:cNvSpPr/>
          <p:nvPr/>
        </p:nvSpPr>
        <p:spPr>
          <a:xfrm flipH="1">
            <a:off x="9534289" y="3218668"/>
            <a:ext cx="27045" cy="40304"/>
          </a:xfrm>
          <a:custGeom>
            <a:avLst/>
            <a:gdLst>
              <a:gd name="connsiteX0" fmla="*/ 10573 w 27045"/>
              <a:gd name="connsiteY0" fmla="*/ 0 h 40304"/>
              <a:gd name="connsiteX1" fmla="*/ 27046 w 27045"/>
              <a:gd name="connsiteY1" fmla="*/ 28521 h 40304"/>
              <a:gd name="connsiteX2" fmla="*/ 18809 w 27045"/>
              <a:gd name="connsiteY2" fmla="*/ 39954 h 40304"/>
              <a:gd name="connsiteX3" fmla="*/ 5040 w 27045"/>
              <a:gd name="connsiteY3" fmla="*/ 36266 h 40304"/>
              <a:gd name="connsiteX4" fmla="*/ 0 w 27045"/>
              <a:gd name="connsiteY4" fmla="*/ 3688 h 4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45" h="40304">
                <a:moveTo>
                  <a:pt x="10573" y="0"/>
                </a:moveTo>
                <a:lnTo>
                  <a:pt x="27046" y="28521"/>
                </a:lnTo>
                <a:cubicBezTo>
                  <a:pt x="27046" y="28521"/>
                  <a:pt x="24833" y="37865"/>
                  <a:pt x="18809" y="39954"/>
                </a:cubicBezTo>
                <a:cubicBezTo>
                  <a:pt x="13892" y="41012"/>
                  <a:pt x="8765" y="39647"/>
                  <a:pt x="5040" y="36266"/>
                </a:cubicBezTo>
                <a:lnTo>
                  <a:pt x="0" y="3688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4" name="任意多边形: 形状 1143">
            <a:extLst>
              <a:ext uri="{FF2B5EF4-FFF2-40B4-BE49-F238E27FC236}">
                <a16:creationId xmlns:a16="http://schemas.microsoft.com/office/drawing/2014/main" id="{287E6C8A-CC8B-A3AE-3527-DBE4CA6E24BA}"/>
              </a:ext>
            </a:extLst>
          </p:cNvPr>
          <p:cNvSpPr/>
          <p:nvPr/>
        </p:nvSpPr>
        <p:spPr>
          <a:xfrm flipH="1">
            <a:off x="9538562" y="3214926"/>
            <a:ext cx="28919" cy="28772"/>
          </a:xfrm>
          <a:custGeom>
            <a:avLst/>
            <a:gdLst>
              <a:gd name="connsiteX0" fmla="*/ 492 w 28919"/>
              <a:gd name="connsiteY0" fmla="*/ 17511 h 28772"/>
              <a:gd name="connsiteX1" fmla="*/ 17654 w 28919"/>
              <a:gd name="connsiteY1" fmla="*/ 28428 h 28772"/>
              <a:gd name="connsiteX2" fmla="*/ 28571 w 28919"/>
              <a:gd name="connsiteY2" fmla="*/ 11265 h 28772"/>
              <a:gd name="connsiteX3" fmla="*/ 11409 w 28919"/>
              <a:gd name="connsiteY3" fmla="*/ 349 h 28772"/>
              <a:gd name="connsiteX4" fmla="*/ 9835 w 28919"/>
              <a:gd name="connsiteY4" fmla="*/ 791 h 28772"/>
              <a:gd name="connsiteX5" fmla="*/ 492 w 28919"/>
              <a:gd name="connsiteY5" fmla="*/ 17511 h 2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9" h="28772">
                <a:moveTo>
                  <a:pt x="492" y="17511"/>
                </a:moveTo>
                <a:cubicBezTo>
                  <a:pt x="2213" y="25268"/>
                  <a:pt x="9897" y="30149"/>
                  <a:pt x="17654" y="28428"/>
                </a:cubicBezTo>
                <a:cubicBezTo>
                  <a:pt x="25411" y="26706"/>
                  <a:pt x="30304" y="19010"/>
                  <a:pt x="28571" y="11265"/>
                </a:cubicBezTo>
                <a:cubicBezTo>
                  <a:pt x="26850" y="3508"/>
                  <a:pt x="19166" y="-1385"/>
                  <a:pt x="11409" y="349"/>
                </a:cubicBezTo>
                <a:cubicBezTo>
                  <a:pt x="10880" y="459"/>
                  <a:pt x="10352" y="619"/>
                  <a:pt x="9835" y="791"/>
                </a:cubicBezTo>
                <a:cubicBezTo>
                  <a:pt x="2680" y="2882"/>
                  <a:pt x="-1487" y="10319"/>
                  <a:pt x="492" y="17511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5" name="任意多边形: 形状 1144">
            <a:extLst>
              <a:ext uri="{FF2B5EF4-FFF2-40B4-BE49-F238E27FC236}">
                <a16:creationId xmlns:a16="http://schemas.microsoft.com/office/drawing/2014/main" id="{5E96FE6D-163D-6270-9003-DE0993152741}"/>
              </a:ext>
            </a:extLst>
          </p:cNvPr>
          <p:cNvSpPr/>
          <p:nvPr/>
        </p:nvSpPr>
        <p:spPr>
          <a:xfrm flipH="1">
            <a:off x="9610056" y="3307920"/>
            <a:ext cx="40406" cy="28521"/>
          </a:xfrm>
          <a:custGeom>
            <a:avLst/>
            <a:gdLst>
              <a:gd name="connsiteX0" fmla="*/ 4794 w 40406"/>
              <a:gd name="connsiteY0" fmla="*/ 0 h 28521"/>
              <a:gd name="connsiteX1" fmla="*/ 36881 w 40406"/>
              <a:gd name="connsiteY1" fmla="*/ 7007 h 28521"/>
              <a:gd name="connsiteX2" fmla="*/ 39708 w 40406"/>
              <a:gd name="connsiteY2" fmla="*/ 20899 h 28521"/>
              <a:gd name="connsiteX3" fmla="*/ 27415 w 40406"/>
              <a:gd name="connsiteY3" fmla="*/ 28521 h 28521"/>
              <a:gd name="connsiteX4" fmla="*/ 0 w 40406"/>
              <a:gd name="connsiteY4" fmla="*/ 10204 h 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6" h="28521">
                <a:moveTo>
                  <a:pt x="4794" y="0"/>
                </a:moveTo>
                <a:lnTo>
                  <a:pt x="36881" y="7007"/>
                </a:lnTo>
                <a:cubicBezTo>
                  <a:pt x="36881" y="7007"/>
                  <a:pt x="42290" y="14998"/>
                  <a:pt x="39708" y="20899"/>
                </a:cubicBezTo>
                <a:cubicBezTo>
                  <a:pt x="37127" y="26800"/>
                  <a:pt x="27415" y="28521"/>
                  <a:pt x="27415" y="28521"/>
                </a:cubicBezTo>
                <a:lnTo>
                  <a:pt x="0" y="10204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6" name="任意多边形: 形状 1145">
            <a:extLst>
              <a:ext uri="{FF2B5EF4-FFF2-40B4-BE49-F238E27FC236}">
                <a16:creationId xmlns:a16="http://schemas.microsoft.com/office/drawing/2014/main" id="{E159CB18-59DE-CFAC-7B0C-CA12AC366B6E}"/>
              </a:ext>
            </a:extLst>
          </p:cNvPr>
          <p:cNvSpPr/>
          <p:nvPr/>
        </p:nvSpPr>
        <p:spPr>
          <a:xfrm flipH="1">
            <a:off x="9627945" y="3302151"/>
            <a:ext cx="25902" cy="27725"/>
          </a:xfrm>
          <a:custGeom>
            <a:avLst/>
            <a:gdLst>
              <a:gd name="connsiteX0" fmla="*/ 7319 w 25902"/>
              <a:gd name="connsiteY0" fmla="*/ 26914 h 27725"/>
              <a:gd name="connsiteX1" fmla="*/ 24493 w 25902"/>
              <a:gd name="connsiteY1" fmla="*/ 18898 h 27725"/>
              <a:gd name="connsiteX2" fmla="*/ 24530 w 25902"/>
              <a:gd name="connsiteY2" fmla="*/ 18800 h 27725"/>
              <a:gd name="connsiteX3" fmla="*/ 18506 w 25902"/>
              <a:gd name="connsiteY3" fmla="*/ 606 h 27725"/>
              <a:gd name="connsiteX4" fmla="*/ 607 w 25902"/>
              <a:gd name="connsiteY4" fmla="*/ 10268 h 27725"/>
              <a:gd name="connsiteX5" fmla="*/ 7319 w 25902"/>
              <a:gd name="connsiteY5" fmla="*/ 26914 h 2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2" h="27725">
                <a:moveTo>
                  <a:pt x="7319" y="26914"/>
                </a:moveTo>
                <a:cubicBezTo>
                  <a:pt x="14277" y="29446"/>
                  <a:pt x="21961" y="25857"/>
                  <a:pt x="24493" y="18898"/>
                </a:cubicBezTo>
                <a:cubicBezTo>
                  <a:pt x="24506" y="18874"/>
                  <a:pt x="24518" y="18837"/>
                  <a:pt x="24530" y="18800"/>
                </a:cubicBezTo>
                <a:cubicBezTo>
                  <a:pt x="27763" y="12100"/>
                  <a:pt x="25096" y="4048"/>
                  <a:pt x="18506" y="606"/>
                </a:cubicBezTo>
                <a:cubicBezTo>
                  <a:pt x="10897" y="-1668"/>
                  <a:pt x="2881" y="2659"/>
                  <a:pt x="607" y="10268"/>
                </a:cubicBezTo>
                <a:cubicBezTo>
                  <a:pt x="-1323" y="16698"/>
                  <a:pt x="1467" y="23619"/>
                  <a:pt x="7319" y="2691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7" name="任意多边形: 形状 1146">
            <a:extLst>
              <a:ext uri="{FF2B5EF4-FFF2-40B4-BE49-F238E27FC236}">
                <a16:creationId xmlns:a16="http://schemas.microsoft.com/office/drawing/2014/main" id="{1CA994C9-D01F-EF9B-8AB3-784BE8493EAA}"/>
              </a:ext>
            </a:extLst>
          </p:cNvPr>
          <p:cNvSpPr/>
          <p:nvPr/>
        </p:nvSpPr>
        <p:spPr>
          <a:xfrm flipH="1">
            <a:off x="9584928" y="3443692"/>
            <a:ext cx="35292" cy="35969"/>
          </a:xfrm>
          <a:custGeom>
            <a:avLst/>
            <a:gdLst>
              <a:gd name="connsiteX0" fmla="*/ 0 w 35292"/>
              <a:gd name="connsiteY0" fmla="*/ 28348 h 35969"/>
              <a:gd name="connsiteX1" fmla="*/ 17826 w 35292"/>
              <a:gd name="connsiteY1" fmla="*/ 564 h 35969"/>
              <a:gd name="connsiteX2" fmla="*/ 31840 w 35292"/>
              <a:gd name="connsiteY2" fmla="*/ 2777 h 35969"/>
              <a:gd name="connsiteX3" fmla="*/ 34791 w 35292"/>
              <a:gd name="connsiteY3" fmla="*/ 16546 h 35969"/>
              <a:gd name="connsiteX4" fmla="*/ 8114 w 35292"/>
              <a:gd name="connsiteY4" fmla="*/ 35970 h 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92" h="35969">
                <a:moveTo>
                  <a:pt x="0" y="28348"/>
                </a:moveTo>
                <a:lnTo>
                  <a:pt x="17826" y="564"/>
                </a:lnTo>
                <a:cubicBezTo>
                  <a:pt x="22608" y="-665"/>
                  <a:pt x="27673" y="134"/>
                  <a:pt x="31840" y="2777"/>
                </a:cubicBezTo>
                <a:cubicBezTo>
                  <a:pt x="34938" y="6649"/>
                  <a:pt x="36033" y="11751"/>
                  <a:pt x="34791" y="16546"/>
                </a:cubicBezTo>
                <a:lnTo>
                  <a:pt x="8114" y="35970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8" name="任意多边形: 形状 1147">
            <a:extLst>
              <a:ext uri="{FF2B5EF4-FFF2-40B4-BE49-F238E27FC236}">
                <a16:creationId xmlns:a16="http://schemas.microsoft.com/office/drawing/2014/main" id="{A7D1E55A-69DB-58F4-F91D-3B36012770F7}"/>
              </a:ext>
            </a:extLst>
          </p:cNvPr>
          <p:cNvSpPr/>
          <p:nvPr/>
        </p:nvSpPr>
        <p:spPr>
          <a:xfrm flipH="1">
            <a:off x="9597830" y="3457353"/>
            <a:ext cx="26632" cy="26427"/>
          </a:xfrm>
          <a:custGeom>
            <a:avLst/>
            <a:gdLst>
              <a:gd name="connsiteX0" fmla="*/ 23912 w 26632"/>
              <a:gd name="connsiteY0" fmla="*/ 22800 h 26427"/>
              <a:gd name="connsiteX1" fmla="*/ 20666 w 26632"/>
              <a:gd name="connsiteY1" fmla="*/ 2725 h 26427"/>
              <a:gd name="connsiteX2" fmla="*/ 3136 w 26632"/>
              <a:gd name="connsiteY2" fmla="*/ 3254 h 26427"/>
              <a:gd name="connsiteX3" fmla="*/ 4795 w 26632"/>
              <a:gd name="connsiteY3" fmla="*/ 22136 h 26427"/>
              <a:gd name="connsiteX4" fmla="*/ 4857 w 26632"/>
              <a:gd name="connsiteY4" fmla="*/ 22186 h 26427"/>
              <a:gd name="connsiteX5" fmla="*/ 23912 w 26632"/>
              <a:gd name="connsiteY5" fmla="*/ 22800 h 2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32" h="26427">
                <a:moveTo>
                  <a:pt x="23912" y="22800"/>
                </a:moveTo>
                <a:cubicBezTo>
                  <a:pt x="28559" y="16358"/>
                  <a:pt x="27108" y="7372"/>
                  <a:pt x="20666" y="2725"/>
                </a:cubicBezTo>
                <a:cubicBezTo>
                  <a:pt x="15380" y="-1098"/>
                  <a:pt x="8188" y="-877"/>
                  <a:pt x="3136" y="3254"/>
                </a:cubicBezTo>
                <a:cubicBezTo>
                  <a:pt x="-1622" y="8921"/>
                  <a:pt x="-884" y="17379"/>
                  <a:pt x="4795" y="22136"/>
                </a:cubicBezTo>
                <a:cubicBezTo>
                  <a:pt x="4808" y="22149"/>
                  <a:pt x="4832" y="22174"/>
                  <a:pt x="4857" y="22186"/>
                </a:cubicBezTo>
                <a:cubicBezTo>
                  <a:pt x="9959" y="27595"/>
                  <a:pt x="18466" y="27865"/>
                  <a:pt x="23912" y="22800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49" name="任意多边形: 形状 1148">
            <a:extLst>
              <a:ext uri="{FF2B5EF4-FFF2-40B4-BE49-F238E27FC236}">
                <a16:creationId xmlns:a16="http://schemas.microsoft.com/office/drawing/2014/main" id="{097DBF56-8A00-22AD-9995-FE7A7AB1A28B}"/>
              </a:ext>
            </a:extLst>
          </p:cNvPr>
          <p:cNvSpPr/>
          <p:nvPr/>
        </p:nvSpPr>
        <p:spPr>
          <a:xfrm flipH="1">
            <a:off x="9480319" y="3463931"/>
            <a:ext cx="24710" cy="40685"/>
          </a:xfrm>
          <a:custGeom>
            <a:avLst/>
            <a:gdLst>
              <a:gd name="connsiteX0" fmla="*/ 13769 w 24710"/>
              <a:gd name="connsiteY0" fmla="*/ 40686 h 40685"/>
              <a:gd name="connsiteX1" fmla="*/ 0 w 24710"/>
              <a:gd name="connsiteY1" fmla="*/ 10812 h 40685"/>
              <a:gd name="connsiteX2" fmla="*/ 9220 w 24710"/>
              <a:gd name="connsiteY2" fmla="*/ 117 h 40685"/>
              <a:gd name="connsiteX3" fmla="*/ 22497 w 24710"/>
              <a:gd name="connsiteY3" fmla="*/ 5034 h 40685"/>
              <a:gd name="connsiteX4" fmla="*/ 24710 w 24710"/>
              <a:gd name="connsiteY4" fmla="*/ 37859 h 4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10" h="40685">
                <a:moveTo>
                  <a:pt x="13769" y="40686"/>
                </a:moveTo>
                <a:lnTo>
                  <a:pt x="0" y="10812"/>
                </a:lnTo>
                <a:cubicBezTo>
                  <a:pt x="0" y="10812"/>
                  <a:pt x="3073" y="1715"/>
                  <a:pt x="9220" y="117"/>
                </a:cubicBezTo>
                <a:cubicBezTo>
                  <a:pt x="14187" y="-498"/>
                  <a:pt x="19141" y="1334"/>
                  <a:pt x="22497" y="5034"/>
                </a:cubicBezTo>
                <a:lnTo>
                  <a:pt x="24710" y="37859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0" name="任意多边形: 形状 1149">
            <a:extLst>
              <a:ext uri="{FF2B5EF4-FFF2-40B4-BE49-F238E27FC236}">
                <a16:creationId xmlns:a16="http://schemas.microsoft.com/office/drawing/2014/main" id="{A3C71294-25DF-CEC2-B2C5-E9A0041099E0}"/>
              </a:ext>
            </a:extLst>
          </p:cNvPr>
          <p:cNvSpPr/>
          <p:nvPr/>
        </p:nvSpPr>
        <p:spPr>
          <a:xfrm flipH="1">
            <a:off x="9473574" y="3483150"/>
            <a:ext cx="28019" cy="25669"/>
          </a:xfrm>
          <a:custGeom>
            <a:avLst/>
            <a:gdLst>
              <a:gd name="connsiteX0" fmla="*/ 27790 w 28019"/>
              <a:gd name="connsiteY0" fmla="*/ 9174 h 25669"/>
              <a:gd name="connsiteX1" fmla="*/ 9165 w 28019"/>
              <a:gd name="connsiteY1" fmla="*/ 986 h 25669"/>
              <a:gd name="connsiteX2" fmla="*/ 129 w 28019"/>
              <a:gd name="connsiteY2" fmla="*/ 16304 h 25669"/>
              <a:gd name="connsiteX3" fmla="*/ 17094 w 28019"/>
              <a:gd name="connsiteY3" fmla="*/ 25032 h 25669"/>
              <a:gd name="connsiteX4" fmla="*/ 27790 w 28019"/>
              <a:gd name="connsiteY4" fmla="*/ 9174 h 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9" h="25669">
                <a:moveTo>
                  <a:pt x="27790" y="9174"/>
                </a:moveTo>
                <a:cubicBezTo>
                  <a:pt x="24913" y="1773"/>
                  <a:pt x="16578" y="-1903"/>
                  <a:pt x="9165" y="986"/>
                </a:cubicBezTo>
                <a:cubicBezTo>
                  <a:pt x="2981" y="3383"/>
                  <a:pt x="-756" y="9727"/>
                  <a:pt x="129" y="16304"/>
                </a:cubicBezTo>
                <a:cubicBezTo>
                  <a:pt x="2416" y="23385"/>
                  <a:pt x="10001" y="27282"/>
                  <a:pt x="17094" y="25032"/>
                </a:cubicBezTo>
                <a:cubicBezTo>
                  <a:pt x="24384" y="23545"/>
                  <a:pt x="29142" y="16488"/>
                  <a:pt x="27790" y="917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1" name="任意多边形: 形状 1150">
            <a:extLst>
              <a:ext uri="{FF2B5EF4-FFF2-40B4-BE49-F238E27FC236}">
                <a16:creationId xmlns:a16="http://schemas.microsoft.com/office/drawing/2014/main" id="{C2D316A9-3CE7-5FED-1D62-95C0BC66253E}"/>
              </a:ext>
            </a:extLst>
          </p:cNvPr>
          <p:cNvSpPr/>
          <p:nvPr/>
        </p:nvSpPr>
        <p:spPr>
          <a:xfrm flipH="1">
            <a:off x="9394879" y="3428367"/>
            <a:ext cx="39003" cy="31993"/>
          </a:xfrm>
          <a:custGeom>
            <a:avLst/>
            <a:gdLst>
              <a:gd name="connsiteX0" fmla="*/ 32488 w 39003"/>
              <a:gd name="connsiteY0" fmla="*/ 31993 h 31993"/>
              <a:gd name="connsiteX1" fmla="*/ 2000 w 39003"/>
              <a:gd name="connsiteY1" fmla="*/ 19700 h 31993"/>
              <a:gd name="connsiteX2" fmla="*/ 1385 w 39003"/>
              <a:gd name="connsiteY2" fmla="*/ 5562 h 31993"/>
              <a:gd name="connsiteX3" fmla="*/ 14417 w 39003"/>
              <a:gd name="connsiteY3" fmla="*/ 30 h 31993"/>
              <a:gd name="connsiteX4" fmla="*/ 39004 w 39003"/>
              <a:gd name="connsiteY4" fmla="*/ 22527 h 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3" h="31993">
                <a:moveTo>
                  <a:pt x="32488" y="31993"/>
                </a:moveTo>
                <a:lnTo>
                  <a:pt x="2000" y="19700"/>
                </a:lnTo>
                <a:cubicBezTo>
                  <a:pt x="2000" y="19700"/>
                  <a:pt x="-2057" y="10971"/>
                  <a:pt x="1385" y="5562"/>
                </a:cubicBezTo>
                <a:cubicBezTo>
                  <a:pt x="4618" y="1776"/>
                  <a:pt x="9450" y="-277"/>
                  <a:pt x="14417" y="30"/>
                </a:cubicBezTo>
                <a:lnTo>
                  <a:pt x="39004" y="22527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2" name="任意多边形: 形状 1151">
            <a:extLst>
              <a:ext uri="{FF2B5EF4-FFF2-40B4-BE49-F238E27FC236}">
                <a16:creationId xmlns:a16="http://schemas.microsoft.com/office/drawing/2014/main" id="{170EBDA5-C0B5-C831-C082-0FECC557C8CC}"/>
              </a:ext>
            </a:extLst>
          </p:cNvPr>
          <p:cNvSpPr/>
          <p:nvPr/>
        </p:nvSpPr>
        <p:spPr>
          <a:xfrm flipH="1">
            <a:off x="9390917" y="3436277"/>
            <a:ext cx="29123" cy="28765"/>
          </a:xfrm>
          <a:custGeom>
            <a:avLst/>
            <a:gdLst>
              <a:gd name="connsiteX0" fmla="*/ 23563 w 29123"/>
              <a:gd name="connsiteY0" fmla="*/ 3307 h 28765"/>
              <a:gd name="connsiteX1" fmla="*/ 3316 w 29123"/>
              <a:gd name="connsiteY1" fmla="*/ 5200 h 28765"/>
              <a:gd name="connsiteX2" fmla="*/ 5209 w 29123"/>
              <a:gd name="connsiteY2" fmla="*/ 25460 h 28765"/>
              <a:gd name="connsiteX3" fmla="*/ 25457 w 29123"/>
              <a:gd name="connsiteY3" fmla="*/ 23554 h 28765"/>
              <a:gd name="connsiteX4" fmla="*/ 26514 w 29123"/>
              <a:gd name="connsiteY4" fmla="*/ 22116 h 28765"/>
              <a:gd name="connsiteX5" fmla="*/ 23662 w 29123"/>
              <a:gd name="connsiteY5" fmla="*/ 3381 h 28765"/>
              <a:gd name="connsiteX6" fmla="*/ 23563 w 29123"/>
              <a:gd name="connsiteY6" fmla="*/ 3307 h 2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23" h="28765">
                <a:moveTo>
                  <a:pt x="23563" y="3307"/>
                </a:moveTo>
                <a:cubicBezTo>
                  <a:pt x="17441" y="-1758"/>
                  <a:pt x="8381" y="-910"/>
                  <a:pt x="3316" y="5200"/>
                </a:cubicBezTo>
                <a:cubicBezTo>
                  <a:pt x="-1761" y="11322"/>
                  <a:pt x="-913" y="20395"/>
                  <a:pt x="5209" y="25460"/>
                </a:cubicBezTo>
                <a:cubicBezTo>
                  <a:pt x="11331" y="30525"/>
                  <a:pt x="20392" y="29677"/>
                  <a:pt x="25457" y="23554"/>
                </a:cubicBezTo>
                <a:cubicBezTo>
                  <a:pt x="25838" y="23100"/>
                  <a:pt x="26194" y="22620"/>
                  <a:pt x="26514" y="22116"/>
                </a:cubicBezTo>
                <a:cubicBezTo>
                  <a:pt x="30903" y="16154"/>
                  <a:pt x="29624" y="7769"/>
                  <a:pt x="23662" y="3381"/>
                </a:cubicBezTo>
                <a:cubicBezTo>
                  <a:pt x="23637" y="3356"/>
                  <a:pt x="23600" y="3331"/>
                  <a:pt x="23563" y="3307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3" name="任意多边形: 形状 1152">
            <a:extLst>
              <a:ext uri="{FF2B5EF4-FFF2-40B4-BE49-F238E27FC236}">
                <a16:creationId xmlns:a16="http://schemas.microsoft.com/office/drawing/2014/main" id="{2B9AF681-7D95-76F8-E008-B59EF3E24F11}"/>
              </a:ext>
            </a:extLst>
          </p:cNvPr>
          <p:cNvSpPr/>
          <p:nvPr/>
        </p:nvSpPr>
        <p:spPr>
          <a:xfrm flipH="1">
            <a:off x="9376193" y="3350210"/>
            <a:ext cx="40568" cy="23603"/>
          </a:xfrm>
          <a:custGeom>
            <a:avLst/>
            <a:gdLst>
              <a:gd name="connsiteX0" fmla="*/ 40569 w 40568"/>
              <a:gd name="connsiteY0" fmla="*/ 16228 h 23603"/>
              <a:gd name="connsiteX1" fmla="*/ 8482 w 40568"/>
              <a:gd name="connsiteY1" fmla="*/ 23604 h 23603"/>
              <a:gd name="connsiteX2" fmla="*/ 0 w 40568"/>
              <a:gd name="connsiteY2" fmla="*/ 12294 h 23603"/>
              <a:gd name="connsiteX3" fmla="*/ 7622 w 40568"/>
              <a:gd name="connsiteY3" fmla="*/ 0 h 23603"/>
              <a:gd name="connsiteX4" fmla="*/ 40200 w 40568"/>
              <a:gd name="connsiteY4" fmla="*/ 4795 h 23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68" h="23603">
                <a:moveTo>
                  <a:pt x="40569" y="16228"/>
                </a:moveTo>
                <a:lnTo>
                  <a:pt x="8482" y="23604"/>
                </a:lnTo>
                <a:cubicBezTo>
                  <a:pt x="8482" y="23604"/>
                  <a:pt x="246" y="18686"/>
                  <a:pt x="0" y="12294"/>
                </a:cubicBezTo>
                <a:cubicBezTo>
                  <a:pt x="418" y="7204"/>
                  <a:pt x="3258" y="2631"/>
                  <a:pt x="7622" y="0"/>
                </a:cubicBezTo>
                <a:lnTo>
                  <a:pt x="40200" y="4795"/>
                </a:lnTo>
                <a:close/>
              </a:path>
            </a:pathLst>
          </a:custGeom>
          <a:solidFill>
            <a:srgbClr val="FAFAFA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4" name="任意多边形: 形状 1153">
            <a:extLst>
              <a:ext uri="{FF2B5EF4-FFF2-40B4-BE49-F238E27FC236}">
                <a16:creationId xmlns:a16="http://schemas.microsoft.com/office/drawing/2014/main" id="{FA873202-7706-C532-CD3C-4DAB7A68F37E}"/>
              </a:ext>
            </a:extLst>
          </p:cNvPr>
          <p:cNvSpPr/>
          <p:nvPr/>
        </p:nvSpPr>
        <p:spPr>
          <a:xfrm flipH="1">
            <a:off x="9370894" y="3346848"/>
            <a:ext cx="28772" cy="28765"/>
          </a:xfrm>
          <a:custGeom>
            <a:avLst/>
            <a:gdLst>
              <a:gd name="connsiteX0" fmla="*/ 15483 w 28772"/>
              <a:gd name="connsiteY0" fmla="*/ 42 h 28765"/>
              <a:gd name="connsiteX1" fmla="*/ 42 w 28772"/>
              <a:gd name="connsiteY1" fmla="*/ 13295 h 28765"/>
              <a:gd name="connsiteX2" fmla="*/ 13295 w 28772"/>
              <a:gd name="connsiteY2" fmla="*/ 28723 h 28765"/>
              <a:gd name="connsiteX3" fmla="*/ 28735 w 28772"/>
              <a:gd name="connsiteY3" fmla="*/ 15483 h 28765"/>
              <a:gd name="connsiteX4" fmla="*/ 28760 w 28772"/>
              <a:gd name="connsiteY4" fmla="*/ 13811 h 28765"/>
              <a:gd name="connsiteX5" fmla="*/ 15483 w 28772"/>
              <a:gd name="connsiteY5" fmla="*/ 42 h 2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72" h="28765">
                <a:moveTo>
                  <a:pt x="15483" y="42"/>
                </a:moveTo>
                <a:cubicBezTo>
                  <a:pt x="7566" y="-560"/>
                  <a:pt x="657" y="5365"/>
                  <a:pt x="42" y="13295"/>
                </a:cubicBezTo>
                <a:cubicBezTo>
                  <a:pt x="-560" y="21212"/>
                  <a:pt x="5377" y="28121"/>
                  <a:pt x="13295" y="28723"/>
                </a:cubicBezTo>
                <a:cubicBezTo>
                  <a:pt x="21212" y="29325"/>
                  <a:pt x="28121" y="23400"/>
                  <a:pt x="28735" y="15483"/>
                </a:cubicBezTo>
                <a:cubicBezTo>
                  <a:pt x="28772" y="14930"/>
                  <a:pt x="28784" y="14364"/>
                  <a:pt x="28760" y="13811"/>
                </a:cubicBezTo>
                <a:cubicBezTo>
                  <a:pt x="28760" y="6398"/>
                  <a:pt x="22896" y="313"/>
                  <a:pt x="15483" y="4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5" name="任意多边形: 形状 1154">
            <a:extLst>
              <a:ext uri="{FF2B5EF4-FFF2-40B4-BE49-F238E27FC236}">
                <a16:creationId xmlns:a16="http://schemas.microsoft.com/office/drawing/2014/main" id="{4CD46FF6-2557-4C77-EA20-84D2C3268E09}"/>
              </a:ext>
            </a:extLst>
          </p:cNvPr>
          <p:cNvSpPr/>
          <p:nvPr/>
        </p:nvSpPr>
        <p:spPr>
          <a:xfrm flipH="1">
            <a:off x="9499866" y="3085652"/>
            <a:ext cx="23849" cy="97611"/>
          </a:xfrm>
          <a:custGeom>
            <a:avLst/>
            <a:gdLst>
              <a:gd name="connsiteX0" fmla="*/ 17826 w 23849"/>
              <a:gd name="connsiteY0" fmla="*/ 0 h 97611"/>
              <a:gd name="connsiteX1" fmla="*/ 23850 w 23849"/>
              <a:gd name="connsiteY1" fmla="*/ 92940 h 97611"/>
              <a:gd name="connsiteX2" fmla="*/ 11556 w 23849"/>
              <a:gd name="connsiteY2" fmla="*/ 97611 h 97611"/>
              <a:gd name="connsiteX3" fmla="*/ 0 w 23849"/>
              <a:gd name="connsiteY3" fmla="*/ 92940 h 97611"/>
              <a:gd name="connsiteX4" fmla="*/ 6024 w 23849"/>
              <a:gd name="connsiteY4" fmla="*/ 0 h 9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49" h="97611">
                <a:moveTo>
                  <a:pt x="17826" y="0"/>
                </a:moveTo>
                <a:lnTo>
                  <a:pt x="23850" y="92940"/>
                </a:lnTo>
                <a:cubicBezTo>
                  <a:pt x="20395" y="95841"/>
                  <a:pt x="16068" y="97476"/>
                  <a:pt x="11556" y="97611"/>
                </a:cubicBezTo>
                <a:cubicBezTo>
                  <a:pt x="7253" y="97574"/>
                  <a:pt x="3123" y="95902"/>
                  <a:pt x="0" y="92940"/>
                </a:cubicBezTo>
                <a:lnTo>
                  <a:pt x="6024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6" name="任意多边形: 形状 1155">
            <a:extLst>
              <a:ext uri="{FF2B5EF4-FFF2-40B4-BE49-F238E27FC236}">
                <a16:creationId xmlns:a16="http://schemas.microsoft.com/office/drawing/2014/main" id="{F495F711-73CE-547B-9704-397FE50A2EB8}"/>
              </a:ext>
            </a:extLst>
          </p:cNvPr>
          <p:cNvSpPr/>
          <p:nvPr/>
        </p:nvSpPr>
        <p:spPr>
          <a:xfrm flipH="1">
            <a:off x="9497284" y="3075940"/>
            <a:ext cx="28521" cy="15489"/>
          </a:xfrm>
          <a:custGeom>
            <a:avLst/>
            <a:gdLst>
              <a:gd name="connsiteX0" fmla="*/ 28521 w 28521"/>
              <a:gd name="connsiteY0" fmla="*/ 7745 h 15489"/>
              <a:gd name="connsiteX1" fmla="*/ 14261 w 28521"/>
              <a:gd name="connsiteY1" fmla="*/ 15490 h 15489"/>
              <a:gd name="connsiteX2" fmla="*/ 0 w 28521"/>
              <a:gd name="connsiteY2" fmla="*/ 7745 h 15489"/>
              <a:gd name="connsiteX3" fmla="*/ 14261 w 28521"/>
              <a:gd name="connsiteY3" fmla="*/ 0 h 15489"/>
              <a:gd name="connsiteX4" fmla="*/ 28521 w 28521"/>
              <a:gd name="connsiteY4" fmla="*/ 7745 h 1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1" h="15489">
                <a:moveTo>
                  <a:pt x="28521" y="7745"/>
                </a:moveTo>
                <a:cubicBezTo>
                  <a:pt x="28521" y="12022"/>
                  <a:pt x="22137" y="15490"/>
                  <a:pt x="14261" y="15490"/>
                </a:cubicBezTo>
                <a:cubicBezTo>
                  <a:pt x="6385" y="15490"/>
                  <a:pt x="0" y="12022"/>
                  <a:pt x="0" y="7745"/>
                </a:cubicBezTo>
                <a:cubicBezTo>
                  <a:pt x="0" y="3468"/>
                  <a:pt x="6385" y="0"/>
                  <a:pt x="14261" y="0"/>
                </a:cubicBezTo>
                <a:cubicBezTo>
                  <a:pt x="22137" y="0"/>
                  <a:pt x="28521" y="3468"/>
                  <a:pt x="28521" y="7745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7" name="任意多边形: 形状 1156">
            <a:extLst>
              <a:ext uri="{FF2B5EF4-FFF2-40B4-BE49-F238E27FC236}">
                <a16:creationId xmlns:a16="http://schemas.microsoft.com/office/drawing/2014/main" id="{2751C2A9-4D53-0FB8-1198-C3A74AF3D952}"/>
              </a:ext>
            </a:extLst>
          </p:cNvPr>
          <p:cNvSpPr/>
          <p:nvPr/>
        </p:nvSpPr>
        <p:spPr>
          <a:xfrm flipH="1">
            <a:off x="9603501" y="3190147"/>
            <a:ext cx="80523" cy="75482"/>
          </a:xfrm>
          <a:custGeom>
            <a:avLst/>
            <a:gdLst>
              <a:gd name="connsiteX0" fmla="*/ 7499 w 80523"/>
              <a:gd name="connsiteY0" fmla="*/ 0 h 75482"/>
              <a:gd name="connsiteX1" fmla="*/ 80523 w 80523"/>
              <a:gd name="connsiteY1" fmla="*/ 57657 h 75482"/>
              <a:gd name="connsiteX2" fmla="*/ 76220 w 80523"/>
              <a:gd name="connsiteY2" fmla="*/ 69951 h 75482"/>
              <a:gd name="connsiteX3" fmla="*/ 64910 w 80523"/>
              <a:gd name="connsiteY3" fmla="*/ 75483 h 75482"/>
              <a:gd name="connsiteX4" fmla="*/ 0 w 80523"/>
              <a:gd name="connsiteY4" fmla="*/ 8728 h 7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23" h="75482">
                <a:moveTo>
                  <a:pt x="7499" y="0"/>
                </a:moveTo>
                <a:lnTo>
                  <a:pt x="80523" y="57657"/>
                </a:lnTo>
                <a:cubicBezTo>
                  <a:pt x="80449" y="62107"/>
                  <a:pt x="78937" y="66422"/>
                  <a:pt x="76220" y="69951"/>
                </a:cubicBezTo>
                <a:cubicBezTo>
                  <a:pt x="73245" y="73110"/>
                  <a:pt x="69225" y="75077"/>
                  <a:pt x="64910" y="75483"/>
                </a:cubicBezTo>
                <a:lnTo>
                  <a:pt x="0" y="8728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8" name="任意多边形: 形状 1157">
            <a:extLst>
              <a:ext uri="{FF2B5EF4-FFF2-40B4-BE49-F238E27FC236}">
                <a16:creationId xmlns:a16="http://schemas.microsoft.com/office/drawing/2014/main" id="{7AD05412-12F3-69F4-29EE-04E5B00AD290}"/>
              </a:ext>
            </a:extLst>
          </p:cNvPr>
          <p:cNvSpPr/>
          <p:nvPr/>
        </p:nvSpPr>
        <p:spPr>
          <a:xfrm flipH="1">
            <a:off x="9670737" y="3181165"/>
            <a:ext cx="22339" cy="23495"/>
          </a:xfrm>
          <a:custGeom>
            <a:avLst/>
            <a:gdLst>
              <a:gd name="connsiteX0" fmla="*/ 1553 w 22339"/>
              <a:gd name="connsiteY0" fmla="*/ 22382 h 23495"/>
              <a:gd name="connsiteX1" fmla="*/ 16920 w 22339"/>
              <a:gd name="connsiteY1" fmla="*/ 16973 h 23495"/>
              <a:gd name="connsiteX2" fmla="*/ 20731 w 22339"/>
              <a:gd name="connsiteY2" fmla="*/ 1114 h 23495"/>
              <a:gd name="connsiteX3" fmla="*/ 5364 w 22339"/>
              <a:gd name="connsiteY3" fmla="*/ 6523 h 23495"/>
              <a:gd name="connsiteX4" fmla="*/ 1553 w 22339"/>
              <a:gd name="connsiteY4" fmla="*/ 22382 h 2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9" h="23495">
                <a:moveTo>
                  <a:pt x="1553" y="22382"/>
                </a:moveTo>
                <a:cubicBezTo>
                  <a:pt x="4750" y="25209"/>
                  <a:pt x="11634" y="22382"/>
                  <a:pt x="16920" y="16973"/>
                </a:cubicBezTo>
                <a:cubicBezTo>
                  <a:pt x="22207" y="11564"/>
                  <a:pt x="23928" y="3942"/>
                  <a:pt x="20731" y="1114"/>
                </a:cubicBezTo>
                <a:cubicBezTo>
                  <a:pt x="17535" y="-1713"/>
                  <a:pt x="10651" y="1114"/>
                  <a:pt x="5364" y="6523"/>
                </a:cubicBezTo>
                <a:cubicBezTo>
                  <a:pt x="78" y="11932"/>
                  <a:pt x="-1520" y="19554"/>
                  <a:pt x="1553" y="2238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59" name="任意多边形: 形状 1158">
            <a:extLst>
              <a:ext uri="{FF2B5EF4-FFF2-40B4-BE49-F238E27FC236}">
                <a16:creationId xmlns:a16="http://schemas.microsoft.com/office/drawing/2014/main" id="{AF99DE87-4DB0-9AF1-C6D6-5E7AC1E329AC}"/>
              </a:ext>
            </a:extLst>
          </p:cNvPr>
          <p:cNvSpPr/>
          <p:nvPr/>
        </p:nvSpPr>
        <p:spPr>
          <a:xfrm flipH="1">
            <a:off x="9298866" y="3169002"/>
            <a:ext cx="81042" cy="75113"/>
          </a:xfrm>
          <a:custGeom>
            <a:avLst/>
            <a:gdLst>
              <a:gd name="connsiteX0" fmla="*/ 81043 w 81042"/>
              <a:gd name="connsiteY0" fmla="*/ 8974 h 75113"/>
              <a:gd name="connsiteX1" fmla="*/ 15518 w 81042"/>
              <a:gd name="connsiteY1" fmla="*/ 75114 h 75113"/>
              <a:gd name="connsiteX2" fmla="*/ 4330 w 81042"/>
              <a:gd name="connsiteY2" fmla="*/ 69459 h 75113"/>
              <a:gd name="connsiteX3" fmla="*/ 28 w 81042"/>
              <a:gd name="connsiteY3" fmla="*/ 57165 h 75113"/>
              <a:gd name="connsiteX4" fmla="*/ 73789 w 81042"/>
              <a:gd name="connsiteY4" fmla="*/ 0 h 7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2" h="75113">
                <a:moveTo>
                  <a:pt x="81043" y="8974"/>
                </a:moveTo>
                <a:lnTo>
                  <a:pt x="15518" y="75114"/>
                </a:lnTo>
                <a:cubicBezTo>
                  <a:pt x="11276" y="74474"/>
                  <a:pt x="7355" y="72495"/>
                  <a:pt x="4330" y="69459"/>
                </a:cubicBezTo>
                <a:cubicBezTo>
                  <a:pt x="1319" y="66102"/>
                  <a:pt x="-230" y="61677"/>
                  <a:pt x="28" y="57165"/>
                </a:cubicBezTo>
                <a:lnTo>
                  <a:pt x="73789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0" name="任意多边形: 形状 1159">
            <a:extLst>
              <a:ext uri="{FF2B5EF4-FFF2-40B4-BE49-F238E27FC236}">
                <a16:creationId xmlns:a16="http://schemas.microsoft.com/office/drawing/2014/main" id="{A79B3CCC-676E-C6A2-B47E-6C0DA2E704D8}"/>
              </a:ext>
            </a:extLst>
          </p:cNvPr>
          <p:cNvSpPr/>
          <p:nvPr/>
        </p:nvSpPr>
        <p:spPr>
          <a:xfrm flipH="1">
            <a:off x="9289986" y="3160577"/>
            <a:ext cx="22077" cy="23712"/>
          </a:xfrm>
          <a:custGeom>
            <a:avLst/>
            <a:gdLst>
              <a:gd name="connsiteX0" fmla="*/ 1642 w 22077"/>
              <a:gd name="connsiteY0" fmla="*/ 1172 h 23712"/>
              <a:gd name="connsiteX1" fmla="*/ 5330 w 22077"/>
              <a:gd name="connsiteY1" fmla="*/ 16908 h 23712"/>
              <a:gd name="connsiteX2" fmla="*/ 20574 w 22077"/>
              <a:gd name="connsiteY2" fmla="*/ 22563 h 23712"/>
              <a:gd name="connsiteX3" fmla="*/ 16886 w 22077"/>
              <a:gd name="connsiteY3" fmla="*/ 6704 h 23712"/>
              <a:gd name="connsiteX4" fmla="*/ 1642 w 22077"/>
              <a:gd name="connsiteY4" fmla="*/ 1172 h 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77" h="23712">
                <a:moveTo>
                  <a:pt x="1642" y="1172"/>
                </a:moveTo>
                <a:cubicBezTo>
                  <a:pt x="-1555" y="4000"/>
                  <a:pt x="43" y="11007"/>
                  <a:pt x="5330" y="16908"/>
                </a:cubicBezTo>
                <a:cubicBezTo>
                  <a:pt x="10616" y="22809"/>
                  <a:pt x="17623" y="25391"/>
                  <a:pt x="20574" y="22563"/>
                </a:cubicBezTo>
                <a:cubicBezTo>
                  <a:pt x="23524" y="19735"/>
                  <a:pt x="22049" y="12605"/>
                  <a:pt x="16886" y="6704"/>
                </a:cubicBezTo>
                <a:cubicBezTo>
                  <a:pt x="11723" y="804"/>
                  <a:pt x="4715" y="-1655"/>
                  <a:pt x="1642" y="117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1" name="任意多边形: 形状 1160">
            <a:extLst>
              <a:ext uri="{FF2B5EF4-FFF2-40B4-BE49-F238E27FC236}">
                <a16:creationId xmlns:a16="http://schemas.microsoft.com/office/drawing/2014/main" id="{B18D5176-D18E-96EB-3384-EA9B3090476D}"/>
              </a:ext>
            </a:extLst>
          </p:cNvPr>
          <p:cNvSpPr/>
          <p:nvPr/>
        </p:nvSpPr>
        <p:spPr>
          <a:xfrm flipH="1">
            <a:off x="9281163" y="3277309"/>
            <a:ext cx="76767" cy="44994"/>
          </a:xfrm>
          <a:custGeom>
            <a:avLst/>
            <a:gdLst>
              <a:gd name="connsiteX0" fmla="*/ 76768 w 76767"/>
              <a:gd name="connsiteY0" fmla="*/ 10327 h 44994"/>
              <a:gd name="connsiteX1" fmla="*/ 9522 w 76767"/>
              <a:gd name="connsiteY1" fmla="*/ 44995 h 44994"/>
              <a:gd name="connsiteX2" fmla="*/ 1654 w 76767"/>
              <a:gd name="connsiteY2" fmla="*/ 35651 h 44994"/>
              <a:gd name="connsiteX3" fmla="*/ 547 w 76767"/>
              <a:gd name="connsiteY3" fmla="*/ 23358 h 44994"/>
              <a:gd name="connsiteX4" fmla="*/ 72465 w 76767"/>
              <a:gd name="connsiteY4" fmla="*/ 0 h 4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67" h="44994">
                <a:moveTo>
                  <a:pt x="76768" y="10327"/>
                </a:moveTo>
                <a:lnTo>
                  <a:pt x="9522" y="44995"/>
                </a:lnTo>
                <a:cubicBezTo>
                  <a:pt x="6055" y="42696"/>
                  <a:pt x="3326" y="39450"/>
                  <a:pt x="1654" y="35651"/>
                </a:cubicBezTo>
                <a:cubicBezTo>
                  <a:pt x="-67" y="31791"/>
                  <a:pt x="-461" y="27464"/>
                  <a:pt x="547" y="23358"/>
                </a:cubicBezTo>
                <a:lnTo>
                  <a:pt x="72465" y="0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2" name="任意多边形: 形状 1161">
            <a:extLst>
              <a:ext uri="{FF2B5EF4-FFF2-40B4-BE49-F238E27FC236}">
                <a16:creationId xmlns:a16="http://schemas.microsoft.com/office/drawing/2014/main" id="{CD94830C-5E38-D710-D63D-15E9C23CE528}"/>
              </a:ext>
            </a:extLst>
          </p:cNvPr>
          <p:cNvSpPr/>
          <p:nvPr/>
        </p:nvSpPr>
        <p:spPr>
          <a:xfrm flipH="1">
            <a:off x="9274306" y="3269268"/>
            <a:ext cx="19861" cy="27283"/>
          </a:xfrm>
          <a:custGeom>
            <a:avLst/>
            <a:gdLst>
              <a:gd name="connsiteX0" fmla="*/ 4399 w 19861"/>
              <a:gd name="connsiteY0" fmla="*/ 419 h 27283"/>
              <a:gd name="connsiteX1" fmla="*/ 1694 w 19861"/>
              <a:gd name="connsiteY1" fmla="*/ 17138 h 27283"/>
              <a:gd name="connsiteX2" fmla="*/ 15463 w 19861"/>
              <a:gd name="connsiteY2" fmla="*/ 26850 h 27283"/>
              <a:gd name="connsiteX3" fmla="*/ 18168 w 19861"/>
              <a:gd name="connsiteY3" fmla="*/ 10253 h 27283"/>
              <a:gd name="connsiteX4" fmla="*/ 4399 w 19861"/>
              <a:gd name="connsiteY4" fmla="*/ 419 h 2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1" h="27283">
                <a:moveTo>
                  <a:pt x="4399" y="419"/>
                </a:moveTo>
                <a:cubicBezTo>
                  <a:pt x="-150" y="2386"/>
                  <a:pt x="-1379" y="9761"/>
                  <a:pt x="1694" y="17138"/>
                </a:cubicBezTo>
                <a:cubicBezTo>
                  <a:pt x="4768" y="24514"/>
                  <a:pt x="10914" y="28694"/>
                  <a:pt x="15463" y="26850"/>
                </a:cubicBezTo>
                <a:cubicBezTo>
                  <a:pt x="20012" y="25006"/>
                  <a:pt x="21241" y="17506"/>
                  <a:pt x="18168" y="10253"/>
                </a:cubicBezTo>
                <a:cubicBezTo>
                  <a:pt x="15094" y="3000"/>
                  <a:pt x="8947" y="-1426"/>
                  <a:pt x="4399" y="41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3" name="任意多边形: 形状 1162">
            <a:extLst>
              <a:ext uri="{FF2B5EF4-FFF2-40B4-BE49-F238E27FC236}">
                <a16:creationId xmlns:a16="http://schemas.microsoft.com/office/drawing/2014/main" id="{B30598C8-FE9B-4B34-8B40-6CC40932570C}"/>
              </a:ext>
            </a:extLst>
          </p:cNvPr>
          <p:cNvSpPr/>
          <p:nvPr/>
        </p:nvSpPr>
        <p:spPr>
          <a:xfrm flipH="1">
            <a:off x="9685800" y="3338654"/>
            <a:ext cx="97433" cy="30365"/>
          </a:xfrm>
          <a:custGeom>
            <a:avLst/>
            <a:gdLst>
              <a:gd name="connsiteX0" fmla="*/ 1598 w 97433"/>
              <a:gd name="connsiteY0" fmla="*/ 0 h 30365"/>
              <a:gd name="connsiteX1" fmla="*/ 94415 w 97433"/>
              <a:gd name="connsiteY1" fmla="*/ 7130 h 30365"/>
              <a:gd name="connsiteX2" fmla="*/ 97365 w 97433"/>
              <a:gd name="connsiteY2" fmla="*/ 19424 h 30365"/>
              <a:gd name="connsiteX3" fmla="*/ 91096 w 97433"/>
              <a:gd name="connsiteY3" fmla="*/ 30365 h 30365"/>
              <a:gd name="connsiteX4" fmla="*/ 0 w 97433"/>
              <a:gd name="connsiteY4" fmla="*/ 11187 h 3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33" h="30365">
                <a:moveTo>
                  <a:pt x="1598" y="0"/>
                </a:moveTo>
                <a:lnTo>
                  <a:pt x="94415" y="7130"/>
                </a:lnTo>
                <a:cubicBezTo>
                  <a:pt x="96677" y="10806"/>
                  <a:pt x="97722" y="15121"/>
                  <a:pt x="97365" y="19424"/>
                </a:cubicBezTo>
                <a:cubicBezTo>
                  <a:pt x="96726" y="23727"/>
                  <a:pt x="94489" y="27636"/>
                  <a:pt x="91096" y="30365"/>
                </a:cubicBezTo>
                <a:lnTo>
                  <a:pt x="0" y="11187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4" name="任意多边形: 形状 1163">
            <a:extLst>
              <a:ext uri="{FF2B5EF4-FFF2-40B4-BE49-F238E27FC236}">
                <a16:creationId xmlns:a16="http://schemas.microsoft.com/office/drawing/2014/main" id="{995A45EB-9B86-6F53-2FF8-9926883FDE96}"/>
              </a:ext>
            </a:extLst>
          </p:cNvPr>
          <p:cNvSpPr/>
          <p:nvPr/>
        </p:nvSpPr>
        <p:spPr>
          <a:xfrm flipH="1">
            <a:off x="9776576" y="3329636"/>
            <a:ext cx="15773" cy="28442"/>
          </a:xfrm>
          <a:custGeom>
            <a:avLst/>
            <a:gdLst>
              <a:gd name="connsiteX0" fmla="*/ 5919 w 15773"/>
              <a:gd name="connsiteY0" fmla="*/ 28442 h 28442"/>
              <a:gd name="connsiteX1" fmla="*/ 15508 w 15773"/>
              <a:gd name="connsiteY1" fmla="*/ 15288 h 28442"/>
              <a:gd name="connsiteX2" fmla="*/ 9976 w 15773"/>
              <a:gd name="connsiteY2" fmla="*/ 44 h 28442"/>
              <a:gd name="connsiteX3" fmla="*/ 264 w 15773"/>
              <a:gd name="connsiteY3" fmla="*/ 13198 h 28442"/>
              <a:gd name="connsiteX4" fmla="*/ 5919 w 15773"/>
              <a:gd name="connsiteY4" fmla="*/ 28442 h 2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3" h="28442">
                <a:moveTo>
                  <a:pt x="5919" y="28442"/>
                </a:moveTo>
                <a:cubicBezTo>
                  <a:pt x="10099" y="28442"/>
                  <a:pt x="14402" y="23156"/>
                  <a:pt x="15508" y="15288"/>
                </a:cubicBezTo>
                <a:cubicBezTo>
                  <a:pt x="16615" y="7420"/>
                  <a:pt x="14156" y="659"/>
                  <a:pt x="9976" y="44"/>
                </a:cubicBezTo>
                <a:cubicBezTo>
                  <a:pt x="5796" y="-571"/>
                  <a:pt x="1371" y="5330"/>
                  <a:pt x="264" y="13198"/>
                </a:cubicBezTo>
                <a:cubicBezTo>
                  <a:pt x="-842" y="21066"/>
                  <a:pt x="1617" y="27827"/>
                  <a:pt x="5919" y="2844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5" name="任意多边形: 形状 1164">
            <a:extLst>
              <a:ext uri="{FF2B5EF4-FFF2-40B4-BE49-F238E27FC236}">
                <a16:creationId xmlns:a16="http://schemas.microsoft.com/office/drawing/2014/main" id="{9929A77D-95BA-E694-7285-9A15BFDE2AFB}"/>
              </a:ext>
            </a:extLst>
          </p:cNvPr>
          <p:cNvSpPr/>
          <p:nvPr/>
        </p:nvSpPr>
        <p:spPr>
          <a:xfrm flipH="1">
            <a:off x="9652907" y="3420037"/>
            <a:ext cx="95167" cy="46347"/>
          </a:xfrm>
          <a:custGeom>
            <a:avLst/>
            <a:gdLst>
              <a:gd name="connsiteX0" fmla="*/ 0 w 95167"/>
              <a:gd name="connsiteY0" fmla="*/ 36266 h 46347"/>
              <a:gd name="connsiteX1" fmla="*/ 86055 w 95167"/>
              <a:gd name="connsiteY1" fmla="*/ 0 h 46347"/>
              <a:gd name="connsiteX2" fmla="*/ 94292 w 95167"/>
              <a:gd name="connsiteY2" fmla="*/ 9466 h 46347"/>
              <a:gd name="connsiteX3" fmla="*/ 93677 w 95167"/>
              <a:gd name="connsiteY3" fmla="*/ 21760 h 46347"/>
              <a:gd name="connsiteX4" fmla="*/ 3934 w 95167"/>
              <a:gd name="connsiteY4" fmla="*/ 46347 h 4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67" h="46347">
                <a:moveTo>
                  <a:pt x="0" y="36266"/>
                </a:moveTo>
                <a:lnTo>
                  <a:pt x="86055" y="0"/>
                </a:lnTo>
                <a:cubicBezTo>
                  <a:pt x="89719" y="2213"/>
                  <a:pt x="92596" y="5532"/>
                  <a:pt x="94292" y="9466"/>
                </a:cubicBezTo>
                <a:cubicBezTo>
                  <a:pt x="95644" y="13499"/>
                  <a:pt x="95423" y="17887"/>
                  <a:pt x="93677" y="21760"/>
                </a:cubicBezTo>
                <a:lnTo>
                  <a:pt x="3934" y="46347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6" name="任意多边形: 形状 1165">
            <a:extLst>
              <a:ext uri="{FF2B5EF4-FFF2-40B4-BE49-F238E27FC236}">
                <a16:creationId xmlns:a16="http://schemas.microsoft.com/office/drawing/2014/main" id="{DB886D2A-4E82-7A26-8DAD-8BA304385E52}"/>
              </a:ext>
            </a:extLst>
          </p:cNvPr>
          <p:cNvSpPr/>
          <p:nvPr/>
        </p:nvSpPr>
        <p:spPr>
          <a:xfrm flipH="1">
            <a:off x="9739432" y="3448208"/>
            <a:ext cx="17716" cy="27570"/>
          </a:xfrm>
          <a:custGeom>
            <a:avLst/>
            <a:gdLst>
              <a:gd name="connsiteX0" fmla="*/ 13746 w 17716"/>
              <a:gd name="connsiteY0" fmla="*/ 27274 h 27570"/>
              <a:gd name="connsiteX1" fmla="*/ 16327 w 17716"/>
              <a:gd name="connsiteY1" fmla="*/ 11169 h 27570"/>
              <a:gd name="connsiteX2" fmla="*/ 4034 w 17716"/>
              <a:gd name="connsiteY2" fmla="*/ 228 h 27570"/>
              <a:gd name="connsiteX3" fmla="*/ 1452 w 17716"/>
              <a:gd name="connsiteY3" fmla="*/ 16332 h 27570"/>
              <a:gd name="connsiteX4" fmla="*/ 13746 w 17716"/>
              <a:gd name="connsiteY4" fmla="*/ 27274 h 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" h="27570">
                <a:moveTo>
                  <a:pt x="13746" y="27274"/>
                </a:moveTo>
                <a:cubicBezTo>
                  <a:pt x="17803" y="25799"/>
                  <a:pt x="18909" y="18668"/>
                  <a:pt x="16327" y="11169"/>
                </a:cubicBezTo>
                <a:cubicBezTo>
                  <a:pt x="13746" y="3670"/>
                  <a:pt x="8337" y="-1124"/>
                  <a:pt x="4034" y="228"/>
                </a:cubicBezTo>
                <a:cubicBezTo>
                  <a:pt x="-269" y="1580"/>
                  <a:pt x="-1129" y="8834"/>
                  <a:pt x="1452" y="16332"/>
                </a:cubicBezTo>
                <a:cubicBezTo>
                  <a:pt x="4034" y="23832"/>
                  <a:pt x="9689" y="28872"/>
                  <a:pt x="13746" y="2727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7" name="任意多边形: 形状 1166">
            <a:extLst>
              <a:ext uri="{FF2B5EF4-FFF2-40B4-BE49-F238E27FC236}">
                <a16:creationId xmlns:a16="http://schemas.microsoft.com/office/drawing/2014/main" id="{5442AE8F-FC9E-65FB-4D15-2DF7B7CD9AED}"/>
              </a:ext>
            </a:extLst>
          </p:cNvPr>
          <p:cNvSpPr/>
          <p:nvPr/>
        </p:nvSpPr>
        <p:spPr>
          <a:xfrm flipH="1">
            <a:off x="9490646" y="3566553"/>
            <a:ext cx="27291" cy="97635"/>
          </a:xfrm>
          <a:custGeom>
            <a:avLst/>
            <a:gdLst>
              <a:gd name="connsiteX0" fmla="*/ 15982 w 27291"/>
              <a:gd name="connsiteY0" fmla="*/ 97635 h 97635"/>
              <a:gd name="connsiteX1" fmla="*/ 0 w 27291"/>
              <a:gd name="connsiteY1" fmla="*/ 5925 h 97635"/>
              <a:gd name="connsiteX2" fmla="*/ 11064 w 27291"/>
              <a:gd name="connsiteY2" fmla="*/ 147 h 97635"/>
              <a:gd name="connsiteX3" fmla="*/ 23358 w 27291"/>
              <a:gd name="connsiteY3" fmla="*/ 3466 h 97635"/>
              <a:gd name="connsiteX4" fmla="*/ 27292 w 27291"/>
              <a:gd name="connsiteY4" fmla="*/ 96529 h 9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91" h="97635">
                <a:moveTo>
                  <a:pt x="15982" y="97635"/>
                </a:moveTo>
                <a:lnTo>
                  <a:pt x="0" y="5925"/>
                </a:lnTo>
                <a:cubicBezTo>
                  <a:pt x="2975" y="2863"/>
                  <a:pt x="6848" y="835"/>
                  <a:pt x="11064" y="147"/>
                </a:cubicBezTo>
                <a:cubicBezTo>
                  <a:pt x="15441" y="-443"/>
                  <a:pt x="19866" y="761"/>
                  <a:pt x="23358" y="3466"/>
                </a:cubicBezTo>
                <a:lnTo>
                  <a:pt x="27292" y="9652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8" name="任意多边形: 形状 1167">
            <a:extLst>
              <a:ext uri="{FF2B5EF4-FFF2-40B4-BE49-F238E27FC236}">
                <a16:creationId xmlns:a16="http://schemas.microsoft.com/office/drawing/2014/main" id="{76C40C91-8E43-FCB4-F32B-FF76ABAFC4B4}"/>
              </a:ext>
            </a:extLst>
          </p:cNvPr>
          <p:cNvSpPr/>
          <p:nvPr/>
        </p:nvSpPr>
        <p:spPr>
          <a:xfrm flipH="1">
            <a:off x="9482435" y="3657764"/>
            <a:ext cx="28523" cy="15761"/>
          </a:xfrm>
          <a:custGeom>
            <a:avLst/>
            <a:gdLst>
              <a:gd name="connsiteX0" fmla="*/ 28426 w 28523"/>
              <a:gd name="connsiteY0" fmla="*/ 6424 h 15761"/>
              <a:gd name="connsiteX1" fmla="*/ 13428 w 28523"/>
              <a:gd name="connsiteY1" fmla="*/ 154 h 15761"/>
              <a:gd name="connsiteX2" fmla="*/ 28 w 28523"/>
              <a:gd name="connsiteY2" fmla="*/ 9375 h 15761"/>
              <a:gd name="connsiteX3" fmla="*/ 15026 w 28523"/>
              <a:gd name="connsiteY3" fmla="*/ 15644 h 15761"/>
              <a:gd name="connsiteX4" fmla="*/ 28426 w 28523"/>
              <a:gd name="connsiteY4" fmla="*/ 6424 h 1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3" h="15761">
                <a:moveTo>
                  <a:pt x="28426" y="6424"/>
                </a:moveTo>
                <a:cubicBezTo>
                  <a:pt x="28426" y="2121"/>
                  <a:pt x="21296" y="-706"/>
                  <a:pt x="13428" y="154"/>
                </a:cubicBezTo>
                <a:cubicBezTo>
                  <a:pt x="5560" y="1015"/>
                  <a:pt x="-464" y="5195"/>
                  <a:pt x="28" y="9375"/>
                </a:cubicBezTo>
                <a:cubicBezTo>
                  <a:pt x="520" y="13554"/>
                  <a:pt x="7281" y="16382"/>
                  <a:pt x="15026" y="15644"/>
                </a:cubicBezTo>
                <a:cubicBezTo>
                  <a:pt x="22771" y="14907"/>
                  <a:pt x="29410" y="10604"/>
                  <a:pt x="28426" y="6424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69" name="任意多边形: 形状 1168">
            <a:extLst>
              <a:ext uri="{FF2B5EF4-FFF2-40B4-BE49-F238E27FC236}">
                <a16:creationId xmlns:a16="http://schemas.microsoft.com/office/drawing/2014/main" id="{57704F31-EF58-F949-97AE-98A1755D5AB4}"/>
              </a:ext>
            </a:extLst>
          </p:cNvPr>
          <p:cNvSpPr/>
          <p:nvPr/>
        </p:nvSpPr>
        <p:spPr>
          <a:xfrm flipH="1">
            <a:off x="9241823" y="3408359"/>
            <a:ext cx="96238" cy="39954"/>
          </a:xfrm>
          <a:custGeom>
            <a:avLst/>
            <a:gdLst>
              <a:gd name="connsiteX0" fmla="*/ 93411 w 96238"/>
              <a:gd name="connsiteY0" fmla="*/ 39954 h 39954"/>
              <a:gd name="connsiteX1" fmla="*/ 1946 w 96238"/>
              <a:gd name="connsiteY1" fmla="*/ 22374 h 39954"/>
              <a:gd name="connsiteX2" fmla="*/ 348 w 96238"/>
              <a:gd name="connsiteY2" fmla="*/ 10080 h 39954"/>
              <a:gd name="connsiteX3" fmla="*/ 7847 w 96238"/>
              <a:gd name="connsiteY3" fmla="*/ 0 h 39954"/>
              <a:gd name="connsiteX4" fmla="*/ 96238 w 96238"/>
              <a:gd name="connsiteY4" fmla="*/ 29259 h 3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38" h="39954">
                <a:moveTo>
                  <a:pt x="93411" y="39954"/>
                </a:moveTo>
                <a:lnTo>
                  <a:pt x="1946" y="22374"/>
                </a:lnTo>
                <a:cubicBezTo>
                  <a:pt x="114" y="18551"/>
                  <a:pt x="-439" y="14248"/>
                  <a:pt x="348" y="10080"/>
                </a:cubicBezTo>
                <a:cubicBezTo>
                  <a:pt x="1479" y="5889"/>
                  <a:pt x="4159" y="2287"/>
                  <a:pt x="7847" y="0"/>
                </a:cubicBezTo>
                <a:lnTo>
                  <a:pt x="96238" y="29259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0" name="任意多边形: 形状 1169">
            <a:extLst>
              <a:ext uri="{FF2B5EF4-FFF2-40B4-BE49-F238E27FC236}">
                <a16:creationId xmlns:a16="http://schemas.microsoft.com/office/drawing/2014/main" id="{B852C194-3322-0952-65DA-CB6098C9BB03}"/>
              </a:ext>
            </a:extLst>
          </p:cNvPr>
          <p:cNvSpPr/>
          <p:nvPr/>
        </p:nvSpPr>
        <p:spPr>
          <a:xfrm flipH="1">
            <a:off x="9233018" y="3429480"/>
            <a:ext cx="16584" cy="28441"/>
          </a:xfrm>
          <a:custGeom>
            <a:avLst/>
            <a:gdLst>
              <a:gd name="connsiteX0" fmla="*/ 11959 w 16584"/>
              <a:gd name="connsiteY0" fmla="*/ 146 h 28441"/>
              <a:gd name="connsiteX1" fmla="*/ 772 w 16584"/>
              <a:gd name="connsiteY1" fmla="*/ 12440 h 28441"/>
              <a:gd name="connsiteX2" fmla="*/ 4706 w 16584"/>
              <a:gd name="connsiteY2" fmla="*/ 28298 h 28441"/>
              <a:gd name="connsiteX3" fmla="*/ 15770 w 16584"/>
              <a:gd name="connsiteY3" fmla="*/ 16005 h 28441"/>
              <a:gd name="connsiteX4" fmla="*/ 11959 w 16584"/>
              <a:gd name="connsiteY4" fmla="*/ 146 h 2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4" h="28441">
                <a:moveTo>
                  <a:pt x="11959" y="146"/>
                </a:moveTo>
                <a:cubicBezTo>
                  <a:pt x="7779" y="-960"/>
                  <a:pt x="2739" y="4326"/>
                  <a:pt x="772" y="12440"/>
                </a:cubicBezTo>
                <a:cubicBezTo>
                  <a:pt x="-1195" y="20553"/>
                  <a:pt x="772" y="27192"/>
                  <a:pt x="4706" y="28298"/>
                </a:cubicBezTo>
                <a:cubicBezTo>
                  <a:pt x="8639" y="29405"/>
                  <a:pt x="13803" y="23996"/>
                  <a:pt x="15770" y="16005"/>
                </a:cubicBezTo>
                <a:cubicBezTo>
                  <a:pt x="17737" y="8014"/>
                  <a:pt x="16016" y="1130"/>
                  <a:pt x="11959" y="14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1" name="任意多边形: 形状 1170">
            <a:extLst>
              <a:ext uri="{FF2B5EF4-FFF2-40B4-BE49-F238E27FC236}">
                <a16:creationId xmlns:a16="http://schemas.microsoft.com/office/drawing/2014/main" id="{5A9CB793-9E89-1D47-3E72-0A7D1C3965ED}"/>
              </a:ext>
            </a:extLst>
          </p:cNvPr>
          <p:cNvSpPr/>
          <p:nvPr/>
        </p:nvSpPr>
        <p:spPr>
          <a:xfrm flipH="1">
            <a:off x="9614689" y="3535613"/>
            <a:ext cx="67737" cy="85916"/>
          </a:xfrm>
          <a:custGeom>
            <a:avLst/>
            <a:gdLst>
              <a:gd name="connsiteX0" fmla="*/ 0 w 67737"/>
              <a:gd name="connsiteY0" fmla="*/ 79524 h 85916"/>
              <a:gd name="connsiteX1" fmla="*/ 48560 w 67737"/>
              <a:gd name="connsiteY1" fmla="*/ 108 h 85916"/>
              <a:gd name="connsiteX2" fmla="*/ 60853 w 67737"/>
              <a:gd name="connsiteY2" fmla="*/ 2935 h 85916"/>
              <a:gd name="connsiteX3" fmla="*/ 67738 w 67737"/>
              <a:gd name="connsiteY3" fmla="*/ 13508 h 85916"/>
              <a:gd name="connsiteX4" fmla="*/ 9343 w 67737"/>
              <a:gd name="connsiteY4" fmla="*/ 85917 h 8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37" h="85916">
                <a:moveTo>
                  <a:pt x="0" y="79524"/>
                </a:moveTo>
                <a:lnTo>
                  <a:pt x="48560" y="108"/>
                </a:lnTo>
                <a:cubicBezTo>
                  <a:pt x="52862" y="-347"/>
                  <a:pt x="57190" y="649"/>
                  <a:pt x="60853" y="2935"/>
                </a:cubicBezTo>
                <a:cubicBezTo>
                  <a:pt x="64382" y="5480"/>
                  <a:pt x="66840" y="9254"/>
                  <a:pt x="67738" y="13508"/>
                </a:cubicBezTo>
                <a:lnTo>
                  <a:pt x="9343" y="85917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2" name="任意多边形: 形状 1171">
            <a:extLst>
              <a:ext uri="{FF2B5EF4-FFF2-40B4-BE49-F238E27FC236}">
                <a16:creationId xmlns:a16="http://schemas.microsoft.com/office/drawing/2014/main" id="{73F96CCC-B1A9-CE32-E4B7-BD5F0A76E44E}"/>
              </a:ext>
            </a:extLst>
          </p:cNvPr>
          <p:cNvSpPr/>
          <p:nvPr/>
        </p:nvSpPr>
        <p:spPr>
          <a:xfrm flipH="1">
            <a:off x="9666109" y="3609613"/>
            <a:ext cx="25012" cy="20784"/>
          </a:xfrm>
          <a:custGeom>
            <a:avLst/>
            <a:gdLst>
              <a:gd name="connsiteX0" fmla="*/ 24185 w 25012"/>
              <a:gd name="connsiteY0" fmla="*/ 18678 h 20784"/>
              <a:gd name="connsiteX1" fmla="*/ 16932 w 25012"/>
              <a:gd name="connsiteY1" fmla="*/ 4049 h 20784"/>
              <a:gd name="connsiteX2" fmla="*/ 828 w 25012"/>
              <a:gd name="connsiteY2" fmla="*/ 2205 h 20784"/>
              <a:gd name="connsiteX3" fmla="*/ 8081 w 25012"/>
              <a:gd name="connsiteY3" fmla="*/ 16711 h 20784"/>
              <a:gd name="connsiteX4" fmla="*/ 24185 w 25012"/>
              <a:gd name="connsiteY4" fmla="*/ 18678 h 2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12" h="20784">
                <a:moveTo>
                  <a:pt x="24185" y="18678"/>
                </a:moveTo>
                <a:cubicBezTo>
                  <a:pt x="26644" y="15113"/>
                  <a:pt x="23448" y="8597"/>
                  <a:pt x="16932" y="4049"/>
                </a:cubicBezTo>
                <a:cubicBezTo>
                  <a:pt x="10417" y="-500"/>
                  <a:pt x="3286" y="-1360"/>
                  <a:pt x="828" y="2205"/>
                </a:cubicBezTo>
                <a:cubicBezTo>
                  <a:pt x="-1631" y="5770"/>
                  <a:pt x="1565" y="12163"/>
                  <a:pt x="8081" y="16711"/>
                </a:cubicBezTo>
                <a:cubicBezTo>
                  <a:pt x="14596" y="21260"/>
                  <a:pt x="21358" y="22120"/>
                  <a:pt x="24185" y="18678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3" name="任意多边形: 形状 1172">
            <a:extLst>
              <a:ext uri="{FF2B5EF4-FFF2-40B4-BE49-F238E27FC236}">
                <a16:creationId xmlns:a16="http://schemas.microsoft.com/office/drawing/2014/main" id="{93F49E66-F75F-8CFC-A00A-1F005C24C0ED}"/>
              </a:ext>
            </a:extLst>
          </p:cNvPr>
          <p:cNvSpPr/>
          <p:nvPr/>
        </p:nvSpPr>
        <p:spPr>
          <a:xfrm flipH="1">
            <a:off x="9297267" y="3519001"/>
            <a:ext cx="78556" cy="77326"/>
          </a:xfrm>
          <a:custGeom>
            <a:avLst/>
            <a:gdLst>
              <a:gd name="connsiteX0" fmla="*/ 70688 w 78556"/>
              <a:gd name="connsiteY0" fmla="*/ 77326 h 77326"/>
              <a:gd name="connsiteX1" fmla="*/ 0 w 78556"/>
              <a:gd name="connsiteY1" fmla="*/ 16719 h 77326"/>
              <a:gd name="connsiteX2" fmla="*/ 4795 w 78556"/>
              <a:gd name="connsiteY2" fmla="*/ 5163 h 77326"/>
              <a:gd name="connsiteX3" fmla="*/ 16228 w 78556"/>
              <a:gd name="connsiteY3" fmla="*/ 0 h 77326"/>
              <a:gd name="connsiteX4" fmla="*/ 78556 w 78556"/>
              <a:gd name="connsiteY4" fmla="*/ 69336 h 7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56" h="77326">
                <a:moveTo>
                  <a:pt x="70688" y="77326"/>
                </a:moveTo>
                <a:lnTo>
                  <a:pt x="0" y="16719"/>
                </a:lnTo>
                <a:cubicBezTo>
                  <a:pt x="320" y="12453"/>
                  <a:pt x="2004" y="8409"/>
                  <a:pt x="4795" y="5163"/>
                </a:cubicBezTo>
                <a:cubicBezTo>
                  <a:pt x="7831" y="2090"/>
                  <a:pt x="11913" y="246"/>
                  <a:pt x="16228" y="0"/>
                </a:cubicBezTo>
                <a:lnTo>
                  <a:pt x="78556" y="69336"/>
                </a:ln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4" name="任意多边形: 形状 1173">
            <a:extLst>
              <a:ext uri="{FF2B5EF4-FFF2-40B4-BE49-F238E27FC236}">
                <a16:creationId xmlns:a16="http://schemas.microsoft.com/office/drawing/2014/main" id="{E7B1DCF5-1E87-AE90-A7B5-FE976C85EB52}"/>
              </a:ext>
            </a:extLst>
          </p:cNvPr>
          <p:cNvSpPr/>
          <p:nvPr/>
        </p:nvSpPr>
        <p:spPr>
          <a:xfrm flipH="1">
            <a:off x="9288318" y="3582153"/>
            <a:ext cx="22831" cy="23294"/>
          </a:xfrm>
          <a:custGeom>
            <a:avLst/>
            <a:gdLst>
              <a:gd name="connsiteX0" fmla="*/ 21381 w 22831"/>
              <a:gd name="connsiteY0" fmla="*/ 1389 h 23294"/>
              <a:gd name="connsiteX1" fmla="*/ 5891 w 22831"/>
              <a:gd name="connsiteY1" fmla="*/ 6184 h 23294"/>
              <a:gd name="connsiteX2" fmla="*/ 1342 w 22831"/>
              <a:gd name="connsiteY2" fmla="*/ 21797 h 23294"/>
              <a:gd name="connsiteX3" fmla="*/ 16955 w 22831"/>
              <a:gd name="connsiteY3" fmla="*/ 17002 h 23294"/>
              <a:gd name="connsiteX4" fmla="*/ 21381 w 22831"/>
              <a:gd name="connsiteY4" fmla="*/ 1389 h 2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1" h="23294">
                <a:moveTo>
                  <a:pt x="21381" y="1389"/>
                </a:moveTo>
                <a:cubicBezTo>
                  <a:pt x="18307" y="-1684"/>
                  <a:pt x="11300" y="529"/>
                  <a:pt x="5891" y="6184"/>
                </a:cubicBezTo>
                <a:cubicBezTo>
                  <a:pt x="481" y="11839"/>
                  <a:pt x="-1608" y="18477"/>
                  <a:pt x="1342" y="21797"/>
                </a:cubicBezTo>
                <a:cubicBezTo>
                  <a:pt x="4292" y="25116"/>
                  <a:pt x="11423" y="22657"/>
                  <a:pt x="16955" y="17002"/>
                </a:cubicBezTo>
                <a:cubicBezTo>
                  <a:pt x="22487" y="11347"/>
                  <a:pt x="24454" y="3971"/>
                  <a:pt x="21381" y="1389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5" name="任意多边形: 形状 1174">
            <a:extLst>
              <a:ext uri="{FF2B5EF4-FFF2-40B4-BE49-F238E27FC236}">
                <a16:creationId xmlns:a16="http://schemas.microsoft.com/office/drawing/2014/main" id="{487869E3-B65B-3B9A-FC07-652206C3B826}"/>
              </a:ext>
            </a:extLst>
          </p:cNvPr>
          <p:cNvSpPr/>
          <p:nvPr/>
        </p:nvSpPr>
        <p:spPr>
          <a:xfrm flipH="1">
            <a:off x="9443439" y="3307920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6" name="任意多边形: 形状 1175">
            <a:extLst>
              <a:ext uri="{FF2B5EF4-FFF2-40B4-BE49-F238E27FC236}">
                <a16:creationId xmlns:a16="http://schemas.microsoft.com/office/drawing/2014/main" id="{03DDCC93-426B-2317-30C2-A8A573B84753}"/>
              </a:ext>
            </a:extLst>
          </p:cNvPr>
          <p:cNvSpPr/>
          <p:nvPr/>
        </p:nvSpPr>
        <p:spPr>
          <a:xfrm flipH="1">
            <a:off x="9463231" y="3393483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7" name="任意多边形: 形状 1176">
            <a:extLst>
              <a:ext uri="{FF2B5EF4-FFF2-40B4-BE49-F238E27FC236}">
                <a16:creationId xmlns:a16="http://schemas.microsoft.com/office/drawing/2014/main" id="{78F63881-BF65-CD62-70E6-3817762E8DC7}"/>
              </a:ext>
            </a:extLst>
          </p:cNvPr>
          <p:cNvSpPr/>
          <p:nvPr/>
        </p:nvSpPr>
        <p:spPr>
          <a:xfrm flipH="1">
            <a:off x="9348286" y="3452124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8" name="任意多边形: 形状 1177">
            <a:extLst>
              <a:ext uri="{FF2B5EF4-FFF2-40B4-BE49-F238E27FC236}">
                <a16:creationId xmlns:a16="http://schemas.microsoft.com/office/drawing/2014/main" id="{EF5FBC39-F04F-00BC-0C64-3F4BC29B930A}"/>
              </a:ext>
            </a:extLst>
          </p:cNvPr>
          <p:cNvSpPr/>
          <p:nvPr/>
        </p:nvSpPr>
        <p:spPr>
          <a:xfrm flipH="1">
            <a:off x="9419097" y="3503757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9" name="任意多边形: 形状 1178">
            <a:extLst>
              <a:ext uri="{FF2B5EF4-FFF2-40B4-BE49-F238E27FC236}">
                <a16:creationId xmlns:a16="http://schemas.microsoft.com/office/drawing/2014/main" id="{27F037BF-DC25-033B-DB90-932DA2C20940}"/>
              </a:ext>
            </a:extLst>
          </p:cNvPr>
          <p:cNvSpPr/>
          <p:nvPr/>
        </p:nvSpPr>
        <p:spPr>
          <a:xfrm flipH="1">
            <a:off x="9554081" y="3294151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0" name="任意多边形: 形状 1179">
            <a:extLst>
              <a:ext uri="{FF2B5EF4-FFF2-40B4-BE49-F238E27FC236}">
                <a16:creationId xmlns:a16="http://schemas.microsoft.com/office/drawing/2014/main" id="{348CD41B-59B8-4D2A-113F-4F05E36291EC}"/>
              </a:ext>
            </a:extLst>
          </p:cNvPr>
          <p:cNvSpPr/>
          <p:nvPr/>
        </p:nvSpPr>
        <p:spPr>
          <a:xfrm flipH="1">
            <a:off x="9617762" y="3369511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1" name="任意多边形: 形状 1180">
            <a:extLst>
              <a:ext uri="{FF2B5EF4-FFF2-40B4-BE49-F238E27FC236}">
                <a16:creationId xmlns:a16="http://schemas.microsoft.com/office/drawing/2014/main" id="{8EA0CF62-18B1-5032-886A-A51D85C82C22}"/>
              </a:ext>
            </a:extLst>
          </p:cNvPr>
          <p:cNvSpPr/>
          <p:nvPr/>
        </p:nvSpPr>
        <p:spPr>
          <a:xfrm flipH="1">
            <a:off x="9638415" y="3474252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2" name="任意多边形: 形状 1181">
            <a:extLst>
              <a:ext uri="{FF2B5EF4-FFF2-40B4-BE49-F238E27FC236}">
                <a16:creationId xmlns:a16="http://schemas.microsoft.com/office/drawing/2014/main" id="{F6B3AAF6-6C9F-F352-A45B-F0C5930589E6}"/>
              </a:ext>
            </a:extLst>
          </p:cNvPr>
          <p:cNvSpPr/>
          <p:nvPr/>
        </p:nvSpPr>
        <p:spPr>
          <a:xfrm flipH="1">
            <a:off x="9496793" y="3335826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3" name="任意多边形: 形状 1182">
            <a:extLst>
              <a:ext uri="{FF2B5EF4-FFF2-40B4-BE49-F238E27FC236}">
                <a16:creationId xmlns:a16="http://schemas.microsoft.com/office/drawing/2014/main" id="{7B55C22D-A108-31CE-C29E-7B6E13D83285}"/>
              </a:ext>
            </a:extLst>
          </p:cNvPr>
          <p:cNvSpPr/>
          <p:nvPr/>
        </p:nvSpPr>
        <p:spPr>
          <a:xfrm flipH="1">
            <a:off x="9541541" y="3486546"/>
            <a:ext cx="29505" cy="29504"/>
          </a:xfrm>
          <a:custGeom>
            <a:avLst/>
            <a:gdLst>
              <a:gd name="connsiteX0" fmla="*/ 1 w 29505"/>
              <a:gd name="connsiteY0" fmla="*/ 14629 h 29504"/>
              <a:gd name="connsiteX1" fmla="*/ 14630 w 29505"/>
              <a:gd name="connsiteY1" fmla="*/ 29505 h 29504"/>
              <a:gd name="connsiteX2" fmla="*/ 29505 w 29505"/>
              <a:gd name="connsiteY2" fmla="*/ 14875 h 29504"/>
              <a:gd name="connsiteX3" fmla="*/ 14876 w 29505"/>
              <a:gd name="connsiteY3" fmla="*/ 0 h 29504"/>
              <a:gd name="connsiteX4" fmla="*/ 14753 w 29505"/>
              <a:gd name="connsiteY4" fmla="*/ 0 h 29504"/>
              <a:gd name="connsiteX5" fmla="*/ 1 w 29505"/>
              <a:gd name="connsiteY5" fmla="*/ 14629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05" h="29504">
                <a:moveTo>
                  <a:pt x="1" y="14629"/>
                </a:moveTo>
                <a:cubicBezTo>
                  <a:pt x="-73" y="22780"/>
                  <a:pt x="6479" y="29431"/>
                  <a:pt x="14630" y="29505"/>
                </a:cubicBezTo>
                <a:cubicBezTo>
                  <a:pt x="22781" y="29566"/>
                  <a:pt x="29431" y="23026"/>
                  <a:pt x="29505" y="14875"/>
                </a:cubicBezTo>
                <a:cubicBezTo>
                  <a:pt x="29567" y="6725"/>
                  <a:pt x="23027" y="74"/>
                  <a:pt x="14876" y="0"/>
                </a:cubicBezTo>
                <a:cubicBezTo>
                  <a:pt x="14839" y="0"/>
                  <a:pt x="14790" y="0"/>
                  <a:pt x="14753" y="0"/>
                </a:cubicBezTo>
                <a:cubicBezTo>
                  <a:pt x="6651" y="0"/>
                  <a:pt x="62" y="6528"/>
                  <a:pt x="1" y="14629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4" name="任意多边形: 形状 1183">
            <a:extLst>
              <a:ext uri="{FF2B5EF4-FFF2-40B4-BE49-F238E27FC236}">
                <a16:creationId xmlns:a16="http://schemas.microsoft.com/office/drawing/2014/main" id="{E1673F91-102A-4ED6-77E6-6644C1598AA6}"/>
              </a:ext>
            </a:extLst>
          </p:cNvPr>
          <p:cNvSpPr/>
          <p:nvPr/>
        </p:nvSpPr>
        <p:spPr>
          <a:xfrm flipH="1">
            <a:off x="9470362" y="3203916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5" name="任意多边形: 形状 1184">
            <a:extLst>
              <a:ext uri="{FF2B5EF4-FFF2-40B4-BE49-F238E27FC236}">
                <a16:creationId xmlns:a16="http://schemas.microsoft.com/office/drawing/2014/main" id="{FDE846BC-8897-C32D-63D5-06390D368588}"/>
              </a:ext>
            </a:extLst>
          </p:cNvPr>
          <p:cNvSpPr/>
          <p:nvPr/>
        </p:nvSpPr>
        <p:spPr>
          <a:xfrm flipH="1">
            <a:off x="9652307" y="3272022"/>
            <a:ext cx="29504" cy="29504"/>
          </a:xfrm>
          <a:custGeom>
            <a:avLst/>
            <a:gdLst>
              <a:gd name="connsiteX0" fmla="*/ 29505 w 29504"/>
              <a:gd name="connsiteY0" fmla="*/ 14752 h 29504"/>
              <a:gd name="connsiteX1" fmla="*/ 14752 w 29504"/>
              <a:gd name="connsiteY1" fmla="*/ 29505 h 29504"/>
              <a:gd name="connsiteX2" fmla="*/ 0 w 29504"/>
              <a:gd name="connsiteY2" fmla="*/ 14752 h 29504"/>
              <a:gd name="connsiteX3" fmla="*/ 14752 w 29504"/>
              <a:gd name="connsiteY3" fmla="*/ 0 h 29504"/>
              <a:gd name="connsiteX4" fmla="*/ 29505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29505" y="14752"/>
                </a:moveTo>
                <a:cubicBezTo>
                  <a:pt x="29505" y="22900"/>
                  <a:pt x="22900" y="29505"/>
                  <a:pt x="14752" y="29505"/>
                </a:cubicBezTo>
                <a:cubicBezTo>
                  <a:pt x="6605" y="29505"/>
                  <a:pt x="0" y="22900"/>
                  <a:pt x="0" y="14752"/>
                </a:cubicBezTo>
                <a:cubicBezTo>
                  <a:pt x="0" y="6605"/>
                  <a:pt x="6605" y="0"/>
                  <a:pt x="14752" y="0"/>
                </a:cubicBezTo>
                <a:cubicBezTo>
                  <a:pt x="22900" y="0"/>
                  <a:pt x="29505" y="6605"/>
                  <a:pt x="29505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6" name="任意多边形: 形状 1185">
            <a:extLst>
              <a:ext uri="{FF2B5EF4-FFF2-40B4-BE49-F238E27FC236}">
                <a16:creationId xmlns:a16="http://schemas.microsoft.com/office/drawing/2014/main" id="{253125B0-1E90-C09C-9373-22E6BA30B425}"/>
              </a:ext>
            </a:extLst>
          </p:cNvPr>
          <p:cNvSpPr/>
          <p:nvPr/>
        </p:nvSpPr>
        <p:spPr>
          <a:xfrm flipH="1">
            <a:off x="9376193" y="3268212"/>
            <a:ext cx="29504" cy="29504"/>
          </a:xfrm>
          <a:custGeom>
            <a:avLst/>
            <a:gdLst>
              <a:gd name="connsiteX0" fmla="*/ 0 w 29504"/>
              <a:gd name="connsiteY0" fmla="*/ 14752 h 29504"/>
              <a:gd name="connsiteX1" fmla="*/ 14752 w 29504"/>
              <a:gd name="connsiteY1" fmla="*/ 29505 h 29504"/>
              <a:gd name="connsiteX2" fmla="*/ 29505 w 29504"/>
              <a:gd name="connsiteY2" fmla="*/ 14752 h 29504"/>
              <a:gd name="connsiteX3" fmla="*/ 14752 w 29504"/>
              <a:gd name="connsiteY3" fmla="*/ 0 h 29504"/>
              <a:gd name="connsiteX4" fmla="*/ 0 w 29504"/>
              <a:gd name="connsiteY4" fmla="*/ 14752 h 2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4" h="29504">
                <a:moveTo>
                  <a:pt x="0" y="14752"/>
                </a:moveTo>
                <a:cubicBezTo>
                  <a:pt x="0" y="22903"/>
                  <a:pt x="6602" y="29505"/>
                  <a:pt x="14752" y="29505"/>
                </a:cubicBezTo>
                <a:cubicBezTo>
                  <a:pt x="22903" y="29505"/>
                  <a:pt x="29505" y="22903"/>
                  <a:pt x="29505" y="14752"/>
                </a:cubicBezTo>
                <a:cubicBezTo>
                  <a:pt x="29505" y="6602"/>
                  <a:pt x="22903" y="0"/>
                  <a:pt x="14752" y="0"/>
                </a:cubicBezTo>
                <a:cubicBezTo>
                  <a:pt x="6602" y="0"/>
                  <a:pt x="0" y="6602"/>
                  <a:pt x="0" y="14752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7" name="任意多边形: 形状 1186">
            <a:extLst>
              <a:ext uri="{FF2B5EF4-FFF2-40B4-BE49-F238E27FC236}">
                <a16:creationId xmlns:a16="http://schemas.microsoft.com/office/drawing/2014/main" id="{E918302F-5F5A-6F42-8BC8-C3EF748C3FD9}"/>
              </a:ext>
            </a:extLst>
          </p:cNvPr>
          <p:cNvSpPr/>
          <p:nvPr/>
        </p:nvSpPr>
        <p:spPr>
          <a:xfrm flipH="1">
            <a:off x="9504660" y="3286775"/>
            <a:ext cx="14752" cy="14752"/>
          </a:xfrm>
          <a:custGeom>
            <a:avLst/>
            <a:gdLst>
              <a:gd name="connsiteX0" fmla="*/ 0 w 14752"/>
              <a:gd name="connsiteY0" fmla="*/ 7376 h 14752"/>
              <a:gd name="connsiteX1" fmla="*/ 7376 w 14752"/>
              <a:gd name="connsiteY1" fmla="*/ 14752 h 14752"/>
              <a:gd name="connsiteX2" fmla="*/ 14752 w 14752"/>
              <a:gd name="connsiteY2" fmla="*/ 7376 h 14752"/>
              <a:gd name="connsiteX3" fmla="*/ 7376 w 14752"/>
              <a:gd name="connsiteY3" fmla="*/ 0 h 14752"/>
              <a:gd name="connsiteX4" fmla="*/ 0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445" y="14752"/>
                  <a:pt x="14752" y="11445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8" name="任意多边形: 形状 1187">
            <a:extLst>
              <a:ext uri="{FF2B5EF4-FFF2-40B4-BE49-F238E27FC236}">
                <a16:creationId xmlns:a16="http://schemas.microsoft.com/office/drawing/2014/main" id="{47622A90-95FD-104C-D8CB-29EEDA7246BA}"/>
              </a:ext>
            </a:extLst>
          </p:cNvPr>
          <p:cNvSpPr/>
          <p:nvPr/>
        </p:nvSpPr>
        <p:spPr>
          <a:xfrm flipH="1">
            <a:off x="9581250" y="3201580"/>
            <a:ext cx="14752" cy="14752"/>
          </a:xfrm>
          <a:custGeom>
            <a:avLst/>
            <a:gdLst>
              <a:gd name="connsiteX0" fmla="*/ 0 w 14752"/>
              <a:gd name="connsiteY0" fmla="*/ 7376 h 14752"/>
              <a:gd name="connsiteX1" fmla="*/ 7376 w 14752"/>
              <a:gd name="connsiteY1" fmla="*/ 14752 h 14752"/>
              <a:gd name="connsiteX2" fmla="*/ 14752 w 14752"/>
              <a:gd name="connsiteY2" fmla="*/ 7376 h 14752"/>
              <a:gd name="connsiteX3" fmla="*/ 7376 w 14752"/>
              <a:gd name="connsiteY3" fmla="*/ 0 h 14752"/>
              <a:gd name="connsiteX4" fmla="*/ 0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445" y="14752"/>
                  <a:pt x="14752" y="11445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89" name="任意多边形: 形状 1188">
            <a:extLst>
              <a:ext uri="{FF2B5EF4-FFF2-40B4-BE49-F238E27FC236}">
                <a16:creationId xmlns:a16="http://schemas.microsoft.com/office/drawing/2014/main" id="{1F4CD33F-8B04-F8F6-79E9-5F4121BF000E}"/>
              </a:ext>
            </a:extLst>
          </p:cNvPr>
          <p:cNvSpPr/>
          <p:nvPr/>
        </p:nvSpPr>
        <p:spPr>
          <a:xfrm flipH="1">
            <a:off x="9414671" y="3203916"/>
            <a:ext cx="14752" cy="14752"/>
          </a:xfrm>
          <a:custGeom>
            <a:avLst/>
            <a:gdLst>
              <a:gd name="connsiteX0" fmla="*/ 0 w 14752"/>
              <a:gd name="connsiteY0" fmla="*/ 7376 h 14752"/>
              <a:gd name="connsiteX1" fmla="*/ 7376 w 14752"/>
              <a:gd name="connsiteY1" fmla="*/ 14752 h 14752"/>
              <a:gd name="connsiteX2" fmla="*/ 14752 w 14752"/>
              <a:gd name="connsiteY2" fmla="*/ 7376 h 14752"/>
              <a:gd name="connsiteX3" fmla="*/ 7376 w 14752"/>
              <a:gd name="connsiteY3" fmla="*/ 0 h 14752"/>
              <a:gd name="connsiteX4" fmla="*/ 0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445" y="14752"/>
                  <a:pt x="14752" y="11445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0" name="任意多边形: 形状 1189">
            <a:extLst>
              <a:ext uri="{FF2B5EF4-FFF2-40B4-BE49-F238E27FC236}">
                <a16:creationId xmlns:a16="http://schemas.microsoft.com/office/drawing/2014/main" id="{3C19803F-2316-F592-90C3-615829CCEB81}"/>
              </a:ext>
            </a:extLst>
          </p:cNvPr>
          <p:cNvSpPr/>
          <p:nvPr/>
        </p:nvSpPr>
        <p:spPr>
          <a:xfrm flipH="1">
            <a:off x="9324682" y="3354758"/>
            <a:ext cx="14752" cy="14752"/>
          </a:xfrm>
          <a:custGeom>
            <a:avLst/>
            <a:gdLst>
              <a:gd name="connsiteX0" fmla="*/ 0 w 14752"/>
              <a:gd name="connsiteY0" fmla="*/ 7376 h 14752"/>
              <a:gd name="connsiteX1" fmla="*/ 7376 w 14752"/>
              <a:gd name="connsiteY1" fmla="*/ 14752 h 14752"/>
              <a:gd name="connsiteX2" fmla="*/ 14752 w 14752"/>
              <a:gd name="connsiteY2" fmla="*/ 7376 h 14752"/>
              <a:gd name="connsiteX3" fmla="*/ 7376 w 14752"/>
              <a:gd name="connsiteY3" fmla="*/ 0 h 14752"/>
              <a:gd name="connsiteX4" fmla="*/ 0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445" y="14752"/>
                  <a:pt x="14752" y="11445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1" name="任意多边形: 形状 1190">
            <a:extLst>
              <a:ext uri="{FF2B5EF4-FFF2-40B4-BE49-F238E27FC236}">
                <a16:creationId xmlns:a16="http://schemas.microsoft.com/office/drawing/2014/main" id="{F0756F3D-0707-EC47-9D8E-241E61B342FB}"/>
              </a:ext>
            </a:extLst>
          </p:cNvPr>
          <p:cNvSpPr/>
          <p:nvPr/>
        </p:nvSpPr>
        <p:spPr>
          <a:xfrm flipH="1">
            <a:off x="9557154" y="3373814"/>
            <a:ext cx="14752" cy="14752"/>
          </a:xfrm>
          <a:custGeom>
            <a:avLst/>
            <a:gdLst>
              <a:gd name="connsiteX0" fmla="*/ 0 w 14752"/>
              <a:gd name="connsiteY0" fmla="*/ 7376 h 14752"/>
              <a:gd name="connsiteX1" fmla="*/ 7376 w 14752"/>
              <a:gd name="connsiteY1" fmla="*/ 14752 h 14752"/>
              <a:gd name="connsiteX2" fmla="*/ 14752 w 14752"/>
              <a:gd name="connsiteY2" fmla="*/ 7376 h 14752"/>
              <a:gd name="connsiteX3" fmla="*/ 7376 w 14752"/>
              <a:gd name="connsiteY3" fmla="*/ 0 h 14752"/>
              <a:gd name="connsiteX4" fmla="*/ 0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445" y="14752"/>
                  <a:pt x="14752" y="11445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2" name="任意多边形: 形状 1191">
            <a:extLst>
              <a:ext uri="{FF2B5EF4-FFF2-40B4-BE49-F238E27FC236}">
                <a16:creationId xmlns:a16="http://schemas.microsoft.com/office/drawing/2014/main" id="{DE2A3734-6FB1-DF36-D3A0-500C86656ECF}"/>
              </a:ext>
            </a:extLst>
          </p:cNvPr>
          <p:cNvSpPr/>
          <p:nvPr/>
        </p:nvSpPr>
        <p:spPr>
          <a:xfrm flipH="1">
            <a:off x="9685745" y="3399015"/>
            <a:ext cx="14752" cy="14752"/>
          </a:xfrm>
          <a:custGeom>
            <a:avLst/>
            <a:gdLst>
              <a:gd name="connsiteX0" fmla="*/ 0 w 14752"/>
              <a:gd name="connsiteY0" fmla="*/ 7376 h 14752"/>
              <a:gd name="connsiteX1" fmla="*/ 7376 w 14752"/>
              <a:gd name="connsiteY1" fmla="*/ 14752 h 14752"/>
              <a:gd name="connsiteX2" fmla="*/ 14752 w 14752"/>
              <a:gd name="connsiteY2" fmla="*/ 7376 h 14752"/>
              <a:gd name="connsiteX3" fmla="*/ 7376 w 14752"/>
              <a:gd name="connsiteY3" fmla="*/ 0 h 14752"/>
              <a:gd name="connsiteX4" fmla="*/ 0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445" y="14752"/>
                  <a:pt x="14752" y="11445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3" name="任意多边形: 形状 1192">
            <a:extLst>
              <a:ext uri="{FF2B5EF4-FFF2-40B4-BE49-F238E27FC236}">
                <a16:creationId xmlns:a16="http://schemas.microsoft.com/office/drawing/2014/main" id="{C51CF5F3-EE15-652C-BCDC-C9B769E58339}"/>
              </a:ext>
            </a:extLst>
          </p:cNvPr>
          <p:cNvSpPr/>
          <p:nvPr/>
        </p:nvSpPr>
        <p:spPr>
          <a:xfrm flipH="1">
            <a:off x="9544615" y="3438969"/>
            <a:ext cx="14752" cy="14753"/>
          </a:xfrm>
          <a:custGeom>
            <a:avLst/>
            <a:gdLst>
              <a:gd name="connsiteX0" fmla="*/ 0 w 14752"/>
              <a:gd name="connsiteY0" fmla="*/ 7376 h 14753"/>
              <a:gd name="connsiteX1" fmla="*/ 7376 w 14752"/>
              <a:gd name="connsiteY1" fmla="*/ 14752 h 14753"/>
              <a:gd name="connsiteX2" fmla="*/ 14752 w 14752"/>
              <a:gd name="connsiteY2" fmla="*/ 7622 h 14753"/>
              <a:gd name="connsiteX3" fmla="*/ 14752 w 14752"/>
              <a:gd name="connsiteY3" fmla="*/ 7376 h 14753"/>
              <a:gd name="connsiteX4" fmla="*/ 7376 w 14752"/>
              <a:gd name="connsiteY4" fmla="*/ 0 h 14753"/>
              <a:gd name="connsiteX5" fmla="*/ 0 w 14752"/>
              <a:gd name="connsiteY5" fmla="*/ 7376 h 1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2" h="14753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384" y="14826"/>
                  <a:pt x="14679" y="11630"/>
                  <a:pt x="14752" y="7622"/>
                </a:cubicBezTo>
                <a:cubicBezTo>
                  <a:pt x="14752" y="7536"/>
                  <a:pt x="14752" y="7462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E0E0E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4" name="任意多边形: 形状 1193">
            <a:extLst>
              <a:ext uri="{FF2B5EF4-FFF2-40B4-BE49-F238E27FC236}">
                <a16:creationId xmlns:a16="http://schemas.microsoft.com/office/drawing/2014/main" id="{3D5ED931-DB0B-7773-2630-AD080459C42B}"/>
              </a:ext>
            </a:extLst>
          </p:cNvPr>
          <p:cNvSpPr/>
          <p:nvPr/>
        </p:nvSpPr>
        <p:spPr>
          <a:xfrm flipH="1">
            <a:off x="9590716" y="3523181"/>
            <a:ext cx="14752" cy="14752"/>
          </a:xfrm>
          <a:custGeom>
            <a:avLst/>
            <a:gdLst>
              <a:gd name="connsiteX0" fmla="*/ 0 w 14752"/>
              <a:gd name="connsiteY0" fmla="*/ 7376 h 14752"/>
              <a:gd name="connsiteX1" fmla="*/ 7376 w 14752"/>
              <a:gd name="connsiteY1" fmla="*/ 14752 h 14752"/>
              <a:gd name="connsiteX2" fmla="*/ 14752 w 14752"/>
              <a:gd name="connsiteY2" fmla="*/ 7376 h 14752"/>
              <a:gd name="connsiteX3" fmla="*/ 7376 w 14752"/>
              <a:gd name="connsiteY3" fmla="*/ 0 h 14752"/>
              <a:gd name="connsiteX4" fmla="*/ 0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0" y="7376"/>
                </a:moveTo>
                <a:cubicBezTo>
                  <a:pt x="0" y="11445"/>
                  <a:pt x="3307" y="14752"/>
                  <a:pt x="7376" y="14752"/>
                </a:cubicBezTo>
                <a:cubicBezTo>
                  <a:pt x="11445" y="14752"/>
                  <a:pt x="14752" y="11445"/>
                  <a:pt x="14752" y="7376"/>
                </a:cubicBezTo>
                <a:cubicBezTo>
                  <a:pt x="14752" y="3307"/>
                  <a:pt x="11445" y="0"/>
                  <a:pt x="7376" y="0"/>
                </a:cubicBezTo>
                <a:cubicBezTo>
                  <a:pt x="3307" y="0"/>
                  <a:pt x="0" y="3307"/>
                  <a:pt x="0" y="737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5" name="任意多边形: 形状 1194">
            <a:extLst>
              <a:ext uri="{FF2B5EF4-FFF2-40B4-BE49-F238E27FC236}">
                <a16:creationId xmlns:a16="http://schemas.microsoft.com/office/drawing/2014/main" id="{C02F4008-28B6-A021-BB42-C16B18A374ED}"/>
              </a:ext>
            </a:extLst>
          </p:cNvPr>
          <p:cNvSpPr/>
          <p:nvPr/>
        </p:nvSpPr>
        <p:spPr>
          <a:xfrm flipH="1">
            <a:off x="9501341" y="3523181"/>
            <a:ext cx="14752" cy="14752"/>
          </a:xfrm>
          <a:custGeom>
            <a:avLst/>
            <a:gdLst>
              <a:gd name="connsiteX0" fmla="*/ 14752 w 14752"/>
              <a:gd name="connsiteY0" fmla="*/ 7376 h 14752"/>
              <a:gd name="connsiteX1" fmla="*/ 7376 w 14752"/>
              <a:gd name="connsiteY1" fmla="*/ 14753 h 14752"/>
              <a:gd name="connsiteX2" fmla="*/ 0 w 14752"/>
              <a:gd name="connsiteY2" fmla="*/ 7376 h 14752"/>
              <a:gd name="connsiteX3" fmla="*/ 7376 w 14752"/>
              <a:gd name="connsiteY3" fmla="*/ 0 h 14752"/>
              <a:gd name="connsiteX4" fmla="*/ 14752 w 14752"/>
              <a:gd name="connsiteY4" fmla="*/ 7376 h 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52" h="14752">
                <a:moveTo>
                  <a:pt x="14752" y="7376"/>
                </a:moveTo>
                <a:cubicBezTo>
                  <a:pt x="14752" y="11450"/>
                  <a:pt x="11450" y="14753"/>
                  <a:pt x="7376" y="14753"/>
                </a:cubicBezTo>
                <a:cubicBezTo>
                  <a:pt x="3302" y="14753"/>
                  <a:pt x="0" y="11450"/>
                  <a:pt x="0" y="7376"/>
                </a:cubicBezTo>
                <a:cubicBezTo>
                  <a:pt x="0" y="3303"/>
                  <a:pt x="3302" y="0"/>
                  <a:pt x="7376" y="0"/>
                </a:cubicBezTo>
                <a:cubicBezTo>
                  <a:pt x="11450" y="0"/>
                  <a:pt x="14752" y="3302"/>
                  <a:pt x="14752" y="737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6" name="任意多边形: 形状 1195">
            <a:extLst>
              <a:ext uri="{FF2B5EF4-FFF2-40B4-BE49-F238E27FC236}">
                <a16:creationId xmlns:a16="http://schemas.microsoft.com/office/drawing/2014/main" id="{8E49ACA8-B73F-D713-B8E4-722DA2F0A1C0}"/>
              </a:ext>
            </a:extLst>
          </p:cNvPr>
          <p:cNvSpPr/>
          <p:nvPr/>
        </p:nvSpPr>
        <p:spPr>
          <a:xfrm flipH="1">
            <a:off x="6582595" y="4826794"/>
            <a:ext cx="4767212" cy="278327"/>
          </a:xfrm>
          <a:custGeom>
            <a:avLst/>
            <a:gdLst>
              <a:gd name="connsiteX0" fmla="*/ 4767213 w 4767212"/>
              <a:gd name="connsiteY0" fmla="*/ 139163 h 278327"/>
              <a:gd name="connsiteX1" fmla="*/ 2383606 w 4767212"/>
              <a:gd name="connsiteY1" fmla="*/ 278327 h 278327"/>
              <a:gd name="connsiteX2" fmla="*/ 0 w 4767212"/>
              <a:gd name="connsiteY2" fmla="*/ 139163 h 278327"/>
              <a:gd name="connsiteX3" fmla="*/ 2383606 w 4767212"/>
              <a:gd name="connsiteY3" fmla="*/ 0 h 278327"/>
              <a:gd name="connsiteX4" fmla="*/ 4767213 w 4767212"/>
              <a:gd name="connsiteY4" fmla="*/ 139163 h 27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7212" h="278327">
                <a:moveTo>
                  <a:pt x="4767213" y="139163"/>
                </a:moveTo>
                <a:cubicBezTo>
                  <a:pt x="4767213" y="216021"/>
                  <a:pt x="3700036" y="278327"/>
                  <a:pt x="2383606" y="278327"/>
                </a:cubicBezTo>
                <a:cubicBezTo>
                  <a:pt x="1067177" y="278327"/>
                  <a:pt x="0" y="216021"/>
                  <a:pt x="0" y="139163"/>
                </a:cubicBezTo>
                <a:cubicBezTo>
                  <a:pt x="0" y="62306"/>
                  <a:pt x="1067177" y="0"/>
                  <a:pt x="2383606" y="0"/>
                </a:cubicBezTo>
                <a:cubicBezTo>
                  <a:pt x="3700036" y="0"/>
                  <a:pt x="4767213" y="62306"/>
                  <a:pt x="4767213" y="139163"/>
                </a:cubicBezTo>
                <a:close/>
              </a:path>
            </a:pathLst>
          </a:custGeom>
          <a:solidFill>
            <a:srgbClr val="F5F5F5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98" name="任意多边形: 形状 1197">
            <a:extLst>
              <a:ext uri="{FF2B5EF4-FFF2-40B4-BE49-F238E27FC236}">
                <a16:creationId xmlns:a16="http://schemas.microsoft.com/office/drawing/2014/main" id="{C594BC7F-397D-BE7D-157D-40EA4235411D}"/>
              </a:ext>
            </a:extLst>
          </p:cNvPr>
          <p:cNvSpPr/>
          <p:nvPr/>
        </p:nvSpPr>
        <p:spPr>
          <a:xfrm flipH="1">
            <a:off x="6770294" y="3874578"/>
            <a:ext cx="1667056" cy="669340"/>
          </a:xfrm>
          <a:custGeom>
            <a:avLst/>
            <a:gdLst>
              <a:gd name="connsiteX0" fmla="*/ 1658673 w 1667056"/>
              <a:gd name="connsiteY0" fmla="*/ 669340 h 669340"/>
              <a:gd name="connsiteX1" fmla="*/ 1593763 w 1667056"/>
              <a:gd name="connsiteY1" fmla="*/ 461701 h 669340"/>
              <a:gd name="connsiteX2" fmla="*/ 1411572 w 1667056"/>
              <a:gd name="connsiteY2" fmla="*/ 230459 h 669340"/>
              <a:gd name="connsiteX3" fmla="*/ 1200368 w 1667056"/>
              <a:gd name="connsiteY3" fmla="*/ 124488 h 669340"/>
              <a:gd name="connsiteX4" fmla="*/ 997523 w 1667056"/>
              <a:gd name="connsiteY4" fmla="*/ 9543 h 669340"/>
              <a:gd name="connsiteX5" fmla="*/ 804022 w 1667056"/>
              <a:gd name="connsiteY5" fmla="*/ 159648 h 669340"/>
              <a:gd name="connsiteX6" fmla="*/ 571181 w 1667056"/>
              <a:gd name="connsiteY6" fmla="*/ 230459 h 669340"/>
              <a:gd name="connsiteX7" fmla="*/ 296788 w 1667056"/>
              <a:gd name="connsiteY7" fmla="*/ 404782 h 669340"/>
              <a:gd name="connsiteX8" fmla="*/ 210733 w 1667056"/>
              <a:gd name="connsiteY8" fmla="*/ 490837 h 669340"/>
              <a:gd name="connsiteX9" fmla="*/ 3831 w 1667056"/>
              <a:gd name="connsiteY9" fmla="*/ 669340 h 66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7056" h="669340">
                <a:moveTo>
                  <a:pt x="1658673" y="669340"/>
                </a:moveTo>
                <a:cubicBezTo>
                  <a:pt x="1669737" y="616109"/>
                  <a:pt x="1684858" y="491821"/>
                  <a:pt x="1593763" y="461701"/>
                </a:cubicBezTo>
                <a:cubicBezTo>
                  <a:pt x="1476974" y="423223"/>
                  <a:pt x="1407637" y="332742"/>
                  <a:pt x="1411572" y="230459"/>
                </a:cubicBezTo>
                <a:cubicBezTo>
                  <a:pt x="1415506" y="128176"/>
                  <a:pt x="1292570" y="28598"/>
                  <a:pt x="1200368" y="124488"/>
                </a:cubicBezTo>
                <a:cubicBezTo>
                  <a:pt x="1108166" y="220378"/>
                  <a:pt x="1120459" y="50726"/>
                  <a:pt x="997523" y="9543"/>
                </a:cubicBezTo>
                <a:cubicBezTo>
                  <a:pt x="874587" y="-31641"/>
                  <a:pt x="770337" y="68306"/>
                  <a:pt x="804022" y="159648"/>
                </a:cubicBezTo>
                <a:cubicBezTo>
                  <a:pt x="837706" y="250989"/>
                  <a:pt x="716369" y="308154"/>
                  <a:pt x="571181" y="230459"/>
                </a:cubicBezTo>
                <a:cubicBezTo>
                  <a:pt x="425994" y="152763"/>
                  <a:pt x="266054" y="294140"/>
                  <a:pt x="296788" y="404782"/>
                </a:cubicBezTo>
                <a:cubicBezTo>
                  <a:pt x="327522" y="515425"/>
                  <a:pt x="302320" y="527718"/>
                  <a:pt x="210733" y="490837"/>
                </a:cubicBezTo>
                <a:cubicBezTo>
                  <a:pt x="124677" y="456169"/>
                  <a:pt x="-25919" y="546281"/>
                  <a:pt x="3831" y="66934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0" name="任意多边形: 形状 1199">
            <a:extLst>
              <a:ext uri="{FF2B5EF4-FFF2-40B4-BE49-F238E27FC236}">
                <a16:creationId xmlns:a16="http://schemas.microsoft.com/office/drawing/2014/main" id="{151802EF-7CFF-1062-C490-21199D5CE3D8}"/>
              </a:ext>
            </a:extLst>
          </p:cNvPr>
          <p:cNvSpPr/>
          <p:nvPr/>
        </p:nvSpPr>
        <p:spPr>
          <a:xfrm flipH="1">
            <a:off x="9847374" y="4027715"/>
            <a:ext cx="1263445" cy="516202"/>
          </a:xfrm>
          <a:custGeom>
            <a:avLst/>
            <a:gdLst>
              <a:gd name="connsiteX0" fmla="*/ 0 w 1263445"/>
              <a:gd name="connsiteY0" fmla="*/ 516203 h 516202"/>
              <a:gd name="connsiteX1" fmla="*/ 1260832 w 1263445"/>
              <a:gd name="connsiteY1" fmla="*/ 516203 h 516202"/>
              <a:gd name="connsiteX2" fmla="*/ 1181538 w 1263445"/>
              <a:gd name="connsiteY2" fmla="*/ 380973 h 516202"/>
              <a:gd name="connsiteX3" fmla="*/ 1055406 w 1263445"/>
              <a:gd name="connsiteY3" fmla="*/ 191652 h 516202"/>
              <a:gd name="connsiteX4" fmla="*/ 769702 w 1263445"/>
              <a:gd name="connsiteY4" fmla="*/ 41793 h 516202"/>
              <a:gd name="connsiteX5" fmla="*/ 525428 w 1263445"/>
              <a:gd name="connsiteY5" fmla="*/ 24336 h 516202"/>
              <a:gd name="connsiteX6" fmla="*/ 377045 w 1263445"/>
              <a:gd name="connsiteY6" fmla="*/ 172597 h 516202"/>
              <a:gd name="connsiteX7" fmla="*/ 200386 w 1263445"/>
              <a:gd name="connsiteY7" fmla="*/ 258037 h 516202"/>
              <a:gd name="connsiteX8" fmla="*/ 200386 w 1263445"/>
              <a:gd name="connsiteY8" fmla="*/ 447359 h 516202"/>
              <a:gd name="connsiteX9" fmla="*/ 0 w 1263445"/>
              <a:gd name="connsiteY9" fmla="*/ 516203 h 51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445" h="516202">
                <a:moveTo>
                  <a:pt x="0" y="516203"/>
                </a:moveTo>
                <a:lnTo>
                  <a:pt x="1260832" y="516203"/>
                </a:lnTo>
                <a:cubicBezTo>
                  <a:pt x="1274846" y="457931"/>
                  <a:pt x="1230221" y="390439"/>
                  <a:pt x="1181538" y="380973"/>
                </a:cubicBezTo>
                <a:cubicBezTo>
                  <a:pt x="1120070" y="368680"/>
                  <a:pt x="1058602" y="260496"/>
                  <a:pt x="1055406" y="191652"/>
                </a:cubicBezTo>
                <a:cubicBezTo>
                  <a:pt x="1052209" y="122808"/>
                  <a:pt x="941813" y="-89011"/>
                  <a:pt x="769702" y="41793"/>
                </a:cubicBezTo>
                <a:cubicBezTo>
                  <a:pt x="597592" y="172597"/>
                  <a:pt x="649840" y="60971"/>
                  <a:pt x="525428" y="24336"/>
                </a:cubicBezTo>
                <a:cubicBezTo>
                  <a:pt x="401017" y="-12299"/>
                  <a:pt x="322338" y="93303"/>
                  <a:pt x="377045" y="172597"/>
                </a:cubicBezTo>
                <a:cubicBezTo>
                  <a:pt x="377045" y="172597"/>
                  <a:pt x="251896" y="141248"/>
                  <a:pt x="200386" y="258037"/>
                </a:cubicBezTo>
                <a:cubicBezTo>
                  <a:pt x="148876" y="374826"/>
                  <a:pt x="200386" y="447359"/>
                  <a:pt x="200386" y="447359"/>
                </a:cubicBezTo>
                <a:cubicBezTo>
                  <a:pt x="200386" y="447359"/>
                  <a:pt x="48806" y="442687"/>
                  <a:pt x="0" y="51620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3" name="任意多边形: 形状 1202">
            <a:extLst>
              <a:ext uri="{FF2B5EF4-FFF2-40B4-BE49-F238E27FC236}">
                <a16:creationId xmlns:a16="http://schemas.microsoft.com/office/drawing/2014/main" id="{C1F7CDC5-AA39-6285-8768-1E3772BE5BB2}"/>
              </a:ext>
            </a:extLst>
          </p:cNvPr>
          <p:cNvSpPr/>
          <p:nvPr/>
        </p:nvSpPr>
        <p:spPr>
          <a:xfrm flipH="1">
            <a:off x="6573054" y="4537526"/>
            <a:ext cx="4745479" cy="221284"/>
          </a:xfrm>
          <a:custGeom>
            <a:avLst/>
            <a:gdLst>
              <a:gd name="connsiteX0" fmla="*/ 4745405 w 4745479"/>
              <a:gd name="connsiteY0" fmla="*/ 52862 h 221284"/>
              <a:gd name="connsiteX1" fmla="*/ 4745405 w 4745479"/>
              <a:gd name="connsiteY1" fmla="*/ 221285 h 221284"/>
              <a:gd name="connsiteX2" fmla="*/ 75 w 4745479"/>
              <a:gd name="connsiteY2" fmla="*/ 221285 h 221284"/>
              <a:gd name="connsiteX3" fmla="*/ 75 w 4745479"/>
              <a:gd name="connsiteY3" fmla="*/ 52862 h 221284"/>
              <a:gd name="connsiteX4" fmla="*/ 47447 w 4745479"/>
              <a:gd name="connsiteY4" fmla="*/ 61 h 221284"/>
              <a:gd name="connsiteX5" fmla="*/ 49249 w 4745479"/>
              <a:gd name="connsiteY5" fmla="*/ 0 h 221284"/>
              <a:gd name="connsiteX6" fmla="*/ 4695738 w 4745479"/>
              <a:gd name="connsiteY6" fmla="*/ 0 h 221284"/>
              <a:gd name="connsiteX7" fmla="*/ 4745478 w 4745479"/>
              <a:gd name="connsiteY7" fmla="*/ 50576 h 221284"/>
              <a:gd name="connsiteX8" fmla="*/ 4745405 w 4745479"/>
              <a:gd name="connsiteY8" fmla="*/ 52862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5479" h="221284">
                <a:moveTo>
                  <a:pt x="4745405" y="52862"/>
                </a:moveTo>
                <a:lnTo>
                  <a:pt x="4745405" y="221285"/>
                </a:lnTo>
                <a:lnTo>
                  <a:pt x="75" y="221285"/>
                </a:lnTo>
                <a:lnTo>
                  <a:pt x="75" y="52862"/>
                </a:lnTo>
                <a:cubicBezTo>
                  <a:pt x="-1424" y="25202"/>
                  <a:pt x="19785" y="1561"/>
                  <a:pt x="47447" y="61"/>
                </a:cubicBezTo>
                <a:cubicBezTo>
                  <a:pt x="48047" y="37"/>
                  <a:pt x="48648" y="12"/>
                  <a:pt x="49249" y="0"/>
                </a:cubicBezTo>
                <a:lnTo>
                  <a:pt x="4695738" y="0"/>
                </a:lnTo>
                <a:cubicBezTo>
                  <a:pt x="4723436" y="233"/>
                  <a:pt x="4745712" y="22878"/>
                  <a:pt x="4745478" y="50576"/>
                </a:cubicBezTo>
                <a:cubicBezTo>
                  <a:pt x="4745466" y="51338"/>
                  <a:pt x="4745441" y="52100"/>
                  <a:pt x="4745405" y="52862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4" name="任意多边形: 形状 1203">
            <a:extLst>
              <a:ext uri="{FF2B5EF4-FFF2-40B4-BE49-F238E27FC236}">
                <a16:creationId xmlns:a16="http://schemas.microsoft.com/office/drawing/2014/main" id="{881C63F3-C2A0-3EB9-4DF6-2568D5D9A294}"/>
              </a:ext>
            </a:extLst>
          </p:cNvPr>
          <p:cNvSpPr/>
          <p:nvPr/>
        </p:nvSpPr>
        <p:spPr>
          <a:xfrm flipH="1">
            <a:off x="10752953" y="4537526"/>
            <a:ext cx="295046" cy="221284"/>
          </a:xfrm>
          <a:custGeom>
            <a:avLst/>
            <a:gdLst>
              <a:gd name="connsiteX0" fmla="*/ 0 w 295046"/>
              <a:gd name="connsiteY0" fmla="*/ 0 h 221284"/>
              <a:gd name="connsiteX1" fmla="*/ 295046 w 295046"/>
              <a:gd name="connsiteY1" fmla="*/ 0 h 221284"/>
              <a:gd name="connsiteX2" fmla="*/ 295046 w 295046"/>
              <a:gd name="connsiteY2" fmla="*/ 221285 h 221284"/>
              <a:gd name="connsiteX3" fmla="*/ 0 w 295046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46" h="221284">
                <a:moveTo>
                  <a:pt x="0" y="0"/>
                </a:moveTo>
                <a:lnTo>
                  <a:pt x="295046" y="0"/>
                </a:lnTo>
                <a:lnTo>
                  <a:pt x="295046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5" name="任意多边形: 形状 1204">
            <a:extLst>
              <a:ext uri="{FF2B5EF4-FFF2-40B4-BE49-F238E27FC236}">
                <a16:creationId xmlns:a16="http://schemas.microsoft.com/office/drawing/2014/main" id="{8A2E732D-8348-DDAF-DED7-372D3F775D5B}"/>
              </a:ext>
            </a:extLst>
          </p:cNvPr>
          <p:cNvSpPr/>
          <p:nvPr/>
        </p:nvSpPr>
        <p:spPr>
          <a:xfrm flipH="1">
            <a:off x="10199741" y="4537526"/>
            <a:ext cx="282752" cy="221284"/>
          </a:xfrm>
          <a:custGeom>
            <a:avLst/>
            <a:gdLst>
              <a:gd name="connsiteX0" fmla="*/ 0 w 282752"/>
              <a:gd name="connsiteY0" fmla="*/ 0 h 221284"/>
              <a:gd name="connsiteX1" fmla="*/ 282753 w 282752"/>
              <a:gd name="connsiteY1" fmla="*/ 0 h 221284"/>
              <a:gd name="connsiteX2" fmla="*/ 282753 w 282752"/>
              <a:gd name="connsiteY2" fmla="*/ 221285 h 221284"/>
              <a:gd name="connsiteX3" fmla="*/ 0 w 282752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52" h="221284">
                <a:moveTo>
                  <a:pt x="0" y="0"/>
                </a:moveTo>
                <a:lnTo>
                  <a:pt x="282753" y="0"/>
                </a:lnTo>
                <a:lnTo>
                  <a:pt x="282753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6" name="任意多边形: 形状 1205">
            <a:extLst>
              <a:ext uri="{FF2B5EF4-FFF2-40B4-BE49-F238E27FC236}">
                <a16:creationId xmlns:a16="http://schemas.microsoft.com/office/drawing/2014/main" id="{38318E97-90E2-0D95-1FA3-1B09E3E1C273}"/>
              </a:ext>
            </a:extLst>
          </p:cNvPr>
          <p:cNvSpPr/>
          <p:nvPr/>
        </p:nvSpPr>
        <p:spPr>
          <a:xfrm flipH="1">
            <a:off x="9634235" y="4537526"/>
            <a:ext cx="295046" cy="221284"/>
          </a:xfrm>
          <a:custGeom>
            <a:avLst/>
            <a:gdLst>
              <a:gd name="connsiteX0" fmla="*/ 0 w 295046"/>
              <a:gd name="connsiteY0" fmla="*/ 0 h 221284"/>
              <a:gd name="connsiteX1" fmla="*/ 295046 w 295046"/>
              <a:gd name="connsiteY1" fmla="*/ 0 h 221284"/>
              <a:gd name="connsiteX2" fmla="*/ 295046 w 295046"/>
              <a:gd name="connsiteY2" fmla="*/ 221285 h 221284"/>
              <a:gd name="connsiteX3" fmla="*/ 0 w 295046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46" h="221284">
                <a:moveTo>
                  <a:pt x="0" y="0"/>
                </a:moveTo>
                <a:lnTo>
                  <a:pt x="295046" y="0"/>
                </a:lnTo>
                <a:lnTo>
                  <a:pt x="295046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7" name="任意多边形: 形状 1206">
            <a:extLst>
              <a:ext uri="{FF2B5EF4-FFF2-40B4-BE49-F238E27FC236}">
                <a16:creationId xmlns:a16="http://schemas.microsoft.com/office/drawing/2014/main" id="{ED721D4C-FE2C-0F7C-2D7D-B3244E6D8DA1}"/>
              </a:ext>
            </a:extLst>
          </p:cNvPr>
          <p:cNvSpPr/>
          <p:nvPr/>
        </p:nvSpPr>
        <p:spPr>
          <a:xfrm flipH="1">
            <a:off x="9081024" y="4537526"/>
            <a:ext cx="282752" cy="221284"/>
          </a:xfrm>
          <a:custGeom>
            <a:avLst/>
            <a:gdLst>
              <a:gd name="connsiteX0" fmla="*/ 0 w 282752"/>
              <a:gd name="connsiteY0" fmla="*/ 0 h 221284"/>
              <a:gd name="connsiteX1" fmla="*/ 282753 w 282752"/>
              <a:gd name="connsiteY1" fmla="*/ 0 h 221284"/>
              <a:gd name="connsiteX2" fmla="*/ 282753 w 282752"/>
              <a:gd name="connsiteY2" fmla="*/ 221285 h 221284"/>
              <a:gd name="connsiteX3" fmla="*/ 0 w 282752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52" h="221284">
                <a:moveTo>
                  <a:pt x="0" y="0"/>
                </a:moveTo>
                <a:lnTo>
                  <a:pt x="282753" y="0"/>
                </a:lnTo>
                <a:lnTo>
                  <a:pt x="282753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8" name="任意多边形: 形状 1207">
            <a:extLst>
              <a:ext uri="{FF2B5EF4-FFF2-40B4-BE49-F238E27FC236}">
                <a16:creationId xmlns:a16="http://schemas.microsoft.com/office/drawing/2014/main" id="{FF7727EE-0CD6-12AE-0780-CE846EAD4B36}"/>
              </a:ext>
            </a:extLst>
          </p:cNvPr>
          <p:cNvSpPr/>
          <p:nvPr/>
        </p:nvSpPr>
        <p:spPr>
          <a:xfrm flipH="1">
            <a:off x="8527812" y="4537526"/>
            <a:ext cx="282752" cy="221284"/>
          </a:xfrm>
          <a:custGeom>
            <a:avLst/>
            <a:gdLst>
              <a:gd name="connsiteX0" fmla="*/ 0 w 282752"/>
              <a:gd name="connsiteY0" fmla="*/ 0 h 221284"/>
              <a:gd name="connsiteX1" fmla="*/ 282753 w 282752"/>
              <a:gd name="connsiteY1" fmla="*/ 0 h 221284"/>
              <a:gd name="connsiteX2" fmla="*/ 282753 w 282752"/>
              <a:gd name="connsiteY2" fmla="*/ 221285 h 221284"/>
              <a:gd name="connsiteX3" fmla="*/ 0 w 282752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52" h="221284">
                <a:moveTo>
                  <a:pt x="0" y="0"/>
                </a:moveTo>
                <a:lnTo>
                  <a:pt x="282753" y="0"/>
                </a:lnTo>
                <a:lnTo>
                  <a:pt x="282753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09" name="任意多边形: 形状 1208">
            <a:extLst>
              <a:ext uri="{FF2B5EF4-FFF2-40B4-BE49-F238E27FC236}">
                <a16:creationId xmlns:a16="http://schemas.microsoft.com/office/drawing/2014/main" id="{97D9A826-9344-9EAC-FCB6-88442CA57E91}"/>
              </a:ext>
            </a:extLst>
          </p:cNvPr>
          <p:cNvSpPr/>
          <p:nvPr/>
        </p:nvSpPr>
        <p:spPr>
          <a:xfrm flipH="1">
            <a:off x="7962306" y="4537526"/>
            <a:ext cx="295046" cy="221284"/>
          </a:xfrm>
          <a:custGeom>
            <a:avLst/>
            <a:gdLst>
              <a:gd name="connsiteX0" fmla="*/ 0 w 295046"/>
              <a:gd name="connsiteY0" fmla="*/ 0 h 221284"/>
              <a:gd name="connsiteX1" fmla="*/ 295046 w 295046"/>
              <a:gd name="connsiteY1" fmla="*/ 0 h 221284"/>
              <a:gd name="connsiteX2" fmla="*/ 295046 w 295046"/>
              <a:gd name="connsiteY2" fmla="*/ 221285 h 221284"/>
              <a:gd name="connsiteX3" fmla="*/ 0 w 295046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46" h="221284">
                <a:moveTo>
                  <a:pt x="0" y="0"/>
                </a:moveTo>
                <a:lnTo>
                  <a:pt x="295046" y="0"/>
                </a:lnTo>
                <a:lnTo>
                  <a:pt x="295046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10" name="任意多边形: 形状 1209">
            <a:extLst>
              <a:ext uri="{FF2B5EF4-FFF2-40B4-BE49-F238E27FC236}">
                <a16:creationId xmlns:a16="http://schemas.microsoft.com/office/drawing/2014/main" id="{CDB460A2-6BAC-FA79-79CC-8E34F8EC9011}"/>
              </a:ext>
            </a:extLst>
          </p:cNvPr>
          <p:cNvSpPr/>
          <p:nvPr/>
        </p:nvSpPr>
        <p:spPr>
          <a:xfrm flipH="1">
            <a:off x="7409094" y="4537526"/>
            <a:ext cx="282752" cy="221284"/>
          </a:xfrm>
          <a:custGeom>
            <a:avLst/>
            <a:gdLst>
              <a:gd name="connsiteX0" fmla="*/ 0 w 282752"/>
              <a:gd name="connsiteY0" fmla="*/ 0 h 221284"/>
              <a:gd name="connsiteX1" fmla="*/ 282753 w 282752"/>
              <a:gd name="connsiteY1" fmla="*/ 0 h 221284"/>
              <a:gd name="connsiteX2" fmla="*/ 282753 w 282752"/>
              <a:gd name="connsiteY2" fmla="*/ 221285 h 221284"/>
              <a:gd name="connsiteX3" fmla="*/ 0 w 282752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52" h="221284">
                <a:moveTo>
                  <a:pt x="0" y="0"/>
                </a:moveTo>
                <a:lnTo>
                  <a:pt x="282753" y="0"/>
                </a:lnTo>
                <a:lnTo>
                  <a:pt x="282753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11" name="任意多边形: 形状 1210">
            <a:extLst>
              <a:ext uri="{FF2B5EF4-FFF2-40B4-BE49-F238E27FC236}">
                <a16:creationId xmlns:a16="http://schemas.microsoft.com/office/drawing/2014/main" id="{31001AE4-EFE3-CA9B-A6F0-66D1E38CFAEC}"/>
              </a:ext>
            </a:extLst>
          </p:cNvPr>
          <p:cNvSpPr/>
          <p:nvPr/>
        </p:nvSpPr>
        <p:spPr>
          <a:xfrm flipH="1">
            <a:off x="6843588" y="4537526"/>
            <a:ext cx="295046" cy="221284"/>
          </a:xfrm>
          <a:custGeom>
            <a:avLst/>
            <a:gdLst>
              <a:gd name="connsiteX0" fmla="*/ 0 w 295046"/>
              <a:gd name="connsiteY0" fmla="*/ 0 h 221284"/>
              <a:gd name="connsiteX1" fmla="*/ 295046 w 295046"/>
              <a:gd name="connsiteY1" fmla="*/ 0 h 221284"/>
              <a:gd name="connsiteX2" fmla="*/ 295046 w 295046"/>
              <a:gd name="connsiteY2" fmla="*/ 221285 h 221284"/>
              <a:gd name="connsiteX3" fmla="*/ 0 w 295046"/>
              <a:gd name="connsiteY3" fmla="*/ 221285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046" h="221284">
                <a:moveTo>
                  <a:pt x="0" y="0"/>
                </a:moveTo>
                <a:lnTo>
                  <a:pt x="295046" y="0"/>
                </a:lnTo>
                <a:lnTo>
                  <a:pt x="295046" y="221285"/>
                </a:lnTo>
                <a:lnTo>
                  <a:pt x="0" y="221285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1212" name="图形 2">
            <a:extLst>
              <a:ext uri="{FF2B5EF4-FFF2-40B4-BE49-F238E27FC236}">
                <a16:creationId xmlns:a16="http://schemas.microsoft.com/office/drawing/2014/main" id="{FE528A16-9CA7-9C37-0CB5-59EE73DC9A67}"/>
              </a:ext>
            </a:extLst>
          </p:cNvPr>
          <p:cNvGrpSpPr/>
          <p:nvPr/>
        </p:nvGrpSpPr>
        <p:grpSpPr>
          <a:xfrm flipH="1">
            <a:off x="6843588" y="4537526"/>
            <a:ext cx="4204411" cy="221284"/>
            <a:chOff x="6884401" y="4537526"/>
            <a:chExt cx="4204411" cy="221284"/>
          </a:xfrm>
          <a:solidFill>
            <a:srgbClr val="FFFFFF"/>
          </a:solidFill>
        </p:grpSpPr>
        <p:sp>
          <p:nvSpPr>
            <p:cNvPr id="1213" name="任意多边形: 形状 1212">
              <a:extLst>
                <a:ext uri="{FF2B5EF4-FFF2-40B4-BE49-F238E27FC236}">
                  <a16:creationId xmlns:a16="http://schemas.microsoft.com/office/drawing/2014/main" id="{1BE1AE69-E2E7-106D-0B1B-91C840B1BD86}"/>
                </a:ext>
              </a:extLst>
            </p:cNvPr>
            <p:cNvSpPr/>
            <p:nvPr/>
          </p:nvSpPr>
          <p:spPr>
            <a:xfrm>
              <a:off x="6884401" y="4537526"/>
              <a:ext cx="295046" cy="221284"/>
            </a:xfrm>
            <a:custGeom>
              <a:avLst/>
              <a:gdLst>
                <a:gd name="connsiteX0" fmla="*/ 0 w 295046"/>
                <a:gd name="connsiteY0" fmla="*/ 0 h 221284"/>
                <a:gd name="connsiteX1" fmla="*/ 295046 w 295046"/>
                <a:gd name="connsiteY1" fmla="*/ 0 h 221284"/>
                <a:gd name="connsiteX2" fmla="*/ 295046 w 295046"/>
                <a:gd name="connsiteY2" fmla="*/ 221285 h 221284"/>
                <a:gd name="connsiteX3" fmla="*/ 0 w 295046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046" h="221284">
                  <a:moveTo>
                    <a:pt x="0" y="0"/>
                  </a:moveTo>
                  <a:lnTo>
                    <a:pt x="295046" y="0"/>
                  </a:lnTo>
                  <a:lnTo>
                    <a:pt x="295046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14" name="任意多边形: 形状 1213">
              <a:extLst>
                <a:ext uri="{FF2B5EF4-FFF2-40B4-BE49-F238E27FC236}">
                  <a16:creationId xmlns:a16="http://schemas.microsoft.com/office/drawing/2014/main" id="{23DD3E1B-3B94-9A5F-7162-1880470A6323}"/>
                </a:ext>
              </a:extLst>
            </p:cNvPr>
            <p:cNvSpPr/>
            <p:nvPr/>
          </p:nvSpPr>
          <p:spPr>
            <a:xfrm>
              <a:off x="7449907" y="4537526"/>
              <a:ext cx="282752" cy="221284"/>
            </a:xfrm>
            <a:custGeom>
              <a:avLst/>
              <a:gdLst>
                <a:gd name="connsiteX0" fmla="*/ 0 w 282752"/>
                <a:gd name="connsiteY0" fmla="*/ 0 h 221284"/>
                <a:gd name="connsiteX1" fmla="*/ 282753 w 282752"/>
                <a:gd name="connsiteY1" fmla="*/ 0 h 221284"/>
                <a:gd name="connsiteX2" fmla="*/ 282753 w 282752"/>
                <a:gd name="connsiteY2" fmla="*/ 221285 h 221284"/>
                <a:gd name="connsiteX3" fmla="*/ 0 w 282752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52" h="221284">
                  <a:moveTo>
                    <a:pt x="0" y="0"/>
                  </a:moveTo>
                  <a:lnTo>
                    <a:pt x="282753" y="0"/>
                  </a:lnTo>
                  <a:lnTo>
                    <a:pt x="282753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15" name="任意多边形: 形状 1214">
              <a:extLst>
                <a:ext uri="{FF2B5EF4-FFF2-40B4-BE49-F238E27FC236}">
                  <a16:creationId xmlns:a16="http://schemas.microsoft.com/office/drawing/2014/main" id="{D4205889-B3DA-1CEF-29FE-ECAF877573C8}"/>
                </a:ext>
              </a:extLst>
            </p:cNvPr>
            <p:cNvSpPr/>
            <p:nvPr/>
          </p:nvSpPr>
          <p:spPr>
            <a:xfrm>
              <a:off x="8003119" y="4537526"/>
              <a:ext cx="295046" cy="221284"/>
            </a:xfrm>
            <a:custGeom>
              <a:avLst/>
              <a:gdLst>
                <a:gd name="connsiteX0" fmla="*/ 0 w 295046"/>
                <a:gd name="connsiteY0" fmla="*/ 0 h 221284"/>
                <a:gd name="connsiteX1" fmla="*/ 295046 w 295046"/>
                <a:gd name="connsiteY1" fmla="*/ 0 h 221284"/>
                <a:gd name="connsiteX2" fmla="*/ 295046 w 295046"/>
                <a:gd name="connsiteY2" fmla="*/ 221285 h 221284"/>
                <a:gd name="connsiteX3" fmla="*/ 0 w 295046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046" h="221284">
                  <a:moveTo>
                    <a:pt x="0" y="0"/>
                  </a:moveTo>
                  <a:lnTo>
                    <a:pt x="295046" y="0"/>
                  </a:lnTo>
                  <a:lnTo>
                    <a:pt x="295046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16" name="任意多边形: 形状 1215">
              <a:extLst>
                <a:ext uri="{FF2B5EF4-FFF2-40B4-BE49-F238E27FC236}">
                  <a16:creationId xmlns:a16="http://schemas.microsoft.com/office/drawing/2014/main" id="{221BB0CF-E1BB-AAFB-0B49-51569B4D324C}"/>
                </a:ext>
              </a:extLst>
            </p:cNvPr>
            <p:cNvSpPr/>
            <p:nvPr/>
          </p:nvSpPr>
          <p:spPr>
            <a:xfrm>
              <a:off x="8568624" y="4537526"/>
              <a:ext cx="282752" cy="221284"/>
            </a:xfrm>
            <a:custGeom>
              <a:avLst/>
              <a:gdLst>
                <a:gd name="connsiteX0" fmla="*/ 0 w 282752"/>
                <a:gd name="connsiteY0" fmla="*/ 0 h 221284"/>
                <a:gd name="connsiteX1" fmla="*/ 282753 w 282752"/>
                <a:gd name="connsiteY1" fmla="*/ 0 h 221284"/>
                <a:gd name="connsiteX2" fmla="*/ 282753 w 282752"/>
                <a:gd name="connsiteY2" fmla="*/ 221285 h 221284"/>
                <a:gd name="connsiteX3" fmla="*/ 0 w 282752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52" h="221284">
                  <a:moveTo>
                    <a:pt x="0" y="0"/>
                  </a:moveTo>
                  <a:lnTo>
                    <a:pt x="282753" y="0"/>
                  </a:lnTo>
                  <a:lnTo>
                    <a:pt x="282753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17" name="任意多边形: 形状 1216">
              <a:extLst>
                <a:ext uri="{FF2B5EF4-FFF2-40B4-BE49-F238E27FC236}">
                  <a16:creationId xmlns:a16="http://schemas.microsoft.com/office/drawing/2014/main" id="{8F67B896-259C-E287-8E5A-793249838F9A}"/>
                </a:ext>
              </a:extLst>
            </p:cNvPr>
            <p:cNvSpPr/>
            <p:nvPr/>
          </p:nvSpPr>
          <p:spPr>
            <a:xfrm>
              <a:off x="9121836" y="4537526"/>
              <a:ext cx="282752" cy="221284"/>
            </a:xfrm>
            <a:custGeom>
              <a:avLst/>
              <a:gdLst>
                <a:gd name="connsiteX0" fmla="*/ 0 w 282752"/>
                <a:gd name="connsiteY0" fmla="*/ 0 h 221284"/>
                <a:gd name="connsiteX1" fmla="*/ 282753 w 282752"/>
                <a:gd name="connsiteY1" fmla="*/ 0 h 221284"/>
                <a:gd name="connsiteX2" fmla="*/ 282753 w 282752"/>
                <a:gd name="connsiteY2" fmla="*/ 221285 h 221284"/>
                <a:gd name="connsiteX3" fmla="*/ 0 w 282752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52" h="221284">
                  <a:moveTo>
                    <a:pt x="0" y="0"/>
                  </a:moveTo>
                  <a:lnTo>
                    <a:pt x="282753" y="0"/>
                  </a:lnTo>
                  <a:lnTo>
                    <a:pt x="282753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18" name="任意多边形: 形状 1217">
              <a:extLst>
                <a:ext uri="{FF2B5EF4-FFF2-40B4-BE49-F238E27FC236}">
                  <a16:creationId xmlns:a16="http://schemas.microsoft.com/office/drawing/2014/main" id="{FF40016C-584A-D8FE-5553-F10CF144BA94}"/>
                </a:ext>
              </a:extLst>
            </p:cNvPr>
            <p:cNvSpPr/>
            <p:nvPr/>
          </p:nvSpPr>
          <p:spPr>
            <a:xfrm>
              <a:off x="9675048" y="4537526"/>
              <a:ext cx="295046" cy="221284"/>
            </a:xfrm>
            <a:custGeom>
              <a:avLst/>
              <a:gdLst>
                <a:gd name="connsiteX0" fmla="*/ 0 w 295046"/>
                <a:gd name="connsiteY0" fmla="*/ 0 h 221284"/>
                <a:gd name="connsiteX1" fmla="*/ 295046 w 295046"/>
                <a:gd name="connsiteY1" fmla="*/ 0 h 221284"/>
                <a:gd name="connsiteX2" fmla="*/ 295046 w 295046"/>
                <a:gd name="connsiteY2" fmla="*/ 221285 h 221284"/>
                <a:gd name="connsiteX3" fmla="*/ 0 w 295046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046" h="221284">
                  <a:moveTo>
                    <a:pt x="0" y="0"/>
                  </a:moveTo>
                  <a:lnTo>
                    <a:pt x="295046" y="0"/>
                  </a:lnTo>
                  <a:lnTo>
                    <a:pt x="295046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19" name="任意多边形: 形状 1218">
              <a:extLst>
                <a:ext uri="{FF2B5EF4-FFF2-40B4-BE49-F238E27FC236}">
                  <a16:creationId xmlns:a16="http://schemas.microsoft.com/office/drawing/2014/main" id="{85209C74-0A75-B3F5-18DE-D1FE86188CE5}"/>
                </a:ext>
              </a:extLst>
            </p:cNvPr>
            <p:cNvSpPr/>
            <p:nvPr/>
          </p:nvSpPr>
          <p:spPr>
            <a:xfrm>
              <a:off x="10240554" y="4537526"/>
              <a:ext cx="282752" cy="221284"/>
            </a:xfrm>
            <a:custGeom>
              <a:avLst/>
              <a:gdLst>
                <a:gd name="connsiteX0" fmla="*/ 0 w 282752"/>
                <a:gd name="connsiteY0" fmla="*/ 0 h 221284"/>
                <a:gd name="connsiteX1" fmla="*/ 282753 w 282752"/>
                <a:gd name="connsiteY1" fmla="*/ 0 h 221284"/>
                <a:gd name="connsiteX2" fmla="*/ 282753 w 282752"/>
                <a:gd name="connsiteY2" fmla="*/ 221285 h 221284"/>
                <a:gd name="connsiteX3" fmla="*/ 0 w 282752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52" h="221284">
                  <a:moveTo>
                    <a:pt x="0" y="0"/>
                  </a:moveTo>
                  <a:lnTo>
                    <a:pt x="282753" y="0"/>
                  </a:lnTo>
                  <a:lnTo>
                    <a:pt x="282753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20" name="任意多边形: 形状 1219">
              <a:extLst>
                <a:ext uri="{FF2B5EF4-FFF2-40B4-BE49-F238E27FC236}">
                  <a16:creationId xmlns:a16="http://schemas.microsoft.com/office/drawing/2014/main" id="{85042467-7144-3903-578F-B73853181BF9}"/>
                </a:ext>
              </a:extLst>
            </p:cNvPr>
            <p:cNvSpPr/>
            <p:nvPr/>
          </p:nvSpPr>
          <p:spPr>
            <a:xfrm>
              <a:off x="10793766" y="4537526"/>
              <a:ext cx="295046" cy="221284"/>
            </a:xfrm>
            <a:custGeom>
              <a:avLst/>
              <a:gdLst>
                <a:gd name="connsiteX0" fmla="*/ 0 w 295046"/>
                <a:gd name="connsiteY0" fmla="*/ 0 h 221284"/>
                <a:gd name="connsiteX1" fmla="*/ 295046 w 295046"/>
                <a:gd name="connsiteY1" fmla="*/ 0 h 221284"/>
                <a:gd name="connsiteX2" fmla="*/ 295046 w 295046"/>
                <a:gd name="connsiteY2" fmla="*/ 221285 h 221284"/>
                <a:gd name="connsiteX3" fmla="*/ 0 w 295046"/>
                <a:gd name="connsiteY3" fmla="*/ 221285 h 22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046" h="221284">
                  <a:moveTo>
                    <a:pt x="0" y="0"/>
                  </a:moveTo>
                  <a:lnTo>
                    <a:pt x="295046" y="0"/>
                  </a:lnTo>
                  <a:lnTo>
                    <a:pt x="295046" y="221285"/>
                  </a:lnTo>
                  <a:lnTo>
                    <a:pt x="0" y="221285"/>
                  </a:lnTo>
                  <a:close/>
                </a:path>
              </a:pathLst>
            </a:custGeom>
            <a:solidFill>
              <a:srgbClr val="FFFFFF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21" name="任意多边形: 形状 1220">
            <a:extLst>
              <a:ext uri="{FF2B5EF4-FFF2-40B4-BE49-F238E27FC236}">
                <a16:creationId xmlns:a16="http://schemas.microsoft.com/office/drawing/2014/main" id="{FF053CF6-CC9B-6927-A141-0B0C3B46FE08}"/>
              </a:ext>
            </a:extLst>
          </p:cNvPr>
          <p:cNvSpPr/>
          <p:nvPr/>
        </p:nvSpPr>
        <p:spPr>
          <a:xfrm flipH="1">
            <a:off x="6573054" y="4537526"/>
            <a:ext cx="4745479" cy="221284"/>
          </a:xfrm>
          <a:custGeom>
            <a:avLst/>
            <a:gdLst>
              <a:gd name="connsiteX0" fmla="*/ 4745405 w 4745479"/>
              <a:gd name="connsiteY0" fmla="*/ 52862 h 221284"/>
              <a:gd name="connsiteX1" fmla="*/ 4745405 w 4745479"/>
              <a:gd name="connsiteY1" fmla="*/ 221285 h 221284"/>
              <a:gd name="connsiteX2" fmla="*/ 75 w 4745479"/>
              <a:gd name="connsiteY2" fmla="*/ 221285 h 221284"/>
              <a:gd name="connsiteX3" fmla="*/ 75 w 4745479"/>
              <a:gd name="connsiteY3" fmla="*/ 52862 h 221284"/>
              <a:gd name="connsiteX4" fmla="*/ 47447 w 4745479"/>
              <a:gd name="connsiteY4" fmla="*/ 61 h 221284"/>
              <a:gd name="connsiteX5" fmla="*/ 49249 w 4745479"/>
              <a:gd name="connsiteY5" fmla="*/ 0 h 221284"/>
              <a:gd name="connsiteX6" fmla="*/ 4695738 w 4745479"/>
              <a:gd name="connsiteY6" fmla="*/ 0 h 221284"/>
              <a:gd name="connsiteX7" fmla="*/ 4745478 w 4745479"/>
              <a:gd name="connsiteY7" fmla="*/ 50576 h 221284"/>
              <a:gd name="connsiteX8" fmla="*/ 4745405 w 4745479"/>
              <a:gd name="connsiteY8" fmla="*/ 52862 h 22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5479" h="221284">
                <a:moveTo>
                  <a:pt x="4745405" y="52862"/>
                </a:moveTo>
                <a:lnTo>
                  <a:pt x="4745405" y="221285"/>
                </a:lnTo>
                <a:lnTo>
                  <a:pt x="75" y="221285"/>
                </a:lnTo>
                <a:lnTo>
                  <a:pt x="75" y="52862"/>
                </a:lnTo>
                <a:cubicBezTo>
                  <a:pt x="-1424" y="25202"/>
                  <a:pt x="19785" y="1561"/>
                  <a:pt x="47447" y="61"/>
                </a:cubicBezTo>
                <a:cubicBezTo>
                  <a:pt x="48047" y="37"/>
                  <a:pt x="48648" y="12"/>
                  <a:pt x="49249" y="0"/>
                </a:cubicBezTo>
                <a:lnTo>
                  <a:pt x="4695738" y="0"/>
                </a:lnTo>
                <a:cubicBezTo>
                  <a:pt x="4723436" y="233"/>
                  <a:pt x="4745712" y="22878"/>
                  <a:pt x="4745478" y="50576"/>
                </a:cubicBezTo>
                <a:cubicBezTo>
                  <a:pt x="4745466" y="51338"/>
                  <a:pt x="4745441" y="52100"/>
                  <a:pt x="4745405" y="52862"/>
                </a:cubicBezTo>
                <a:close/>
              </a:path>
            </a:pathLst>
          </a:custGeom>
          <a:solidFill>
            <a:srgbClr val="FFFFFF">
              <a:alpha val="1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3" name="任意多边形: 形状 1222">
            <a:extLst>
              <a:ext uri="{FF2B5EF4-FFF2-40B4-BE49-F238E27FC236}">
                <a16:creationId xmlns:a16="http://schemas.microsoft.com/office/drawing/2014/main" id="{879ABE1C-B6EA-36CC-B230-06D4CDDEC64E}"/>
              </a:ext>
            </a:extLst>
          </p:cNvPr>
          <p:cNvSpPr/>
          <p:nvPr/>
        </p:nvSpPr>
        <p:spPr>
          <a:xfrm flipH="1">
            <a:off x="10327349" y="2483388"/>
            <a:ext cx="263943" cy="428063"/>
          </a:xfrm>
          <a:custGeom>
            <a:avLst/>
            <a:gdLst>
              <a:gd name="connsiteX0" fmla="*/ 47085 w 263943"/>
              <a:gd name="connsiteY0" fmla="*/ 425850 h 428063"/>
              <a:gd name="connsiteX1" fmla="*/ 263944 w 263943"/>
              <a:gd name="connsiteY1" fmla="*/ 27538 h 428063"/>
              <a:gd name="connsiteX2" fmla="*/ 241569 w 263943"/>
              <a:gd name="connsiteY2" fmla="*/ 0 h 428063"/>
              <a:gd name="connsiteX3" fmla="*/ 0 w 263943"/>
              <a:gd name="connsiteY3" fmla="*/ 428063 h 42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943" h="428063">
                <a:moveTo>
                  <a:pt x="47085" y="425850"/>
                </a:moveTo>
                <a:cubicBezTo>
                  <a:pt x="47085" y="425850"/>
                  <a:pt x="143589" y="194485"/>
                  <a:pt x="263944" y="27538"/>
                </a:cubicBezTo>
                <a:lnTo>
                  <a:pt x="241569" y="0"/>
                </a:lnTo>
                <a:cubicBezTo>
                  <a:pt x="241569" y="0"/>
                  <a:pt x="88391" y="201492"/>
                  <a:pt x="0" y="428063"/>
                </a:cubicBezTo>
                <a:close/>
              </a:path>
            </a:pathLst>
          </a:custGeom>
          <a:solidFill>
            <a:srgbClr val="00000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4" name="任意多边形: 形状 1223">
            <a:extLst>
              <a:ext uri="{FF2B5EF4-FFF2-40B4-BE49-F238E27FC236}">
                <a16:creationId xmlns:a16="http://schemas.microsoft.com/office/drawing/2014/main" id="{E319BC2D-2DB7-BF13-246F-508EC7F1C508}"/>
              </a:ext>
            </a:extLst>
          </p:cNvPr>
          <p:cNvSpPr/>
          <p:nvPr/>
        </p:nvSpPr>
        <p:spPr>
          <a:xfrm flipH="1">
            <a:off x="9786902" y="2096386"/>
            <a:ext cx="191799" cy="514496"/>
          </a:xfrm>
          <a:custGeom>
            <a:avLst/>
            <a:gdLst>
              <a:gd name="connsiteX0" fmla="*/ 191780 w 191799"/>
              <a:gd name="connsiteY0" fmla="*/ 453388 h 514496"/>
              <a:gd name="connsiteX1" fmla="*/ 132906 w 191799"/>
              <a:gd name="connsiteY1" fmla="*/ 514487 h 514496"/>
              <a:gd name="connsiteX2" fmla="*/ 109167 w 191799"/>
              <a:gd name="connsiteY2" fmla="*/ 510061 h 514496"/>
              <a:gd name="connsiteX3" fmla="*/ 77204 w 191799"/>
              <a:gd name="connsiteY3" fmla="*/ 486704 h 514496"/>
              <a:gd name="connsiteX4" fmla="*/ 10941 w 191799"/>
              <a:gd name="connsiteY4" fmla="*/ 198419 h 514496"/>
              <a:gd name="connsiteX5" fmla="*/ 0 w 191799"/>
              <a:gd name="connsiteY5" fmla="*/ 107077 h 514496"/>
              <a:gd name="connsiteX6" fmla="*/ 38356 w 191799"/>
              <a:gd name="connsiteY6" fmla="*/ 0 h 514496"/>
              <a:gd name="connsiteX7" fmla="*/ 191780 w 191799"/>
              <a:gd name="connsiteY7" fmla="*/ 453388 h 51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799" h="514496">
                <a:moveTo>
                  <a:pt x="191780" y="453388"/>
                </a:moveTo>
                <a:cubicBezTo>
                  <a:pt x="192395" y="486519"/>
                  <a:pt x="166037" y="513872"/>
                  <a:pt x="132906" y="514487"/>
                </a:cubicBezTo>
                <a:cubicBezTo>
                  <a:pt x="124780" y="514635"/>
                  <a:pt x="116703" y="513135"/>
                  <a:pt x="109167" y="510061"/>
                </a:cubicBezTo>
                <a:cubicBezTo>
                  <a:pt x="96689" y="505144"/>
                  <a:pt x="85674" y="497104"/>
                  <a:pt x="77204" y="486704"/>
                </a:cubicBezTo>
                <a:cubicBezTo>
                  <a:pt x="49052" y="453142"/>
                  <a:pt x="24464" y="299595"/>
                  <a:pt x="10941" y="198419"/>
                </a:cubicBezTo>
                <a:cubicBezTo>
                  <a:pt x="4057" y="145679"/>
                  <a:pt x="0" y="107077"/>
                  <a:pt x="0" y="107077"/>
                </a:cubicBezTo>
                <a:lnTo>
                  <a:pt x="38356" y="0"/>
                </a:lnTo>
                <a:cubicBezTo>
                  <a:pt x="76466" y="10818"/>
                  <a:pt x="193501" y="393395"/>
                  <a:pt x="191780" y="453388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5" name="任意多边形: 形状 1224">
            <a:extLst>
              <a:ext uri="{FF2B5EF4-FFF2-40B4-BE49-F238E27FC236}">
                <a16:creationId xmlns:a16="http://schemas.microsoft.com/office/drawing/2014/main" id="{106A6B3E-5A51-5B61-64E6-E556D8A60EF3}"/>
              </a:ext>
            </a:extLst>
          </p:cNvPr>
          <p:cNvSpPr/>
          <p:nvPr/>
        </p:nvSpPr>
        <p:spPr>
          <a:xfrm flipH="1">
            <a:off x="9839420" y="2219690"/>
            <a:ext cx="128340" cy="386756"/>
          </a:xfrm>
          <a:custGeom>
            <a:avLst/>
            <a:gdLst>
              <a:gd name="connsiteX0" fmla="*/ 98226 w 128340"/>
              <a:gd name="connsiteY0" fmla="*/ 386757 h 386756"/>
              <a:gd name="connsiteX1" fmla="*/ 66263 w 128340"/>
              <a:gd name="connsiteY1" fmla="*/ 363399 h 386756"/>
              <a:gd name="connsiteX2" fmla="*/ 0 w 128340"/>
              <a:gd name="connsiteY2" fmla="*/ 75114 h 386756"/>
              <a:gd name="connsiteX3" fmla="*/ 49912 w 128340"/>
              <a:gd name="connsiteY3" fmla="*/ 0 h 386756"/>
              <a:gd name="connsiteX4" fmla="*/ 98226 w 128340"/>
              <a:gd name="connsiteY4" fmla="*/ 386757 h 38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40" h="386756">
                <a:moveTo>
                  <a:pt x="98226" y="386757"/>
                </a:moveTo>
                <a:cubicBezTo>
                  <a:pt x="85748" y="381839"/>
                  <a:pt x="74733" y="373799"/>
                  <a:pt x="66263" y="363399"/>
                </a:cubicBezTo>
                <a:cubicBezTo>
                  <a:pt x="38110" y="329837"/>
                  <a:pt x="13523" y="176290"/>
                  <a:pt x="0" y="75114"/>
                </a:cubicBezTo>
                <a:cubicBezTo>
                  <a:pt x="9183" y="45855"/>
                  <a:pt x="26493" y="19805"/>
                  <a:pt x="49912" y="0"/>
                </a:cubicBezTo>
                <a:cubicBezTo>
                  <a:pt x="49912" y="0"/>
                  <a:pt x="187477" y="286687"/>
                  <a:pt x="98226" y="386757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6" name="任意多边形: 形状 1225">
            <a:extLst>
              <a:ext uri="{FF2B5EF4-FFF2-40B4-BE49-F238E27FC236}">
                <a16:creationId xmlns:a16="http://schemas.microsoft.com/office/drawing/2014/main" id="{0B8FD274-5E59-DE64-5B5A-B41D33FA0098}"/>
              </a:ext>
            </a:extLst>
          </p:cNvPr>
          <p:cNvSpPr/>
          <p:nvPr/>
        </p:nvSpPr>
        <p:spPr>
          <a:xfrm flipH="1">
            <a:off x="9926010" y="1571572"/>
            <a:ext cx="493675" cy="501353"/>
          </a:xfrm>
          <a:custGeom>
            <a:avLst/>
            <a:gdLst>
              <a:gd name="connsiteX0" fmla="*/ 434345 w 493675"/>
              <a:gd name="connsiteY0" fmla="*/ 234070 h 501353"/>
              <a:gd name="connsiteX1" fmla="*/ 491141 w 493675"/>
              <a:gd name="connsiteY1" fmla="*/ 408147 h 501353"/>
              <a:gd name="connsiteX2" fmla="*/ 427952 w 493675"/>
              <a:gd name="connsiteY2" fmla="*/ 457322 h 501353"/>
              <a:gd name="connsiteX3" fmla="*/ 440246 w 493675"/>
              <a:gd name="connsiteY3" fmla="*/ 399419 h 501353"/>
              <a:gd name="connsiteX4" fmla="*/ 349273 w 493675"/>
              <a:gd name="connsiteY4" fmla="*/ 480188 h 501353"/>
              <a:gd name="connsiteX5" fmla="*/ 88403 w 493675"/>
              <a:gd name="connsiteY5" fmla="*/ 442324 h 501353"/>
              <a:gd name="connsiteX6" fmla="*/ 92460 w 493675"/>
              <a:gd name="connsiteY6" fmla="*/ 488179 h 501353"/>
              <a:gd name="connsiteX7" fmla="*/ 6404 w 493675"/>
              <a:gd name="connsiteY7" fmla="*/ 438144 h 501353"/>
              <a:gd name="connsiteX8" fmla="*/ 40089 w 493675"/>
              <a:gd name="connsiteY8" fmla="*/ 251650 h 501353"/>
              <a:gd name="connsiteX9" fmla="*/ 222895 w 493675"/>
              <a:gd name="connsiteY9" fmla="*/ 0 h 501353"/>
              <a:gd name="connsiteX10" fmla="*/ 363657 w 493675"/>
              <a:gd name="connsiteY10" fmla="*/ 77819 h 501353"/>
              <a:gd name="connsiteX11" fmla="*/ 434345 w 493675"/>
              <a:gd name="connsiteY11" fmla="*/ 234070 h 50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3675" h="501353">
                <a:moveTo>
                  <a:pt x="434345" y="234070"/>
                </a:moveTo>
                <a:cubicBezTo>
                  <a:pt x="434345" y="234070"/>
                  <a:pt x="508106" y="357990"/>
                  <a:pt x="491141" y="408147"/>
                </a:cubicBezTo>
                <a:cubicBezTo>
                  <a:pt x="483089" y="436595"/>
                  <a:pt x="457494" y="456511"/>
                  <a:pt x="427952" y="457322"/>
                </a:cubicBezTo>
                <a:cubicBezTo>
                  <a:pt x="427952" y="457322"/>
                  <a:pt x="453769" y="438759"/>
                  <a:pt x="440246" y="399419"/>
                </a:cubicBezTo>
                <a:cubicBezTo>
                  <a:pt x="440246" y="399419"/>
                  <a:pt x="438156" y="449454"/>
                  <a:pt x="349273" y="480188"/>
                </a:cubicBezTo>
                <a:cubicBezTo>
                  <a:pt x="260390" y="510922"/>
                  <a:pt x="107458" y="515839"/>
                  <a:pt x="88403" y="442324"/>
                </a:cubicBezTo>
                <a:cubicBezTo>
                  <a:pt x="88403" y="442324"/>
                  <a:pt x="77462" y="470722"/>
                  <a:pt x="92460" y="488179"/>
                </a:cubicBezTo>
                <a:cubicBezTo>
                  <a:pt x="92460" y="488179"/>
                  <a:pt x="24107" y="475885"/>
                  <a:pt x="6404" y="438144"/>
                </a:cubicBezTo>
                <a:cubicBezTo>
                  <a:pt x="-19166" y="381224"/>
                  <a:pt x="40089" y="251650"/>
                  <a:pt x="40089" y="251650"/>
                </a:cubicBezTo>
                <a:cubicBezTo>
                  <a:pt x="40089" y="251650"/>
                  <a:pt x="-15232" y="59870"/>
                  <a:pt x="222895" y="0"/>
                </a:cubicBezTo>
                <a:cubicBezTo>
                  <a:pt x="222895" y="0"/>
                  <a:pt x="316818" y="76466"/>
                  <a:pt x="363657" y="77819"/>
                </a:cubicBezTo>
                <a:cubicBezTo>
                  <a:pt x="410495" y="79171"/>
                  <a:pt x="481183" y="167930"/>
                  <a:pt x="434345" y="234070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7" name="任意多边形: 形状 1226">
            <a:extLst>
              <a:ext uri="{FF2B5EF4-FFF2-40B4-BE49-F238E27FC236}">
                <a16:creationId xmlns:a16="http://schemas.microsoft.com/office/drawing/2014/main" id="{5878AE41-4E1A-3679-922C-1FC5F8618AED}"/>
              </a:ext>
            </a:extLst>
          </p:cNvPr>
          <p:cNvSpPr/>
          <p:nvPr/>
        </p:nvSpPr>
        <p:spPr>
          <a:xfrm flipH="1">
            <a:off x="9901375" y="2054096"/>
            <a:ext cx="470353" cy="456830"/>
          </a:xfrm>
          <a:custGeom>
            <a:avLst/>
            <a:gdLst>
              <a:gd name="connsiteX0" fmla="*/ 295292 w 470353"/>
              <a:gd name="connsiteY0" fmla="*/ 19055 h 456830"/>
              <a:gd name="connsiteX1" fmla="*/ 76589 w 470353"/>
              <a:gd name="connsiteY1" fmla="*/ 0 h 456830"/>
              <a:gd name="connsiteX2" fmla="*/ 0 w 470353"/>
              <a:gd name="connsiteY2" fmla="*/ 456830 h 456830"/>
              <a:gd name="connsiteX3" fmla="*/ 470353 w 470353"/>
              <a:gd name="connsiteY3" fmla="*/ 456830 h 456830"/>
              <a:gd name="connsiteX4" fmla="*/ 295292 w 470353"/>
              <a:gd name="connsiteY4" fmla="*/ 19055 h 45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353" h="456830">
                <a:moveTo>
                  <a:pt x="295292" y="19055"/>
                </a:moveTo>
                <a:lnTo>
                  <a:pt x="76589" y="0"/>
                </a:lnTo>
                <a:lnTo>
                  <a:pt x="0" y="456830"/>
                </a:lnTo>
                <a:lnTo>
                  <a:pt x="470353" y="456830"/>
                </a:lnTo>
                <a:lnTo>
                  <a:pt x="295292" y="1905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8" name="任意多边形: 形状 1227">
            <a:extLst>
              <a:ext uri="{FF2B5EF4-FFF2-40B4-BE49-F238E27FC236}">
                <a16:creationId xmlns:a16="http://schemas.microsoft.com/office/drawing/2014/main" id="{0AEE2E88-68A6-B3DC-8E86-8CF94E5DD7C5}"/>
              </a:ext>
            </a:extLst>
          </p:cNvPr>
          <p:cNvSpPr/>
          <p:nvPr/>
        </p:nvSpPr>
        <p:spPr>
          <a:xfrm flipH="1">
            <a:off x="9996256" y="2131914"/>
            <a:ext cx="470353" cy="456830"/>
          </a:xfrm>
          <a:custGeom>
            <a:avLst/>
            <a:gdLst>
              <a:gd name="connsiteX0" fmla="*/ 295292 w 470353"/>
              <a:gd name="connsiteY0" fmla="*/ 19055 h 456830"/>
              <a:gd name="connsiteX1" fmla="*/ 76589 w 470353"/>
              <a:gd name="connsiteY1" fmla="*/ 0 h 456830"/>
              <a:gd name="connsiteX2" fmla="*/ 0 w 470353"/>
              <a:gd name="connsiteY2" fmla="*/ 456830 h 456830"/>
              <a:gd name="connsiteX3" fmla="*/ 470353 w 470353"/>
              <a:gd name="connsiteY3" fmla="*/ 456830 h 456830"/>
              <a:gd name="connsiteX4" fmla="*/ 295292 w 470353"/>
              <a:gd name="connsiteY4" fmla="*/ 19055 h 45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353" h="456830">
                <a:moveTo>
                  <a:pt x="295292" y="19055"/>
                </a:moveTo>
                <a:lnTo>
                  <a:pt x="76589" y="0"/>
                </a:lnTo>
                <a:lnTo>
                  <a:pt x="0" y="456830"/>
                </a:lnTo>
                <a:lnTo>
                  <a:pt x="470353" y="456830"/>
                </a:lnTo>
                <a:lnTo>
                  <a:pt x="295292" y="19055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29" name="任意多边形: 形状 1228">
            <a:extLst>
              <a:ext uri="{FF2B5EF4-FFF2-40B4-BE49-F238E27FC236}">
                <a16:creationId xmlns:a16="http://schemas.microsoft.com/office/drawing/2014/main" id="{516DC84A-2F1E-6437-F968-41CE23082D80}"/>
              </a:ext>
            </a:extLst>
          </p:cNvPr>
          <p:cNvSpPr/>
          <p:nvPr/>
        </p:nvSpPr>
        <p:spPr>
          <a:xfrm flipH="1">
            <a:off x="10053447" y="3302634"/>
            <a:ext cx="643692" cy="1548747"/>
          </a:xfrm>
          <a:custGeom>
            <a:avLst/>
            <a:gdLst>
              <a:gd name="connsiteX0" fmla="*/ 458797 w 643692"/>
              <a:gd name="connsiteY0" fmla="*/ 0 h 1548747"/>
              <a:gd name="connsiteX1" fmla="*/ 414171 w 643692"/>
              <a:gd name="connsiteY1" fmla="*/ 129083 h 1548747"/>
              <a:gd name="connsiteX2" fmla="*/ 310905 w 643692"/>
              <a:gd name="connsiteY2" fmla="*/ 602018 h 1548747"/>
              <a:gd name="connsiteX3" fmla="*/ 0 w 643692"/>
              <a:gd name="connsiteY3" fmla="*/ 1526127 h 1548747"/>
              <a:gd name="connsiteX4" fmla="*/ 67615 w 643692"/>
              <a:gd name="connsiteY4" fmla="*/ 1548748 h 1548747"/>
              <a:gd name="connsiteX5" fmla="*/ 511783 w 643692"/>
              <a:gd name="connsiteY5" fmla="*/ 561203 h 1548747"/>
              <a:gd name="connsiteX6" fmla="*/ 643693 w 643692"/>
              <a:gd name="connsiteY6" fmla="*/ 222022 h 154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692" h="1548747">
                <a:moveTo>
                  <a:pt x="458797" y="0"/>
                </a:moveTo>
                <a:cubicBezTo>
                  <a:pt x="442570" y="42905"/>
                  <a:pt x="427694" y="86055"/>
                  <a:pt x="414171" y="129083"/>
                </a:cubicBezTo>
                <a:cubicBezTo>
                  <a:pt x="345942" y="345204"/>
                  <a:pt x="310905" y="602018"/>
                  <a:pt x="310905" y="602018"/>
                </a:cubicBezTo>
                <a:cubicBezTo>
                  <a:pt x="128222" y="970826"/>
                  <a:pt x="0" y="1526127"/>
                  <a:pt x="0" y="1526127"/>
                </a:cubicBezTo>
                <a:lnTo>
                  <a:pt x="67615" y="1548748"/>
                </a:lnTo>
                <a:lnTo>
                  <a:pt x="511783" y="561203"/>
                </a:lnTo>
                <a:lnTo>
                  <a:pt x="643693" y="222022"/>
                </a:ln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0" name="任意多边形: 形状 1229">
            <a:extLst>
              <a:ext uri="{FF2B5EF4-FFF2-40B4-BE49-F238E27FC236}">
                <a16:creationId xmlns:a16="http://schemas.microsoft.com/office/drawing/2014/main" id="{0CF380F3-15E9-6B74-7C96-BF1AA4653D67}"/>
              </a:ext>
            </a:extLst>
          </p:cNvPr>
          <p:cNvSpPr/>
          <p:nvPr/>
        </p:nvSpPr>
        <p:spPr>
          <a:xfrm flipH="1">
            <a:off x="10494640" y="4776449"/>
            <a:ext cx="268749" cy="227217"/>
          </a:xfrm>
          <a:custGeom>
            <a:avLst/>
            <a:gdLst>
              <a:gd name="connsiteX0" fmla="*/ 63791 w 268749"/>
              <a:gd name="connsiteY0" fmla="*/ 802 h 227217"/>
              <a:gd name="connsiteX1" fmla="*/ 163738 w 268749"/>
              <a:gd name="connsiteY1" fmla="*/ 47149 h 227217"/>
              <a:gd name="connsiteX2" fmla="*/ 246966 w 268749"/>
              <a:gd name="connsiteY2" fmla="*/ 181272 h 227217"/>
              <a:gd name="connsiteX3" fmla="*/ 183039 w 268749"/>
              <a:gd name="connsiteY3" fmla="*/ 211269 h 227217"/>
              <a:gd name="connsiteX4" fmla="*/ 19411 w 268749"/>
              <a:gd name="connsiteY4" fmla="*/ 131852 h 227217"/>
              <a:gd name="connsiteX5" fmla="*/ 63791 w 268749"/>
              <a:gd name="connsiteY5" fmla="*/ 802 h 22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749" h="227217">
                <a:moveTo>
                  <a:pt x="63791" y="802"/>
                </a:moveTo>
                <a:cubicBezTo>
                  <a:pt x="67848" y="-7189"/>
                  <a:pt x="163738" y="47149"/>
                  <a:pt x="163738" y="47149"/>
                </a:cubicBezTo>
                <a:cubicBezTo>
                  <a:pt x="163738" y="47149"/>
                  <a:pt x="194595" y="138736"/>
                  <a:pt x="246966" y="181272"/>
                </a:cubicBezTo>
                <a:cubicBezTo>
                  <a:pt x="299336" y="223808"/>
                  <a:pt x="249056" y="243355"/>
                  <a:pt x="183039" y="211269"/>
                </a:cubicBezTo>
                <a:lnTo>
                  <a:pt x="19411" y="131852"/>
                </a:lnTo>
                <a:cubicBezTo>
                  <a:pt x="-27919" y="109109"/>
                  <a:pt x="20886" y="83292"/>
                  <a:pt x="63791" y="802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1" name="任意多边形: 形状 1230">
            <a:extLst>
              <a:ext uri="{FF2B5EF4-FFF2-40B4-BE49-F238E27FC236}">
                <a16:creationId xmlns:a16="http://schemas.microsoft.com/office/drawing/2014/main" id="{C208852F-BF02-1F53-8F8D-1903E6BAFE3D}"/>
              </a:ext>
            </a:extLst>
          </p:cNvPr>
          <p:cNvSpPr/>
          <p:nvPr/>
        </p:nvSpPr>
        <p:spPr>
          <a:xfrm flipH="1">
            <a:off x="10541857" y="4818897"/>
            <a:ext cx="53292" cy="57372"/>
          </a:xfrm>
          <a:custGeom>
            <a:avLst/>
            <a:gdLst>
              <a:gd name="connsiteX0" fmla="*/ 46 w 53292"/>
              <a:gd name="connsiteY0" fmla="*/ 22895 h 57372"/>
              <a:gd name="connsiteX1" fmla="*/ 46 w 53292"/>
              <a:gd name="connsiteY1" fmla="*/ 21911 h 57372"/>
              <a:gd name="connsiteX2" fmla="*/ 46 w 53292"/>
              <a:gd name="connsiteY2" fmla="*/ 21911 h 57372"/>
              <a:gd name="connsiteX3" fmla="*/ 46 w 53292"/>
              <a:gd name="connsiteY3" fmla="*/ 20928 h 57372"/>
              <a:gd name="connsiteX4" fmla="*/ 46 w 53292"/>
              <a:gd name="connsiteY4" fmla="*/ 20928 h 57372"/>
              <a:gd name="connsiteX5" fmla="*/ 46 w 53292"/>
              <a:gd name="connsiteY5" fmla="*/ 19944 h 57372"/>
              <a:gd name="connsiteX6" fmla="*/ 46 w 53292"/>
              <a:gd name="connsiteY6" fmla="*/ 19944 h 57372"/>
              <a:gd name="connsiteX7" fmla="*/ 784 w 53292"/>
              <a:gd name="connsiteY7" fmla="*/ 18961 h 57372"/>
              <a:gd name="connsiteX8" fmla="*/ 37664 w 53292"/>
              <a:gd name="connsiteY8" fmla="*/ 29 h 57372"/>
              <a:gd name="connsiteX9" fmla="*/ 49958 w 53292"/>
              <a:gd name="connsiteY9" fmla="*/ 6667 h 57372"/>
              <a:gd name="connsiteX10" fmla="*/ 52417 w 53292"/>
              <a:gd name="connsiteY10" fmla="*/ 18100 h 57372"/>
              <a:gd name="connsiteX11" fmla="*/ 29920 w 53292"/>
              <a:gd name="connsiteY11" fmla="*/ 25353 h 57372"/>
              <a:gd name="connsiteX12" fmla="*/ 50942 w 53292"/>
              <a:gd name="connsiteY12" fmla="*/ 38508 h 57372"/>
              <a:gd name="connsiteX13" fmla="*/ 53031 w 53292"/>
              <a:gd name="connsiteY13" fmla="*/ 47851 h 57372"/>
              <a:gd name="connsiteX14" fmla="*/ 45409 w 53292"/>
              <a:gd name="connsiteY14" fmla="*/ 57194 h 57372"/>
              <a:gd name="connsiteX15" fmla="*/ 35575 w 53292"/>
              <a:gd name="connsiteY15" fmla="*/ 55350 h 57372"/>
              <a:gd name="connsiteX16" fmla="*/ 46 w 53292"/>
              <a:gd name="connsiteY16" fmla="*/ 22895 h 57372"/>
              <a:gd name="connsiteX17" fmla="*/ 9881 w 53292"/>
              <a:gd name="connsiteY17" fmla="*/ 25599 h 57372"/>
              <a:gd name="connsiteX18" fmla="*/ 43442 w 53292"/>
              <a:gd name="connsiteY18" fmla="*/ 51539 h 57372"/>
              <a:gd name="connsiteX19" fmla="*/ 46639 w 53292"/>
              <a:gd name="connsiteY19" fmla="*/ 46621 h 57372"/>
              <a:gd name="connsiteX20" fmla="*/ 45532 w 53292"/>
              <a:gd name="connsiteY20" fmla="*/ 41827 h 57372"/>
              <a:gd name="connsiteX21" fmla="*/ 34960 w 53292"/>
              <a:gd name="connsiteY21" fmla="*/ 33959 h 57372"/>
              <a:gd name="connsiteX22" fmla="*/ 9881 w 53292"/>
              <a:gd name="connsiteY22" fmla="*/ 25599 h 57372"/>
              <a:gd name="connsiteX23" fmla="*/ 36435 w 53292"/>
              <a:gd name="connsiteY23" fmla="*/ 5807 h 57372"/>
              <a:gd name="connsiteX24" fmla="*/ 9143 w 53292"/>
              <a:gd name="connsiteY24" fmla="*/ 18838 h 57372"/>
              <a:gd name="connsiteX25" fmla="*/ 46762 w 53292"/>
              <a:gd name="connsiteY25" fmla="*/ 15273 h 57372"/>
              <a:gd name="connsiteX26" fmla="*/ 44918 w 53292"/>
              <a:gd name="connsiteY26" fmla="*/ 10232 h 57372"/>
              <a:gd name="connsiteX27" fmla="*/ 40861 w 53292"/>
              <a:gd name="connsiteY27" fmla="*/ 6913 h 57372"/>
              <a:gd name="connsiteX28" fmla="*/ 36435 w 53292"/>
              <a:gd name="connsiteY28" fmla="*/ 5807 h 5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292" h="57372">
                <a:moveTo>
                  <a:pt x="46" y="22895"/>
                </a:moveTo>
                <a:cubicBezTo>
                  <a:pt x="46" y="22895"/>
                  <a:pt x="46" y="22280"/>
                  <a:pt x="46" y="21911"/>
                </a:cubicBezTo>
                <a:lnTo>
                  <a:pt x="46" y="21911"/>
                </a:lnTo>
                <a:cubicBezTo>
                  <a:pt x="-3" y="21592"/>
                  <a:pt x="-3" y="21260"/>
                  <a:pt x="46" y="20928"/>
                </a:cubicBezTo>
                <a:lnTo>
                  <a:pt x="46" y="20928"/>
                </a:lnTo>
                <a:cubicBezTo>
                  <a:pt x="-15" y="20608"/>
                  <a:pt x="-15" y="20264"/>
                  <a:pt x="46" y="19944"/>
                </a:cubicBezTo>
                <a:lnTo>
                  <a:pt x="46" y="19944"/>
                </a:lnTo>
                <a:lnTo>
                  <a:pt x="784" y="18961"/>
                </a:lnTo>
                <a:cubicBezTo>
                  <a:pt x="1767" y="17977"/>
                  <a:pt x="21191" y="-832"/>
                  <a:pt x="37664" y="29"/>
                </a:cubicBezTo>
                <a:cubicBezTo>
                  <a:pt x="42520" y="385"/>
                  <a:pt x="46995" y="2807"/>
                  <a:pt x="49958" y="6667"/>
                </a:cubicBezTo>
                <a:cubicBezTo>
                  <a:pt x="53204" y="9519"/>
                  <a:pt x="54199" y="14166"/>
                  <a:pt x="52417" y="18100"/>
                </a:cubicBezTo>
                <a:cubicBezTo>
                  <a:pt x="49589" y="23141"/>
                  <a:pt x="40123" y="24985"/>
                  <a:pt x="29920" y="25353"/>
                </a:cubicBezTo>
                <a:cubicBezTo>
                  <a:pt x="38021" y="27689"/>
                  <a:pt x="45299" y="32250"/>
                  <a:pt x="50942" y="38508"/>
                </a:cubicBezTo>
                <a:cubicBezTo>
                  <a:pt x="52872" y="41212"/>
                  <a:pt x="53622" y="44581"/>
                  <a:pt x="53031" y="47851"/>
                </a:cubicBezTo>
                <a:cubicBezTo>
                  <a:pt x="51556" y="54367"/>
                  <a:pt x="48114" y="56579"/>
                  <a:pt x="45409" y="57194"/>
                </a:cubicBezTo>
                <a:cubicBezTo>
                  <a:pt x="42016" y="57722"/>
                  <a:pt x="38550" y="57071"/>
                  <a:pt x="35575" y="55350"/>
                </a:cubicBezTo>
                <a:cubicBezTo>
                  <a:pt x="21892" y="46732"/>
                  <a:pt x="9869" y="35742"/>
                  <a:pt x="46" y="22895"/>
                </a:cubicBezTo>
                <a:close/>
                <a:moveTo>
                  <a:pt x="9881" y="25599"/>
                </a:moveTo>
                <a:cubicBezTo>
                  <a:pt x="21437" y="38876"/>
                  <a:pt x="36927" y="53137"/>
                  <a:pt x="43442" y="51539"/>
                </a:cubicBezTo>
                <a:cubicBezTo>
                  <a:pt x="43442" y="51539"/>
                  <a:pt x="45778" y="51539"/>
                  <a:pt x="46639" y="46621"/>
                </a:cubicBezTo>
                <a:cubicBezTo>
                  <a:pt x="46983" y="44937"/>
                  <a:pt x="46577" y="43191"/>
                  <a:pt x="45532" y="41827"/>
                </a:cubicBezTo>
                <a:cubicBezTo>
                  <a:pt x="42693" y="38385"/>
                  <a:pt x="39066" y="35692"/>
                  <a:pt x="34960" y="33959"/>
                </a:cubicBezTo>
                <a:cubicBezTo>
                  <a:pt x="26895" y="30345"/>
                  <a:pt x="18499" y="27554"/>
                  <a:pt x="9881" y="25599"/>
                </a:cubicBezTo>
                <a:close/>
                <a:moveTo>
                  <a:pt x="36435" y="5807"/>
                </a:moveTo>
                <a:cubicBezTo>
                  <a:pt x="26170" y="7110"/>
                  <a:pt x="16606" y="11683"/>
                  <a:pt x="9143" y="18838"/>
                </a:cubicBezTo>
                <a:cubicBezTo>
                  <a:pt x="26477" y="20436"/>
                  <a:pt x="44426" y="19575"/>
                  <a:pt x="46762" y="15273"/>
                </a:cubicBezTo>
                <a:cubicBezTo>
                  <a:pt x="47499" y="13920"/>
                  <a:pt x="45901" y="11585"/>
                  <a:pt x="44918" y="10232"/>
                </a:cubicBezTo>
                <a:cubicBezTo>
                  <a:pt x="43824" y="8843"/>
                  <a:pt x="42434" y="7712"/>
                  <a:pt x="40861" y="6913"/>
                </a:cubicBezTo>
                <a:cubicBezTo>
                  <a:pt x="39459" y="6286"/>
                  <a:pt x="37960" y="5917"/>
                  <a:pt x="36435" y="5807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2" name="任意多边形: 形状 1231">
            <a:extLst>
              <a:ext uri="{FF2B5EF4-FFF2-40B4-BE49-F238E27FC236}">
                <a16:creationId xmlns:a16="http://schemas.microsoft.com/office/drawing/2014/main" id="{08565F33-DE51-D164-6B59-5DAD1BF4168C}"/>
              </a:ext>
            </a:extLst>
          </p:cNvPr>
          <p:cNvSpPr/>
          <p:nvPr/>
        </p:nvSpPr>
        <p:spPr>
          <a:xfrm flipH="1">
            <a:off x="9923742" y="2644311"/>
            <a:ext cx="687465" cy="1927882"/>
          </a:xfrm>
          <a:custGeom>
            <a:avLst/>
            <a:gdLst>
              <a:gd name="connsiteX0" fmla="*/ 668526 w 687465"/>
              <a:gd name="connsiteY0" fmla="*/ 655863 h 1927882"/>
              <a:gd name="connsiteX1" fmla="*/ 563170 w 687465"/>
              <a:gd name="connsiteY1" fmla="*/ 1027868 h 1927882"/>
              <a:gd name="connsiteX2" fmla="*/ 403353 w 687465"/>
              <a:gd name="connsiteY2" fmla="*/ 1347502 h 1927882"/>
              <a:gd name="connsiteX3" fmla="*/ 122936 w 687465"/>
              <a:gd name="connsiteY3" fmla="*/ 1927882 h 1927882"/>
              <a:gd name="connsiteX4" fmla="*/ 0 w 687465"/>
              <a:gd name="connsiteY4" fmla="*/ 1825723 h 1927882"/>
              <a:gd name="connsiteX5" fmla="*/ 218334 w 687465"/>
              <a:gd name="connsiteY5" fmla="*/ 1203175 h 1927882"/>
              <a:gd name="connsiteX6" fmla="*/ 242184 w 687465"/>
              <a:gd name="connsiteY6" fmla="*/ 539320 h 1927882"/>
              <a:gd name="connsiteX7" fmla="*/ 246732 w 687465"/>
              <a:gd name="connsiteY7" fmla="*/ 308692 h 1927882"/>
              <a:gd name="connsiteX8" fmla="*/ 633366 w 687465"/>
              <a:gd name="connsiteY8" fmla="*/ 0 h 1927882"/>
              <a:gd name="connsiteX9" fmla="*/ 668526 w 687465"/>
              <a:gd name="connsiteY9" fmla="*/ 655863 h 1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465" h="1927882">
                <a:moveTo>
                  <a:pt x="668526" y="655863"/>
                </a:moveTo>
                <a:cubicBezTo>
                  <a:pt x="649127" y="783791"/>
                  <a:pt x="613733" y="908768"/>
                  <a:pt x="563170" y="1027868"/>
                </a:cubicBezTo>
                <a:cubicBezTo>
                  <a:pt x="508095" y="1155844"/>
                  <a:pt x="447241" y="1250013"/>
                  <a:pt x="403353" y="1347502"/>
                </a:cubicBezTo>
                <a:cubicBezTo>
                  <a:pt x="325166" y="1519612"/>
                  <a:pt x="122936" y="1927882"/>
                  <a:pt x="122936" y="1927882"/>
                </a:cubicBezTo>
                <a:lnTo>
                  <a:pt x="0" y="1825723"/>
                </a:lnTo>
                <a:cubicBezTo>
                  <a:pt x="0" y="1825723"/>
                  <a:pt x="203705" y="1305335"/>
                  <a:pt x="218334" y="1203175"/>
                </a:cubicBezTo>
                <a:cubicBezTo>
                  <a:pt x="227800" y="1137035"/>
                  <a:pt x="236898" y="781381"/>
                  <a:pt x="242184" y="539320"/>
                </a:cubicBezTo>
                <a:cubicBezTo>
                  <a:pt x="245011" y="407164"/>
                  <a:pt x="246732" y="308692"/>
                  <a:pt x="246732" y="308692"/>
                </a:cubicBezTo>
                <a:lnTo>
                  <a:pt x="633366" y="0"/>
                </a:lnTo>
                <a:cubicBezTo>
                  <a:pt x="690605" y="213786"/>
                  <a:pt x="702592" y="437173"/>
                  <a:pt x="668526" y="655863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3" name="任意多边形: 形状 1232">
            <a:extLst>
              <a:ext uri="{FF2B5EF4-FFF2-40B4-BE49-F238E27FC236}">
                <a16:creationId xmlns:a16="http://schemas.microsoft.com/office/drawing/2014/main" id="{45A03F5D-6156-4044-0BDC-B82877FFD927}"/>
              </a:ext>
            </a:extLst>
          </p:cNvPr>
          <p:cNvSpPr/>
          <p:nvPr/>
        </p:nvSpPr>
        <p:spPr>
          <a:xfrm flipH="1">
            <a:off x="10048038" y="2943292"/>
            <a:ext cx="563169" cy="1628901"/>
          </a:xfrm>
          <a:custGeom>
            <a:avLst/>
            <a:gdLst>
              <a:gd name="connsiteX0" fmla="*/ 563170 w 563169"/>
              <a:gd name="connsiteY0" fmla="*/ 728887 h 1628901"/>
              <a:gd name="connsiteX1" fmla="*/ 403353 w 563169"/>
              <a:gd name="connsiteY1" fmla="*/ 1048521 h 1628901"/>
              <a:gd name="connsiteX2" fmla="*/ 122936 w 563169"/>
              <a:gd name="connsiteY2" fmla="*/ 1628902 h 1628901"/>
              <a:gd name="connsiteX3" fmla="*/ 0 w 563169"/>
              <a:gd name="connsiteY3" fmla="*/ 1526742 h 1628901"/>
              <a:gd name="connsiteX4" fmla="*/ 218334 w 563169"/>
              <a:gd name="connsiteY4" fmla="*/ 904194 h 1628901"/>
              <a:gd name="connsiteX5" fmla="*/ 242184 w 563169"/>
              <a:gd name="connsiteY5" fmla="*/ 240340 h 1628901"/>
              <a:gd name="connsiteX6" fmla="*/ 356637 w 563169"/>
              <a:gd name="connsiteY6" fmla="*/ 0 h 1628901"/>
              <a:gd name="connsiteX7" fmla="*/ 505021 w 563169"/>
              <a:gd name="connsiteY7" fmla="*/ 59624 h 1628901"/>
              <a:gd name="connsiteX8" fmla="*/ 456584 w 563169"/>
              <a:gd name="connsiteY8" fmla="*/ 245995 h 162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169" h="1628901">
                <a:moveTo>
                  <a:pt x="563170" y="728887"/>
                </a:moveTo>
                <a:cubicBezTo>
                  <a:pt x="508095" y="856864"/>
                  <a:pt x="447241" y="951033"/>
                  <a:pt x="403353" y="1048521"/>
                </a:cubicBezTo>
                <a:cubicBezTo>
                  <a:pt x="325166" y="1220632"/>
                  <a:pt x="122936" y="1628902"/>
                  <a:pt x="122936" y="1628902"/>
                </a:cubicBezTo>
                <a:lnTo>
                  <a:pt x="0" y="1526742"/>
                </a:lnTo>
                <a:cubicBezTo>
                  <a:pt x="0" y="1526742"/>
                  <a:pt x="203705" y="1006354"/>
                  <a:pt x="218334" y="904194"/>
                </a:cubicBezTo>
                <a:cubicBezTo>
                  <a:pt x="227800" y="838055"/>
                  <a:pt x="236898" y="482401"/>
                  <a:pt x="242184" y="240340"/>
                </a:cubicBezTo>
                <a:lnTo>
                  <a:pt x="356637" y="0"/>
                </a:lnTo>
                <a:lnTo>
                  <a:pt x="505021" y="59624"/>
                </a:lnTo>
                <a:lnTo>
                  <a:pt x="456584" y="245995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5" name="任意多边形: 形状 1234">
            <a:extLst>
              <a:ext uri="{FF2B5EF4-FFF2-40B4-BE49-F238E27FC236}">
                <a16:creationId xmlns:a16="http://schemas.microsoft.com/office/drawing/2014/main" id="{390E58CE-FA54-3867-8D50-DE7CF7B6BCC0}"/>
              </a:ext>
            </a:extLst>
          </p:cNvPr>
          <p:cNvSpPr/>
          <p:nvPr/>
        </p:nvSpPr>
        <p:spPr>
          <a:xfrm flipH="1">
            <a:off x="9830195" y="4065574"/>
            <a:ext cx="359833" cy="848258"/>
          </a:xfrm>
          <a:custGeom>
            <a:avLst/>
            <a:gdLst>
              <a:gd name="connsiteX0" fmla="*/ 0 w 359833"/>
              <a:gd name="connsiteY0" fmla="*/ 0 h 848258"/>
              <a:gd name="connsiteX1" fmla="*/ 293448 w 359833"/>
              <a:gd name="connsiteY1" fmla="*/ 848258 h 848258"/>
              <a:gd name="connsiteX2" fmla="*/ 359834 w 359833"/>
              <a:gd name="connsiteY2" fmla="*/ 822442 h 848258"/>
              <a:gd name="connsiteX3" fmla="*/ 165349 w 359833"/>
              <a:gd name="connsiteY3" fmla="*/ 0 h 84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33" h="848258">
                <a:moveTo>
                  <a:pt x="0" y="0"/>
                </a:moveTo>
                <a:cubicBezTo>
                  <a:pt x="101914" y="388109"/>
                  <a:pt x="293448" y="848258"/>
                  <a:pt x="293448" y="848258"/>
                </a:cubicBezTo>
                <a:lnTo>
                  <a:pt x="359834" y="822442"/>
                </a:lnTo>
                <a:lnTo>
                  <a:pt x="165349" y="0"/>
                </a:ln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6" name="任意多边形: 形状 1235">
            <a:extLst>
              <a:ext uri="{FF2B5EF4-FFF2-40B4-BE49-F238E27FC236}">
                <a16:creationId xmlns:a16="http://schemas.microsoft.com/office/drawing/2014/main" id="{1156B641-732F-D996-5169-5C7FD05E873D}"/>
              </a:ext>
            </a:extLst>
          </p:cNvPr>
          <p:cNvSpPr/>
          <p:nvPr/>
        </p:nvSpPr>
        <p:spPr>
          <a:xfrm flipH="1">
            <a:off x="9636293" y="4848799"/>
            <a:ext cx="295470" cy="159084"/>
          </a:xfrm>
          <a:custGeom>
            <a:avLst/>
            <a:gdLst>
              <a:gd name="connsiteX0" fmla="*/ 23 w 295470"/>
              <a:gd name="connsiteY0" fmla="*/ 28152 h 159084"/>
              <a:gd name="connsiteX1" fmla="*/ 106732 w 295470"/>
              <a:gd name="connsiteY1" fmla="*/ 0 h 159084"/>
              <a:gd name="connsiteX2" fmla="*/ 256345 w 295470"/>
              <a:gd name="connsiteY2" fmla="*/ 50281 h 159084"/>
              <a:gd name="connsiteX3" fmla="*/ 226225 w 295470"/>
              <a:gd name="connsiteY3" fmla="*/ 114208 h 159084"/>
              <a:gd name="connsiteX4" fmla="*/ 49689 w 295470"/>
              <a:gd name="connsiteY4" fmla="*/ 157235 h 159084"/>
              <a:gd name="connsiteX5" fmla="*/ 23 w 295470"/>
              <a:gd name="connsiteY5" fmla="*/ 28152 h 15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470" h="159084">
                <a:moveTo>
                  <a:pt x="23" y="28152"/>
                </a:moveTo>
                <a:cubicBezTo>
                  <a:pt x="-1821" y="19424"/>
                  <a:pt x="106732" y="0"/>
                  <a:pt x="106732" y="0"/>
                </a:cubicBezTo>
                <a:cubicBezTo>
                  <a:pt x="106732" y="0"/>
                  <a:pt x="188853" y="50773"/>
                  <a:pt x="256345" y="50281"/>
                </a:cubicBezTo>
                <a:cubicBezTo>
                  <a:pt x="323837" y="49789"/>
                  <a:pt x="297651" y="96628"/>
                  <a:pt x="226225" y="114208"/>
                </a:cubicBezTo>
                <a:lnTo>
                  <a:pt x="49689" y="157235"/>
                </a:lnTo>
                <a:cubicBezTo>
                  <a:pt x="-1083" y="169652"/>
                  <a:pt x="20062" y="118756"/>
                  <a:pt x="23" y="28152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7" name="任意多边形: 形状 1236">
            <a:extLst>
              <a:ext uri="{FF2B5EF4-FFF2-40B4-BE49-F238E27FC236}">
                <a16:creationId xmlns:a16="http://schemas.microsoft.com/office/drawing/2014/main" id="{38193673-3BB9-DF4F-A97F-CEC9C031633D}"/>
              </a:ext>
            </a:extLst>
          </p:cNvPr>
          <p:cNvSpPr/>
          <p:nvPr/>
        </p:nvSpPr>
        <p:spPr>
          <a:xfrm flipH="1">
            <a:off x="9750650" y="4815714"/>
            <a:ext cx="60951" cy="48101"/>
          </a:xfrm>
          <a:custGeom>
            <a:avLst/>
            <a:gdLst>
              <a:gd name="connsiteX0" fmla="*/ 1813 w 60951"/>
              <a:gd name="connsiteY0" fmla="*/ 43904 h 48101"/>
              <a:gd name="connsiteX1" fmla="*/ 830 w 60951"/>
              <a:gd name="connsiteY1" fmla="*/ 43904 h 48101"/>
              <a:gd name="connsiteX2" fmla="*/ 830 w 60951"/>
              <a:gd name="connsiteY2" fmla="*/ 43904 h 48101"/>
              <a:gd name="connsiteX3" fmla="*/ 92 w 60951"/>
              <a:gd name="connsiteY3" fmla="*/ 43289 h 48101"/>
              <a:gd name="connsiteX4" fmla="*/ 92 w 60951"/>
              <a:gd name="connsiteY4" fmla="*/ 43289 h 48101"/>
              <a:gd name="connsiteX5" fmla="*/ 92 w 60951"/>
              <a:gd name="connsiteY5" fmla="*/ 42429 h 48101"/>
              <a:gd name="connsiteX6" fmla="*/ 92 w 60951"/>
              <a:gd name="connsiteY6" fmla="*/ 42429 h 48101"/>
              <a:gd name="connsiteX7" fmla="*/ 92 w 60951"/>
              <a:gd name="connsiteY7" fmla="*/ 41199 h 48101"/>
              <a:gd name="connsiteX8" fmla="*/ 16074 w 60951"/>
              <a:gd name="connsiteY8" fmla="*/ 3335 h 48101"/>
              <a:gd name="connsiteX9" fmla="*/ 29966 w 60951"/>
              <a:gd name="connsiteY9" fmla="*/ 384 h 48101"/>
              <a:gd name="connsiteX10" fmla="*/ 39186 w 60951"/>
              <a:gd name="connsiteY10" fmla="*/ 7638 h 48101"/>
              <a:gd name="connsiteX11" fmla="*/ 26892 w 60951"/>
              <a:gd name="connsiteY11" fmla="*/ 27553 h 48101"/>
              <a:gd name="connsiteX12" fmla="*/ 51479 w 60951"/>
              <a:gd name="connsiteY12" fmla="*/ 24357 h 48101"/>
              <a:gd name="connsiteX13" fmla="*/ 58979 w 60951"/>
              <a:gd name="connsiteY13" fmla="*/ 30135 h 48101"/>
              <a:gd name="connsiteX14" fmla="*/ 58979 w 60951"/>
              <a:gd name="connsiteY14" fmla="*/ 42429 h 48101"/>
              <a:gd name="connsiteX15" fmla="*/ 50250 w 60951"/>
              <a:gd name="connsiteY15" fmla="*/ 47346 h 48101"/>
              <a:gd name="connsiteX16" fmla="*/ 1813 w 60951"/>
              <a:gd name="connsiteY16" fmla="*/ 43904 h 48101"/>
              <a:gd name="connsiteX17" fmla="*/ 11156 w 60951"/>
              <a:gd name="connsiteY17" fmla="*/ 39724 h 48101"/>
              <a:gd name="connsiteX18" fmla="*/ 53569 w 60951"/>
              <a:gd name="connsiteY18" fmla="*/ 38249 h 48101"/>
              <a:gd name="connsiteX19" fmla="*/ 52955 w 60951"/>
              <a:gd name="connsiteY19" fmla="*/ 32471 h 48101"/>
              <a:gd name="connsiteX20" fmla="*/ 49021 w 60951"/>
              <a:gd name="connsiteY20" fmla="*/ 29397 h 48101"/>
              <a:gd name="connsiteX21" fmla="*/ 35744 w 60951"/>
              <a:gd name="connsiteY21" fmla="*/ 30135 h 48101"/>
              <a:gd name="connsiteX22" fmla="*/ 11156 w 60951"/>
              <a:gd name="connsiteY22" fmla="*/ 39724 h 48101"/>
              <a:gd name="connsiteX23" fmla="*/ 19024 w 60951"/>
              <a:gd name="connsiteY23" fmla="*/ 7515 h 48101"/>
              <a:gd name="connsiteX24" fmla="*/ 6731 w 60951"/>
              <a:gd name="connsiteY24" fmla="*/ 35052 h 48101"/>
              <a:gd name="connsiteX25" fmla="*/ 33408 w 60951"/>
              <a:gd name="connsiteY25" fmla="*/ 8252 h 48101"/>
              <a:gd name="connsiteX26" fmla="*/ 28736 w 60951"/>
              <a:gd name="connsiteY26" fmla="*/ 5548 h 48101"/>
              <a:gd name="connsiteX27" fmla="*/ 23450 w 60951"/>
              <a:gd name="connsiteY27" fmla="*/ 5548 h 48101"/>
              <a:gd name="connsiteX28" fmla="*/ 19024 w 60951"/>
              <a:gd name="connsiteY28" fmla="*/ 7515 h 4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951" h="48101">
                <a:moveTo>
                  <a:pt x="1813" y="43904"/>
                </a:moveTo>
                <a:lnTo>
                  <a:pt x="830" y="43904"/>
                </a:lnTo>
                <a:lnTo>
                  <a:pt x="830" y="43904"/>
                </a:lnTo>
                <a:lnTo>
                  <a:pt x="92" y="43289"/>
                </a:lnTo>
                <a:lnTo>
                  <a:pt x="92" y="43289"/>
                </a:lnTo>
                <a:cubicBezTo>
                  <a:pt x="18" y="43006"/>
                  <a:pt x="18" y="42711"/>
                  <a:pt x="92" y="42429"/>
                </a:cubicBezTo>
                <a:lnTo>
                  <a:pt x="92" y="42429"/>
                </a:lnTo>
                <a:cubicBezTo>
                  <a:pt x="-31" y="42023"/>
                  <a:pt x="-31" y="41605"/>
                  <a:pt x="92" y="41199"/>
                </a:cubicBezTo>
                <a:cubicBezTo>
                  <a:pt x="92" y="39847"/>
                  <a:pt x="3166" y="12924"/>
                  <a:pt x="16074" y="3335"/>
                </a:cubicBezTo>
                <a:cubicBezTo>
                  <a:pt x="20082" y="421"/>
                  <a:pt x="25122" y="-648"/>
                  <a:pt x="29966" y="384"/>
                </a:cubicBezTo>
                <a:cubicBezTo>
                  <a:pt x="35375" y="1491"/>
                  <a:pt x="38571" y="3949"/>
                  <a:pt x="39186" y="7638"/>
                </a:cubicBezTo>
                <a:cubicBezTo>
                  <a:pt x="40292" y="13293"/>
                  <a:pt x="34023" y="20792"/>
                  <a:pt x="26892" y="27553"/>
                </a:cubicBezTo>
                <a:cubicBezTo>
                  <a:pt x="34625" y="24222"/>
                  <a:pt x="43144" y="23115"/>
                  <a:pt x="51479" y="24357"/>
                </a:cubicBezTo>
                <a:cubicBezTo>
                  <a:pt x="54651" y="25205"/>
                  <a:pt x="57356" y="27283"/>
                  <a:pt x="58979" y="30135"/>
                </a:cubicBezTo>
                <a:cubicBezTo>
                  <a:pt x="61609" y="33811"/>
                  <a:pt x="61609" y="38753"/>
                  <a:pt x="58979" y="42429"/>
                </a:cubicBezTo>
                <a:cubicBezTo>
                  <a:pt x="56729" y="45022"/>
                  <a:pt x="53643" y="46768"/>
                  <a:pt x="50250" y="47346"/>
                </a:cubicBezTo>
                <a:cubicBezTo>
                  <a:pt x="34023" y="49042"/>
                  <a:pt x="17635" y="47875"/>
                  <a:pt x="1813" y="43904"/>
                </a:cubicBezTo>
                <a:close/>
                <a:moveTo>
                  <a:pt x="11156" y="39724"/>
                </a:moveTo>
                <a:cubicBezTo>
                  <a:pt x="28613" y="42552"/>
                  <a:pt x="49635" y="43658"/>
                  <a:pt x="53569" y="38249"/>
                </a:cubicBezTo>
                <a:cubicBezTo>
                  <a:pt x="53569" y="38249"/>
                  <a:pt x="55045" y="36405"/>
                  <a:pt x="52955" y="32471"/>
                </a:cubicBezTo>
                <a:cubicBezTo>
                  <a:pt x="52119" y="30958"/>
                  <a:pt x="50693" y="29852"/>
                  <a:pt x="49021" y="29397"/>
                </a:cubicBezTo>
                <a:cubicBezTo>
                  <a:pt x="44595" y="28573"/>
                  <a:pt x="40046" y="28832"/>
                  <a:pt x="35744" y="30135"/>
                </a:cubicBezTo>
                <a:cubicBezTo>
                  <a:pt x="27261" y="32544"/>
                  <a:pt x="19037" y="35765"/>
                  <a:pt x="11156" y="39724"/>
                </a:cubicBezTo>
                <a:close/>
                <a:moveTo>
                  <a:pt x="19024" y="7515"/>
                </a:moveTo>
                <a:cubicBezTo>
                  <a:pt x="12054" y="15112"/>
                  <a:pt x="7739" y="24787"/>
                  <a:pt x="6731" y="35052"/>
                </a:cubicBezTo>
                <a:cubicBezTo>
                  <a:pt x="20991" y="25095"/>
                  <a:pt x="34268" y="13047"/>
                  <a:pt x="33408" y="8252"/>
                </a:cubicBezTo>
                <a:cubicBezTo>
                  <a:pt x="33408" y="6654"/>
                  <a:pt x="30334" y="5917"/>
                  <a:pt x="28736" y="5548"/>
                </a:cubicBezTo>
                <a:cubicBezTo>
                  <a:pt x="26991" y="5167"/>
                  <a:pt x="25196" y="5167"/>
                  <a:pt x="23450" y="5548"/>
                </a:cubicBezTo>
                <a:cubicBezTo>
                  <a:pt x="21876" y="5966"/>
                  <a:pt x="20389" y="6630"/>
                  <a:pt x="19024" y="7515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38" name="任意多边形: 形状 1237">
            <a:extLst>
              <a:ext uri="{FF2B5EF4-FFF2-40B4-BE49-F238E27FC236}">
                <a16:creationId xmlns:a16="http://schemas.microsoft.com/office/drawing/2014/main" id="{427DF920-EA35-2267-62A8-D748DB40FFEF}"/>
              </a:ext>
            </a:extLst>
          </p:cNvPr>
          <p:cNvSpPr/>
          <p:nvPr/>
        </p:nvSpPr>
        <p:spPr>
          <a:xfrm flipH="1">
            <a:off x="9884901" y="2602636"/>
            <a:ext cx="611099" cy="2032009"/>
          </a:xfrm>
          <a:custGeom>
            <a:avLst/>
            <a:gdLst>
              <a:gd name="connsiteX0" fmla="*/ 108291 w 611099"/>
              <a:gd name="connsiteY0" fmla="*/ 0 h 2032009"/>
              <a:gd name="connsiteX1" fmla="*/ 11294 w 611099"/>
              <a:gd name="connsiteY1" fmla="*/ 614680 h 2032009"/>
              <a:gd name="connsiteX2" fmla="*/ 267493 w 611099"/>
              <a:gd name="connsiteY2" fmla="*/ 1389177 h 2032009"/>
              <a:gd name="connsiteX3" fmla="*/ 471690 w 611099"/>
              <a:gd name="connsiteY3" fmla="*/ 2032009 h 2032009"/>
              <a:gd name="connsiteX4" fmla="*/ 611099 w 611099"/>
              <a:gd name="connsiteY4" fmla="*/ 1986646 h 2032009"/>
              <a:gd name="connsiteX5" fmla="*/ 447963 w 611099"/>
              <a:gd name="connsiteY5" fmla="*/ 1249522 h 2032009"/>
              <a:gd name="connsiteX6" fmla="*/ 271181 w 611099"/>
              <a:gd name="connsiteY6" fmla="*/ 520019 h 2032009"/>
              <a:gd name="connsiteX7" fmla="*/ 523200 w 611099"/>
              <a:gd name="connsiteY7" fmla="*/ 3688 h 203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099" h="2032009">
                <a:moveTo>
                  <a:pt x="108291" y="0"/>
                </a:moveTo>
                <a:cubicBezTo>
                  <a:pt x="108291" y="0"/>
                  <a:pt x="-41568" y="316069"/>
                  <a:pt x="11294" y="614680"/>
                </a:cubicBezTo>
                <a:cubicBezTo>
                  <a:pt x="64157" y="913292"/>
                  <a:pt x="224342" y="1295868"/>
                  <a:pt x="267493" y="1389177"/>
                </a:cubicBezTo>
                <a:cubicBezTo>
                  <a:pt x="310644" y="1482485"/>
                  <a:pt x="471690" y="2032009"/>
                  <a:pt x="471690" y="2032009"/>
                </a:cubicBezTo>
                <a:lnTo>
                  <a:pt x="611099" y="1986646"/>
                </a:lnTo>
                <a:cubicBezTo>
                  <a:pt x="611099" y="1986646"/>
                  <a:pt x="486565" y="1439581"/>
                  <a:pt x="447963" y="1249522"/>
                </a:cubicBezTo>
                <a:cubicBezTo>
                  <a:pt x="429523" y="1159655"/>
                  <a:pt x="271181" y="520019"/>
                  <a:pt x="271181" y="520019"/>
                </a:cubicBezTo>
                <a:cubicBezTo>
                  <a:pt x="271181" y="520019"/>
                  <a:pt x="542378" y="318527"/>
                  <a:pt x="523200" y="3688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0" name="任意多边形: 形状 1239">
            <a:extLst>
              <a:ext uri="{FF2B5EF4-FFF2-40B4-BE49-F238E27FC236}">
                <a16:creationId xmlns:a16="http://schemas.microsoft.com/office/drawing/2014/main" id="{72ABB4DC-6D82-50C4-73BA-24AB67A80438}"/>
              </a:ext>
            </a:extLst>
          </p:cNvPr>
          <p:cNvSpPr/>
          <p:nvPr/>
        </p:nvSpPr>
        <p:spPr>
          <a:xfrm flipH="1">
            <a:off x="10020377" y="2611610"/>
            <a:ext cx="219072" cy="65156"/>
          </a:xfrm>
          <a:custGeom>
            <a:avLst/>
            <a:gdLst>
              <a:gd name="connsiteX0" fmla="*/ 0 w 219072"/>
              <a:gd name="connsiteY0" fmla="*/ 61837 h 65156"/>
              <a:gd name="connsiteX1" fmla="*/ 216613 w 219072"/>
              <a:gd name="connsiteY1" fmla="*/ 65156 h 65156"/>
              <a:gd name="connsiteX2" fmla="*/ 219072 w 219072"/>
              <a:gd name="connsiteY2" fmla="*/ 0 h 65156"/>
              <a:gd name="connsiteX3" fmla="*/ 2213 w 219072"/>
              <a:gd name="connsiteY3" fmla="*/ 2336 h 65156"/>
              <a:gd name="connsiteX4" fmla="*/ 0 w 219072"/>
              <a:gd name="connsiteY4" fmla="*/ 61837 h 6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2" h="65156">
                <a:moveTo>
                  <a:pt x="0" y="61837"/>
                </a:moveTo>
                <a:lnTo>
                  <a:pt x="216613" y="65156"/>
                </a:lnTo>
                <a:lnTo>
                  <a:pt x="219072" y="0"/>
                </a:lnTo>
                <a:lnTo>
                  <a:pt x="2213" y="2336"/>
                </a:lnTo>
                <a:lnTo>
                  <a:pt x="0" y="61837"/>
                </a:lnTo>
                <a:close/>
              </a:path>
            </a:pathLst>
          </a:custGeom>
          <a:solidFill>
            <a:srgbClr val="00000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1" name="任意多边形: 形状 1240">
            <a:extLst>
              <a:ext uri="{FF2B5EF4-FFF2-40B4-BE49-F238E27FC236}">
                <a16:creationId xmlns:a16="http://schemas.microsoft.com/office/drawing/2014/main" id="{D4E82400-F0C8-970C-2E8D-30EEF545772C}"/>
              </a:ext>
            </a:extLst>
          </p:cNvPr>
          <p:cNvSpPr/>
          <p:nvPr/>
        </p:nvSpPr>
        <p:spPr>
          <a:xfrm flipH="1">
            <a:off x="9975874" y="2611119"/>
            <a:ext cx="27906" cy="66262"/>
          </a:xfrm>
          <a:custGeom>
            <a:avLst/>
            <a:gdLst>
              <a:gd name="connsiteX0" fmla="*/ 2582 w 27906"/>
              <a:gd name="connsiteY0" fmla="*/ 246 h 66262"/>
              <a:gd name="connsiteX1" fmla="*/ 0 w 27906"/>
              <a:gd name="connsiteY1" fmla="*/ 65894 h 66262"/>
              <a:gd name="connsiteX2" fmla="*/ 21883 w 27906"/>
              <a:gd name="connsiteY2" fmla="*/ 66263 h 66262"/>
              <a:gd name="connsiteX3" fmla="*/ 27906 w 27906"/>
              <a:gd name="connsiteY3" fmla="*/ 0 h 66262"/>
              <a:gd name="connsiteX4" fmla="*/ 2582 w 27906"/>
              <a:gd name="connsiteY4" fmla="*/ 246 h 6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6" h="66262">
                <a:moveTo>
                  <a:pt x="2582" y="246"/>
                </a:moveTo>
                <a:lnTo>
                  <a:pt x="0" y="65894"/>
                </a:lnTo>
                <a:lnTo>
                  <a:pt x="21883" y="66263"/>
                </a:lnTo>
                <a:lnTo>
                  <a:pt x="27906" y="0"/>
                </a:lnTo>
                <a:lnTo>
                  <a:pt x="2582" y="246"/>
                </a:lnTo>
                <a:close/>
              </a:path>
            </a:pathLst>
          </a:custGeom>
          <a:solidFill>
            <a:srgbClr val="00000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2" name="任意多边形: 形状 1241">
            <a:extLst>
              <a:ext uri="{FF2B5EF4-FFF2-40B4-BE49-F238E27FC236}">
                <a16:creationId xmlns:a16="http://schemas.microsoft.com/office/drawing/2014/main" id="{ED779812-4956-CEA9-7CB3-F251DC4A108E}"/>
              </a:ext>
            </a:extLst>
          </p:cNvPr>
          <p:cNvSpPr/>
          <p:nvPr/>
        </p:nvSpPr>
        <p:spPr>
          <a:xfrm flipH="1">
            <a:off x="10256291" y="2614192"/>
            <a:ext cx="119985" cy="59009"/>
          </a:xfrm>
          <a:custGeom>
            <a:avLst/>
            <a:gdLst>
              <a:gd name="connsiteX0" fmla="*/ 119985 w 119985"/>
              <a:gd name="connsiteY0" fmla="*/ 0 h 59009"/>
              <a:gd name="connsiteX1" fmla="*/ 5040 w 119985"/>
              <a:gd name="connsiteY1" fmla="*/ 1106 h 59009"/>
              <a:gd name="connsiteX2" fmla="*/ 0 w 119985"/>
              <a:gd name="connsiteY2" fmla="*/ 57165 h 59009"/>
              <a:gd name="connsiteX3" fmla="*/ 117650 w 119985"/>
              <a:gd name="connsiteY3" fmla="*/ 59009 h 59009"/>
              <a:gd name="connsiteX4" fmla="*/ 119985 w 119985"/>
              <a:gd name="connsiteY4" fmla="*/ 0 h 5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85" h="59009">
                <a:moveTo>
                  <a:pt x="119985" y="0"/>
                </a:moveTo>
                <a:lnTo>
                  <a:pt x="5040" y="1106"/>
                </a:lnTo>
                <a:lnTo>
                  <a:pt x="0" y="57165"/>
                </a:lnTo>
                <a:lnTo>
                  <a:pt x="117650" y="59009"/>
                </a:lnTo>
                <a:lnTo>
                  <a:pt x="119985" y="0"/>
                </a:lnTo>
                <a:close/>
              </a:path>
            </a:pathLst>
          </a:custGeom>
          <a:solidFill>
            <a:srgbClr val="00000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3" name="任意多边形: 形状 1242">
            <a:extLst>
              <a:ext uri="{FF2B5EF4-FFF2-40B4-BE49-F238E27FC236}">
                <a16:creationId xmlns:a16="http://schemas.microsoft.com/office/drawing/2014/main" id="{343851C7-550F-C688-72EE-91EDF64970E2}"/>
              </a:ext>
            </a:extLst>
          </p:cNvPr>
          <p:cNvSpPr/>
          <p:nvPr/>
        </p:nvSpPr>
        <p:spPr>
          <a:xfrm flipH="1">
            <a:off x="10070903" y="2616282"/>
            <a:ext cx="84334" cy="63926"/>
          </a:xfrm>
          <a:custGeom>
            <a:avLst/>
            <a:gdLst>
              <a:gd name="connsiteX0" fmla="*/ 0 w 84334"/>
              <a:gd name="connsiteY0" fmla="*/ 0 h 63926"/>
              <a:gd name="connsiteX1" fmla="*/ 84334 w 84334"/>
              <a:gd name="connsiteY1" fmla="*/ 0 h 63926"/>
              <a:gd name="connsiteX2" fmla="*/ 84334 w 84334"/>
              <a:gd name="connsiteY2" fmla="*/ 63927 h 63926"/>
              <a:gd name="connsiteX3" fmla="*/ 0 w 84334"/>
              <a:gd name="connsiteY3" fmla="*/ 63927 h 6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34" h="63926">
                <a:moveTo>
                  <a:pt x="0" y="0"/>
                </a:moveTo>
                <a:lnTo>
                  <a:pt x="84334" y="0"/>
                </a:lnTo>
                <a:lnTo>
                  <a:pt x="84334" y="63927"/>
                </a:lnTo>
                <a:lnTo>
                  <a:pt x="0" y="63927"/>
                </a:ln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4" name="任意多边形: 形状 1243">
            <a:extLst>
              <a:ext uri="{FF2B5EF4-FFF2-40B4-BE49-F238E27FC236}">
                <a16:creationId xmlns:a16="http://schemas.microsoft.com/office/drawing/2014/main" id="{E7FF32AC-89E0-ED2B-5EA9-E15C01704061}"/>
              </a:ext>
            </a:extLst>
          </p:cNvPr>
          <p:cNvSpPr/>
          <p:nvPr/>
        </p:nvSpPr>
        <p:spPr>
          <a:xfrm flipH="1">
            <a:off x="9940387" y="2082845"/>
            <a:ext cx="521576" cy="531224"/>
          </a:xfrm>
          <a:custGeom>
            <a:avLst/>
            <a:gdLst>
              <a:gd name="connsiteX0" fmla="*/ 22005 w 521576"/>
              <a:gd name="connsiteY0" fmla="*/ 20056 h 531224"/>
              <a:gd name="connsiteX1" fmla="*/ 519282 w 521576"/>
              <a:gd name="connsiteY1" fmla="*/ 47594 h 531224"/>
              <a:gd name="connsiteX2" fmla="*/ 486089 w 521576"/>
              <a:gd name="connsiteY2" fmla="*/ 528274 h 531224"/>
              <a:gd name="connsiteX3" fmla="*/ 69951 w 521576"/>
              <a:gd name="connsiteY3" fmla="*/ 531224 h 531224"/>
              <a:gd name="connsiteX4" fmla="*/ 0 w 521576"/>
              <a:gd name="connsiteY4" fmla="*/ 199297 h 53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76" h="531224">
                <a:moveTo>
                  <a:pt x="22005" y="20056"/>
                </a:moveTo>
                <a:cubicBezTo>
                  <a:pt x="22005" y="20056"/>
                  <a:pt x="294432" y="-39936"/>
                  <a:pt x="519282" y="47594"/>
                </a:cubicBezTo>
                <a:cubicBezTo>
                  <a:pt x="526842" y="208567"/>
                  <a:pt x="515704" y="369871"/>
                  <a:pt x="486089" y="528274"/>
                </a:cubicBezTo>
                <a:lnTo>
                  <a:pt x="69951" y="531224"/>
                </a:lnTo>
                <a:cubicBezTo>
                  <a:pt x="69951" y="531224"/>
                  <a:pt x="92448" y="418000"/>
                  <a:pt x="0" y="199297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5" name="任意多边形: 形状 1244">
            <a:extLst>
              <a:ext uri="{FF2B5EF4-FFF2-40B4-BE49-F238E27FC236}">
                <a16:creationId xmlns:a16="http://schemas.microsoft.com/office/drawing/2014/main" id="{BAC5C495-032D-EB6D-8B1D-54CDCCCBFA62}"/>
              </a:ext>
            </a:extLst>
          </p:cNvPr>
          <p:cNvSpPr/>
          <p:nvPr/>
        </p:nvSpPr>
        <p:spPr>
          <a:xfrm flipH="1">
            <a:off x="10096687" y="1941117"/>
            <a:ext cx="158866" cy="225956"/>
          </a:xfrm>
          <a:custGeom>
            <a:avLst/>
            <a:gdLst>
              <a:gd name="connsiteX0" fmla="*/ 120109 w 158866"/>
              <a:gd name="connsiteY0" fmla="*/ 225956 h 225956"/>
              <a:gd name="connsiteX1" fmla="*/ 0 w 158866"/>
              <a:gd name="connsiteY1" fmla="*/ 157604 h 225956"/>
              <a:gd name="connsiteX2" fmla="*/ 36881 w 158866"/>
              <a:gd name="connsiteY2" fmla="*/ 33070 h 225956"/>
              <a:gd name="connsiteX3" fmla="*/ 28521 w 158866"/>
              <a:gd name="connsiteY3" fmla="*/ 0 h 225956"/>
              <a:gd name="connsiteX4" fmla="*/ 142975 w 158866"/>
              <a:gd name="connsiteY4" fmla="*/ 35160 h 225956"/>
              <a:gd name="connsiteX5" fmla="*/ 132771 w 158866"/>
              <a:gd name="connsiteY5" fmla="*/ 84334 h 225956"/>
              <a:gd name="connsiteX6" fmla="*/ 131910 w 158866"/>
              <a:gd name="connsiteY6" fmla="*/ 121215 h 225956"/>
              <a:gd name="connsiteX7" fmla="*/ 155760 w 158866"/>
              <a:gd name="connsiteY7" fmla="*/ 159817 h 225956"/>
              <a:gd name="connsiteX8" fmla="*/ 120109 w 158866"/>
              <a:gd name="connsiteY8" fmla="*/ 225956 h 22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66" h="225956">
                <a:moveTo>
                  <a:pt x="120109" y="225956"/>
                </a:moveTo>
                <a:cubicBezTo>
                  <a:pt x="24464" y="202476"/>
                  <a:pt x="0" y="157604"/>
                  <a:pt x="0" y="157604"/>
                </a:cubicBezTo>
                <a:cubicBezTo>
                  <a:pt x="44011" y="124780"/>
                  <a:pt x="43151" y="68721"/>
                  <a:pt x="36881" y="33070"/>
                </a:cubicBezTo>
                <a:cubicBezTo>
                  <a:pt x="35061" y="21821"/>
                  <a:pt x="32259" y="10757"/>
                  <a:pt x="28521" y="0"/>
                </a:cubicBezTo>
                <a:lnTo>
                  <a:pt x="142975" y="35160"/>
                </a:lnTo>
                <a:cubicBezTo>
                  <a:pt x="138365" y="51276"/>
                  <a:pt x="134959" y="67713"/>
                  <a:pt x="132771" y="84334"/>
                </a:cubicBezTo>
                <a:cubicBezTo>
                  <a:pt x="130976" y="96542"/>
                  <a:pt x="130681" y="108934"/>
                  <a:pt x="131910" y="121215"/>
                </a:cubicBezTo>
                <a:cubicBezTo>
                  <a:pt x="135844" y="156989"/>
                  <a:pt x="155760" y="159817"/>
                  <a:pt x="155760" y="159817"/>
                </a:cubicBezTo>
                <a:cubicBezTo>
                  <a:pt x="171865" y="199771"/>
                  <a:pt x="120109" y="225956"/>
                  <a:pt x="120109" y="225956"/>
                </a:cubicBez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6" name="任意多边形: 形状 1245">
            <a:extLst>
              <a:ext uri="{FF2B5EF4-FFF2-40B4-BE49-F238E27FC236}">
                <a16:creationId xmlns:a16="http://schemas.microsoft.com/office/drawing/2014/main" id="{A0D67C46-35BE-B83C-DFD7-B6DF5F64573E}"/>
              </a:ext>
            </a:extLst>
          </p:cNvPr>
          <p:cNvSpPr/>
          <p:nvPr/>
        </p:nvSpPr>
        <p:spPr>
          <a:xfrm flipH="1">
            <a:off x="10112579" y="1941240"/>
            <a:ext cx="114453" cy="120477"/>
          </a:xfrm>
          <a:custGeom>
            <a:avLst/>
            <a:gdLst>
              <a:gd name="connsiteX0" fmla="*/ 104250 w 114453"/>
              <a:gd name="connsiteY0" fmla="*/ 83597 h 120477"/>
              <a:gd name="connsiteX1" fmla="*/ 103389 w 114453"/>
              <a:gd name="connsiteY1" fmla="*/ 120477 h 120477"/>
              <a:gd name="connsiteX2" fmla="*/ 8360 w 114453"/>
              <a:gd name="connsiteY2" fmla="*/ 33070 h 120477"/>
              <a:gd name="connsiteX3" fmla="*/ 0 w 114453"/>
              <a:gd name="connsiteY3" fmla="*/ 0 h 120477"/>
              <a:gd name="connsiteX4" fmla="*/ 114453 w 114453"/>
              <a:gd name="connsiteY4" fmla="*/ 35160 h 120477"/>
              <a:gd name="connsiteX5" fmla="*/ 104250 w 114453"/>
              <a:gd name="connsiteY5" fmla="*/ 83597 h 12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453" h="120477">
                <a:moveTo>
                  <a:pt x="104250" y="83597"/>
                </a:moveTo>
                <a:cubicBezTo>
                  <a:pt x="102455" y="95804"/>
                  <a:pt x="102160" y="108196"/>
                  <a:pt x="103389" y="120477"/>
                </a:cubicBezTo>
                <a:cubicBezTo>
                  <a:pt x="57780" y="109044"/>
                  <a:pt x="26800" y="67861"/>
                  <a:pt x="8360" y="33070"/>
                </a:cubicBezTo>
                <a:cubicBezTo>
                  <a:pt x="6540" y="21821"/>
                  <a:pt x="3737" y="10757"/>
                  <a:pt x="0" y="0"/>
                </a:cubicBezTo>
                <a:lnTo>
                  <a:pt x="114453" y="35160"/>
                </a:lnTo>
                <a:cubicBezTo>
                  <a:pt x="109880" y="51031"/>
                  <a:pt x="106475" y="67221"/>
                  <a:pt x="104250" y="83597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7" name="任意多边形: 形状 1246">
            <a:extLst>
              <a:ext uri="{FF2B5EF4-FFF2-40B4-BE49-F238E27FC236}">
                <a16:creationId xmlns:a16="http://schemas.microsoft.com/office/drawing/2014/main" id="{D82DB8EF-FFEB-8B81-357D-096C64147E8F}"/>
              </a:ext>
            </a:extLst>
          </p:cNvPr>
          <p:cNvSpPr/>
          <p:nvPr/>
        </p:nvSpPr>
        <p:spPr>
          <a:xfrm flipH="1">
            <a:off x="10005330" y="1653290"/>
            <a:ext cx="275142" cy="363554"/>
          </a:xfrm>
          <a:custGeom>
            <a:avLst/>
            <a:gdLst>
              <a:gd name="connsiteX0" fmla="*/ 135193 w 275142"/>
              <a:gd name="connsiteY0" fmla="*/ 34 h 363554"/>
              <a:gd name="connsiteX1" fmla="*/ 274356 w 275142"/>
              <a:gd name="connsiteY1" fmla="*/ 163539 h 363554"/>
              <a:gd name="connsiteX2" fmla="*/ 122039 w 275142"/>
              <a:gd name="connsiteY2" fmla="*/ 357532 h 363554"/>
              <a:gd name="connsiteX3" fmla="*/ 135193 w 275142"/>
              <a:gd name="connsiteY3" fmla="*/ 34 h 3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42" h="363554">
                <a:moveTo>
                  <a:pt x="135193" y="34"/>
                </a:moveTo>
                <a:cubicBezTo>
                  <a:pt x="237598" y="2370"/>
                  <a:pt x="269193" y="57937"/>
                  <a:pt x="274356" y="163539"/>
                </a:cubicBezTo>
                <a:cubicBezTo>
                  <a:pt x="280749" y="295572"/>
                  <a:pt x="249769" y="388635"/>
                  <a:pt x="122039" y="357532"/>
                </a:cubicBezTo>
                <a:cubicBezTo>
                  <a:pt x="-50318" y="315365"/>
                  <a:pt x="-34828" y="-3777"/>
                  <a:pt x="135193" y="34"/>
                </a:cubicBez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8" name="任意多边形: 形状 1247">
            <a:extLst>
              <a:ext uri="{FF2B5EF4-FFF2-40B4-BE49-F238E27FC236}">
                <a16:creationId xmlns:a16="http://schemas.microsoft.com/office/drawing/2014/main" id="{BAB63941-8E31-43F8-B379-62244268CA5D}"/>
              </a:ext>
            </a:extLst>
          </p:cNvPr>
          <p:cNvSpPr/>
          <p:nvPr/>
        </p:nvSpPr>
        <p:spPr>
          <a:xfrm flipH="1">
            <a:off x="10043858" y="1809699"/>
            <a:ext cx="28766" cy="54458"/>
          </a:xfrm>
          <a:custGeom>
            <a:avLst/>
            <a:gdLst>
              <a:gd name="connsiteX0" fmla="*/ 0 w 28766"/>
              <a:gd name="connsiteY0" fmla="*/ 0 h 54458"/>
              <a:gd name="connsiteX1" fmla="*/ 28767 w 28766"/>
              <a:gd name="connsiteY1" fmla="*/ 43028 h 54458"/>
              <a:gd name="connsiteX2" fmla="*/ 1598 w 28766"/>
              <a:gd name="connsiteY2" fmla="*/ 54092 h 5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66" h="54458">
                <a:moveTo>
                  <a:pt x="0" y="0"/>
                </a:moveTo>
                <a:cubicBezTo>
                  <a:pt x="7806" y="15453"/>
                  <a:pt x="17469" y="29910"/>
                  <a:pt x="28767" y="43028"/>
                </a:cubicBezTo>
                <a:cubicBezTo>
                  <a:pt x="22497" y="51510"/>
                  <a:pt x="12011" y="55788"/>
                  <a:pt x="1598" y="54092"/>
                </a:cubicBezTo>
                <a:close/>
              </a:path>
            </a:pathLst>
          </a:custGeom>
          <a:solidFill>
            <a:srgbClr val="D4827D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49" name="任意多边形: 形状 1248">
            <a:extLst>
              <a:ext uri="{FF2B5EF4-FFF2-40B4-BE49-F238E27FC236}">
                <a16:creationId xmlns:a16="http://schemas.microsoft.com/office/drawing/2014/main" id="{D2680CF0-50A3-7D50-65CF-3DB9C643EC0A}"/>
              </a:ext>
            </a:extLst>
          </p:cNvPr>
          <p:cNvSpPr/>
          <p:nvPr/>
        </p:nvSpPr>
        <p:spPr>
          <a:xfrm flipH="1">
            <a:off x="10134093" y="1784620"/>
            <a:ext cx="20284" cy="30488"/>
          </a:xfrm>
          <a:custGeom>
            <a:avLst/>
            <a:gdLst>
              <a:gd name="connsiteX0" fmla="*/ 20284 w 20284"/>
              <a:gd name="connsiteY0" fmla="*/ 15244 h 30488"/>
              <a:gd name="connsiteX1" fmla="*/ 10081 w 20284"/>
              <a:gd name="connsiteY1" fmla="*/ 30488 h 30488"/>
              <a:gd name="connsiteX2" fmla="*/ 0 w 20284"/>
              <a:gd name="connsiteY2" fmla="*/ 15244 h 30488"/>
              <a:gd name="connsiteX3" fmla="*/ 10081 w 20284"/>
              <a:gd name="connsiteY3" fmla="*/ 0 h 30488"/>
              <a:gd name="connsiteX4" fmla="*/ 20284 w 20284"/>
              <a:gd name="connsiteY4" fmla="*/ 15244 h 3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4" h="30488">
                <a:moveTo>
                  <a:pt x="20284" y="15244"/>
                </a:moveTo>
                <a:cubicBezTo>
                  <a:pt x="20284" y="23604"/>
                  <a:pt x="15736" y="30488"/>
                  <a:pt x="10081" y="30488"/>
                </a:cubicBezTo>
                <a:cubicBezTo>
                  <a:pt x="4426" y="30488"/>
                  <a:pt x="0" y="23604"/>
                  <a:pt x="0" y="15244"/>
                </a:cubicBezTo>
                <a:cubicBezTo>
                  <a:pt x="0" y="6884"/>
                  <a:pt x="4426" y="0"/>
                  <a:pt x="10081" y="0"/>
                </a:cubicBezTo>
                <a:cubicBezTo>
                  <a:pt x="15736" y="0"/>
                  <a:pt x="20284" y="6638"/>
                  <a:pt x="20284" y="15244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0" name="任意多边形: 形状 1249">
            <a:extLst>
              <a:ext uri="{FF2B5EF4-FFF2-40B4-BE49-F238E27FC236}">
                <a16:creationId xmlns:a16="http://schemas.microsoft.com/office/drawing/2014/main" id="{D7C102E2-AE85-E308-64B1-4C9F6E3BB84A}"/>
              </a:ext>
            </a:extLst>
          </p:cNvPr>
          <p:cNvSpPr/>
          <p:nvPr/>
        </p:nvSpPr>
        <p:spPr>
          <a:xfrm flipH="1">
            <a:off x="10128807" y="1777858"/>
            <a:ext cx="18317" cy="9557"/>
          </a:xfrm>
          <a:custGeom>
            <a:avLst/>
            <a:gdLst>
              <a:gd name="connsiteX0" fmla="*/ 0 w 18317"/>
              <a:gd name="connsiteY0" fmla="*/ 7130 h 9557"/>
              <a:gd name="connsiteX1" fmla="*/ 18317 w 18317"/>
              <a:gd name="connsiteY1" fmla="*/ 0 h 9557"/>
              <a:gd name="connsiteX2" fmla="*/ 0 w 18317"/>
              <a:gd name="connsiteY2" fmla="*/ 7130 h 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7" h="9557">
                <a:moveTo>
                  <a:pt x="0" y="7130"/>
                </a:moveTo>
                <a:lnTo>
                  <a:pt x="18317" y="0"/>
                </a:lnTo>
                <a:cubicBezTo>
                  <a:pt x="18317" y="0"/>
                  <a:pt x="9220" y="15367"/>
                  <a:pt x="0" y="7130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1" name="任意多边形: 形状 1250">
            <a:extLst>
              <a:ext uri="{FF2B5EF4-FFF2-40B4-BE49-F238E27FC236}">
                <a16:creationId xmlns:a16="http://schemas.microsoft.com/office/drawing/2014/main" id="{B895B358-00C5-27E6-729D-038685D849FF}"/>
              </a:ext>
            </a:extLst>
          </p:cNvPr>
          <p:cNvSpPr/>
          <p:nvPr/>
        </p:nvSpPr>
        <p:spPr>
          <a:xfrm flipH="1">
            <a:off x="10030089" y="1782776"/>
            <a:ext cx="20284" cy="30488"/>
          </a:xfrm>
          <a:custGeom>
            <a:avLst/>
            <a:gdLst>
              <a:gd name="connsiteX0" fmla="*/ 20285 w 20284"/>
              <a:gd name="connsiteY0" fmla="*/ 15244 h 30488"/>
              <a:gd name="connsiteX1" fmla="*/ 10204 w 20284"/>
              <a:gd name="connsiteY1" fmla="*/ 30488 h 30488"/>
              <a:gd name="connsiteX2" fmla="*/ 0 w 20284"/>
              <a:gd name="connsiteY2" fmla="*/ 15244 h 30488"/>
              <a:gd name="connsiteX3" fmla="*/ 10204 w 20284"/>
              <a:gd name="connsiteY3" fmla="*/ 0 h 30488"/>
              <a:gd name="connsiteX4" fmla="*/ 20285 w 20284"/>
              <a:gd name="connsiteY4" fmla="*/ 15244 h 3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4" h="30488">
                <a:moveTo>
                  <a:pt x="20285" y="15244"/>
                </a:moveTo>
                <a:cubicBezTo>
                  <a:pt x="20285" y="23604"/>
                  <a:pt x="15859" y="30488"/>
                  <a:pt x="10204" y="30488"/>
                </a:cubicBezTo>
                <a:cubicBezTo>
                  <a:pt x="4549" y="30488"/>
                  <a:pt x="0" y="23727"/>
                  <a:pt x="0" y="15244"/>
                </a:cubicBezTo>
                <a:cubicBezTo>
                  <a:pt x="0" y="6762"/>
                  <a:pt x="4549" y="0"/>
                  <a:pt x="10204" y="0"/>
                </a:cubicBezTo>
                <a:cubicBezTo>
                  <a:pt x="15859" y="0"/>
                  <a:pt x="20285" y="6884"/>
                  <a:pt x="20285" y="15244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2" name="任意多边形: 形状 1251">
            <a:extLst>
              <a:ext uri="{FF2B5EF4-FFF2-40B4-BE49-F238E27FC236}">
                <a16:creationId xmlns:a16="http://schemas.microsoft.com/office/drawing/2014/main" id="{772127EF-6B20-4323-5B87-37BF28551AEB}"/>
              </a:ext>
            </a:extLst>
          </p:cNvPr>
          <p:cNvSpPr/>
          <p:nvPr/>
        </p:nvSpPr>
        <p:spPr>
          <a:xfrm flipH="1">
            <a:off x="10024311" y="1776014"/>
            <a:ext cx="18194" cy="9570"/>
          </a:xfrm>
          <a:custGeom>
            <a:avLst/>
            <a:gdLst>
              <a:gd name="connsiteX0" fmla="*/ 0 w 18194"/>
              <a:gd name="connsiteY0" fmla="*/ 7253 h 9570"/>
              <a:gd name="connsiteX1" fmla="*/ 18194 w 18194"/>
              <a:gd name="connsiteY1" fmla="*/ 0 h 9570"/>
              <a:gd name="connsiteX2" fmla="*/ 0 w 18194"/>
              <a:gd name="connsiteY2" fmla="*/ 7253 h 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4" h="9570">
                <a:moveTo>
                  <a:pt x="0" y="7253"/>
                </a:moveTo>
                <a:lnTo>
                  <a:pt x="18194" y="0"/>
                </a:lnTo>
                <a:cubicBezTo>
                  <a:pt x="18194" y="0"/>
                  <a:pt x="9097" y="15244"/>
                  <a:pt x="0" y="7253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3" name="任意多边形: 形状 1252">
            <a:extLst>
              <a:ext uri="{FF2B5EF4-FFF2-40B4-BE49-F238E27FC236}">
                <a16:creationId xmlns:a16="http://schemas.microsoft.com/office/drawing/2014/main" id="{F07B7F6B-7E85-D8CB-6B10-91B84AD6CE4F}"/>
              </a:ext>
            </a:extLst>
          </p:cNvPr>
          <p:cNvSpPr/>
          <p:nvPr/>
        </p:nvSpPr>
        <p:spPr>
          <a:xfrm flipH="1">
            <a:off x="10128693" y="1724151"/>
            <a:ext cx="54130" cy="23881"/>
          </a:xfrm>
          <a:custGeom>
            <a:avLst/>
            <a:gdLst>
              <a:gd name="connsiteX0" fmla="*/ 4105 w 54130"/>
              <a:gd name="connsiteY0" fmla="*/ 23834 h 23881"/>
              <a:gd name="connsiteX1" fmla="*/ 1278 w 54130"/>
              <a:gd name="connsiteY1" fmla="*/ 22727 h 23881"/>
              <a:gd name="connsiteX2" fmla="*/ 1167 w 54130"/>
              <a:gd name="connsiteY2" fmla="*/ 16814 h 23881"/>
              <a:gd name="connsiteX3" fmla="*/ 1278 w 54130"/>
              <a:gd name="connsiteY3" fmla="*/ 16703 h 23881"/>
              <a:gd name="connsiteX4" fmla="*/ 50452 w 54130"/>
              <a:gd name="connsiteY4" fmla="*/ 722 h 23881"/>
              <a:gd name="connsiteX5" fmla="*/ 54079 w 54130"/>
              <a:gd name="connsiteY5" fmla="*/ 5701 h 23881"/>
              <a:gd name="connsiteX6" fmla="*/ 49100 w 54130"/>
              <a:gd name="connsiteY6" fmla="*/ 9327 h 23881"/>
              <a:gd name="connsiteX7" fmla="*/ 8285 w 54130"/>
              <a:gd name="connsiteY7" fmla="*/ 21621 h 23881"/>
              <a:gd name="connsiteX8" fmla="*/ 4105 w 54130"/>
              <a:gd name="connsiteY8" fmla="*/ 23834 h 2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30" h="23881">
                <a:moveTo>
                  <a:pt x="4105" y="23834"/>
                </a:moveTo>
                <a:cubicBezTo>
                  <a:pt x="3048" y="23858"/>
                  <a:pt x="2040" y="23465"/>
                  <a:pt x="1278" y="22727"/>
                </a:cubicBezTo>
                <a:cubicBezTo>
                  <a:pt x="-382" y="21129"/>
                  <a:pt x="-431" y="18486"/>
                  <a:pt x="1167" y="16814"/>
                </a:cubicBezTo>
                <a:cubicBezTo>
                  <a:pt x="1204" y="16777"/>
                  <a:pt x="1241" y="16740"/>
                  <a:pt x="1278" y="16703"/>
                </a:cubicBezTo>
                <a:cubicBezTo>
                  <a:pt x="14137" y="3771"/>
                  <a:pt x="32442" y="-2180"/>
                  <a:pt x="50452" y="722"/>
                </a:cubicBezTo>
                <a:cubicBezTo>
                  <a:pt x="52825" y="1091"/>
                  <a:pt x="54447" y="3328"/>
                  <a:pt x="54079" y="5701"/>
                </a:cubicBezTo>
                <a:cubicBezTo>
                  <a:pt x="53710" y="8073"/>
                  <a:pt x="51473" y="9696"/>
                  <a:pt x="49100" y="9327"/>
                </a:cubicBezTo>
                <a:cubicBezTo>
                  <a:pt x="34335" y="7004"/>
                  <a:pt x="19312" y="11528"/>
                  <a:pt x="8285" y="21621"/>
                </a:cubicBezTo>
                <a:cubicBezTo>
                  <a:pt x="7535" y="23207"/>
                  <a:pt x="5839" y="24104"/>
                  <a:pt x="4105" y="23834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4" name="任意多边形: 形状 1253">
            <a:extLst>
              <a:ext uri="{FF2B5EF4-FFF2-40B4-BE49-F238E27FC236}">
                <a16:creationId xmlns:a16="http://schemas.microsoft.com/office/drawing/2014/main" id="{5A4928BD-5D53-C06B-5964-C02BA6BB8AFC}"/>
              </a:ext>
            </a:extLst>
          </p:cNvPr>
          <p:cNvSpPr/>
          <p:nvPr/>
        </p:nvSpPr>
        <p:spPr>
          <a:xfrm flipH="1">
            <a:off x="10014794" y="1720905"/>
            <a:ext cx="49354" cy="19335"/>
          </a:xfrm>
          <a:custGeom>
            <a:avLst/>
            <a:gdLst>
              <a:gd name="connsiteX0" fmla="*/ 45246 w 49354"/>
              <a:gd name="connsiteY0" fmla="*/ 19335 h 19335"/>
              <a:gd name="connsiteX1" fmla="*/ 42664 w 49354"/>
              <a:gd name="connsiteY1" fmla="*/ 18474 h 19335"/>
              <a:gd name="connsiteX2" fmla="*/ 5784 w 49354"/>
              <a:gd name="connsiteY2" fmla="*/ 9746 h 19335"/>
              <a:gd name="connsiteX3" fmla="*/ 252 w 49354"/>
              <a:gd name="connsiteY3" fmla="*/ 7041 h 19335"/>
              <a:gd name="connsiteX4" fmla="*/ 2858 w 49354"/>
              <a:gd name="connsiteY4" fmla="*/ 1546 h 19335"/>
              <a:gd name="connsiteX5" fmla="*/ 2956 w 49354"/>
              <a:gd name="connsiteY5" fmla="*/ 1509 h 19335"/>
              <a:gd name="connsiteX6" fmla="*/ 47459 w 49354"/>
              <a:gd name="connsiteY6" fmla="*/ 11344 h 19335"/>
              <a:gd name="connsiteX7" fmla="*/ 48565 w 49354"/>
              <a:gd name="connsiteY7" fmla="*/ 17491 h 19335"/>
              <a:gd name="connsiteX8" fmla="*/ 45246 w 49354"/>
              <a:gd name="connsiteY8" fmla="*/ 19335 h 1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54" h="19335">
                <a:moveTo>
                  <a:pt x="45246" y="19335"/>
                </a:moveTo>
                <a:cubicBezTo>
                  <a:pt x="44312" y="19335"/>
                  <a:pt x="43414" y="19028"/>
                  <a:pt x="42664" y="18474"/>
                </a:cubicBezTo>
                <a:cubicBezTo>
                  <a:pt x="32362" y="10053"/>
                  <a:pt x="18766" y="6832"/>
                  <a:pt x="5784" y="9746"/>
                </a:cubicBezTo>
                <a:cubicBezTo>
                  <a:pt x="3509" y="10484"/>
                  <a:pt x="1063" y="9291"/>
                  <a:pt x="252" y="7041"/>
                </a:cubicBezTo>
                <a:cubicBezTo>
                  <a:pt x="-548" y="4804"/>
                  <a:pt x="620" y="2345"/>
                  <a:pt x="2858" y="1546"/>
                </a:cubicBezTo>
                <a:cubicBezTo>
                  <a:pt x="2895" y="1534"/>
                  <a:pt x="2919" y="1522"/>
                  <a:pt x="2956" y="1509"/>
                </a:cubicBezTo>
                <a:cubicBezTo>
                  <a:pt x="18508" y="-2351"/>
                  <a:pt x="34981" y="1288"/>
                  <a:pt x="47459" y="11344"/>
                </a:cubicBezTo>
                <a:cubicBezTo>
                  <a:pt x="49463" y="12733"/>
                  <a:pt x="49955" y="15487"/>
                  <a:pt x="48565" y="17491"/>
                </a:cubicBezTo>
                <a:cubicBezTo>
                  <a:pt x="47766" y="18548"/>
                  <a:pt x="46562" y="19212"/>
                  <a:pt x="45246" y="19335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5" name="任意多边形: 形状 1254">
            <a:extLst>
              <a:ext uri="{FF2B5EF4-FFF2-40B4-BE49-F238E27FC236}">
                <a16:creationId xmlns:a16="http://schemas.microsoft.com/office/drawing/2014/main" id="{F7AA8A86-037C-7EF6-5BAB-9C5A7473963A}"/>
              </a:ext>
            </a:extLst>
          </p:cNvPr>
          <p:cNvSpPr/>
          <p:nvPr/>
        </p:nvSpPr>
        <p:spPr>
          <a:xfrm flipH="1">
            <a:off x="10086394" y="1882969"/>
            <a:ext cx="68812" cy="55935"/>
          </a:xfrm>
          <a:custGeom>
            <a:avLst/>
            <a:gdLst>
              <a:gd name="connsiteX0" fmla="*/ 68812 w 68812"/>
              <a:gd name="connsiteY0" fmla="*/ 20653 h 55935"/>
              <a:gd name="connsiteX1" fmla="*/ 56519 w 68812"/>
              <a:gd name="connsiteY1" fmla="*/ 55936 h 55935"/>
              <a:gd name="connsiteX2" fmla="*/ 50003 w 68812"/>
              <a:gd name="connsiteY2" fmla="*/ 55198 h 55935"/>
              <a:gd name="connsiteX3" fmla="*/ 2796 w 68812"/>
              <a:gd name="connsiteY3" fmla="*/ 28275 h 55935"/>
              <a:gd name="connsiteX4" fmla="*/ 214 w 68812"/>
              <a:gd name="connsiteY4" fmla="*/ 10204 h 55935"/>
              <a:gd name="connsiteX5" fmla="*/ 2304 w 68812"/>
              <a:gd name="connsiteY5" fmla="*/ 0 h 55935"/>
              <a:gd name="connsiteX6" fmla="*/ 59223 w 68812"/>
              <a:gd name="connsiteY6" fmla="*/ 19301 h 55935"/>
              <a:gd name="connsiteX7" fmla="*/ 68812 w 68812"/>
              <a:gd name="connsiteY7" fmla="*/ 20653 h 5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12" h="55935">
                <a:moveTo>
                  <a:pt x="68812" y="20653"/>
                </a:moveTo>
                <a:cubicBezTo>
                  <a:pt x="63858" y="32098"/>
                  <a:pt x="59752" y="43888"/>
                  <a:pt x="56519" y="55936"/>
                </a:cubicBezTo>
                <a:cubicBezTo>
                  <a:pt x="54306" y="55936"/>
                  <a:pt x="52093" y="55936"/>
                  <a:pt x="50003" y="55198"/>
                </a:cubicBezTo>
                <a:cubicBezTo>
                  <a:pt x="20253" y="51510"/>
                  <a:pt x="7713" y="39954"/>
                  <a:pt x="2796" y="28275"/>
                </a:cubicBezTo>
                <a:cubicBezTo>
                  <a:pt x="435" y="22559"/>
                  <a:pt x="-450" y="16350"/>
                  <a:pt x="214" y="10204"/>
                </a:cubicBezTo>
                <a:cubicBezTo>
                  <a:pt x="472" y="6725"/>
                  <a:pt x="1173" y="3295"/>
                  <a:pt x="2304" y="0"/>
                </a:cubicBezTo>
                <a:cubicBezTo>
                  <a:pt x="19675" y="10425"/>
                  <a:pt x="39087" y="17002"/>
                  <a:pt x="59223" y="19301"/>
                </a:cubicBezTo>
                <a:cubicBezTo>
                  <a:pt x="64878" y="20284"/>
                  <a:pt x="68812" y="20653"/>
                  <a:pt x="68812" y="20653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6" name="任意多边形: 形状 1255">
            <a:extLst>
              <a:ext uri="{FF2B5EF4-FFF2-40B4-BE49-F238E27FC236}">
                <a16:creationId xmlns:a16="http://schemas.microsoft.com/office/drawing/2014/main" id="{9471B491-DD41-9714-CF3D-91E462FC08F3}"/>
              </a:ext>
            </a:extLst>
          </p:cNvPr>
          <p:cNvSpPr/>
          <p:nvPr/>
        </p:nvSpPr>
        <p:spPr>
          <a:xfrm flipH="1">
            <a:off x="10096474" y="1882600"/>
            <a:ext cx="59009" cy="29627"/>
          </a:xfrm>
          <a:custGeom>
            <a:avLst/>
            <a:gdLst>
              <a:gd name="connsiteX0" fmla="*/ 59009 w 59009"/>
              <a:gd name="connsiteY0" fmla="*/ 19301 h 29627"/>
              <a:gd name="connsiteX1" fmla="*/ 54952 w 59009"/>
              <a:gd name="connsiteY1" fmla="*/ 29628 h 29627"/>
              <a:gd name="connsiteX2" fmla="*/ 0 w 59009"/>
              <a:gd name="connsiteY2" fmla="*/ 10204 h 29627"/>
              <a:gd name="connsiteX3" fmla="*/ 2090 w 59009"/>
              <a:gd name="connsiteY3" fmla="*/ 0 h 29627"/>
              <a:gd name="connsiteX4" fmla="*/ 59009 w 59009"/>
              <a:gd name="connsiteY4" fmla="*/ 19301 h 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09" h="29627">
                <a:moveTo>
                  <a:pt x="59009" y="19301"/>
                </a:moveTo>
                <a:lnTo>
                  <a:pt x="54952" y="29628"/>
                </a:lnTo>
                <a:cubicBezTo>
                  <a:pt x="26923" y="26063"/>
                  <a:pt x="7745" y="19793"/>
                  <a:pt x="0" y="10204"/>
                </a:cubicBezTo>
                <a:cubicBezTo>
                  <a:pt x="258" y="6725"/>
                  <a:pt x="959" y="3295"/>
                  <a:pt x="2090" y="0"/>
                </a:cubicBezTo>
                <a:cubicBezTo>
                  <a:pt x="19461" y="10425"/>
                  <a:pt x="38872" y="17002"/>
                  <a:pt x="59009" y="1930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7" name="任意多边形: 形状 1256">
            <a:extLst>
              <a:ext uri="{FF2B5EF4-FFF2-40B4-BE49-F238E27FC236}">
                <a16:creationId xmlns:a16="http://schemas.microsoft.com/office/drawing/2014/main" id="{7027F3DE-A79B-7A58-C5AE-2B0DA1B37005}"/>
              </a:ext>
            </a:extLst>
          </p:cNvPr>
          <p:cNvSpPr/>
          <p:nvPr/>
        </p:nvSpPr>
        <p:spPr>
          <a:xfrm flipH="1">
            <a:off x="10105695" y="1911858"/>
            <a:ext cx="47207" cy="26923"/>
          </a:xfrm>
          <a:custGeom>
            <a:avLst/>
            <a:gdLst>
              <a:gd name="connsiteX0" fmla="*/ 47207 w 47207"/>
              <a:gd name="connsiteY0" fmla="*/ 26923 h 26923"/>
              <a:gd name="connsiteX1" fmla="*/ 0 w 47207"/>
              <a:gd name="connsiteY1" fmla="*/ 0 h 26923"/>
              <a:gd name="connsiteX2" fmla="*/ 32086 w 47207"/>
              <a:gd name="connsiteY2" fmla="*/ 10695 h 26923"/>
              <a:gd name="connsiteX3" fmla="*/ 47207 w 47207"/>
              <a:gd name="connsiteY3" fmla="*/ 26923 h 2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07" h="26923">
                <a:moveTo>
                  <a:pt x="47207" y="26923"/>
                </a:moveTo>
                <a:cubicBezTo>
                  <a:pt x="17457" y="23235"/>
                  <a:pt x="4917" y="11679"/>
                  <a:pt x="0" y="0"/>
                </a:cubicBezTo>
                <a:cubicBezTo>
                  <a:pt x="11236" y="1660"/>
                  <a:pt x="22104" y="5274"/>
                  <a:pt x="32086" y="10695"/>
                </a:cubicBezTo>
                <a:cubicBezTo>
                  <a:pt x="38676" y="14420"/>
                  <a:pt x="43950" y="20088"/>
                  <a:pt x="47207" y="26923"/>
                </a:cubicBezTo>
                <a:close/>
              </a:path>
            </a:pathLst>
          </a:custGeom>
          <a:solidFill>
            <a:srgbClr val="DE5753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8" name="任意多边形: 形状 1257">
            <a:extLst>
              <a:ext uri="{FF2B5EF4-FFF2-40B4-BE49-F238E27FC236}">
                <a16:creationId xmlns:a16="http://schemas.microsoft.com/office/drawing/2014/main" id="{B7F88BF4-ADC0-84CB-C8A9-40974EB23CA2}"/>
              </a:ext>
            </a:extLst>
          </p:cNvPr>
          <p:cNvSpPr/>
          <p:nvPr/>
        </p:nvSpPr>
        <p:spPr>
          <a:xfrm flipH="1">
            <a:off x="10005877" y="1612445"/>
            <a:ext cx="301739" cy="328303"/>
          </a:xfrm>
          <a:custGeom>
            <a:avLst/>
            <a:gdLst>
              <a:gd name="connsiteX0" fmla="*/ 46531 w 301739"/>
              <a:gd name="connsiteY0" fmla="*/ 210900 h 328303"/>
              <a:gd name="connsiteX1" fmla="*/ 90542 w 301739"/>
              <a:gd name="connsiteY1" fmla="*/ 62762 h 328303"/>
              <a:gd name="connsiteX2" fmla="*/ 300640 w 301739"/>
              <a:gd name="connsiteY2" fmla="*/ 190615 h 328303"/>
              <a:gd name="connsiteX3" fmla="*/ 148691 w 301739"/>
              <a:gd name="connsiteY3" fmla="*/ 187 h 328303"/>
              <a:gd name="connsiteX4" fmla="*/ 56857 w 301739"/>
              <a:gd name="connsiteY4" fmla="*/ 328304 h 328303"/>
              <a:gd name="connsiteX5" fmla="*/ 46531 w 301739"/>
              <a:gd name="connsiteY5" fmla="*/ 210900 h 32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739" h="328303">
                <a:moveTo>
                  <a:pt x="46531" y="210900"/>
                </a:moveTo>
                <a:cubicBezTo>
                  <a:pt x="46531" y="210900"/>
                  <a:pt x="96320" y="127918"/>
                  <a:pt x="90542" y="62762"/>
                </a:cubicBezTo>
                <a:cubicBezTo>
                  <a:pt x="90542" y="62762"/>
                  <a:pt x="295230" y="-15425"/>
                  <a:pt x="300640" y="190615"/>
                </a:cubicBezTo>
                <a:cubicBezTo>
                  <a:pt x="300640" y="190615"/>
                  <a:pt x="324612" y="8301"/>
                  <a:pt x="148691" y="187"/>
                </a:cubicBezTo>
                <a:cubicBezTo>
                  <a:pt x="-27231" y="-7926"/>
                  <a:pt x="-32271" y="249625"/>
                  <a:pt x="56857" y="328304"/>
                </a:cubicBezTo>
                <a:cubicBezTo>
                  <a:pt x="56857" y="328304"/>
                  <a:pt x="15797" y="262779"/>
                  <a:pt x="46531" y="210900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59" name="任意多边形: 形状 1258">
            <a:extLst>
              <a:ext uri="{FF2B5EF4-FFF2-40B4-BE49-F238E27FC236}">
                <a16:creationId xmlns:a16="http://schemas.microsoft.com/office/drawing/2014/main" id="{F5971083-9A3F-5BCF-1877-D2A194102731}"/>
              </a:ext>
            </a:extLst>
          </p:cNvPr>
          <p:cNvSpPr/>
          <p:nvPr/>
        </p:nvSpPr>
        <p:spPr>
          <a:xfrm flipH="1">
            <a:off x="10244696" y="1803100"/>
            <a:ext cx="73866" cy="85365"/>
          </a:xfrm>
          <a:custGeom>
            <a:avLst/>
            <a:gdLst>
              <a:gd name="connsiteX0" fmla="*/ 73827 w 73866"/>
              <a:gd name="connsiteY0" fmla="*/ 42250 h 85365"/>
              <a:gd name="connsiteX1" fmla="*/ 26644 w 73866"/>
              <a:gd name="connsiteY1" fmla="*/ 71 h 85365"/>
              <a:gd name="connsiteX2" fmla="*/ 26497 w 73866"/>
              <a:gd name="connsiteY2" fmla="*/ 83 h 85365"/>
              <a:gd name="connsiteX3" fmla="*/ 56616 w 73866"/>
              <a:gd name="connsiteY3" fmla="*/ 85032 h 85365"/>
              <a:gd name="connsiteX4" fmla="*/ 73827 w 73866"/>
              <a:gd name="connsiteY4" fmla="*/ 42250 h 8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66" h="85365">
                <a:moveTo>
                  <a:pt x="73827" y="42250"/>
                </a:moveTo>
                <a:cubicBezTo>
                  <a:pt x="72450" y="17577"/>
                  <a:pt x="51318" y="-1306"/>
                  <a:pt x="26644" y="71"/>
                </a:cubicBezTo>
                <a:cubicBezTo>
                  <a:pt x="26595" y="83"/>
                  <a:pt x="26546" y="83"/>
                  <a:pt x="26497" y="83"/>
                </a:cubicBezTo>
                <a:cubicBezTo>
                  <a:pt x="-5344" y="2788"/>
                  <a:pt x="-21940" y="67575"/>
                  <a:pt x="56616" y="85032"/>
                </a:cubicBezTo>
                <a:cubicBezTo>
                  <a:pt x="67803" y="87491"/>
                  <a:pt x="74442" y="76672"/>
                  <a:pt x="73827" y="42250"/>
                </a:cubicBez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0" name="任意多边形: 形状 1259">
            <a:extLst>
              <a:ext uri="{FF2B5EF4-FFF2-40B4-BE49-F238E27FC236}">
                <a16:creationId xmlns:a16="http://schemas.microsoft.com/office/drawing/2014/main" id="{B6442A77-B01F-778B-0236-DCE96AED2D66}"/>
              </a:ext>
            </a:extLst>
          </p:cNvPr>
          <p:cNvSpPr/>
          <p:nvPr/>
        </p:nvSpPr>
        <p:spPr>
          <a:xfrm flipH="1">
            <a:off x="9934447" y="1561810"/>
            <a:ext cx="379719" cy="281081"/>
          </a:xfrm>
          <a:custGeom>
            <a:avLst/>
            <a:gdLst>
              <a:gd name="connsiteX0" fmla="*/ 59842 w 379719"/>
              <a:gd name="connsiteY0" fmla="*/ 41480 h 281081"/>
              <a:gd name="connsiteX1" fmla="*/ 166305 w 379719"/>
              <a:gd name="connsiteY1" fmla="*/ 50 h 281081"/>
              <a:gd name="connsiteX2" fmla="*/ 232567 w 379719"/>
              <a:gd name="connsiteY2" fmla="*/ 30661 h 281081"/>
              <a:gd name="connsiteX3" fmla="*/ 292191 w 379719"/>
              <a:gd name="connsiteY3" fmla="*/ 22916 h 281081"/>
              <a:gd name="connsiteX4" fmla="*/ 379353 w 379719"/>
              <a:gd name="connsiteY4" fmla="*/ 178799 h 281081"/>
              <a:gd name="connsiteX5" fmla="*/ 317885 w 379719"/>
              <a:gd name="connsiteY5" fmla="*/ 281082 h 281081"/>
              <a:gd name="connsiteX6" fmla="*/ 232690 w 379719"/>
              <a:gd name="connsiteY6" fmla="*/ 108111 h 281081"/>
              <a:gd name="connsiteX7" fmla="*/ 164829 w 379719"/>
              <a:gd name="connsiteY7" fmla="*/ 122617 h 281081"/>
              <a:gd name="connsiteX8" fmla="*/ 58121 w 379719"/>
              <a:gd name="connsiteY8" fmla="*/ 232399 h 281081"/>
              <a:gd name="connsiteX9" fmla="*/ 59842 w 379719"/>
              <a:gd name="connsiteY9" fmla="*/ 41480 h 2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719" h="281081">
                <a:moveTo>
                  <a:pt x="59842" y="41480"/>
                </a:moveTo>
                <a:cubicBezTo>
                  <a:pt x="59842" y="41480"/>
                  <a:pt x="116639" y="-1671"/>
                  <a:pt x="166305" y="50"/>
                </a:cubicBezTo>
                <a:cubicBezTo>
                  <a:pt x="215971" y="1771"/>
                  <a:pt x="232567" y="30661"/>
                  <a:pt x="232567" y="30661"/>
                </a:cubicBezTo>
                <a:cubicBezTo>
                  <a:pt x="250012" y="18552"/>
                  <a:pt x="272239" y="15663"/>
                  <a:pt x="292191" y="22916"/>
                </a:cubicBezTo>
                <a:cubicBezTo>
                  <a:pt x="328088" y="35210"/>
                  <a:pt x="373452" y="94957"/>
                  <a:pt x="379353" y="178799"/>
                </a:cubicBezTo>
                <a:cubicBezTo>
                  <a:pt x="385254" y="262641"/>
                  <a:pt x="317885" y="281082"/>
                  <a:pt x="317885" y="281082"/>
                </a:cubicBezTo>
                <a:cubicBezTo>
                  <a:pt x="317885" y="281082"/>
                  <a:pt x="350955" y="137616"/>
                  <a:pt x="232690" y="108111"/>
                </a:cubicBezTo>
                <a:cubicBezTo>
                  <a:pt x="232690" y="108111"/>
                  <a:pt x="188679" y="86966"/>
                  <a:pt x="164829" y="122617"/>
                </a:cubicBezTo>
                <a:cubicBezTo>
                  <a:pt x="140980" y="158269"/>
                  <a:pt x="156593" y="255142"/>
                  <a:pt x="58121" y="232399"/>
                </a:cubicBezTo>
                <a:cubicBezTo>
                  <a:pt x="-40351" y="209656"/>
                  <a:pt x="4398" y="86597"/>
                  <a:pt x="59842" y="41480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1" name="任意多边形: 形状 1260">
            <a:extLst>
              <a:ext uri="{FF2B5EF4-FFF2-40B4-BE49-F238E27FC236}">
                <a16:creationId xmlns:a16="http://schemas.microsoft.com/office/drawing/2014/main" id="{27185E89-E5F5-C14F-F352-3ADEEF691439}"/>
              </a:ext>
            </a:extLst>
          </p:cNvPr>
          <p:cNvSpPr/>
          <p:nvPr/>
        </p:nvSpPr>
        <p:spPr>
          <a:xfrm flipH="1">
            <a:off x="10376018" y="2102901"/>
            <a:ext cx="537966" cy="934472"/>
          </a:xfrm>
          <a:custGeom>
            <a:avLst/>
            <a:gdLst>
              <a:gd name="connsiteX0" fmla="*/ 474027 w 537966"/>
              <a:gd name="connsiteY0" fmla="*/ 0 h 934472"/>
              <a:gd name="connsiteX1" fmla="*/ 329208 w 537966"/>
              <a:gd name="connsiteY1" fmla="*/ 432735 h 934472"/>
              <a:gd name="connsiteX2" fmla="*/ 142222 w 537966"/>
              <a:gd name="connsiteY2" fmla="*/ 798346 h 934472"/>
              <a:gd name="connsiteX3" fmla="*/ 969 w 537966"/>
              <a:gd name="connsiteY3" fmla="*/ 866084 h 934472"/>
              <a:gd name="connsiteX4" fmla="*/ 81246 w 537966"/>
              <a:gd name="connsiteY4" fmla="*/ 934191 h 934472"/>
              <a:gd name="connsiteX5" fmla="*/ 188200 w 537966"/>
              <a:gd name="connsiteY5" fmla="*/ 861167 h 934472"/>
              <a:gd name="connsiteX6" fmla="*/ 195577 w 537966"/>
              <a:gd name="connsiteY6" fmla="*/ 814574 h 934472"/>
              <a:gd name="connsiteX7" fmla="*/ 399036 w 537966"/>
              <a:gd name="connsiteY7" fmla="*/ 484368 h 934472"/>
              <a:gd name="connsiteX8" fmla="*/ 528241 w 537966"/>
              <a:gd name="connsiteY8" fmla="*/ 151580 h 934472"/>
              <a:gd name="connsiteX9" fmla="*/ 528241 w 537966"/>
              <a:gd name="connsiteY9" fmla="*/ 64173 h 934472"/>
              <a:gd name="connsiteX10" fmla="*/ 474027 w 537966"/>
              <a:gd name="connsiteY10" fmla="*/ 0 h 93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7966" h="934472">
                <a:moveTo>
                  <a:pt x="474027" y="0"/>
                </a:moveTo>
                <a:cubicBezTo>
                  <a:pt x="399405" y="23235"/>
                  <a:pt x="352689" y="365612"/>
                  <a:pt x="329208" y="432735"/>
                </a:cubicBezTo>
                <a:cubicBezTo>
                  <a:pt x="311628" y="483015"/>
                  <a:pt x="142222" y="798346"/>
                  <a:pt x="142222" y="798346"/>
                </a:cubicBezTo>
                <a:cubicBezTo>
                  <a:pt x="142222" y="798346"/>
                  <a:pt x="-13661" y="841743"/>
                  <a:pt x="969" y="866084"/>
                </a:cubicBezTo>
                <a:cubicBezTo>
                  <a:pt x="15598" y="890425"/>
                  <a:pt x="56905" y="929273"/>
                  <a:pt x="81246" y="934191"/>
                </a:cubicBezTo>
                <a:cubicBezTo>
                  <a:pt x="105587" y="939108"/>
                  <a:pt x="180947" y="878255"/>
                  <a:pt x="188200" y="861167"/>
                </a:cubicBezTo>
                <a:cubicBezTo>
                  <a:pt x="193130" y="846132"/>
                  <a:pt x="195626" y="830396"/>
                  <a:pt x="195577" y="814574"/>
                </a:cubicBezTo>
                <a:cubicBezTo>
                  <a:pt x="195577" y="814574"/>
                  <a:pt x="376415" y="541779"/>
                  <a:pt x="399036" y="484368"/>
                </a:cubicBezTo>
                <a:cubicBezTo>
                  <a:pt x="416124" y="440971"/>
                  <a:pt x="528241" y="151580"/>
                  <a:pt x="528241" y="151580"/>
                </a:cubicBezTo>
                <a:cubicBezTo>
                  <a:pt x="528241" y="151580"/>
                  <a:pt x="550124" y="117404"/>
                  <a:pt x="528241" y="64173"/>
                </a:cubicBezTo>
                <a:cubicBezTo>
                  <a:pt x="506359" y="10941"/>
                  <a:pt x="474027" y="0"/>
                  <a:pt x="474027" y="0"/>
                </a:cubicBez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2" name="任意多边形: 形状 1261">
            <a:extLst>
              <a:ext uri="{FF2B5EF4-FFF2-40B4-BE49-F238E27FC236}">
                <a16:creationId xmlns:a16="http://schemas.microsoft.com/office/drawing/2014/main" id="{FCFD88FD-8CB9-66AC-32DF-6910775BBE65}"/>
              </a:ext>
            </a:extLst>
          </p:cNvPr>
          <p:cNvSpPr/>
          <p:nvPr/>
        </p:nvSpPr>
        <p:spPr>
          <a:xfrm flipH="1">
            <a:off x="9990348" y="1824082"/>
            <a:ext cx="225989" cy="193624"/>
          </a:xfrm>
          <a:custGeom>
            <a:avLst/>
            <a:gdLst>
              <a:gd name="connsiteX0" fmla="*/ 155022 w 225989"/>
              <a:gd name="connsiteY0" fmla="*/ 0 h 193624"/>
              <a:gd name="connsiteX1" fmla="*/ 19793 w 225989"/>
              <a:gd name="connsiteY1" fmla="*/ 26677 h 193624"/>
              <a:gd name="connsiteX2" fmla="*/ 0 w 225989"/>
              <a:gd name="connsiteY2" fmla="*/ 136582 h 193624"/>
              <a:gd name="connsiteX3" fmla="*/ 105356 w 225989"/>
              <a:gd name="connsiteY3" fmla="*/ 193624 h 193624"/>
              <a:gd name="connsiteX4" fmla="*/ 223252 w 225989"/>
              <a:gd name="connsiteY4" fmla="*/ 107569 h 193624"/>
              <a:gd name="connsiteX5" fmla="*/ 212802 w 225989"/>
              <a:gd name="connsiteY5" fmla="*/ 26677 h 19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989" h="193624">
                <a:moveTo>
                  <a:pt x="155022" y="0"/>
                </a:moveTo>
                <a:lnTo>
                  <a:pt x="19793" y="26677"/>
                </a:lnTo>
                <a:cubicBezTo>
                  <a:pt x="19793" y="26677"/>
                  <a:pt x="34299" y="93554"/>
                  <a:pt x="0" y="136582"/>
                </a:cubicBezTo>
                <a:cubicBezTo>
                  <a:pt x="29898" y="163960"/>
                  <a:pt x="66090" y="183556"/>
                  <a:pt x="105356" y="193624"/>
                </a:cubicBezTo>
                <a:cubicBezTo>
                  <a:pt x="105356" y="193624"/>
                  <a:pt x="199771" y="193624"/>
                  <a:pt x="223252" y="107569"/>
                </a:cubicBezTo>
                <a:cubicBezTo>
                  <a:pt x="233210" y="70688"/>
                  <a:pt x="212802" y="26677"/>
                  <a:pt x="212802" y="26677"/>
                </a:cubicBez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3" name="任意多边形: 形状 1262">
            <a:extLst>
              <a:ext uri="{FF2B5EF4-FFF2-40B4-BE49-F238E27FC236}">
                <a16:creationId xmlns:a16="http://schemas.microsoft.com/office/drawing/2014/main" id="{4DBEB692-C2BF-FA75-3A29-D812E3EBB788}"/>
              </a:ext>
            </a:extLst>
          </p:cNvPr>
          <p:cNvSpPr/>
          <p:nvPr/>
        </p:nvSpPr>
        <p:spPr>
          <a:xfrm flipH="1">
            <a:off x="9991377" y="1823467"/>
            <a:ext cx="225574" cy="194238"/>
          </a:xfrm>
          <a:custGeom>
            <a:avLst/>
            <a:gdLst>
              <a:gd name="connsiteX0" fmla="*/ 0 w 225574"/>
              <a:gd name="connsiteY0" fmla="*/ 137197 h 194238"/>
              <a:gd name="connsiteX1" fmla="*/ 105356 w 225574"/>
              <a:gd name="connsiteY1" fmla="*/ 194239 h 194238"/>
              <a:gd name="connsiteX2" fmla="*/ 117650 w 225574"/>
              <a:gd name="connsiteY2" fmla="*/ 193255 h 194238"/>
              <a:gd name="connsiteX3" fmla="*/ 223252 w 225574"/>
              <a:gd name="connsiteY3" fmla="*/ 107200 h 194238"/>
              <a:gd name="connsiteX4" fmla="*/ 216245 w 225574"/>
              <a:gd name="connsiteY4" fmla="*/ 34914 h 194238"/>
              <a:gd name="connsiteX5" fmla="*/ 212802 w 225574"/>
              <a:gd name="connsiteY5" fmla="*/ 26308 h 194238"/>
              <a:gd name="connsiteX6" fmla="*/ 155637 w 225574"/>
              <a:gd name="connsiteY6" fmla="*/ 0 h 194238"/>
              <a:gd name="connsiteX7" fmla="*/ 20407 w 225574"/>
              <a:gd name="connsiteY7" fmla="*/ 26800 h 194238"/>
              <a:gd name="connsiteX8" fmla="*/ 0 w 225574"/>
              <a:gd name="connsiteY8" fmla="*/ 137197 h 19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574" h="194238">
                <a:moveTo>
                  <a:pt x="0" y="137197"/>
                </a:moveTo>
                <a:cubicBezTo>
                  <a:pt x="29874" y="164611"/>
                  <a:pt x="66066" y="184207"/>
                  <a:pt x="105356" y="194239"/>
                </a:cubicBezTo>
                <a:cubicBezTo>
                  <a:pt x="109474" y="194153"/>
                  <a:pt x="113568" y="193821"/>
                  <a:pt x="117650" y="193255"/>
                </a:cubicBezTo>
                <a:cubicBezTo>
                  <a:pt x="143958" y="189936"/>
                  <a:pt x="205057" y="174938"/>
                  <a:pt x="223252" y="107200"/>
                </a:cubicBezTo>
                <a:cubicBezTo>
                  <a:pt x="227936" y="82933"/>
                  <a:pt x="225502" y="57829"/>
                  <a:pt x="216245" y="34914"/>
                </a:cubicBezTo>
                <a:cubicBezTo>
                  <a:pt x="215273" y="31976"/>
                  <a:pt x="214118" y="29099"/>
                  <a:pt x="212802" y="26308"/>
                </a:cubicBezTo>
                <a:lnTo>
                  <a:pt x="155637" y="0"/>
                </a:lnTo>
                <a:lnTo>
                  <a:pt x="20407" y="26800"/>
                </a:lnTo>
                <a:cubicBezTo>
                  <a:pt x="20407" y="26800"/>
                  <a:pt x="33685" y="94046"/>
                  <a:pt x="0" y="1371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4" name="任意多边形: 形状 1263">
            <a:extLst>
              <a:ext uri="{FF2B5EF4-FFF2-40B4-BE49-F238E27FC236}">
                <a16:creationId xmlns:a16="http://schemas.microsoft.com/office/drawing/2014/main" id="{6DBA4745-B9EE-03A8-7CF4-DD2017FF8096}"/>
              </a:ext>
            </a:extLst>
          </p:cNvPr>
          <p:cNvSpPr/>
          <p:nvPr/>
        </p:nvSpPr>
        <p:spPr>
          <a:xfrm flipH="1">
            <a:off x="9991378" y="1829245"/>
            <a:ext cx="217337" cy="187477"/>
          </a:xfrm>
          <a:custGeom>
            <a:avLst/>
            <a:gdLst>
              <a:gd name="connsiteX0" fmla="*/ 0 w 217337"/>
              <a:gd name="connsiteY0" fmla="*/ 130681 h 187477"/>
              <a:gd name="connsiteX1" fmla="*/ 109413 w 217337"/>
              <a:gd name="connsiteY1" fmla="*/ 187477 h 187477"/>
              <a:gd name="connsiteX2" fmla="*/ 215015 w 217337"/>
              <a:gd name="connsiteY2" fmla="*/ 101422 h 187477"/>
              <a:gd name="connsiteX3" fmla="*/ 208008 w 217337"/>
              <a:gd name="connsiteY3" fmla="*/ 29136 h 187477"/>
              <a:gd name="connsiteX4" fmla="*/ 151334 w 217337"/>
              <a:gd name="connsiteY4" fmla="*/ 0 h 187477"/>
              <a:gd name="connsiteX5" fmla="*/ 18686 w 217337"/>
              <a:gd name="connsiteY5" fmla="*/ 25817 h 187477"/>
              <a:gd name="connsiteX6" fmla="*/ 0 w 217337"/>
              <a:gd name="connsiteY6" fmla="*/ 130681 h 18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337" h="187477">
                <a:moveTo>
                  <a:pt x="0" y="130681"/>
                </a:moveTo>
                <a:cubicBezTo>
                  <a:pt x="33758" y="154420"/>
                  <a:pt x="70565" y="173524"/>
                  <a:pt x="109413" y="187477"/>
                </a:cubicBezTo>
                <a:cubicBezTo>
                  <a:pt x="135721" y="184158"/>
                  <a:pt x="196821" y="169160"/>
                  <a:pt x="215015" y="101422"/>
                </a:cubicBezTo>
                <a:cubicBezTo>
                  <a:pt x="219699" y="77155"/>
                  <a:pt x="217265" y="52051"/>
                  <a:pt x="208008" y="29136"/>
                </a:cubicBezTo>
                <a:lnTo>
                  <a:pt x="151334" y="0"/>
                </a:lnTo>
                <a:lnTo>
                  <a:pt x="18686" y="25817"/>
                </a:lnTo>
                <a:cubicBezTo>
                  <a:pt x="21391" y="43765"/>
                  <a:pt x="26063" y="93554"/>
                  <a:pt x="0" y="13068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5" name="任意多边形: 形状 1264">
            <a:extLst>
              <a:ext uri="{FF2B5EF4-FFF2-40B4-BE49-F238E27FC236}">
                <a16:creationId xmlns:a16="http://schemas.microsoft.com/office/drawing/2014/main" id="{D16A649C-4DAA-7C04-FDF2-E6A9B3959361}"/>
              </a:ext>
            </a:extLst>
          </p:cNvPr>
          <p:cNvSpPr/>
          <p:nvPr/>
        </p:nvSpPr>
        <p:spPr>
          <a:xfrm flipH="1">
            <a:off x="9991378" y="1823467"/>
            <a:ext cx="120217" cy="194238"/>
          </a:xfrm>
          <a:custGeom>
            <a:avLst/>
            <a:gdLst>
              <a:gd name="connsiteX0" fmla="*/ 0 w 120217"/>
              <a:gd name="connsiteY0" fmla="*/ 194239 h 194238"/>
              <a:gd name="connsiteX1" fmla="*/ 12294 w 120217"/>
              <a:gd name="connsiteY1" fmla="*/ 193255 h 194238"/>
              <a:gd name="connsiteX2" fmla="*/ 117896 w 120217"/>
              <a:gd name="connsiteY2" fmla="*/ 107200 h 194238"/>
              <a:gd name="connsiteX3" fmla="*/ 110888 w 120217"/>
              <a:gd name="connsiteY3" fmla="*/ 34914 h 194238"/>
              <a:gd name="connsiteX4" fmla="*/ 107446 w 120217"/>
              <a:gd name="connsiteY4" fmla="*/ 26308 h 194238"/>
              <a:gd name="connsiteX5" fmla="*/ 50281 w 120217"/>
              <a:gd name="connsiteY5" fmla="*/ 0 h 194238"/>
              <a:gd name="connsiteX6" fmla="*/ 0 w 120217"/>
              <a:gd name="connsiteY6" fmla="*/ 194239 h 19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217" h="194238">
                <a:moveTo>
                  <a:pt x="0" y="194239"/>
                </a:moveTo>
                <a:cubicBezTo>
                  <a:pt x="4118" y="194153"/>
                  <a:pt x="8212" y="193821"/>
                  <a:pt x="12294" y="193255"/>
                </a:cubicBezTo>
                <a:cubicBezTo>
                  <a:pt x="38602" y="189936"/>
                  <a:pt x="99701" y="174938"/>
                  <a:pt x="117896" y="107200"/>
                </a:cubicBezTo>
                <a:cubicBezTo>
                  <a:pt x="122579" y="82933"/>
                  <a:pt x="120145" y="57829"/>
                  <a:pt x="110888" y="34914"/>
                </a:cubicBezTo>
                <a:cubicBezTo>
                  <a:pt x="109917" y="31976"/>
                  <a:pt x="108761" y="29099"/>
                  <a:pt x="107446" y="26308"/>
                </a:cubicBezTo>
                <a:lnTo>
                  <a:pt x="50281" y="0"/>
                </a:lnTo>
                <a:cubicBezTo>
                  <a:pt x="50281" y="0"/>
                  <a:pt x="128837" y="137565"/>
                  <a:pt x="0" y="194239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6" name="任意多边形: 形状 1265">
            <a:extLst>
              <a:ext uri="{FF2B5EF4-FFF2-40B4-BE49-F238E27FC236}">
                <a16:creationId xmlns:a16="http://schemas.microsoft.com/office/drawing/2014/main" id="{05D3A631-D77B-9C90-4726-386804EA9F30}"/>
              </a:ext>
            </a:extLst>
          </p:cNvPr>
          <p:cNvSpPr/>
          <p:nvPr/>
        </p:nvSpPr>
        <p:spPr>
          <a:xfrm flipH="1">
            <a:off x="10176681" y="1808639"/>
            <a:ext cx="87353" cy="56709"/>
          </a:xfrm>
          <a:custGeom>
            <a:avLst/>
            <a:gdLst>
              <a:gd name="connsiteX0" fmla="*/ 84947 w 87353"/>
              <a:gd name="connsiteY0" fmla="*/ 56381 h 56709"/>
              <a:gd name="connsiteX1" fmla="*/ 86422 w 87353"/>
              <a:gd name="connsiteY1" fmla="*/ 56381 h 56709"/>
              <a:gd name="connsiteX2" fmla="*/ 86557 w 87353"/>
              <a:gd name="connsiteY2" fmla="*/ 52214 h 56709"/>
              <a:gd name="connsiteX3" fmla="*/ 86422 w 87353"/>
              <a:gd name="connsiteY3" fmla="*/ 52078 h 56709"/>
              <a:gd name="connsiteX4" fmla="*/ 4178 w 87353"/>
              <a:gd name="connsiteY4" fmla="*/ 199 h 56709"/>
              <a:gd name="connsiteX5" fmla="*/ 244 w 87353"/>
              <a:gd name="connsiteY5" fmla="*/ 1921 h 56709"/>
              <a:gd name="connsiteX6" fmla="*/ 1891 w 87353"/>
              <a:gd name="connsiteY6" fmla="*/ 5941 h 56709"/>
              <a:gd name="connsiteX7" fmla="*/ 1965 w 87353"/>
              <a:gd name="connsiteY7" fmla="*/ 5977 h 56709"/>
              <a:gd name="connsiteX8" fmla="*/ 81628 w 87353"/>
              <a:gd name="connsiteY8" fmla="*/ 55890 h 56709"/>
              <a:gd name="connsiteX9" fmla="*/ 84947 w 87353"/>
              <a:gd name="connsiteY9" fmla="*/ 56381 h 56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53" h="56709">
                <a:moveTo>
                  <a:pt x="84947" y="56381"/>
                </a:moveTo>
                <a:cubicBezTo>
                  <a:pt x="85426" y="56529"/>
                  <a:pt x="85943" y="56529"/>
                  <a:pt x="86422" y="56381"/>
                </a:cubicBezTo>
                <a:cubicBezTo>
                  <a:pt x="87615" y="55262"/>
                  <a:pt x="87664" y="53394"/>
                  <a:pt x="86557" y="52214"/>
                </a:cubicBezTo>
                <a:cubicBezTo>
                  <a:pt x="86508" y="52164"/>
                  <a:pt x="86471" y="52115"/>
                  <a:pt x="86422" y="52078"/>
                </a:cubicBezTo>
                <a:cubicBezTo>
                  <a:pt x="85562" y="50972"/>
                  <a:pt x="64662" y="24664"/>
                  <a:pt x="4178" y="199"/>
                </a:cubicBezTo>
                <a:cubicBezTo>
                  <a:pt x="2617" y="-391"/>
                  <a:pt x="871" y="372"/>
                  <a:pt x="244" y="1921"/>
                </a:cubicBezTo>
                <a:cubicBezTo>
                  <a:pt x="-420" y="3482"/>
                  <a:pt x="318" y="5289"/>
                  <a:pt x="1891" y="5941"/>
                </a:cubicBezTo>
                <a:cubicBezTo>
                  <a:pt x="1916" y="5953"/>
                  <a:pt x="1940" y="5965"/>
                  <a:pt x="1965" y="5977"/>
                </a:cubicBezTo>
                <a:cubicBezTo>
                  <a:pt x="60606" y="29704"/>
                  <a:pt x="81382" y="55152"/>
                  <a:pt x="81628" y="55890"/>
                </a:cubicBezTo>
                <a:cubicBezTo>
                  <a:pt x="82513" y="56762"/>
                  <a:pt x="83853" y="56959"/>
                  <a:pt x="84947" y="56381"/>
                </a:cubicBez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7" name="任意多边形: 形状 1266">
            <a:extLst>
              <a:ext uri="{FF2B5EF4-FFF2-40B4-BE49-F238E27FC236}">
                <a16:creationId xmlns:a16="http://schemas.microsoft.com/office/drawing/2014/main" id="{C61BA3CB-3FE0-1335-F323-8317DCA97389}"/>
              </a:ext>
            </a:extLst>
          </p:cNvPr>
          <p:cNvSpPr/>
          <p:nvPr/>
        </p:nvSpPr>
        <p:spPr>
          <a:xfrm flipH="1">
            <a:off x="10196174" y="1884470"/>
            <a:ext cx="85232" cy="85660"/>
          </a:xfrm>
          <a:custGeom>
            <a:avLst/>
            <a:gdLst>
              <a:gd name="connsiteX0" fmla="*/ 82772 w 85232"/>
              <a:gd name="connsiteY0" fmla="*/ 85661 h 85660"/>
              <a:gd name="connsiteX1" fmla="*/ 85169 w 85232"/>
              <a:gd name="connsiteY1" fmla="*/ 82034 h 85660"/>
              <a:gd name="connsiteX2" fmla="*/ 82772 w 85232"/>
              <a:gd name="connsiteY2" fmla="*/ 79637 h 85660"/>
              <a:gd name="connsiteX3" fmla="*/ 5937 w 85232"/>
              <a:gd name="connsiteY3" fmla="*/ 1818 h 85660"/>
              <a:gd name="connsiteX4" fmla="*/ 1818 w 85232"/>
              <a:gd name="connsiteY4" fmla="*/ 281 h 85660"/>
              <a:gd name="connsiteX5" fmla="*/ 281 w 85232"/>
              <a:gd name="connsiteY5" fmla="*/ 4400 h 85660"/>
              <a:gd name="connsiteX6" fmla="*/ 81419 w 85232"/>
              <a:gd name="connsiteY6" fmla="*/ 85661 h 8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232" h="85660">
                <a:moveTo>
                  <a:pt x="82772" y="85661"/>
                </a:moveTo>
                <a:cubicBezTo>
                  <a:pt x="84431" y="85329"/>
                  <a:pt x="85513" y="83706"/>
                  <a:pt x="85169" y="82034"/>
                </a:cubicBezTo>
                <a:cubicBezTo>
                  <a:pt x="84923" y="80829"/>
                  <a:pt x="83976" y="79883"/>
                  <a:pt x="82772" y="79637"/>
                </a:cubicBezTo>
                <a:cubicBezTo>
                  <a:pt x="82772" y="79637"/>
                  <a:pt x="36179" y="68204"/>
                  <a:pt x="5937" y="1818"/>
                </a:cubicBezTo>
                <a:cubicBezTo>
                  <a:pt x="5224" y="257"/>
                  <a:pt x="3380" y="-432"/>
                  <a:pt x="1818" y="281"/>
                </a:cubicBezTo>
                <a:cubicBezTo>
                  <a:pt x="257" y="994"/>
                  <a:pt x="-432" y="2839"/>
                  <a:pt x="281" y="4400"/>
                </a:cubicBezTo>
                <a:cubicBezTo>
                  <a:pt x="31999" y="73736"/>
                  <a:pt x="79329" y="85169"/>
                  <a:pt x="81419" y="85661"/>
                </a:cubicBez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8" name="任意多边形: 形状 1267">
            <a:extLst>
              <a:ext uri="{FF2B5EF4-FFF2-40B4-BE49-F238E27FC236}">
                <a16:creationId xmlns:a16="http://schemas.microsoft.com/office/drawing/2014/main" id="{7B69756C-5C8E-8F3F-236B-BE9746089FB5}"/>
              </a:ext>
            </a:extLst>
          </p:cNvPr>
          <p:cNvSpPr/>
          <p:nvPr/>
        </p:nvSpPr>
        <p:spPr>
          <a:xfrm flipH="1">
            <a:off x="10176681" y="1808639"/>
            <a:ext cx="87353" cy="56709"/>
          </a:xfrm>
          <a:custGeom>
            <a:avLst/>
            <a:gdLst>
              <a:gd name="connsiteX0" fmla="*/ 84947 w 87353"/>
              <a:gd name="connsiteY0" fmla="*/ 56381 h 56709"/>
              <a:gd name="connsiteX1" fmla="*/ 86422 w 87353"/>
              <a:gd name="connsiteY1" fmla="*/ 56381 h 56709"/>
              <a:gd name="connsiteX2" fmla="*/ 86557 w 87353"/>
              <a:gd name="connsiteY2" fmla="*/ 52214 h 56709"/>
              <a:gd name="connsiteX3" fmla="*/ 86422 w 87353"/>
              <a:gd name="connsiteY3" fmla="*/ 52078 h 56709"/>
              <a:gd name="connsiteX4" fmla="*/ 4178 w 87353"/>
              <a:gd name="connsiteY4" fmla="*/ 199 h 56709"/>
              <a:gd name="connsiteX5" fmla="*/ 244 w 87353"/>
              <a:gd name="connsiteY5" fmla="*/ 1921 h 56709"/>
              <a:gd name="connsiteX6" fmla="*/ 1891 w 87353"/>
              <a:gd name="connsiteY6" fmla="*/ 5941 h 56709"/>
              <a:gd name="connsiteX7" fmla="*/ 1965 w 87353"/>
              <a:gd name="connsiteY7" fmla="*/ 5977 h 56709"/>
              <a:gd name="connsiteX8" fmla="*/ 81628 w 87353"/>
              <a:gd name="connsiteY8" fmla="*/ 55890 h 56709"/>
              <a:gd name="connsiteX9" fmla="*/ 84947 w 87353"/>
              <a:gd name="connsiteY9" fmla="*/ 56381 h 56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53" h="56709">
                <a:moveTo>
                  <a:pt x="84947" y="56381"/>
                </a:moveTo>
                <a:cubicBezTo>
                  <a:pt x="85426" y="56529"/>
                  <a:pt x="85943" y="56529"/>
                  <a:pt x="86422" y="56381"/>
                </a:cubicBezTo>
                <a:cubicBezTo>
                  <a:pt x="87615" y="55262"/>
                  <a:pt x="87664" y="53394"/>
                  <a:pt x="86557" y="52214"/>
                </a:cubicBezTo>
                <a:cubicBezTo>
                  <a:pt x="86508" y="52164"/>
                  <a:pt x="86471" y="52115"/>
                  <a:pt x="86422" y="52078"/>
                </a:cubicBezTo>
                <a:cubicBezTo>
                  <a:pt x="85562" y="50972"/>
                  <a:pt x="64662" y="24664"/>
                  <a:pt x="4178" y="199"/>
                </a:cubicBezTo>
                <a:cubicBezTo>
                  <a:pt x="2617" y="-391"/>
                  <a:pt x="871" y="372"/>
                  <a:pt x="244" y="1921"/>
                </a:cubicBezTo>
                <a:cubicBezTo>
                  <a:pt x="-420" y="3482"/>
                  <a:pt x="318" y="5289"/>
                  <a:pt x="1891" y="5941"/>
                </a:cubicBezTo>
                <a:cubicBezTo>
                  <a:pt x="1916" y="5953"/>
                  <a:pt x="1940" y="5965"/>
                  <a:pt x="1965" y="5977"/>
                </a:cubicBezTo>
                <a:cubicBezTo>
                  <a:pt x="60606" y="29704"/>
                  <a:pt x="81382" y="55152"/>
                  <a:pt x="81628" y="55890"/>
                </a:cubicBezTo>
                <a:cubicBezTo>
                  <a:pt x="82513" y="56762"/>
                  <a:pt x="83853" y="56959"/>
                  <a:pt x="84947" y="5638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69" name="任意多边形: 形状 1268">
            <a:extLst>
              <a:ext uri="{FF2B5EF4-FFF2-40B4-BE49-F238E27FC236}">
                <a16:creationId xmlns:a16="http://schemas.microsoft.com/office/drawing/2014/main" id="{0E2569F7-8C9E-3B15-7ABD-53C935AF1E10}"/>
              </a:ext>
            </a:extLst>
          </p:cNvPr>
          <p:cNvSpPr/>
          <p:nvPr/>
        </p:nvSpPr>
        <p:spPr>
          <a:xfrm flipH="1">
            <a:off x="10196174" y="1884470"/>
            <a:ext cx="85232" cy="85660"/>
          </a:xfrm>
          <a:custGeom>
            <a:avLst/>
            <a:gdLst>
              <a:gd name="connsiteX0" fmla="*/ 82772 w 85232"/>
              <a:gd name="connsiteY0" fmla="*/ 85661 h 85660"/>
              <a:gd name="connsiteX1" fmla="*/ 85169 w 85232"/>
              <a:gd name="connsiteY1" fmla="*/ 82034 h 85660"/>
              <a:gd name="connsiteX2" fmla="*/ 82772 w 85232"/>
              <a:gd name="connsiteY2" fmla="*/ 79637 h 85660"/>
              <a:gd name="connsiteX3" fmla="*/ 5937 w 85232"/>
              <a:gd name="connsiteY3" fmla="*/ 1818 h 85660"/>
              <a:gd name="connsiteX4" fmla="*/ 1818 w 85232"/>
              <a:gd name="connsiteY4" fmla="*/ 281 h 85660"/>
              <a:gd name="connsiteX5" fmla="*/ 281 w 85232"/>
              <a:gd name="connsiteY5" fmla="*/ 4400 h 85660"/>
              <a:gd name="connsiteX6" fmla="*/ 81419 w 85232"/>
              <a:gd name="connsiteY6" fmla="*/ 85661 h 8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232" h="85660">
                <a:moveTo>
                  <a:pt x="82772" y="85661"/>
                </a:moveTo>
                <a:cubicBezTo>
                  <a:pt x="84431" y="85329"/>
                  <a:pt x="85513" y="83706"/>
                  <a:pt x="85169" y="82034"/>
                </a:cubicBezTo>
                <a:cubicBezTo>
                  <a:pt x="84923" y="80829"/>
                  <a:pt x="83976" y="79883"/>
                  <a:pt x="82772" y="79637"/>
                </a:cubicBezTo>
                <a:cubicBezTo>
                  <a:pt x="82772" y="79637"/>
                  <a:pt x="36179" y="68204"/>
                  <a:pt x="5937" y="1818"/>
                </a:cubicBezTo>
                <a:cubicBezTo>
                  <a:pt x="5224" y="257"/>
                  <a:pt x="3380" y="-432"/>
                  <a:pt x="1818" y="281"/>
                </a:cubicBezTo>
                <a:cubicBezTo>
                  <a:pt x="257" y="994"/>
                  <a:pt x="-432" y="2839"/>
                  <a:pt x="281" y="4400"/>
                </a:cubicBezTo>
                <a:cubicBezTo>
                  <a:pt x="31999" y="73736"/>
                  <a:pt x="79329" y="85169"/>
                  <a:pt x="81419" y="85661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1270" name="图形 2">
            <a:extLst>
              <a:ext uri="{FF2B5EF4-FFF2-40B4-BE49-F238E27FC236}">
                <a16:creationId xmlns:a16="http://schemas.microsoft.com/office/drawing/2014/main" id="{7C15FCAE-0229-22A0-52A7-2E6AE8E0DFC4}"/>
              </a:ext>
            </a:extLst>
          </p:cNvPr>
          <p:cNvGrpSpPr/>
          <p:nvPr/>
        </p:nvGrpSpPr>
        <p:grpSpPr>
          <a:xfrm flipH="1">
            <a:off x="10071239" y="1923783"/>
            <a:ext cx="83876" cy="34299"/>
            <a:chOff x="7777285" y="1923783"/>
            <a:chExt cx="83876" cy="34299"/>
          </a:xfrm>
          <a:solidFill>
            <a:srgbClr val="000000"/>
          </a:solidFill>
        </p:grpSpPr>
        <p:sp>
          <p:nvSpPr>
            <p:cNvPr id="1271" name="任意多边形: 形状 1270">
              <a:extLst>
                <a:ext uri="{FF2B5EF4-FFF2-40B4-BE49-F238E27FC236}">
                  <a16:creationId xmlns:a16="http://schemas.microsoft.com/office/drawing/2014/main" id="{BE6E5B76-B0D7-6C7B-1A61-C11EAB2B83AC}"/>
                </a:ext>
              </a:extLst>
            </p:cNvPr>
            <p:cNvSpPr/>
            <p:nvPr/>
          </p:nvSpPr>
          <p:spPr>
            <a:xfrm>
              <a:off x="7777285" y="1923783"/>
              <a:ext cx="23480" cy="23234"/>
            </a:xfrm>
            <a:custGeom>
              <a:avLst/>
              <a:gdLst>
                <a:gd name="connsiteX0" fmla="*/ 9835 w 23480"/>
                <a:gd name="connsiteY0" fmla="*/ 2705 h 23234"/>
                <a:gd name="connsiteX1" fmla="*/ 6639 w 23480"/>
                <a:gd name="connsiteY1" fmla="*/ 11556 h 23234"/>
                <a:gd name="connsiteX2" fmla="*/ 17949 w 23480"/>
                <a:gd name="connsiteY2" fmla="*/ 14629 h 23234"/>
                <a:gd name="connsiteX3" fmla="*/ 17211 w 23480"/>
                <a:gd name="connsiteY3" fmla="*/ 16719 h 23234"/>
                <a:gd name="connsiteX4" fmla="*/ 5778 w 23480"/>
                <a:gd name="connsiteY4" fmla="*/ 13646 h 23234"/>
                <a:gd name="connsiteX5" fmla="*/ 2213 w 23480"/>
                <a:gd name="connsiteY5" fmla="*/ 23235 h 23234"/>
                <a:gd name="connsiteX6" fmla="*/ 0 w 23480"/>
                <a:gd name="connsiteY6" fmla="*/ 22620 h 23234"/>
                <a:gd name="connsiteX7" fmla="*/ 8360 w 23480"/>
                <a:gd name="connsiteY7" fmla="*/ 0 h 23234"/>
                <a:gd name="connsiteX8" fmla="*/ 23481 w 23480"/>
                <a:gd name="connsiteY8" fmla="*/ 3934 h 23234"/>
                <a:gd name="connsiteX9" fmla="*/ 22743 w 23480"/>
                <a:gd name="connsiteY9" fmla="*/ 6024 h 23234"/>
                <a:gd name="connsiteX10" fmla="*/ 9835 w 23480"/>
                <a:gd name="connsiteY10" fmla="*/ 2705 h 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80" h="23234">
                  <a:moveTo>
                    <a:pt x="9835" y="2705"/>
                  </a:moveTo>
                  <a:lnTo>
                    <a:pt x="6639" y="11556"/>
                  </a:lnTo>
                  <a:lnTo>
                    <a:pt x="17949" y="14629"/>
                  </a:lnTo>
                  <a:lnTo>
                    <a:pt x="17211" y="16719"/>
                  </a:lnTo>
                  <a:lnTo>
                    <a:pt x="5778" y="13646"/>
                  </a:lnTo>
                  <a:cubicBezTo>
                    <a:pt x="4672" y="16842"/>
                    <a:pt x="3442" y="20039"/>
                    <a:pt x="2213" y="23235"/>
                  </a:cubicBezTo>
                  <a:lnTo>
                    <a:pt x="0" y="22620"/>
                  </a:lnTo>
                  <a:cubicBezTo>
                    <a:pt x="2705" y="14998"/>
                    <a:pt x="5532" y="7499"/>
                    <a:pt x="8360" y="0"/>
                  </a:cubicBezTo>
                  <a:lnTo>
                    <a:pt x="23481" y="3934"/>
                  </a:lnTo>
                  <a:lnTo>
                    <a:pt x="22743" y="6024"/>
                  </a:lnTo>
                  <a:cubicBezTo>
                    <a:pt x="18477" y="4635"/>
                    <a:pt x="14175" y="3528"/>
                    <a:pt x="9835" y="2705"/>
                  </a:cubicBez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72" name="任意多边形: 形状 1271">
              <a:extLst>
                <a:ext uri="{FF2B5EF4-FFF2-40B4-BE49-F238E27FC236}">
                  <a16:creationId xmlns:a16="http://schemas.microsoft.com/office/drawing/2014/main" id="{BD1651D6-868C-49EC-1418-4265809FE391}"/>
                </a:ext>
              </a:extLst>
            </p:cNvPr>
            <p:cNvSpPr/>
            <p:nvPr/>
          </p:nvSpPr>
          <p:spPr>
            <a:xfrm>
              <a:off x="7796709" y="1928701"/>
              <a:ext cx="23972" cy="22743"/>
            </a:xfrm>
            <a:custGeom>
              <a:avLst/>
              <a:gdLst>
                <a:gd name="connsiteX0" fmla="*/ 10573 w 23972"/>
                <a:gd name="connsiteY0" fmla="*/ 2090 h 22743"/>
                <a:gd name="connsiteX1" fmla="*/ 7253 w 23972"/>
                <a:gd name="connsiteY1" fmla="*/ 11064 h 22743"/>
                <a:gd name="connsiteX2" fmla="*/ 18932 w 23972"/>
                <a:gd name="connsiteY2" fmla="*/ 13277 h 22743"/>
                <a:gd name="connsiteX3" fmla="*/ 18195 w 23972"/>
                <a:gd name="connsiteY3" fmla="*/ 15367 h 22743"/>
                <a:gd name="connsiteX4" fmla="*/ 5901 w 23972"/>
                <a:gd name="connsiteY4" fmla="*/ 13154 h 22743"/>
                <a:gd name="connsiteX5" fmla="*/ 2459 w 23972"/>
                <a:gd name="connsiteY5" fmla="*/ 22743 h 22743"/>
                <a:gd name="connsiteX6" fmla="*/ 0 w 23972"/>
                <a:gd name="connsiteY6" fmla="*/ 22743 h 22743"/>
                <a:gd name="connsiteX7" fmla="*/ 8360 w 23972"/>
                <a:gd name="connsiteY7" fmla="*/ 0 h 22743"/>
                <a:gd name="connsiteX8" fmla="*/ 23973 w 23972"/>
                <a:gd name="connsiteY8" fmla="*/ 3073 h 22743"/>
                <a:gd name="connsiteX9" fmla="*/ 23235 w 23972"/>
                <a:gd name="connsiteY9" fmla="*/ 5163 h 22743"/>
                <a:gd name="connsiteX10" fmla="*/ 10573 w 23972"/>
                <a:gd name="connsiteY10" fmla="*/ 2090 h 2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972" h="22743">
                  <a:moveTo>
                    <a:pt x="10573" y="2090"/>
                  </a:moveTo>
                  <a:lnTo>
                    <a:pt x="7253" y="11064"/>
                  </a:lnTo>
                  <a:cubicBezTo>
                    <a:pt x="11064" y="11802"/>
                    <a:pt x="14998" y="12663"/>
                    <a:pt x="18932" y="13277"/>
                  </a:cubicBezTo>
                  <a:lnTo>
                    <a:pt x="18195" y="15367"/>
                  </a:lnTo>
                  <a:lnTo>
                    <a:pt x="5901" y="13154"/>
                  </a:lnTo>
                  <a:lnTo>
                    <a:pt x="2459" y="22743"/>
                  </a:lnTo>
                  <a:lnTo>
                    <a:pt x="0" y="22743"/>
                  </a:lnTo>
                  <a:cubicBezTo>
                    <a:pt x="2828" y="15121"/>
                    <a:pt x="5655" y="7622"/>
                    <a:pt x="8360" y="0"/>
                  </a:cubicBezTo>
                  <a:cubicBezTo>
                    <a:pt x="13523" y="1229"/>
                    <a:pt x="18686" y="2213"/>
                    <a:pt x="23973" y="3073"/>
                  </a:cubicBezTo>
                  <a:lnTo>
                    <a:pt x="23235" y="5163"/>
                  </a:lnTo>
                  <a:cubicBezTo>
                    <a:pt x="19301" y="3934"/>
                    <a:pt x="14875" y="3073"/>
                    <a:pt x="10573" y="2090"/>
                  </a:cubicBez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73" name="任意多边形: 形状 1272">
              <a:extLst>
                <a:ext uri="{FF2B5EF4-FFF2-40B4-BE49-F238E27FC236}">
                  <a16:creationId xmlns:a16="http://schemas.microsoft.com/office/drawing/2014/main" id="{07358F49-E9A4-F282-C1D2-518CE60CD36A}"/>
                </a:ext>
              </a:extLst>
            </p:cNvPr>
            <p:cNvSpPr/>
            <p:nvPr/>
          </p:nvSpPr>
          <p:spPr>
            <a:xfrm>
              <a:off x="7817854" y="1932389"/>
              <a:ext cx="24252" cy="22620"/>
            </a:xfrm>
            <a:custGeom>
              <a:avLst/>
              <a:gdLst>
                <a:gd name="connsiteX0" fmla="*/ 23727 w 24252"/>
                <a:gd name="connsiteY0" fmla="*/ 9589 h 22620"/>
                <a:gd name="connsiteX1" fmla="*/ 11433 w 24252"/>
                <a:gd name="connsiteY1" fmla="*/ 16351 h 22620"/>
                <a:gd name="connsiteX2" fmla="*/ 5163 w 24252"/>
                <a:gd name="connsiteY2" fmla="*/ 15490 h 22620"/>
                <a:gd name="connsiteX3" fmla="*/ 2459 w 24252"/>
                <a:gd name="connsiteY3" fmla="*/ 22620 h 22620"/>
                <a:gd name="connsiteX4" fmla="*/ 0 w 24252"/>
                <a:gd name="connsiteY4" fmla="*/ 22620 h 22620"/>
                <a:gd name="connsiteX5" fmla="*/ 8483 w 24252"/>
                <a:gd name="connsiteY5" fmla="*/ 0 h 22620"/>
                <a:gd name="connsiteX6" fmla="*/ 17088 w 24252"/>
                <a:gd name="connsiteY6" fmla="*/ 1229 h 22620"/>
                <a:gd name="connsiteX7" fmla="*/ 23727 w 24252"/>
                <a:gd name="connsiteY7" fmla="*/ 9589 h 22620"/>
                <a:gd name="connsiteX8" fmla="*/ 21145 w 24252"/>
                <a:gd name="connsiteY8" fmla="*/ 9589 h 22620"/>
                <a:gd name="connsiteX9" fmla="*/ 16105 w 24252"/>
                <a:gd name="connsiteY9" fmla="*/ 3196 h 22620"/>
                <a:gd name="connsiteX10" fmla="*/ 9958 w 24252"/>
                <a:gd name="connsiteY10" fmla="*/ 2336 h 22620"/>
                <a:gd name="connsiteX11" fmla="*/ 5778 w 24252"/>
                <a:gd name="connsiteY11" fmla="*/ 13646 h 22620"/>
                <a:gd name="connsiteX12" fmla="*/ 11925 w 24252"/>
                <a:gd name="connsiteY12" fmla="*/ 14507 h 22620"/>
                <a:gd name="connsiteX13" fmla="*/ 21145 w 24252"/>
                <a:gd name="connsiteY13" fmla="*/ 9343 h 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52" h="22620">
                  <a:moveTo>
                    <a:pt x="23727" y="9589"/>
                  </a:moveTo>
                  <a:cubicBezTo>
                    <a:pt x="21809" y="14519"/>
                    <a:pt x="16621" y="17371"/>
                    <a:pt x="11433" y="16351"/>
                  </a:cubicBezTo>
                  <a:lnTo>
                    <a:pt x="5163" y="15490"/>
                  </a:lnTo>
                  <a:cubicBezTo>
                    <a:pt x="4303" y="17949"/>
                    <a:pt x="3319" y="20285"/>
                    <a:pt x="2459" y="22620"/>
                  </a:cubicBezTo>
                  <a:lnTo>
                    <a:pt x="0" y="22620"/>
                  </a:lnTo>
                  <a:lnTo>
                    <a:pt x="8483" y="0"/>
                  </a:lnTo>
                  <a:lnTo>
                    <a:pt x="17088" y="1229"/>
                  </a:lnTo>
                  <a:cubicBezTo>
                    <a:pt x="22866" y="1598"/>
                    <a:pt x="25448" y="4794"/>
                    <a:pt x="23727" y="9589"/>
                  </a:cubicBezTo>
                  <a:close/>
                  <a:moveTo>
                    <a:pt x="21145" y="9589"/>
                  </a:moveTo>
                  <a:cubicBezTo>
                    <a:pt x="22497" y="6024"/>
                    <a:pt x="21145" y="3688"/>
                    <a:pt x="16105" y="3196"/>
                  </a:cubicBezTo>
                  <a:lnTo>
                    <a:pt x="9958" y="2336"/>
                  </a:lnTo>
                  <a:cubicBezTo>
                    <a:pt x="8605" y="6147"/>
                    <a:pt x="7130" y="9835"/>
                    <a:pt x="5778" y="13646"/>
                  </a:cubicBezTo>
                  <a:lnTo>
                    <a:pt x="11925" y="14507"/>
                  </a:lnTo>
                  <a:cubicBezTo>
                    <a:pt x="15859" y="15355"/>
                    <a:pt x="19805" y="13142"/>
                    <a:pt x="21145" y="9343"/>
                  </a:cubicBez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74" name="任意多边形: 形状 1273">
              <a:extLst>
                <a:ext uri="{FF2B5EF4-FFF2-40B4-BE49-F238E27FC236}">
                  <a16:creationId xmlns:a16="http://schemas.microsoft.com/office/drawing/2014/main" id="{502F2204-DC6E-600B-23D8-EBE9A6A6AE81}"/>
                </a:ext>
              </a:extLst>
            </p:cNvPr>
            <p:cNvSpPr/>
            <p:nvPr/>
          </p:nvSpPr>
          <p:spPr>
            <a:xfrm>
              <a:off x="7838999" y="1934799"/>
              <a:ext cx="22162" cy="23283"/>
            </a:xfrm>
            <a:custGeom>
              <a:avLst/>
              <a:gdLst>
                <a:gd name="connsiteX0" fmla="*/ 17457 w 22162"/>
                <a:gd name="connsiteY0" fmla="*/ 21194 h 23283"/>
                <a:gd name="connsiteX1" fmla="*/ 16596 w 22162"/>
                <a:gd name="connsiteY1" fmla="*/ 23284 h 23283"/>
                <a:gd name="connsiteX2" fmla="*/ 0 w 22162"/>
                <a:gd name="connsiteY2" fmla="*/ 22300 h 23283"/>
                <a:gd name="connsiteX3" fmla="*/ 615 w 22162"/>
                <a:gd name="connsiteY3" fmla="*/ 20702 h 23283"/>
                <a:gd name="connsiteX4" fmla="*/ 13892 w 22162"/>
                <a:gd name="connsiteY4" fmla="*/ 12096 h 23283"/>
                <a:gd name="connsiteX5" fmla="*/ 19178 w 22162"/>
                <a:gd name="connsiteY5" fmla="*/ 6687 h 23283"/>
                <a:gd name="connsiteX6" fmla="*/ 15121 w 22162"/>
                <a:gd name="connsiteY6" fmla="*/ 2139 h 23283"/>
                <a:gd name="connsiteX7" fmla="*/ 7745 w 22162"/>
                <a:gd name="connsiteY7" fmla="*/ 4228 h 23283"/>
                <a:gd name="connsiteX8" fmla="*/ 6516 w 22162"/>
                <a:gd name="connsiteY8" fmla="*/ 2753 h 23283"/>
                <a:gd name="connsiteX9" fmla="*/ 16105 w 22162"/>
                <a:gd name="connsiteY9" fmla="*/ 49 h 23283"/>
                <a:gd name="connsiteX10" fmla="*/ 21760 w 22162"/>
                <a:gd name="connsiteY10" fmla="*/ 6564 h 23283"/>
                <a:gd name="connsiteX11" fmla="*/ 15244 w 22162"/>
                <a:gd name="connsiteY11" fmla="*/ 13449 h 23283"/>
                <a:gd name="connsiteX12" fmla="*/ 4303 w 22162"/>
                <a:gd name="connsiteY12" fmla="*/ 20579 h 23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62" h="23283">
                  <a:moveTo>
                    <a:pt x="17457" y="21194"/>
                  </a:moveTo>
                  <a:lnTo>
                    <a:pt x="16596" y="23284"/>
                  </a:lnTo>
                  <a:cubicBezTo>
                    <a:pt x="11064" y="23284"/>
                    <a:pt x="5532" y="23284"/>
                    <a:pt x="0" y="22300"/>
                  </a:cubicBezTo>
                  <a:lnTo>
                    <a:pt x="615" y="20702"/>
                  </a:lnTo>
                  <a:lnTo>
                    <a:pt x="13892" y="12096"/>
                  </a:lnTo>
                  <a:cubicBezTo>
                    <a:pt x="17457" y="9761"/>
                    <a:pt x="18563" y="8285"/>
                    <a:pt x="19178" y="6687"/>
                  </a:cubicBezTo>
                  <a:cubicBezTo>
                    <a:pt x="19793" y="5089"/>
                    <a:pt x="19178" y="2384"/>
                    <a:pt x="15121" y="2139"/>
                  </a:cubicBezTo>
                  <a:cubicBezTo>
                    <a:pt x="12490" y="1954"/>
                    <a:pt x="9884" y="2692"/>
                    <a:pt x="7745" y="4228"/>
                  </a:cubicBezTo>
                  <a:lnTo>
                    <a:pt x="6516" y="2753"/>
                  </a:lnTo>
                  <a:cubicBezTo>
                    <a:pt x="9282" y="725"/>
                    <a:pt x="12687" y="-234"/>
                    <a:pt x="16105" y="49"/>
                  </a:cubicBezTo>
                  <a:cubicBezTo>
                    <a:pt x="21022" y="49"/>
                    <a:pt x="23112" y="2753"/>
                    <a:pt x="21760" y="6564"/>
                  </a:cubicBezTo>
                  <a:cubicBezTo>
                    <a:pt x="20407" y="9515"/>
                    <a:pt x="18121" y="11937"/>
                    <a:pt x="15244" y="13449"/>
                  </a:cubicBezTo>
                  <a:lnTo>
                    <a:pt x="4303" y="20579"/>
                  </a:ln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75" name="任意多边形: 形状 1274">
            <a:extLst>
              <a:ext uri="{FF2B5EF4-FFF2-40B4-BE49-F238E27FC236}">
                <a16:creationId xmlns:a16="http://schemas.microsoft.com/office/drawing/2014/main" id="{9B3AD72B-0CA3-2218-4847-FD94A9B1ECCC}"/>
              </a:ext>
            </a:extLst>
          </p:cNvPr>
          <p:cNvSpPr/>
          <p:nvPr/>
        </p:nvSpPr>
        <p:spPr>
          <a:xfrm flipH="1">
            <a:off x="9874329" y="4553015"/>
            <a:ext cx="174200" cy="105848"/>
          </a:xfrm>
          <a:custGeom>
            <a:avLst/>
            <a:gdLst>
              <a:gd name="connsiteX0" fmla="*/ 174200 w 174200"/>
              <a:gd name="connsiteY0" fmla="*/ 0 h 105848"/>
              <a:gd name="connsiteX1" fmla="*/ 0 w 174200"/>
              <a:gd name="connsiteY1" fmla="*/ 63681 h 105848"/>
              <a:gd name="connsiteX2" fmla="*/ 26677 w 174200"/>
              <a:gd name="connsiteY2" fmla="*/ 105848 h 105848"/>
              <a:gd name="connsiteX3" fmla="*/ 174200 w 174200"/>
              <a:gd name="connsiteY3" fmla="*/ 52985 h 105848"/>
              <a:gd name="connsiteX4" fmla="*/ 174200 w 174200"/>
              <a:gd name="connsiteY4" fmla="*/ 0 h 10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0" h="105848">
                <a:moveTo>
                  <a:pt x="174200" y="0"/>
                </a:moveTo>
                <a:lnTo>
                  <a:pt x="0" y="63681"/>
                </a:lnTo>
                <a:lnTo>
                  <a:pt x="26677" y="105848"/>
                </a:lnTo>
                <a:lnTo>
                  <a:pt x="174200" y="52985"/>
                </a:lnTo>
                <a:lnTo>
                  <a:pt x="174200" y="0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76" name="任意多边形: 形状 1275">
            <a:extLst>
              <a:ext uri="{FF2B5EF4-FFF2-40B4-BE49-F238E27FC236}">
                <a16:creationId xmlns:a16="http://schemas.microsoft.com/office/drawing/2014/main" id="{3315AF91-8647-2B48-D4F9-74C26409F4DD}"/>
              </a:ext>
            </a:extLst>
          </p:cNvPr>
          <p:cNvSpPr/>
          <p:nvPr/>
        </p:nvSpPr>
        <p:spPr>
          <a:xfrm flipH="1">
            <a:off x="9874329" y="4553015"/>
            <a:ext cx="174200" cy="105848"/>
          </a:xfrm>
          <a:custGeom>
            <a:avLst/>
            <a:gdLst>
              <a:gd name="connsiteX0" fmla="*/ 174200 w 174200"/>
              <a:gd name="connsiteY0" fmla="*/ 0 h 105848"/>
              <a:gd name="connsiteX1" fmla="*/ 0 w 174200"/>
              <a:gd name="connsiteY1" fmla="*/ 63681 h 105848"/>
              <a:gd name="connsiteX2" fmla="*/ 26677 w 174200"/>
              <a:gd name="connsiteY2" fmla="*/ 105848 h 105848"/>
              <a:gd name="connsiteX3" fmla="*/ 174200 w 174200"/>
              <a:gd name="connsiteY3" fmla="*/ 52985 h 105848"/>
              <a:gd name="connsiteX4" fmla="*/ 174200 w 174200"/>
              <a:gd name="connsiteY4" fmla="*/ 0 h 10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0" h="105848">
                <a:moveTo>
                  <a:pt x="174200" y="0"/>
                </a:moveTo>
                <a:lnTo>
                  <a:pt x="0" y="63681"/>
                </a:lnTo>
                <a:lnTo>
                  <a:pt x="26677" y="105848"/>
                </a:lnTo>
                <a:lnTo>
                  <a:pt x="174200" y="52985"/>
                </a:lnTo>
                <a:lnTo>
                  <a:pt x="17420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77" name="任意多边形: 形状 1276">
            <a:extLst>
              <a:ext uri="{FF2B5EF4-FFF2-40B4-BE49-F238E27FC236}">
                <a16:creationId xmlns:a16="http://schemas.microsoft.com/office/drawing/2014/main" id="{12A20274-3865-DDB8-B173-5BFF05275D57}"/>
              </a:ext>
            </a:extLst>
          </p:cNvPr>
          <p:cNvSpPr/>
          <p:nvPr/>
        </p:nvSpPr>
        <p:spPr>
          <a:xfrm flipH="1">
            <a:off x="10461963" y="4456879"/>
            <a:ext cx="172356" cy="134738"/>
          </a:xfrm>
          <a:custGeom>
            <a:avLst/>
            <a:gdLst>
              <a:gd name="connsiteX0" fmla="*/ 172356 w 172356"/>
              <a:gd name="connsiteY0" fmla="*/ 103512 h 134738"/>
              <a:gd name="connsiteX1" fmla="*/ 18318 w 172356"/>
              <a:gd name="connsiteY1" fmla="*/ 0 h 134738"/>
              <a:gd name="connsiteX2" fmla="*/ 0 w 172356"/>
              <a:gd name="connsiteY2" fmla="*/ 46347 h 134738"/>
              <a:gd name="connsiteX3" fmla="*/ 129452 w 172356"/>
              <a:gd name="connsiteY3" fmla="*/ 134738 h 134738"/>
              <a:gd name="connsiteX4" fmla="*/ 172356 w 172356"/>
              <a:gd name="connsiteY4" fmla="*/ 103512 h 13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6" h="134738">
                <a:moveTo>
                  <a:pt x="172356" y="103512"/>
                </a:moveTo>
                <a:lnTo>
                  <a:pt x="18318" y="0"/>
                </a:lnTo>
                <a:lnTo>
                  <a:pt x="0" y="46347"/>
                </a:lnTo>
                <a:lnTo>
                  <a:pt x="129452" y="134738"/>
                </a:lnTo>
                <a:lnTo>
                  <a:pt x="172356" y="103512"/>
                </a:ln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78" name="任意多边形: 形状 1277">
            <a:extLst>
              <a:ext uri="{FF2B5EF4-FFF2-40B4-BE49-F238E27FC236}">
                <a16:creationId xmlns:a16="http://schemas.microsoft.com/office/drawing/2014/main" id="{0DF8322B-5146-3DC3-F77C-72DE4B65FEE4}"/>
              </a:ext>
            </a:extLst>
          </p:cNvPr>
          <p:cNvSpPr/>
          <p:nvPr/>
        </p:nvSpPr>
        <p:spPr>
          <a:xfrm flipH="1">
            <a:off x="10461963" y="4456879"/>
            <a:ext cx="172356" cy="134738"/>
          </a:xfrm>
          <a:custGeom>
            <a:avLst/>
            <a:gdLst>
              <a:gd name="connsiteX0" fmla="*/ 172356 w 172356"/>
              <a:gd name="connsiteY0" fmla="*/ 103512 h 134738"/>
              <a:gd name="connsiteX1" fmla="*/ 18318 w 172356"/>
              <a:gd name="connsiteY1" fmla="*/ 0 h 134738"/>
              <a:gd name="connsiteX2" fmla="*/ 0 w 172356"/>
              <a:gd name="connsiteY2" fmla="*/ 46347 h 134738"/>
              <a:gd name="connsiteX3" fmla="*/ 129452 w 172356"/>
              <a:gd name="connsiteY3" fmla="*/ 134738 h 134738"/>
              <a:gd name="connsiteX4" fmla="*/ 172356 w 172356"/>
              <a:gd name="connsiteY4" fmla="*/ 103512 h 13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6" h="134738">
                <a:moveTo>
                  <a:pt x="172356" y="103512"/>
                </a:moveTo>
                <a:lnTo>
                  <a:pt x="18318" y="0"/>
                </a:lnTo>
                <a:lnTo>
                  <a:pt x="0" y="46347"/>
                </a:lnTo>
                <a:lnTo>
                  <a:pt x="129452" y="134738"/>
                </a:lnTo>
                <a:lnTo>
                  <a:pt x="172356" y="10351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79" name="任意多边形: 形状 1278">
            <a:extLst>
              <a:ext uri="{FF2B5EF4-FFF2-40B4-BE49-F238E27FC236}">
                <a16:creationId xmlns:a16="http://schemas.microsoft.com/office/drawing/2014/main" id="{04D3481F-B79F-450F-084D-5F5B58F69892}"/>
              </a:ext>
            </a:extLst>
          </p:cNvPr>
          <p:cNvSpPr/>
          <p:nvPr/>
        </p:nvSpPr>
        <p:spPr>
          <a:xfrm flipH="1">
            <a:off x="10209822" y="2053604"/>
            <a:ext cx="258931" cy="508340"/>
          </a:xfrm>
          <a:custGeom>
            <a:avLst/>
            <a:gdLst>
              <a:gd name="connsiteX0" fmla="*/ 6667 w 258931"/>
              <a:gd name="connsiteY0" fmla="*/ 254601 h 508340"/>
              <a:gd name="connsiteX1" fmla="*/ 37647 w 258931"/>
              <a:gd name="connsiteY1" fmla="*/ 474287 h 508340"/>
              <a:gd name="connsiteX2" fmla="*/ 68996 w 258931"/>
              <a:gd name="connsiteY2" fmla="*/ 483753 h 508340"/>
              <a:gd name="connsiteX3" fmla="*/ 152469 w 258931"/>
              <a:gd name="connsiteY3" fmla="*/ 508340 h 508340"/>
              <a:gd name="connsiteX4" fmla="*/ 258932 w 258931"/>
              <a:gd name="connsiteY4" fmla="*/ 84334 h 508340"/>
              <a:gd name="connsiteX5" fmla="*/ 173614 w 258931"/>
              <a:gd name="connsiteY5" fmla="*/ 0 h 508340"/>
              <a:gd name="connsiteX6" fmla="*/ 152469 w 258931"/>
              <a:gd name="connsiteY6" fmla="*/ 19055 h 508340"/>
              <a:gd name="connsiteX7" fmla="*/ 1135 w 258931"/>
              <a:gd name="connsiteY7" fmla="*/ 72778 h 508340"/>
              <a:gd name="connsiteX8" fmla="*/ 6667 w 258931"/>
              <a:gd name="connsiteY8" fmla="*/ 254601 h 5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931" h="508340">
                <a:moveTo>
                  <a:pt x="6667" y="254601"/>
                </a:moveTo>
                <a:cubicBezTo>
                  <a:pt x="17608" y="371390"/>
                  <a:pt x="37647" y="474287"/>
                  <a:pt x="37647" y="474287"/>
                </a:cubicBezTo>
                <a:lnTo>
                  <a:pt x="68996" y="483753"/>
                </a:lnTo>
                <a:lnTo>
                  <a:pt x="152469" y="508340"/>
                </a:lnTo>
                <a:lnTo>
                  <a:pt x="258932" y="84334"/>
                </a:lnTo>
                <a:lnTo>
                  <a:pt x="173614" y="0"/>
                </a:lnTo>
                <a:lnTo>
                  <a:pt x="152469" y="19055"/>
                </a:lnTo>
                <a:cubicBezTo>
                  <a:pt x="2487" y="31349"/>
                  <a:pt x="1135" y="71303"/>
                  <a:pt x="1135" y="72778"/>
                </a:cubicBezTo>
                <a:cubicBezTo>
                  <a:pt x="-1459" y="133435"/>
                  <a:pt x="397" y="194214"/>
                  <a:pt x="6667" y="254601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0" name="任意多边形: 形状 1279">
            <a:extLst>
              <a:ext uri="{FF2B5EF4-FFF2-40B4-BE49-F238E27FC236}">
                <a16:creationId xmlns:a16="http://schemas.microsoft.com/office/drawing/2014/main" id="{C90F2DA5-C809-A6FE-8E5F-612F68FB2509}"/>
              </a:ext>
            </a:extLst>
          </p:cNvPr>
          <p:cNvSpPr/>
          <p:nvPr/>
        </p:nvSpPr>
        <p:spPr>
          <a:xfrm flipH="1">
            <a:off x="10209822" y="2054096"/>
            <a:ext cx="117526" cy="124902"/>
          </a:xfrm>
          <a:custGeom>
            <a:avLst/>
            <a:gdLst>
              <a:gd name="connsiteX0" fmla="*/ 32209 w 117526"/>
              <a:gd name="connsiteY0" fmla="*/ 0 h 124902"/>
              <a:gd name="connsiteX1" fmla="*/ 0 w 117526"/>
              <a:gd name="connsiteY1" fmla="*/ 20038 h 124902"/>
              <a:gd name="connsiteX2" fmla="*/ 39708 w 117526"/>
              <a:gd name="connsiteY2" fmla="*/ 124903 h 124902"/>
              <a:gd name="connsiteX3" fmla="*/ 117527 w 117526"/>
              <a:gd name="connsiteY3" fmla="*/ 84334 h 124902"/>
              <a:gd name="connsiteX4" fmla="*/ 32209 w 117526"/>
              <a:gd name="connsiteY4" fmla="*/ 0 h 12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26" h="124902">
                <a:moveTo>
                  <a:pt x="32209" y="0"/>
                </a:moveTo>
                <a:lnTo>
                  <a:pt x="0" y="20038"/>
                </a:lnTo>
                <a:lnTo>
                  <a:pt x="39708" y="124903"/>
                </a:lnTo>
                <a:lnTo>
                  <a:pt x="117527" y="84334"/>
                </a:lnTo>
                <a:lnTo>
                  <a:pt x="3220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2" name="任意多边形: 形状 1281">
            <a:extLst>
              <a:ext uri="{FF2B5EF4-FFF2-40B4-BE49-F238E27FC236}">
                <a16:creationId xmlns:a16="http://schemas.microsoft.com/office/drawing/2014/main" id="{E9CF1177-A3ED-6A10-160B-C1BDE8756742}"/>
              </a:ext>
            </a:extLst>
          </p:cNvPr>
          <p:cNvSpPr/>
          <p:nvPr/>
        </p:nvSpPr>
        <p:spPr>
          <a:xfrm flipH="1">
            <a:off x="10383041" y="2263087"/>
            <a:ext cx="79045" cy="274270"/>
          </a:xfrm>
          <a:custGeom>
            <a:avLst/>
            <a:gdLst>
              <a:gd name="connsiteX0" fmla="*/ 0 w 79045"/>
              <a:gd name="connsiteY0" fmla="*/ 45117 h 274270"/>
              <a:gd name="connsiteX1" fmla="*/ 30980 w 79045"/>
              <a:gd name="connsiteY1" fmla="*/ 264804 h 274270"/>
              <a:gd name="connsiteX2" fmla="*/ 62328 w 79045"/>
              <a:gd name="connsiteY2" fmla="*/ 274270 h 274270"/>
              <a:gd name="connsiteX3" fmla="*/ 48683 w 79045"/>
              <a:gd name="connsiteY3" fmla="*/ 0 h 27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5" h="274270">
                <a:moveTo>
                  <a:pt x="0" y="45117"/>
                </a:moveTo>
                <a:cubicBezTo>
                  <a:pt x="10941" y="161907"/>
                  <a:pt x="30980" y="264804"/>
                  <a:pt x="30980" y="264804"/>
                </a:cubicBezTo>
                <a:lnTo>
                  <a:pt x="62328" y="274270"/>
                </a:lnTo>
                <a:cubicBezTo>
                  <a:pt x="106708" y="155145"/>
                  <a:pt x="48683" y="0"/>
                  <a:pt x="48683" y="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3" name="任意多边形: 形状 1282">
            <a:extLst>
              <a:ext uri="{FF2B5EF4-FFF2-40B4-BE49-F238E27FC236}">
                <a16:creationId xmlns:a16="http://schemas.microsoft.com/office/drawing/2014/main" id="{7987ACDA-4461-EDBE-A152-BD0F7170A8F9}"/>
              </a:ext>
            </a:extLst>
          </p:cNvPr>
          <p:cNvSpPr/>
          <p:nvPr/>
        </p:nvSpPr>
        <p:spPr>
          <a:xfrm flipH="1">
            <a:off x="10330808" y="1703130"/>
            <a:ext cx="128267" cy="283104"/>
          </a:xfrm>
          <a:custGeom>
            <a:avLst/>
            <a:gdLst>
              <a:gd name="connsiteX0" fmla="*/ 8176 w 128267"/>
              <a:gd name="connsiteY0" fmla="*/ 283104 h 283104"/>
              <a:gd name="connsiteX1" fmla="*/ 3996 w 128267"/>
              <a:gd name="connsiteY1" fmla="*/ 280031 h 283104"/>
              <a:gd name="connsiteX2" fmla="*/ 51941 w 128267"/>
              <a:gd name="connsiteY2" fmla="*/ 148489 h 283104"/>
              <a:gd name="connsiteX3" fmla="*/ 76528 w 128267"/>
              <a:gd name="connsiteY3" fmla="*/ 117264 h 283104"/>
              <a:gd name="connsiteX4" fmla="*/ 119679 w 128267"/>
              <a:gd name="connsiteY4" fmla="*/ 3425 h 283104"/>
              <a:gd name="connsiteX5" fmla="*/ 124769 w 128267"/>
              <a:gd name="connsiteY5" fmla="*/ 93 h 283104"/>
              <a:gd name="connsiteX6" fmla="*/ 124842 w 128267"/>
              <a:gd name="connsiteY6" fmla="*/ 106 h 283104"/>
              <a:gd name="connsiteX7" fmla="*/ 128174 w 128267"/>
              <a:gd name="connsiteY7" fmla="*/ 5195 h 283104"/>
              <a:gd name="connsiteX8" fmla="*/ 128162 w 128267"/>
              <a:gd name="connsiteY8" fmla="*/ 5269 h 283104"/>
              <a:gd name="connsiteX9" fmla="*/ 83782 w 128267"/>
              <a:gd name="connsiteY9" fmla="*/ 122058 h 283104"/>
              <a:gd name="connsiteX10" fmla="*/ 59194 w 128267"/>
              <a:gd name="connsiteY10" fmla="*/ 154022 h 283104"/>
              <a:gd name="connsiteX11" fmla="*/ 12848 w 128267"/>
              <a:gd name="connsiteY11" fmla="*/ 276958 h 283104"/>
              <a:gd name="connsiteX12" fmla="*/ 9995 w 128267"/>
              <a:gd name="connsiteY12" fmla="*/ 282342 h 283104"/>
              <a:gd name="connsiteX13" fmla="*/ 9897 w 128267"/>
              <a:gd name="connsiteY13" fmla="*/ 282367 h 28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267" h="283104">
                <a:moveTo>
                  <a:pt x="8176" y="283104"/>
                </a:moveTo>
                <a:cubicBezTo>
                  <a:pt x="6270" y="283092"/>
                  <a:pt x="4574" y="281850"/>
                  <a:pt x="3996" y="280031"/>
                </a:cubicBezTo>
                <a:cubicBezTo>
                  <a:pt x="-11740" y="226062"/>
                  <a:pt x="22068" y="184878"/>
                  <a:pt x="51941" y="148489"/>
                </a:cubicBezTo>
                <a:cubicBezTo>
                  <a:pt x="60694" y="138532"/>
                  <a:pt x="68894" y="128107"/>
                  <a:pt x="76528" y="117264"/>
                </a:cubicBezTo>
                <a:cubicBezTo>
                  <a:pt x="104435" y="74851"/>
                  <a:pt x="119556" y="4163"/>
                  <a:pt x="119679" y="3425"/>
                </a:cubicBezTo>
                <a:cubicBezTo>
                  <a:pt x="120158" y="1102"/>
                  <a:pt x="122445" y="-398"/>
                  <a:pt x="124769" y="93"/>
                </a:cubicBezTo>
                <a:cubicBezTo>
                  <a:pt x="124793" y="93"/>
                  <a:pt x="124818" y="106"/>
                  <a:pt x="124842" y="106"/>
                </a:cubicBezTo>
                <a:cubicBezTo>
                  <a:pt x="127166" y="585"/>
                  <a:pt x="128666" y="2872"/>
                  <a:pt x="128174" y="5195"/>
                </a:cubicBezTo>
                <a:cubicBezTo>
                  <a:pt x="128174" y="5220"/>
                  <a:pt x="128162" y="5244"/>
                  <a:pt x="128162" y="5269"/>
                </a:cubicBezTo>
                <a:cubicBezTo>
                  <a:pt x="128162" y="8219"/>
                  <a:pt x="112549" y="78170"/>
                  <a:pt x="83782" y="122058"/>
                </a:cubicBezTo>
                <a:cubicBezTo>
                  <a:pt x="76135" y="133122"/>
                  <a:pt x="67935" y="143793"/>
                  <a:pt x="59194" y="154022"/>
                </a:cubicBezTo>
                <a:cubicBezTo>
                  <a:pt x="30673" y="188689"/>
                  <a:pt x="-1536" y="227783"/>
                  <a:pt x="12848" y="276958"/>
                </a:cubicBezTo>
                <a:cubicBezTo>
                  <a:pt x="13548" y="279232"/>
                  <a:pt x="12270" y="281641"/>
                  <a:pt x="9995" y="282342"/>
                </a:cubicBezTo>
                <a:cubicBezTo>
                  <a:pt x="9971" y="282342"/>
                  <a:pt x="9934" y="282354"/>
                  <a:pt x="9897" y="282367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4" name="任意多边形: 形状 1283">
            <a:extLst>
              <a:ext uri="{FF2B5EF4-FFF2-40B4-BE49-F238E27FC236}">
                <a16:creationId xmlns:a16="http://schemas.microsoft.com/office/drawing/2014/main" id="{0D484CFB-38C5-1830-11CA-440D971DB20F}"/>
              </a:ext>
            </a:extLst>
          </p:cNvPr>
          <p:cNvSpPr/>
          <p:nvPr/>
        </p:nvSpPr>
        <p:spPr>
          <a:xfrm flipH="1">
            <a:off x="10418908" y="2115195"/>
            <a:ext cx="345969" cy="772652"/>
          </a:xfrm>
          <a:custGeom>
            <a:avLst/>
            <a:gdLst>
              <a:gd name="connsiteX0" fmla="*/ 302914 w 345969"/>
              <a:gd name="connsiteY0" fmla="*/ 0 h 772652"/>
              <a:gd name="connsiteX1" fmla="*/ 179978 w 345969"/>
              <a:gd name="connsiteY1" fmla="*/ 371390 h 772652"/>
              <a:gd name="connsiteX2" fmla="*/ 0 w 345969"/>
              <a:gd name="connsiteY2" fmla="*/ 737370 h 772652"/>
              <a:gd name="connsiteX3" fmla="*/ 87530 w 345969"/>
              <a:gd name="connsiteY3" fmla="*/ 772653 h 772652"/>
              <a:gd name="connsiteX4" fmla="*/ 295292 w 345969"/>
              <a:gd name="connsiteY4" fmla="*/ 432243 h 772652"/>
              <a:gd name="connsiteX5" fmla="*/ 341270 w 345969"/>
              <a:gd name="connsiteY5" fmla="*/ 272426 h 772652"/>
              <a:gd name="connsiteX6" fmla="*/ 341270 w 345969"/>
              <a:gd name="connsiteY6" fmla="*/ 94169 h 772652"/>
              <a:gd name="connsiteX7" fmla="*/ 302914 w 345969"/>
              <a:gd name="connsiteY7" fmla="*/ 0 h 77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969" h="772652">
                <a:moveTo>
                  <a:pt x="302914" y="0"/>
                </a:moveTo>
                <a:cubicBezTo>
                  <a:pt x="302914" y="0"/>
                  <a:pt x="243167" y="50035"/>
                  <a:pt x="179978" y="371390"/>
                </a:cubicBezTo>
                <a:lnTo>
                  <a:pt x="0" y="737370"/>
                </a:lnTo>
                <a:lnTo>
                  <a:pt x="87530" y="772653"/>
                </a:lnTo>
                <a:lnTo>
                  <a:pt x="295292" y="432243"/>
                </a:lnTo>
                <a:lnTo>
                  <a:pt x="341270" y="272426"/>
                </a:lnTo>
                <a:cubicBezTo>
                  <a:pt x="341270" y="272426"/>
                  <a:pt x="351843" y="167316"/>
                  <a:pt x="341270" y="94169"/>
                </a:cubicBezTo>
                <a:cubicBezTo>
                  <a:pt x="330698" y="21022"/>
                  <a:pt x="302914" y="0"/>
                  <a:pt x="302914" y="0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5" name="任意多边形: 形状 1284">
            <a:extLst>
              <a:ext uri="{FF2B5EF4-FFF2-40B4-BE49-F238E27FC236}">
                <a16:creationId xmlns:a16="http://schemas.microsoft.com/office/drawing/2014/main" id="{767EB566-F874-8174-0FEB-DF76EA9A1BF4}"/>
              </a:ext>
            </a:extLst>
          </p:cNvPr>
          <p:cNvSpPr/>
          <p:nvPr/>
        </p:nvSpPr>
        <p:spPr>
          <a:xfrm flipH="1">
            <a:off x="9899285" y="2082863"/>
            <a:ext cx="177150" cy="464575"/>
          </a:xfrm>
          <a:custGeom>
            <a:avLst/>
            <a:gdLst>
              <a:gd name="connsiteX0" fmla="*/ 9589 w 177150"/>
              <a:gd name="connsiteY0" fmla="*/ 0 h 464575"/>
              <a:gd name="connsiteX1" fmla="*/ 0 w 177150"/>
              <a:gd name="connsiteY1" fmla="*/ 40569 h 464575"/>
              <a:gd name="connsiteX2" fmla="*/ 136090 w 177150"/>
              <a:gd name="connsiteY2" fmla="*/ 464575 h 464575"/>
              <a:gd name="connsiteX3" fmla="*/ 177151 w 177150"/>
              <a:gd name="connsiteY3" fmla="*/ 450806 h 464575"/>
              <a:gd name="connsiteX4" fmla="*/ 136090 w 177150"/>
              <a:gd name="connsiteY4" fmla="*/ 13523 h 46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50" h="464575">
                <a:moveTo>
                  <a:pt x="9589" y="0"/>
                </a:moveTo>
                <a:lnTo>
                  <a:pt x="0" y="40569"/>
                </a:lnTo>
                <a:lnTo>
                  <a:pt x="136090" y="464575"/>
                </a:lnTo>
                <a:lnTo>
                  <a:pt x="177151" y="450806"/>
                </a:lnTo>
                <a:cubicBezTo>
                  <a:pt x="175122" y="304181"/>
                  <a:pt x="161390" y="157960"/>
                  <a:pt x="136090" y="13523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6" name="任意多边形: 形状 1285">
            <a:extLst>
              <a:ext uri="{FF2B5EF4-FFF2-40B4-BE49-F238E27FC236}">
                <a16:creationId xmlns:a16="http://schemas.microsoft.com/office/drawing/2014/main" id="{A9BAB46E-6DAA-EF5D-3D41-A69BBD38F7C0}"/>
              </a:ext>
            </a:extLst>
          </p:cNvPr>
          <p:cNvSpPr/>
          <p:nvPr/>
        </p:nvSpPr>
        <p:spPr>
          <a:xfrm flipH="1">
            <a:off x="10023942" y="2073150"/>
            <a:ext cx="59009" cy="93923"/>
          </a:xfrm>
          <a:custGeom>
            <a:avLst/>
            <a:gdLst>
              <a:gd name="connsiteX0" fmla="*/ 6516 w 59009"/>
              <a:gd name="connsiteY0" fmla="*/ 0 h 93923"/>
              <a:gd name="connsiteX1" fmla="*/ 0 w 59009"/>
              <a:gd name="connsiteY1" fmla="*/ 64910 h 93923"/>
              <a:gd name="connsiteX2" fmla="*/ 52985 w 59009"/>
              <a:gd name="connsiteY2" fmla="*/ 93923 h 93923"/>
              <a:gd name="connsiteX3" fmla="*/ 59009 w 59009"/>
              <a:gd name="connsiteY3" fmla="*/ 9712 h 93923"/>
              <a:gd name="connsiteX4" fmla="*/ 6516 w 59009"/>
              <a:gd name="connsiteY4" fmla="*/ 0 h 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09" h="93923">
                <a:moveTo>
                  <a:pt x="6516" y="0"/>
                </a:moveTo>
                <a:lnTo>
                  <a:pt x="0" y="64910"/>
                </a:lnTo>
                <a:lnTo>
                  <a:pt x="52985" y="93923"/>
                </a:lnTo>
                <a:lnTo>
                  <a:pt x="59009" y="9712"/>
                </a:lnTo>
                <a:lnTo>
                  <a:pt x="651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88" name="任意多边形: 形状 1287">
            <a:extLst>
              <a:ext uri="{FF2B5EF4-FFF2-40B4-BE49-F238E27FC236}">
                <a16:creationId xmlns:a16="http://schemas.microsoft.com/office/drawing/2014/main" id="{41EFE8CA-5465-B32E-9155-C1255561617F}"/>
              </a:ext>
            </a:extLst>
          </p:cNvPr>
          <p:cNvSpPr/>
          <p:nvPr/>
        </p:nvSpPr>
        <p:spPr>
          <a:xfrm flipH="1">
            <a:off x="10655710" y="2826994"/>
            <a:ext cx="127976" cy="82244"/>
          </a:xfrm>
          <a:custGeom>
            <a:avLst/>
            <a:gdLst>
              <a:gd name="connsiteX0" fmla="*/ 127976 w 127976"/>
              <a:gd name="connsiteY0" fmla="*/ 50281 h 82244"/>
              <a:gd name="connsiteX1" fmla="*/ 19424 w 127976"/>
              <a:gd name="connsiteY1" fmla="*/ 0 h 82244"/>
              <a:gd name="connsiteX2" fmla="*/ 0 w 127976"/>
              <a:gd name="connsiteY2" fmla="*/ 37372 h 82244"/>
              <a:gd name="connsiteX3" fmla="*/ 102037 w 127976"/>
              <a:gd name="connsiteY3" fmla="*/ 82244 h 82244"/>
              <a:gd name="connsiteX4" fmla="*/ 127976 w 127976"/>
              <a:gd name="connsiteY4" fmla="*/ 50281 h 8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76" h="82244">
                <a:moveTo>
                  <a:pt x="127976" y="50281"/>
                </a:moveTo>
                <a:lnTo>
                  <a:pt x="19424" y="0"/>
                </a:lnTo>
                <a:lnTo>
                  <a:pt x="0" y="37372"/>
                </a:lnTo>
                <a:lnTo>
                  <a:pt x="102037" y="82244"/>
                </a:lnTo>
                <a:lnTo>
                  <a:pt x="127976" y="50281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0" name="任意多边形: 形状 1289">
            <a:extLst>
              <a:ext uri="{FF2B5EF4-FFF2-40B4-BE49-F238E27FC236}">
                <a16:creationId xmlns:a16="http://schemas.microsoft.com/office/drawing/2014/main" id="{F3DF1A6D-2CBF-5C10-5560-65FE096C04E8}"/>
              </a:ext>
            </a:extLst>
          </p:cNvPr>
          <p:cNvSpPr/>
          <p:nvPr/>
        </p:nvSpPr>
        <p:spPr>
          <a:xfrm flipH="1">
            <a:off x="9956696" y="2089624"/>
            <a:ext cx="362046" cy="853052"/>
          </a:xfrm>
          <a:custGeom>
            <a:avLst/>
            <a:gdLst>
              <a:gd name="connsiteX0" fmla="*/ 340041 w 362046"/>
              <a:gd name="connsiteY0" fmla="*/ 0 h 853052"/>
              <a:gd name="connsiteX1" fmla="*/ 0 w 362046"/>
              <a:gd name="connsiteY1" fmla="*/ 821827 h 853052"/>
              <a:gd name="connsiteX2" fmla="*/ 50158 w 362046"/>
              <a:gd name="connsiteY2" fmla="*/ 853053 h 853052"/>
              <a:gd name="connsiteX3" fmla="*/ 362046 w 362046"/>
              <a:gd name="connsiteY3" fmla="*/ 4794 h 85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046" h="853052">
                <a:moveTo>
                  <a:pt x="340041" y="0"/>
                </a:moveTo>
                <a:cubicBezTo>
                  <a:pt x="340041" y="0"/>
                  <a:pt x="315454" y="509938"/>
                  <a:pt x="0" y="821827"/>
                </a:cubicBezTo>
                <a:lnTo>
                  <a:pt x="50158" y="853053"/>
                </a:lnTo>
                <a:cubicBezTo>
                  <a:pt x="50158" y="853053"/>
                  <a:pt x="348892" y="539566"/>
                  <a:pt x="362046" y="4794"/>
                </a:cubicBezTo>
                <a:close/>
              </a:path>
            </a:pathLst>
          </a:custGeom>
          <a:solidFill>
            <a:srgbClr val="00000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1" name="任意多边形: 形状 1290">
            <a:extLst>
              <a:ext uri="{FF2B5EF4-FFF2-40B4-BE49-F238E27FC236}">
                <a16:creationId xmlns:a16="http://schemas.microsoft.com/office/drawing/2014/main" id="{AA1C9226-1963-A662-D9FE-F92C426FC264}"/>
              </a:ext>
            </a:extLst>
          </p:cNvPr>
          <p:cNvSpPr/>
          <p:nvPr/>
        </p:nvSpPr>
        <p:spPr>
          <a:xfrm flipH="1">
            <a:off x="10268585" y="2887847"/>
            <a:ext cx="411747" cy="414709"/>
          </a:xfrm>
          <a:custGeom>
            <a:avLst/>
            <a:gdLst>
              <a:gd name="connsiteX0" fmla="*/ 411747 w 411747"/>
              <a:gd name="connsiteY0" fmla="*/ 54830 h 414709"/>
              <a:gd name="connsiteX1" fmla="*/ 350279 w 411747"/>
              <a:gd name="connsiteY1" fmla="*/ 371390 h 414709"/>
              <a:gd name="connsiteX2" fmla="*/ 13558 w 411747"/>
              <a:gd name="connsiteY2" fmla="*/ 358359 h 414709"/>
              <a:gd name="connsiteX3" fmla="*/ 13558 w 411747"/>
              <a:gd name="connsiteY3" fmla="*/ 169037 h 414709"/>
              <a:gd name="connsiteX4" fmla="*/ 123462 w 411747"/>
              <a:gd name="connsiteY4" fmla="*/ 0 h 414709"/>
              <a:gd name="connsiteX5" fmla="*/ 361958 w 411747"/>
              <a:gd name="connsiteY5" fmla="*/ 23604 h 414709"/>
              <a:gd name="connsiteX6" fmla="*/ 361958 w 411747"/>
              <a:gd name="connsiteY6" fmla="*/ 23604 h 414709"/>
              <a:gd name="connsiteX7" fmla="*/ 408981 w 411747"/>
              <a:gd name="connsiteY7" fmla="*/ 42745 h 414709"/>
              <a:gd name="connsiteX8" fmla="*/ 411747 w 411747"/>
              <a:gd name="connsiteY8" fmla="*/ 54830 h 41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47" h="414709">
                <a:moveTo>
                  <a:pt x="411747" y="54830"/>
                </a:moveTo>
                <a:cubicBezTo>
                  <a:pt x="411747" y="54830"/>
                  <a:pt x="406584" y="313978"/>
                  <a:pt x="350279" y="371390"/>
                </a:cubicBezTo>
                <a:cubicBezTo>
                  <a:pt x="293975" y="428801"/>
                  <a:pt x="52774" y="433718"/>
                  <a:pt x="13558" y="358359"/>
                </a:cubicBezTo>
                <a:cubicBezTo>
                  <a:pt x="-5129" y="322338"/>
                  <a:pt x="-3899" y="243659"/>
                  <a:pt x="13558" y="169037"/>
                </a:cubicBezTo>
                <a:cubicBezTo>
                  <a:pt x="32613" y="87408"/>
                  <a:pt x="70969" y="10573"/>
                  <a:pt x="123462" y="0"/>
                </a:cubicBezTo>
                <a:cubicBezTo>
                  <a:pt x="123462" y="0"/>
                  <a:pt x="240866" y="83474"/>
                  <a:pt x="361958" y="23604"/>
                </a:cubicBezTo>
                <a:lnTo>
                  <a:pt x="361958" y="23604"/>
                </a:lnTo>
                <a:cubicBezTo>
                  <a:pt x="380227" y="15908"/>
                  <a:pt x="401285" y="24477"/>
                  <a:pt x="408981" y="42745"/>
                </a:cubicBezTo>
                <a:cubicBezTo>
                  <a:pt x="410592" y="46580"/>
                  <a:pt x="411526" y="50674"/>
                  <a:pt x="411747" y="54830"/>
                </a:cubicBezTo>
                <a:close/>
              </a:path>
            </a:pathLst>
          </a:custGeom>
          <a:solidFill>
            <a:srgbClr val="263238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2" name="任意多边形: 形状 1291">
            <a:extLst>
              <a:ext uri="{FF2B5EF4-FFF2-40B4-BE49-F238E27FC236}">
                <a16:creationId xmlns:a16="http://schemas.microsoft.com/office/drawing/2014/main" id="{13CA213A-1109-3EF8-B50B-0952918EF861}"/>
              </a:ext>
            </a:extLst>
          </p:cNvPr>
          <p:cNvSpPr/>
          <p:nvPr/>
        </p:nvSpPr>
        <p:spPr>
          <a:xfrm flipH="1">
            <a:off x="10318497" y="2888459"/>
            <a:ext cx="348646" cy="203031"/>
          </a:xfrm>
          <a:custGeom>
            <a:avLst/>
            <a:gdLst>
              <a:gd name="connsiteX0" fmla="*/ 348647 w 348646"/>
              <a:gd name="connsiteY0" fmla="*/ 22992 h 203031"/>
              <a:gd name="connsiteX1" fmla="*/ 192764 w 348646"/>
              <a:gd name="connsiteY1" fmla="*/ 202971 h 203031"/>
              <a:gd name="connsiteX2" fmla="*/ 0 w 348646"/>
              <a:gd name="connsiteY2" fmla="*/ 169040 h 203031"/>
              <a:gd name="connsiteX3" fmla="*/ 109905 w 348646"/>
              <a:gd name="connsiteY3" fmla="*/ 3 h 203031"/>
              <a:gd name="connsiteX4" fmla="*/ 348647 w 348646"/>
              <a:gd name="connsiteY4" fmla="*/ 22992 h 20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646" h="203031">
                <a:moveTo>
                  <a:pt x="348647" y="22992"/>
                </a:moveTo>
                <a:cubicBezTo>
                  <a:pt x="297013" y="45858"/>
                  <a:pt x="259272" y="201250"/>
                  <a:pt x="192764" y="202971"/>
                </a:cubicBezTo>
                <a:cubicBezTo>
                  <a:pt x="126255" y="204692"/>
                  <a:pt x="0" y="169040"/>
                  <a:pt x="0" y="169040"/>
                </a:cubicBezTo>
                <a:cubicBezTo>
                  <a:pt x="19055" y="87411"/>
                  <a:pt x="57411" y="10576"/>
                  <a:pt x="109905" y="3"/>
                </a:cubicBezTo>
                <a:cubicBezTo>
                  <a:pt x="109905" y="-611"/>
                  <a:pt x="227309" y="82985"/>
                  <a:pt x="348647" y="22992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3" name="任意多边形: 形状 1292">
            <a:extLst>
              <a:ext uri="{FF2B5EF4-FFF2-40B4-BE49-F238E27FC236}">
                <a16:creationId xmlns:a16="http://schemas.microsoft.com/office/drawing/2014/main" id="{69C36A4B-846E-B5F4-94BB-059B8E6F8CAF}"/>
              </a:ext>
            </a:extLst>
          </p:cNvPr>
          <p:cNvSpPr/>
          <p:nvPr/>
        </p:nvSpPr>
        <p:spPr>
          <a:xfrm flipH="1">
            <a:off x="10571007" y="3046435"/>
            <a:ext cx="61099" cy="94291"/>
          </a:xfrm>
          <a:custGeom>
            <a:avLst/>
            <a:gdLst>
              <a:gd name="connsiteX0" fmla="*/ 33562 w 61099"/>
              <a:gd name="connsiteY0" fmla="*/ 0 h 94291"/>
              <a:gd name="connsiteX1" fmla="*/ 61099 w 61099"/>
              <a:gd name="connsiteY1" fmla="*/ 4303 h 94291"/>
              <a:gd name="connsiteX2" fmla="*/ 33562 w 61099"/>
              <a:gd name="connsiteY2" fmla="*/ 94292 h 94291"/>
              <a:gd name="connsiteX3" fmla="*/ 0 w 61099"/>
              <a:gd name="connsiteY3" fmla="*/ 81998 h 94291"/>
              <a:gd name="connsiteX4" fmla="*/ 33562 w 61099"/>
              <a:gd name="connsiteY4" fmla="*/ 0 h 9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9" h="94291">
                <a:moveTo>
                  <a:pt x="33562" y="0"/>
                </a:moveTo>
                <a:lnTo>
                  <a:pt x="61099" y="4303"/>
                </a:lnTo>
                <a:cubicBezTo>
                  <a:pt x="61099" y="4303"/>
                  <a:pt x="46470" y="74007"/>
                  <a:pt x="33562" y="94292"/>
                </a:cubicBezTo>
                <a:lnTo>
                  <a:pt x="0" y="81998"/>
                </a:lnTo>
                <a:cubicBezTo>
                  <a:pt x="0" y="81998"/>
                  <a:pt x="31963" y="34545"/>
                  <a:pt x="33562" y="0"/>
                </a:cubicBezTo>
                <a:close/>
              </a:path>
            </a:pathLst>
          </a:custGeom>
          <a:solidFill>
            <a:srgbClr val="000000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4" name="任意多边形: 形状 1293">
            <a:extLst>
              <a:ext uri="{FF2B5EF4-FFF2-40B4-BE49-F238E27FC236}">
                <a16:creationId xmlns:a16="http://schemas.microsoft.com/office/drawing/2014/main" id="{2FABB2BD-D41C-E760-B35A-96D71B90D24A}"/>
              </a:ext>
            </a:extLst>
          </p:cNvPr>
          <p:cNvSpPr/>
          <p:nvPr/>
        </p:nvSpPr>
        <p:spPr>
          <a:xfrm flipH="1">
            <a:off x="10572437" y="3071527"/>
            <a:ext cx="56350" cy="50144"/>
          </a:xfrm>
          <a:custGeom>
            <a:avLst/>
            <a:gdLst>
              <a:gd name="connsiteX0" fmla="*/ 39831 w 56350"/>
              <a:gd name="connsiteY0" fmla="*/ 50144 h 50144"/>
              <a:gd name="connsiteX1" fmla="*/ 38356 w 56350"/>
              <a:gd name="connsiteY1" fmla="*/ 50144 h 50144"/>
              <a:gd name="connsiteX2" fmla="*/ 3196 w 56350"/>
              <a:gd name="connsiteY2" fmla="*/ 37851 h 50144"/>
              <a:gd name="connsiteX3" fmla="*/ 369 w 56350"/>
              <a:gd name="connsiteY3" fmla="*/ 35269 h 50144"/>
              <a:gd name="connsiteX4" fmla="*/ 369 w 56350"/>
              <a:gd name="connsiteY4" fmla="*/ 31581 h 50144"/>
              <a:gd name="connsiteX5" fmla="*/ 12662 w 56350"/>
              <a:gd name="connsiteY5" fmla="*/ 2814 h 50144"/>
              <a:gd name="connsiteX6" fmla="*/ 17949 w 56350"/>
              <a:gd name="connsiteY6" fmla="*/ 109 h 50144"/>
              <a:gd name="connsiteX7" fmla="*/ 52985 w 56350"/>
              <a:gd name="connsiteY7" fmla="*/ 8715 h 50144"/>
              <a:gd name="connsiteX8" fmla="*/ 55936 w 56350"/>
              <a:gd name="connsiteY8" fmla="*/ 10928 h 50144"/>
              <a:gd name="connsiteX9" fmla="*/ 55936 w 56350"/>
              <a:gd name="connsiteY9" fmla="*/ 14739 h 50144"/>
              <a:gd name="connsiteX10" fmla="*/ 43642 w 56350"/>
              <a:gd name="connsiteY10" fmla="*/ 46948 h 50144"/>
              <a:gd name="connsiteX11" fmla="*/ 39831 w 56350"/>
              <a:gd name="connsiteY11" fmla="*/ 50144 h 50144"/>
              <a:gd name="connsiteX12" fmla="*/ 10818 w 56350"/>
              <a:gd name="connsiteY12" fmla="*/ 30721 h 50144"/>
              <a:gd name="connsiteX13" fmla="*/ 37127 w 56350"/>
              <a:gd name="connsiteY13" fmla="*/ 39695 h 50144"/>
              <a:gd name="connsiteX14" fmla="*/ 45609 w 56350"/>
              <a:gd name="connsiteY14" fmla="*/ 16460 h 50144"/>
              <a:gd name="connsiteX15" fmla="*/ 19547 w 56350"/>
              <a:gd name="connsiteY15" fmla="*/ 10190 h 5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50" h="50144">
                <a:moveTo>
                  <a:pt x="39831" y="50144"/>
                </a:moveTo>
                <a:lnTo>
                  <a:pt x="38356" y="50144"/>
                </a:lnTo>
                <a:lnTo>
                  <a:pt x="3196" y="37851"/>
                </a:lnTo>
                <a:cubicBezTo>
                  <a:pt x="1967" y="37371"/>
                  <a:pt x="959" y="36449"/>
                  <a:pt x="369" y="35269"/>
                </a:cubicBezTo>
                <a:cubicBezTo>
                  <a:pt x="-123" y="34089"/>
                  <a:pt x="-123" y="32761"/>
                  <a:pt x="369" y="31581"/>
                </a:cubicBezTo>
                <a:lnTo>
                  <a:pt x="12662" y="2814"/>
                </a:lnTo>
                <a:cubicBezTo>
                  <a:pt x="13548" y="761"/>
                  <a:pt x="15773" y="-370"/>
                  <a:pt x="17949" y="109"/>
                </a:cubicBezTo>
                <a:lnTo>
                  <a:pt x="52985" y="8715"/>
                </a:lnTo>
                <a:cubicBezTo>
                  <a:pt x="54239" y="8986"/>
                  <a:pt x="55321" y="9797"/>
                  <a:pt x="55936" y="10928"/>
                </a:cubicBezTo>
                <a:cubicBezTo>
                  <a:pt x="56489" y="12133"/>
                  <a:pt x="56489" y="13534"/>
                  <a:pt x="55936" y="14739"/>
                </a:cubicBezTo>
                <a:lnTo>
                  <a:pt x="43642" y="46948"/>
                </a:lnTo>
                <a:cubicBezTo>
                  <a:pt x="43064" y="48645"/>
                  <a:pt x="41602" y="49874"/>
                  <a:pt x="39831" y="50144"/>
                </a:cubicBezTo>
                <a:close/>
                <a:moveTo>
                  <a:pt x="10818" y="30721"/>
                </a:moveTo>
                <a:lnTo>
                  <a:pt x="37127" y="39695"/>
                </a:lnTo>
                <a:lnTo>
                  <a:pt x="45609" y="16460"/>
                </a:lnTo>
                <a:lnTo>
                  <a:pt x="19547" y="10190"/>
                </a:ln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5" name="任意多边形: 形状 1294">
            <a:extLst>
              <a:ext uri="{FF2B5EF4-FFF2-40B4-BE49-F238E27FC236}">
                <a16:creationId xmlns:a16="http://schemas.microsoft.com/office/drawing/2014/main" id="{26569AF9-EF30-11CA-F7D0-C790C3ABBA1D}"/>
              </a:ext>
            </a:extLst>
          </p:cNvPr>
          <p:cNvSpPr/>
          <p:nvPr/>
        </p:nvSpPr>
        <p:spPr>
          <a:xfrm flipH="1">
            <a:off x="9786021" y="2200389"/>
            <a:ext cx="116575" cy="310370"/>
          </a:xfrm>
          <a:custGeom>
            <a:avLst/>
            <a:gdLst>
              <a:gd name="connsiteX0" fmla="*/ 42897 w 116575"/>
              <a:gd name="connsiteY0" fmla="*/ 0 h 310370"/>
              <a:gd name="connsiteX1" fmla="*/ 86416 w 116575"/>
              <a:gd name="connsiteY1" fmla="*/ 304758 h 310370"/>
              <a:gd name="connsiteX2" fmla="*/ 5155 w 116575"/>
              <a:gd name="connsiteY2" fmla="*/ 58886 h 310370"/>
              <a:gd name="connsiteX3" fmla="*/ 42897 w 116575"/>
              <a:gd name="connsiteY3" fmla="*/ 0 h 31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75" h="310370">
                <a:moveTo>
                  <a:pt x="42897" y="0"/>
                </a:moveTo>
                <a:cubicBezTo>
                  <a:pt x="59985" y="25202"/>
                  <a:pt x="168046" y="260379"/>
                  <a:pt x="86416" y="304758"/>
                </a:cubicBezTo>
                <a:cubicBezTo>
                  <a:pt x="4787" y="349138"/>
                  <a:pt x="28022" y="117527"/>
                  <a:pt x="5155" y="58886"/>
                </a:cubicBezTo>
                <a:cubicBezTo>
                  <a:pt x="-17711" y="246"/>
                  <a:pt x="42897" y="0"/>
                  <a:pt x="42897" y="0"/>
                </a:cubicBez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6" name="任意多边形: 形状 1295">
            <a:extLst>
              <a:ext uri="{FF2B5EF4-FFF2-40B4-BE49-F238E27FC236}">
                <a16:creationId xmlns:a16="http://schemas.microsoft.com/office/drawing/2014/main" id="{D36E6988-934A-3A01-18D2-9FEFEEEE97DF}"/>
              </a:ext>
            </a:extLst>
          </p:cNvPr>
          <p:cNvSpPr/>
          <p:nvPr/>
        </p:nvSpPr>
        <p:spPr>
          <a:xfrm flipH="1">
            <a:off x="9772052" y="2298738"/>
            <a:ext cx="121256" cy="307845"/>
          </a:xfrm>
          <a:custGeom>
            <a:avLst/>
            <a:gdLst>
              <a:gd name="connsiteX0" fmla="*/ 3489 w 121256"/>
              <a:gd name="connsiteY0" fmla="*/ 19301 h 307845"/>
              <a:gd name="connsiteX1" fmla="*/ 106633 w 121256"/>
              <a:gd name="connsiteY1" fmla="*/ 0 h 307845"/>
              <a:gd name="connsiteX2" fmla="*/ 58442 w 121256"/>
              <a:gd name="connsiteY2" fmla="*/ 307340 h 307845"/>
              <a:gd name="connsiteX3" fmla="*/ 3489 w 121256"/>
              <a:gd name="connsiteY3" fmla="*/ 19301 h 30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6" h="307845">
                <a:moveTo>
                  <a:pt x="3489" y="19301"/>
                </a:moveTo>
                <a:lnTo>
                  <a:pt x="106633" y="0"/>
                </a:lnTo>
                <a:cubicBezTo>
                  <a:pt x="106633" y="0"/>
                  <a:pt x="161585" y="287793"/>
                  <a:pt x="58442" y="307340"/>
                </a:cubicBezTo>
                <a:cubicBezTo>
                  <a:pt x="-20729" y="321847"/>
                  <a:pt x="3489" y="19301"/>
                  <a:pt x="3489" y="19301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7" name="任意多边形: 形状 1296">
            <a:extLst>
              <a:ext uri="{FF2B5EF4-FFF2-40B4-BE49-F238E27FC236}">
                <a16:creationId xmlns:a16="http://schemas.microsoft.com/office/drawing/2014/main" id="{1B0D989E-5FEC-286F-ABA0-2622D8F34848}"/>
              </a:ext>
            </a:extLst>
          </p:cNvPr>
          <p:cNvSpPr/>
          <p:nvPr/>
        </p:nvSpPr>
        <p:spPr>
          <a:xfrm flipH="1">
            <a:off x="9768235" y="2289026"/>
            <a:ext cx="132156" cy="46469"/>
          </a:xfrm>
          <a:custGeom>
            <a:avLst/>
            <a:gdLst>
              <a:gd name="connsiteX0" fmla="*/ 246 w 132156"/>
              <a:gd name="connsiteY0" fmla="*/ 21391 h 46469"/>
              <a:gd name="connsiteX1" fmla="*/ 0 w 132156"/>
              <a:gd name="connsiteY1" fmla="*/ 46470 h 46469"/>
              <a:gd name="connsiteX2" fmla="*/ 132156 w 132156"/>
              <a:gd name="connsiteY2" fmla="*/ 30857 h 46469"/>
              <a:gd name="connsiteX3" fmla="*/ 130558 w 132156"/>
              <a:gd name="connsiteY3" fmla="*/ 0 h 46469"/>
              <a:gd name="connsiteX4" fmla="*/ 246 w 132156"/>
              <a:gd name="connsiteY4" fmla="*/ 21391 h 4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56" h="46469">
                <a:moveTo>
                  <a:pt x="246" y="21391"/>
                </a:moveTo>
                <a:lnTo>
                  <a:pt x="0" y="46470"/>
                </a:lnTo>
                <a:lnTo>
                  <a:pt x="132156" y="30857"/>
                </a:lnTo>
                <a:lnTo>
                  <a:pt x="130558" y="0"/>
                </a:lnTo>
                <a:lnTo>
                  <a:pt x="246" y="21391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99" name="任意多边形: 形状 1298">
            <a:extLst>
              <a:ext uri="{FF2B5EF4-FFF2-40B4-BE49-F238E27FC236}">
                <a16:creationId xmlns:a16="http://schemas.microsoft.com/office/drawing/2014/main" id="{10D8C05D-84C7-D47D-0A38-820B55788486}"/>
              </a:ext>
            </a:extLst>
          </p:cNvPr>
          <p:cNvSpPr/>
          <p:nvPr/>
        </p:nvSpPr>
        <p:spPr>
          <a:xfrm flipH="1">
            <a:off x="9854258" y="2159457"/>
            <a:ext cx="144663" cy="118040"/>
          </a:xfrm>
          <a:custGeom>
            <a:avLst/>
            <a:gdLst>
              <a:gd name="connsiteX0" fmla="*/ 1042 w 144663"/>
              <a:gd name="connsiteY0" fmla="*/ 5650 h 118040"/>
              <a:gd name="connsiteX1" fmla="*/ 120413 w 144663"/>
              <a:gd name="connsiteY1" fmla="*/ 25934 h 118040"/>
              <a:gd name="connsiteX2" fmla="*/ 140574 w 144663"/>
              <a:gd name="connsiteY2" fmla="*/ 77813 h 118040"/>
              <a:gd name="connsiteX3" fmla="*/ 104923 w 144663"/>
              <a:gd name="connsiteY3" fmla="*/ 117030 h 118040"/>
              <a:gd name="connsiteX4" fmla="*/ 8787 w 144663"/>
              <a:gd name="connsiteY4" fmla="*/ 90844 h 118040"/>
              <a:gd name="connsiteX5" fmla="*/ 1042 w 144663"/>
              <a:gd name="connsiteY5" fmla="*/ 5650 h 11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663" h="118040">
                <a:moveTo>
                  <a:pt x="1042" y="5650"/>
                </a:moveTo>
                <a:cubicBezTo>
                  <a:pt x="6205" y="-11438"/>
                  <a:pt x="82672" y="14624"/>
                  <a:pt x="120413" y="25934"/>
                </a:cubicBezTo>
                <a:cubicBezTo>
                  <a:pt x="158154" y="37244"/>
                  <a:pt x="140574" y="77813"/>
                  <a:pt x="140574" y="77813"/>
                </a:cubicBezTo>
                <a:cubicBezTo>
                  <a:pt x="140574" y="77813"/>
                  <a:pt x="150163" y="125512"/>
                  <a:pt x="104923" y="117030"/>
                </a:cubicBezTo>
                <a:cubicBezTo>
                  <a:pt x="59683" y="108547"/>
                  <a:pt x="11123" y="101171"/>
                  <a:pt x="8787" y="90844"/>
                </a:cubicBezTo>
                <a:cubicBezTo>
                  <a:pt x="6451" y="80518"/>
                  <a:pt x="-3138" y="19787"/>
                  <a:pt x="1042" y="5650"/>
                </a:cubicBezTo>
                <a:close/>
              </a:path>
            </a:pathLst>
          </a:custGeom>
          <a:solidFill>
            <a:srgbClr val="EEC1BB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1" name="任意多边形: 形状 1300">
            <a:extLst>
              <a:ext uri="{FF2B5EF4-FFF2-40B4-BE49-F238E27FC236}">
                <a16:creationId xmlns:a16="http://schemas.microsoft.com/office/drawing/2014/main" id="{F1E77467-3FAF-78F5-A8A5-A4E969C3BF09}"/>
              </a:ext>
            </a:extLst>
          </p:cNvPr>
          <p:cNvSpPr/>
          <p:nvPr/>
        </p:nvSpPr>
        <p:spPr>
          <a:xfrm flipH="1">
            <a:off x="8266327" y="1921693"/>
            <a:ext cx="1721349" cy="467279"/>
          </a:xfrm>
          <a:custGeom>
            <a:avLst/>
            <a:gdLst>
              <a:gd name="connsiteX0" fmla="*/ 1719014 w 1721349"/>
              <a:gd name="connsiteY0" fmla="*/ 467280 h 467279"/>
              <a:gd name="connsiteX1" fmla="*/ 587142 w 1721349"/>
              <a:gd name="connsiteY1" fmla="*/ 6147 h 467279"/>
              <a:gd name="connsiteX2" fmla="*/ 0 w 1721349"/>
              <a:gd name="connsiteY2" fmla="*/ 6147 h 467279"/>
              <a:gd name="connsiteX3" fmla="*/ 0 w 1721349"/>
              <a:gd name="connsiteY3" fmla="*/ 0 h 467279"/>
              <a:gd name="connsiteX4" fmla="*/ 588863 w 1721349"/>
              <a:gd name="connsiteY4" fmla="*/ 246 h 467279"/>
              <a:gd name="connsiteX5" fmla="*/ 1721350 w 1721349"/>
              <a:gd name="connsiteY5" fmla="*/ 461502 h 467279"/>
              <a:gd name="connsiteX6" fmla="*/ 1719014 w 1721349"/>
              <a:gd name="connsiteY6" fmla="*/ 467280 h 46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1349" h="467279">
                <a:moveTo>
                  <a:pt x="1719014" y="467280"/>
                </a:moveTo>
                <a:lnTo>
                  <a:pt x="587142" y="6147"/>
                </a:lnTo>
                <a:lnTo>
                  <a:pt x="0" y="6147"/>
                </a:lnTo>
                <a:lnTo>
                  <a:pt x="0" y="0"/>
                </a:lnTo>
                <a:lnTo>
                  <a:pt x="588863" y="246"/>
                </a:lnTo>
                <a:lnTo>
                  <a:pt x="1721350" y="461502"/>
                </a:lnTo>
                <a:lnTo>
                  <a:pt x="1719014" y="46728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2" name="任意多边形: 形状 1301">
            <a:extLst>
              <a:ext uri="{FF2B5EF4-FFF2-40B4-BE49-F238E27FC236}">
                <a16:creationId xmlns:a16="http://schemas.microsoft.com/office/drawing/2014/main" id="{A4254FEA-9AE0-FF4C-CB8E-4632151A428E}"/>
              </a:ext>
            </a:extLst>
          </p:cNvPr>
          <p:cNvSpPr/>
          <p:nvPr/>
        </p:nvSpPr>
        <p:spPr>
          <a:xfrm rot="2700000" flipH="1">
            <a:off x="7293849" y="1412260"/>
            <a:ext cx="1947552" cy="1947552"/>
          </a:xfrm>
          <a:custGeom>
            <a:avLst/>
            <a:gdLst>
              <a:gd name="connsiteX0" fmla="*/ 1947553 w 1947552"/>
              <a:gd name="connsiteY0" fmla="*/ 973776 h 1947552"/>
              <a:gd name="connsiteX1" fmla="*/ 973777 w 1947552"/>
              <a:gd name="connsiteY1" fmla="*/ 1947553 h 1947552"/>
              <a:gd name="connsiteX2" fmla="*/ 0 w 1947552"/>
              <a:gd name="connsiteY2" fmla="*/ 973776 h 1947552"/>
              <a:gd name="connsiteX3" fmla="*/ 973777 w 1947552"/>
              <a:gd name="connsiteY3" fmla="*/ 0 h 1947552"/>
              <a:gd name="connsiteX4" fmla="*/ 1947553 w 1947552"/>
              <a:gd name="connsiteY4" fmla="*/ 973776 h 194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552" h="1947552">
                <a:moveTo>
                  <a:pt x="1947553" y="973776"/>
                </a:moveTo>
                <a:cubicBezTo>
                  <a:pt x="1947553" y="1511578"/>
                  <a:pt x="1511578" y="1947553"/>
                  <a:pt x="973777" y="1947553"/>
                </a:cubicBezTo>
                <a:cubicBezTo>
                  <a:pt x="435975" y="1947553"/>
                  <a:pt x="0" y="1511578"/>
                  <a:pt x="0" y="973776"/>
                </a:cubicBezTo>
                <a:cubicBezTo>
                  <a:pt x="0" y="435974"/>
                  <a:pt x="435975" y="0"/>
                  <a:pt x="973777" y="0"/>
                </a:cubicBezTo>
                <a:cubicBezTo>
                  <a:pt x="1511578" y="0"/>
                  <a:pt x="1947553" y="435974"/>
                  <a:pt x="1947553" y="973776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3" name="任意多边形: 形状 1302">
            <a:extLst>
              <a:ext uri="{FF2B5EF4-FFF2-40B4-BE49-F238E27FC236}">
                <a16:creationId xmlns:a16="http://schemas.microsoft.com/office/drawing/2014/main" id="{C65B7813-B922-9377-EAA4-BB6F7ED114DB}"/>
              </a:ext>
            </a:extLst>
          </p:cNvPr>
          <p:cNvSpPr/>
          <p:nvPr/>
        </p:nvSpPr>
        <p:spPr>
          <a:xfrm rot="2700000" flipH="1">
            <a:off x="7314098" y="1338394"/>
            <a:ext cx="1947552" cy="1947552"/>
          </a:xfrm>
          <a:custGeom>
            <a:avLst/>
            <a:gdLst>
              <a:gd name="connsiteX0" fmla="*/ 1947553 w 1947552"/>
              <a:gd name="connsiteY0" fmla="*/ 973776 h 1947552"/>
              <a:gd name="connsiteX1" fmla="*/ 973777 w 1947552"/>
              <a:gd name="connsiteY1" fmla="*/ 1947553 h 1947552"/>
              <a:gd name="connsiteX2" fmla="*/ 0 w 1947552"/>
              <a:gd name="connsiteY2" fmla="*/ 973776 h 1947552"/>
              <a:gd name="connsiteX3" fmla="*/ 973777 w 1947552"/>
              <a:gd name="connsiteY3" fmla="*/ 0 h 1947552"/>
              <a:gd name="connsiteX4" fmla="*/ 1947553 w 1947552"/>
              <a:gd name="connsiteY4" fmla="*/ 973776 h 194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552" h="1947552">
                <a:moveTo>
                  <a:pt x="1947553" y="973776"/>
                </a:moveTo>
                <a:cubicBezTo>
                  <a:pt x="1947553" y="1511578"/>
                  <a:pt x="1511578" y="1947553"/>
                  <a:pt x="973777" y="1947553"/>
                </a:cubicBezTo>
                <a:cubicBezTo>
                  <a:pt x="435975" y="1947553"/>
                  <a:pt x="0" y="1511578"/>
                  <a:pt x="0" y="973776"/>
                </a:cubicBezTo>
                <a:cubicBezTo>
                  <a:pt x="0" y="435974"/>
                  <a:pt x="435975" y="0"/>
                  <a:pt x="973777" y="0"/>
                </a:cubicBezTo>
                <a:cubicBezTo>
                  <a:pt x="1511578" y="0"/>
                  <a:pt x="1947553" y="435974"/>
                  <a:pt x="1947553" y="973776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4" name="任意多边形: 形状 1303">
            <a:extLst>
              <a:ext uri="{FF2B5EF4-FFF2-40B4-BE49-F238E27FC236}">
                <a16:creationId xmlns:a16="http://schemas.microsoft.com/office/drawing/2014/main" id="{97FC3B1B-6E22-350C-11C0-F6E110B72F75}"/>
              </a:ext>
            </a:extLst>
          </p:cNvPr>
          <p:cNvSpPr/>
          <p:nvPr/>
        </p:nvSpPr>
        <p:spPr>
          <a:xfrm flipH="1">
            <a:off x="7294148" y="1640785"/>
            <a:ext cx="1289566" cy="1619927"/>
          </a:xfrm>
          <a:custGeom>
            <a:avLst/>
            <a:gdLst>
              <a:gd name="connsiteX0" fmla="*/ 4025 w 1289566"/>
              <a:gd name="connsiteY0" fmla="*/ 1235876 h 1619927"/>
              <a:gd name="connsiteX1" fmla="*/ 203550 w 1289566"/>
              <a:gd name="connsiteY1" fmla="*/ 1423968 h 1619927"/>
              <a:gd name="connsiteX2" fmla="*/ 183019 w 1289566"/>
              <a:gd name="connsiteY2" fmla="*/ 1221738 h 1619927"/>
              <a:gd name="connsiteX3" fmla="*/ 467002 w 1289566"/>
              <a:gd name="connsiteY3" fmla="*/ 1529078 h 1619927"/>
              <a:gd name="connsiteX4" fmla="*/ 620549 w 1289566"/>
              <a:gd name="connsiteY4" fmla="*/ 1586981 h 1619927"/>
              <a:gd name="connsiteX5" fmla="*/ 630138 w 1289566"/>
              <a:gd name="connsiteY5" fmla="*/ 1589808 h 1619927"/>
              <a:gd name="connsiteX6" fmla="*/ 630138 w 1289566"/>
              <a:gd name="connsiteY6" fmla="*/ 1589808 h 1619927"/>
              <a:gd name="connsiteX7" fmla="*/ 745452 w 1289566"/>
              <a:gd name="connsiteY7" fmla="*/ 1619928 h 1619927"/>
              <a:gd name="connsiteX8" fmla="*/ 1219616 w 1289566"/>
              <a:gd name="connsiteY8" fmla="*/ 1109375 h 1619927"/>
              <a:gd name="connsiteX9" fmla="*/ 1250964 w 1289566"/>
              <a:gd name="connsiteY9" fmla="*/ 1018525 h 1619927"/>
              <a:gd name="connsiteX10" fmla="*/ 1287845 w 1289566"/>
              <a:gd name="connsiteY10" fmla="*/ 802649 h 1619927"/>
              <a:gd name="connsiteX11" fmla="*/ 1289567 w 1289566"/>
              <a:gd name="connsiteY11" fmla="*/ 751877 h 1619927"/>
              <a:gd name="connsiteX12" fmla="*/ 1287476 w 1289566"/>
              <a:gd name="connsiteY12" fmla="*/ 680697 h 1619927"/>
              <a:gd name="connsiteX13" fmla="*/ 1020336 w 1289566"/>
              <a:gd name="connsiteY13" fmla="*/ 72778 h 1619927"/>
              <a:gd name="connsiteX14" fmla="*/ 943010 w 1289566"/>
              <a:gd name="connsiteY14" fmla="*/ 0 h 1619927"/>
              <a:gd name="connsiteX15" fmla="*/ 837899 w 1289566"/>
              <a:gd name="connsiteY15" fmla="*/ 56919 h 1619927"/>
              <a:gd name="connsiteX16" fmla="*/ 553794 w 1289566"/>
              <a:gd name="connsiteY16" fmla="*/ 148261 h 1619927"/>
              <a:gd name="connsiteX17" fmla="*/ 551827 w 1289566"/>
              <a:gd name="connsiteY17" fmla="*/ 148261 h 1619927"/>
              <a:gd name="connsiteX18" fmla="*/ 256781 w 1289566"/>
              <a:gd name="connsiteY18" fmla="*/ 659429 h 1619927"/>
              <a:gd name="connsiteX19" fmla="*/ 201706 w 1289566"/>
              <a:gd name="connsiteY19" fmla="*/ 739091 h 1619927"/>
              <a:gd name="connsiteX20" fmla="*/ 4025 w 1289566"/>
              <a:gd name="connsiteY20" fmla="*/ 1235876 h 161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89566" h="1619927">
                <a:moveTo>
                  <a:pt x="4025" y="1235876"/>
                </a:moveTo>
                <a:cubicBezTo>
                  <a:pt x="45823" y="1413395"/>
                  <a:pt x="203550" y="1423968"/>
                  <a:pt x="203550" y="1423968"/>
                </a:cubicBezTo>
                <a:cubicBezTo>
                  <a:pt x="203550" y="1423968"/>
                  <a:pt x="121551" y="1351558"/>
                  <a:pt x="183019" y="1221738"/>
                </a:cubicBezTo>
                <a:cubicBezTo>
                  <a:pt x="183019" y="1221738"/>
                  <a:pt x="173062" y="1393849"/>
                  <a:pt x="467002" y="1529078"/>
                </a:cubicBezTo>
                <a:cubicBezTo>
                  <a:pt x="516840" y="1551760"/>
                  <a:pt x="568141" y="1571098"/>
                  <a:pt x="620549" y="1586981"/>
                </a:cubicBezTo>
                <a:cubicBezTo>
                  <a:pt x="623622" y="1587964"/>
                  <a:pt x="626818" y="1589071"/>
                  <a:pt x="630138" y="1589808"/>
                </a:cubicBezTo>
                <a:cubicBezTo>
                  <a:pt x="630138" y="1589808"/>
                  <a:pt x="630138" y="1589808"/>
                  <a:pt x="630138" y="1589808"/>
                </a:cubicBezTo>
                <a:cubicBezTo>
                  <a:pt x="667596" y="1601278"/>
                  <a:pt x="706026" y="1611322"/>
                  <a:pt x="745452" y="1619928"/>
                </a:cubicBezTo>
                <a:cubicBezTo>
                  <a:pt x="960823" y="1513736"/>
                  <a:pt x="1129602" y="1331999"/>
                  <a:pt x="1219616" y="1109375"/>
                </a:cubicBezTo>
                <a:cubicBezTo>
                  <a:pt x="1231910" y="1079870"/>
                  <a:pt x="1241990" y="1049628"/>
                  <a:pt x="1250964" y="1018525"/>
                </a:cubicBezTo>
                <a:cubicBezTo>
                  <a:pt x="1271347" y="948181"/>
                  <a:pt x="1283727" y="875772"/>
                  <a:pt x="1287845" y="802649"/>
                </a:cubicBezTo>
                <a:cubicBezTo>
                  <a:pt x="1288829" y="785684"/>
                  <a:pt x="1289320" y="768719"/>
                  <a:pt x="1289567" y="751877"/>
                </a:cubicBezTo>
                <a:cubicBezTo>
                  <a:pt x="1289567" y="727904"/>
                  <a:pt x="1288952" y="704300"/>
                  <a:pt x="1287476" y="680697"/>
                </a:cubicBezTo>
                <a:cubicBezTo>
                  <a:pt x="1272626" y="452970"/>
                  <a:pt x="1178039" y="237734"/>
                  <a:pt x="1020336" y="72778"/>
                </a:cubicBezTo>
                <a:cubicBezTo>
                  <a:pt x="995885" y="47146"/>
                  <a:pt x="970080" y="22854"/>
                  <a:pt x="943010" y="0"/>
                </a:cubicBezTo>
                <a:cubicBezTo>
                  <a:pt x="911292" y="18195"/>
                  <a:pt x="875395" y="37987"/>
                  <a:pt x="837899" y="56919"/>
                </a:cubicBezTo>
                <a:cubicBezTo>
                  <a:pt x="738567" y="107077"/>
                  <a:pt x="627433" y="152072"/>
                  <a:pt x="553794" y="148261"/>
                </a:cubicBezTo>
                <a:lnTo>
                  <a:pt x="551827" y="148261"/>
                </a:lnTo>
                <a:cubicBezTo>
                  <a:pt x="392011" y="136951"/>
                  <a:pt x="119093" y="417368"/>
                  <a:pt x="256781" y="659429"/>
                </a:cubicBezTo>
                <a:cubicBezTo>
                  <a:pt x="256781" y="659429"/>
                  <a:pt x="233915" y="690532"/>
                  <a:pt x="201706" y="739091"/>
                </a:cubicBezTo>
                <a:cubicBezTo>
                  <a:pt x="118847" y="864855"/>
                  <a:pt x="-25972" y="1107899"/>
                  <a:pt x="4025" y="1235876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5" name="任意多边形: 形状 1304">
            <a:extLst>
              <a:ext uri="{FF2B5EF4-FFF2-40B4-BE49-F238E27FC236}">
                <a16:creationId xmlns:a16="http://schemas.microsoft.com/office/drawing/2014/main" id="{197ACD9B-CE7D-93DF-460D-899FF07B3F3C}"/>
              </a:ext>
            </a:extLst>
          </p:cNvPr>
          <p:cNvSpPr/>
          <p:nvPr/>
        </p:nvSpPr>
        <p:spPr>
          <a:xfrm flipH="1">
            <a:off x="7525391" y="2907025"/>
            <a:ext cx="515102" cy="426219"/>
          </a:xfrm>
          <a:custGeom>
            <a:avLst/>
            <a:gdLst>
              <a:gd name="connsiteX0" fmla="*/ 0 w 515102"/>
              <a:gd name="connsiteY0" fmla="*/ 426219 h 426219"/>
              <a:gd name="connsiteX1" fmla="*/ 201984 w 515102"/>
              <a:gd name="connsiteY1" fmla="*/ 353441 h 426219"/>
              <a:gd name="connsiteX2" fmla="*/ 429293 w 515102"/>
              <a:gd name="connsiteY2" fmla="*/ 198419 h 426219"/>
              <a:gd name="connsiteX3" fmla="*/ 461625 w 515102"/>
              <a:gd name="connsiteY3" fmla="*/ 104496 h 426219"/>
              <a:gd name="connsiteX4" fmla="*/ 494940 w 515102"/>
              <a:gd name="connsiteY4" fmla="*/ 34422 h 426219"/>
              <a:gd name="connsiteX5" fmla="*/ 515102 w 515102"/>
              <a:gd name="connsiteY5" fmla="*/ 0 h 426219"/>
              <a:gd name="connsiteX6" fmla="*/ 466788 w 515102"/>
              <a:gd name="connsiteY6" fmla="*/ 3565 h 426219"/>
              <a:gd name="connsiteX7" fmla="*/ 450561 w 515102"/>
              <a:gd name="connsiteY7" fmla="*/ 4672 h 426219"/>
              <a:gd name="connsiteX8" fmla="*/ 408271 w 515102"/>
              <a:gd name="connsiteY8" fmla="*/ 7622 h 426219"/>
              <a:gd name="connsiteX9" fmla="*/ 383684 w 515102"/>
              <a:gd name="connsiteY9" fmla="*/ 9589 h 426219"/>
              <a:gd name="connsiteX10" fmla="*/ 104742 w 515102"/>
              <a:gd name="connsiteY10" fmla="*/ 29750 h 426219"/>
              <a:gd name="connsiteX11" fmla="*/ 105479 w 515102"/>
              <a:gd name="connsiteY11" fmla="*/ 133877 h 426219"/>
              <a:gd name="connsiteX12" fmla="*/ 104742 w 515102"/>
              <a:gd name="connsiteY12" fmla="*/ 156006 h 426219"/>
              <a:gd name="connsiteX13" fmla="*/ 104742 w 515102"/>
              <a:gd name="connsiteY13" fmla="*/ 160677 h 426219"/>
              <a:gd name="connsiteX14" fmla="*/ 101545 w 515102"/>
              <a:gd name="connsiteY14" fmla="*/ 200755 h 426219"/>
              <a:gd name="connsiteX15" fmla="*/ 76958 w 515102"/>
              <a:gd name="connsiteY15" fmla="*/ 320371 h 426219"/>
              <a:gd name="connsiteX16" fmla="*/ 75729 w 515102"/>
              <a:gd name="connsiteY16" fmla="*/ 323691 h 426219"/>
              <a:gd name="connsiteX17" fmla="*/ 0 w 515102"/>
              <a:gd name="connsiteY17" fmla="*/ 426219 h 42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102" h="426219">
                <a:moveTo>
                  <a:pt x="0" y="426219"/>
                </a:moveTo>
                <a:cubicBezTo>
                  <a:pt x="69816" y="409512"/>
                  <a:pt x="137553" y="385109"/>
                  <a:pt x="201984" y="353441"/>
                </a:cubicBezTo>
                <a:cubicBezTo>
                  <a:pt x="284671" y="312712"/>
                  <a:pt x="361198" y="260526"/>
                  <a:pt x="429293" y="198419"/>
                </a:cubicBezTo>
                <a:cubicBezTo>
                  <a:pt x="437874" y="166394"/>
                  <a:pt x="448680" y="135008"/>
                  <a:pt x="461625" y="104496"/>
                </a:cubicBezTo>
                <a:cubicBezTo>
                  <a:pt x="471435" y="80548"/>
                  <a:pt x="482561" y="57153"/>
                  <a:pt x="494940" y="34422"/>
                </a:cubicBezTo>
                <a:cubicBezTo>
                  <a:pt x="507234" y="12540"/>
                  <a:pt x="515102" y="0"/>
                  <a:pt x="515102" y="0"/>
                </a:cubicBezTo>
                <a:lnTo>
                  <a:pt x="466788" y="3565"/>
                </a:lnTo>
                <a:lnTo>
                  <a:pt x="450561" y="4672"/>
                </a:lnTo>
                <a:lnTo>
                  <a:pt x="408271" y="7622"/>
                </a:lnTo>
                <a:lnTo>
                  <a:pt x="383684" y="9589"/>
                </a:lnTo>
                <a:lnTo>
                  <a:pt x="104742" y="29750"/>
                </a:lnTo>
                <a:cubicBezTo>
                  <a:pt x="106303" y="67861"/>
                  <a:pt x="106549" y="102566"/>
                  <a:pt x="105479" y="133877"/>
                </a:cubicBezTo>
                <a:cubicBezTo>
                  <a:pt x="105479" y="141499"/>
                  <a:pt x="105479" y="148876"/>
                  <a:pt x="104742" y="156006"/>
                </a:cubicBezTo>
                <a:lnTo>
                  <a:pt x="104742" y="160677"/>
                </a:lnTo>
                <a:cubicBezTo>
                  <a:pt x="104004" y="174815"/>
                  <a:pt x="102898" y="188092"/>
                  <a:pt x="101545" y="200755"/>
                </a:cubicBezTo>
                <a:cubicBezTo>
                  <a:pt x="98165" y="241471"/>
                  <a:pt x="89903" y="281622"/>
                  <a:pt x="76958" y="320371"/>
                </a:cubicBezTo>
                <a:cubicBezTo>
                  <a:pt x="76958" y="321478"/>
                  <a:pt x="76220" y="322584"/>
                  <a:pt x="75729" y="323691"/>
                </a:cubicBezTo>
                <a:cubicBezTo>
                  <a:pt x="53477" y="387371"/>
                  <a:pt x="23235" y="414540"/>
                  <a:pt x="0" y="4262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6" name="任意多边形: 形状 1305">
            <a:extLst>
              <a:ext uri="{FF2B5EF4-FFF2-40B4-BE49-F238E27FC236}">
                <a16:creationId xmlns:a16="http://schemas.microsoft.com/office/drawing/2014/main" id="{03DE111A-5312-3B34-C22F-48523D006096}"/>
              </a:ext>
            </a:extLst>
          </p:cNvPr>
          <p:cNvSpPr/>
          <p:nvPr/>
        </p:nvSpPr>
        <p:spPr>
          <a:xfrm flipH="1">
            <a:off x="7526067" y="2900571"/>
            <a:ext cx="515102" cy="426219"/>
          </a:xfrm>
          <a:custGeom>
            <a:avLst/>
            <a:gdLst>
              <a:gd name="connsiteX0" fmla="*/ 0 w 515102"/>
              <a:gd name="connsiteY0" fmla="*/ 426219 h 426219"/>
              <a:gd name="connsiteX1" fmla="*/ 201984 w 515102"/>
              <a:gd name="connsiteY1" fmla="*/ 353441 h 426219"/>
              <a:gd name="connsiteX2" fmla="*/ 429293 w 515102"/>
              <a:gd name="connsiteY2" fmla="*/ 198419 h 426219"/>
              <a:gd name="connsiteX3" fmla="*/ 461625 w 515102"/>
              <a:gd name="connsiteY3" fmla="*/ 104496 h 426219"/>
              <a:gd name="connsiteX4" fmla="*/ 494940 w 515102"/>
              <a:gd name="connsiteY4" fmla="*/ 34422 h 426219"/>
              <a:gd name="connsiteX5" fmla="*/ 515102 w 515102"/>
              <a:gd name="connsiteY5" fmla="*/ 0 h 426219"/>
              <a:gd name="connsiteX6" fmla="*/ 466788 w 515102"/>
              <a:gd name="connsiteY6" fmla="*/ 3565 h 426219"/>
              <a:gd name="connsiteX7" fmla="*/ 450561 w 515102"/>
              <a:gd name="connsiteY7" fmla="*/ 4672 h 426219"/>
              <a:gd name="connsiteX8" fmla="*/ 408271 w 515102"/>
              <a:gd name="connsiteY8" fmla="*/ 7622 h 426219"/>
              <a:gd name="connsiteX9" fmla="*/ 383684 w 515102"/>
              <a:gd name="connsiteY9" fmla="*/ 9589 h 426219"/>
              <a:gd name="connsiteX10" fmla="*/ 104742 w 515102"/>
              <a:gd name="connsiteY10" fmla="*/ 29750 h 426219"/>
              <a:gd name="connsiteX11" fmla="*/ 105479 w 515102"/>
              <a:gd name="connsiteY11" fmla="*/ 133877 h 426219"/>
              <a:gd name="connsiteX12" fmla="*/ 104742 w 515102"/>
              <a:gd name="connsiteY12" fmla="*/ 156006 h 426219"/>
              <a:gd name="connsiteX13" fmla="*/ 104742 w 515102"/>
              <a:gd name="connsiteY13" fmla="*/ 160677 h 426219"/>
              <a:gd name="connsiteX14" fmla="*/ 101545 w 515102"/>
              <a:gd name="connsiteY14" fmla="*/ 200755 h 426219"/>
              <a:gd name="connsiteX15" fmla="*/ 76958 w 515102"/>
              <a:gd name="connsiteY15" fmla="*/ 320371 h 426219"/>
              <a:gd name="connsiteX16" fmla="*/ 75729 w 515102"/>
              <a:gd name="connsiteY16" fmla="*/ 323691 h 426219"/>
              <a:gd name="connsiteX17" fmla="*/ 0 w 515102"/>
              <a:gd name="connsiteY17" fmla="*/ 426219 h 42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102" h="426219">
                <a:moveTo>
                  <a:pt x="0" y="426219"/>
                </a:moveTo>
                <a:cubicBezTo>
                  <a:pt x="69816" y="409512"/>
                  <a:pt x="137553" y="385109"/>
                  <a:pt x="201984" y="353441"/>
                </a:cubicBezTo>
                <a:cubicBezTo>
                  <a:pt x="284671" y="312712"/>
                  <a:pt x="361198" y="260526"/>
                  <a:pt x="429293" y="198419"/>
                </a:cubicBezTo>
                <a:cubicBezTo>
                  <a:pt x="437874" y="166394"/>
                  <a:pt x="448680" y="135008"/>
                  <a:pt x="461625" y="104496"/>
                </a:cubicBezTo>
                <a:cubicBezTo>
                  <a:pt x="471435" y="80548"/>
                  <a:pt x="482561" y="57153"/>
                  <a:pt x="494940" y="34422"/>
                </a:cubicBezTo>
                <a:cubicBezTo>
                  <a:pt x="507234" y="12540"/>
                  <a:pt x="515102" y="0"/>
                  <a:pt x="515102" y="0"/>
                </a:cubicBezTo>
                <a:lnTo>
                  <a:pt x="466788" y="3565"/>
                </a:lnTo>
                <a:lnTo>
                  <a:pt x="450561" y="4672"/>
                </a:lnTo>
                <a:lnTo>
                  <a:pt x="408271" y="7622"/>
                </a:lnTo>
                <a:lnTo>
                  <a:pt x="383684" y="9589"/>
                </a:lnTo>
                <a:lnTo>
                  <a:pt x="104742" y="29750"/>
                </a:lnTo>
                <a:cubicBezTo>
                  <a:pt x="106303" y="67861"/>
                  <a:pt x="106549" y="102566"/>
                  <a:pt x="105479" y="133877"/>
                </a:cubicBezTo>
                <a:cubicBezTo>
                  <a:pt x="105479" y="141499"/>
                  <a:pt x="105479" y="148876"/>
                  <a:pt x="104742" y="156006"/>
                </a:cubicBezTo>
                <a:lnTo>
                  <a:pt x="104742" y="160677"/>
                </a:lnTo>
                <a:cubicBezTo>
                  <a:pt x="104004" y="174815"/>
                  <a:pt x="102898" y="188092"/>
                  <a:pt x="101545" y="200755"/>
                </a:cubicBezTo>
                <a:cubicBezTo>
                  <a:pt x="98165" y="241471"/>
                  <a:pt x="89903" y="281622"/>
                  <a:pt x="76958" y="320371"/>
                </a:cubicBezTo>
                <a:cubicBezTo>
                  <a:pt x="76958" y="321478"/>
                  <a:pt x="76220" y="322584"/>
                  <a:pt x="75729" y="323691"/>
                </a:cubicBezTo>
                <a:cubicBezTo>
                  <a:pt x="53477" y="387371"/>
                  <a:pt x="23235" y="414540"/>
                  <a:pt x="0" y="42621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8" name="任意多边形: 形状 1307">
            <a:extLst>
              <a:ext uri="{FF2B5EF4-FFF2-40B4-BE49-F238E27FC236}">
                <a16:creationId xmlns:a16="http://schemas.microsoft.com/office/drawing/2014/main" id="{F10CFFE2-2A08-B237-8C3A-3EA0A73780B5}"/>
              </a:ext>
            </a:extLst>
          </p:cNvPr>
          <p:cNvSpPr/>
          <p:nvPr/>
        </p:nvSpPr>
        <p:spPr>
          <a:xfrm flipH="1">
            <a:off x="7318892" y="1830481"/>
            <a:ext cx="961538" cy="1238031"/>
          </a:xfrm>
          <a:custGeom>
            <a:avLst/>
            <a:gdLst>
              <a:gd name="connsiteX0" fmla="*/ 552195 w 961538"/>
              <a:gd name="connsiteY0" fmla="*/ 2575 h 1238031"/>
              <a:gd name="connsiteX1" fmla="*/ 20866 w 961538"/>
              <a:gd name="connsiteY1" fmla="*/ 515218 h 1238031"/>
              <a:gd name="connsiteX2" fmla="*/ 476713 w 961538"/>
              <a:gd name="connsiteY2" fmla="*/ 1230214 h 1238031"/>
              <a:gd name="connsiteX3" fmla="*/ 552195 w 961538"/>
              <a:gd name="connsiteY3" fmla="*/ 2575 h 123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538" h="1238031">
                <a:moveTo>
                  <a:pt x="552195" y="2575"/>
                </a:moveTo>
                <a:cubicBezTo>
                  <a:pt x="201090" y="-23979"/>
                  <a:pt x="73974" y="155385"/>
                  <a:pt x="20866" y="515218"/>
                </a:cubicBezTo>
                <a:cubicBezTo>
                  <a:pt x="-45397" y="964795"/>
                  <a:pt x="30578" y="1293526"/>
                  <a:pt x="476713" y="1230214"/>
                </a:cubicBezTo>
                <a:cubicBezTo>
                  <a:pt x="1082664" y="1144036"/>
                  <a:pt x="1135035" y="46832"/>
                  <a:pt x="552195" y="2575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09" name="任意多边形: 形状 1308">
            <a:extLst>
              <a:ext uri="{FF2B5EF4-FFF2-40B4-BE49-F238E27FC236}">
                <a16:creationId xmlns:a16="http://schemas.microsoft.com/office/drawing/2014/main" id="{001E89A3-4918-03F0-AB58-CC482DCF69DF}"/>
              </a:ext>
            </a:extLst>
          </p:cNvPr>
          <p:cNvSpPr/>
          <p:nvPr/>
        </p:nvSpPr>
        <p:spPr>
          <a:xfrm flipH="1">
            <a:off x="7350272" y="1814382"/>
            <a:ext cx="961538" cy="1238031"/>
          </a:xfrm>
          <a:custGeom>
            <a:avLst/>
            <a:gdLst>
              <a:gd name="connsiteX0" fmla="*/ 552195 w 961538"/>
              <a:gd name="connsiteY0" fmla="*/ 2575 h 1238031"/>
              <a:gd name="connsiteX1" fmla="*/ 20866 w 961538"/>
              <a:gd name="connsiteY1" fmla="*/ 515218 h 1238031"/>
              <a:gd name="connsiteX2" fmla="*/ 476713 w 961538"/>
              <a:gd name="connsiteY2" fmla="*/ 1230214 h 1238031"/>
              <a:gd name="connsiteX3" fmla="*/ 552195 w 961538"/>
              <a:gd name="connsiteY3" fmla="*/ 2575 h 123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538" h="1238031">
                <a:moveTo>
                  <a:pt x="552195" y="2575"/>
                </a:moveTo>
                <a:cubicBezTo>
                  <a:pt x="201090" y="-23979"/>
                  <a:pt x="73974" y="155385"/>
                  <a:pt x="20866" y="515218"/>
                </a:cubicBezTo>
                <a:cubicBezTo>
                  <a:pt x="-45397" y="964795"/>
                  <a:pt x="30578" y="1293526"/>
                  <a:pt x="476713" y="1230214"/>
                </a:cubicBezTo>
                <a:cubicBezTo>
                  <a:pt x="1082664" y="1144036"/>
                  <a:pt x="1135035" y="46832"/>
                  <a:pt x="552195" y="257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0" name="任意多边形: 形状 1309">
            <a:extLst>
              <a:ext uri="{FF2B5EF4-FFF2-40B4-BE49-F238E27FC236}">
                <a16:creationId xmlns:a16="http://schemas.microsoft.com/office/drawing/2014/main" id="{D90FB61C-392B-5857-3408-604940E60934}"/>
              </a:ext>
            </a:extLst>
          </p:cNvPr>
          <p:cNvSpPr/>
          <p:nvPr/>
        </p:nvSpPr>
        <p:spPr>
          <a:xfrm flipH="1">
            <a:off x="7293889" y="1530388"/>
            <a:ext cx="1190764" cy="1321070"/>
          </a:xfrm>
          <a:custGeom>
            <a:avLst/>
            <a:gdLst>
              <a:gd name="connsiteX0" fmla="*/ 6878 w 1190764"/>
              <a:gd name="connsiteY0" fmla="*/ 530469 h 1321070"/>
              <a:gd name="connsiteX1" fmla="*/ 357368 w 1190764"/>
              <a:gd name="connsiteY1" fmla="*/ 26431 h 1321070"/>
              <a:gd name="connsiteX2" fmla="*/ 558983 w 1190764"/>
              <a:gd name="connsiteY2" fmla="*/ 72901 h 1321070"/>
              <a:gd name="connsiteX3" fmla="*/ 681919 w 1190764"/>
              <a:gd name="connsiteY3" fmla="*/ 0 h 1321070"/>
              <a:gd name="connsiteX4" fmla="*/ 921521 w 1190764"/>
              <a:gd name="connsiteY4" fmla="*/ 183666 h 1321070"/>
              <a:gd name="connsiteX5" fmla="*/ 1188661 w 1190764"/>
              <a:gd name="connsiteY5" fmla="*/ 791585 h 1321070"/>
              <a:gd name="connsiteX6" fmla="*/ 1190751 w 1190764"/>
              <a:gd name="connsiteY6" fmla="*/ 862765 h 1321070"/>
              <a:gd name="connsiteX7" fmla="*/ 1189030 w 1190764"/>
              <a:gd name="connsiteY7" fmla="*/ 913537 h 1321070"/>
              <a:gd name="connsiteX8" fmla="*/ 1152150 w 1190764"/>
              <a:gd name="connsiteY8" fmla="*/ 1129413 h 1321070"/>
              <a:gd name="connsiteX9" fmla="*/ 1120801 w 1190764"/>
              <a:gd name="connsiteY9" fmla="*/ 1220263 h 1321070"/>
              <a:gd name="connsiteX10" fmla="*/ 1021591 w 1190764"/>
              <a:gd name="connsiteY10" fmla="*/ 1321070 h 1321070"/>
              <a:gd name="connsiteX11" fmla="*/ 1021591 w 1190764"/>
              <a:gd name="connsiteY11" fmla="*/ 1321070 h 1321070"/>
              <a:gd name="connsiteX12" fmla="*/ 1020854 w 1190764"/>
              <a:gd name="connsiteY12" fmla="*/ 1321070 h 1321070"/>
              <a:gd name="connsiteX13" fmla="*/ 1049989 w 1190764"/>
              <a:gd name="connsiteY13" fmla="*/ 1276690 h 1321070"/>
              <a:gd name="connsiteX14" fmla="*/ 1091296 w 1190764"/>
              <a:gd name="connsiteY14" fmla="*/ 1192233 h 1321070"/>
              <a:gd name="connsiteX15" fmla="*/ 1108384 w 1190764"/>
              <a:gd name="connsiteY15" fmla="*/ 1139863 h 1321070"/>
              <a:gd name="connsiteX16" fmla="*/ 1096090 w 1190764"/>
              <a:gd name="connsiteY16" fmla="*/ 922635 h 1321070"/>
              <a:gd name="connsiteX17" fmla="*/ 1085641 w 1190764"/>
              <a:gd name="connsiteY17" fmla="*/ 899154 h 1321070"/>
              <a:gd name="connsiteX18" fmla="*/ 1083551 w 1190764"/>
              <a:gd name="connsiteY18" fmla="*/ 894237 h 1321070"/>
              <a:gd name="connsiteX19" fmla="*/ 1075437 w 1190764"/>
              <a:gd name="connsiteY19" fmla="*/ 874444 h 1321070"/>
              <a:gd name="connsiteX20" fmla="*/ 1056382 w 1190764"/>
              <a:gd name="connsiteY20" fmla="*/ 824409 h 1321070"/>
              <a:gd name="connsiteX21" fmla="*/ 759492 w 1190764"/>
              <a:gd name="connsiteY21" fmla="*/ 409746 h 1321070"/>
              <a:gd name="connsiteX22" fmla="*/ 585046 w 1190764"/>
              <a:gd name="connsiteY22" fmla="*/ 325780 h 1321070"/>
              <a:gd name="connsiteX23" fmla="*/ 584431 w 1190764"/>
              <a:gd name="connsiteY23" fmla="*/ 325780 h 1321070"/>
              <a:gd name="connsiteX24" fmla="*/ 539805 w 1190764"/>
              <a:gd name="connsiteY24" fmla="*/ 334755 h 1321070"/>
              <a:gd name="connsiteX25" fmla="*/ 539805 w 1190764"/>
              <a:gd name="connsiteY25" fmla="*/ 334755 h 1321070"/>
              <a:gd name="connsiteX26" fmla="*/ 532921 w 1190764"/>
              <a:gd name="connsiteY26" fmla="*/ 336968 h 1321070"/>
              <a:gd name="connsiteX27" fmla="*/ 529601 w 1190764"/>
              <a:gd name="connsiteY27" fmla="*/ 336968 h 1321070"/>
              <a:gd name="connsiteX28" fmla="*/ 312619 w 1190764"/>
              <a:gd name="connsiteY28" fmla="*/ 509078 h 1321070"/>
              <a:gd name="connsiteX29" fmla="*/ 311513 w 1190764"/>
              <a:gd name="connsiteY29" fmla="*/ 511045 h 1321070"/>
              <a:gd name="connsiteX30" fmla="*/ 234678 w 1190764"/>
              <a:gd name="connsiteY30" fmla="*/ 761589 h 1321070"/>
              <a:gd name="connsiteX31" fmla="*/ 234678 w 1190764"/>
              <a:gd name="connsiteY31" fmla="*/ 762326 h 1321070"/>
              <a:gd name="connsiteX32" fmla="*/ 234063 w 1190764"/>
              <a:gd name="connsiteY32" fmla="*/ 766629 h 1321070"/>
              <a:gd name="connsiteX33" fmla="*/ 234063 w 1190764"/>
              <a:gd name="connsiteY33" fmla="*/ 766014 h 1321070"/>
              <a:gd name="connsiteX34" fmla="*/ 234063 w 1190764"/>
              <a:gd name="connsiteY34" fmla="*/ 766014 h 1321070"/>
              <a:gd name="connsiteX35" fmla="*/ 234063 w 1190764"/>
              <a:gd name="connsiteY35" fmla="*/ 766014 h 1321070"/>
              <a:gd name="connsiteX36" fmla="*/ 299834 w 1190764"/>
              <a:gd name="connsiteY36" fmla="*/ 454003 h 1321070"/>
              <a:gd name="connsiteX37" fmla="*/ 182307 w 1190764"/>
              <a:gd name="connsiteY37" fmla="*/ 901121 h 1321070"/>
              <a:gd name="connsiteX38" fmla="*/ 103505 w 1190764"/>
              <a:gd name="connsiteY38" fmla="*/ 849734 h 1321070"/>
              <a:gd name="connsiteX39" fmla="*/ 6878 w 1190764"/>
              <a:gd name="connsiteY39" fmla="*/ 530469 h 132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90764" h="1321070">
                <a:moveTo>
                  <a:pt x="6878" y="530469"/>
                </a:moveTo>
                <a:cubicBezTo>
                  <a:pt x="55315" y="245503"/>
                  <a:pt x="230867" y="54338"/>
                  <a:pt x="357368" y="26431"/>
                </a:cubicBezTo>
                <a:cubicBezTo>
                  <a:pt x="483869" y="-1475"/>
                  <a:pt x="558983" y="72901"/>
                  <a:pt x="558983" y="72901"/>
                </a:cubicBezTo>
                <a:cubicBezTo>
                  <a:pt x="558983" y="72901"/>
                  <a:pt x="595126" y="22374"/>
                  <a:pt x="681919" y="0"/>
                </a:cubicBezTo>
                <a:cubicBezTo>
                  <a:pt x="770851" y="48388"/>
                  <a:pt x="851694" y="110360"/>
                  <a:pt x="921521" y="183666"/>
                </a:cubicBezTo>
                <a:cubicBezTo>
                  <a:pt x="1079224" y="348622"/>
                  <a:pt x="1173811" y="563858"/>
                  <a:pt x="1188661" y="791585"/>
                </a:cubicBezTo>
                <a:cubicBezTo>
                  <a:pt x="1190137" y="815189"/>
                  <a:pt x="1190874" y="838792"/>
                  <a:pt x="1190751" y="862765"/>
                </a:cubicBezTo>
                <a:cubicBezTo>
                  <a:pt x="1190751" y="879607"/>
                  <a:pt x="1190014" y="896572"/>
                  <a:pt x="1189030" y="913537"/>
                </a:cubicBezTo>
                <a:cubicBezTo>
                  <a:pt x="1184912" y="986660"/>
                  <a:pt x="1172532" y="1059069"/>
                  <a:pt x="1152150" y="1129413"/>
                </a:cubicBezTo>
                <a:cubicBezTo>
                  <a:pt x="1143175" y="1160516"/>
                  <a:pt x="1132602" y="1190881"/>
                  <a:pt x="1120801" y="1220263"/>
                </a:cubicBezTo>
                <a:cubicBezTo>
                  <a:pt x="1093091" y="1258754"/>
                  <a:pt x="1059628" y="1292746"/>
                  <a:pt x="1021591" y="1321070"/>
                </a:cubicBezTo>
                <a:lnTo>
                  <a:pt x="1021591" y="1321070"/>
                </a:lnTo>
                <a:lnTo>
                  <a:pt x="1020854" y="1321070"/>
                </a:lnTo>
                <a:cubicBezTo>
                  <a:pt x="1031377" y="1306822"/>
                  <a:pt x="1041101" y="1292008"/>
                  <a:pt x="1049989" y="1276690"/>
                </a:cubicBezTo>
                <a:cubicBezTo>
                  <a:pt x="1066008" y="1249694"/>
                  <a:pt x="1079826" y="1221455"/>
                  <a:pt x="1091296" y="1192233"/>
                </a:cubicBezTo>
                <a:cubicBezTo>
                  <a:pt x="1097996" y="1175121"/>
                  <a:pt x="1103700" y="1157639"/>
                  <a:pt x="1108384" y="1139863"/>
                </a:cubicBezTo>
                <a:cubicBezTo>
                  <a:pt x="1126087" y="1073354"/>
                  <a:pt x="1130267" y="996273"/>
                  <a:pt x="1096090" y="922635"/>
                </a:cubicBezTo>
                <a:cubicBezTo>
                  <a:pt x="1096090" y="922635"/>
                  <a:pt x="1092157" y="914152"/>
                  <a:pt x="1085641" y="899154"/>
                </a:cubicBezTo>
                <a:cubicBezTo>
                  <a:pt x="1085026" y="897556"/>
                  <a:pt x="1084166" y="895958"/>
                  <a:pt x="1083551" y="894237"/>
                </a:cubicBezTo>
                <a:cubicBezTo>
                  <a:pt x="1081092" y="888335"/>
                  <a:pt x="1078265" y="881943"/>
                  <a:pt x="1075437" y="874444"/>
                </a:cubicBezTo>
                <a:cubicBezTo>
                  <a:pt x="1069782" y="860306"/>
                  <a:pt x="1063144" y="843341"/>
                  <a:pt x="1056382" y="824409"/>
                </a:cubicBezTo>
                <a:cubicBezTo>
                  <a:pt x="748427" y="845677"/>
                  <a:pt x="826738" y="536124"/>
                  <a:pt x="759492" y="409746"/>
                </a:cubicBezTo>
                <a:cubicBezTo>
                  <a:pt x="715849" y="327747"/>
                  <a:pt x="637170" y="320125"/>
                  <a:pt x="585046" y="325780"/>
                </a:cubicBezTo>
                <a:lnTo>
                  <a:pt x="584431" y="325780"/>
                </a:lnTo>
                <a:cubicBezTo>
                  <a:pt x="569408" y="327981"/>
                  <a:pt x="554508" y="330968"/>
                  <a:pt x="539805" y="334755"/>
                </a:cubicBezTo>
                <a:lnTo>
                  <a:pt x="539805" y="334755"/>
                </a:lnTo>
                <a:lnTo>
                  <a:pt x="532921" y="336968"/>
                </a:lnTo>
                <a:lnTo>
                  <a:pt x="529601" y="336968"/>
                </a:lnTo>
                <a:cubicBezTo>
                  <a:pt x="437141" y="362956"/>
                  <a:pt x="358966" y="424953"/>
                  <a:pt x="312619" y="509078"/>
                </a:cubicBezTo>
                <a:cubicBezTo>
                  <a:pt x="312140" y="509656"/>
                  <a:pt x="311759" y="510332"/>
                  <a:pt x="311513" y="511045"/>
                </a:cubicBezTo>
                <a:cubicBezTo>
                  <a:pt x="275370" y="573988"/>
                  <a:pt x="248324" y="655864"/>
                  <a:pt x="234678" y="761589"/>
                </a:cubicBezTo>
                <a:lnTo>
                  <a:pt x="234678" y="762326"/>
                </a:lnTo>
                <a:cubicBezTo>
                  <a:pt x="234678" y="763801"/>
                  <a:pt x="234678" y="765154"/>
                  <a:pt x="234063" y="766629"/>
                </a:cubicBezTo>
                <a:cubicBezTo>
                  <a:pt x="234088" y="766420"/>
                  <a:pt x="234088" y="766223"/>
                  <a:pt x="234063" y="766014"/>
                </a:cubicBezTo>
                <a:lnTo>
                  <a:pt x="234063" y="766014"/>
                </a:lnTo>
                <a:lnTo>
                  <a:pt x="234063" y="766014"/>
                </a:lnTo>
                <a:cubicBezTo>
                  <a:pt x="234149" y="658580"/>
                  <a:pt x="256548" y="552327"/>
                  <a:pt x="299834" y="454003"/>
                </a:cubicBezTo>
                <a:cubicBezTo>
                  <a:pt x="145426" y="622794"/>
                  <a:pt x="182307" y="901121"/>
                  <a:pt x="182307" y="901121"/>
                </a:cubicBezTo>
                <a:cubicBezTo>
                  <a:pt x="153405" y="888422"/>
                  <a:pt x="126789" y="871063"/>
                  <a:pt x="103505" y="849734"/>
                </a:cubicBezTo>
                <a:cubicBezTo>
                  <a:pt x="44004" y="796871"/>
                  <a:pt x="-21644" y="698031"/>
                  <a:pt x="6878" y="530469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1" name="任意多边形: 形状 1310">
            <a:extLst>
              <a:ext uri="{FF2B5EF4-FFF2-40B4-BE49-F238E27FC236}">
                <a16:creationId xmlns:a16="http://schemas.microsoft.com/office/drawing/2014/main" id="{91831575-9D2F-83F5-9DE5-B065062F6684}"/>
              </a:ext>
            </a:extLst>
          </p:cNvPr>
          <p:cNvSpPr/>
          <p:nvPr/>
        </p:nvSpPr>
        <p:spPr>
          <a:xfrm flipH="1">
            <a:off x="7294149" y="2392385"/>
            <a:ext cx="163007" cy="283677"/>
          </a:xfrm>
          <a:custGeom>
            <a:avLst/>
            <a:gdLst>
              <a:gd name="connsiteX0" fmla="*/ 49415 w 163007"/>
              <a:gd name="connsiteY0" fmla="*/ 283275 h 283677"/>
              <a:gd name="connsiteX1" fmla="*/ 80395 w 163007"/>
              <a:gd name="connsiteY1" fmla="*/ 278481 h 283677"/>
              <a:gd name="connsiteX2" fmla="*/ 89492 w 163007"/>
              <a:gd name="connsiteY2" fmla="*/ 276760 h 283677"/>
              <a:gd name="connsiteX3" fmla="*/ 124406 w 163007"/>
              <a:gd name="connsiteY3" fmla="*/ 267294 h 283677"/>
              <a:gd name="connsiteX4" fmla="*/ 161287 w 163007"/>
              <a:gd name="connsiteY4" fmla="*/ 51418 h 283677"/>
              <a:gd name="connsiteX5" fmla="*/ 163008 w 163007"/>
              <a:gd name="connsiteY5" fmla="*/ 645 h 283677"/>
              <a:gd name="connsiteX6" fmla="*/ 137806 w 163007"/>
              <a:gd name="connsiteY6" fmla="*/ 645 h 283677"/>
              <a:gd name="connsiteX7" fmla="*/ 79411 w 163007"/>
              <a:gd name="connsiteY7" fmla="*/ 20438 h 283677"/>
              <a:gd name="connsiteX8" fmla="*/ 79411 w 163007"/>
              <a:gd name="connsiteY8" fmla="*/ 20438 h 283677"/>
              <a:gd name="connsiteX9" fmla="*/ 67733 w 163007"/>
              <a:gd name="connsiteY9" fmla="*/ 28306 h 283677"/>
              <a:gd name="connsiteX10" fmla="*/ 56914 w 163007"/>
              <a:gd name="connsiteY10" fmla="*/ 37280 h 283677"/>
              <a:gd name="connsiteX11" fmla="*/ 4298 w 163007"/>
              <a:gd name="connsiteY11" fmla="*/ 130589 h 283677"/>
              <a:gd name="connsiteX12" fmla="*/ 49415 w 163007"/>
              <a:gd name="connsiteY12" fmla="*/ 283275 h 28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7" h="283677">
                <a:moveTo>
                  <a:pt x="49415" y="283275"/>
                </a:moveTo>
                <a:cubicBezTo>
                  <a:pt x="60233" y="282046"/>
                  <a:pt x="70560" y="280448"/>
                  <a:pt x="80395" y="278481"/>
                </a:cubicBezTo>
                <a:lnTo>
                  <a:pt x="89492" y="276760"/>
                </a:lnTo>
                <a:cubicBezTo>
                  <a:pt x="101294" y="274252"/>
                  <a:pt x="112948" y="271092"/>
                  <a:pt x="124406" y="267294"/>
                </a:cubicBezTo>
                <a:cubicBezTo>
                  <a:pt x="144789" y="196950"/>
                  <a:pt x="157168" y="124540"/>
                  <a:pt x="161287" y="51418"/>
                </a:cubicBezTo>
                <a:cubicBezTo>
                  <a:pt x="162270" y="34453"/>
                  <a:pt x="162762" y="17488"/>
                  <a:pt x="163008" y="645"/>
                </a:cubicBezTo>
                <a:cubicBezTo>
                  <a:pt x="154624" y="-215"/>
                  <a:pt x="146190" y="-215"/>
                  <a:pt x="137806" y="645"/>
                </a:cubicBezTo>
                <a:cubicBezTo>
                  <a:pt x="117104" y="2809"/>
                  <a:pt x="97163" y="9570"/>
                  <a:pt x="79411" y="20438"/>
                </a:cubicBezTo>
                <a:lnTo>
                  <a:pt x="79411" y="20438"/>
                </a:lnTo>
                <a:cubicBezTo>
                  <a:pt x="75355" y="22774"/>
                  <a:pt x="71544" y="25601"/>
                  <a:pt x="67733" y="28306"/>
                </a:cubicBezTo>
                <a:cubicBezTo>
                  <a:pt x="63958" y="31084"/>
                  <a:pt x="60344" y="34084"/>
                  <a:pt x="56914" y="37280"/>
                </a:cubicBezTo>
                <a:cubicBezTo>
                  <a:pt x="29167" y="61400"/>
                  <a:pt x="10579" y="94359"/>
                  <a:pt x="4298" y="130589"/>
                </a:cubicBezTo>
                <a:cubicBezTo>
                  <a:pt x="-9225" y="248607"/>
                  <a:pt x="10076" y="288193"/>
                  <a:pt x="49415" y="28327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3" name="任意多边形: 形状 1312">
            <a:extLst>
              <a:ext uri="{FF2B5EF4-FFF2-40B4-BE49-F238E27FC236}">
                <a16:creationId xmlns:a16="http://schemas.microsoft.com/office/drawing/2014/main" id="{77C87F1F-909E-CFF8-99C1-82F187A14907}"/>
              </a:ext>
            </a:extLst>
          </p:cNvPr>
          <p:cNvSpPr/>
          <p:nvPr/>
        </p:nvSpPr>
        <p:spPr>
          <a:xfrm flipH="1">
            <a:off x="7586367" y="2389096"/>
            <a:ext cx="757578" cy="679344"/>
          </a:xfrm>
          <a:custGeom>
            <a:avLst/>
            <a:gdLst>
              <a:gd name="connsiteX0" fmla="*/ 270998 w 757578"/>
              <a:gd name="connsiteY0" fmla="*/ 0 h 679344"/>
              <a:gd name="connsiteX1" fmla="*/ 726598 w 757578"/>
              <a:gd name="connsiteY1" fmla="*/ 137074 h 679344"/>
              <a:gd name="connsiteX2" fmla="*/ 757578 w 757578"/>
              <a:gd name="connsiteY2" fmla="*/ 519527 h 679344"/>
              <a:gd name="connsiteX3" fmla="*/ 377706 w 757578"/>
              <a:gd name="connsiteY3" fmla="*/ 679344 h 679344"/>
              <a:gd name="connsiteX4" fmla="*/ 3612 w 757578"/>
              <a:gd name="connsiteY4" fmla="*/ 343729 h 679344"/>
              <a:gd name="connsiteX5" fmla="*/ 66432 w 757578"/>
              <a:gd name="connsiteY5" fmla="*/ 70811 h 67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578" h="679344">
                <a:moveTo>
                  <a:pt x="270998" y="0"/>
                </a:moveTo>
                <a:lnTo>
                  <a:pt x="726598" y="137074"/>
                </a:lnTo>
                <a:cubicBezTo>
                  <a:pt x="726598" y="137074"/>
                  <a:pt x="654681" y="360694"/>
                  <a:pt x="757578" y="519527"/>
                </a:cubicBezTo>
                <a:cubicBezTo>
                  <a:pt x="646014" y="603222"/>
                  <a:pt x="515542" y="658113"/>
                  <a:pt x="377706" y="679344"/>
                </a:cubicBezTo>
                <a:cubicBezTo>
                  <a:pt x="377706" y="679344"/>
                  <a:pt x="54630" y="647258"/>
                  <a:pt x="3612" y="343729"/>
                </a:cubicBezTo>
                <a:cubicBezTo>
                  <a:pt x="-18271" y="214400"/>
                  <a:pt x="66432" y="70811"/>
                  <a:pt x="66432" y="70811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5" name="任意多边形: 形状 1314">
            <a:extLst>
              <a:ext uri="{FF2B5EF4-FFF2-40B4-BE49-F238E27FC236}">
                <a16:creationId xmlns:a16="http://schemas.microsoft.com/office/drawing/2014/main" id="{1BE1A044-366C-4023-6BE3-16B512649FD8}"/>
              </a:ext>
            </a:extLst>
          </p:cNvPr>
          <p:cNvSpPr/>
          <p:nvPr/>
        </p:nvSpPr>
        <p:spPr>
          <a:xfrm flipH="1">
            <a:off x="7605939" y="2399120"/>
            <a:ext cx="729649" cy="653650"/>
          </a:xfrm>
          <a:custGeom>
            <a:avLst/>
            <a:gdLst>
              <a:gd name="connsiteX0" fmla="*/ 729649 w 729649"/>
              <a:gd name="connsiteY0" fmla="*/ 496170 h 653650"/>
              <a:gd name="connsiteX1" fmla="*/ 336254 w 729649"/>
              <a:gd name="connsiteY1" fmla="*/ 653651 h 653650"/>
              <a:gd name="connsiteX2" fmla="*/ 3589 w 729649"/>
              <a:gd name="connsiteY2" fmla="*/ 325412 h 653650"/>
              <a:gd name="connsiteX3" fmla="*/ 51780 w 729649"/>
              <a:gd name="connsiteY3" fmla="*/ 80646 h 653650"/>
              <a:gd name="connsiteX4" fmla="*/ 255485 w 729649"/>
              <a:gd name="connsiteY4" fmla="*/ 0 h 653650"/>
              <a:gd name="connsiteX5" fmla="*/ 700759 w 729649"/>
              <a:gd name="connsiteY5" fmla="*/ 132894 h 653650"/>
              <a:gd name="connsiteX6" fmla="*/ 729649 w 729649"/>
              <a:gd name="connsiteY6" fmla="*/ 496170 h 6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9649" h="653650">
                <a:moveTo>
                  <a:pt x="729649" y="496170"/>
                </a:moveTo>
                <a:cubicBezTo>
                  <a:pt x="692768" y="522724"/>
                  <a:pt x="505537" y="612344"/>
                  <a:pt x="336254" y="653651"/>
                </a:cubicBezTo>
                <a:cubicBezTo>
                  <a:pt x="247248" y="633120"/>
                  <a:pt x="43420" y="561449"/>
                  <a:pt x="3589" y="325412"/>
                </a:cubicBezTo>
                <a:cubicBezTo>
                  <a:pt x="-12270" y="230628"/>
                  <a:pt x="28176" y="128714"/>
                  <a:pt x="51780" y="80646"/>
                </a:cubicBezTo>
                <a:lnTo>
                  <a:pt x="255485" y="0"/>
                </a:lnTo>
                <a:lnTo>
                  <a:pt x="700759" y="132894"/>
                </a:lnTo>
                <a:cubicBezTo>
                  <a:pt x="685392" y="191534"/>
                  <a:pt x="652568" y="360080"/>
                  <a:pt x="729649" y="49617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6" name="任意多边形: 形状 1315">
            <a:extLst>
              <a:ext uri="{FF2B5EF4-FFF2-40B4-BE49-F238E27FC236}">
                <a16:creationId xmlns:a16="http://schemas.microsoft.com/office/drawing/2014/main" id="{701D94B6-477E-EE03-896D-9D79E6AE738B}"/>
              </a:ext>
            </a:extLst>
          </p:cNvPr>
          <p:cNvSpPr/>
          <p:nvPr/>
        </p:nvSpPr>
        <p:spPr>
          <a:xfrm flipH="1">
            <a:off x="7966240" y="2388850"/>
            <a:ext cx="377928" cy="679590"/>
          </a:xfrm>
          <a:custGeom>
            <a:avLst/>
            <a:gdLst>
              <a:gd name="connsiteX0" fmla="*/ 377929 w 377928"/>
              <a:gd name="connsiteY0" fmla="*/ 679590 h 679590"/>
              <a:gd name="connsiteX1" fmla="*/ 336254 w 377928"/>
              <a:gd name="connsiteY1" fmla="*/ 672214 h 679590"/>
              <a:gd name="connsiteX2" fmla="*/ 3589 w 377928"/>
              <a:gd name="connsiteY2" fmla="*/ 343975 h 679590"/>
              <a:gd name="connsiteX3" fmla="*/ 51780 w 377928"/>
              <a:gd name="connsiteY3" fmla="*/ 99209 h 679590"/>
              <a:gd name="connsiteX4" fmla="*/ 66532 w 377928"/>
              <a:gd name="connsiteY4" fmla="*/ 70934 h 679590"/>
              <a:gd name="connsiteX5" fmla="*/ 271098 w 377928"/>
              <a:gd name="connsiteY5" fmla="*/ 0 h 679590"/>
              <a:gd name="connsiteX6" fmla="*/ 377929 w 377928"/>
              <a:gd name="connsiteY6" fmla="*/ 679590 h 6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928" h="679590">
                <a:moveTo>
                  <a:pt x="377929" y="679590"/>
                </a:moveTo>
                <a:cubicBezTo>
                  <a:pt x="363914" y="677906"/>
                  <a:pt x="349998" y="675447"/>
                  <a:pt x="336254" y="672214"/>
                </a:cubicBezTo>
                <a:cubicBezTo>
                  <a:pt x="247248" y="651684"/>
                  <a:pt x="43420" y="580012"/>
                  <a:pt x="3589" y="343975"/>
                </a:cubicBezTo>
                <a:cubicBezTo>
                  <a:pt x="-12270" y="249191"/>
                  <a:pt x="28176" y="147277"/>
                  <a:pt x="51780" y="99209"/>
                </a:cubicBezTo>
                <a:cubicBezTo>
                  <a:pt x="56218" y="89547"/>
                  <a:pt x="61147" y="80105"/>
                  <a:pt x="66532" y="70934"/>
                </a:cubicBezTo>
                <a:lnTo>
                  <a:pt x="271098" y="0"/>
                </a:lnTo>
                <a:cubicBezTo>
                  <a:pt x="271098" y="0"/>
                  <a:pt x="-44233" y="442447"/>
                  <a:pt x="377929" y="67959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7" name="任意多边形: 形状 1316">
            <a:extLst>
              <a:ext uri="{FF2B5EF4-FFF2-40B4-BE49-F238E27FC236}">
                <a16:creationId xmlns:a16="http://schemas.microsoft.com/office/drawing/2014/main" id="{D5B91833-9748-830C-7C6D-6FF08A942558}"/>
              </a:ext>
            </a:extLst>
          </p:cNvPr>
          <p:cNvSpPr/>
          <p:nvPr/>
        </p:nvSpPr>
        <p:spPr>
          <a:xfrm flipH="1">
            <a:off x="7375710" y="2398863"/>
            <a:ext cx="315804" cy="168256"/>
          </a:xfrm>
          <a:custGeom>
            <a:avLst/>
            <a:gdLst>
              <a:gd name="connsiteX0" fmla="*/ 7905 w 315804"/>
              <a:gd name="connsiteY0" fmla="*/ 167876 h 168256"/>
              <a:gd name="connsiteX1" fmla="*/ 3111 w 315804"/>
              <a:gd name="connsiteY1" fmla="*/ 165294 h 168256"/>
              <a:gd name="connsiteX2" fmla="*/ 3012 w 315804"/>
              <a:gd name="connsiteY2" fmla="*/ 150517 h 168256"/>
              <a:gd name="connsiteX3" fmla="*/ 3111 w 315804"/>
              <a:gd name="connsiteY3" fmla="*/ 150419 h 168256"/>
              <a:gd name="connsiteX4" fmla="*/ 301845 w 315804"/>
              <a:gd name="connsiteY4" fmla="*/ 560 h 168256"/>
              <a:gd name="connsiteX5" fmla="*/ 315245 w 315804"/>
              <a:gd name="connsiteY5" fmla="*/ 7186 h 168256"/>
              <a:gd name="connsiteX6" fmla="*/ 308619 w 315804"/>
              <a:gd name="connsiteY6" fmla="*/ 20586 h 168256"/>
              <a:gd name="connsiteX7" fmla="*/ 307746 w 315804"/>
              <a:gd name="connsiteY7" fmla="*/ 20844 h 168256"/>
              <a:gd name="connsiteX8" fmla="*/ 18355 w 315804"/>
              <a:gd name="connsiteY8" fmla="*/ 164925 h 168256"/>
              <a:gd name="connsiteX9" fmla="*/ 7905 w 315804"/>
              <a:gd name="connsiteY9" fmla="*/ 167876 h 16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804" h="168256">
                <a:moveTo>
                  <a:pt x="7905" y="167876"/>
                </a:moveTo>
                <a:cubicBezTo>
                  <a:pt x="6098" y="167494"/>
                  <a:pt x="4426" y="166597"/>
                  <a:pt x="3111" y="165294"/>
                </a:cubicBezTo>
                <a:cubicBezTo>
                  <a:pt x="-996" y="161237"/>
                  <a:pt x="-1045" y="154623"/>
                  <a:pt x="3012" y="150517"/>
                </a:cubicBezTo>
                <a:cubicBezTo>
                  <a:pt x="3049" y="150480"/>
                  <a:pt x="3074" y="150455"/>
                  <a:pt x="3111" y="150419"/>
                </a:cubicBezTo>
                <a:cubicBezTo>
                  <a:pt x="6430" y="146853"/>
                  <a:pt x="86830" y="64363"/>
                  <a:pt x="301845" y="560"/>
                </a:cubicBezTo>
                <a:cubicBezTo>
                  <a:pt x="307377" y="-1309"/>
                  <a:pt x="313377" y="1654"/>
                  <a:pt x="315245" y="7186"/>
                </a:cubicBezTo>
                <a:cubicBezTo>
                  <a:pt x="317114" y="12718"/>
                  <a:pt x="314151" y="18717"/>
                  <a:pt x="308619" y="20586"/>
                </a:cubicBezTo>
                <a:cubicBezTo>
                  <a:pt x="308336" y="20684"/>
                  <a:pt x="308041" y="20770"/>
                  <a:pt x="307746" y="20844"/>
                </a:cubicBezTo>
                <a:cubicBezTo>
                  <a:pt x="98755" y="82312"/>
                  <a:pt x="19215" y="164065"/>
                  <a:pt x="18355" y="164925"/>
                </a:cubicBezTo>
                <a:cubicBezTo>
                  <a:pt x="15699" y="167777"/>
                  <a:pt x="11667" y="168920"/>
                  <a:pt x="7905" y="167876"/>
                </a:cubicBez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8" name="任意多边形: 形状 1317">
            <a:extLst>
              <a:ext uri="{FF2B5EF4-FFF2-40B4-BE49-F238E27FC236}">
                <a16:creationId xmlns:a16="http://schemas.microsoft.com/office/drawing/2014/main" id="{12FA0BD2-6000-2336-B117-A1B129E6C579}"/>
              </a:ext>
            </a:extLst>
          </p:cNvPr>
          <p:cNvSpPr/>
          <p:nvPr/>
        </p:nvSpPr>
        <p:spPr>
          <a:xfrm flipH="1">
            <a:off x="7342770" y="2668283"/>
            <a:ext cx="317877" cy="266464"/>
          </a:xfrm>
          <a:custGeom>
            <a:avLst/>
            <a:gdLst>
              <a:gd name="connsiteX0" fmla="*/ 8140 w 317877"/>
              <a:gd name="connsiteY0" fmla="*/ 266280 h 266464"/>
              <a:gd name="connsiteX1" fmla="*/ 285 w 317877"/>
              <a:gd name="connsiteY1" fmla="*/ 253556 h 266464"/>
              <a:gd name="connsiteX2" fmla="*/ 9247 w 317877"/>
              <a:gd name="connsiteY2" fmla="*/ 245503 h 266464"/>
              <a:gd name="connsiteX3" fmla="*/ 298147 w 317877"/>
              <a:gd name="connsiteY3" fmla="*/ 5287 h 266464"/>
              <a:gd name="connsiteX4" fmla="*/ 312591 w 317877"/>
              <a:gd name="connsiteY4" fmla="*/ 1414 h 266464"/>
              <a:gd name="connsiteX5" fmla="*/ 316464 w 317877"/>
              <a:gd name="connsiteY5" fmla="*/ 15859 h 266464"/>
              <a:gd name="connsiteX6" fmla="*/ 11829 w 317877"/>
              <a:gd name="connsiteY6" fmla="*/ 266280 h 266464"/>
              <a:gd name="connsiteX7" fmla="*/ 8140 w 317877"/>
              <a:gd name="connsiteY7" fmla="*/ 266280 h 26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77" h="266464">
                <a:moveTo>
                  <a:pt x="8140" y="266280"/>
                </a:moveTo>
                <a:cubicBezTo>
                  <a:pt x="2461" y="264940"/>
                  <a:pt x="-1055" y="259235"/>
                  <a:pt x="285" y="253556"/>
                </a:cubicBezTo>
                <a:cubicBezTo>
                  <a:pt x="1305" y="249265"/>
                  <a:pt x="4870" y="246057"/>
                  <a:pt x="9247" y="245503"/>
                </a:cubicBezTo>
                <a:cubicBezTo>
                  <a:pt x="10845" y="245503"/>
                  <a:pt x="172260" y="222146"/>
                  <a:pt x="298147" y="5287"/>
                </a:cubicBezTo>
                <a:cubicBezTo>
                  <a:pt x="301072" y="234"/>
                  <a:pt x="307539" y="-1500"/>
                  <a:pt x="312591" y="1414"/>
                </a:cubicBezTo>
                <a:cubicBezTo>
                  <a:pt x="317644" y="4328"/>
                  <a:pt x="319377" y="10806"/>
                  <a:pt x="316464" y="15859"/>
                </a:cubicBezTo>
                <a:cubicBezTo>
                  <a:pt x="184922" y="242799"/>
                  <a:pt x="18836" y="266280"/>
                  <a:pt x="11829" y="266280"/>
                </a:cubicBezTo>
                <a:cubicBezTo>
                  <a:pt x="10611" y="266526"/>
                  <a:pt x="9358" y="266526"/>
                  <a:pt x="8140" y="266280"/>
                </a:cubicBez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19" name="任意多边形: 形状 1318">
            <a:extLst>
              <a:ext uri="{FF2B5EF4-FFF2-40B4-BE49-F238E27FC236}">
                <a16:creationId xmlns:a16="http://schemas.microsoft.com/office/drawing/2014/main" id="{EB92F6AB-17FB-4BFC-3B27-EDCDDEA59D0A}"/>
              </a:ext>
            </a:extLst>
          </p:cNvPr>
          <p:cNvSpPr/>
          <p:nvPr/>
        </p:nvSpPr>
        <p:spPr>
          <a:xfrm flipH="1">
            <a:off x="7375710" y="2398863"/>
            <a:ext cx="315804" cy="168256"/>
          </a:xfrm>
          <a:custGeom>
            <a:avLst/>
            <a:gdLst>
              <a:gd name="connsiteX0" fmla="*/ 7905 w 315804"/>
              <a:gd name="connsiteY0" fmla="*/ 167876 h 168256"/>
              <a:gd name="connsiteX1" fmla="*/ 3111 w 315804"/>
              <a:gd name="connsiteY1" fmla="*/ 165294 h 168256"/>
              <a:gd name="connsiteX2" fmla="*/ 3012 w 315804"/>
              <a:gd name="connsiteY2" fmla="*/ 150517 h 168256"/>
              <a:gd name="connsiteX3" fmla="*/ 3111 w 315804"/>
              <a:gd name="connsiteY3" fmla="*/ 150419 h 168256"/>
              <a:gd name="connsiteX4" fmla="*/ 301845 w 315804"/>
              <a:gd name="connsiteY4" fmla="*/ 560 h 168256"/>
              <a:gd name="connsiteX5" fmla="*/ 315245 w 315804"/>
              <a:gd name="connsiteY5" fmla="*/ 7186 h 168256"/>
              <a:gd name="connsiteX6" fmla="*/ 308619 w 315804"/>
              <a:gd name="connsiteY6" fmla="*/ 20586 h 168256"/>
              <a:gd name="connsiteX7" fmla="*/ 307746 w 315804"/>
              <a:gd name="connsiteY7" fmla="*/ 20844 h 168256"/>
              <a:gd name="connsiteX8" fmla="*/ 18355 w 315804"/>
              <a:gd name="connsiteY8" fmla="*/ 164925 h 168256"/>
              <a:gd name="connsiteX9" fmla="*/ 7905 w 315804"/>
              <a:gd name="connsiteY9" fmla="*/ 167876 h 16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804" h="168256">
                <a:moveTo>
                  <a:pt x="7905" y="167876"/>
                </a:moveTo>
                <a:cubicBezTo>
                  <a:pt x="6098" y="167494"/>
                  <a:pt x="4426" y="166597"/>
                  <a:pt x="3111" y="165294"/>
                </a:cubicBezTo>
                <a:cubicBezTo>
                  <a:pt x="-996" y="161237"/>
                  <a:pt x="-1045" y="154623"/>
                  <a:pt x="3012" y="150517"/>
                </a:cubicBezTo>
                <a:cubicBezTo>
                  <a:pt x="3049" y="150480"/>
                  <a:pt x="3074" y="150455"/>
                  <a:pt x="3111" y="150419"/>
                </a:cubicBezTo>
                <a:cubicBezTo>
                  <a:pt x="6430" y="146853"/>
                  <a:pt x="86830" y="64363"/>
                  <a:pt x="301845" y="560"/>
                </a:cubicBezTo>
                <a:cubicBezTo>
                  <a:pt x="307377" y="-1309"/>
                  <a:pt x="313377" y="1654"/>
                  <a:pt x="315245" y="7186"/>
                </a:cubicBezTo>
                <a:cubicBezTo>
                  <a:pt x="317114" y="12718"/>
                  <a:pt x="314151" y="18717"/>
                  <a:pt x="308619" y="20586"/>
                </a:cubicBezTo>
                <a:cubicBezTo>
                  <a:pt x="308336" y="20684"/>
                  <a:pt x="308041" y="20770"/>
                  <a:pt x="307746" y="20844"/>
                </a:cubicBezTo>
                <a:cubicBezTo>
                  <a:pt x="98755" y="82312"/>
                  <a:pt x="19215" y="164065"/>
                  <a:pt x="18355" y="164925"/>
                </a:cubicBezTo>
                <a:cubicBezTo>
                  <a:pt x="15699" y="167777"/>
                  <a:pt x="11667" y="168920"/>
                  <a:pt x="7905" y="167876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20" name="任意多边形: 形状 1319">
            <a:extLst>
              <a:ext uri="{FF2B5EF4-FFF2-40B4-BE49-F238E27FC236}">
                <a16:creationId xmlns:a16="http://schemas.microsoft.com/office/drawing/2014/main" id="{DD430EE5-3406-2650-71F4-13F513712290}"/>
              </a:ext>
            </a:extLst>
          </p:cNvPr>
          <p:cNvSpPr/>
          <p:nvPr/>
        </p:nvSpPr>
        <p:spPr>
          <a:xfrm flipH="1">
            <a:off x="7342770" y="2668283"/>
            <a:ext cx="317877" cy="266464"/>
          </a:xfrm>
          <a:custGeom>
            <a:avLst/>
            <a:gdLst>
              <a:gd name="connsiteX0" fmla="*/ 8140 w 317877"/>
              <a:gd name="connsiteY0" fmla="*/ 266280 h 266464"/>
              <a:gd name="connsiteX1" fmla="*/ 285 w 317877"/>
              <a:gd name="connsiteY1" fmla="*/ 253556 h 266464"/>
              <a:gd name="connsiteX2" fmla="*/ 9247 w 317877"/>
              <a:gd name="connsiteY2" fmla="*/ 245503 h 266464"/>
              <a:gd name="connsiteX3" fmla="*/ 298147 w 317877"/>
              <a:gd name="connsiteY3" fmla="*/ 5287 h 266464"/>
              <a:gd name="connsiteX4" fmla="*/ 312591 w 317877"/>
              <a:gd name="connsiteY4" fmla="*/ 1414 h 266464"/>
              <a:gd name="connsiteX5" fmla="*/ 316464 w 317877"/>
              <a:gd name="connsiteY5" fmla="*/ 15859 h 266464"/>
              <a:gd name="connsiteX6" fmla="*/ 11829 w 317877"/>
              <a:gd name="connsiteY6" fmla="*/ 266280 h 266464"/>
              <a:gd name="connsiteX7" fmla="*/ 8140 w 317877"/>
              <a:gd name="connsiteY7" fmla="*/ 266280 h 26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77" h="266464">
                <a:moveTo>
                  <a:pt x="8140" y="266280"/>
                </a:moveTo>
                <a:cubicBezTo>
                  <a:pt x="2461" y="264940"/>
                  <a:pt x="-1055" y="259235"/>
                  <a:pt x="285" y="253556"/>
                </a:cubicBezTo>
                <a:cubicBezTo>
                  <a:pt x="1305" y="249265"/>
                  <a:pt x="4870" y="246057"/>
                  <a:pt x="9247" y="245503"/>
                </a:cubicBezTo>
                <a:cubicBezTo>
                  <a:pt x="10845" y="245503"/>
                  <a:pt x="172260" y="222146"/>
                  <a:pt x="298147" y="5287"/>
                </a:cubicBezTo>
                <a:cubicBezTo>
                  <a:pt x="301072" y="234"/>
                  <a:pt x="307539" y="-1500"/>
                  <a:pt x="312591" y="1414"/>
                </a:cubicBezTo>
                <a:cubicBezTo>
                  <a:pt x="317644" y="4328"/>
                  <a:pt x="319377" y="10806"/>
                  <a:pt x="316464" y="15859"/>
                </a:cubicBezTo>
                <a:cubicBezTo>
                  <a:pt x="184922" y="242799"/>
                  <a:pt x="18836" y="266280"/>
                  <a:pt x="11829" y="266280"/>
                </a:cubicBezTo>
                <a:cubicBezTo>
                  <a:pt x="10611" y="266526"/>
                  <a:pt x="9358" y="266526"/>
                  <a:pt x="8140" y="26628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1321" name="图形 2">
            <a:extLst>
              <a:ext uri="{FF2B5EF4-FFF2-40B4-BE49-F238E27FC236}">
                <a16:creationId xmlns:a16="http://schemas.microsoft.com/office/drawing/2014/main" id="{7A5D10D5-6458-0D75-2CBE-6BBAA11D1090}"/>
              </a:ext>
            </a:extLst>
          </p:cNvPr>
          <p:cNvGrpSpPr/>
          <p:nvPr/>
        </p:nvGrpSpPr>
        <p:grpSpPr>
          <a:xfrm flipH="1">
            <a:off x="7811955" y="2766123"/>
            <a:ext cx="280048" cy="86688"/>
            <a:chOff x="9840397" y="2766123"/>
            <a:chExt cx="280048" cy="86688"/>
          </a:xfrm>
          <a:solidFill>
            <a:srgbClr val="000000"/>
          </a:solidFill>
        </p:grpSpPr>
        <p:sp>
          <p:nvSpPr>
            <p:cNvPr id="1322" name="任意多边形: 形状 1321">
              <a:extLst>
                <a:ext uri="{FF2B5EF4-FFF2-40B4-BE49-F238E27FC236}">
                  <a16:creationId xmlns:a16="http://schemas.microsoft.com/office/drawing/2014/main" id="{51AE24EF-CC8B-6D4E-57C6-8DDA11DAC88B}"/>
                </a:ext>
              </a:extLst>
            </p:cNvPr>
            <p:cNvSpPr/>
            <p:nvPr/>
          </p:nvSpPr>
          <p:spPr>
            <a:xfrm>
              <a:off x="9840397" y="2766387"/>
              <a:ext cx="55936" cy="80277"/>
            </a:xfrm>
            <a:custGeom>
              <a:avLst/>
              <a:gdLst>
                <a:gd name="connsiteX0" fmla="*/ 0 w 55936"/>
                <a:gd name="connsiteY0" fmla="*/ 0 h 80277"/>
                <a:gd name="connsiteX1" fmla="*/ 11065 w 55936"/>
                <a:gd name="connsiteY1" fmla="*/ 79294 h 80277"/>
                <a:gd name="connsiteX2" fmla="*/ 19424 w 55936"/>
                <a:gd name="connsiteY2" fmla="*/ 80277 h 80277"/>
                <a:gd name="connsiteX3" fmla="*/ 14752 w 55936"/>
                <a:gd name="connsiteY3" fmla="*/ 46593 h 80277"/>
                <a:gd name="connsiteX4" fmla="*/ 55936 w 55936"/>
                <a:gd name="connsiteY4" fmla="*/ 50281 h 80277"/>
                <a:gd name="connsiteX5" fmla="*/ 54952 w 55936"/>
                <a:gd name="connsiteY5" fmla="*/ 42905 h 80277"/>
                <a:gd name="connsiteX6" fmla="*/ 13769 w 55936"/>
                <a:gd name="connsiteY6" fmla="*/ 39216 h 80277"/>
                <a:gd name="connsiteX7" fmla="*/ 9466 w 55936"/>
                <a:gd name="connsiteY7" fmla="*/ 8237 h 80277"/>
                <a:gd name="connsiteX8" fmla="*/ 55690 w 55936"/>
                <a:gd name="connsiteY8" fmla="*/ 12171 h 80277"/>
                <a:gd name="connsiteX9" fmla="*/ 54584 w 55936"/>
                <a:gd name="connsiteY9" fmla="*/ 5040 h 80277"/>
                <a:gd name="connsiteX10" fmla="*/ 0 w 55936"/>
                <a:gd name="connsiteY10" fmla="*/ 0 h 8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36" h="80277">
                  <a:moveTo>
                    <a:pt x="0" y="0"/>
                  </a:moveTo>
                  <a:lnTo>
                    <a:pt x="11065" y="79294"/>
                  </a:lnTo>
                  <a:lnTo>
                    <a:pt x="19424" y="80277"/>
                  </a:lnTo>
                  <a:cubicBezTo>
                    <a:pt x="17949" y="68967"/>
                    <a:pt x="16351" y="57780"/>
                    <a:pt x="14752" y="46593"/>
                  </a:cubicBezTo>
                  <a:cubicBezTo>
                    <a:pt x="28521" y="48068"/>
                    <a:pt x="42167" y="49297"/>
                    <a:pt x="55936" y="50281"/>
                  </a:cubicBezTo>
                  <a:cubicBezTo>
                    <a:pt x="55936" y="47822"/>
                    <a:pt x="55199" y="45486"/>
                    <a:pt x="54952" y="42905"/>
                  </a:cubicBezTo>
                  <a:cubicBezTo>
                    <a:pt x="41307" y="42044"/>
                    <a:pt x="27415" y="40815"/>
                    <a:pt x="13769" y="39216"/>
                  </a:cubicBezTo>
                  <a:cubicBezTo>
                    <a:pt x="12294" y="29013"/>
                    <a:pt x="10941" y="18563"/>
                    <a:pt x="9466" y="8237"/>
                  </a:cubicBezTo>
                  <a:cubicBezTo>
                    <a:pt x="24833" y="9835"/>
                    <a:pt x="40323" y="11187"/>
                    <a:pt x="55690" y="12171"/>
                  </a:cubicBezTo>
                  <a:lnTo>
                    <a:pt x="54584" y="5040"/>
                  </a:lnTo>
                  <a:cubicBezTo>
                    <a:pt x="36389" y="3811"/>
                    <a:pt x="18318" y="209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23" name="任意多边形: 形状 1322">
              <a:extLst>
                <a:ext uri="{FF2B5EF4-FFF2-40B4-BE49-F238E27FC236}">
                  <a16:creationId xmlns:a16="http://schemas.microsoft.com/office/drawing/2014/main" id="{5717E536-DBAD-F73E-C274-4CFABB49A420}"/>
                </a:ext>
              </a:extLst>
            </p:cNvPr>
            <p:cNvSpPr/>
            <p:nvPr/>
          </p:nvSpPr>
          <p:spPr>
            <a:xfrm>
              <a:off x="9912807" y="2772288"/>
              <a:ext cx="55689" cy="79416"/>
            </a:xfrm>
            <a:custGeom>
              <a:avLst/>
              <a:gdLst>
                <a:gd name="connsiteX0" fmla="*/ 0 w 55689"/>
                <a:gd name="connsiteY0" fmla="*/ 0 h 79416"/>
                <a:gd name="connsiteX1" fmla="*/ 11064 w 55689"/>
                <a:gd name="connsiteY1" fmla="*/ 79417 h 79416"/>
                <a:gd name="connsiteX2" fmla="*/ 19424 w 55689"/>
                <a:gd name="connsiteY2" fmla="*/ 79417 h 79416"/>
                <a:gd name="connsiteX3" fmla="*/ 14752 w 55689"/>
                <a:gd name="connsiteY3" fmla="*/ 45732 h 79416"/>
                <a:gd name="connsiteX4" fmla="*/ 55690 w 55689"/>
                <a:gd name="connsiteY4" fmla="*/ 46716 h 79416"/>
                <a:gd name="connsiteX5" fmla="*/ 54584 w 55689"/>
                <a:gd name="connsiteY5" fmla="*/ 39339 h 79416"/>
                <a:gd name="connsiteX6" fmla="*/ 13646 w 55689"/>
                <a:gd name="connsiteY6" fmla="*/ 38479 h 79416"/>
                <a:gd name="connsiteX7" fmla="*/ 9343 w 55689"/>
                <a:gd name="connsiteY7" fmla="*/ 7376 h 79416"/>
                <a:gd name="connsiteX8" fmla="*/ 55198 w 55689"/>
                <a:gd name="connsiteY8" fmla="*/ 8237 h 79416"/>
                <a:gd name="connsiteX9" fmla="*/ 54338 w 55689"/>
                <a:gd name="connsiteY9" fmla="*/ 984 h 79416"/>
                <a:gd name="connsiteX10" fmla="*/ 0 w 55689"/>
                <a:gd name="connsiteY10" fmla="*/ 0 h 7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89" h="79416">
                  <a:moveTo>
                    <a:pt x="0" y="0"/>
                  </a:moveTo>
                  <a:cubicBezTo>
                    <a:pt x="3688" y="26431"/>
                    <a:pt x="7253" y="52863"/>
                    <a:pt x="11064" y="79417"/>
                  </a:cubicBezTo>
                  <a:lnTo>
                    <a:pt x="19424" y="79417"/>
                  </a:lnTo>
                  <a:cubicBezTo>
                    <a:pt x="17826" y="68230"/>
                    <a:pt x="16228" y="56919"/>
                    <a:pt x="14752" y="45732"/>
                  </a:cubicBezTo>
                  <a:cubicBezTo>
                    <a:pt x="28398" y="45732"/>
                    <a:pt x="42044" y="46593"/>
                    <a:pt x="55690" y="46716"/>
                  </a:cubicBezTo>
                  <a:lnTo>
                    <a:pt x="54584" y="39339"/>
                  </a:lnTo>
                  <a:cubicBezTo>
                    <a:pt x="41061" y="39339"/>
                    <a:pt x="27415" y="39339"/>
                    <a:pt x="13646" y="38479"/>
                  </a:cubicBezTo>
                  <a:cubicBezTo>
                    <a:pt x="12171" y="28029"/>
                    <a:pt x="10818" y="17703"/>
                    <a:pt x="9343" y="7376"/>
                  </a:cubicBezTo>
                  <a:cubicBezTo>
                    <a:pt x="24710" y="7376"/>
                    <a:pt x="39954" y="8237"/>
                    <a:pt x="55198" y="8237"/>
                  </a:cubicBezTo>
                  <a:cubicBezTo>
                    <a:pt x="55198" y="5901"/>
                    <a:pt x="55198" y="3442"/>
                    <a:pt x="54338" y="984"/>
                  </a:cubicBezTo>
                  <a:cubicBezTo>
                    <a:pt x="35774" y="1475"/>
                    <a:pt x="17703" y="98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24" name="任意多边形: 形状 1323">
              <a:extLst>
                <a:ext uri="{FF2B5EF4-FFF2-40B4-BE49-F238E27FC236}">
                  <a16:creationId xmlns:a16="http://schemas.microsoft.com/office/drawing/2014/main" id="{95E18B7C-2719-66BC-F971-123294C602F3}"/>
                </a:ext>
              </a:extLst>
            </p:cNvPr>
            <p:cNvSpPr/>
            <p:nvPr/>
          </p:nvSpPr>
          <p:spPr>
            <a:xfrm>
              <a:off x="9983741" y="2773640"/>
              <a:ext cx="65475" cy="79170"/>
            </a:xfrm>
            <a:custGeom>
              <a:avLst/>
              <a:gdLst>
                <a:gd name="connsiteX0" fmla="*/ 0 w 65475"/>
                <a:gd name="connsiteY0" fmla="*/ 0 h 79170"/>
                <a:gd name="connsiteX1" fmla="*/ 11065 w 65475"/>
                <a:gd name="connsiteY1" fmla="*/ 79171 h 79170"/>
                <a:gd name="connsiteX2" fmla="*/ 19301 w 65475"/>
                <a:gd name="connsiteY2" fmla="*/ 79171 h 79170"/>
                <a:gd name="connsiteX3" fmla="*/ 15859 w 65475"/>
                <a:gd name="connsiteY3" fmla="*/ 54584 h 79170"/>
                <a:gd name="connsiteX4" fmla="*/ 37004 w 65475"/>
                <a:gd name="connsiteY4" fmla="*/ 53846 h 79170"/>
                <a:gd name="connsiteX5" fmla="*/ 65156 w 65475"/>
                <a:gd name="connsiteY5" fmla="*/ 24833 h 79170"/>
                <a:gd name="connsiteX6" fmla="*/ 29505 w 65475"/>
                <a:gd name="connsiteY6" fmla="*/ 246 h 79170"/>
                <a:gd name="connsiteX7" fmla="*/ 9343 w 65475"/>
                <a:gd name="connsiteY7" fmla="*/ 6884 h 79170"/>
                <a:gd name="connsiteX8" fmla="*/ 30243 w 65475"/>
                <a:gd name="connsiteY8" fmla="*/ 6270 h 79170"/>
                <a:gd name="connsiteX9" fmla="*/ 56919 w 65475"/>
                <a:gd name="connsiteY9" fmla="*/ 24833 h 79170"/>
                <a:gd name="connsiteX10" fmla="*/ 35774 w 65475"/>
                <a:gd name="connsiteY10" fmla="*/ 45855 h 79170"/>
                <a:gd name="connsiteX11" fmla="*/ 14876 w 65475"/>
                <a:gd name="connsiteY11" fmla="*/ 46593 h 7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475" h="79170">
                  <a:moveTo>
                    <a:pt x="0" y="0"/>
                  </a:moveTo>
                  <a:cubicBezTo>
                    <a:pt x="3811" y="26308"/>
                    <a:pt x="7376" y="52739"/>
                    <a:pt x="11065" y="79171"/>
                  </a:cubicBezTo>
                  <a:lnTo>
                    <a:pt x="19301" y="79171"/>
                  </a:lnTo>
                  <a:cubicBezTo>
                    <a:pt x="18195" y="70811"/>
                    <a:pt x="16965" y="62574"/>
                    <a:pt x="15859" y="54584"/>
                  </a:cubicBezTo>
                  <a:cubicBezTo>
                    <a:pt x="22989" y="54584"/>
                    <a:pt x="29996" y="54584"/>
                    <a:pt x="37004" y="53846"/>
                  </a:cubicBezTo>
                  <a:cubicBezTo>
                    <a:pt x="56919" y="52985"/>
                    <a:pt x="67492" y="41552"/>
                    <a:pt x="65156" y="24833"/>
                  </a:cubicBezTo>
                  <a:cubicBezTo>
                    <a:pt x="62820" y="8114"/>
                    <a:pt x="49421" y="-1352"/>
                    <a:pt x="29505" y="246"/>
                  </a:cubicBezTo>
                  <a:close/>
                  <a:moveTo>
                    <a:pt x="9343" y="6884"/>
                  </a:moveTo>
                  <a:cubicBezTo>
                    <a:pt x="16351" y="6884"/>
                    <a:pt x="23235" y="6884"/>
                    <a:pt x="30243" y="6270"/>
                  </a:cubicBezTo>
                  <a:cubicBezTo>
                    <a:pt x="45978" y="5532"/>
                    <a:pt x="54830" y="12048"/>
                    <a:pt x="56919" y="24833"/>
                  </a:cubicBezTo>
                  <a:cubicBezTo>
                    <a:pt x="59010" y="37618"/>
                    <a:pt x="51388" y="45117"/>
                    <a:pt x="35774" y="45855"/>
                  </a:cubicBezTo>
                  <a:lnTo>
                    <a:pt x="14876" y="46593"/>
                  </a:ln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25" name="任意多边形: 形状 1324">
              <a:extLst>
                <a:ext uri="{FF2B5EF4-FFF2-40B4-BE49-F238E27FC236}">
                  <a16:creationId xmlns:a16="http://schemas.microsoft.com/office/drawing/2014/main" id="{6CA98593-934E-187F-660B-A717B53D0C71}"/>
                </a:ext>
              </a:extLst>
            </p:cNvPr>
            <p:cNvSpPr/>
            <p:nvPr/>
          </p:nvSpPr>
          <p:spPr>
            <a:xfrm>
              <a:off x="10054183" y="2766123"/>
              <a:ext cx="66262" cy="82631"/>
            </a:xfrm>
            <a:custGeom>
              <a:avLst/>
              <a:gdLst>
                <a:gd name="connsiteX0" fmla="*/ 0 w 66262"/>
                <a:gd name="connsiteY0" fmla="*/ 14648 h 82631"/>
                <a:gd name="connsiteX1" fmla="*/ 6393 w 66262"/>
                <a:gd name="connsiteY1" fmla="*/ 19196 h 82631"/>
                <a:gd name="connsiteX2" fmla="*/ 26308 w 66262"/>
                <a:gd name="connsiteY2" fmla="*/ 8132 h 82631"/>
                <a:gd name="connsiteX3" fmla="*/ 46470 w 66262"/>
                <a:gd name="connsiteY3" fmla="*/ 20426 h 82631"/>
                <a:gd name="connsiteX4" fmla="*/ 38848 w 66262"/>
                <a:gd name="connsiteY4" fmla="*/ 41447 h 82631"/>
                <a:gd name="connsiteX5" fmla="*/ 11187 w 66262"/>
                <a:gd name="connsiteY5" fmla="*/ 76976 h 82631"/>
                <a:gd name="connsiteX6" fmla="*/ 11925 w 66262"/>
                <a:gd name="connsiteY6" fmla="*/ 82631 h 82631"/>
                <a:gd name="connsiteX7" fmla="*/ 66263 w 66262"/>
                <a:gd name="connsiteY7" fmla="*/ 76607 h 82631"/>
                <a:gd name="connsiteX8" fmla="*/ 65279 w 66262"/>
                <a:gd name="connsiteY8" fmla="*/ 69354 h 82631"/>
                <a:gd name="connsiteX9" fmla="*/ 22620 w 66262"/>
                <a:gd name="connsiteY9" fmla="*/ 74394 h 82631"/>
                <a:gd name="connsiteX10" fmla="*/ 45363 w 66262"/>
                <a:gd name="connsiteY10" fmla="*/ 45013 h 82631"/>
                <a:gd name="connsiteX11" fmla="*/ 54461 w 66262"/>
                <a:gd name="connsiteY11" fmla="*/ 18581 h 82631"/>
                <a:gd name="connsiteX12" fmla="*/ 25939 w 66262"/>
                <a:gd name="connsiteY12" fmla="*/ 264 h 82631"/>
                <a:gd name="connsiteX13" fmla="*/ 0 w 66262"/>
                <a:gd name="connsiteY13" fmla="*/ 14648 h 8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262" h="82631">
                  <a:moveTo>
                    <a:pt x="0" y="14648"/>
                  </a:moveTo>
                  <a:lnTo>
                    <a:pt x="6393" y="19196"/>
                  </a:lnTo>
                  <a:cubicBezTo>
                    <a:pt x="10966" y="12631"/>
                    <a:pt x="18317" y="8550"/>
                    <a:pt x="26308" y="8132"/>
                  </a:cubicBezTo>
                  <a:cubicBezTo>
                    <a:pt x="38602" y="6903"/>
                    <a:pt x="45363" y="11697"/>
                    <a:pt x="46470" y="20426"/>
                  </a:cubicBezTo>
                  <a:cubicBezTo>
                    <a:pt x="47269" y="28232"/>
                    <a:pt x="44466" y="35977"/>
                    <a:pt x="38848" y="41447"/>
                  </a:cubicBezTo>
                  <a:cubicBezTo>
                    <a:pt x="29628" y="53741"/>
                    <a:pt x="20284" y="65174"/>
                    <a:pt x="11187" y="76976"/>
                  </a:cubicBezTo>
                  <a:lnTo>
                    <a:pt x="11925" y="82631"/>
                  </a:lnTo>
                  <a:cubicBezTo>
                    <a:pt x="30119" y="81156"/>
                    <a:pt x="48191" y="79066"/>
                    <a:pt x="66263" y="76607"/>
                  </a:cubicBezTo>
                  <a:cubicBezTo>
                    <a:pt x="66263" y="74149"/>
                    <a:pt x="65525" y="71690"/>
                    <a:pt x="65279" y="69354"/>
                  </a:cubicBezTo>
                  <a:cubicBezTo>
                    <a:pt x="51141" y="71321"/>
                    <a:pt x="37004" y="72919"/>
                    <a:pt x="22620" y="74394"/>
                  </a:cubicBezTo>
                  <a:cubicBezTo>
                    <a:pt x="30242" y="64682"/>
                    <a:pt x="37864" y="54971"/>
                    <a:pt x="45363" y="45013"/>
                  </a:cubicBezTo>
                  <a:cubicBezTo>
                    <a:pt x="52199" y="38005"/>
                    <a:pt x="55543" y="28306"/>
                    <a:pt x="54461" y="18581"/>
                  </a:cubicBezTo>
                  <a:cubicBezTo>
                    <a:pt x="52740" y="5304"/>
                    <a:pt x="42167" y="-1457"/>
                    <a:pt x="25939" y="264"/>
                  </a:cubicBezTo>
                  <a:cubicBezTo>
                    <a:pt x="15539" y="793"/>
                    <a:pt x="5962" y="6103"/>
                    <a:pt x="0" y="14648"/>
                  </a:cubicBezTo>
                  <a:close/>
                </a:path>
              </a:pathLst>
            </a:custGeom>
            <a:solidFill>
              <a:srgbClr val="000000"/>
            </a:solidFill>
            <a:ln w="1228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326" name="任意多边形: 形状 1325">
            <a:extLst>
              <a:ext uri="{FF2B5EF4-FFF2-40B4-BE49-F238E27FC236}">
                <a16:creationId xmlns:a16="http://schemas.microsoft.com/office/drawing/2014/main" id="{25AF3C04-6DAD-2E6B-5CEB-3EAE869E51EC}"/>
              </a:ext>
            </a:extLst>
          </p:cNvPr>
          <p:cNvSpPr/>
          <p:nvPr/>
        </p:nvSpPr>
        <p:spPr>
          <a:xfrm flipH="1">
            <a:off x="8878916" y="2061718"/>
            <a:ext cx="41921" cy="68456"/>
          </a:xfrm>
          <a:custGeom>
            <a:avLst/>
            <a:gdLst>
              <a:gd name="connsiteX0" fmla="*/ 7499 w 41921"/>
              <a:gd name="connsiteY0" fmla="*/ 0 h 68456"/>
              <a:gd name="connsiteX1" fmla="*/ 41921 w 41921"/>
              <a:gd name="connsiteY1" fmla="*/ 60239 h 68456"/>
              <a:gd name="connsiteX2" fmla="*/ 35651 w 41921"/>
              <a:gd name="connsiteY2" fmla="*/ 67123 h 68456"/>
              <a:gd name="connsiteX3" fmla="*/ 26308 w 41921"/>
              <a:gd name="connsiteY3" fmla="*/ 67861 h 68456"/>
              <a:gd name="connsiteX4" fmla="*/ 0 w 41921"/>
              <a:gd name="connsiteY4" fmla="*/ 3688 h 6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1" h="68456">
                <a:moveTo>
                  <a:pt x="7499" y="0"/>
                </a:moveTo>
                <a:lnTo>
                  <a:pt x="41921" y="60239"/>
                </a:lnTo>
                <a:cubicBezTo>
                  <a:pt x="40643" y="63152"/>
                  <a:pt x="38430" y="65574"/>
                  <a:pt x="35651" y="67123"/>
                </a:cubicBezTo>
                <a:cubicBezTo>
                  <a:pt x="32763" y="68598"/>
                  <a:pt x="29394" y="68856"/>
                  <a:pt x="26308" y="67861"/>
                </a:cubicBezTo>
                <a:lnTo>
                  <a:pt x="0" y="3688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27" name="任意多边形: 形状 1326">
            <a:extLst>
              <a:ext uri="{FF2B5EF4-FFF2-40B4-BE49-F238E27FC236}">
                <a16:creationId xmlns:a16="http://schemas.microsoft.com/office/drawing/2014/main" id="{B10E64C8-C409-5D30-AB7E-09052C318D51}"/>
              </a:ext>
            </a:extLst>
          </p:cNvPr>
          <p:cNvSpPr/>
          <p:nvPr/>
        </p:nvSpPr>
        <p:spPr>
          <a:xfrm flipH="1">
            <a:off x="8878916" y="2061718"/>
            <a:ext cx="41921" cy="68456"/>
          </a:xfrm>
          <a:custGeom>
            <a:avLst/>
            <a:gdLst>
              <a:gd name="connsiteX0" fmla="*/ 7499 w 41921"/>
              <a:gd name="connsiteY0" fmla="*/ 0 h 68456"/>
              <a:gd name="connsiteX1" fmla="*/ 41921 w 41921"/>
              <a:gd name="connsiteY1" fmla="*/ 60239 h 68456"/>
              <a:gd name="connsiteX2" fmla="*/ 35651 w 41921"/>
              <a:gd name="connsiteY2" fmla="*/ 67123 h 68456"/>
              <a:gd name="connsiteX3" fmla="*/ 26308 w 41921"/>
              <a:gd name="connsiteY3" fmla="*/ 67861 h 68456"/>
              <a:gd name="connsiteX4" fmla="*/ 0 w 41921"/>
              <a:gd name="connsiteY4" fmla="*/ 3688 h 6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21" h="68456">
                <a:moveTo>
                  <a:pt x="7499" y="0"/>
                </a:moveTo>
                <a:lnTo>
                  <a:pt x="41921" y="60239"/>
                </a:lnTo>
                <a:cubicBezTo>
                  <a:pt x="40643" y="63152"/>
                  <a:pt x="38430" y="65574"/>
                  <a:pt x="35651" y="67123"/>
                </a:cubicBezTo>
                <a:cubicBezTo>
                  <a:pt x="32763" y="68598"/>
                  <a:pt x="29394" y="68856"/>
                  <a:pt x="26308" y="67861"/>
                </a:cubicBezTo>
                <a:lnTo>
                  <a:pt x="0" y="3688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28" name="任意多边形: 形状 1327">
            <a:extLst>
              <a:ext uri="{FF2B5EF4-FFF2-40B4-BE49-F238E27FC236}">
                <a16:creationId xmlns:a16="http://schemas.microsoft.com/office/drawing/2014/main" id="{7E20E210-DAF3-4B56-B9C1-AE7003D2B07B}"/>
              </a:ext>
            </a:extLst>
          </p:cNvPr>
          <p:cNvSpPr/>
          <p:nvPr/>
        </p:nvSpPr>
        <p:spPr>
          <a:xfrm flipH="1">
            <a:off x="8907604" y="2054079"/>
            <a:ext cx="20285" cy="14401"/>
          </a:xfrm>
          <a:custGeom>
            <a:avLst/>
            <a:gdLst>
              <a:gd name="connsiteX0" fmla="*/ 536 w 20285"/>
              <a:gd name="connsiteY0" fmla="*/ 12187 h 14401"/>
              <a:gd name="connsiteX1" fmla="*/ 12830 w 20285"/>
              <a:gd name="connsiteY1" fmla="*/ 12187 h 14401"/>
              <a:gd name="connsiteX2" fmla="*/ 19960 w 20285"/>
              <a:gd name="connsiteY2" fmla="*/ 2353 h 14401"/>
              <a:gd name="connsiteX3" fmla="*/ 7666 w 20285"/>
              <a:gd name="connsiteY3" fmla="*/ 1738 h 14401"/>
              <a:gd name="connsiteX4" fmla="*/ 536 w 20285"/>
              <a:gd name="connsiteY4" fmla="*/ 12187 h 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" h="14401">
                <a:moveTo>
                  <a:pt x="536" y="12187"/>
                </a:moveTo>
                <a:cubicBezTo>
                  <a:pt x="1888" y="15015"/>
                  <a:pt x="7297" y="15261"/>
                  <a:pt x="12830" y="12187"/>
                </a:cubicBezTo>
                <a:cubicBezTo>
                  <a:pt x="18362" y="9114"/>
                  <a:pt x="21312" y="5180"/>
                  <a:pt x="19960" y="2353"/>
                </a:cubicBezTo>
                <a:cubicBezTo>
                  <a:pt x="18608" y="-475"/>
                  <a:pt x="13075" y="-844"/>
                  <a:pt x="7666" y="1738"/>
                </a:cubicBezTo>
                <a:cubicBezTo>
                  <a:pt x="2257" y="4319"/>
                  <a:pt x="-1431" y="9237"/>
                  <a:pt x="536" y="12187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29" name="任意多边形: 形状 1328">
            <a:extLst>
              <a:ext uri="{FF2B5EF4-FFF2-40B4-BE49-F238E27FC236}">
                <a16:creationId xmlns:a16="http://schemas.microsoft.com/office/drawing/2014/main" id="{4FD0688C-A2D1-DA05-94EC-7F1F6B405DBE}"/>
              </a:ext>
            </a:extLst>
          </p:cNvPr>
          <p:cNvSpPr/>
          <p:nvPr/>
        </p:nvSpPr>
        <p:spPr>
          <a:xfrm flipH="1">
            <a:off x="8907604" y="2054079"/>
            <a:ext cx="20285" cy="14401"/>
          </a:xfrm>
          <a:custGeom>
            <a:avLst/>
            <a:gdLst>
              <a:gd name="connsiteX0" fmla="*/ 536 w 20285"/>
              <a:gd name="connsiteY0" fmla="*/ 12187 h 14401"/>
              <a:gd name="connsiteX1" fmla="*/ 12830 w 20285"/>
              <a:gd name="connsiteY1" fmla="*/ 12187 h 14401"/>
              <a:gd name="connsiteX2" fmla="*/ 19960 w 20285"/>
              <a:gd name="connsiteY2" fmla="*/ 2353 h 14401"/>
              <a:gd name="connsiteX3" fmla="*/ 7666 w 20285"/>
              <a:gd name="connsiteY3" fmla="*/ 1738 h 14401"/>
              <a:gd name="connsiteX4" fmla="*/ 536 w 20285"/>
              <a:gd name="connsiteY4" fmla="*/ 12187 h 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" h="14401">
                <a:moveTo>
                  <a:pt x="536" y="12187"/>
                </a:moveTo>
                <a:cubicBezTo>
                  <a:pt x="1888" y="15015"/>
                  <a:pt x="7297" y="15261"/>
                  <a:pt x="12830" y="12187"/>
                </a:cubicBezTo>
                <a:cubicBezTo>
                  <a:pt x="18362" y="9114"/>
                  <a:pt x="21312" y="5180"/>
                  <a:pt x="19960" y="2353"/>
                </a:cubicBezTo>
                <a:cubicBezTo>
                  <a:pt x="18608" y="-475"/>
                  <a:pt x="13075" y="-844"/>
                  <a:pt x="7666" y="1738"/>
                </a:cubicBezTo>
                <a:cubicBezTo>
                  <a:pt x="2257" y="4319"/>
                  <a:pt x="-1431" y="9237"/>
                  <a:pt x="536" y="12187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0" name="任意多边形: 形状 1329">
            <a:extLst>
              <a:ext uri="{FF2B5EF4-FFF2-40B4-BE49-F238E27FC236}">
                <a16:creationId xmlns:a16="http://schemas.microsoft.com/office/drawing/2014/main" id="{DC42FCD7-33A9-04B9-5841-B56B25D9A233}"/>
              </a:ext>
            </a:extLst>
          </p:cNvPr>
          <p:cNvSpPr/>
          <p:nvPr/>
        </p:nvSpPr>
        <p:spPr>
          <a:xfrm flipH="1">
            <a:off x="8945256" y="2160066"/>
            <a:ext cx="70119" cy="38847"/>
          </a:xfrm>
          <a:custGeom>
            <a:avLst/>
            <a:gdLst>
              <a:gd name="connsiteX0" fmla="*/ 3811 w 70119"/>
              <a:gd name="connsiteY0" fmla="*/ 0 h 38847"/>
              <a:gd name="connsiteX1" fmla="*/ 69336 w 70119"/>
              <a:gd name="connsiteY1" fmla="*/ 22743 h 38847"/>
              <a:gd name="connsiteX2" fmla="*/ 69336 w 70119"/>
              <a:gd name="connsiteY2" fmla="*/ 32086 h 38847"/>
              <a:gd name="connsiteX3" fmla="*/ 62820 w 70119"/>
              <a:gd name="connsiteY3" fmla="*/ 38848 h 38847"/>
              <a:gd name="connsiteX4" fmla="*/ 0 w 70119"/>
              <a:gd name="connsiteY4" fmla="*/ 7991 h 3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19" h="38847">
                <a:moveTo>
                  <a:pt x="3811" y="0"/>
                </a:moveTo>
                <a:lnTo>
                  <a:pt x="69336" y="22743"/>
                </a:lnTo>
                <a:cubicBezTo>
                  <a:pt x="70381" y="25767"/>
                  <a:pt x="70381" y="29062"/>
                  <a:pt x="69336" y="32086"/>
                </a:cubicBezTo>
                <a:cubicBezTo>
                  <a:pt x="68143" y="35111"/>
                  <a:pt x="65795" y="37545"/>
                  <a:pt x="62820" y="38848"/>
                </a:cubicBezTo>
                <a:lnTo>
                  <a:pt x="0" y="7991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1" name="任意多边形: 形状 1330">
            <a:extLst>
              <a:ext uri="{FF2B5EF4-FFF2-40B4-BE49-F238E27FC236}">
                <a16:creationId xmlns:a16="http://schemas.microsoft.com/office/drawing/2014/main" id="{57B04F4B-82E5-B8F7-8F7D-52CE8C593F91}"/>
              </a:ext>
            </a:extLst>
          </p:cNvPr>
          <p:cNvSpPr/>
          <p:nvPr/>
        </p:nvSpPr>
        <p:spPr>
          <a:xfrm flipH="1">
            <a:off x="8945256" y="2160066"/>
            <a:ext cx="70119" cy="38847"/>
          </a:xfrm>
          <a:custGeom>
            <a:avLst/>
            <a:gdLst>
              <a:gd name="connsiteX0" fmla="*/ 3811 w 70119"/>
              <a:gd name="connsiteY0" fmla="*/ 0 h 38847"/>
              <a:gd name="connsiteX1" fmla="*/ 69336 w 70119"/>
              <a:gd name="connsiteY1" fmla="*/ 22743 h 38847"/>
              <a:gd name="connsiteX2" fmla="*/ 69336 w 70119"/>
              <a:gd name="connsiteY2" fmla="*/ 32086 h 38847"/>
              <a:gd name="connsiteX3" fmla="*/ 62820 w 70119"/>
              <a:gd name="connsiteY3" fmla="*/ 38848 h 38847"/>
              <a:gd name="connsiteX4" fmla="*/ 0 w 70119"/>
              <a:gd name="connsiteY4" fmla="*/ 7991 h 3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19" h="38847">
                <a:moveTo>
                  <a:pt x="3811" y="0"/>
                </a:moveTo>
                <a:lnTo>
                  <a:pt x="69336" y="22743"/>
                </a:lnTo>
                <a:cubicBezTo>
                  <a:pt x="70381" y="25767"/>
                  <a:pt x="70381" y="29062"/>
                  <a:pt x="69336" y="32086"/>
                </a:cubicBezTo>
                <a:cubicBezTo>
                  <a:pt x="68143" y="35111"/>
                  <a:pt x="65795" y="37545"/>
                  <a:pt x="62820" y="38848"/>
                </a:cubicBezTo>
                <a:lnTo>
                  <a:pt x="0" y="7991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2" name="任意多边形: 形状 1331">
            <a:extLst>
              <a:ext uri="{FF2B5EF4-FFF2-40B4-BE49-F238E27FC236}">
                <a16:creationId xmlns:a16="http://schemas.microsoft.com/office/drawing/2014/main" id="{3EDDE77A-0F3A-7718-7DEF-7D05B9222841}"/>
              </a:ext>
            </a:extLst>
          </p:cNvPr>
          <p:cNvSpPr/>
          <p:nvPr/>
        </p:nvSpPr>
        <p:spPr>
          <a:xfrm flipH="1">
            <a:off x="9007929" y="2153224"/>
            <a:ext cx="13417" cy="20491"/>
          </a:xfrm>
          <a:custGeom>
            <a:avLst/>
            <a:gdLst>
              <a:gd name="connsiteX0" fmla="*/ 2529 w 13417"/>
              <a:gd name="connsiteY0" fmla="*/ 20243 h 20491"/>
              <a:gd name="connsiteX1" fmla="*/ 11995 w 13417"/>
              <a:gd name="connsiteY1" fmla="*/ 12621 h 20491"/>
              <a:gd name="connsiteX2" fmla="*/ 10889 w 13417"/>
              <a:gd name="connsiteY2" fmla="*/ 327 h 20491"/>
              <a:gd name="connsiteX3" fmla="*/ 1423 w 13417"/>
              <a:gd name="connsiteY3" fmla="*/ 7949 h 20491"/>
              <a:gd name="connsiteX4" fmla="*/ 2529 w 13417"/>
              <a:gd name="connsiteY4" fmla="*/ 20243 h 2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7" h="20491">
                <a:moveTo>
                  <a:pt x="2529" y="20243"/>
                </a:moveTo>
                <a:cubicBezTo>
                  <a:pt x="5480" y="21472"/>
                  <a:pt x="9782" y="18030"/>
                  <a:pt x="11995" y="12621"/>
                </a:cubicBezTo>
                <a:cubicBezTo>
                  <a:pt x="14208" y="7211"/>
                  <a:pt x="13839" y="1802"/>
                  <a:pt x="10889" y="327"/>
                </a:cubicBezTo>
                <a:cubicBezTo>
                  <a:pt x="7938" y="-1148"/>
                  <a:pt x="3635" y="2540"/>
                  <a:pt x="1423" y="7949"/>
                </a:cubicBezTo>
                <a:cubicBezTo>
                  <a:pt x="-790" y="13358"/>
                  <a:pt x="-422" y="19136"/>
                  <a:pt x="2529" y="20243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3" name="任意多边形: 形状 1332">
            <a:extLst>
              <a:ext uri="{FF2B5EF4-FFF2-40B4-BE49-F238E27FC236}">
                <a16:creationId xmlns:a16="http://schemas.microsoft.com/office/drawing/2014/main" id="{B68AC152-2914-9590-D8B9-9D5E4D587F4E}"/>
              </a:ext>
            </a:extLst>
          </p:cNvPr>
          <p:cNvSpPr/>
          <p:nvPr/>
        </p:nvSpPr>
        <p:spPr>
          <a:xfrm flipH="1">
            <a:off x="9007929" y="2153224"/>
            <a:ext cx="13417" cy="20491"/>
          </a:xfrm>
          <a:custGeom>
            <a:avLst/>
            <a:gdLst>
              <a:gd name="connsiteX0" fmla="*/ 2529 w 13417"/>
              <a:gd name="connsiteY0" fmla="*/ 20243 h 20491"/>
              <a:gd name="connsiteX1" fmla="*/ 11995 w 13417"/>
              <a:gd name="connsiteY1" fmla="*/ 12621 h 20491"/>
              <a:gd name="connsiteX2" fmla="*/ 10889 w 13417"/>
              <a:gd name="connsiteY2" fmla="*/ 327 h 20491"/>
              <a:gd name="connsiteX3" fmla="*/ 1423 w 13417"/>
              <a:gd name="connsiteY3" fmla="*/ 7949 h 20491"/>
              <a:gd name="connsiteX4" fmla="*/ 2529 w 13417"/>
              <a:gd name="connsiteY4" fmla="*/ 20243 h 2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7" h="20491">
                <a:moveTo>
                  <a:pt x="2529" y="20243"/>
                </a:moveTo>
                <a:cubicBezTo>
                  <a:pt x="5480" y="21472"/>
                  <a:pt x="9782" y="18030"/>
                  <a:pt x="11995" y="12621"/>
                </a:cubicBezTo>
                <a:cubicBezTo>
                  <a:pt x="14208" y="7211"/>
                  <a:pt x="13839" y="1802"/>
                  <a:pt x="10889" y="327"/>
                </a:cubicBezTo>
                <a:cubicBezTo>
                  <a:pt x="7938" y="-1148"/>
                  <a:pt x="3635" y="2540"/>
                  <a:pt x="1423" y="7949"/>
                </a:cubicBezTo>
                <a:cubicBezTo>
                  <a:pt x="-790" y="13358"/>
                  <a:pt x="-422" y="19136"/>
                  <a:pt x="2529" y="2024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4" name="任意多边形: 形状 1333">
            <a:extLst>
              <a:ext uri="{FF2B5EF4-FFF2-40B4-BE49-F238E27FC236}">
                <a16:creationId xmlns:a16="http://schemas.microsoft.com/office/drawing/2014/main" id="{7889A41C-A794-0D5F-4E12-4F8FAC0046D6}"/>
              </a:ext>
            </a:extLst>
          </p:cNvPr>
          <p:cNvSpPr/>
          <p:nvPr/>
        </p:nvSpPr>
        <p:spPr>
          <a:xfrm flipH="1">
            <a:off x="8926940" y="2323571"/>
            <a:ext cx="65815" cy="47699"/>
          </a:xfrm>
          <a:custGeom>
            <a:avLst/>
            <a:gdLst>
              <a:gd name="connsiteX0" fmla="*/ 0 w 65815"/>
              <a:gd name="connsiteY0" fmla="*/ 40692 h 47699"/>
              <a:gd name="connsiteX1" fmla="*/ 56305 w 65815"/>
              <a:gd name="connsiteY1" fmla="*/ 0 h 47699"/>
              <a:gd name="connsiteX2" fmla="*/ 63927 w 65815"/>
              <a:gd name="connsiteY2" fmla="*/ 5532 h 47699"/>
              <a:gd name="connsiteX3" fmla="*/ 65525 w 65815"/>
              <a:gd name="connsiteY3" fmla="*/ 14752 h 47699"/>
              <a:gd name="connsiteX4" fmla="*/ 4057 w 65815"/>
              <a:gd name="connsiteY4" fmla="*/ 47699 h 4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5" h="47699">
                <a:moveTo>
                  <a:pt x="0" y="40692"/>
                </a:moveTo>
                <a:lnTo>
                  <a:pt x="56305" y="0"/>
                </a:lnTo>
                <a:cubicBezTo>
                  <a:pt x="59378" y="984"/>
                  <a:pt x="62046" y="2914"/>
                  <a:pt x="63927" y="5532"/>
                </a:cubicBezTo>
                <a:cubicBezTo>
                  <a:pt x="65648" y="8274"/>
                  <a:pt x="66226" y="11593"/>
                  <a:pt x="65525" y="14752"/>
                </a:cubicBezTo>
                <a:lnTo>
                  <a:pt x="4057" y="47699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5" name="任意多边形: 形状 1334">
            <a:extLst>
              <a:ext uri="{FF2B5EF4-FFF2-40B4-BE49-F238E27FC236}">
                <a16:creationId xmlns:a16="http://schemas.microsoft.com/office/drawing/2014/main" id="{F3F3E8CA-D02B-3A4B-7E2E-BF9297CA573F}"/>
              </a:ext>
            </a:extLst>
          </p:cNvPr>
          <p:cNvSpPr/>
          <p:nvPr/>
        </p:nvSpPr>
        <p:spPr>
          <a:xfrm flipH="1">
            <a:off x="8926940" y="2323571"/>
            <a:ext cx="65815" cy="47699"/>
          </a:xfrm>
          <a:custGeom>
            <a:avLst/>
            <a:gdLst>
              <a:gd name="connsiteX0" fmla="*/ 0 w 65815"/>
              <a:gd name="connsiteY0" fmla="*/ 40692 h 47699"/>
              <a:gd name="connsiteX1" fmla="*/ 56305 w 65815"/>
              <a:gd name="connsiteY1" fmla="*/ 0 h 47699"/>
              <a:gd name="connsiteX2" fmla="*/ 63927 w 65815"/>
              <a:gd name="connsiteY2" fmla="*/ 5532 h 47699"/>
              <a:gd name="connsiteX3" fmla="*/ 65525 w 65815"/>
              <a:gd name="connsiteY3" fmla="*/ 14752 h 47699"/>
              <a:gd name="connsiteX4" fmla="*/ 4057 w 65815"/>
              <a:gd name="connsiteY4" fmla="*/ 47699 h 4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5" h="47699">
                <a:moveTo>
                  <a:pt x="0" y="40692"/>
                </a:moveTo>
                <a:lnTo>
                  <a:pt x="56305" y="0"/>
                </a:lnTo>
                <a:cubicBezTo>
                  <a:pt x="59378" y="984"/>
                  <a:pt x="62046" y="2914"/>
                  <a:pt x="63927" y="5532"/>
                </a:cubicBezTo>
                <a:cubicBezTo>
                  <a:pt x="65648" y="8274"/>
                  <a:pt x="66226" y="11593"/>
                  <a:pt x="65525" y="14752"/>
                </a:cubicBezTo>
                <a:lnTo>
                  <a:pt x="4057" y="47699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6" name="任意多边形: 形状 1335">
            <a:extLst>
              <a:ext uri="{FF2B5EF4-FFF2-40B4-BE49-F238E27FC236}">
                <a16:creationId xmlns:a16="http://schemas.microsoft.com/office/drawing/2014/main" id="{3F12EE41-78ED-0F1E-8D54-421493538B0A}"/>
              </a:ext>
            </a:extLst>
          </p:cNvPr>
          <p:cNvSpPr/>
          <p:nvPr/>
        </p:nvSpPr>
        <p:spPr>
          <a:xfrm flipH="1">
            <a:off x="8984299" y="2358923"/>
            <a:ext cx="14987" cy="19249"/>
          </a:xfrm>
          <a:custGeom>
            <a:avLst/>
            <a:gdLst>
              <a:gd name="connsiteX0" fmla="*/ 13170 w 14987"/>
              <a:gd name="connsiteY0" fmla="*/ 18740 h 19249"/>
              <a:gd name="connsiteX1" fmla="*/ 12432 w 14987"/>
              <a:gd name="connsiteY1" fmla="*/ 6446 h 19249"/>
              <a:gd name="connsiteX2" fmla="*/ 1859 w 14987"/>
              <a:gd name="connsiteY2" fmla="*/ 545 h 19249"/>
              <a:gd name="connsiteX3" fmla="*/ 2597 w 14987"/>
              <a:gd name="connsiteY3" fmla="*/ 12839 h 19249"/>
              <a:gd name="connsiteX4" fmla="*/ 13170 w 14987"/>
              <a:gd name="connsiteY4" fmla="*/ 18740 h 1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7" h="19249">
                <a:moveTo>
                  <a:pt x="13170" y="18740"/>
                </a:moveTo>
                <a:cubicBezTo>
                  <a:pt x="15874" y="17019"/>
                  <a:pt x="15505" y="11609"/>
                  <a:pt x="12432" y="6446"/>
                </a:cubicBezTo>
                <a:cubicBezTo>
                  <a:pt x="9359" y="1283"/>
                  <a:pt x="4564" y="-1176"/>
                  <a:pt x="1859" y="545"/>
                </a:cubicBezTo>
                <a:cubicBezTo>
                  <a:pt x="-845" y="2266"/>
                  <a:pt x="-599" y="7552"/>
                  <a:pt x="2597" y="12839"/>
                </a:cubicBezTo>
                <a:cubicBezTo>
                  <a:pt x="5793" y="18125"/>
                  <a:pt x="10465" y="20338"/>
                  <a:pt x="13170" y="18740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7" name="任意多边形: 形状 1336">
            <a:extLst>
              <a:ext uri="{FF2B5EF4-FFF2-40B4-BE49-F238E27FC236}">
                <a16:creationId xmlns:a16="http://schemas.microsoft.com/office/drawing/2014/main" id="{EAFD5652-79B7-3D61-1D69-682DEDE066E2}"/>
              </a:ext>
            </a:extLst>
          </p:cNvPr>
          <p:cNvSpPr/>
          <p:nvPr/>
        </p:nvSpPr>
        <p:spPr>
          <a:xfrm flipH="1">
            <a:off x="8984299" y="2358923"/>
            <a:ext cx="14987" cy="19249"/>
          </a:xfrm>
          <a:custGeom>
            <a:avLst/>
            <a:gdLst>
              <a:gd name="connsiteX0" fmla="*/ 13170 w 14987"/>
              <a:gd name="connsiteY0" fmla="*/ 18740 h 19249"/>
              <a:gd name="connsiteX1" fmla="*/ 12432 w 14987"/>
              <a:gd name="connsiteY1" fmla="*/ 6446 h 19249"/>
              <a:gd name="connsiteX2" fmla="*/ 1859 w 14987"/>
              <a:gd name="connsiteY2" fmla="*/ 545 h 19249"/>
              <a:gd name="connsiteX3" fmla="*/ 2597 w 14987"/>
              <a:gd name="connsiteY3" fmla="*/ 12839 h 19249"/>
              <a:gd name="connsiteX4" fmla="*/ 13170 w 14987"/>
              <a:gd name="connsiteY4" fmla="*/ 18740 h 1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7" h="19249">
                <a:moveTo>
                  <a:pt x="13170" y="18740"/>
                </a:moveTo>
                <a:cubicBezTo>
                  <a:pt x="15874" y="17019"/>
                  <a:pt x="15505" y="11609"/>
                  <a:pt x="12432" y="6446"/>
                </a:cubicBezTo>
                <a:cubicBezTo>
                  <a:pt x="9359" y="1283"/>
                  <a:pt x="4564" y="-1176"/>
                  <a:pt x="1859" y="545"/>
                </a:cubicBezTo>
                <a:cubicBezTo>
                  <a:pt x="-845" y="2266"/>
                  <a:pt x="-599" y="7552"/>
                  <a:pt x="2597" y="12839"/>
                </a:cubicBezTo>
                <a:cubicBezTo>
                  <a:pt x="5793" y="18125"/>
                  <a:pt x="10465" y="20338"/>
                  <a:pt x="13170" y="18740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8" name="任意多边形: 形状 1337">
            <a:extLst>
              <a:ext uri="{FF2B5EF4-FFF2-40B4-BE49-F238E27FC236}">
                <a16:creationId xmlns:a16="http://schemas.microsoft.com/office/drawing/2014/main" id="{9B0EA6FF-1499-BE8A-858F-34CCFC59315F}"/>
              </a:ext>
            </a:extLst>
          </p:cNvPr>
          <p:cNvSpPr/>
          <p:nvPr/>
        </p:nvSpPr>
        <p:spPr>
          <a:xfrm flipH="1">
            <a:off x="8863672" y="2364613"/>
            <a:ext cx="35528" cy="70829"/>
          </a:xfrm>
          <a:custGeom>
            <a:avLst/>
            <a:gdLst>
              <a:gd name="connsiteX0" fmla="*/ 0 w 35528"/>
              <a:gd name="connsiteY0" fmla="*/ 67633 h 70829"/>
              <a:gd name="connsiteX1" fmla="*/ 19055 w 35528"/>
              <a:gd name="connsiteY1" fmla="*/ 756 h 70829"/>
              <a:gd name="connsiteX2" fmla="*/ 28398 w 35528"/>
              <a:gd name="connsiteY2" fmla="*/ 756 h 70829"/>
              <a:gd name="connsiteX3" fmla="*/ 35528 w 35528"/>
              <a:gd name="connsiteY3" fmla="*/ 6903 h 70829"/>
              <a:gd name="connsiteX4" fmla="*/ 8237 w 35528"/>
              <a:gd name="connsiteY4" fmla="*/ 70830 h 7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" h="70829">
                <a:moveTo>
                  <a:pt x="0" y="67633"/>
                </a:moveTo>
                <a:lnTo>
                  <a:pt x="19055" y="756"/>
                </a:lnTo>
                <a:cubicBezTo>
                  <a:pt x="22092" y="-252"/>
                  <a:pt x="25362" y="-252"/>
                  <a:pt x="28398" y="756"/>
                </a:cubicBezTo>
                <a:cubicBezTo>
                  <a:pt x="31435" y="1899"/>
                  <a:pt x="33955" y="4075"/>
                  <a:pt x="35528" y="6903"/>
                </a:cubicBezTo>
                <a:lnTo>
                  <a:pt x="8237" y="7083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39" name="任意多边形: 形状 1338">
            <a:extLst>
              <a:ext uri="{FF2B5EF4-FFF2-40B4-BE49-F238E27FC236}">
                <a16:creationId xmlns:a16="http://schemas.microsoft.com/office/drawing/2014/main" id="{149DAE31-6DC3-2CCF-F159-B7A835AE2580}"/>
              </a:ext>
            </a:extLst>
          </p:cNvPr>
          <p:cNvSpPr/>
          <p:nvPr/>
        </p:nvSpPr>
        <p:spPr>
          <a:xfrm flipH="1">
            <a:off x="8863672" y="2364613"/>
            <a:ext cx="35528" cy="70829"/>
          </a:xfrm>
          <a:custGeom>
            <a:avLst/>
            <a:gdLst>
              <a:gd name="connsiteX0" fmla="*/ 0 w 35528"/>
              <a:gd name="connsiteY0" fmla="*/ 67633 h 70829"/>
              <a:gd name="connsiteX1" fmla="*/ 19055 w 35528"/>
              <a:gd name="connsiteY1" fmla="*/ 756 h 70829"/>
              <a:gd name="connsiteX2" fmla="*/ 28398 w 35528"/>
              <a:gd name="connsiteY2" fmla="*/ 756 h 70829"/>
              <a:gd name="connsiteX3" fmla="*/ 35528 w 35528"/>
              <a:gd name="connsiteY3" fmla="*/ 6903 h 70829"/>
              <a:gd name="connsiteX4" fmla="*/ 8237 w 35528"/>
              <a:gd name="connsiteY4" fmla="*/ 70830 h 7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" h="70829">
                <a:moveTo>
                  <a:pt x="0" y="67633"/>
                </a:moveTo>
                <a:lnTo>
                  <a:pt x="19055" y="756"/>
                </a:lnTo>
                <a:cubicBezTo>
                  <a:pt x="22092" y="-252"/>
                  <a:pt x="25362" y="-252"/>
                  <a:pt x="28398" y="756"/>
                </a:cubicBezTo>
                <a:cubicBezTo>
                  <a:pt x="31435" y="1899"/>
                  <a:pt x="33955" y="4075"/>
                  <a:pt x="35528" y="6903"/>
                </a:cubicBezTo>
                <a:lnTo>
                  <a:pt x="8237" y="7083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0" name="任意多边形: 形状 1339">
            <a:extLst>
              <a:ext uri="{FF2B5EF4-FFF2-40B4-BE49-F238E27FC236}">
                <a16:creationId xmlns:a16="http://schemas.microsoft.com/office/drawing/2014/main" id="{8C49977B-2185-A66C-10F6-CE0DA075C585}"/>
              </a:ext>
            </a:extLst>
          </p:cNvPr>
          <p:cNvSpPr/>
          <p:nvPr/>
        </p:nvSpPr>
        <p:spPr>
          <a:xfrm flipH="1">
            <a:off x="8885481" y="2428611"/>
            <a:ext cx="20871" cy="13018"/>
          </a:xfrm>
          <a:custGeom>
            <a:avLst/>
            <a:gdLst>
              <a:gd name="connsiteX0" fmla="*/ 20675 w 20871"/>
              <a:gd name="connsiteY0" fmla="*/ 10028 h 13018"/>
              <a:gd name="connsiteX1" fmla="*/ 12561 w 20871"/>
              <a:gd name="connsiteY1" fmla="*/ 1054 h 13018"/>
              <a:gd name="connsiteX2" fmla="*/ 267 w 20871"/>
              <a:gd name="connsiteY2" fmla="*/ 3021 h 13018"/>
              <a:gd name="connsiteX3" fmla="*/ 8504 w 20871"/>
              <a:gd name="connsiteY3" fmla="*/ 11995 h 13018"/>
              <a:gd name="connsiteX4" fmla="*/ 20675 w 20871"/>
              <a:gd name="connsiteY4" fmla="*/ 10028 h 1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1" h="13018">
                <a:moveTo>
                  <a:pt x="20675" y="10028"/>
                </a:moveTo>
                <a:cubicBezTo>
                  <a:pt x="21781" y="6955"/>
                  <a:pt x="18093" y="3021"/>
                  <a:pt x="12561" y="1054"/>
                </a:cubicBezTo>
                <a:cubicBezTo>
                  <a:pt x="7029" y="-913"/>
                  <a:pt x="1620" y="-53"/>
                  <a:pt x="267" y="3021"/>
                </a:cubicBezTo>
                <a:cubicBezTo>
                  <a:pt x="-1085" y="6094"/>
                  <a:pt x="2849" y="10028"/>
                  <a:pt x="8504" y="11995"/>
                </a:cubicBezTo>
                <a:cubicBezTo>
                  <a:pt x="14159" y="13962"/>
                  <a:pt x="19568" y="12978"/>
                  <a:pt x="20675" y="10028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1" name="任意多边形: 形状 1340">
            <a:extLst>
              <a:ext uri="{FF2B5EF4-FFF2-40B4-BE49-F238E27FC236}">
                <a16:creationId xmlns:a16="http://schemas.microsoft.com/office/drawing/2014/main" id="{231ACFE3-64A9-DC8D-7FB0-4C8923F7F0B9}"/>
              </a:ext>
            </a:extLst>
          </p:cNvPr>
          <p:cNvSpPr/>
          <p:nvPr/>
        </p:nvSpPr>
        <p:spPr>
          <a:xfrm flipH="1">
            <a:off x="8885481" y="2428611"/>
            <a:ext cx="20871" cy="13018"/>
          </a:xfrm>
          <a:custGeom>
            <a:avLst/>
            <a:gdLst>
              <a:gd name="connsiteX0" fmla="*/ 20675 w 20871"/>
              <a:gd name="connsiteY0" fmla="*/ 10028 h 13018"/>
              <a:gd name="connsiteX1" fmla="*/ 12561 w 20871"/>
              <a:gd name="connsiteY1" fmla="*/ 1054 h 13018"/>
              <a:gd name="connsiteX2" fmla="*/ 267 w 20871"/>
              <a:gd name="connsiteY2" fmla="*/ 3021 h 13018"/>
              <a:gd name="connsiteX3" fmla="*/ 8504 w 20871"/>
              <a:gd name="connsiteY3" fmla="*/ 11995 h 13018"/>
              <a:gd name="connsiteX4" fmla="*/ 20675 w 20871"/>
              <a:gd name="connsiteY4" fmla="*/ 10028 h 1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1" h="13018">
                <a:moveTo>
                  <a:pt x="20675" y="10028"/>
                </a:moveTo>
                <a:cubicBezTo>
                  <a:pt x="21781" y="6955"/>
                  <a:pt x="18093" y="3021"/>
                  <a:pt x="12561" y="1054"/>
                </a:cubicBezTo>
                <a:cubicBezTo>
                  <a:pt x="7029" y="-913"/>
                  <a:pt x="1620" y="-53"/>
                  <a:pt x="267" y="3021"/>
                </a:cubicBezTo>
                <a:cubicBezTo>
                  <a:pt x="-1085" y="6094"/>
                  <a:pt x="2849" y="10028"/>
                  <a:pt x="8504" y="11995"/>
                </a:cubicBezTo>
                <a:cubicBezTo>
                  <a:pt x="14159" y="13962"/>
                  <a:pt x="19568" y="12978"/>
                  <a:pt x="20675" y="1002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2" name="任意多边形: 形状 1341">
            <a:extLst>
              <a:ext uri="{FF2B5EF4-FFF2-40B4-BE49-F238E27FC236}">
                <a16:creationId xmlns:a16="http://schemas.microsoft.com/office/drawing/2014/main" id="{47163D9B-FE97-27AF-6708-310CE6BE4625}"/>
              </a:ext>
            </a:extLst>
          </p:cNvPr>
          <p:cNvSpPr/>
          <p:nvPr/>
        </p:nvSpPr>
        <p:spPr>
          <a:xfrm flipH="1">
            <a:off x="8757210" y="2347783"/>
            <a:ext cx="40322" cy="69096"/>
          </a:xfrm>
          <a:custGeom>
            <a:avLst/>
            <a:gdLst>
              <a:gd name="connsiteX0" fmla="*/ 33193 w 40322"/>
              <a:gd name="connsiteY0" fmla="*/ 69096 h 69096"/>
              <a:gd name="connsiteX1" fmla="*/ 0 w 40322"/>
              <a:gd name="connsiteY1" fmla="*/ 7628 h 69096"/>
              <a:gd name="connsiteX2" fmla="*/ 6393 w 40322"/>
              <a:gd name="connsiteY2" fmla="*/ 867 h 69096"/>
              <a:gd name="connsiteX3" fmla="*/ 15736 w 40322"/>
              <a:gd name="connsiteY3" fmla="*/ 867 h 69096"/>
              <a:gd name="connsiteX4" fmla="*/ 40323 w 40322"/>
              <a:gd name="connsiteY4" fmla="*/ 65654 h 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2" h="69096">
                <a:moveTo>
                  <a:pt x="33193" y="69096"/>
                </a:moveTo>
                <a:lnTo>
                  <a:pt x="0" y="7628"/>
                </a:lnTo>
                <a:cubicBezTo>
                  <a:pt x="1340" y="4739"/>
                  <a:pt x="3577" y="2367"/>
                  <a:pt x="6393" y="867"/>
                </a:cubicBezTo>
                <a:cubicBezTo>
                  <a:pt x="9404" y="-289"/>
                  <a:pt x="12724" y="-289"/>
                  <a:pt x="15736" y="867"/>
                </a:cubicBezTo>
                <a:lnTo>
                  <a:pt x="40323" y="65654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3" name="任意多边形: 形状 1342">
            <a:extLst>
              <a:ext uri="{FF2B5EF4-FFF2-40B4-BE49-F238E27FC236}">
                <a16:creationId xmlns:a16="http://schemas.microsoft.com/office/drawing/2014/main" id="{E9BB6E03-8ED2-8278-A494-ECABC6208BD4}"/>
              </a:ext>
            </a:extLst>
          </p:cNvPr>
          <p:cNvSpPr/>
          <p:nvPr/>
        </p:nvSpPr>
        <p:spPr>
          <a:xfrm flipH="1">
            <a:off x="8757210" y="2347783"/>
            <a:ext cx="40322" cy="69096"/>
          </a:xfrm>
          <a:custGeom>
            <a:avLst/>
            <a:gdLst>
              <a:gd name="connsiteX0" fmla="*/ 33193 w 40322"/>
              <a:gd name="connsiteY0" fmla="*/ 69096 h 69096"/>
              <a:gd name="connsiteX1" fmla="*/ 0 w 40322"/>
              <a:gd name="connsiteY1" fmla="*/ 7628 h 69096"/>
              <a:gd name="connsiteX2" fmla="*/ 6393 w 40322"/>
              <a:gd name="connsiteY2" fmla="*/ 867 h 69096"/>
              <a:gd name="connsiteX3" fmla="*/ 15736 w 40322"/>
              <a:gd name="connsiteY3" fmla="*/ 867 h 69096"/>
              <a:gd name="connsiteX4" fmla="*/ 40323 w 40322"/>
              <a:gd name="connsiteY4" fmla="*/ 65654 h 6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2" h="69096">
                <a:moveTo>
                  <a:pt x="33193" y="69096"/>
                </a:moveTo>
                <a:lnTo>
                  <a:pt x="0" y="7628"/>
                </a:lnTo>
                <a:cubicBezTo>
                  <a:pt x="1340" y="4739"/>
                  <a:pt x="3577" y="2367"/>
                  <a:pt x="6393" y="867"/>
                </a:cubicBezTo>
                <a:cubicBezTo>
                  <a:pt x="9404" y="-289"/>
                  <a:pt x="12724" y="-289"/>
                  <a:pt x="15736" y="867"/>
                </a:cubicBezTo>
                <a:lnTo>
                  <a:pt x="40323" y="65654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4" name="任意多边形: 形状 1343">
            <a:extLst>
              <a:ext uri="{FF2B5EF4-FFF2-40B4-BE49-F238E27FC236}">
                <a16:creationId xmlns:a16="http://schemas.microsoft.com/office/drawing/2014/main" id="{AC464633-3863-5AF6-EC7D-10A9BFEE004B}"/>
              </a:ext>
            </a:extLst>
          </p:cNvPr>
          <p:cNvSpPr/>
          <p:nvPr/>
        </p:nvSpPr>
        <p:spPr>
          <a:xfrm flipH="1">
            <a:off x="8749869" y="2409671"/>
            <a:ext cx="20083" cy="13802"/>
          </a:xfrm>
          <a:custGeom>
            <a:avLst/>
            <a:gdLst>
              <a:gd name="connsiteX0" fmla="*/ 19750 w 20083"/>
              <a:gd name="connsiteY0" fmla="*/ 2414 h 13802"/>
              <a:gd name="connsiteX1" fmla="*/ 7456 w 20083"/>
              <a:gd name="connsiteY1" fmla="*/ 1676 h 13802"/>
              <a:gd name="connsiteX2" fmla="*/ 326 w 20083"/>
              <a:gd name="connsiteY2" fmla="*/ 11388 h 13802"/>
              <a:gd name="connsiteX3" fmla="*/ 12619 w 20083"/>
              <a:gd name="connsiteY3" fmla="*/ 12126 h 13802"/>
              <a:gd name="connsiteX4" fmla="*/ 19750 w 20083"/>
              <a:gd name="connsiteY4" fmla="*/ 2414 h 1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3" h="13802">
                <a:moveTo>
                  <a:pt x="19750" y="2414"/>
                </a:moveTo>
                <a:cubicBezTo>
                  <a:pt x="18397" y="-537"/>
                  <a:pt x="12988" y="-782"/>
                  <a:pt x="7456" y="1676"/>
                </a:cubicBezTo>
                <a:cubicBezTo>
                  <a:pt x="1924" y="4135"/>
                  <a:pt x="-1026" y="8438"/>
                  <a:pt x="326" y="11388"/>
                </a:cubicBezTo>
                <a:cubicBezTo>
                  <a:pt x="1678" y="14339"/>
                  <a:pt x="6964" y="14585"/>
                  <a:pt x="12619" y="12126"/>
                </a:cubicBezTo>
                <a:cubicBezTo>
                  <a:pt x="18275" y="9667"/>
                  <a:pt x="21102" y="5365"/>
                  <a:pt x="19750" y="2414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5" name="任意多边形: 形状 1344">
            <a:extLst>
              <a:ext uri="{FF2B5EF4-FFF2-40B4-BE49-F238E27FC236}">
                <a16:creationId xmlns:a16="http://schemas.microsoft.com/office/drawing/2014/main" id="{1B01D970-76B5-B32C-78C4-E3D3E8A5E69D}"/>
              </a:ext>
            </a:extLst>
          </p:cNvPr>
          <p:cNvSpPr/>
          <p:nvPr/>
        </p:nvSpPr>
        <p:spPr>
          <a:xfrm flipH="1">
            <a:off x="8749869" y="2409671"/>
            <a:ext cx="20083" cy="13802"/>
          </a:xfrm>
          <a:custGeom>
            <a:avLst/>
            <a:gdLst>
              <a:gd name="connsiteX0" fmla="*/ 19750 w 20083"/>
              <a:gd name="connsiteY0" fmla="*/ 2414 h 13802"/>
              <a:gd name="connsiteX1" fmla="*/ 7456 w 20083"/>
              <a:gd name="connsiteY1" fmla="*/ 1676 h 13802"/>
              <a:gd name="connsiteX2" fmla="*/ 326 w 20083"/>
              <a:gd name="connsiteY2" fmla="*/ 11388 h 13802"/>
              <a:gd name="connsiteX3" fmla="*/ 12619 w 20083"/>
              <a:gd name="connsiteY3" fmla="*/ 12126 h 13802"/>
              <a:gd name="connsiteX4" fmla="*/ 19750 w 20083"/>
              <a:gd name="connsiteY4" fmla="*/ 2414 h 1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3" h="13802">
                <a:moveTo>
                  <a:pt x="19750" y="2414"/>
                </a:moveTo>
                <a:cubicBezTo>
                  <a:pt x="18397" y="-537"/>
                  <a:pt x="12988" y="-782"/>
                  <a:pt x="7456" y="1676"/>
                </a:cubicBezTo>
                <a:cubicBezTo>
                  <a:pt x="1924" y="4135"/>
                  <a:pt x="-1026" y="8438"/>
                  <a:pt x="326" y="11388"/>
                </a:cubicBezTo>
                <a:cubicBezTo>
                  <a:pt x="1678" y="14339"/>
                  <a:pt x="6964" y="14585"/>
                  <a:pt x="12619" y="12126"/>
                </a:cubicBezTo>
                <a:cubicBezTo>
                  <a:pt x="18275" y="9667"/>
                  <a:pt x="21102" y="5365"/>
                  <a:pt x="19750" y="241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6" name="任意多边形: 形状 1345">
            <a:extLst>
              <a:ext uri="{FF2B5EF4-FFF2-40B4-BE49-F238E27FC236}">
                <a16:creationId xmlns:a16="http://schemas.microsoft.com/office/drawing/2014/main" id="{F4208F53-EE19-0079-F39C-BD2CE7706ADF}"/>
              </a:ext>
            </a:extLst>
          </p:cNvPr>
          <p:cNvSpPr/>
          <p:nvPr/>
        </p:nvSpPr>
        <p:spPr>
          <a:xfrm flipH="1">
            <a:off x="8612146" y="2210962"/>
            <a:ext cx="72598" cy="24095"/>
          </a:xfrm>
          <a:custGeom>
            <a:avLst/>
            <a:gdLst>
              <a:gd name="connsiteX0" fmla="*/ 72599 w 72598"/>
              <a:gd name="connsiteY0" fmla="*/ 8237 h 24095"/>
              <a:gd name="connsiteX1" fmla="*/ 4984 w 72598"/>
              <a:gd name="connsiteY1" fmla="*/ 24096 h 24095"/>
              <a:gd name="connsiteX2" fmla="*/ 189 w 72598"/>
              <a:gd name="connsiteY2" fmla="*/ 16105 h 24095"/>
              <a:gd name="connsiteX3" fmla="*/ 2156 w 72598"/>
              <a:gd name="connsiteY3" fmla="*/ 7007 h 24095"/>
              <a:gd name="connsiteX4" fmla="*/ 71246 w 72598"/>
              <a:gd name="connsiteY4" fmla="*/ 0 h 2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98" h="24095">
                <a:moveTo>
                  <a:pt x="72599" y="8237"/>
                </a:moveTo>
                <a:lnTo>
                  <a:pt x="4984" y="24096"/>
                </a:lnTo>
                <a:cubicBezTo>
                  <a:pt x="2562" y="22018"/>
                  <a:pt x="878" y="19215"/>
                  <a:pt x="189" y="16105"/>
                </a:cubicBezTo>
                <a:cubicBezTo>
                  <a:pt x="-376" y="12933"/>
                  <a:pt x="337" y="9663"/>
                  <a:pt x="2156" y="7007"/>
                </a:cubicBezTo>
                <a:lnTo>
                  <a:pt x="71246" y="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7" name="任意多边形: 形状 1346">
            <a:extLst>
              <a:ext uri="{FF2B5EF4-FFF2-40B4-BE49-F238E27FC236}">
                <a16:creationId xmlns:a16="http://schemas.microsoft.com/office/drawing/2014/main" id="{42B4303C-C8BC-7916-F597-41DF4A8868A2}"/>
              </a:ext>
            </a:extLst>
          </p:cNvPr>
          <p:cNvSpPr/>
          <p:nvPr/>
        </p:nvSpPr>
        <p:spPr>
          <a:xfrm flipH="1">
            <a:off x="8612146" y="2210962"/>
            <a:ext cx="72598" cy="24095"/>
          </a:xfrm>
          <a:custGeom>
            <a:avLst/>
            <a:gdLst>
              <a:gd name="connsiteX0" fmla="*/ 72599 w 72598"/>
              <a:gd name="connsiteY0" fmla="*/ 8237 h 24095"/>
              <a:gd name="connsiteX1" fmla="*/ 4984 w 72598"/>
              <a:gd name="connsiteY1" fmla="*/ 24096 h 24095"/>
              <a:gd name="connsiteX2" fmla="*/ 189 w 72598"/>
              <a:gd name="connsiteY2" fmla="*/ 16105 h 24095"/>
              <a:gd name="connsiteX3" fmla="*/ 2156 w 72598"/>
              <a:gd name="connsiteY3" fmla="*/ 7007 h 24095"/>
              <a:gd name="connsiteX4" fmla="*/ 71246 w 72598"/>
              <a:gd name="connsiteY4" fmla="*/ 0 h 2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98" h="24095">
                <a:moveTo>
                  <a:pt x="72599" y="8237"/>
                </a:moveTo>
                <a:lnTo>
                  <a:pt x="4984" y="24096"/>
                </a:lnTo>
                <a:cubicBezTo>
                  <a:pt x="2562" y="22018"/>
                  <a:pt x="878" y="19215"/>
                  <a:pt x="189" y="16105"/>
                </a:cubicBezTo>
                <a:cubicBezTo>
                  <a:pt x="-376" y="12933"/>
                  <a:pt x="337" y="9663"/>
                  <a:pt x="2156" y="7007"/>
                </a:cubicBezTo>
                <a:lnTo>
                  <a:pt x="71246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8" name="任意多边形: 形状 1347">
            <a:extLst>
              <a:ext uri="{FF2B5EF4-FFF2-40B4-BE49-F238E27FC236}">
                <a16:creationId xmlns:a16="http://schemas.microsoft.com/office/drawing/2014/main" id="{DDD97C1C-B92A-0744-A3F5-B4CB13C75CD9}"/>
              </a:ext>
            </a:extLst>
          </p:cNvPr>
          <p:cNvSpPr/>
          <p:nvPr/>
        </p:nvSpPr>
        <p:spPr>
          <a:xfrm flipH="1">
            <a:off x="8605364" y="2204265"/>
            <a:ext cx="11964" cy="21118"/>
          </a:xfrm>
          <a:custGeom>
            <a:avLst/>
            <a:gdLst>
              <a:gd name="connsiteX0" fmla="*/ 4200 w 11964"/>
              <a:gd name="connsiteY0" fmla="*/ 59 h 21118"/>
              <a:gd name="connsiteX1" fmla="*/ 266 w 11964"/>
              <a:gd name="connsiteY1" fmla="*/ 11491 h 21118"/>
              <a:gd name="connsiteX2" fmla="*/ 7765 w 11964"/>
              <a:gd name="connsiteY2" fmla="*/ 21080 h 21118"/>
              <a:gd name="connsiteX3" fmla="*/ 11699 w 11964"/>
              <a:gd name="connsiteY3" fmla="*/ 9524 h 21118"/>
              <a:gd name="connsiteX4" fmla="*/ 4200 w 11964"/>
              <a:gd name="connsiteY4" fmla="*/ 59 h 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4" h="21118">
                <a:moveTo>
                  <a:pt x="4200" y="59"/>
                </a:moveTo>
                <a:cubicBezTo>
                  <a:pt x="1126" y="59"/>
                  <a:pt x="-718" y="5713"/>
                  <a:pt x="266" y="11491"/>
                </a:cubicBezTo>
                <a:cubicBezTo>
                  <a:pt x="1249" y="17269"/>
                  <a:pt x="4691" y="21572"/>
                  <a:pt x="7765" y="21080"/>
                </a:cubicBezTo>
                <a:cubicBezTo>
                  <a:pt x="10838" y="20589"/>
                  <a:pt x="12682" y="15302"/>
                  <a:pt x="11699" y="9524"/>
                </a:cubicBezTo>
                <a:cubicBezTo>
                  <a:pt x="10715" y="3746"/>
                  <a:pt x="7642" y="-556"/>
                  <a:pt x="4200" y="59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49" name="任意多边形: 形状 1348">
            <a:extLst>
              <a:ext uri="{FF2B5EF4-FFF2-40B4-BE49-F238E27FC236}">
                <a16:creationId xmlns:a16="http://schemas.microsoft.com/office/drawing/2014/main" id="{4FB9FA26-4310-7BC1-BBAB-5E001B1E56D2}"/>
              </a:ext>
            </a:extLst>
          </p:cNvPr>
          <p:cNvSpPr/>
          <p:nvPr/>
        </p:nvSpPr>
        <p:spPr>
          <a:xfrm flipH="1">
            <a:off x="8605364" y="2204265"/>
            <a:ext cx="11964" cy="21118"/>
          </a:xfrm>
          <a:custGeom>
            <a:avLst/>
            <a:gdLst>
              <a:gd name="connsiteX0" fmla="*/ 4200 w 11964"/>
              <a:gd name="connsiteY0" fmla="*/ 59 h 21118"/>
              <a:gd name="connsiteX1" fmla="*/ 266 w 11964"/>
              <a:gd name="connsiteY1" fmla="*/ 11491 h 21118"/>
              <a:gd name="connsiteX2" fmla="*/ 7765 w 11964"/>
              <a:gd name="connsiteY2" fmla="*/ 21080 h 21118"/>
              <a:gd name="connsiteX3" fmla="*/ 11699 w 11964"/>
              <a:gd name="connsiteY3" fmla="*/ 9524 h 21118"/>
              <a:gd name="connsiteX4" fmla="*/ 4200 w 11964"/>
              <a:gd name="connsiteY4" fmla="*/ 59 h 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4" h="21118">
                <a:moveTo>
                  <a:pt x="4200" y="59"/>
                </a:moveTo>
                <a:cubicBezTo>
                  <a:pt x="1126" y="59"/>
                  <a:pt x="-718" y="5713"/>
                  <a:pt x="266" y="11491"/>
                </a:cubicBezTo>
                <a:cubicBezTo>
                  <a:pt x="1249" y="17269"/>
                  <a:pt x="4691" y="21572"/>
                  <a:pt x="7765" y="21080"/>
                </a:cubicBezTo>
                <a:cubicBezTo>
                  <a:pt x="10838" y="20589"/>
                  <a:pt x="12682" y="15302"/>
                  <a:pt x="11699" y="9524"/>
                </a:cubicBezTo>
                <a:cubicBezTo>
                  <a:pt x="10715" y="3746"/>
                  <a:pt x="7642" y="-556"/>
                  <a:pt x="4200" y="59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0" name="任意多边形: 形状 1349">
            <a:extLst>
              <a:ext uri="{FF2B5EF4-FFF2-40B4-BE49-F238E27FC236}">
                <a16:creationId xmlns:a16="http://schemas.microsoft.com/office/drawing/2014/main" id="{1B3C6D51-2603-7AF9-6C5B-FD74797B075E}"/>
              </a:ext>
            </a:extLst>
          </p:cNvPr>
          <p:cNvSpPr/>
          <p:nvPr/>
        </p:nvSpPr>
        <p:spPr>
          <a:xfrm flipH="1">
            <a:off x="8746023" y="2070200"/>
            <a:ext cx="43150" cy="67845"/>
          </a:xfrm>
          <a:custGeom>
            <a:avLst/>
            <a:gdLst>
              <a:gd name="connsiteX0" fmla="*/ 43151 w 43150"/>
              <a:gd name="connsiteY0" fmla="*/ 3811 h 67845"/>
              <a:gd name="connsiteX1" fmla="*/ 15367 w 43150"/>
              <a:gd name="connsiteY1" fmla="*/ 67492 h 67845"/>
              <a:gd name="connsiteX2" fmla="*/ 6147 w 43150"/>
              <a:gd name="connsiteY2" fmla="*/ 66631 h 67845"/>
              <a:gd name="connsiteX3" fmla="*/ 0 w 43150"/>
              <a:gd name="connsiteY3" fmla="*/ 59501 h 67845"/>
              <a:gd name="connsiteX4" fmla="*/ 35774 w 43150"/>
              <a:gd name="connsiteY4" fmla="*/ 0 h 6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0" h="67845">
                <a:moveTo>
                  <a:pt x="43151" y="3811"/>
                </a:moveTo>
                <a:lnTo>
                  <a:pt x="15367" y="67492"/>
                </a:lnTo>
                <a:cubicBezTo>
                  <a:pt x="12281" y="68168"/>
                  <a:pt x="9060" y="67873"/>
                  <a:pt x="6147" y="66631"/>
                </a:cubicBezTo>
                <a:cubicBezTo>
                  <a:pt x="3233" y="65168"/>
                  <a:pt x="1020" y="62599"/>
                  <a:pt x="0" y="59501"/>
                </a:cubicBezTo>
                <a:lnTo>
                  <a:pt x="35774" y="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1" name="任意多边形: 形状 1350">
            <a:extLst>
              <a:ext uri="{FF2B5EF4-FFF2-40B4-BE49-F238E27FC236}">
                <a16:creationId xmlns:a16="http://schemas.microsoft.com/office/drawing/2014/main" id="{E7B251D3-B722-9ABA-F6E7-2D91ED7F4DAA}"/>
              </a:ext>
            </a:extLst>
          </p:cNvPr>
          <p:cNvSpPr/>
          <p:nvPr/>
        </p:nvSpPr>
        <p:spPr>
          <a:xfrm flipH="1">
            <a:off x="8746023" y="2070200"/>
            <a:ext cx="43150" cy="67845"/>
          </a:xfrm>
          <a:custGeom>
            <a:avLst/>
            <a:gdLst>
              <a:gd name="connsiteX0" fmla="*/ 43151 w 43150"/>
              <a:gd name="connsiteY0" fmla="*/ 3811 h 67845"/>
              <a:gd name="connsiteX1" fmla="*/ 15367 w 43150"/>
              <a:gd name="connsiteY1" fmla="*/ 67492 h 67845"/>
              <a:gd name="connsiteX2" fmla="*/ 6147 w 43150"/>
              <a:gd name="connsiteY2" fmla="*/ 66631 h 67845"/>
              <a:gd name="connsiteX3" fmla="*/ 0 w 43150"/>
              <a:gd name="connsiteY3" fmla="*/ 59501 h 67845"/>
              <a:gd name="connsiteX4" fmla="*/ 35774 w 43150"/>
              <a:gd name="connsiteY4" fmla="*/ 0 h 6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0" h="67845">
                <a:moveTo>
                  <a:pt x="43151" y="3811"/>
                </a:moveTo>
                <a:lnTo>
                  <a:pt x="15367" y="67492"/>
                </a:lnTo>
                <a:cubicBezTo>
                  <a:pt x="12281" y="68168"/>
                  <a:pt x="9060" y="67873"/>
                  <a:pt x="6147" y="66631"/>
                </a:cubicBezTo>
                <a:cubicBezTo>
                  <a:pt x="3233" y="65168"/>
                  <a:pt x="1020" y="62599"/>
                  <a:pt x="0" y="59501"/>
                </a:cubicBezTo>
                <a:lnTo>
                  <a:pt x="35774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2" name="任意多边形: 形状 1351">
            <a:extLst>
              <a:ext uri="{FF2B5EF4-FFF2-40B4-BE49-F238E27FC236}">
                <a16:creationId xmlns:a16="http://schemas.microsoft.com/office/drawing/2014/main" id="{BF9182B4-61DE-D9C0-DE13-CDC2219D68AC}"/>
              </a:ext>
            </a:extLst>
          </p:cNvPr>
          <p:cNvSpPr/>
          <p:nvPr/>
        </p:nvSpPr>
        <p:spPr>
          <a:xfrm flipH="1">
            <a:off x="8738970" y="2063208"/>
            <a:ext cx="19961" cy="14015"/>
          </a:xfrm>
          <a:custGeom>
            <a:avLst/>
            <a:gdLst>
              <a:gd name="connsiteX0" fmla="*/ 370 w 19961"/>
              <a:gd name="connsiteY0" fmla="*/ 2075 h 14015"/>
              <a:gd name="connsiteX1" fmla="*/ 7254 w 19961"/>
              <a:gd name="connsiteY1" fmla="*/ 12033 h 14015"/>
              <a:gd name="connsiteX2" fmla="*/ 19548 w 19961"/>
              <a:gd name="connsiteY2" fmla="*/ 12033 h 14015"/>
              <a:gd name="connsiteX3" fmla="*/ 12786 w 19961"/>
              <a:gd name="connsiteY3" fmla="*/ 2075 h 14015"/>
              <a:gd name="connsiteX4" fmla="*/ 370 w 19961"/>
              <a:gd name="connsiteY4" fmla="*/ 2075 h 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61" h="14015">
                <a:moveTo>
                  <a:pt x="370" y="2075"/>
                </a:moveTo>
                <a:cubicBezTo>
                  <a:pt x="-1106" y="4902"/>
                  <a:pt x="1967" y="9328"/>
                  <a:pt x="7254" y="12033"/>
                </a:cubicBezTo>
                <a:cubicBezTo>
                  <a:pt x="12540" y="14737"/>
                  <a:pt x="17949" y="14614"/>
                  <a:pt x="19548" y="12033"/>
                </a:cubicBezTo>
                <a:cubicBezTo>
                  <a:pt x="21145" y="9451"/>
                  <a:pt x="17949" y="4779"/>
                  <a:pt x="12786" y="2075"/>
                </a:cubicBezTo>
                <a:cubicBezTo>
                  <a:pt x="7623" y="-630"/>
                  <a:pt x="1722" y="-753"/>
                  <a:pt x="370" y="2075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3" name="任意多边形: 形状 1352">
            <a:extLst>
              <a:ext uri="{FF2B5EF4-FFF2-40B4-BE49-F238E27FC236}">
                <a16:creationId xmlns:a16="http://schemas.microsoft.com/office/drawing/2014/main" id="{5D92F8FC-BE22-A29B-4AD4-AB6437C48664}"/>
              </a:ext>
            </a:extLst>
          </p:cNvPr>
          <p:cNvSpPr/>
          <p:nvPr/>
        </p:nvSpPr>
        <p:spPr>
          <a:xfrm flipH="1">
            <a:off x="8738970" y="2063208"/>
            <a:ext cx="19961" cy="14015"/>
          </a:xfrm>
          <a:custGeom>
            <a:avLst/>
            <a:gdLst>
              <a:gd name="connsiteX0" fmla="*/ 370 w 19961"/>
              <a:gd name="connsiteY0" fmla="*/ 2075 h 14015"/>
              <a:gd name="connsiteX1" fmla="*/ 7254 w 19961"/>
              <a:gd name="connsiteY1" fmla="*/ 12033 h 14015"/>
              <a:gd name="connsiteX2" fmla="*/ 19548 w 19961"/>
              <a:gd name="connsiteY2" fmla="*/ 12033 h 14015"/>
              <a:gd name="connsiteX3" fmla="*/ 12786 w 19961"/>
              <a:gd name="connsiteY3" fmla="*/ 2075 h 14015"/>
              <a:gd name="connsiteX4" fmla="*/ 370 w 19961"/>
              <a:gd name="connsiteY4" fmla="*/ 2075 h 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61" h="14015">
                <a:moveTo>
                  <a:pt x="370" y="2075"/>
                </a:moveTo>
                <a:cubicBezTo>
                  <a:pt x="-1106" y="4902"/>
                  <a:pt x="1967" y="9328"/>
                  <a:pt x="7254" y="12033"/>
                </a:cubicBezTo>
                <a:cubicBezTo>
                  <a:pt x="12540" y="14737"/>
                  <a:pt x="17949" y="14614"/>
                  <a:pt x="19548" y="12033"/>
                </a:cubicBezTo>
                <a:cubicBezTo>
                  <a:pt x="21145" y="9451"/>
                  <a:pt x="17949" y="4779"/>
                  <a:pt x="12786" y="2075"/>
                </a:cubicBezTo>
                <a:cubicBezTo>
                  <a:pt x="7623" y="-630"/>
                  <a:pt x="1722" y="-753"/>
                  <a:pt x="370" y="2075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4" name="任意多边形: 形状 1353">
            <a:extLst>
              <a:ext uri="{FF2B5EF4-FFF2-40B4-BE49-F238E27FC236}">
                <a16:creationId xmlns:a16="http://schemas.microsoft.com/office/drawing/2014/main" id="{4D62B9DA-A479-AC6A-6DB5-0E65F2C9AA5E}"/>
              </a:ext>
            </a:extLst>
          </p:cNvPr>
          <p:cNvSpPr/>
          <p:nvPr/>
        </p:nvSpPr>
        <p:spPr>
          <a:xfrm flipH="1">
            <a:off x="8666115" y="2299599"/>
            <a:ext cx="67568" cy="43888"/>
          </a:xfrm>
          <a:custGeom>
            <a:avLst/>
            <a:gdLst>
              <a:gd name="connsiteX0" fmla="*/ 63635 w 67568"/>
              <a:gd name="connsiteY0" fmla="*/ 43888 h 43888"/>
              <a:gd name="connsiteX1" fmla="*/ 323 w 67568"/>
              <a:gd name="connsiteY1" fmla="*/ 15367 h 43888"/>
              <a:gd name="connsiteX2" fmla="*/ 1429 w 67568"/>
              <a:gd name="connsiteY2" fmla="*/ 6024 h 43888"/>
              <a:gd name="connsiteX3" fmla="*/ 8437 w 67568"/>
              <a:gd name="connsiteY3" fmla="*/ 0 h 43888"/>
              <a:gd name="connsiteX4" fmla="*/ 67569 w 67568"/>
              <a:gd name="connsiteY4" fmla="*/ 36881 h 4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68" h="43888">
                <a:moveTo>
                  <a:pt x="63635" y="43888"/>
                </a:moveTo>
                <a:lnTo>
                  <a:pt x="323" y="15367"/>
                </a:lnTo>
                <a:cubicBezTo>
                  <a:pt x="-353" y="12220"/>
                  <a:pt x="40" y="8937"/>
                  <a:pt x="1429" y="6024"/>
                </a:cubicBezTo>
                <a:cubicBezTo>
                  <a:pt x="2892" y="3184"/>
                  <a:pt x="5413" y="1020"/>
                  <a:pt x="8437" y="0"/>
                </a:cubicBezTo>
                <a:lnTo>
                  <a:pt x="67569" y="36881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5" name="任意多边形: 形状 1354">
            <a:extLst>
              <a:ext uri="{FF2B5EF4-FFF2-40B4-BE49-F238E27FC236}">
                <a16:creationId xmlns:a16="http://schemas.microsoft.com/office/drawing/2014/main" id="{5922A00B-832B-95E8-93F0-B42AFA5E5F71}"/>
              </a:ext>
            </a:extLst>
          </p:cNvPr>
          <p:cNvSpPr/>
          <p:nvPr/>
        </p:nvSpPr>
        <p:spPr>
          <a:xfrm flipH="1">
            <a:off x="8666115" y="2299599"/>
            <a:ext cx="67568" cy="43888"/>
          </a:xfrm>
          <a:custGeom>
            <a:avLst/>
            <a:gdLst>
              <a:gd name="connsiteX0" fmla="*/ 63635 w 67568"/>
              <a:gd name="connsiteY0" fmla="*/ 43888 h 43888"/>
              <a:gd name="connsiteX1" fmla="*/ 323 w 67568"/>
              <a:gd name="connsiteY1" fmla="*/ 15367 h 43888"/>
              <a:gd name="connsiteX2" fmla="*/ 1429 w 67568"/>
              <a:gd name="connsiteY2" fmla="*/ 6024 h 43888"/>
              <a:gd name="connsiteX3" fmla="*/ 8437 w 67568"/>
              <a:gd name="connsiteY3" fmla="*/ 0 h 43888"/>
              <a:gd name="connsiteX4" fmla="*/ 67569 w 67568"/>
              <a:gd name="connsiteY4" fmla="*/ 36881 h 4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68" h="43888">
                <a:moveTo>
                  <a:pt x="63635" y="43888"/>
                </a:moveTo>
                <a:lnTo>
                  <a:pt x="323" y="15367"/>
                </a:lnTo>
                <a:cubicBezTo>
                  <a:pt x="-353" y="12220"/>
                  <a:pt x="40" y="8937"/>
                  <a:pt x="1429" y="6024"/>
                </a:cubicBezTo>
                <a:cubicBezTo>
                  <a:pt x="2892" y="3184"/>
                  <a:pt x="5413" y="1020"/>
                  <a:pt x="8437" y="0"/>
                </a:cubicBezTo>
                <a:lnTo>
                  <a:pt x="67569" y="36881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6" name="任意多边形: 形状 1355">
            <a:extLst>
              <a:ext uri="{FF2B5EF4-FFF2-40B4-BE49-F238E27FC236}">
                <a16:creationId xmlns:a16="http://schemas.microsoft.com/office/drawing/2014/main" id="{27E0555A-A23D-CA7E-12F8-B43A891FD5A0}"/>
              </a:ext>
            </a:extLst>
          </p:cNvPr>
          <p:cNvSpPr/>
          <p:nvPr/>
        </p:nvSpPr>
        <p:spPr>
          <a:xfrm flipH="1">
            <a:off x="8659674" y="2330691"/>
            <a:ext cx="14293" cy="19903"/>
          </a:xfrm>
          <a:custGeom>
            <a:avLst/>
            <a:gdLst>
              <a:gd name="connsiteX0" fmla="*/ 12278 w 14293"/>
              <a:gd name="connsiteY0" fmla="*/ 379 h 19903"/>
              <a:gd name="connsiteX1" fmla="*/ 2075 w 14293"/>
              <a:gd name="connsiteY1" fmla="*/ 7141 h 19903"/>
              <a:gd name="connsiteX2" fmla="*/ 2075 w 14293"/>
              <a:gd name="connsiteY2" fmla="*/ 19434 h 19903"/>
              <a:gd name="connsiteX3" fmla="*/ 12156 w 14293"/>
              <a:gd name="connsiteY3" fmla="*/ 12796 h 19903"/>
              <a:gd name="connsiteX4" fmla="*/ 12278 w 14293"/>
              <a:gd name="connsiteY4" fmla="*/ 379 h 1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3" h="19903">
                <a:moveTo>
                  <a:pt x="12278" y="379"/>
                </a:moveTo>
                <a:cubicBezTo>
                  <a:pt x="9451" y="-1096"/>
                  <a:pt x="4903" y="1854"/>
                  <a:pt x="2075" y="7141"/>
                </a:cubicBezTo>
                <a:cubicBezTo>
                  <a:pt x="-753" y="12427"/>
                  <a:pt x="-630" y="17713"/>
                  <a:pt x="2075" y="19434"/>
                </a:cubicBezTo>
                <a:cubicBezTo>
                  <a:pt x="4779" y="21155"/>
                  <a:pt x="9451" y="17959"/>
                  <a:pt x="12156" y="12796"/>
                </a:cubicBezTo>
                <a:cubicBezTo>
                  <a:pt x="14860" y="7632"/>
                  <a:pt x="15106" y="1486"/>
                  <a:pt x="12278" y="379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7" name="任意多边形: 形状 1356">
            <a:extLst>
              <a:ext uri="{FF2B5EF4-FFF2-40B4-BE49-F238E27FC236}">
                <a16:creationId xmlns:a16="http://schemas.microsoft.com/office/drawing/2014/main" id="{EEA4365D-D43F-323B-A38A-11FC4BA9F3FD}"/>
              </a:ext>
            </a:extLst>
          </p:cNvPr>
          <p:cNvSpPr/>
          <p:nvPr/>
        </p:nvSpPr>
        <p:spPr>
          <a:xfrm flipH="1">
            <a:off x="8659674" y="2330691"/>
            <a:ext cx="14293" cy="19903"/>
          </a:xfrm>
          <a:custGeom>
            <a:avLst/>
            <a:gdLst>
              <a:gd name="connsiteX0" fmla="*/ 12278 w 14293"/>
              <a:gd name="connsiteY0" fmla="*/ 379 h 19903"/>
              <a:gd name="connsiteX1" fmla="*/ 2075 w 14293"/>
              <a:gd name="connsiteY1" fmla="*/ 7141 h 19903"/>
              <a:gd name="connsiteX2" fmla="*/ 2075 w 14293"/>
              <a:gd name="connsiteY2" fmla="*/ 19434 h 19903"/>
              <a:gd name="connsiteX3" fmla="*/ 12156 w 14293"/>
              <a:gd name="connsiteY3" fmla="*/ 12796 h 19903"/>
              <a:gd name="connsiteX4" fmla="*/ 12278 w 14293"/>
              <a:gd name="connsiteY4" fmla="*/ 379 h 1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3" h="19903">
                <a:moveTo>
                  <a:pt x="12278" y="379"/>
                </a:moveTo>
                <a:cubicBezTo>
                  <a:pt x="9451" y="-1096"/>
                  <a:pt x="4903" y="1854"/>
                  <a:pt x="2075" y="7141"/>
                </a:cubicBezTo>
                <a:cubicBezTo>
                  <a:pt x="-753" y="12427"/>
                  <a:pt x="-630" y="17713"/>
                  <a:pt x="2075" y="19434"/>
                </a:cubicBezTo>
                <a:cubicBezTo>
                  <a:pt x="4779" y="21155"/>
                  <a:pt x="9451" y="17959"/>
                  <a:pt x="12156" y="12796"/>
                </a:cubicBezTo>
                <a:cubicBezTo>
                  <a:pt x="14860" y="7632"/>
                  <a:pt x="15106" y="1486"/>
                  <a:pt x="12278" y="379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8" name="任意多边形: 形状 1357">
            <a:extLst>
              <a:ext uri="{FF2B5EF4-FFF2-40B4-BE49-F238E27FC236}">
                <a16:creationId xmlns:a16="http://schemas.microsoft.com/office/drawing/2014/main" id="{23A9903D-7B44-2205-BBC1-CCB7BA2F9E5C}"/>
              </a:ext>
            </a:extLst>
          </p:cNvPr>
          <p:cNvSpPr/>
          <p:nvPr/>
        </p:nvSpPr>
        <p:spPr>
          <a:xfrm flipH="1">
            <a:off x="8668450" y="2082862"/>
            <a:ext cx="324551" cy="324551"/>
          </a:xfrm>
          <a:custGeom>
            <a:avLst/>
            <a:gdLst>
              <a:gd name="connsiteX0" fmla="*/ 324551 w 324551"/>
              <a:gd name="connsiteY0" fmla="*/ 162276 h 324551"/>
              <a:gd name="connsiteX1" fmla="*/ 162275 w 324551"/>
              <a:gd name="connsiteY1" fmla="*/ 324551 h 324551"/>
              <a:gd name="connsiteX2" fmla="*/ 0 w 324551"/>
              <a:gd name="connsiteY2" fmla="*/ 162276 h 324551"/>
              <a:gd name="connsiteX3" fmla="*/ 162275 w 324551"/>
              <a:gd name="connsiteY3" fmla="*/ 0 h 324551"/>
              <a:gd name="connsiteX4" fmla="*/ 324551 w 324551"/>
              <a:gd name="connsiteY4" fmla="*/ 162276 h 3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551" h="324551">
                <a:moveTo>
                  <a:pt x="324551" y="162276"/>
                </a:moveTo>
                <a:cubicBezTo>
                  <a:pt x="324551" y="251898"/>
                  <a:pt x="251898" y="324551"/>
                  <a:pt x="162275" y="324551"/>
                </a:cubicBezTo>
                <a:cubicBezTo>
                  <a:pt x="72653" y="324551"/>
                  <a:pt x="0" y="251898"/>
                  <a:pt x="0" y="162276"/>
                </a:cubicBezTo>
                <a:cubicBezTo>
                  <a:pt x="0" y="72653"/>
                  <a:pt x="72653" y="0"/>
                  <a:pt x="162275" y="0"/>
                </a:cubicBezTo>
                <a:cubicBezTo>
                  <a:pt x="251898" y="0"/>
                  <a:pt x="324551" y="72653"/>
                  <a:pt x="324551" y="162276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59" name="任意多边形: 形状 1358">
            <a:extLst>
              <a:ext uri="{FF2B5EF4-FFF2-40B4-BE49-F238E27FC236}">
                <a16:creationId xmlns:a16="http://schemas.microsoft.com/office/drawing/2014/main" id="{1286E5C5-8BA1-9BFB-D92B-754C0E67AB8E}"/>
              </a:ext>
            </a:extLst>
          </p:cNvPr>
          <p:cNvSpPr/>
          <p:nvPr/>
        </p:nvSpPr>
        <p:spPr>
          <a:xfrm flipH="1">
            <a:off x="8666145" y="2083890"/>
            <a:ext cx="324551" cy="324551"/>
          </a:xfrm>
          <a:custGeom>
            <a:avLst/>
            <a:gdLst>
              <a:gd name="connsiteX0" fmla="*/ 324551 w 324551"/>
              <a:gd name="connsiteY0" fmla="*/ 162276 h 324551"/>
              <a:gd name="connsiteX1" fmla="*/ 162275 w 324551"/>
              <a:gd name="connsiteY1" fmla="*/ 324551 h 324551"/>
              <a:gd name="connsiteX2" fmla="*/ 0 w 324551"/>
              <a:gd name="connsiteY2" fmla="*/ 162276 h 324551"/>
              <a:gd name="connsiteX3" fmla="*/ 162275 w 324551"/>
              <a:gd name="connsiteY3" fmla="*/ 0 h 324551"/>
              <a:gd name="connsiteX4" fmla="*/ 324551 w 324551"/>
              <a:gd name="connsiteY4" fmla="*/ 162276 h 3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551" h="324551">
                <a:moveTo>
                  <a:pt x="324551" y="162276"/>
                </a:moveTo>
                <a:cubicBezTo>
                  <a:pt x="324551" y="251898"/>
                  <a:pt x="251898" y="324551"/>
                  <a:pt x="162275" y="324551"/>
                </a:cubicBezTo>
                <a:cubicBezTo>
                  <a:pt x="72653" y="324551"/>
                  <a:pt x="0" y="251898"/>
                  <a:pt x="0" y="162276"/>
                </a:cubicBezTo>
                <a:cubicBezTo>
                  <a:pt x="0" y="72653"/>
                  <a:pt x="72653" y="0"/>
                  <a:pt x="162275" y="0"/>
                </a:cubicBezTo>
                <a:cubicBezTo>
                  <a:pt x="251898" y="0"/>
                  <a:pt x="324551" y="72653"/>
                  <a:pt x="324551" y="162276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0" name="任意多边形: 形状 1359">
            <a:extLst>
              <a:ext uri="{FF2B5EF4-FFF2-40B4-BE49-F238E27FC236}">
                <a16:creationId xmlns:a16="http://schemas.microsoft.com/office/drawing/2014/main" id="{B180EB1B-A523-2511-474F-89CB8EC89181}"/>
              </a:ext>
            </a:extLst>
          </p:cNvPr>
          <p:cNvSpPr/>
          <p:nvPr/>
        </p:nvSpPr>
        <p:spPr>
          <a:xfrm flipH="1">
            <a:off x="8821996" y="2027049"/>
            <a:ext cx="17334" cy="72778"/>
          </a:xfrm>
          <a:custGeom>
            <a:avLst/>
            <a:gdLst>
              <a:gd name="connsiteX0" fmla="*/ 12785 w 17334"/>
              <a:gd name="connsiteY0" fmla="*/ 0 h 72778"/>
              <a:gd name="connsiteX1" fmla="*/ 17334 w 17334"/>
              <a:gd name="connsiteY1" fmla="*/ 69336 h 72778"/>
              <a:gd name="connsiteX2" fmla="*/ 8605 w 17334"/>
              <a:gd name="connsiteY2" fmla="*/ 72778 h 72778"/>
              <a:gd name="connsiteX3" fmla="*/ 0 w 17334"/>
              <a:gd name="connsiteY3" fmla="*/ 69336 h 72778"/>
              <a:gd name="connsiteX4" fmla="*/ 4426 w 17334"/>
              <a:gd name="connsiteY4" fmla="*/ 0 h 7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4" h="72778">
                <a:moveTo>
                  <a:pt x="12785" y="0"/>
                </a:moveTo>
                <a:lnTo>
                  <a:pt x="17334" y="69336"/>
                </a:lnTo>
                <a:cubicBezTo>
                  <a:pt x="14863" y="71389"/>
                  <a:pt x="11814" y="72594"/>
                  <a:pt x="8605" y="72778"/>
                </a:cubicBezTo>
                <a:cubicBezTo>
                  <a:pt x="5397" y="72803"/>
                  <a:pt x="2311" y="71561"/>
                  <a:pt x="0" y="69336"/>
                </a:cubicBezTo>
                <a:lnTo>
                  <a:pt x="4426" y="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1" name="任意多边形: 形状 1360">
            <a:extLst>
              <a:ext uri="{FF2B5EF4-FFF2-40B4-BE49-F238E27FC236}">
                <a16:creationId xmlns:a16="http://schemas.microsoft.com/office/drawing/2014/main" id="{64DD5AF0-01AD-17D6-DAFD-863C05446B4F}"/>
              </a:ext>
            </a:extLst>
          </p:cNvPr>
          <p:cNvSpPr/>
          <p:nvPr/>
        </p:nvSpPr>
        <p:spPr>
          <a:xfrm flipH="1">
            <a:off x="8821996" y="2027049"/>
            <a:ext cx="17334" cy="72778"/>
          </a:xfrm>
          <a:custGeom>
            <a:avLst/>
            <a:gdLst>
              <a:gd name="connsiteX0" fmla="*/ 12785 w 17334"/>
              <a:gd name="connsiteY0" fmla="*/ 0 h 72778"/>
              <a:gd name="connsiteX1" fmla="*/ 17334 w 17334"/>
              <a:gd name="connsiteY1" fmla="*/ 69336 h 72778"/>
              <a:gd name="connsiteX2" fmla="*/ 8605 w 17334"/>
              <a:gd name="connsiteY2" fmla="*/ 72778 h 72778"/>
              <a:gd name="connsiteX3" fmla="*/ 0 w 17334"/>
              <a:gd name="connsiteY3" fmla="*/ 69336 h 72778"/>
              <a:gd name="connsiteX4" fmla="*/ 4426 w 17334"/>
              <a:gd name="connsiteY4" fmla="*/ 0 h 7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4" h="72778">
                <a:moveTo>
                  <a:pt x="12785" y="0"/>
                </a:moveTo>
                <a:lnTo>
                  <a:pt x="17334" y="69336"/>
                </a:lnTo>
                <a:cubicBezTo>
                  <a:pt x="14863" y="71389"/>
                  <a:pt x="11814" y="72594"/>
                  <a:pt x="8605" y="72778"/>
                </a:cubicBezTo>
                <a:cubicBezTo>
                  <a:pt x="5397" y="72803"/>
                  <a:pt x="2311" y="71561"/>
                  <a:pt x="0" y="69336"/>
                </a:cubicBezTo>
                <a:lnTo>
                  <a:pt x="4426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2" name="任意多边形: 形状 1361">
            <a:extLst>
              <a:ext uri="{FF2B5EF4-FFF2-40B4-BE49-F238E27FC236}">
                <a16:creationId xmlns:a16="http://schemas.microsoft.com/office/drawing/2014/main" id="{F952F726-6E80-F66F-310E-A29570146E4A}"/>
              </a:ext>
            </a:extLst>
          </p:cNvPr>
          <p:cNvSpPr/>
          <p:nvPr/>
        </p:nvSpPr>
        <p:spPr>
          <a:xfrm flipH="1">
            <a:off x="8820029" y="2019796"/>
            <a:ext cx="21268" cy="11556"/>
          </a:xfrm>
          <a:custGeom>
            <a:avLst/>
            <a:gdLst>
              <a:gd name="connsiteX0" fmla="*/ 0 w 21268"/>
              <a:gd name="connsiteY0" fmla="*/ 5778 h 11556"/>
              <a:gd name="connsiteX1" fmla="*/ 10572 w 21268"/>
              <a:gd name="connsiteY1" fmla="*/ 11556 h 11556"/>
              <a:gd name="connsiteX2" fmla="*/ 21268 w 21268"/>
              <a:gd name="connsiteY2" fmla="*/ 5778 h 11556"/>
              <a:gd name="connsiteX3" fmla="*/ 10572 w 21268"/>
              <a:gd name="connsiteY3" fmla="*/ 0 h 11556"/>
              <a:gd name="connsiteX4" fmla="*/ 0 w 21268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8" h="11556">
                <a:moveTo>
                  <a:pt x="0" y="5778"/>
                </a:moveTo>
                <a:cubicBezTo>
                  <a:pt x="0" y="8974"/>
                  <a:pt x="4794" y="11556"/>
                  <a:pt x="10572" y="11556"/>
                </a:cubicBezTo>
                <a:cubicBezTo>
                  <a:pt x="16350" y="11556"/>
                  <a:pt x="21268" y="8974"/>
                  <a:pt x="21268" y="5778"/>
                </a:cubicBezTo>
                <a:cubicBezTo>
                  <a:pt x="21268" y="2582"/>
                  <a:pt x="16473" y="0"/>
                  <a:pt x="10572" y="0"/>
                </a:cubicBezTo>
                <a:cubicBezTo>
                  <a:pt x="4672" y="0"/>
                  <a:pt x="0" y="2582"/>
                  <a:pt x="0" y="5778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3" name="任意多边形: 形状 1362">
            <a:extLst>
              <a:ext uri="{FF2B5EF4-FFF2-40B4-BE49-F238E27FC236}">
                <a16:creationId xmlns:a16="http://schemas.microsoft.com/office/drawing/2014/main" id="{376B2449-236B-EED0-9E6F-914D5D75FF6D}"/>
              </a:ext>
            </a:extLst>
          </p:cNvPr>
          <p:cNvSpPr/>
          <p:nvPr/>
        </p:nvSpPr>
        <p:spPr>
          <a:xfrm flipH="1">
            <a:off x="8820029" y="2019796"/>
            <a:ext cx="21268" cy="11556"/>
          </a:xfrm>
          <a:custGeom>
            <a:avLst/>
            <a:gdLst>
              <a:gd name="connsiteX0" fmla="*/ 0 w 21268"/>
              <a:gd name="connsiteY0" fmla="*/ 5778 h 11556"/>
              <a:gd name="connsiteX1" fmla="*/ 10572 w 21268"/>
              <a:gd name="connsiteY1" fmla="*/ 11556 h 11556"/>
              <a:gd name="connsiteX2" fmla="*/ 21268 w 21268"/>
              <a:gd name="connsiteY2" fmla="*/ 5778 h 11556"/>
              <a:gd name="connsiteX3" fmla="*/ 10572 w 21268"/>
              <a:gd name="connsiteY3" fmla="*/ 0 h 11556"/>
              <a:gd name="connsiteX4" fmla="*/ 0 w 21268"/>
              <a:gd name="connsiteY4" fmla="*/ 5778 h 1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8" h="11556">
                <a:moveTo>
                  <a:pt x="0" y="5778"/>
                </a:moveTo>
                <a:cubicBezTo>
                  <a:pt x="0" y="8974"/>
                  <a:pt x="4794" y="11556"/>
                  <a:pt x="10572" y="11556"/>
                </a:cubicBezTo>
                <a:cubicBezTo>
                  <a:pt x="16350" y="11556"/>
                  <a:pt x="21268" y="8974"/>
                  <a:pt x="21268" y="5778"/>
                </a:cubicBezTo>
                <a:cubicBezTo>
                  <a:pt x="21268" y="2582"/>
                  <a:pt x="16473" y="0"/>
                  <a:pt x="10572" y="0"/>
                </a:cubicBezTo>
                <a:cubicBezTo>
                  <a:pt x="4672" y="0"/>
                  <a:pt x="0" y="2582"/>
                  <a:pt x="0" y="577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4" name="任意多边形: 形状 1363">
            <a:extLst>
              <a:ext uri="{FF2B5EF4-FFF2-40B4-BE49-F238E27FC236}">
                <a16:creationId xmlns:a16="http://schemas.microsoft.com/office/drawing/2014/main" id="{11A2B9F9-838F-1BA1-FBB5-9D37EC1F6D35}"/>
              </a:ext>
            </a:extLst>
          </p:cNvPr>
          <p:cNvSpPr/>
          <p:nvPr/>
        </p:nvSpPr>
        <p:spPr>
          <a:xfrm flipH="1">
            <a:off x="8899447" y="2104991"/>
            <a:ext cx="60115" cy="55935"/>
          </a:xfrm>
          <a:custGeom>
            <a:avLst/>
            <a:gdLst>
              <a:gd name="connsiteX0" fmla="*/ 5655 w 60115"/>
              <a:gd name="connsiteY0" fmla="*/ 0 h 55935"/>
              <a:gd name="connsiteX1" fmla="*/ 60116 w 60115"/>
              <a:gd name="connsiteY1" fmla="*/ 43028 h 55935"/>
              <a:gd name="connsiteX2" fmla="*/ 56919 w 60115"/>
              <a:gd name="connsiteY2" fmla="*/ 51756 h 55935"/>
              <a:gd name="connsiteX3" fmla="*/ 48560 w 60115"/>
              <a:gd name="connsiteY3" fmla="*/ 55936 h 55935"/>
              <a:gd name="connsiteX4" fmla="*/ 0 w 60115"/>
              <a:gd name="connsiteY4" fmla="*/ 6762 h 5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15" h="55935">
                <a:moveTo>
                  <a:pt x="5655" y="0"/>
                </a:moveTo>
                <a:lnTo>
                  <a:pt x="60116" y="43028"/>
                </a:lnTo>
                <a:cubicBezTo>
                  <a:pt x="60042" y="46212"/>
                  <a:pt x="58911" y="49273"/>
                  <a:pt x="56919" y="51756"/>
                </a:cubicBezTo>
                <a:cubicBezTo>
                  <a:pt x="54731" y="54116"/>
                  <a:pt x="51756" y="55604"/>
                  <a:pt x="48560" y="55936"/>
                </a:cubicBezTo>
                <a:lnTo>
                  <a:pt x="0" y="6762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5" name="任意多边形: 形状 1364">
            <a:extLst>
              <a:ext uri="{FF2B5EF4-FFF2-40B4-BE49-F238E27FC236}">
                <a16:creationId xmlns:a16="http://schemas.microsoft.com/office/drawing/2014/main" id="{B22CBB6F-5B13-FD16-31EB-7F5CDC4FD0A7}"/>
              </a:ext>
            </a:extLst>
          </p:cNvPr>
          <p:cNvSpPr/>
          <p:nvPr/>
        </p:nvSpPr>
        <p:spPr>
          <a:xfrm flipH="1">
            <a:off x="8899447" y="2104991"/>
            <a:ext cx="60115" cy="55935"/>
          </a:xfrm>
          <a:custGeom>
            <a:avLst/>
            <a:gdLst>
              <a:gd name="connsiteX0" fmla="*/ 5655 w 60115"/>
              <a:gd name="connsiteY0" fmla="*/ 0 h 55935"/>
              <a:gd name="connsiteX1" fmla="*/ 60116 w 60115"/>
              <a:gd name="connsiteY1" fmla="*/ 43028 h 55935"/>
              <a:gd name="connsiteX2" fmla="*/ 56919 w 60115"/>
              <a:gd name="connsiteY2" fmla="*/ 51756 h 55935"/>
              <a:gd name="connsiteX3" fmla="*/ 48560 w 60115"/>
              <a:gd name="connsiteY3" fmla="*/ 55936 h 55935"/>
              <a:gd name="connsiteX4" fmla="*/ 0 w 60115"/>
              <a:gd name="connsiteY4" fmla="*/ 6762 h 5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15" h="55935">
                <a:moveTo>
                  <a:pt x="5655" y="0"/>
                </a:moveTo>
                <a:lnTo>
                  <a:pt x="60116" y="43028"/>
                </a:lnTo>
                <a:cubicBezTo>
                  <a:pt x="60042" y="46212"/>
                  <a:pt x="58911" y="49273"/>
                  <a:pt x="56919" y="51756"/>
                </a:cubicBezTo>
                <a:cubicBezTo>
                  <a:pt x="54731" y="54116"/>
                  <a:pt x="51756" y="55604"/>
                  <a:pt x="48560" y="55936"/>
                </a:cubicBezTo>
                <a:lnTo>
                  <a:pt x="0" y="6762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6" name="任意多边形: 形状 1365">
            <a:extLst>
              <a:ext uri="{FF2B5EF4-FFF2-40B4-BE49-F238E27FC236}">
                <a16:creationId xmlns:a16="http://schemas.microsoft.com/office/drawing/2014/main" id="{6756B054-11EB-C17E-BEF3-C6C61BF75FA1}"/>
              </a:ext>
            </a:extLst>
          </p:cNvPr>
          <p:cNvSpPr/>
          <p:nvPr/>
        </p:nvSpPr>
        <p:spPr>
          <a:xfrm flipH="1">
            <a:off x="8949408" y="2097563"/>
            <a:ext cx="16620" cy="18208"/>
          </a:xfrm>
          <a:custGeom>
            <a:avLst/>
            <a:gdLst>
              <a:gd name="connsiteX0" fmla="*/ 1180 w 16620"/>
              <a:gd name="connsiteY0" fmla="*/ 17386 h 18208"/>
              <a:gd name="connsiteX1" fmla="*/ 12613 w 16620"/>
              <a:gd name="connsiteY1" fmla="*/ 13329 h 18208"/>
              <a:gd name="connsiteX2" fmla="*/ 15441 w 16620"/>
              <a:gd name="connsiteY2" fmla="*/ 1035 h 18208"/>
              <a:gd name="connsiteX3" fmla="*/ 4007 w 16620"/>
              <a:gd name="connsiteY3" fmla="*/ 5092 h 18208"/>
              <a:gd name="connsiteX4" fmla="*/ 1180 w 16620"/>
              <a:gd name="connsiteY4" fmla="*/ 17386 h 1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0" h="18208">
                <a:moveTo>
                  <a:pt x="1180" y="17386"/>
                </a:moveTo>
                <a:cubicBezTo>
                  <a:pt x="3516" y="19476"/>
                  <a:pt x="8679" y="17386"/>
                  <a:pt x="12613" y="13329"/>
                </a:cubicBezTo>
                <a:cubicBezTo>
                  <a:pt x="16547" y="9272"/>
                  <a:pt x="17776" y="3617"/>
                  <a:pt x="15441" y="1035"/>
                </a:cubicBezTo>
                <a:cubicBezTo>
                  <a:pt x="13105" y="-1546"/>
                  <a:pt x="7941" y="1035"/>
                  <a:pt x="4007" y="5092"/>
                </a:cubicBezTo>
                <a:cubicBezTo>
                  <a:pt x="74" y="9149"/>
                  <a:pt x="-1156" y="15296"/>
                  <a:pt x="1180" y="17386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7" name="任意多边形: 形状 1366">
            <a:extLst>
              <a:ext uri="{FF2B5EF4-FFF2-40B4-BE49-F238E27FC236}">
                <a16:creationId xmlns:a16="http://schemas.microsoft.com/office/drawing/2014/main" id="{3EA00EAE-504D-880C-6966-D400B8C7208F}"/>
              </a:ext>
            </a:extLst>
          </p:cNvPr>
          <p:cNvSpPr/>
          <p:nvPr/>
        </p:nvSpPr>
        <p:spPr>
          <a:xfrm flipH="1">
            <a:off x="8949408" y="2097563"/>
            <a:ext cx="16620" cy="18208"/>
          </a:xfrm>
          <a:custGeom>
            <a:avLst/>
            <a:gdLst>
              <a:gd name="connsiteX0" fmla="*/ 1180 w 16620"/>
              <a:gd name="connsiteY0" fmla="*/ 17386 h 18208"/>
              <a:gd name="connsiteX1" fmla="*/ 12613 w 16620"/>
              <a:gd name="connsiteY1" fmla="*/ 13329 h 18208"/>
              <a:gd name="connsiteX2" fmla="*/ 15441 w 16620"/>
              <a:gd name="connsiteY2" fmla="*/ 1035 h 18208"/>
              <a:gd name="connsiteX3" fmla="*/ 4007 w 16620"/>
              <a:gd name="connsiteY3" fmla="*/ 5092 h 18208"/>
              <a:gd name="connsiteX4" fmla="*/ 1180 w 16620"/>
              <a:gd name="connsiteY4" fmla="*/ 17386 h 1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0" h="18208">
                <a:moveTo>
                  <a:pt x="1180" y="17386"/>
                </a:moveTo>
                <a:cubicBezTo>
                  <a:pt x="3516" y="19476"/>
                  <a:pt x="8679" y="17386"/>
                  <a:pt x="12613" y="13329"/>
                </a:cubicBezTo>
                <a:cubicBezTo>
                  <a:pt x="16547" y="9272"/>
                  <a:pt x="17776" y="3617"/>
                  <a:pt x="15441" y="1035"/>
                </a:cubicBezTo>
                <a:cubicBezTo>
                  <a:pt x="13105" y="-1546"/>
                  <a:pt x="7941" y="1035"/>
                  <a:pt x="4007" y="5092"/>
                </a:cubicBezTo>
                <a:cubicBezTo>
                  <a:pt x="74" y="9149"/>
                  <a:pt x="-1156" y="15296"/>
                  <a:pt x="1180" y="17386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8" name="任意多边形: 形状 1367">
            <a:extLst>
              <a:ext uri="{FF2B5EF4-FFF2-40B4-BE49-F238E27FC236}">
                <a16:creationId xmlns:a16="http://schemas.microsoft.com/office/drawing/2014/main" id="{3EB10C2D-4FAE-B5E5-1D88-ACF15ABF175B}"/>
              </a:ext>
            </a:extLst>
          </p:cNvPr>
          <p:cNvSpPr/>
          <p:nvPr/>
        </p:nvSpPr>
        <p:spPr>
          <a:xfrm flipH="1">
            <a:off x="8672138" y="2089501"/>
            <a:ext cx="60739" cy="55567"/>
          </a:xfrm>
          <a:custGeom>
            <a:avLst/>
            <a:gdLst>
              <a:gd name="connsiteX0" fmla="*/ 60739 w 60739"/>
              <a:gd name="connsiteY0" fmla="*/ 6393 h 55567"/>
              <a:gd name="connsiteX1" fmla="*/ 11565 w 60739"/>
              <a:gd name="connsiteY1" fmla="*/ 55567 h 55567"/>
              <a:gd name="connsiteX2" fmla="*/ 3205 w 60739"/>
              <a:gd name="connsiteY2" fmla="*/ 51387 h 55567"/>
              <a:gd name="connsiteX3" fmla="*/ 9 w 60739"/>
              <a:gd name="connsiteY3" fmla="*/ 42659 h 55567"/>
              <a:gd name="connsiteX4" fmla="*/ 54838 w 60739"/>
              <a:gd name="connsiteY4" fmla="*/ 0 h 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9" h="55567">
                <a:moveTo>
                  <a:pt x="60739" y="6393"/>
                </a:moveTo>
                <a:lnTo>
                  <a:pt x="11565" y="55567"/>
                </a:lnTo>
                <a:cubicBezTo>
                  <a:pt x="8405" y="55112"/>
                  <a:pt x="5467" y="53637"/>
                  <a:pt x="3205" y="51387"/>
                </a:cubicBezTo>
                <a:cubicBezTo>
                  <a:pt x="1041" y="49002"/>
                  <a:pt x="-114" y="45880"/>
                  <a:pt x="9" y="42659"/>
                </a:cubicBezTo>
                <a:lnTo>
                  <a:pt x="54838" y="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69" name="任意多边形: 形状 1368">
            <a:extLst>
              <a:ext uri="{FF2B5EF4-FFF2-40B4-BE49-F238E27FC236}">
                <a16:creationId xmlns:a16="http://schemas.microsoft.com/office/drawing/2014/main" id="{4C2374C2-3B11-9035-B985-D80958462A9B}"/>
              </a:ext>
            </a:extLst>
          </p:cNvPr>
          <p:cNvSpPr/>
          <p:nvPr/>
        </p:nvSpPr>
        <p:spPr>
          <a:xfrm flipH="1">
            <a:off x="8672138" y="2089501"/>
            <a:ext cx="60739" cy="55567"/>
          </a:xfrm>
          <a:custGeom>
            <a:avLst/>
            <a:gdLst>
              <a:gd name="connsiteX0" fmla="*/ 60739 w 60739"/>
              <a:gd name="connsiteY0" fmla="*/ 6393 h 55567"/>
              <a:gd name="connsiteX1" fmla="*/ 11565 w 60739"/>
              <a:gd name="connsiteY1" fmla="*/ 55567 h 55567"/>
              <a:gd name="connsiteX2" fmla="*/ 3205 w 60739"/>
              <a:gd name="connsiteY2" fmla="*/ 51387 h 55567"/>
              <a:gd name="connsiteX3" fmla="*/ 9 w 60739"/>
              <a:gd name="connsiteY3" fmla="*/ 42659 h 55567"/>
              <a:gd name="connsiteX4" fmla="*/ 54838 w 60739"/>
              <a:gd name="connsiteY4" fmla="*/ 0 h 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9" h="55567">
                <a:moveTo>
                  <a:pt x="60739" y="6393"/>
                </a:moveTo>
                <a:lnTo>
                  <a:pt x="11565" y="55567"/>
                </a:lnTo>
                <a:cubicBezTo>
                  <a:pt x="8405" y="55112"/>
                  <a:pt x="5467" y="53637"/>
                  <a:pt x="3205" y="51387"/>
                </a:cubicBezTo>
                <a:cubicBezTo>
                  <a:pt x="1041" y="49002"/>
                  <a:pt x="-114" y="45880"/>
                  <a:pt x="9" y="42659"/>
                </a:cubicBezTo>
                <a:lnTo>
                  <a:pt x="54838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0" name="任意多边形: 形状 1369">
            <a:extLst>
              <a:ext uri="{FF2B5EF4-FFF2-40B4-BE49-F238E27FC236}">
                <a16:creationId xmlns:a16="http://schemas.microsoft.com/office/drawing/2014/main" id="{E8861B3A-2159-27B6-227E-ACB20AA36E66}"/>
              </a:ext>
            </a:extLst>
          </p:cNvPr>
          <p:cNvSpPr/>
          <p:nvPr/>
        </p:nvSpPr>
        <p:spPr>
          <a:xfrm flipH="1">
            <a:off x="8665371" y="2082775"/>
            <a:ext cx="16675" cy="18346"/>
          </a:xfrm>
          <a:custGeom>
            <a:avLst/>
            <a:gdLst>
              <a:gd name="connsiteX0" fmla="*/ 1180 w 16675"/>
              <a:gd name="connsiteY0" fmla="*/ 948 h 18346"/>
              <a:gd name="connsiteX1" fmla="*/ 4008 w 16675"/>
              <a:gd name="connsiteY1" fmla="*/ 13242 h 18346"/>
              <a:gd name="connsiteX2" fmla="*/ 15441 w 16675"/>
              <a:gd name="connsiteY2" fmla="*/ 17422 h 18346"/>
              <a:gd name="connsiteX3" fmla="*/ 12613 w 16675"/>
              <a:gd name="connsiteY3" fmla="*/ 5128 h 18346"/>
              <a:gd name="connsiteX4" fmla="*/ 1180 w 16675"/>
              <a:gd name="connsiteY4" fmla="*/ 948 h 1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5" h="18346">
                <a:moveTo>
                  <a:pt x="1180" y="948"/>
                </a:moveTo>
                <a:cubicBezTo>
                  <a:pt x="-1156" y="3161"/>
                  <a:pt x="74" y="8447"/>
                  <a:pt x="4008" y="13242"/>
                </a:cubicBezTo>
                <a:cubicBezTo>
                  <a:pt x="7942" y="18036"/>
                  <a:pt x="12982" y="19512"/>
                  <a:pt x="15441" y="17422"/>
                </a:cubicBezTo>
                <a:cubicBezTo>
                  <a:pt x="17899" y="15332"/>
                  <a:pt x="16547" y="10046"/>
                  <a:pt x="12613" y="5128"/>
                </a:cubicBezTo>
                <a:cubicBezTo>
                  <a:pt x="8679" y="211"/>
                  <a:pt x="3639" y="-1142"/>
                  <a:pt x="1180" y="948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1" name="任意多边形: 形状 1370">
            <a:extLst>
              <a:ext uri="{FF2B5EF4-FFF2-40B4-BE49-F238E27FC236}">
                <a16:creationId xmlns:a16="http://schemas.microsoft.com/office/drawing/2014/main" id="{6E68D894-69B7-DB79-9230-ED740095D000}"/>
              </a:ext>
            </a:extLst>
          </p:cNvPr>
          <p:cNvSpPr/>
          <p:nvPr/>
        </p:nvSpPr>
        <p:spPr>
          <a:xfrm flipH="1">
            <a:off x="8665371" y="2082775"/>
            <a:ext cx="16675" cy="18346"/>
          </a:xfrm>
          <a:custGeom>
            <a:avLst/>
            <a:gdLst>
              <a:gd name="connsiteX0" fmla="*/ 1180 w 16675"/>
              <a:gd name="connsiteY0" fmla="*/ 948 h 18346"/>
              <a:gd name="connsiteX1" fmla="*/ 4008 w 16675"/>
              <a:gd name="connsiteY1" fmla="*/ 13242 h 18346"/>
              <a:gd name="connsiteX2" fmla="*/ 15441 w 16675"/>
              <a:gd name="connsiteY2" fmla="*/ 17422 h 18346"/>
              <a:gd name="connsiteX3" fmla="*/ 12613 w 16675"/>
              <a:gd name="connsiteY3" fmla="*/ 5128 h 18346"/>
              <a:gd name="connsiteX4" fmla="*/ 1180 w 16675"/>
              <a:gd name="connsiteY4" fmla="*/ 948 h 1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5" h="18346">
                <a:moveTo>
                  <a:pt x="1180" y="948"/>
                </a:moveTo>
                <a:cubicBezTo>
                  <a:pt x="-1156" y="3161"/>
                  <a:pt x="74" y="8447"/>
                  <a:pt x="4008" y="13242"/>
                </a:cubicBezTo>
                <a:cubicBezTo>
                  <a:pt x="7942" y="18036"/>
                  <a:pt x="12982" y="19512"/>
                  <a:pt x="15441" y="17422"/>
                </a:cubicBezTo>
                <a:cubicBezTo>
                  <a:pt x="17899" y="15332"/>
                  <a:pt x="16547" y="10046"/>
                  <a:pt x="12613" y="5128"/>
                </a:cubicBezTo>
                <a:cubicBezTo>
                  <a:pt x="8679" y="211"/>
                  <a:pt x="3639" y="-1142"/>
                  <a:pt x="1180" y="94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2" name="任意多边形: 形状 1371">
            <a:extLst>
              <a:ext uri="{FF2B5EF4-FFF2-40B4-BE49-F238E27FC236}">
                <a16:creationId xmlns:a16="http://schemas.microsoft.com/office/drawing/2014/main" id="{B81C7DCE-E7AE-33A5-B21E-CFD214BDB8A4}"/>
              </a:ext>
            </a:extLst>
          </p:cNvPr>
          <p:cNvSpPr/>
          <p:nvPr/>
        </p:nvSpPr>
        <p:spPr>
          <a:xfrm flipH="1">
            <a:off x="8658861" y="2170024"/>
            <a:ext cx="57234" cy="33438"/>
          </a:xfrm>
          <a:custGeom>
            <a:avLst/>
            <a:gdLst>
              <a:gd name="connsiteX0" fmla="*/ 57234 w 57234"/>
              <a:gd name="connsiteY0" fmla="*/ 7745 h 33438"/>
              <a:gd name="connsiteX1" fmla="*/ 7076 w 57234"/>
              <a:gd name="connsiteY1" fmla="*/ 33439 h 33438"/>
              <a:gd name="connsiteX2" fmla="*/ 1175 w 57234"/>
              <a:gd name="connsiteY2" fmla="*/ 26554 h 33438"/>
              <a:gd name="connsiteX3" fmla="*/ 438 w 57234"/>
              <a:gd name="connsiteY3" fmla="*/ 17457 h 33438"/>
              <a:gd name="connsiteX4" fmla="*/ 54038 w 57234"/>
              <a:gd name="connsiteY4" fmla="*/ 0 h 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34" h="33438">
                <a:moveTo>
                  <a:pt x="57234" y="7745"/>
                </a:moveTo>
                <a:lnTo>
                  <a:pt x="7076" y="33439"/>
                </a:lnTo>
                <a:cubicBezTo>
                  <a:pt x="4494" y="31754"/>
                  <a:pt x="2454" y="29357"/>
                  <a:pt x="1175" y="26554"/>
                </a:cubicBezTo>
                <a:cubicBezTo>
                  <a:pt x="-79" y="23690"/>
                  <a:pt x="-337" y="20481"/>
                  <a:pt x="438" y="17457"/>
                </a:cubicBezTo>
                <a:lnTo>
                  <a:pt x="54038" y="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3" name="任意多边形: 形状 1372">
            <a:extLst>
              <a:ext uri="{FF2B5EF4-FFF2-40B4-BE49-F238E27FC236}">
                <a16:creationId xmlns:a16="http://schemas.microsoft.com/office/drawing/2014/main" id="{D82D3C0C-4DD9-63D9-7480-4FF8D42D36AF}"/>
              </a:ext>
            </a:extLst>
          </p:cNvPr>
          <p:cNvSpPr/>
          <p:nvPr/>
        </p:nvSpPr>
        <p:spPr>
          <a:xfrm flipH="1">
            <a:off x="8658861" y="2170024"/>
            <a:ext cx="57234" cy="33438"/>
          </a:xfrm>
          <a:custGeom>
            <a:avLst/>
            <a:gdLst>
              <a:gd name="connsiteX0" fmla="*/ 57234 w 57234"/>
              <a:gd name="connsiteY0" fmla="*/ 7745 h 33438"/>
              <a:gd name="connsiteX1" fmla="*/ 7076 w 57234"/>
              <a:gd name="connsiteY1" fmla="*/ 33439 h 33438"/>
              <a:gd name="connsiteX2" fmla="*/ 1175 w 57234"/>
              <a:gd name="connsiteY2" fmla="*/ 26554 h 33438"/>
              <a:gd name="connsiteX3" fmla="*/ 438 w 57234"/>
              <a:gd name="connsiteY3" fmla="*/ 17457 h 33438"/>
              <a:gd name="connsiteX4" fmla="*/ 54038 w 57234"/>
              <a:gd name="connsiteY4" fmla="*/ 0 h 3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34" h="33438">
                <a:moveTo>
                  <a:pt x="57234" y="7745"/>
                </a:moveTo>
                <a:lnTo>
                  <a:pt x="7076" y="33439"/>
                </a:lnTo>
                <a:cubicBezTo>
                  <a:pt x="4494" y="31754"/>
                  <a:pt x="2454" y="29357"/>
                  <a:pt x="1175" y="26554"/>
                </a:cubicBezTo>
                <a:cubicBezTo>
                  <a:pt x="-79" y="23690"/>
                  <a:pt x="-337" y="20481"/>
                  <a:pt x="438" y="17457"/>
                </a:cubicBezTo>
                <a:lnTo>
                  <a:pt x="54038" y="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4" name="任意多边形: 形状 1373">
            <a:extLst>
              <a:ext uri="{FF2B5EF4-FFF2-40B4-BE49-F238E27FC236}">
                <a16:creationId xmlns:a16="http://schemas.microsoft.com/office/drawing/2014/main" id="{6ACCC319-EDB0-B8A8-5B3A-964A7ED2B6FF}"/>
              </a:ext>
            </a:extLst>
          </p:cNvPr>
          <p:cNvSpPr/>
          <p:nvPr/>
        </p:nvSpPr>
        <p:spPr>
          <a:xfrm flipH="1">
            <a:off x="8653738" y="2164026"/>
            <a:ext cx="14824" cy="20199"/>
          </a:xfrm>
          <a:custGeom>
            <a:avLst/>
            <a:gdLst>
              <a:gd name="connsiteX0" fmla="*/ 3309 w 14824"/>
              <a:gd name="connsiteY0" fmla="*/ 343 h 20199"/>
              <a:gd name="connsiteX1" fmla="*/ 1219 w 14824"/>
              <a:gd name="connsiteY1" fmla="*/ 12637 h 20199"/>
              <a:gd name="connsiteX2" fmla="*/ 11545 w 14824"/>
              <a:gd name="connsiteY2" fmla="*/ 19890 h 20199"/>
              <a:gd name="connsiteX3" fmla="*/ 13512 w 14824"/>
              <a:gd name="connsiteY3" fmla="*/ 7596 h 20199"/>
              <a:gd name="connsiteX4" fmla="*/ 3309 w 14824"/>
              <a:gd name="connsiteY4" fmla="*/ 343 h 2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4" h="20199">
                <a:moveTo>
                  <a:pt x="3309" y="343"/>
                </a:moveTo>
                <a:cubicBezTo>
                  <a:pt x="-133" y="1695"/>
                  <a:pt x="-994" y="7228"/>
                  <a:pt x="1219" y="12637"/>
                </a:cubicBezTo>
                <a:cubicBezTo>
                  <a:pt x="3432" y="18046"/>
                  <a:pt x="8103" y="21242"/>
                  <a:pt x="11545" y="19890"/>
                </a:cubicBezTo>
                <a:cubicBezTo>
                  <a:pt x="14988" y="18538"/>
                  <a:pt x="15848" y="12882"/>
                  <a:pt x="13512" y="7596"/>
                </a:cubicBezTo>
                <a:cubicBezTo>
                  <a:pt x="11177" y="2310"/>
                  <a:pt x="6751" y="-1132"/>
                  <a:pt x="3309" y="343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5" name="任意多边形: 形状 1374">
            <a:extLst>
              <a:ext uri="{FF2B5EF4-FFF2-40B4-BE49-F238E27FC236}">
                <a16:creationId xmlns:a16="http://schemas.microsoft.com/office/drawing/2014/main" id="{B29A2399-2A56-B10F-1C88-45FDFB058537}"/>
              </a:ext>
            </a:extLst>
          </p:cNvPr>
          <p:cNvSpPr/>
          <p:nvPr/>
        </p:nvSpPr>
        <p:spPr>
          <a:xfrm flipH="1">
            <a:off x="8653738" y="2164026"/>
            <a:ext cx="14824" cy="20199"/>
          </a:xfrm>
          <a:custGeom>
            <a:avLst/>
            <a:gdLst>
              <a:gd name="connsiteX0" fmla="*/ 3309 w 14824"/>
              <a:gd name="connsiteY0" fmla="*/ 343 h 20199"/>
              <a:gd name="connsiteX1" fmla="*/ 1219 w 14824"/>
              <a:gd name="connsiteY1" fmla="*/ 12637 h 20199"/>
              <a:gd name="connsiteX2" fmla="*/ 11545 w 14824"/>
              <a:gd name="connsiteY2" fmla="*/ 19890 h 20199"/>
              <a:gd name="connsiteX3" fmla="*/ 13512 w 14824"/>
              <a:gd name="connsiteY3" fmla="*/ 7596 h 20199"/>
              <a:gd name="connsiteX4" fmla="*/ 3309 w 14824"/>
              <a:gd name="connsiteY4" fmla="*/ 343 h 2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4" h="20199">
                <a:moveTo>
                  <a:pt x="3309" y="343"/>
                </a:moveTo>
                <a:cubicBezTo>
                  <a:pt x="-133" y="1695"/>
                  <a:pt x="-994" y="7228"/>
                  <a:pt x="1219" y="12637"/>
                </a:cubicBezTo>
                <a:cubicBezTo>
                  <a:pt x="3432" y="18046"/>
                  <a:pt x="8103" y="21242"/>
                  <a:pt x="11545" y="19890"/>
                </a:cubicBezTo>
                <a:cubicBezTo>
                  <a:pt x="14988" y="18538"/>
                  <a:pt x="15848" y="12882"/>
                  <a:pt x="13512" y="7596"/>
                </a:cubicBezTo>
                <a:cubicBezTo>
                  <a:pt x="11177" y="2310"/>
                  <a:pt x="6751" y="-1132"/>
                  <a:pt x="3309" y="343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6" name="任意多边形: 形状 1375">
            <a:extLst>
              <a:ext uri="{FF2B5EF4-FFF2-40B4-BE49-F238E27FC236}">
                <a16:creationId xmlns:a16="http://schemas.microsoft.com/office/drawing/2014/main" id="{EEAF98C8-F697-7B4D-4DFE-F915139F9451}"/>
              </a:ext>
            </a:extLst>
          </p:cNvPr>
          <p:cNvSpPr/>
          <p:nvPr/>
        </p:nvSpPr>
        <p:spPr>
          <a:xfrm flipH="1">
            <a:off x="8769503" y="2133758"/>
            <a:ext cx="21145" cy="29862"/>
          </a:xfrm>
          <a:custGeom>
            <a:avLst/>
            <a:gdLst>
              <a:gd name="connsiteX0" fmla="*/ 21145 w 21145"/>
              <a:gd name="connsiteY0" fmla="*/ 2582 h 29862"/>
              <a:gd name="connsiteX1" fmla="*/ 15982 w 21145"/>
              <a:gd name="connsiteY1" fmla="*/ 27169 h 29862"/>
              <a:gd name="connsiteX2" fmla="*/ 5655 w 21145"/>
              <a:gd name="connsiteY2" fmla="*/ 29382 h 29862"/>
              <a:gd name="connsiteX3" fmla="*/ 0 w 21145"/>
              <a:gd name="connsiteY3" fmla="*/ 20530 h 29862"/>
              <a:gd name="connsiteX4" fmla="*/ 13400 w 21145"/>
              <a:gd name="connsiteY4" fmla="*/ 0 h 2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5" h="29862">
                <a:moveTo>
                  <a:pt x="21145" y="2582"/>
                </a:moveTo>
                <a:lnTo>
                  <a:pt x="15982" y="27169"/>
                </a:lnTo>
                <a:cubicBezTo>
                  <a:pt x="15982" y="27169"/>
                  <a:pt x="10081" y="31226"/>
                  <a:pt x="5655" y="29382"/>
                </a:cubicBezTo>
                <a:cubicBezTo>
                  <a:pt x="1229" y="27538"/>
                  <a:pt x="0" y="20530"/>
                  <a:pt x="0" y="20530"/>
                </a:cubicBezTo>
                <a:lnTo>
                  <a:pt x="13400" y="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7" name="任意多边形: 形状 1376">
            <a:extLst>
              <a:ext uri="{FF2B5EF4-FFF2-40B4-BE49-F238E27FC236}">
                <a16:creationId xmlns:a16="http://schemas.microsoft.com/office/drawing/2014/main" id="{9DCDB57E-C76C-8A9C-3F41-032AAC7D986D}"/>
              </a:ext>
            </a:extLst>
          </p:cNvPr>
          <p:cNvSpPr/>
          <p:nvPr/>
        </p:nvSpPr>
        <p:spPr>
          <a:xfrm flipH="1">
            <a:off x="8769503" y="2133758"/>
            <a:ext cx="21145" cy="29862"/>
          </a:xfrm>
          <a:custGeom>
            <a:avLst/>
            <a:gdLst>
              <a:gd name="connsiteX0" fmla="*/ 21145 w 21145"/>
              <a:gd name="connsiteY0" fmla="*/ 2582 h 29862"/>
              <a:gd name="connsiteX1" fmla="*/ 15982 w 21145"/>
              <a:gd name="connsiteY1" fmla="*/ 27169 h 29862"/>
              <a:gd name="connsiteX2" fmla="*/ 5655 w 21145"/>
              <a:gd name="connsiteY2" fmla="*/ 29382 h 29862"/>
              <a:gd name="connsiteX3" fmla="*/ 0 w 21145"/>
              <a:gd name="connsiteY3" fmla="*/ 20530 h 29862"/>
              <a:gd name="connsiteX4" fmla="*/ 13400 w 21145"/>
              <a:gd name="connsiteY4" fmla="*/ 0 h 2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5" h="29862">
                <a:moveTo>
                  <a:pt x="21145" y="2582"/>
                </a:moveTo>
                <a:lnTo>
                  <a:pt x="15982" y="27169"/>
                </a:lnTo>
                <a:cubicBezTo>
                  <a:pt x="15982" y="27169"/>
                  <a:pt x="10081" y="31226"/>
                  <a:pt x="5655" y="29382"/>
                </a:cubicBezTo>
                <a:cubicBezTo>
                  <a:pt x="1229" y="27538"/>
                  <a:pt x="0" y="20530"/>
                  <a:pt x="0" y="20530"/>
                </a:cubicBezTo>
                <a:lnTo>
                  <a:pt x="1340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8" name="任意多边形: 形状 1377">
            <a:extLst>
              <a:ext uri="{FF2B5EF4-FFF2-40B4-BE49-F238E27FC236}">
                <a16:creationId xmlns:a16="http://schemas.microsoft.com/office/drawing/2014/main" id="{448F7D02-920E-AD5B-1E16-55DAC0EC8CE1}"/>
              </a:ext>
            </a:extLst>
          </p:cNvPr>
          <p:cNvSpPr/>
          <p:nvPr/>
        </p:nvSpPr>
        <p:spPr>
          <a:xfrm flipH="1">
            <a:off x="8766754" y="2129246"/>
            <a:ext cx="18803" cy="18939"/>
          </a:xfrm>
          <a:custGeom>
            <a:avLst/>
            <a:gdLst>
              <a:gd name="connsiteX0" fmla="*/ 442 w 18803"/>
              <a:gd name="connsiteY0" fmla="*/ 6233 h 18939"/>
              <a:gd name="connsiteX1" fmla="*/ 6588 w 18803"/>
              <a:gd name="connsiteY1" fmla="*/ 18526 h 18939"/>
              <a:gd name="connsiteX2" fmla="*/ 18390 w 18803"/>
              <a:gd name="connsiteY2" fmla="*/ 12220 h 18939"/>
              <a:gd name="connsiteX3" fmla="*/ 12083 w 18803"/>
              <a:gd name="connsiteY3" fmla="*/ 405 h 18939"/>
              <a:gd name="connsiteX4" fmla="*/ 442 w 18803"/>
              <a:gd name="connsiteY4" fmla="*/ 6233 h 1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3" h="18939">
                <a:moveTo>
                  <a:pt x="442" y="6233"/>
                </a:moveTo>
                <a:cubicBezTo>
                  <a:pt x="-1120" y="11310"/>
                  <a:pt x="1585" y="16731"/>
                  <a:pt x="6588" y="18526"/>
                </a:cubicBezTo>
                <a:cubicBezTo>
                  <a:pt x="11592" y="20051"/>
                  <a:pt x="16878" y="17223"/>
                  <a:pt x="18390" y="12220"/>
                </a:cubicBezTo>
                <a:cubicBezTo>
                  <a:pt x="19914" y="7216"/>
                  <a:pt x="17087" y="1930"/>
                  <a:pt x="12083" y="405"/>
                </a:cubicBezTo>
                <a:cubicBezTo>
                  <a:pt x="7277" y="-1045"/>
                  <a:pt x="2162" y="1512"/>
                  <a:pt x="442" y="6233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79" name="任意多边形: 形状 1378">
            <a:extLst>
              <a:ext uri="{FF2B5EF4-FFF2-40B4-BE49-F238E27FC236}">
                <a16:creationId xmlns:a16="http://schemas.microsoft.com/office/drawing/2014/main" id="{51B332BC-F8BB-00FF-23ED-16ED23CC25DD}"/>
              </a:ext>
            </a:extLst>
          </p:cNvPr>
          <p:cNvSpPr/>
          <p:nvPr/>
        </p:nvSpPr>
        <p:spPr>
          <a:xfrm flipH="1">
            <a:off x="8766754" y="2129246"/>
            <a:ext cx="18803" cy="18939"/>
          </a:xfrm>
          <a:custGeom>
            <a:avLst/>
            <a:gdLst>
              <a:gd name="connsiteX0" fmla="*/ 442 w 18803"/>
              <a:gd name="connsiteY0" fmla="*/ 6233 h 18939"/>
              <a:gd name="connsiteX1" fmla="*/ 6588 w 18803"/>
              <a:gd name="connsiteY1" fmla="*/ 18526 h 18939"/>
              <a:gd name="connsiteX2" fmla="*/ 18390 w 18803"/>
              <a:gd name="connsiteY2" fmla="*/ 12220 h 18939"/>
              <a:gd name="connsiteX3" fmla="*/ 12083 w 18803"/>
              <a:gd name="connsiteY3" fmla="*/ 405 h 18939"/>
              <a:gd name="connsiteX4" fmla="*/ 442 w 18803"/>
              <a:gd name="connsiteY4" fmla="*/ 6233 h 1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3" h="18939">
                <a:moveTo>
                  <a:pt x="442" y="6233"/>
                </a:moveTo>
                <a:cubicBezTo>
                  <a:pt x="-1120" y="11310"/>
                  <a:pt x="1585" y="16731"/>
                  <a:pt x="6588" y="18526"/>
                </a:cubicBezTo>
                <a:cubicBezTo>
                  <a:pt x="11592" y="20051"/>
                  <a:pt x="16878" y="17223"/>
                  <a:pt x="18390" y="12220"/>
                </a:cubicBezTo>
                <a:cubicBezTo>
                  <a:pt x="19914" y="7216"/>
                  <a:pt x="17087" y="1930"/>
                  <a:pt x="12083" y="405"/>
                </a:cubicBezTo>
                <a:cubicBezTo>
                  <a:pt x="7277" y="-1045"/>
                  <a:pt x="2162" y="1512"/>
                  <a:pt x="442" y="623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0" name="任意多边形: 形状 1379">
            <a:extLst>
              <a:ext uri="{FF2B5EF4-FFF2-40B4-BE49-F238E27FC236}">
                <a16:creationId xmlns:a16="http://schemas.microsoft.com/office/drawing/2014/main" id="{600B22FB-B580-270C-5582-A5A6C32DF879}"/>
              </a:ext>
            </a:extLst>
          </p:cNvPr>
          <p:cNvSpPr/>
          <p:nvPr/>
        </p:nvSpPr>
        <p:spPr>
          <a:xfrm flipH="1">
            <a:off x="8847691" y="2126259"/>
            <a:ext cx="20161" cy="30058"/>
          </a:xfrm>
          <a:custGeom>
            <a:avLst/>
            <a:gdLst>
              <a:gd name="connsiteX0" fmla="*/ 7868 w 20161"/>
              <a:gd name="connsiteY0" fmla="*/ 0 h 30058"/>
              <a:gd name="connsiteX1" fmla="*/ 20162 w 20161"/>
              <a:gd name="connsiteY1" fmla="*/ 21268 h 30058"/>
              <a:gd name="connsiteX2" fmla="*/ 14015 w 20161"/>
              <a:gd name="connsiteY2" fmla="*/ 29873 h 30058"/>
              <a:gd name="connsiteX3" fmla="*/ 3811 w 20161"/>
              <a:gd name="connsiteY3" fmla="*/ 27046 h 30058"/>
              <a:gd name="connsiteX4" fmla="*/ 0 w 20161"/>
              <a:gd name="connsiteY4" fmla="*/ 2459 h 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" h="30058">
                <a:moveTo>
                  <a:pt x="7868" y="0"/>
                </a:moveTo>
                <a:lnTo>
                  <a:pt x="20162" y="21268"/>
                </a:lnTo>
                <a:cubicBezTo>
                  <a:pt x="20162" y="21268"/>
                  <a:pt x="18440" y="28275"/>
                  <a:pt x="14015" y="29873"/>
                </a:cubicBezTo>
                <a:cubicBezTo>
                  <a:pt x="10363" y="30513"/>
                  <a:pt x="6614" y="29480"/>
                  <a:pt x="3811" y="27046"/>
                </a:cubicBezTo>
                <a:lnTo>
                  <a:pt x="0" y="2459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1" name="任意多边形: 形状 1380">
            <a:extLst>
              <a:ext uri="{FF2B5EF4-FFF2-40B4-BE49-F238E27FC236}">
                <a16:creationId xmlns:a16="http://schemas.microsoft.com/office/drawing/2014/main" id="{C4E5E5DD-0155-64DD-6F49-4F7CCF49243E}"/>
              </a:ext>
            </a:extLst>
          </p:cNvPr>
          <p:cNvSpPr/>
          <p:nvPr/>
        </p:nvSpPr>
        <p:spPr>
          <a:xfrm flipH="1">
            <a:off x="8847691" y="2126259"/>
            <a:ext cx="20161" cy="30058"/>
          </a:xfrm>
          <a:custGeom>
            <a:avLst/>
            <a:gdLst>
              <a:gd name="connsiteX0" fmla="*/ 7868 w 20161"/>
              <a:gd name="connsiteY0" fmla="*/ 0 h 30058"/>
              <a:gd name="connsiteX1" fmla="*/ 20162 w 20161"/>
              <a:gd name="connsiteY1" fmla="*/ 21268 h 30058"/>
              <a:gd name="connsiteX2" fmla="*/ 14015 w 20161"/>
              <a:gd name="connsiteY2" fmla="*/ 29873 h 30058"/>
              <a:gd name="connsiteX3" fmla="*/ 3811 w 20161"/>
              <a:gd name="connsiteY3" fmla="*/ 27046 h 30058"/>
              <a:gd name="connsiteX4" fmla="*/ 0 w 20161"/>
              <a:gd name="connsiteY4" fmla="*/ 2459 h 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" h="30058">
                <a:moveTo>
                  <a:pt x="7868" y="0"/>
                </a:moveTo>
                <a:lnTo>
                  <a:pt x="20162" y="21268"/>
                </a:lnTo>
                <a:cubicBezTo>
                  <a:pt x="20162" y="21268"/>
                  <a:pt x="18440" y="28275"/>
                  <a:pt x="14015" y="29873"/>
                </a:cubicBezTo>
                <a:cubicBezTo>
                  <a:pt x="10363" y="30513"/>
                  <a:pt x="6614" y="29480"/>
                  <a:pt x="3811" y="27046"/>
                </a:cubicBezTo>
                <a:lnTo>
                  <a:pt x="0" y="245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2" name="任意多边形: 形状 1381">
            <a:extLst>
              <a:ext uri="{FF2B5EF4-FFF2-40B4-BE49-F238E27FC236}">
                <a16:creationId xmlns:a16="http://schemas.microsoft.com/office/drawing/2014/main" id="{22CEE458-8AFD-7210-4FAD-1C39EE6445DD}"/>
              </a:ext>
            </a:extLst>
          </p:cNvPr>
          <p:cNvSpPr/>
          <p:nvPr/>
        </p:nvSpPr>
        <p:spPr>
          <a:xfrm flipH="1">
            <a:off x="8850872" y="2123552"/>
            <a:ext cx="21509" cy="21391"/>
          </a:xfrm>
          <a:custGeom>
            <a:avLst/>
            <a:gdLst>
              <a:gd name="connsiteX0" fmla="*/ 350 w 21509"/>
              <a:gd name="connsiteY0" fmla="*/ 12911 h 21391"/>
              <a:gd name="connsiteX1" fmla="*/ 13025 w 21509"/>
              <a:gd name="connsiteY1" fmla="*/ 21160 h 21391"/>
              <a:gd name="connsiteX2" fmla="*/ 21273 w 21509"/>
              <a:gd name="connsiteY2" fmla="*/ 8485 h 21391"/>
              <a:gd name="connsiteX3" fmla="*/ 8599 w 21509"/>
              <a:gd name="connsiteY3" fmla="*/ 236 h 21391"/>
              <a:gd name="connsiteX4" fmla="*/ 7234 w 21509"/>
              <a:gd name="connsiteY4" fmla="*/ 617 h 21391"/>
              <a:gd name="connsiteX5" fmla="*/ 350 w 21509"/>
              <a:gd name="connsiteY5" fmla="*/ 12911 h 2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09" h="21391">
                <a:moveTo>
                  <a:pt x="350" y="12911"/>
                </a:moveTo>
                <a:cubicBezTo>
                  <a:pt x="1567" y="18689"/>
                  <a:pt x="7247" y="22377"/>
                  <a:pt x="13025" y="21160"/>
                </a:cubicBezTo>
                <a:cubicBezTo>
                  <a:pt x="18803" y="19930"/>
                  <a:pt x="22503" y="14263"/>
                  <a:pt x="21273" y="8485"/>
                </a:cubicBezTo>
                <a:cubicBezTo>
                  <a:pt x="20056" y="2707"/>
                  <a:pt x="14377" y="-994"/>
                  <a:pt x="8599" y="236"/>
                </a:cubicBezTo>
                <a:cubicBezTo>
                  <a:pt x="8132" y="334"/>
                  <a:pt x="7677" y="457"/>
                  <a:pt x="7234" y="617"/>
                </a:cubicBezTo>
                <a:cubicBezTo>
                  <a:pt x="1985" y="2166"/>
                  <a:pt x="-1076" y="7624"/>
                  <a:pt x="350" y="12911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3" name="任意多边形: 形状 1382">
            <a:extLst>
              <a:ext uri="{FF2B5EF4-FFF2-40B4-BE49-F238E27FC236}">
                <a16:creationId xmlns:a16="http://schemas.microsoft.com/office/drawing/2014/main" id="{39795563-5881-76C3-4AB9-4F582E8B3023}"/>
              </a:ext>
            </a:extLst>
          </p:cNvPr>
          <p:cNvSpPr/>
          <p:nvPr/>
        </p:nvSpPr>
        <p:spPr>
          <a:xfrm flipH="1">
            <a:off x="8850872" y="2123552"/>
            <a:ext cx="21509" cy="21391"/>
          </a:xfrm>
          <a:custGeom>
            <a:avLst/>
            <a:gdLst>
              <a:gd name="connsiteX0" fmla="*/ 350 w 21509"/>
              <a:gd name="connsiteY0" fmla="*/ 12911 h 21391"/>
              <a:gd name="connsiteX1" fmla="*/ 13025 w 21509"/>
              <a:gd name="connsiteY1" fmla="*/ 21160 h 21391"/>
              <a:gd name="connsiteX2" fmla="*/ 21273 w 21509"/>
              <a:gd name="connsiteY2" fmla="*/ 8485 h 21391"/>
              <a:gd name="connsiteX3" fmla="*/ 8599 w 21509"/>
              <a:gd name="connsiteY3" fmla="*/ 236 h 21391"/>
              <a:gd name="connsiteX4" fmla="*/ 7234 w 21509"/>
              <a:gd name="connsiteY4" fmla="*/ 617 h 21391"/>
              <a:gd name="connsiteX5" fmla="*/ 350 w 21509"/>
              <a:gd name="connsiteY5" fmla="*/ 12911 h 2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09" h="21391">
                <a:moveTo>
                  <a:pt x="350" y="12911"/>
                </a:moveTo>
                <a:cubicBezTo>
                  <a:pt x="1567" y="18689"/>
                  <a:pt x="7247" y="22377"/>
                  <a:pt x="13025" y="21160"/>
                </a:cubicBezTo>
                <a:cubicBezTo>
                  <a:pt x="18803" y="19930"/>
                  <a:pt x="22503" y="14263"/>
                  <a:pt x="21273" y="8485"/>
                </a:cubicBezTo>
                <a:cubicBezTo>
                  <a:pt x="20056" y="2707"/>
                  <a:pt x="14377" y="-994"/>
                  <a:pt x="8599" y="236"/>
                </a:cubicBezTo>
                <a:cubicBezTo>
                  <a:pt x="8132" y="334"/>
                  <a:pt x="7677" y="457"/>
                  <a:pt x="7234" y="617"/>
                </a:cubicBezTo>
                <a:cubicBezTo>
                  <a:pt x="1985" y="2166"/>
                  <a:pt x="-1076" y="7624"/>
                  <a:pt x="350" y="12911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4" name="任意多边形: 形状 1383">
            <a:extLst>
              <a:ext uri="{FF2B5EF4-FFF2-40B4-BE49-F238E27FC236}">
                <a16:creationId xmlns:a16="http://schemas.microsoft.com/office/drawing/2014/main" id="{F62574C0-6AB0-99F6-227B-A6E5B1A3CD24}"/>
              </a:ext>
            </a:extLst>
          </p:cNvPr>
          <p:cNvSpPr/>
          <p:nvPr/>
        </p:nvSpPr>
        <p:spPr>
          <a:xfrm flipH="1">
            <a:off x="8903515" y="2192767"/>
            <a:ext cx="29862" cy="21267"/>
          </a:xfrm>
          <a:custGeom>
            <a:avLst/>
            <a:gdLst>
              <a:gd name="connsiteX0" fmla="*/ 2582 w 29862"/>
              <a:gd name="connsiteY0" fmla="*/ 0 h 21267"/>
              <a:gd name="connsiteX1" fmla="*/ 27169 w 29862"/>
              <a:gd name="connsiteY1" fmla="*/ 5286 h 21267"/>
              <a:gd name="connsiteX2" fmla="*/ 29382 w 29862"/>
              <a:gd name="connsiteY2" fmla="*/ 15613 h 21267"/>
              <a:gd name="connsiteX3" fmla="*/ 20407 w 29862"/>
              <a:gd name="connsiteY3" fmla="*/ 21268 h 21267"/>
              <a:gd name="connsiteX4" fmla="*/ 0 w 29862"/>
              <a:gd name="connsiteY4" fmla="*/ 7622 h 2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62" h="21267">
                <a:moveTo>
                  <a:pt x="2582" y="0"/>
                </a:moveTo>
                <a:lnTo>
                  <a:pt x="27169" y="5286"/>
                </a:lnTo>
                <a:cubicBezTo>
                  <a:pt x="27169" y="5286"/>
                  <a:pt x="31226" y="11310"/>
                  <a:pt x="29382" y="15613"/>
                </a:cubicBezTo>
                <a:cubicBezTo>
                  <a:pt x="27402" y="18760"/>
                  <a:pt x="24096" y="20838"/>
                  <a:pt x="20407" y="21268"/>
                </a:cubicBezTo>
                <a:lnTo>
                  <a:pt x="0" y="7622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5" name="任意多边形: 形状 1384">
            <a:extLst>
              <a:ext uri="{FF2B5EF4-FFF2-40B4-BE49-F238E27FC236}">
                <a16:creationId xmlns:a16="http://schemas.microsoft.com/office/drawing/2014/main" id="{B9F16C8E-186D-C3E2-4EDD-4EE3A0AF190B}"/>
              </a:ext>
            </a:extLst>
          </p:cNvPr>
          <p:cNvSpPr/>
          <p:nvPr/>
        </p:nvSpPr>
        <p:spPr>
          <a:xfrm flipH="1">
            <a:off x="8903515" y="2192767"/>
            <a:ext cx="29862" cy="21267"/>
          </a:xfrm>
          <a:custGeom>
            <a:avLst/>
            <a:gdLst>
              <a:gd name="connsiteX0" fmla="*/ 2582 w 29862"/>
              <a:gd name="connsiteY0" fmla="*/ 0 h 21267"/>
              <a:gd name="connsiteX1" fmla="*/ 27169 w 29862"/>
              <a:gd name="connsiteY1" fmla="*/ 5286 h 21267"/>
              <a:gd name="connsiteX2" fmla="*/ 29382 w 29862"/>
              <a:gd name="connsiteY2" fmla="*/ 15613 h 21267"/>
              <a:gd name="connsiteX3" fmla="*/ 20407 w 29862"/>
              <a:gd name="connsiteY3" fmla="*/ 21268 h 21267"/>
              <a:gd name="connsiteX4" fmla="*/ 0 w 29862"/>
              <a:gd name="connsiteY4" fmla="*/ 7622 h 2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62" h="21267">
                <a:moveTo>
                  <a:pt x="2582" y="0"/>
                </a:moveTo>
                <a:lnTo>
                  <a:pt x="27169" y="5286"/>
                </a:lnTo>
                <a:cubicBezTo>
                  <a:pt x="27169" y="5286"/>
                  <a:pt x="31226" y="11310"/>
                  <a:pt x="29382" y="15613"/>
                </a:cubicBezTo>
                <a:cubicBezTo>
                  <a:pt x="27402" y="18760"/>
                  <a:pt x="24096" y="20838"/>
                  <a:pt x="20407" y="21268"/>
                </a:cubicBezTo>
                <a:lnTo>
                  <a:pt x="0" y="762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6" name="任意多边形: 形状 1385">
            <a:extLst>
              <a:ext uri="{FF2B5EF4-FFF2-40B4-BE49-F238E27FC236}">
                <a16:creationId xmlns:a16="http://schemas.microsoft.com/office/drawing/2014/main" id="{48E550D6-52E3-1A93-D78D-8AA459158F5D}"/>
              </a:ext>
            </a:extLst>
          </p:cNvPr>
          <p:cNvSpPr/>
          <p:nvPr/>
        </p:nvSpPr>
        <p:spPr>
          <a:xfrm flipH="1">
            <a:off x="8917965" y="2189244"/>
            <a:ext cx="18529" cy="20323"/>
          </a:xfrm>
          <a:custGeom>
            <a:avLst/>
            <a:gdLst>
              <a:gd name="connsiteX0" fmla="*/ 5085 w 18529"/>
              <a:gd name="connsiteY0" fmla="*/ 19996 h 20323"/>
              <a:gd name="connsiteX1" fmla="*/ 18202 w 18529"/>
              <a:gd name="connsiteY1" fmla="*/ 12129 h 20323"/>
              <a:gd name="connsiteX2" fmla="*/ 13444 w 18529"/>
              <a:gd name="connsiteY2" fmla="*/ 327 h 20323"/>
              <a:gd name="connsiteX3" fmla="*/ 327 w 18529"/>
              <a:gd name="connsiteY3" fmla="*/ 8195 h 20323"/>
              <a:gd name="connsiteX4" fmla="*/ 5085 w 18529"/>
              <a:gd name="connsiteY4" fmla="*/ 19996 h 2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9" h="20323">
                <a:moveTo>
                  <a:pt x="5085" y="19996"/>
                </a:moveTo>
                <a:cubicBezTo>
                  <a:pt x="10875" y="21447"/>
                  <a:pt x="16751" y="17931"/>
                  <a:pt x="18202" y="12129"/>
                </a:cubicBezTo>
                <a:cubicBezTo>
                  <a:pt x="19345" y="7580"/>
                  <a:pt x="17427" y="2810"/>
                  <a:pt x="13444" y="327"/>
                </a:cubicBezTo>
                <a:cubicBezTo>
                  <a:pt x="7654" y="-1124"/>
                  <a:pt x="1778" y="2392"/>
                  <a:pt x="327" y="8195"/>
                </a:cubicBezTo>
                <a:cubicBezTo>
                  <a:pt x="-816" y="12743"/>
                  <a:pt x="1102" y="17513"/>
                  <a:pt x="5085" y="19996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7" name="任意多边形: 形状 1386">
            <a:extLst>
              <a:ext uri="{FF2B5EF4-FFF2-40B4-BE49-F238E27FC236}">
                <a16:creationId xmlns:a16="http://schemas.microsoft.com/office/drawing/2014/main" id="{91343C06-ADD1-5BC4-E863-27ED4B052589}"/>
              </a:ext>
            </a:extLst>
          </p:cNvPr>
          <p:cNvSpPr/>
          <p:nvPr/>
        </p:nvSpPr>
        <p:spPr>
          <a:xfrm flipH="1">
            <a:off x="8917965" y="2189244"/>
            <a:ext cx="18529" cy="20323"/>
          </a:xfrm>
          <a:custGeom>
            <a:avLst/>
            <a:gdLst>
              <a:gd name="connsiteX0" fmla="*/ 5085 w 18529"/>
              <a:gd name="connsiteY0" fmla="*/ 19996 h 20323"/>
              <a:gd name="connsiteX1" fmla="*/ 18202 w 18529"/>
              <a:gd name="connsiteY1" fmla="*/ 12129 h 20323"/>
              <a:gd name="connsiteX2" fmla="*/ 13444 w 18529"/>
              <a:gd name="connsiteY2" fmla="*/ 327 h 20323"/>
              <a:gd name="connsiteX3" fmla="*/ 327 w 18529"/>
              <a:gd name="connsiteY3" fmla="*/ 8195 h 20323"/>
              <a:gd name="connsiteX4" fmla="*/ 5085 w 18529"/>
              <a:gd name="connsiteY4" fmla="*/ 19996 h 2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29" h="20323">
                <a:moveTo>
                  <a:pt x="5085" y="19996"/>
                </a:moveTo>
                <a:cubicBezTo>
                  <a:pt x="10875" y="21447"/>
                  <a:pt x="16751" y="17931"/>
                  <a:pt x="18202" y="12129"/>
                </a:cubicBezTo>
                <a:cubicBezTo>
                  <a:pt x="19345" y="7580"/>
                  <a:pt x="17427" y="2810"/>
                  <a:pt x="13444" y="327"/>
                </a:cubicBezTo>
                <a:cubicBezTo>
                  <a:pt x="7654" y="-1124"/>
                  <a:pt x="1778" y="2392"/>
                  <a:pt x="327" y="8195"/>
                </a:cubicBezTo>
                <a:cubicBezTo>
                  <a:pt x="-816" y="12743"/>
                  <a:pt x="1102" y="17513"/>
                  <a:pt x="5085" y="19996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8" name="任意多边形: 形状 1387">
            <a:extLst>
              <a:ext uri="{FF2B5EF4-FFF2-40B4-BE49-F238E27FC236}">
                <a16:creationId xmlns:a16="http://schemas.microsoft.com/office/drawing/2014/main" id="{273051AE-D40F-AD36-62BC-4D86718F76A0}"/>
              </a:ext>
            </a:extLst>
          </p:cNvPr>
          <p:cNvSpPr/>
          <p:nvPr/>
        </p:nvSpPr>
        <p:spPr>
          <a:xfrm flipH="1">
            <a:off x="8885402" y="2294100"/>
            <a:ext cx="26338" cy="26889"/>
          </a:xfrm>
          <a:custGeom>
            <a:avLst/>
            <a:gdLst>
              <a:gd name="connsiteX0" fmla="*/ 0 w 26338"/>
              <a:gd name="connsiteY0" fmla="*/ 21112 h 26889"/>
              <a:gd name="connsiteX1" fmla="*/ 13277 w 26338"/>
              <a:gd name="connsiteY1" fmla="*/ 458 h 26889"/>
              <a:gd name="connsiteX2" fmla="*/ 23727 w 26338"/>
              <a:gd name="connsiteY2" fmla="*/ 2057 h 26889"/>
              <a:gd name="connsiteX3" fmla="*/ 25940 w 26338"/>
              <a:gd name="connsiteY3" fmla="*/ 12383 h 26889"/>
              <a:gd name="connsiteX4" fmla="*/ 6024 w 26338"/>
              <a:gd name="connsiteY4" fmla="*/ 26890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38" h="26889">
                <a:moveTo>
                  <a:pt x="0" y="21112"/>
                </a:moveTo>
                <a:lnTo>
                  <a:pt x="13277" y="458"/>
                </a:lnTo>
                <a:cubicBezTo>
                  <a:pt x="16830" y="-513"/>
                  <a:pt x="20629" y="77"/>
                  <a:pt x="23727" y="2057"/>
                </a:cubicBezTo>
                <a:cubicBezTo>
                  <a:pt x="26087" y="4946"/>
                  <a:pt x="26911" y="8781"/>
                  <a:pt x="25940" y="12383"/>
                </a:cubicBezTo>
                <a:lnTo>
                  <a:pt x="6024" y="2689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89" name="任意多边形: 形状 1388">
            <a:extLst>
              <a:ext uri="{FF2B5EF4-FFF2-40B4-BE49-F238E27FC236}">
                <a16:creationId xmlns:a16="http://schemas.microsoft.com/office/drawing/2014/main" id="{4F46329B-59CB-9DF2-55BA-C2E1F29C40B5}"/>
              </a:ext>
            </a:extLst>
          </p:cNvPr>
          <p:cNvSpPr/>
          <p:nvPr/>
        </p:nvSpPr>
        <p:spPr>
          <a:xfrm flipH="1">
            <a:off x="8885402" y="2294100"/>
            <a:ext cx="26338" cy="26889"/>
          </a:xfrm>
          <a:custGeom>
            <a:avLst/>
            <a:gdLst>
              <a:gd name="connsiteX0" fmla="*/ 0 w 26338"/>
              <a:gd name="connsiteY0" fmla="*/ 21112 h 26889"/>
              <a:gd name="connsiteX1" fmla="*/ 13277 w 26338"/>
              <a:gd name="connsiteY1" fmla="*/ 458 h 26889"/>
              <a:gd name="connsiteX2" fmla="*/ 23727 w 26338"/>
              <a:gd name="connsiteY2" fmla="*/ 2057 h 26889"/>
              <a:gd name="connsiteX3" fmla="*/ 25940 w 26338"/>
              <a:gd name="connsiteY3" fmla="*/ 12383 h 26889"/>
              <a:gd name="connsiteX4" fmla="*/ 6024 w 26338"/>
              <a:gd name="connsiteY4" fmla="*/ 26890 h 2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38" h="26889">
                <a:moveTo>
                  <a:pt x="0" y="21112"/>
                </a:moveTo>
                <a:lnTo>
                  <a:pt x="13277" y="458"/>
                </a:lnTo>
                <a:cubicBezTo>
                  <a:pt x="16830" y="-513"/>
                  <a:pt x="20629" y="77"/>
                  <a:pt x="23727" y="2057"/>
                </a:cubicBezTo>
                <a:cubicBezTo>
                  <a:pt x="26087" y="4946"/>
                  <a:pt x="26911" y="8781"/>
                  <a:pt x="25940" y="12383"/>
                </a:cubicBezTo>
                <a:lnTo>
                  <a:pt x="6024" y="2689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0" name="任意多边形: 形状 1389">
            <a:extLst>
              <a:ext uri="{FF2B5EF4-FFF2-40B4-BE49-F238E27FC236}">
                <a16:creationId xmlns:a16="http://schemas.microsoft.com/office/drawing/2014/main" id="{51F89F87-5794-633A-19FA-DAE90E3B3302}"/>
              </a:ext>
            </a:extLst>
          </p:cNvPr>
          <p:cNvSpPr/>
          <p:nvPr/>
        </p:nvSpPr>
        <p:spPr>
          <a:xfrm flipH="1">
            <a:off x="8893485" y="2302517"/>
            <a:ext cx="21390" cy="21613"/>
          </a:xfrm>
          <a:custGeom>
            <a:avLst/>
            <a:gdLst>
              <a:gd name="connsiteX0" fmla="*/ 17764 w 21390"/>
              <a:gd name="connsiteY0" fmla="*/ 18719 h 21613"/>
              <a:gd name="connsiteX1" fmla="*/ 18723 w 21390"/>
              <a:gd name="connsiteY1" fmla="*/ 3622 h 21613"/>
              <a:gd name="connsiteX2" fmla="*/ 3626 w 21390"/>
              <a:gd name="connsiteY2" fmla="*/ 2663 h 21613"/>
              <a:gd name="connsiteX3" fmla="*/ 2668 w 21390"/>
              <a:gd name="connsiteY3" fmla="*/ 17760 h 21613"/>
              <a:gd name="connsiteX4" fmla="*/ 3626 w 21390"/>
              <a:gd name="connsiteY4" fmla="*/ 18719 h 21613"/>
              <a:gd name="connsiteX5" fmla="*/ 17764 w 21390"/>
              <a:gd name="connsiteY5" fmla="*/ 18719 h 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90" h="21613">
                <a:moveTo>
                  <a:pt x="17764" y="18719"/>
                </a:moveTo>
                <a:cubicBezTo>
                  <a:pt x="22202" y="14809"/>
                  <a:pt x="22620" y="8060"/>
                  <a:pt x="18723" y="3622"/>
                </a:cubicBezTo>
                <a:cubicBezTo>
                  <a:pt x="14814" y="-803"/>
                  <a:pt x="8064" y="-1234"/>
                  <a:pt x="3626" y="2663"/>
                </a:cubicBezTo>
                <a:cubicBezTo>
                  <a:pt x="-812" y="6573"/>
                  <a:pt x="-1230" y="13334"/>
                  <a:pt x="2668" y="17760"/>
                </a:cubicBezTo>
                <a:cubicBezTo>
                  <a:pt x="2963" y="18104"/>
                  <a:pt x="3282" y="18424"/>
                  <a:pt x="3626" y="18719"/>
                </a:cubicBezTo>
                <a:cubicBezTo>
                  <a:pt x="7548" y="22579"/>
                  <a:pt x="13842" y="22579"/>
                  <a:pt x="17764" y="18719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1" name="任意多边形: 形状 1390">
            <a:extLst>
              <a:ext uri="{FF2B5EF4-FFF2-40B4-BE49-F238E27FC236}">
                <a16:creationId xmlns:a16="http://schemas.microsoft.com/office/drawing/2014/main" id="{2AE6A5E3-6096-42FC-4E8A-8CBBF12AEBAC}"/>
              </a:ext>
            </a:extLst>
          </p:cNvPr>
          <p:cNvSpPr/>
          <p:nvPr/>
        </p:nvSpPr>
        <p:spPr>
          <a:xfrm flipH="1">
            <a:off x="8893485" y="2302517"/>
            <a:ext cx="21390" cy="21613"/>
          </a:xfrm>
          <a:custGeom>
            <a:avLst/>
            <a:gdLst>
              <a:gd name="connsiteX0" fmla="*/ 17764 w 21390"/>
              <a:gd name="connsiteY0" fmla="*/ 18719 h 21613"/>
              <a:gd name="connsiteX1" fmla="*/ 18723 w 21390"/>
              <a:gd name="connsiteY1" fmla="*/ 3622 h 21613"/>
              <a:gd name="connsiteX2" fmla="*/ 3626 w 21390"/>
              <a:gd name="connsiteY2" fmla="*/ 2663 h 21613"/>
              <a:gd name="connsiteX3" fmla="*/ 2668 w 21390"/>
              <a:gd name="connsiteY3" fmla="*/ 17760 h 21613"/>
              <a:gd name="connsiteX4" fmla="*/ 3626 w 21390"/>
              <a:gd name="connsiteY4" fmla="*/ 18719 h 21613"/>
              <a:gd name="connsiteX5" fmla="*/ 17764 w 21390"/>
              <a:gd name="connsiteY5" fmla="*/ 18719 h 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90" h="21613">
                <a:moveTo>
                  <a:pt x="17764" y="18719"/>
                </a:moveTo>
                <a:cubicBezTo>
                  <a:pt x="22202" y="14809"/>
                  <a:pt x="22620" y="8060"/>
                  <a:pt x="18723" y="3622"/>
                </a:cubicBezTo>
                <a:cubicBezTo>
                  <a:pt x="14814" y="-803"/>
                  <a:pt x="8064" y="-1234"/>
                  <a:pt x="3626" y="2663"/>
                </a:cubicBezTo>
                <a:cubicBezTo>
                  <a:pt x="-812" y="6573"/>
                  <a:pt x="-1230" y="13334"/>
                  <a:pt x="2668" y="17760"/>
                </a:cubicBezTo>
                <a:cubicBezTo>
                  <a:pt x="2963" y="18104"/>
                  <a:pt x="3282" y="18424"/>
                  <a:pt x="3626" y="18719"/>
                </a:cubicBezTo>
                <a:cubicBezTo>
                  <a:pt x="7548" y="22579"/>
                  <a:pt x="13842" y="22579"/>
                  <a:pt x="17764" y="18719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2" name="任意多边形: 形状 1391">
            <a:extLst>
              <a:ext uri="{FF2B5EF4-FFF2-40B4-BE49-F238E27FC236}">
                <a16:creationId xmlns:a16="http://schemas.microsoft.com/office/drawing/2014/main" id="{222422E7-B0C7-3038-50E4-35F23211F556}"/>
              </a:ext>
            </a:extLst>
          </p:cNvPr>
          <p:cNvSpPr/>
          <p:nvPr/>
        </p:nvSpPr>
        <p:spPr>
          <a:xfrm flipH="1">
            <a:off x="8807490" y="2309229"/>
            <a:ext cx="18440" cy="30323"/>
          </a:xfrm>
          <a:custGeom>
            <a:avLst/>
            <a:gdLst>
              <a:gd name="connsiteX0" fmla="*/ 10450 w 18440"/>
              <a:gd name="connsiteY0" fmla="*/ 30324 h 30323"/>
              <a:gd name="connsiteX1" fmla="*/ 0 w 18440"/>
              <a:gd name="connsiteY1" fmla="*/ 7949 h 30323"/>
              <a:gd name="connsiteX2" fmla="*/ 7007 w 18440"/>
              <a:gd name="connsiteY2" fmla="*/ 82 h 30323"/>
              <a:gd name="connsiteX3" fmla="*/ 16842 w 18440"/>
              <a:gd name="connsiteY3" fmla="*/ 3770 h 30323"/>
              <a:gd name="connsiteX4" fmla="*/ 18440 w 18440"/>
              <a:gd name="connsiteY4" fmla="*/ 28357 h 3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0" h="30323">
                <a:moveTo>
                  <a:pt x="10450" y="30324"/>
                </a:moveTo>
                <a:lnTo>
                  <a:pt x="0" y="7949"/>
                </a:lnTo>
                <a:cubicBezTo>
                  <a:pt x="0" y="7949"/>
                  <a:pt x="2336" y="1188"/>
                  <a:pt x="7007" y="82"/>
                </a:cubicBezTo>
                <a:cubicBezTo>
                  <a:pt x="10695" y="-361"/>
                  <a:pt x="14359" y="1016"/>
                  <a:pt x="16842" y="3770"/>
                </a:cubicBezTo>
                <a:lnTo>
                  <a:pt x="18440" y="28357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3" name="任意多边形: 形状 1392">
            <a:extLst>
              <a:ext uri="{FF2B5EF4-FFF2-40B4-BE49-F238E27FC236}">
                <a16:creationId xmlns:a16="http://schemas.microsoft.com/office/drawing/2014/main" id="{6184409D-F7C9-078F-6735-A74D1A01F380}"/>
              </a:ext>
            </a:extLst>
          </p:cNvPr>
          <p:cNvSpPr/>
          <p:nvPr/>
        </p:nvSpPr>
        <p:spPr>
          <a:xfrm flipH="1">
            <a:off x="8807490" y="2309229"/>
            <a:ext cx="18440" cy="30323"/>
          </a:xfrm>
          <a:custGeom>
            <a:avLst/>
            <a:gdLst>
              <a:gd name="connsiteX0" fmla="*/ 10450 w 18440"/>
              <a:gd name="connsiteY0" fmla="*/ 30324 h 30323"/>
              <a:gd name="connsiteX1" fmla="*/ 0 w 18440"/>
              <a:gd name="connsiteY1" fmla="*/ 7949 h 30323"/>
              <a:gd name="connsiteX2" fmla="*/ 7007 w 18440"/>
              <a:gd name="connsiteY2" fmla="*/ 82 h 30323"/>
              <a:gd name="connsiteX3" fmla="*/ 16842 w 18440"/>
              <a:gd name="connsiteY3" fmla="*/ 3770 h 30323"/>
              <a:gd name="connsiteX4" fmla="*/ 18440 w 18440"/>
              <a:gd name="connsiteY4" fmla="*/ 28357 h 3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0" h="30323">
                <a:moveTo>
                  <a:pt x="10450" y="30324"/>
                </a:moveTo>
                <a:lnTo>
                  <a:pt x="0" y="7949"/>
                </a:lnTo>
                <a:cubicBezTo>
                  <a:pt x="0" y="7949"/>
                  <a:pt x="2336" y="1188"/>
                  <a:pt x="7007" y="82"/>
                </a:cubicBezTo>
                <a:cubicBezTo>
                  <a:pt x="10695" y="-361"/>
                  <a:pt x="14359" y="1016"/>
                  <a:pt x="16842" y="3770"/>
                </a:cubicBezTo>
                <a:lnTo>
                  <a:pt x="18440" y="2835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4" name="任意多边形: 形状 1393">
            <a:extLst>
              <a:ext uri="{FF2B5EF4-FFF2-40B4-BE49-F238E27FC236}">
                <a16:creationId xmlns:a16="http://schemas.microsoft.com/office/drawing/2014/main" id="{C4058563-810E-D354-106D-C7F5E915BA07}"/>
              </a:ext>
            </a:extLst>
          </p:cNvPr>
          <p:cNvSpPr/>
          <p:nvPr/>
        </p:nvSpPr>
        <p:spPr>
          <a:xfrm flipH="1">
            <a:off x="8802422" y="2323129"/>
            <a:ext cx="20955" cy="19693"/>
          </a:xfrm>
          <a:custGeom>
            <a:avLst/>
            <a:gdLst>
              <a:gd name="connsiteX0" fmla="*/ 20805 w 20955"/>
              <a:gd name="connsiteY0" fmla="*/ 7204 h 19693"/>
              <a:gd name="connsiteX1" fmla="*/ 7208 w 20955"/>
              <a:gd name="connsiteY1" fmla="*/ 590 h 19693"/>
              <a:gd name="connsiteX2" fmla="*/ 151 w 20955"/>
              <a:gd name="connsiteY2" fmla="*/ 12490 h 19693"/>
              <a:gd name="connsiteX3" fmla="*/ 13748 w 20955"/>
              <a:gd name="connsiteY3" fmla="*/ 19104 h 19693"/>
              <a:gd name="connsiteX4" fmla="*/ 20805 w 20955"/>
              <a:gd name="connsiteY4" fmla="*/ 7204 h 1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" h="19693">
                <a:moveTo>
                  <a:pt x="20805" y="7204"/>
                </a:moveTo>
                <a:cubicBezTo>
                  <a:pt x="18875" y="1622"/>
                  <a:pt x="12789" y="-1340"/>
                  <a:pt x="7208" y="590"/>
                </a:cubicBezTo>
                <a:cubicBezTo>
                  <a:pt x="2253" y="2299"/>
                  <a:pt x="-722" y="7327"/>
                  <a:pt x="151" y="12490"/>
                </a:cubicBezTo>
                <a:cubicBezTo>
                  <a:pt x="2081" y="18071"/>
                  <a:pt x="8167" y="21034"/>
                  <a:pt x="13748" y="19104"/>
                </a:cubicBezTo>
                <a:cubicBezTo>
                  <a:pt x="18702" y="17395"/>
                  <a:pt x="21678" y="12367"/>
                  <a:pt x="20805" y="7204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5" name="任意多边形: 形状 1394">
            <a:extLst>
              <a:ext uri="{FF2B5EF4-FFF2-40B4-BE49-F238E27FC236}">
                <a16:creationId xmlns:a16="http://schemas.microsoft.com/office/drawing/2014/main" id="{547EEA71-156E-8BC7-F390-7925BA300E61}"/>
              </a:ext>
            </a:extLst>
          </p:cNvPr>
          <p:cNvSpPr/>
          <p:nvPr/>
        </p:nvSpPr>
        <p:spPr>
          <a:xfrm flipH="1">
            <a:off x="8802422" y="2323129"/>
            <a:ext cx="20955" cy="19693"/>
          </a:xfrm>
          <a:custGeom>
            <a:avLst/>
            <a:gdLst>
              <a:gd name="connsiteX0" fmla="*/ 20805 w 20955"/>
              <a:gd name="connsiteY0" fmla="*/ 7204 h 19693"/>
              <a:gd name="connsiteX1" fmla="*/ 7208 w 20955"/>
              <a:gd name="connsiteY1" fmla="*/ 590 h 19693"/>
              <a:gd name="connsiteX2" fmla="*/ 151 w 20955"/>
              <a:gd name="connsiteY2" fmla="*/ 12490 h 19693"/>
              <a:gd name="connsiteX3" fmla="*/ 13748 w 20955"/>
              <a:gd name="connsiteY3" fmla="*/ 19104 h 19693"/>
              <a:gd name="connsiteX4" fmla="*/ 20805 w 20955"/>
              <a:gd name="connsiteY4" fmla="*/ 7204 h 1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" h="19693">
                <a:moveTo>
                  <a:pt x="20805" y="7204"/>
                </a:moveTo>
                <a:cubicBezTo>
                  <a:pt x="18875" y="1622"/>
                  <a:pt x="12789" y="-1340"/>
                  <a:pt x="7208" y="590"/>
                </a:cubicBezTo>
                <a:cubicBezTo>
                  <a:pt x="2253" y="2299"/>
                  <a:pt x="-722" y="7327"/>
                  <a:pt x="151" y="12490"/>
                </a:cubicBezTo>
                <a:cubicBezTo>
                  <a:pt x="2081" y="18071"/>
                  <a:pt x="8167" y="21034"/>
                  <a:pt x="13748" y="19104"/>
                </a:cubicBezTo>
                <a:cubicBezTo>
                  <a:pt x="18702" y="17395"/>
                  <a:pt x="21678" y="12367"/>
                  <a:pt x="20805" y="7204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6" name="任意多边形: 形状 1395">
            <a:extLst>
              <a:ext uri="{FF2B5EF4-FFF2-40B4-BE49-F238E27FC236}">
                <a16:creationId xmlns:a16="http://schemas.microsoft.com/office/drawing/2014/main" id="{F09D6BB7-517F-4F46-275A-BF99675CB21D}"/>
              </a:ext>
            </a:extLst>
          </p:cNvPr>
          <p:cNvSpPr/>
          <p:nvPr/>
        </p:nvSpPr>
        <p:spPr>
          <a:xfrm flipH="1">
            <a:off x="8743687" y="2282717"/>
            <a:ext cx="28757" cy="23765"/>
          </a:xfrm>
          <a:custGeom>
            <a:avLst/>
            <a:gdLst>
              <a:gd name="connsiteX0" fmla="*/ 23963 w 28757"/>
              <a:gd name="connsiteY0" fmla="*/ 23766 h 23765"/>
              <a:gd name="connsiteX1" fmla="*/ 1097 w 28757"/>
              <a:gd name="connsiteY1" fmla="*/ 14669 h 23765"/>
              <a:gd name="connsiteX2" fmla="*/ 1097 w 28757"/>
              <a:gd name="connsiteY2" fmla="*/ 4096 h 23765"/>
              <a:gd name="connsiteX3" fmla="*/ 10809 w 28757"/>
              <a:gd name="connsiteY3" fmla="*/ 39 h 23765"/>
              <a:gd name="connsiteX4" fmla="*/ 28758 w 28757"/>
              <a:gd name="connsiteY4" fmla="*/ 16759 h 2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7" h="23765">
                <a:moveTo>
                  <a:pt x="23963" y="23766"/>
                </a:moveTo>
                <a:lnTo>
                  <a:pt x="1097" y="14669"/>
                </a:lnTo>
                <a:cubicBezTo>
                  <a:pt x="-366" y="11300"/>
                  <a:pt x="-366" y="7465"/>
                  <a:pt x="1097" y="4096"/>
                </a:cubicBezTo>
                <a:cubicBezTo>
                  <a:pt x="3482" y="1244"/>
                  <a:pt x="7109" y="-268"/>
                  <a:pt x="10809" y="39"/>
                </a:cubicBezTo>
                <a:lnTo>
                  <a:pt x="28758" y="16759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7" name="任意多边形: 形状 1396">
            <a:extLst>
              <a:ext uri="{FF2B5EF4-FFF2-40B4-BE49-F238E27FC236}">
                <a16:creationId xmlns:a16="http://schemas.microsoft.com/office/drawing/2014/main" id="{8432D2B8-A960-17FA-1B38-B4BBE2680B55}"/>
              </a:ext>
            </a:extLst>
          </p:cNvPr>
          <p:cNvSpPr/>
          <p:nvPr/>
        </p:nvSpPr>
        <p:spPr>
          <a:xfrm flipH="1">
            <a:off x="8743687" y="2282717"/>
            <a:ext cx="28757" cy="23765"/>
          </a:xfrm>
          <a:custGeom>
            <a:avLst/>
            <a:gdLst>
              <a:gd name="connsiteX0" fmla="*/ 23963 w 28757"/>
              <a:gd name="connsiteY0" fmla="*/ 23766 h 23765"/>
              <a:gd name="connsiteX1" fmla="*/ 1097 w 28757"/>
              <a:gd name="connsiteY1" fmla="*/ 14669 h 23765"/>
              <a:gd name="connsiteX2" fmla="*/ 1097 w 28757"/>
              <a:gd name="connsiteY2" fmla="*/ 4096 h 23765"/>
              <a:gd name="connsiteX3" fmla="*/ 10809 w 28757"/>
              <a:gd name="connsiteY3" fmla="*/ 39 h 23765"/>
              <a:gd name="connsiteX4" fmla="*/ 28758 w 28757"/>
              <a:gd name="connsiteY4" fmla="*/ 16759 h 2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7" h="23765">
                <a:moveTo>
                  <a:pt x="23963" y="23766"/>
                </a:moveTo>
                <a:lnTo>
                  <a:pt x="1097" y="14669"/>
                </a:lnTo>
                <a:cubicBezTo>
                  <a:pt x="-366" y="11300"/>
                  <a:pt x="-366" y="7465"/>
                  <a:pt x="1097" y="4096"/>
                </a:cubicBezTo>
                <a:cubicBezTo>
                  <a:pt x="3482" y="1244"/>
                  <a:pt x="7109" y="-268"/>
                  <a:pt x="10809" y="39"/>
                </a:cubicBezTo>
                <a:lnTo>
                  <a:pt x="28758" y="1675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8" name="任意多边形: 形状 1397">
            <a:extLst>
              <a:ext uri="{FF2B5EF4-FFF2-40B4-BE49-F238E27FC236}">
                <a16:creationId xmlns:a16="http://schemas.microsoft.com/office/drawing/2014/main" id="{902E3D9C-EF14-0580-6F6C-8D1C26F0CC58}"/>
              </a:ext>
            </a:extLst>
          </p:cNvPr>
          <p:cNvSpPr/>
          <p:nvPr/>
        </p:nvSpPr>
        <p:spPr>
          <a:xfrm flipH="1">
            <a:off x="8740575" y="2289700"/>
            <a:ext cx="19963" cy="20596"/>
          </a:xfrm>
          <a:custGeom>
            <a:avLst/>
            <a:gdLst>
              <a:gd name="connsiteX0" fmla="*/ 15623 w 19963"/>
              <a:gd name="connsiteY0" fmla="*/ 1293 h 20596"/>
              <a:gd name="connsiteX1" fmla="*/ 1903 w 19963"/>
              <a:gd name="connsiteY1" fmla="*/ 5153 h 20596"/>
              <a:gd name="connsiteX2" fmla="*/ 1854 w 19963"/>
              <a:gd name="connsiteY2" fmla="*/ 5227 h 20596"/>
              <a:gd name="connsiteX3" fmla="*/ 4067 w 19963"/>
              <a:gd name="connsiteY3" fmla="*/ 19242 h 20596"/>
              <a:gd name="connsiteX4" fmla="*/ 18610 w 19963"/>
              <a:gd name="connsiteY4" fmla="*/ 15099 h 20596"/>
              <a:gd name="connsiteX5" fmla="*/ 15623 w 19963"/>
              <a:gd name="connsiteY5" fmla="*/ 1293 h 2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63" h="20596">
                <a:moveTo>
                  <a:pt x="15623" y="1293"/>
                </a:moveTo>
                <a:cubicBezTo>
                  <a:pt x="10767" y="-1436"/>
                  <a:pt x="4620" y="297"/>
                  <a:pt x="1903" y="5153"/>
                </a:cubicBezTo>
                <a:cubicBezTo>
                  <a:pt x="1878" y="5178"/>
                  <a:pt x="1866" y="5202"/>
                  <a:pt x="1854" y="5227"/>
                </a:cubicBezTo>
                <a:cubicBezTo>
                  <a:pt x="-1306" y="9726"/>
                  <a:pt x="-335" y="15935"/>
                  <a:pt x="4067" y="19242"/>
                </a:cubicBezTo>
                <a:cubicBezTo>
                  <a:pt x="9230" y="22118"/>
                  <a:pt x="15746" y="20262"/>
                  <a:pt x="18610" y="15099"/>
                </a:cubicBezTo>
                <a:cubicBezTo>
                  <a:pt x="21228" y="10403"/>
                  <a:pt x="19950" y="4489"/>
                  <a:pt x="15623" y="1293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99" name="任意多边形: 形状 1398">
            <a:extLst>
              <a:ext uri="{FF2B5EF4-FFF2-40B4-BE49-F238E27FC236}">
                <a16:creationId xmlns:a16="http://schemas.microsoft.com/office/drawing/2014/main" id="{7658E5AA-21F2-7E89-E5E3-800CA53E6ECC}"/>
              </a:ext>
            </a:extLst>
          </p:cNvPr>
          <p:cNvSpPr/>
          <p:nvPr/>
        </p:nvSpPr>
        <p:spPr>
          <a:xfrm flipH="1">
            <a:off x="8740575" y="2289700"/>
            <a:ext cx="19963" cy="20596"/>
          </a:xfrm>
          <a:custGeom>
            <a:avLst/>
            <a:gdLst>
              <a:gd name="connsiteX0" fmla="*/ 15623 w 19963"/>
              <a:gd name="connsiteY0" fmla="*/ 1293 h 20596"/>
              <a:gd name="connsiteX1" fmla="*/ 1903 w 19963"/>
              <a:gd name="connsiteY1" fmla="*/ 5153 h 20596"/>
              <a:gd name="connsiteX2" fmla="*/ 1854 w 19963"/>
              <a:gd name="connsiteY2" fmla="*/ 5227 h 20596"/>
              <a:gd name="connsiteX3" fmla="*/ 4067 w 19963"/>
              <a:gd name="connsiteY3" fmla="*/ 19242 h 20596"/>
              <a:gd name="connsiteX4" fmla="*/ 18610 w 19963"/>
              <a:gd name="connsiteY4" fmla="*/ 15099 h 20596"/>
              <a:gd name="connsiteX5" fmla="*/ 15623 w 19963"/>
              <a:gd name="connsiteY5" fmla="*/ 1293 h 2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63" h="20596">
                <a:moveTo>
                  <a:pt x="15623" y="1293"/>
                </a:moveTo>
                <a:cubicBezTo>
                  <a:pt x="10767" y="-1436"/>
                  <a:pt x="4620" y="297"/>
                  <a:pt x="1903" y="5153"/>
                </a:cubicBezTo>
                <a:cubicBezTo>
                  <a:pt x="1878" y="5178"/>
                  <a:pt x="1866" y="5202"/>
                  <a:pt x="1854" y="5227"/>
                </a:cubicBezTo>
                <a:cubicBezTo>
                  <a:pt x="-1306" y="9726"/>
                  <a:pt x="-335" y="15935"/>
                  <a:pt x="4067" y="19242"/>
                </a:cubicBezTo>
                <a:cubicBezTo>
                  <a:pt x="9230" y="22118"/>
                  <a:pt x="15746" y="20262"/>
                  <a:pt x="18610" y="15099"/>
                </a:cubicBezTo>
                <a:cubicBezTo>
                  <a:pt x="21228" y="10403"/>
                  <a:pt x="19950" y="4489"/>
                  <a:pt x="15623" y="1293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0" name="任意多边形: 形状 1399">
            <a:extLst>
              <a:ext uri="{FF2B5EF4-FFF2-40B4-BE49-F238E27FC236}">
                <a16:creationId xmlns:a16="http://schemas.microsoft.com/office/drawing/2014/main" id="{A646A223-ADB9-1B51-54BC-BF5A77D131D4}"/>
              </a:ext>
            </a:extLst>
          </p:cNvPr>
          <p:cNvSpPr/>
          <p:nvPr/>
        </p:nvSpPr>
        <p:spPr>
          <a:xfrm flipH="1">
            <a:off x="8729672" y="2224608"/>
            <a:ext cx="30365" cy="17334"/>
          </a:xfrm>
          <a:custGeom>
            <a:avLst/>
            <a:gdLst>
              <a:gd name="connsiteX0" fmla="*/ 30365 w 30365"/>
              <a:gd name="connsiteY0" fmla="*/ 11925 h 17334"/>
              <a:gd name="connsiteX1" fmla="*/ 6393 w 30365"/>
              <a:gd name="connsiteY1" fmla="*/ 17334 h 17334"/>
              <a:gd name="connsiteX2" fmla="*/ 0 w 30365"/>
              <a:gd name="connsiteY2" fmla="*/ 8974 h 17334"/>
              <a:gd name="connsiteX3" fmla="*/ 5655 w 30365"/>
              <a:gd name="connsiteY3" fmla="*/ 0 h 17334"/>
              <a:gd name="connsiteX4" fmla="*/ 30243 w 30365"/>
              <a:gd name="connsiteY4" fmla="*/ 3565 h 1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5" h="17334">
                <a:moveTo>
                  <a:pt x="30365" y="11925"/>
                </a:moveTo>
                <a:lnTo>
                  <a:pt x="6393" y="17334"/>
                </a:lnTo>
                <a:cubicBezTo>
                  <a:pt x="6393" y="17334"/>
                  <a:pt x="246" y="13646"/>
                  <a:pt x="0" y="8974"/>
                </a:cubicBezTo>
                <a:cubicBezTo>
                  <a:pt x="430" y="5286"/>
                  <a:pt x="2508" y="1979"/>
                  <a:pt x="5655" y="0"/>
                </a:cubicBezTo>
                <a:lnTo>
                  <a:pt x="30243" y="3565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1" name="任意多边形: 形状 1400">
            <a:extLst>
              <a:ext uri="{FF2B5EF4-FFF2-40B4-BE49-F238E27FC236}">
                <a16:creationId xmlns:a16="http://schemas.microsoft.com/office/drawing/2014/main" id="{FDA2B266-1048-A3E6-B6EC-089A096B4F82}"/>
              </a:ext>
            </a:extLst>
          </p:cNvPr>
          <p:cNvSpPr/>
          <p:nvPr/>
        </p:nvSpPr>
        <p:spPr>
          <a:xfrm flipH="1">
            <a:off x="8729672" y="2224608"/>
            <a:ext cx="30365" cy="17334"/>
          </a:xfrm>
          <a:custGeom>
            <a:avLst/>
            <a:gdLst>
              <a:gd name="connsiteX0" fmla="*/ 30365 w 30365"/>
              <a:gd name="connsiteY0" fmla="*/ 11925 h 17334"/>
              <a:gd name="connsiteX1" fmla="*/ 6393 w 30365"/>
              <a:gd name="connsiteY1" fmla="*/ 17334 h 17334"/>
              <a:gd name="connsiteX2" fmla="*/ 0 w 30365"/>
              <a:gd name="connsiteY2" fmla="*/ 8974 h 17334"/>
              <a:gd name="connsiteX3" fmla="*/ 5655 w 30365"/>
              <a:gd name="connsiteY3" fmla="*/ 0 h 17334"/>
              <a:gd name="connsiteX4" fmla="*/ 30243 w 30365"/>
              <a:gd name="connsiteY4" fmla="*/ 3565 h 1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5" h="17334">
                <a:moveTo>
                  <a:pt x="30365" y="11925"/>
                </a:moveTo>
                <a:lnTo>
                  <a:pt x="6393" y="17334"/>
                </a:lnTo>
                <a:cubicBezTo>
                  <a:pt x="6393" y="17334"/>
                  <a:pt x="246" y="13646"/>
                  <a:pt x="0" y="8974"/>
                </a:cubicBezTo>
                <a:cubicBezTo>
                  <a:pt x="430" y="5286"/>
                  <a:pt x="2508" y="1979"/>
                  <a:pt x="5655" y="0"/>
                </a:cubicBezTo>
                <a:lnTo>
                  <a:pt x="30243" y="356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2" name="任意多边形: 形状 1401">
            <a:extLst>
              <a:ext uri="{FF2B5EF4-FFF2-40B4-BE49-F238E27FC236}">
                <a16:creationId xmlns:a16="http://schemas.microsoft.com/office/drawing/2014/main" id="{AB9D48A0-706A-9DB0-278D-AE9771EF4B37}"/>
              </a:ext>
            </a:extLst>
          </p:cNvPr>
          <p:cNvSpPr/>
          <p:nvPr/>
        </p:nvSpPr>
        <p:spPr>
          <a:xfrm flipH="1">
            <a:off x="8726009" y="2221534"/>
            <a:ext cx="18950" cy="21167"/>
          </a:xfrm>
          <a:custGeom>
            <a:avLst/>
            <a:gdLst>
              <a:gd name="connsiteX0" fmla="*/ 9017 w 18950"/>
              <a:gd name="connsiteY0" fmla="*/ 0 h 21167"/>
              <a:gd name="connsiteX1" fmla="*/ 43 w 18950"/>
              <a:gd name="connsiteY1" fmla="*/ 11064 h 21167"/>
              <a:gd name="connsiteX2" fmla="*/ 8845 w 18950"/>
              <a:gd name="connsiteY2" fmla="*/ 21145 h 21167"/>
              <a:gd name="connsiteX3" fmla="*/ 18926 w 18950"/>
              <a:gd name="connsiteY3" fmla="*/ 12343 h 21167"/>
              <a:gd name="connsiteX4" fmla="*/ 18852 w 18950"/>
              <a:gd name="connsiteY4" fmla="*/ 10327 h 21167"/>
              <a:gd name="connsiteX5" fmla="*/ 9017 w 18950"/>
              <a:gd name="connsiteY5" fmla="*/ 0 h 21167"/>
              <a:gd name="connsiteX6" fmla="*/ 9017 w 18950"/>
              <a:gd name="connsiteY6" fmla="*/ 0 h 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50" h="21167">
                <a:moveTo>
                  <a:pt x="9017" y="0"/>
                </a:moveTo>
                <a:cubicBezTo>
                  <a:pt x="3522" y="639"/>
                  <a:pt x="-461" y="5557"/>
                  <a:pt x="43" y="11064"/>
                </a:cubicBezTo>
                <a:cubicBezTo>
                  <a:pt x="-313" y="16277"/>
                  <a:pt x="3633" y="20801"/>
                  <a:pt x="8845" y="21145"/>
                </a:cubicBezTo>
                <a:cubicBezTo>
                  <a:pt x="14058" y="21501"/>
                  <a:pt x="18582" y="17568"/>
                  <a:pt x="18926" y="12343"/>
                </a:cubicBezTo>
                <a:cubicBezTo>
                  <a:pt x="18975" y="11679"/>
                  <a:pt x="18950" y="10990"/>
                  <a:pt x="18852" y="10327"/>
                </a:cubicBezTo>
                <a:cubicBezTo>
                  <a:pt x="18987" y="4758"/>
                  <a:pt x="14586" y="135"/>
                  <a:pt x="9017" y="0"/>
                </a:cubicBezTo>
                <a:cubicBezTo>
                  <a:pt x="9017" y="0"/>
                  <a:pt x="9017" y="0"/>
                  <a:pt x="9017" y="0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3" name="任意多边形: 形状 1402">
            <a:extLst>
              <a:ext uri="{FF2B5EF4-FFF2-40B4-BE49-F238E27FC236}">
                <a16:creationId xmlns:a16="http://schemas.microsoft.com/office/drawing/2014/main" id="{33A96299-82B7-AF03-47BA-03DBC6B61C78}"/>
              </a:ext>
            </a:extLst>
          </p:cNvPr>
          <p:cNvSpPr/>
          <p:nvPr/>
        </p:nvSpPr>
        <p:spPr>
          <a:xfrm flipH="1">
            <a:off x="8726009" y="2221534"/>
            <a:ext cx="18950" cy="21167"/>
          </a:xfrm>
          <a:custGeom>
            <a:avLst/>
            <a:gdLst>
              <a:gd name="connsiteX0" fmla="*/ 9017 w 18950"/>
              <a:gd name="connsiteY0" fmla="*/ 0 h 21167"/>
              <a:gd name="connsiteX1" fmla="*/ 43 w 18950"/>
              <a:gd name="connsiteY1" fmla="*/ 11064 h 21167"/>
              <a:gd name="connsiteX2" fmla="*/ 8845 w 18950"/>
              <a:gd name="connsiteY2" fmla="*/ 21145 h 21167"/>
              <a:gd name="connsiteX3" fmla="*/ 18926 w 18950"/>
              <a:gd name="connsiteY3" fmla="*/ 12343 h 21167"/>
              <a:gd name="connsiteX4" fmla="*/ 18852 w 18950"/>
              <a:gd name="connsiteY4" fmla="*/ 10327 h 21167"/>
              <a:gd name="connsiteX5" fmla="*/ 9017 w 18950"/>
              <a:gd name="connsiteY5" fmla="*/ 0 h 21167"/>
              <a:gd name="connsiteX6" fmla="*/ 9017 w 18950"/>
              <a:gd name="connsiteY6" fmla="*/ 0 h 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50" h="21167">
                <a:moveTo>
                  <a:pt x="9017" y="0"/>
                </a:moveTo>
                <a:cubicBezTo>
                  <a:pt x="3522" y="639"/>
                  <a:pt x="-461" y="5557"/>
                  <a:pt x="43" y="11064"/>
                </a:cubicBezTo>
                <a:cubicBezTo>
                  <a:pt x="-313" y="16277"/>
                  <a:pt x="3633" y="20801"/>
                  <a:pt x="8845" y="21145"/>
                </a:cubicBezTo>
                <a:cubicBezTo>
                  <a:pt x="14058" y="21501"/>
                  <a:pt x="18582" y="17568"/>
                  <a:pt x="18926" y="12343"/>
                </a:cubicBezTo>
                <a:cubicBezTo>
                  <a:pt x="18975" y="11679"/>
                  <a:pt x="18950" y="10990"/>
                  <a:pt x="18852" y="10327"/>
                </a:cubicBezTo>
                <a:cubicBezTo>
                  <a:pt x="18987" y="4758"/>
                  <a:pt x="14586" y="135"/>
                  <a:pt x="9017" y="0"/>
                </a:cubicBezTo>
                <a:cubicBezTo>
                  <a:pt x="9017" y="0"/>
                  <a:pt x="9017" y="0"/>
                  <a:pt x="9017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4" name="任意多边形: 形状 1403">
            <a:extLst>
              <a:ext uri="{FF2B5EF4-FFF2-40B4-BE49-F238E27FC236}">
                <a16:creationId xmlns:a16="http://schemas.microsoft.com/office/drawing/2014/main" id="{3AD173C1-2ACB-9C1E-7006-43B3EA5C5A0B}"/>
              </a:ext>
            </a:extLst>
          </p:cNvPr>
          <p:cNvSpPr/>
          <p:nvPr/>
        </p:nvSpPr>
        <p:spPr>
          <a:xfrm flipH="1">
            <a:off x="8960728" y="2215756"/>
            <a:ext cx="72596" cy="22497"/>
          </a:xfrm>
          <a:custGeom>
            <a:avLst/>
            <a:gdLst>
              <a:gd name="connsiteX0" fmla="*/ 1107 w 72596"/>
              <a:gd name="connsiteY0" fmla="*/ 0 h 22497"/>
              <a:gd name="connsiteX1" fmla="*/ 70442 w 72596"/>
              <a:gd name="connsiteY1" fmla="*/ 5286 h 22497"/>
              <a:gd name="connsiteX2" fmla="*/ 72532 w 72596"/>
              <a:gd name="connsiteY2" fmla="*/ 14383 h 22497"/>
              <a:gd name="connsiteX3" fmla="*/ 67984 w 72596"/>
              <a:gd name="connsiteY3" fmla="*/ 22497 h 22497"/>
              <a:gd name="connsiteX4" fmla="*/ 0 w 72596"/>
              <a:gd name="connsiteY4" fmla="*/ 8237 h 2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96" h="22497">
                <a:moveTo>
                  <a:pt x="1107" y="0"/>
                </a:moveTo>
                <a:lnTo>
                  <a:pt x="70442" y="5286"/>
                </a:lnTo>
                <a:cubicBezTo>
                  <a:pt x="72102" y="8016"/>
                  <a:pt x="72827" y="11199"/>
                  <a:pt x="72532" y="14383"/>
                </a:cubicBezTo>
                <a:cubicBezTo>
                  <a:pt x="72077" y="17555"/>
                  <a:pt x="70455" y="20457"/>
                  <a:pt x="67984" y="22497"/>
                </a:cubicBezTo>
                <a:lnTo>
                  <a:pt x="0" y="8237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5" name="任意多边形: 形状 1404">
            <a:extLst>
              <a:ext uri="{FF2B5EF4-FFF2-40B4-BE49-F238E27FC236}">
                <a16:creationId xmlns:a16="http://schemas.microsoft.com/office/drawing/2014/main" id="{514AB6A7-E66D-5530-B38B-B16CA7029D20}"/>
              </a:ext>
            </a:extLst>
          </p:cNvPr>
          <p:cNvSpPr/>
          <p:nvPr/>
        </p:nvSpPr>
        <p:spPr>
          <a:xfrm flipH="1">
            <a:off x="8960728" y="2215756"/>
            <a:ext cx="72596" cy="22497"/>
          </a:xfrm>
          <a:custGeom>
            <a:avLst/>
            <a:gdLst>
              <a:gd name="connsiteX0" fmla="*/ 1107 w 72596"/>
              <a:gd name="connsiteY0" fmla="*/ 0 h 22497"/>
              <a:gd name="connsiteX1" fmla="*/ 70442 w 72596"/>
              <a:gd name="connsiteY1" fmla="*/ 5286 h 22497"/>
              <a:gd name="connsiteX2" fmla="*/ 72532 w 72596"/>
              <a:gd name="connsiteY2" fmla="*/ 14383 h 22497"/>
              <a:gd name="connsiteX3" fmla="*/ 67984 w 72596"/>
              <a:gd name="connsiteY3" fmla="*/ 22497 h 22497"/>
              <a:gd name="connsiteX4" fmla="*/ 0 w 72596"/>
              <a:gd name="connsiteY4" fmla="*/ 8237 h 2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96" h="22497">
                <a:moveTo>
                  <a:pt x="1107" y="0"/>
                </a:moveTo>
                <a:lnTo>
                  <a:pt x="70442" y="5286"/>
                </a:lnTo>
                <a:cubicBezTo>
                  <a:pt x="72102" y="8016"/>
                  <a:pt x="72827" y="11199"/>
                  <a:pt x="72532" y="14383"/>
                </a:cubicBezTo>
                <a:cubicBezTo>
                  <a:pt x="72077" y="17555"/>
                  <a:pt x="70455" y="20457"/>
                  <a:pt x="67984" y="22497"/>
                </a:cubicBezTo>
                <a:lnTo>
                  <a:pt x="0" y="8237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6" name="任意多边形: 形状 1405">
            <a:extLst>
              <a:ext uri="{FF2B5EF4-FFF2-40B4-BE49-F238E27FC236}">
                <a16:creationId xmlns:a16="http://schemas.microsoft.com/office/drawing/2014/main" id="{AE320188-1C01-AB9B-8554-D557BFC762FD}"/>
              </a:ext>
            </a:extLst>
          </p:cNvPr>
          <p:cNvSpPr/>
          <p:nvPr/>
        </p:nvSpPr>
        <p:spPr>
          <a:xfrm flipH="1">
            <a:off x="9028326" y="2209095"/>
            <a:ext cx="11847" cy="21044"/>
          </a:xfrm>
          <a:custGeom>
            <a:avLst/>
            <a:gdLst>
              <a:gd name="connsiteX0" fmla="*/ 4391 w 11847"/>
              <a:gd name="connsiteY0" fmla="*/ 21045 h 21044"/>
              <a:gd name="connsiteX1" fmla="*/ 11644 w 11847"/>
              <a:gd name="connsiteY1" fmla="*/ 11333 h 21044"/>
              <a:gd name="connsiteX2" fmla="*/ 7464 w 11847"/>
              <a:gd name="connsiteY2" fmla="*/ 23 h 21044"/>
              <a:gd name="connsiteX3" fmla="*/ 211 w 11847"/>
              <a:gd name="connsiteY3" fmla="*/ 9734 h 21044"/>
              <a:gd name="connsiteX4" fmla="*/ 4391 w 11847"/>
              <a:gd name="connsiteY4" fmla="*/ 21045 h 2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7" h="21044">
                <a:moveTo>
                  <a:pt x="4391" y="21045"/>
                </a:moveTo>
                <a:cubicBezTo>
                  <a:pt x="7587" y="21045"/>
                  <a:pt x="10784" y="17234"/>
                  <a:pt x="11644" y="11333"/>
                </a:cubicBezTo>
                <a:cubicBezTo>
                  <a:pt x="12505" y="5432"/>
                  <a:pt x="10538" y="391"/>
                  <a:pt x="7464" y="23"/>
                </a:cubicBezTo>
                <a:cubicBezTo>
                  <a:pt x="4391" y="-346"/>
                  <a:pt x="1072" y="3834"/>
                  <a:pt x="211" y="9734"/>
                </a:cubicBezTo>
                <a:cubicBezTo>
                  <a:pt x="-649" y="15635"/>
                  <a:pt x="1195" y="20676"/>
                  <a:pt x="4391" y="21045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7" name="任意多边形: 形状 1406">
            <a:extLst>
              <a:ext uri="{FF2B5EF4-FFF2-40B4-BE49-F238E27FC236}">
                <a16:creationId xmlns:a16="http://schemas.microsoft.com/office/drawing/2014/main" id="{236747E2-4482-A541-5FC8-6404DC2A67D4}"/>
              </a:ext>
            </a:extLst>
          </p:cNvPr>
          <p:cNvSpPr/>
          <p:nvPr/>
        </p:nvSpPr>
        <p:spPr>
          <a:xfrm flipH="1">
            <a:off x="9028326" y="2209095"/>
            <a:ext cx="11847" cy="21044"/>
          </a:xfrm>
          <a:custGeom>
            <a:avLst/>
            <a:gdLst>
              <a:gd name="connsiteX0" fmla="*/ 4391 w 11847"/>
              <a:gd name="connsiteY0" fmla="*/ 21045 h 21044"/>
              <a:gd name="connsiteX1" fmla="*/ 11644 w 11847"/>
              <a:gd name="connsiteY1" fmla="*/ 11333 h 21044"/>
              <a:gd name="connsiteX2" fmla="*/ 7464 w 11847"/>
              <a:gd name="connsiteY2" fmla="*/ 23 h 21044"/>
              <a:gd name="connsiteX3" fmla="*/ 211 w 11847"/>
              <a:gd name="connsiteY3" fmla="*/ 9734 h 21044"/>
              <a:gd name="connsiteX4" fmla="*/ 4391 w 11847"/>
              <a:gd name="connsiteY4" fmla="*/ 21045 h 2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7" h="21044">
                <a:moveTo>
                  <a:pt x="4391" y="21045"/>
                </a:moveTo>
                <a:cubicBezTo>
                  <a:pt x="7587" y="21045"/>
                  <a:pt x="10784" y="17234"/>
                  <a:pt x="11644" y="11333"/>
                </a:cubicBezTo>
                <a:cubicBezTo>
                  <a:pt x="12505" y="5432"/>
                  <a:pt x="10538" y="391"/>
                  <a:pt x="7464" y="23"/>
                </a:cubicBezTo>
                <a:cubicBezTo>
                  <a:pt x="4391" y="-346"/>
                  <a:pt x="1072" y="3834"/>
                  <a:pt x="211" y="9734"/>
                </a:cubicBezTo>
                <a:cubicBezTo>
                  <a:pt x="-649" y="15635"/>
                  <a:pt x="1195" y="20676"/>
                  <a:pt x="4391" y="2104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8" name="任意多边形: 形状 1407">
            <a:extLst>
              <a:ext uri="{FF2B5EF4-FFF2-40B4-BE49-F238E27FC236}">
                <a16:creationId xmlns:a16="http://schemas.microsoft.com/office/drawing/2014/main" id="{EA394EAD-BFA4-7385-E162-B9512779C406}"/>
              </a:ext>
            </a:extLst>
          </p:cNvPr>
          <p:cNvSpPr/>
          <p:nvPr/>
        </p:nvSpPr>
        <p:spPr>
          <a:xfrm flipH="1">
            <a:off x="8936143" y="2276364"/>
            <a:ext cx="70995" cy="34913"/>
          </a:xfrm>
          <a:custGeom>
            <a:avLst/>
            <a:gdLst>
              <a:gd name="connsiteX0" fmla="*/ 0 w 70995"/>
              <a:gd name="connsiteY0" fmla="*/ 27046 h 34913"/>
              <a:gd name="connsiteX1" fmla="*/ 64050 w 70995"/>
              <a:gd name="connsiteY1" fmla="*/ 0 h 34913"/>
              <a:gd name="connsiteX2" fmla="*/ 70073 w 70995"/>
              <a:gd name="connsiteY2" fmla="*/ 7130 h 34913"/>
              <a:gd name="connsiteX3" fmla="*/ 70073 w 70995"/>
              <a:gd name="connsiteY3" fmla="*/ 16473 h 34913"/>
              <a:gd name="connsiteX4" fmla="*/ 3196 w 70995"/>
              <a:gd name="connsiteY4" fmla="*/ 34914 h 3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95" h="34913">
                <a:moveTo>
                  <a:pt x="0" y="27046"/>
                </a:moveTo>
                <a:lnTo>
                  <a:pt x="64050" y="0"/>
                </a:lnTo>
                <a:cubicBezTo>
                  <a:pt x="66791" y="1647"/>
                  <a:pt x="68906" y="4155"/>
                  <a:pt x="70073" y="7130"/>
                </a:cubicBezTo>
                <a:cubicBezTo>
                  <a:pt x="71303" y="10118"/>
                  <a:pt x="71303" y="13486"/>
                  <a:pt x="70073" y="16473"/>
                </a:cubicBezTo>
                <a:lnTo>
                  <a:pt x="3196" y="34914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09" name="任意多边形: 形状 1408">
            <a:extLst>
              <a:ext uri="{FF2B5EF4-FFF2-40B4-BE49-F238E27FC236}">
                <a16:creationId xmlns:a16="http://schemas.microsoft.com/office/drawing/2014/main" id="{6BB3C676-86B0-E43F-432C-966CFB5C3E65}"/>
              </a:ext>
            </a:extLst>
          </p:cNvPr>
          <p:cNvSpPr/>
          <p:nvPr/>
        </p:nvSpPr>
        <p:spPr>
          <a:xfrm flipH="1">
            <a:off x="8936143" y="2276364"/>
            <a:ext cx="70995" cy="34913"/>
          </a:xfrm>
          <a:custGeom>
            <a:avLst/>
            <a:gdLst>
              <a:gd name="connsiteX0" fmla="*/ 0 w 70995"/>
              <a:gd name="connsiteY0" fmla="*/ 27046 h 34913"/>
              <a:gd name="connsiteX1" fmla="*/ 64050 w 70995"/>
              <a:gd name="connsiteY1" fmla="*/ 0 h 34913"/>
              <a:gd name="connsiteX2" fmla="*/ 70073 w 70995"/>
              <a:gd name="connsiteY2" fmla="*/ 7130 h 34913"/>
              <a:gd name="connsiteX3" fmla="*/ 70073 w 70995"/>
              <a:gd name="connsiteY3" fmla="*/ 16473 h 34913"/>
              <a:gd name="connsiteX4" fmla="*/ 3196 w 70995"/>
              <a:gd name="connsiteY4" fmla="*/ 34914 h 3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95" h="34913">
                <a:moveTo>
                  <a:pt x="0" y="27046"/>
                </a:moveTo>
                <a:lnTo>
                  <a:pt x="64050" y="0"/>
                </a:lnTo>
                <a:cubicBezTo>
                  <a:pt x="66791" y="1647"/>
                  <a:pt x="68906" y="4155"/>
                  <a:pt x="70073" y="7130"/>
                </a:cubicBezTo>
                <a:cubicBezTo>
                  <a:pt x="71303" y="10118"/>
                  <a:pt x="71303" y="13486"/>
                  <a:pt x="70073" y="16473"/>
                </a:cubicBezTo>
                <a:lnTo>
                  <a:pt x="3196" y="3491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0" name="任意多边形: 形状 1409">
            <a:extLst>
              <a:ext uri="{FF2B5EF4-FFF2-40B4-BE49-F238E27FC236}">
                <a16:creationId xmlns:a16="http://schemas.microsoft.com/office/drawing/2014/main" id="{29A57E00-DC12-98B1-F2A2-66E8FB45493E}"/>
              </a:ext>
            </a:extLst>
          </p:cNvPr>
          <p:cNvSpPr/>
          <p:nvPr/>
        </p:nvSpPr>
        <p:spPr>
          <a:xfrm flipH="1">
            <a:off x="9000061" y="2297297"/>
            <a:ext cx="12994" cy="20829"/>
          </a:xfrm>
          <a:custGeom>
            <a:avLst/>
            <a:gdLst>
              <a:gd name="connsiteX0" fmla="*/ 9974 w 12994"/>
              <a:gd name="connsiteY0" fmla="*/ 20619 h 20829"/>
              <a:gd name="connsiteX1" fmla="*/ 11941 w 12994"/>
              <a:gd name="connsiteY1" fmla="*/ 8325 h 20829"/>
              <a:gd name="connsiteX2" fmla="*/ 2966 w 12994"/>
              <a:gd name="connsiteY2" fmla="*/ 211 h 20829"/>
              <a:gd name="connsiteX3" fmla="*/ 999 w 12994"/>
              <a:gd name="connsiteY3" fmla="*/ 12505 h 20829"/>
              <a:gd name="connsiteX4" fmla="*/ 9974 w 12994"/>
              <a:gd name="connsiteY4" fmla="*/ 20619 h 2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94" h="20829">
                <a:moveTo>
                  <a:pt x="9974" y="20619"/>
                </a:moveTo>
                <a:cubicBezTo>
                  <a:pt x="13047" y="19635"/>
                  <a:pt x="13908" y="14226"/>
                  <a:pt x="11941" y="8325"/>
                </a:cubicBezTo>
                <a:cubicBezTo>
                  <a:pt x="9974" y="2424"/>
                  <a:pt x="6040" y="-895"/>
                  <a:pt x="2966" y="211"/>
                </a:cubicBezTo>
                <a:cubicBezTo>
                  <a:pt x="-107" y="1318"/>
                  <a:pt x="-845" y="6604"/>
                  <a:pt x="999" y="12505"/>
                </a:cubicBezTo>
                <a:cubicBezTo>
                  <a:pt x="2843" y="18406"/>
                  <a:pt x="6409" y="21725"/>
                  <a:pt x="9974" y="20619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1" name="任意多边形: 形状 1410">
            <a:extLst>
              <a:ext uri="{FF2B5EF4-FFF2-40B4-BE49-F238E27FC236}">
                <a16:creationId xmlns:a16="http://schemas.microsoft.com/office/drawing/2014/main" id="{B0291F8D-47AF-41EF-050B-E641CEA11E12}"/>
              </a:ext>
            </a:extLst>
          </p:cNvPr>
          <p:cNvSpPr/>
          <p:nvPr/>
        </p:nvSpPr>
        <p:spPr>
          <a:xfrm flipH="1">
            <a:off x="9000061" y="2297297"/>
            <a:ext cx="12994" cy="20829"/>
          </a:xfrm>
          <a:custGeom>
            <a:avLst/>
            <a:gdLst>
              <a:gd name="connsiteX0" fmla="*/ 9974 w 12994"/>
              <a:gd name="connsiteY0" fmla="*/ 20619 h 20829"/>
              <a:gd name="connsiteX1" fmla="*/ 11941 w 12994"/>
              <a:gd name="connsiteY1" fmla="*/ 8325 h 20829"/>
              <a:gd name="connsiteX2" fmla="*/ 2966 w 12994"/>
              <a:gd name="connsiteY2" fmla="*/ 211 h 20829"/>
              <a:gd name="connsiteX3" fmla="*/ 999 w 12994"/>
              <a:gd name="connsiteY3" fmla="*/ 12505 h 20829"/>
              <a:gd name="connsiteX4" fmla="*/ 9974 w 12994"/>
              <a:gd name="connsiteY4" fmla="*/ 20619 h 2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94" h="20829">
                <a:moveTo>
                  <a:pt x="9974" y="20619"/>
                </a:moveTo>
                <a:cubicBezTo>
                  <a:pt x="13047" y="19635"/>
                  <a:pt x="13908" y="14226"/>
                  <a:pt x="11941" y="8325"/>
                </a:cubicBezTo>
                <a:cubicBezTo>
                  <a:pt x="9974" y="2424"/>
                  <a:pt x="6040" y="-895"/>
                  <a:pt x="2966" y="211"/>
                </a:cubicBezTo>
                <a:cubicBezTo>
                  <a:pt x="-107" y="1318"/>
                  <a:pt x="-845" y="6604"/>
                  <a:pt x="999" y="12505"/>
                </a:cubicBezTo>
                <a:cubicBezTo>
                  <a:pt x="2843" y="18406"/>
                  <a:pt x="6409" y="21725"/>
                  <a:pt x="9974" y="20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2" name="任意多边形: 形状 1411">
            <a:extLst>
              <a:ext uri="{FF2B5EF4-FFF2-40B4-BE49-F238E27FC236}">
                <a16:creationId xmlns:a16="http://schemas.microsoft.com/office/drawing/2014/main" id="{F5F5C82C-1C3E-1D6A-0D07-AAB5437C4CF0}"/>
              </a:ext>
            </a:extLst>
          </p:cNvPr>
          <p:cNvSpPr/>
          <p:nvPr/>
        </p:nvSpPr>
        <p:spPr>
          <a:xfrm flipH="1">
            <a:off x="8815727" y="2385731"/>
            <a:ext cx="20161" cy="72824"/>
          </a:xfrm>
          <a:custGeom>
            <a:avLst/>
            <a:gdLst>
              <a:gd name="connsiteX0" fmla="*/ 12294 w 20161"/>
              <a:gd name="connsiteY0" fmla="*/ 72824 h 72824"/>
              <a:gd name="connsiteX1" fmla="*/ 0 w 20161"/>
              <a:gd name="connsiteY1" fmla="*/ 4472 h 72824"/>
              <a:gd name="connsiteX2" fmla="*/ 8237 w 20161"/>
              <a:gd name="connsiteY2" fmla="*/ 46 h 72824"/>
              <a:gd name="connsiteX3" fmla="*/ 17211 w 20161"/>
              <a:gd name="connsiteY3" fmla="*/ 2628 h 72824"/>
              <a:gd name="connsiteX4" fmla="*/ 20161 w 20161"/>
              <a:gd name="connsiteY4" fmla="*/ 71964 h 7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" h="72824">
                <a:moveTo>
                  <a:pt x="12294" y="72824"/>
                </a:moveTo>
                <a:lnTo>
                  <a:pt x="0" y="4472"/>
                </a:lnTo>
                <a:cubicBezTo>
                  <a:pt x="2176" y="2112"/>
                  <a:pt x="5077" y="550"/>
                  <a:pt x="8237" y="46"/>
                </a:cubicBezTo>
                <a:cubicBezTo>
                  <a:pt x="11445" y="-224"/>
                  <a:pt x="14641" y="698"/>
                  <a:pt x="17211" y="2628"/>
                </a:cubicBezTo>
                <a:lnTo>
                  <a:pt x="20161" y="71964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3" name="任意多边形: 形状 1412">
            <a:extLst>
              <a:ext uri="{FF2B5EF4-FFF2-40B4-BE49-F238E27FC236}">
                <a16:creationId xmlns:a16="http://schemas.microsoft.com/office/drawing/2014/main" id="{FFF5D933-7E76-1B81-BF47-5F0774ECC008}"/>
              </a:ext>
            </a:extLst>
          </p:cNvPr>
          <p:cNvSpPr/>
          <p:nvPr/>
        </p:nvSpPr>
        <p:spPr>
          <a:xfrm flipH="1">
            <a:off x="8815727" y="2385731"/>
            <a:ext cx="20161" cy="72824"/>
          </a:xfrm>
          <a:custGeom>
            <a:avLst/>
            <a:gdLst>
              <a:gd name="connsiteX0" fmla="*/ 12294 w 20161"/>
              <a:gd name="connsiteY0" fmla="*/ 72824 h 72824"/>
              <a:gd name="connsiteX1" fmla="*/ 0 w 20161"/>
              <a:gd name="connsiteY1" fmla="*/ 4472 h 72824"/>
              <a:gd name="connsiteX2" fmla="*/ 8237 w 20161"/>
              <a:gd name="connsiteY2" fmla="*/ 46 h 72824"/>
              <a:gd name="connsiteX3" fmla="*/ 17211 w 20161"/>
              <a:gd name="connsiteY3" fmla="*/ 2628 h 72824"/>
              <a:gd name="connsiteX4" fmla="*/ 20161 w 20161"/>
              <a:gd name="connsiteY4" fmla="*/ 71964 h 7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1" h="72824">
                <a:moveTo>
                  <a:pt x="12294" y="72824"/>
                </a:moveTo>
                <a:lnTo>
                  <a:pt x="0" y="4472"/>
                </a:lnTo>
                <a:cubicBezTo>
                  <a:pt x="2176" y="2112"/>
                  <a:pt x="5077" y="550"/>
                  <a:pt x="8237" y="46"/>
                </a:cubicBezTo>
                <a:cubicBezTo>
                  <a:pt x="11445" y="-224"/>
                  <a:pt x="14641" y="698"/>
                  <a:pt x="17211" y="2628"/>
                </a:cubicBezTo>
                <a:lnTo>
                  <a:pt x="20161" y="7196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4" name="任意多边形: 形状 1413">
            <a:extLst>
              <a:ext uri="{FF2B5EF4-FFF2-40B4-BE49-F238E27FC236}">
                <a16:creationId xmlns:a16="http://schemas.microsoft.com/office/drawing/2014/main" id="{E82B4513-32CC-DF25-8206-B8BCA6027B84}"/>
              </a:ext>
            </a:extLst>
          </p:cNvPr>
          <p:cNvSpPr/>
          <p:nvPr/>
        </p:nvSpPr>
        <p:spPr>
          <a:xfrm flipH="1">
            <a:off x="8808699" y="2453776"/>
            <a:ext cx="21187" cy="11770"/>
          </a:xfrm>
          <a:custGeom>
            <a:avLst/>
            <a:gdLst>
              <a:gd name="connsiteX0" fmla="*/ 21166 w 21187"/>
              <a:gd name="connsiteY0" fmla="*/ 4779 h 11770"/>
              <a:gd name="connsiteX1" fmla="*/ 9979 w 21187"/>
              <a:gd name="connsiteY1" fmla="*/ 107 h 11770"/>
              <a:gd name="connsiteX2" fmla="*/ 21 w 21187"/>
              <a:gd name="connsiteY2" fmla="*/ 6992 h 11770"/>
              <a:gd name="connsiteX3" fmla="*/ 11209 w 21187"/>
              <a:gd name="connsiteY3" fmla="*/ 11663 h 11770"/>
              <a:gd name="connsiteX4" fmla="*/ 21166 w 21187"/>
              <a:gd name="connsiteY4" fmla="*/ 4779 h 1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7" h="11770">
                <a:moveTo>
                  <a:pt x="21166" y="4779"/>
                </a:moveTo>
                <a:cubicBezTo>
                  <a:pt x="21166" y="1583"/>
                  <a:pt x="15880" y="-507"/>
                  <a:pt x="9979" y="107"/>
                </a:cubicBezTo>
                <a:cubicBezTo>
                  <a:pt x="4079" y="722"/>
                  <a:pt x="-347" y="3795"/>
                  <a:pt x="21" y="6992"/>
                </a:cubicBezTo>
                <a:cubicBezTo>
                  <a:pt x="390" y="10188"/>
                  <a:pt x="5431" y="12278"/>
                  <a:pt x="11209" y="11663"/>
                </a:cubicBezTo>
                <a:cubicBezTo>
                  <a:pt x="16987" y="11048"/>
                  <a:pt x="21535" y="7852"/>
                  <a:pt x="21166" y="4779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5" name="任意多边形: 形状 1414">
            <a:extLst>
              <a:ext uri="{FF2B5EF4-FFF2-40B4-BE49-F238E27FC236}">
                <a16:creationId xmlns:a16="http://schemas.microsoft.com/office/drawing/2014/main" id="{41F4FB4E-4266-3022-EAE5-0061C0159964}"/>
              </a:ext>
            </a:extLst>
          </p:cNvPr>
          <p:cNvSpPr/>
          <p:nvPr/>
        </p:nvSpPr>
        <p:spPr>
          <a:xfrm flipH="1">
            <a:off x="8808699" y="2453776"/>
            <a:ext cx="21187" cy="11770"/>
          </a:xfrm>
          <a:custGeom>
            <a:avLst/>
            <a:gdLst>
              <a:gd name="connsiteX0" fmla="*/ 21166 w 21187"/>
              <a:gd name="connsiteY0" fmla="*/ 4779 h 11770"/>
              <a:gd name="connsiteX1" fmla="*/ 9979 w 21187"/>
              <a:gd name="connsiteY1" fmla="*/ 107 h 11770"/>
              <a:gd name="connsiteX2" fmla="*/ 21 w 21187"/>
              <a:gd name="connsiteY2" fmla="*/ 6992 h 11770"/>
              <a:gd name="connsiteX3" fmla="*/ 11209 w 21187"/>
              <a:gd name="connsiteY3" fmla="*/ 11663 h 11770"/>
              <a:gd name="connsiteX4" fmla="*/ 21166 w 21187"/>
              <a:gd name="connsiteY4" fmla="*/ 4779 h 1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7" h="11770">
                <a:moveTo>
                  <a:pt x="21166" y="4779"/>
                </a:moveTo>
                <a:cubicBezTo>
                  <a:pt x="21166" y="1583"/>
                  <a:pt x="15880" y="-507"/>
                  <a:pt x="9979" y="107"/>
                </a:cubicBezTo>
                <a:cubicBezTo>
                  <a:pt x="4079" y="722"/>
                  <a:pt x="-347" y="3795"/>
                  <a:pt x="21" y="6992"/>
                </a:cubicBezTo>
                <a:cubicBezTo>
                  <a:pt x="390" y="10188"/>
                  <a:pt x="5431" y="12278"/>
                  <a:pt x="11209" y="11663"/>
                </a:cubicBezTo>
                <a:cubicBezTo>
                  <a:pt x="16987" y="11048"/>
                  <a:pt x="21535" y="7852"/>
                  <a:pt x="21166" y="477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6" name="任意多边形: 形状 1415">
            <a:extLst>
              <a:ext uri="{FF2B5EF4-FFF2-40B4-BE49-F238E27FC236}">
                <a16:creationId xmlns:a16="http://schemas.microsoft.com/office/drawing/2014/main" id="{02F3F0DB-4B76-12A1-7BC6-A7BD4490534A}"/>
              </a:ext>
            </a:extLst>
          </p:cNvPr>
          <p:cNvSpPr/>
          <p:nvPr/>
        </p:nvSpPr>
        <p:spPr>
          <a:xfrm flipH="1">
            <a:off x="8629602" y="2267635"/>
            <a:ext cx="71706" cy="29873"/>
          </a:xfrm>
          <a:custGeom>
            <a:avLst/>
            <a:gdLst>
              <a:gd name="connsiteX0" fmla="*/ 69616 w 71706"/>
              <a:gd name="connsiteY0" fmla="*/ 29873 h 29873"/>
              <a:gd name="connsiteX1" fmla="*/ 1510 w 71706"/>
              <a:gd name="connsiteY1" fmla="*/ 16842 h 29873"/>
              <a:gd name="connsiteX2" fmla="*/ 281 w 71706"/>
              <a:gd name="connsiteY2" fmla="*/ 7499 h 29873"/>
              <a:gd name="connsiteX3" fmla="*/ 5812 w 71706"/>
              <a:gd name="connsiteY3" fmla="*/ 0 h 29873"/>
              <a:gd name="connsiteX4" fmla="*/ 71706 w 71706"/>
              <a:gd name="connsiteY4" fmla="*/ 21760 h 2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06" h="29873">
                <a:moveTo>
                  <a:pt x="69616" y="29873"/>
                </a:moveTo>
                <a:lnTo>
                  <a:pt x="1510" y="16842"/>
                </a:lnTo>
                <a:cubicBezTo>
                  <a:pt x="84" y="13953"/>
                  <a:pt x="-346" y="10659"/>
                  <a:pt x="281" y="7499"/>
                </a:cubicBezTo>
                <a:cubicBezTo>
                  <a:pt x="1067" y="4364"/>
                  <a:pt x="3059" y="1672"/>
                  <a:pt x="5812" y="0"/>
                </a:cubicBezTo>
                <a:lnTo>
                  <a:pt x="71706" y="21760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7" name="任意多边形: 形状 1416">
            <a:extLst>
              <a:ext uri="{FF2B5EF4-FFF2-40B4-BE49-F238E27FC236}">
                <a16:creationId xmlns:a16="http://schemas.microsoft.com/office/drawing/2014/main" id="{2E7D4088-3BED-047C-03E6-384802EC9471}"/>
              </a:ext>
            </a:extLst>
          </p:cNvPr>
          <p:cNvSpPr/>
          <p:nvPr/>
        </p:nvSpPr>
        <p:spPr>
          <a:xfrm flipH="1">
            <a:off x="8629602" y="2267635"/>
            <a:ext cx="71706" cy="29873"/>
          </a:xfrm>
          <a:custGeom>
            <a:avLst/>
            <a:gdLst>
              <a:gd name="connsiteX0" fmla="*/ 69616 w 71706"/>
              <a:gd name="connsiteY0" fmla="*/ 29873 h 29873"/>
              <a:gd name="connsiteX1" fmla="*/ 1510 w 71706"/>
              <a:gd name="connsiteY1" fmla="*/ 16842 h 29873"/>
              <a:gd name="connsiteX2" fmla="*/ 281 w 71706"/>
              <a:gd name="connsiteY2" fmla="*/ 7499 h 29873"/>
              <a:gd name="connsiteX3" fmla="*/ 5812 w 71706"/>
              <a:gd name="connsiteY3" fmla="*/ 0 h 29873"/>
              <a:gd name="connsiteX4" fmla="*/ 71706 w 71706"/>
              <a:gd name="connsiteY4" fmla="*/ 21760 h 2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06" h="29873">
                <a:moveTo>
                  <a:pt x="69616" y="29873"/>
                </a:moveTo>
                <a:lnTo>
                  <a:pt x="1510" y="16842"/>
                </a:lnTo>
                <a:cubicBezTo>
                  <a:pt x="84" y="13953"/>
                  <a:pt x="-346" y="10659"/>
                  <a:pt x="281" y="7499"/>
                </a:cubicBezTo>
                <a:cubicBezTo>
                  <a:pt x="1067" y="4364"/>
                  <a:pt x="3059" y="1672"/>
                  <a:pt x="5812" y="0"/>
                </a:cubicBezTo>
                <a:lnTo>
                  <a:pt x="71706" y="21760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8" name="任意多边形: 形状 1417">
            <a:extLst>
              <a:ext uri="{FF2B5EF4-FFF2-40B4-BE49-F238E27FC236}">
                <a16:creationId xmlns:a16="http://schemas.microsoft.com/office/drawing/2014/main" id="{8F862DC6-B156-20E9-811C-F4C0E95029B5}"/>
              </a:ext>
            </a:extLst>
          </p:cNvPr>
          <p:cNvSpPr/>
          <p:nvPr/>
        </p:nvSpPr>
        <p:spPr>
          <a:xfrm flipH="1">
            <a:off x="8622956" y="2283499"/>
            <a:ext cx="12388" cy="20739"/>
          </a:xfrm>
          <a:custGeom>
            <a:avLst/>
            <a:gdLst>
              <a:gd name="connsiteX0" fmla="*/ 8939 w 12388"/>
              <a:gd name="connsiteY0" fmla="*/ 118 h 20739"/>
              <a:gd name="connsiteX1" fmla="*/ 579 w 12388"/>
              <a:gd name="connsiteY1" fmla="*/ 8969 h 20739"/>
              <a:gd name="connsiteX2" fmla="*/ 3529 w 12388"/>
              <a:gd name="connsiteY2" fmla="*/ 20648 h 20739"/>
              <a:gd name="connsiteX3" fmla="*/ 11766 w 12388"/>
              <a:gd name="connsiteY3" fmla="*/ 11797 h 20739"/>
              <a:gd name="connsiteX4" fmla="*/ 8939 w 12388"/>
              <a:gd name="connsiteY4" fmla="*/ 118 h 2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8" h="20739">
                <a:moveTo>
                  <a:pt x="8939" y="118"/>
                </a:moveTo>
                <a:cubicBezTo>
                  <a:pt x="5865" y="-743"/>
                  <a:pt x="2054" y="3191"/>
                  <a:pt x="579" y="8969"/>
                </a:cubicBezTo>
                <a:cubicBezTo>
                  <a:pt x="-896" y="14748"/>
                  <a:pt x="579" y="19911"/>
                  <a:pt x="3529" y="20648"/>
                </a:cubicBezTo>
                <a:cubicBezTo>
                  <a:pt x="6480" y="21386"/>
                  <a:pt x="10291" y="17575"/>
                  <a:pt x="11766" y="11797"/>
                </a:cubicBezTo>
                <a:cubicBezTo>
                  <a:pt x="13241" y="6019"/>
                  <a:pt x="12012" y="856"/>
                  <a:pt x="8939" y="118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19" name="任意多边形: 形状 1418">
            <a:extLst>
              <a:ext uri="{FF2B5EF4-FFF2-40B4-BE49-F238E27FC236}">
                <a16:creationId xmlns:a16="http://schemas.microsoft.com/office/drawing/2014/main" id="{EFDC4E93-668B-9C4A-1C8D-40DE49B9B77C}"/>
              </a:ext>
            </a:extLst>
          </p:cNvPr>
          <p:cNvSpPr/>
          <p:nvPr/>
        </p:nvSpPr>
        <p:spPr>
          <a:xfrm flipH="1">
            <a:off x="8622956" y="2283499"/>
            <a:ext cx="12388" cy="20739"/>
          </a:xfrm>
          <a:custGeom>
            <a:avLst/>
            <a:gdLst>
              <a:gd name="connsiteX0" fmla="*/ 8939 w 12388"/>
              <a:gd name="connsiteY0" fmla="*/ 118 h 20739"/>
              <a:gd name="connsiteX1" fmla="*/ 579 w 12388"/>
              <a:gd name="connsiteY1" fmla="*/ 8969 h 20739"/>
              <a:gd name="connsiteX2" fmla="*/ 3529 w 12388"/>
              <a:gd name="connsiteY2" fmla="*/ 20648 h 20739"/>
              <a:gd name="connsiteX3" fmla="*/ 11766 w 12388"/>
              <a:gd name="connsiteY3" fmla="*/ 11797 h 20739"/>
              <a:gd name="connsiteX4" fmla="*/ 8939 w 12388"/>
              <a:gd name="connsiteY4" fmla="*/ 118 h 2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8" h="20739">
                <a:moveTo>
                  <a:pt x="8939" y="118"/>
                </a:moveTo>
                <a:cubicBezTo>
                  <a:pt x="5865" y="-743"/>
                  <a:pt x="2054" y="3191"/>
                  <a:pt x="579" y="8969"/>
                </a:cubicBezTo>
                <a:cubicBezTo>
                  <a:pt x="-896" y="14748"/>
                  <a:pt x="579" y="19911"/>
                  <a:pt x="3529" y="20648"/>
                </a:cubicBezTo>
                <a:cubicBezTo>
                  <a:pt x="6480" y="21386"/>
                  <a:pt x="10291" y="17575"/>
                  <a:pt x="11766" y="11797"/>
                </a:cubicBezTo>
                <a:cubicBezTo>
                  <a:pt x="13241" y="6019"/>
                  <a:pt x="12012" y="856"/>
                  <a:pt x="8939" y="1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0" name="任意多边形: 形状 1419">
            <a:extLst>
              <a:ext uri="{FF2B5EF4-FFF2-40B4-BE49-F238E27FC236}">
                <a16:creationId xmlns:a16="http://schemas.microsoft.com/office/drawing/2014/main" id="{95592AEC-0E82-28CD-24EF-EC9D5D65100D}"/>
              </a:ext>
            </a:extLst>
          </p:cNvPr>
          <p:cNvSpPr/>
          <p:nvPr/>
        </p:nvSpPr>
        <p:spPr>
          <a:xfrm flipH="1">
            <a:off x="8907684" y="2362627"/>
            <a:ext cx="50403" cy="64087"/>
          </a:xfrm>
          <a:custGeom>
            <a:avLst/>
            <a:gdLst>
              <a:gd name="connsiteX0" fmla="*/ 0 w 50403"/>
              <a:gd name="connsiteY0" fmla="*/ 59293 h 64087"/>
              <a:gd name="connsiteX1" fmla="*/ 36143 w 50403"/>
              <a:gd name="connsiteY1" fmla="*/ 37 h 64087"/>
              <a:gd name="connsiteX2" fmla="*/ 45240 w 50403"/>
              <a:gd name="connsiteY2" fmla="*/ 2250 h 64087"/>
              <a:gd name="connsiteX3" fmla="*/ 50404 w 50403"/>
              <a:gd name="connsiteY3" fmla="*/ 10118 h 64087"/>
              <a:gd name="connsiteX4" fmla="*/ 6762 w 50403"/>
              <a:gd name="connsiteY4" fmla="*/ 64087 h 6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3" h="64087">
                <a:moveTo>
                  <a:pt x="0" y="59293"/>
                </a:moveTo>
                <a:lnTo>
                  <a:pt x="36143" y="37"/>
                </a:lnTo>
                <a:cubicBezTo>
                  <a:pt x="39327" y="-184"/>
                  <a:pt x="42511" y="578"/>
                  <a:pt x="45240" y="2250"/>
                </a:cubicBezTo>
                <a:cubicBezTo>
                  <a:pt x="47933" y="4082"/>
                  <a:pt x="49789" y="6910"/>
                  <a:pt x="50404" y="10118"/>
                </a:cubicBezTo>
                <a:lnTo>
                  <a:pt x="6762" y="64087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1" name="任意多边形: 形状 1420">
            <a:extLst>
              <a:ext uri="{FF2B5EF4-FFF2-40B4-BE49-F238E27FC236}">
                <a16:creationId xmlns:a16="http://schemas.microsoft.com/office/drawing/2014/main" id="{82A6A66F-5C03-3A06-7A39-479DADEAC96E}"/>
              </a:ext>
            </a:extLst>
          </p:cNvPr>
          <p:cNvSpPr/>
          <p:nvPr/>
        </p:nvSpPr>
        <p:spPr>
          <a:xfrm flipH="1">
            <a:off x="8907684" y="2362627"/>
            <a:ext cx="50403" cy="64087"/>
          </a:xfrm>
          <a:custGeom>
            <a:avLst/>
            <a:gdLst>
              <a:gd name="connsiteX0" fmla="*/ 0 w 50403"/>
              <a:gd name="connsiteY0" fmla="*/ 59293 h 64087"/>
              <a:gd name="connsiteX1" fmla="*/ 36143 w 50403"/>
              <a:gd name="connsiteY1" fmla="*/ 37 h 64087"/>
              <a:gd name="connsiteX2" fmla="*/ 45240 w 50403"/>
              <a:gd name="connsiteY2" fmla="*/ 2250 h 64087"/>
              <a:gd name="connsiteX3" fmla="*/ 50404 w 50403"/>
              <a:gd name="connsiteY3" fmla="*/ 10118 h 64087"/>
              <a:gd name="connsiteX4" fmla="*/ 6762 w 50403"/>
              <a:gd name="connsiteY4" fmla="*/ 64087 h 6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3" h="64087">
                <a:moveTo>
                  <a:pt x="0" y="59293"/>
                </a:moveTo>
                <a:lnTo>
                  <a:pt x="36143" y="37"/>
                </a:lnTo>
                <a:cubicBezTo>
                  <a:pt x="39327" y="-184"/>
                  <a:pt x="42511" y="578"/>
                  <a:pt x="45240" y="2250"/>
                </a:cubicBezTo>
                <a:cubicBezTo>
                  <a:pt x="47933" y="4082"/>
                  <a:pt x="49789" y="6910"/>
                  <a:pt x="50404" y="10118"/>
                </a:cubicBezTo>
                <a:lnTo>
                  <a:pt x="6762" y="64087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2" name="任意多边形: 形状 1421">
            <a:extLst>
              <a:ext uri="{FF2B5EF4-FFF2-40B4-BE49-F238E27FC236}">
                <a16:creationId xmlns:a16="http://schemas.microsoft.com/office/drawing/2014/main" id="{86A3DEA2-C1A5-DAE7-C7ED-5AD40DBA63A8}"/>
              </a:ext>
            </a:extLst>
          </p:cNvPr>
          <p:cNvSpPr/>
          <p:nvPr/>
        </p:nvSpPr>
        <p:spPr>
          <a:xfrm flipH="1">
            <a:off x="8946207" y="2417909"/>
            <a:ext cx="19193" cy="15398"/>
          </a:xfrm>
          <a:custGeom>
            <a:avLst/>
            <a:gdLst>
              <a:gd name="connsiteX0" fmla="*/ 18501 w 19193"/>
              <a:gd name="connsiteY0" fmla="*/ 13846 h 15398"/>
              <a:gd name="connsiteX1" fmla="*/ 13091 w 19193"/>
              <a:gd name="connsiteY1" fmla="*/ 3028 h 15398"/>
              <a:gd name="connsiteX2" fmla="*/ 798 w 19193"/>
              <a:gd name="connsiteY2" fmla="*/ 1553 h 15398"/>
              <a:gd name="connsiteX3" fmla="*/ 6207 w 19193"/>
              <a:gd name="connsiteY3" fmla="*/ 12371 h 15398"/>
              <a:gd name="connsiteX4" fmla="*/ 18501 w 19193"/>
              <a:gd name="connsiteY4" fmla="*/ 13846 h 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3" h="15398">
                <a:moveTo>
                  <a:pt x="18501" y="13846"/>
                </a:moveTo>
                <a:cubicBezTo>
                  <a:pt x="20344" y="11264"/>
                  <a:pt x="18501" y="6347"/>
                  <a:pt x="13091" y="3028"/>
                </a:cubicBezTo>
                <a:cubicBezTo>
                  <a:pt x="7682" y="-292"/>
                  <a:pt x="2888" y="-1029"/>
                  <a:pt x="798" y="1553"/>
                </a:cubicBezTo>
                <a:cubicBezTo>
                  <a:pt x="-1292" y="4134"/>
                  <a:pt x="798" y="9052"/>
                  <a:pt x="6207" y="12371"/>
                </a:cubicBezTo>
                <a:cubicBezTo>
                  <a:pt x="11616" y="15690"/>
                  <a:pt x="16656" y="16428"/>
                  <a:pt x="18501" y="13846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3" name="任意多边形: 形状 1422">
            <a:extLst>
              <a:ext uri="{FF2B5EF4-FFF2-40B4-BE49-F238E27FC236}">
                <a16:creationId xmlns:a16="http://schemas.microsoft.com/office/drawing/2014/main" id="{21441F58-993A-40BC-66FC-6071EBDA30DE}"/>
              </a:ext>
            </a:extLst>
          </p:cNvPr>
          <p:cNvSpPr/>
          <p:nvPr/>
        </p:nvSpPr>
        <p:spPr>
          <a:xfrm flipH="1">
            <a:off x="8946207" y="2417909"/>
            <a:ext cx="19193" cy="15398"/>
          </a:xfrm>
          <a:custGeom>
            <a:avLst/>
            <a:gdLst>
              <a:gd name="connsiteX0" fmla="*/ 18501 w 19193"/>
              <a:gd name="connsiteY0" fmla="*/ 13846 h 15398"/>
              <a:gd name="connsiteX1" fmla="*/ 13091 w 19193"/>
              <a:gd name="connsiteY1" fmla="*/ 3028 h 15398"/>
              <a:gd name="connsiteX2" fmla="*/ 798 w 19193"/>
              <a:gd name="connsiteY2" fmla="*/ 1553 h 15398"/>
              <a:gd name="connsiteX3" fmla="*/ 6207 w 19193"/>
              <a:gd name="connsiteY3" fmla="*/ 12371 h 15398"/>
              <a:gd name="connsiteX4" fmla="*/ 18501 w 19193"/>
              <a:gd name="connsiteY4" fmla="*/ 13846 h 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3" h="15398">
                <a:moveTo>
                  <a:pt x="18501" y="13846"/>
                </a:moveTo>
                <a:cubicBezTo>
                  <a:pt x="20344" y="11264"/>
                  <a:pt x="18501" y="6347"/>
                  <a:pt x="13091" y="3028"/>
                </a:cubicBezTo>
                <a:cubicBezTo>
                  <a:pt x="7682" y="-292"/>
                  <a:pt x="2888" y="-1029"/>
                  <a:pt x="798" y="1553"/>
                </a:cubicBezTo>
                <a:cubicBezTo>
                  <a:pt x="-1292" y="4134"/>
                  <a:pt x="798" y="9052"/>
                  <a:pt x="6207" y="12371"/>
                </a:cubicBezTo>
                <a:cubicBezTo>
                  <a:pt x="11616" y="15690"/>
                  <a:pt x="16656" y="16428"/>
                  <a:pt x="18501" y="13846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4" name="任意多边形: 形状 1423">
            <a:extLst>
              <a:ext uri="{FF2B5EF4-FFF2-40B4-BE49-F238E27FC236}">
                <a16:creationId xmlns:a16="http://schemas.microsoft.com/office/drawing/2014/main" id="{00A58497-9ABD-557A-6434-9F5B09F082B2}"/>
              </a:ext>
            </a:extLst>
          </p:cNvPr>
          <p:cNvSpPr/>
          <p:nvPr/>
        </p:nvSpPr>
        <p:spPr>
          <a:xfrm flipH="1">
            <a:off x="8670909" y="2350248"/>
            <a:ext cx="58517" cy="57657"/>
          </a:xfrm>
          <a:custGeom>
            <a:avLst/>
            <a:gdLst>
              <a:gd name="connsiteX0" fmla="*/ 52739 w 58517"/>
              <a:gd name="connsiteY0" fmla="*/ 57657 h 57657"/>
              <a:gd name="connsiteX1" fmla="*/ 0 w 58517"/>
              <a:gd name="connsiteY1" fmla="*/ 12540 h 57657"/>
              <a:gd name="connsiteX2" fmla="*/ 3565 w 58517"/>
              <a:gd name="connsiteY2" fmla="*/ 3811 h 57657"/>
              <a:gd name="connsiteX3" fmla="*/ 12047 w 58517"/>
              <a:gd name="connsiteY3" fmla="*/ 0 h 57657"/>
              <a:gd name="connsiteX4" fmla="*/ 58517 w 58517"/>
              <a:gd name="connsiteY4" fmla="*/ 51756 h 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7" h="57657">
                <a:moveTo>
                  <a:pt x="52739" y="57657"/>
                </a:moveTo>
                <a:lnTo>
                  <a:pt x="0" y="12540"/>
                </a:lnTo>
                <a:cubicBezTo>
                  <a:pt x="233" y="9318"/>
                  <a:pt x="1475" y="6270"/>
                  <a:pt x="3565" y="3811"/>
                </a:cubicBezTo>
                <a:cubicBezTo>
                  <a:pt x="5790" y="1475"/>
                  <a:pt x="8827" y="111"/>
                  <a:pt x="12047" y="0"/>
                </a:cubicBezTo>
                <a:lnTo>
                  <a:pt x="58517" y="51756"/>
                </a:ln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5" name="任意多边形: 形状 1424">
            <a:extLst>
              <a:ext uri="{FF2B5EF4-FFF2-40B4-BE49-F238E27FC236}">
                <a16:creationId xmlns:a16="http://schemas.microsoft.com/office/drawing/2014/main" id="{624D80D7-CB3F-8425-0D8E-7D838019D27E}"/>
              </a:ext>
            </a:extLst>
          </p:cNvPr>
          <p:cNvSpPr/>
          <p:nvPr/>
        </p:nvSpPr>
        <p:spPr>
          <a:xfrm flipH="1">
            <a:off x="8670909" y="2350248"/>
            <a:ext cx="58517" cy="57657"/>
          </a:xfrm>
          <a:custGeom>
            <a:avLst/>
            <a:gdLst>
              <a:gd name="connsiteX0" fmla="*/ 52739 w 58517"/>
              <a:gd name="connsiteY0" fmla="*/ 57657 h 57657"/>
              <a:gd name="connsiteX1" fmla="*/ 0 w 58517"/>
              <a:gd name="connsiteY1" fmla="*/ 12540 h 57657"/>
              <a:gd name="connsiteX2" fmla="*/ 3565 w 58517"/>
              <a:gd name="connsiteY2" fmla="*/ 3811 h 57657"/>
              <a:gd name="connsiteX3" fmla="*/ 12047 w 58517"/>
              <a:gd name="connsiteY3" fmla="*/ 0 h 57657"/>
              <a:gd name="connsiteX4" fmla="*/ 58517 w 58517"/>
              <a:gd name="connsiteY4" fmla="*/ 51756 h 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7" h="57657">
                <a:moveTo>
                  <a:pt x="52739" y="57657"/>
                </a:moveTo>
                <a:lnTo>
                  <a:pt x="0" y="12540"/>
                </a:lnTo>
                <a:cubicBezTo>
                  <a:pt x="233" y="9318"/>
                  <a:pt x="1475" y="6270"/>
                  <a:pt x="3565" y="3811"/>
                </a:cubicBezTo>
                <a:cubicBezTo>
                  <a:pt x="5790" y="1475"/>
                  <a:pt x="8827" y="111"/>
                  <a:pt x="12047" y="0"/>
                </a:cubicBezTo>
                <a:lnTo>
                  <a:pt x="58517" y="51756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6" name="任意多边形: 形状 1425">
            <a:extLst>
              <a:ext uri="{FF2B5EF4-FFF2-40B4-BE49-F238E27FC236}">
                <a16:creationId xmlns:a16="http://schemas.microsoft.com/office/drawing/2014/main" id="{987BDE60-4BD2-C0AE-6F55-A69D1F255CBF}"/>
              </a:ext>
            </a:extLst>
          </p:cNvPr>
          <p:cNvSpPr/>
          <p:nvPr/>
        </p:nvSpPr>
        <p:spPr>
          <a:xfrm flipH="1">
            <a:off x="8664335" y="2397433"/>
            <a:ext cx="17690" cy="17147"/>
          </a:xfrm>
          <a:custGeom>
            <a:avLst/>
            <a:gdLst>
              <a:gd name="connsiteX0" fmla="*/ 16772 w 17690"/>
              <a:gd name="connsiteY0" fmla="*/ 883 h 17147"/>
              <a:gd name="connsiteX1" fmla="*/ 4478 w 17690"/>
              <a:gd name="connsiteY1" fmla="*/ 4571 h 17147"/>
              <a:gd name="connsiteX2" fmla="*/ 1282 w 17690"/>
              <a:gd name="connsiteY2" fmla="*/ 16127 h 17147"/>
              <a:gd name="connsiteX3" fmla="*/ 12838 w 17690"/>
              <a:gd name="connsiteY3" fmla="*/ 12562 h 17147"/>
              <a:gd name="connsiteX4" fmla="*/ 16772 w 17690"/>
              <a:gd name="connsiteY4" fmla="*/ 883 h 1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147">
                <a:moveTo>
                  <a:pt x="16772" y="883"/>
                </a:moveTo>
                <a:cubicBezTo>
                  <a:pt x="14436" y="-1330"/>
                  <a:pt x="9273" y="883"/>
                  <a:pt x="4478" y="4571"/>
                </a:cubicBezTo>
                <a:cubicBezTo>
                  <a:pt x="-316" y="8259"/>
                  <a:pt x="-1054" y="13914"/>
                  <a:pt x="1282" y="16127"/>
                </a:cubicBezTo>
                <a:cubicBezTo>
                  <a:pt x="3618" y="18340"/>
                  <a:pt x="8658" y="16864"/>
                  <a:pt x="12838" y="12562"/>
                </a:cubicBezTo>
                <a:cubicBezTo>
                  <a:pt x="17018" y="8259"/>
                  <a:pt x="18985" y="3096"/>
                  <a:pt x="16772" y="883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7" name="任意多边形: 形状 1426">
            <a:extLst>
              <a:ext uri="{FF2B5EF4-FFF2-40B4-BE49-F238E27FC236}">
                <a16:creationId xmlns:a16="http://schemas.microsoft.com/office/drawing/2014/main" id="{6E46284E-0AF0-E1E5-6A26-7A24A23646B9}"/>
              </a:ext>
            </a:extLst>
          </p:cNvPr>
          <p:cNvSpPr/>
          <p:nvPr/>
        </p:nvSpPr>
        <p:spPr>
          <a:xfrm flipH="1">
            <a:off x="8664335" y="2397433"/>
            <a:ext cx="17690" cy="17147"/>
          </a:xfrm>
          <a:custGeom>
            <a:avLst/>
            <a:gdLst>
              <a:gd name="connsiteX0" fmla="*/ 16772 w 17690"/>
              <a:gd name="connsiteY0" fmla="*/ 883 h 17147"/>
              <a:gd name="connsiteX1" fmla="*/ 4478 w 17690"/>
              <a:gd name="connsiteY1" fmla="*/ 4571 h 17147"/>
              <a:gd name="connsiteX2" fmla="*/ 1282 w 17690"/>
              <a:gd name="connsiteY2" fmla="*/ 16127 h 17147"/>
              <a:gd name="connsiteX3" fmla="*/ 12838 w 17690"/>
              <a:gd name="connsiteY3" fmla="*/ 12562 h 17147"/>
              <a:gd name="connsiteX4" fmla="*/ 16772 w 17690"/>
              <a:gd name="connsiteY4" fmla="*/ 883 h 1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0" h="17147">
                <a:moveTo>
                  <a:pt x="16772" y="883"/>
                </a:moveTo>
                <a:cubicBezTo>
                  <a:pt x="14436" y="-1330"/>
                  <a:pt x="9273" y="883"/>
                  <a:pt x="4478" y="4571"/>
                </a:cubicBezTo>
                <a:cubicBezTo>
                  <a:pt x="-316" y="8259"/>
                  <a:pt x="-1054" y="13914"/>
                  <a:pt x="1282" y="16127"/>
                </a:cubicBezTo>
                <a:cubicBezTo>
                  <a:pt x="3618" y="18340"/>
                  <a:pt x="8658" y="16864"/>
                  <a:pt x="12838" y="12562"/>
                </a:cubicBezTo>
                <a:cubicBezTo>
                  <a:pt x="17018" y="8259"/>
                  <a:pt x="18985" y="3096"/>
                  <a:pt x="16772" y="883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8" name="任意多边形: 形状 1427">
            <a:extLst>
              <a:ext uri="{FF2B5EF4-FFF2-40B4-BE49-F238E27FC236}">
                <a16:creationId xmlns:a16="http://schemas.microsoft.com/office/drawing/2014/main" id="{82C69489-3A0F-4D8F-C1CF-33F402DBA34E}"/>
              </a:ext>
            </a:extLst>
          </p:cNvPr>
          <p:cNvSpPr/>
          <p:nvPr/>
        </p:nvSpPr>
        <p:spPr>
          <a:xfrm flipH="1">
            <a:off x="8779707" y="2192767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4 w 22128"/>
              <a:gd name="connsiteY1" fmla="*/ 22129 h 22128"/>
              <a:gd name="connsiteX2" fmla="*/ 22129 w 22128"/>
              <a:gd name="connsiteY2" fmla="*/ 11064 h 22128"/>
              <a:gd name="connsiteX3" fmla="*/ 11064 w 22128"/>
              <a:gd name="connsiteY3" fmla="*/ 0 h 22128"/>
              <a:gd name="connsiteX4" fmla="*/ 10941 w 22128"/>
              <a:gd name="connsiteY4" fmla="*/ 0 h 22128"/>
              <a:gd name="connsiteX5" fmla="*/ 0 w 22128"/>
              <a:gd name="connsiteY5" fmla="*/ 10941 h 22128"/>
              <a:gd name="connsiteX6" fmla="*/ 0 w 22128"/>
              <a:gd name="connsiteY6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5" y="22129"/>
                  <a:pt x="11064" y="22129"/>
                </a:cubicBezTo>
                <a:cubicBezTo>
                  <a:pt x="17174" y="22129"/>
                  <a:pt x="22129" y="17174"/>
                  <a:pt x="22129" y="11064"/>
                </a:cubicBezTo>
                <a:cubicBezTo>
                  <a:pt x="22129" y="4954"/>
                  <a:pt x="17174" y="0"/>
                  <a:pt x="11064" y="0"/>
                </a:cubicBezTo>
                <a:cubicBezTo>
                  <a:pt x="11027" y="0"/>
                  <a:pt x="10978" y="0"/>
                  <a:pt x="10941" y="0"/>
                </a:cubicBezTo>
                <a:cubicBezTo>
                  <a:pt x="4893" y="0"/>
                  <a:pt x="0" y="4893"/>
                  <a:pt x="0" y="10941"/>
                </a:cubicBezTo>
                <a:cubicBezTo>
                  <a:pt x="0" y="10978"/>
                  <a:pt x="0" y="11027"/>
                  <a:pt x="0" y="1106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29" name="任意多边形: 形状 1428">
            <a:extLst>
              <a:ext uri="{FF2B5EF4-FFF2-40B4-BE49-F238E27FC236}">
                <a16:creationId xmlns:a16="http://schemas.microsoft.com/office/drawing/2014/main" id="{74EB202E-27CF-8F44-8B52-901494A91F6C}"/>
              </a:ext>
            </a:extLst>
          </p:cNvPr>
          <p:cNvSpPr/>
          <p:nvPr/>
        </p:nvSpPr>
        <p:spPr>
          <a:xfrm flipH="1">
            <a:off x="8794582" y="2256570"/>
            <a:ext cx="22128" cy="22129"/>
          </a:xfrm>
          <a:custGeom>
            <a:avLst/>
            <a:gdLst>
              <a:gd name="connsiteX0" fmla="*/ 0 w 22128"/>
              <a:gd name="connsiteY0" fmla="*/ 11065 h 22129"/>
              <a:gd name="connsiteX1" fmla="*/ 11064 w 22128"/>
              <a:gd name="connsiteY1" fmla="*/ 22129 h 22129"/>
              <a:gd name="connsiteX2" fmla="*/ 22128 w 22128"/>
              <a:gd name="connsiteY2" fmla="*/ 11065 h 22129"/>
              <a:gd name="connsiteX3" fmla="*/ 11064 w 22128"/>
              <a:gd name="connsiteY3" fmla="*/ 1 h 22129"/>
              <a:gd name="connsiteX4" fmla="*/ 0 w 22128"/>
              <a:gd name="connsiteY4" fmla="*/ 10819 h 22129"/>
              <a:gd name="connsiteX5" fmla="*/ 0 w 22128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0" y="11065"/>
                </a:moveTo>
                <a:cubicBezTo>
                  <a:pt x="0" y="17175"/>
                  <a:pt x="4954" y="22129"/>
                  <a:pt x="11064" y="22129"/>
                </a:cubicBezTo>
                <a:cubicBezTo>
                  <a:pt x="17174" y="22129"/>
                  <a:pt x="22128" y="17175"/>
                  <a:pt x="22128" y="11065"/>
                </a:cubicBezTo>
                <a:cubicBezTo>
                  <a:pt x="22128" y="4955"/>
                  <a:pt x="17174" y="1"/>
                  <a:pt x="11064" y="1"/>
                </a:cubicBezTo>
                <a:cubicBezTo>
                  <a:pt x="5016" y="-73"/>
                  <a:pt x="74" y="4771"/>
                  <a:pt x="0" y="10819"/>
                </a:cubicBezTo>
                <a:cubicBezTo>
                  <a:pt x="0" y="10905"/>
                  <a:pt x="0" y="10979"/>
                  <a:pt x="0" y="1106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0" name="任意多边形: 形状 1429">
            <a:extLst>
              <a:ext uri="{FF2B5EF4-FFF2-40B4-BE49-F238E27FC236}">
                <a16:creationId xmlns:a16="http://schemas.microsoft.com/office/drawing/2014/main" id="{3781978F-616F-932D-F12B-577BF47DC25D}"/>
              </a:ext>
            </a:extLst>
          </p:cNvPr>
          <p:cNvSpPr/>
          <p:nvPr/>
        </p:nvSpPr>
        <p:spPr>
          <a:xfrm flipH="1">
            <a:off x="8708772" y="2300336"/>
            <a:ext cx="22129" cy="22129"/>
          </a:xfrm>
          <a:custGeom>
            <a:avLst/>
            <a:gdLst>
              <a:gd name="connsiteX0" fmla="*/ 1 w 22129"/>
              <a:gd name="connsiteY0" fmla="*/ 10941 h 22129"/>
              <a:gd name="connsiteX1" fmla="*/ 10942 w 22129"/>
              <a:gd name="connsiteY1" fmla="*/ 22129 h 22129"/>
              <a:gd name="connsiteX2" fmla="*/ 22129 w 22129"/>
              <a:gd name="connsiteY2" fmla="*/ 11187 h 22129"/>
              <a:gd name="connsiteX3" fmla="*/ 11187 w 22129"/>
              <a:gd name="connsiteY3" fmla="*/ 0 h 22129"/>
              <a:gd name="connsiteX4" fmla="*/ 10942 w 22129"/>
              <a:gd name="connsiteY4" fmla="*/ 0 h 22129"/>
              <a:gd name="connsiteX5" fmla="*/ 1 w 22129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0941"/>
                </a:moveTo>
                <a:cubicBezTo>
                  <a:pt x="-61" y="17051"/>
                  <a:pt x="4832" y="22055"/>
                  <a:pt x="10942" y="22129"/>
                </a:cubicBezTo>
                <a:cubicBezTo>
                  <a:pt x="17052" y="22190"/>
                  <a:pt x="22055" y="17297"/>
                  <a:pt x="22129" y="11187"/>
                </a:cubicBezTo>
                <a:cubicBezTo>
                  <a:pt x="22190" y="5077"/>
                  <a:pt x="17297" y="61"/>
                  <a:pt x="11187" y="0"/>
                </a:cubicBezTo>
                <a:cubicBezTo>
                  <a:pt x="11102" y="0"/>
                  <a:pt x="11028" y="0"/>
                  <a:pt x="10942" y="0"/>
                </a:cubicBezTo>
                <a:cubicBezTo>
                  <a:pt x="4893" y="0"/>
                  <a:pt x="1" y="4893"/>
                  <a:pt x="1" y="10941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1" name="任意多边形: 形状 1430">
            <a:extLst>
              <a:ext uri="{FF2B5EF4-FFF2-40B4-BE49-F238E27FC236}">
                <a16:creationId xmlns:a16="http://schemas.microsoft.com/office/drawing/2014/main" id="{729B9354-DF43-02B9-D396-591E4B9CAC00}"/>
              </a:ext>
            </a:extLst>
          </p:cNvPr>
          <p:cNvSpPr/>
          <p:nvPr/>
        </p:nvSpPr>
        <p:spPr>
          <a:xfrm flipH="1">
            <a:off x="8761758" y="2338815"/>
            <a:ext cx="22128" cy="22128"/>
          </a:xfrm>
          <a:custGeom>
            <a:avLst/>
            <a:gdLst>
              <a:gd name="connsiteX0" fmla="*/ 22129 w 22128"/>
              <a:gd name="connsiteY0" fmla="*/ 11064 h 22128"/>
              <a:gd name="connsiteX1" fmla="*/ 11064 w 22128"/>
              <a:gd name="connsiteY1" fmla="*/ 22128 h 22128"/>
              <a:gd name="connsiteX2" fmla="*/ 0 w 22128"/>
              <a:gd name="connsiteY2" fmla="*/ 11064 h 22128"/>
              <a:gd name="connsiteX3" fmla="*/ 11064 w 22128"/>
              <a:gd name="connsiteY3" fmla="*/ 0 h 22128"/>
              <a:gd name="connsiteX4" fmla="*/ 22129 w 22128"/>
              <a:gd name="connsiteY4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8" h="22128">
                <a:moveTo>
                  <a:pt x="22129" y="11064"/>
                </a:moveTo>
                <a:cubicBezTo>
                  <a:pt x="22129" y="17175"/>
                  <a:pt x="17175" y="22128"/>
                  <a:pt x="11064" y="22128"/>
                </a:cubicBezTo>
                <a:cubicBezTo>
                  <a:pt x="4954" y="22128"/>
                  <a:pt x="0" y="17175"/>
                  <a:pt x="0" y="11064"/>
                </a:cubicBezTo>
                <a:cubicBezTo>
                  <a:pt x="0" y="4954"/>
                  <a:pt x="4954" y="0"/>
                  <a:pt x="11064" y="0"/>
                </a:cubicBezTo>
                <a:cubicBezTo>
                  <a:pt x="17175" y="0"/>
                  <a:pt x="22129" y="4954"/>
                  <a:pt x="22129" y="1106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2" name="任意多边形: 形状 1431">
            <a:extLst>
              <a:ext uri="{FF2B5EF4-FFF2-40B4-BE49-F238E27FC236}">
                <a16:creationId xmlns:a16="http://schemas.microsoft.com/office/drawing/2014/main" id="{2B9A90E6-D95C-CD53-C271-E1067EB51C8E}"/>
              </a:ext>
            </a:extLst>
          </p:cNvPr>
          <p:cNvSpPr/>
          <p:nvPr/>
        </p:nvSpPr>
        <p:spPr>
          <a:xfrm flipH="1">
            <a:off x="8862319" y="2182564"/>
            <a:ext cx="22130" cy="22129"/>
          </a:xfrm>
          <a:custGeom>
            <a:avLst/>
            <a:gdLst>
              <a:gd name="connsiteX0" fmla="*/ 1 w 22130"/>
              <a:gd name="connsiteY0" fmla="*/ 10941 h 22129"/>
              <a:gd name="connsiteX1" fmla="*/ 10942 w 22130"/>
              <a:gd name="connsiteY1" fmla="*/ 22129 h 22129"/>
              <a:gd name="connsiteX2" fmla="*/ 22130 w 22130"/>
              <a:gd name="connsiteY2" fmla="*/ 11187 h 22129"/>
              <a:gd name="connsiteX3" fmla="*/ 11188 w 22130"/>
              <a:gd name="connsiteY3" fmla="*/ 0 h 22129"/>
              <a:gd name="connsiteX4" fmla="*/ 11065 w 22130"/>
              <a:gd name="connsiteY4" fmla="*/ 0 h 22129"/>
              <a:gd name="connsiteX5" fmla="*/ 1 w 22130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30" h="22129">
                <a:moveTo>
                  <a:pt x="1" y="10941"/>
                </a:moveTo>
                <a:cubicBezTo>
                  <a:pt x="-73" y="17051"/>
                  <a:pt x="4832" y="22055"/>
                  <a:pt x="10942" y="22129"/>
                </a:cubicBezTo>
                <a:cubicBezTo>
                  <a:pt x="17052" y="22190"/>
                  <a:pt x="22056" y="17297"/>
                  <a:pt x="22130" y="11187"/>
                </a:cubicBezTo>
                <a:cubicBezTo>
                  <a:pt x="22191" y="5077"/>
                  <a:pt x="17298" y="74"/>
                  <a:pt x="11188" y="0"/>
                </a:cubicBezTo>
                <a:cubicBezTo>
                  <a:pt x="11151" y="0"/>
                  <a:pt x="11102" y="0"/>
                  <a:pt x="11065" y="0"/>
                </a:cubicBezTo>
                <a:cubicBezTo>
                  <a:pt x="5004" y="0"/>
                  <a:pt x="62" y="4881"/>
                  <a:pt x="1" y="10941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3" name="任意多边形: 形状 1432">
            <a:extLst>
              <a:ext uri="{FF2B5EF4-FFF2-40B4-BE49-F238E27FC236}">
                <a16:creationId xmlns:a16="http://schemas.microsoft.com/office/drawing/2014/main" id="{05954CB5-42FF-4CFF-CAED-A817817DDAE2}"/>
              </a:ext>
            </a:extLst>
          </p:cNvPr>
          <p:cNvSpPr/>
          <p:nvPr/>
        </p:nvSpPr>
        <p:spPr>
          <a:xfrm flipH="1">
            <a:off x="8909773" y="2238744"/>
            <a:ext cx="22128" cy="22129"/>
          </a:xfrm>
          <a:custGeom>
            <a:avLst/>
            <a:gdLst>
              <a:gd name="connsiteX0" fmla="*/ 0 w 22128"/>
              <a:gd name="connsiteY0" fmla="*/ 11065 h 22129"/>
              <a:gd name="connsiteX1" fmla="*/ 11064 w 22128"/>
              <a:gd name="connsiteY1" fmla="*/ 22129 h 22129"/>
              <a:gd name="connsiteX2" fmla="*/ 22129 w 22128"/>
              <a:gd name="connsiteY2" fmla="*/ 11065 h 22129"/>
              <a:gd name="connsiteX3" fmla="*/ 11064 w 22128"/>
              <a:gd name="connsiteY3" fmla="*/ 1 h 22129"/>
              <a:gd name="connsiteX4" fmla="*/ 0 w 22128"/>
              <a:gd name="connsiteY4" fmla="*/ 10819 h 22129"/>
              <a:gd name="connsiteX5" fmla="*/ 0 w 22128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0" y="11065"/>
                </a:moveTo>
                <a:cubicBezTo>
                  <a:pt x="0" y="17175"/>
                  <a:pt x="4954" y="22129"/>
                  <a:pt x="11064" y="22129"/>
                </a:cubicBezTo>
                <a:cubicBezTo>
                  <a:pt x="17174" y="22129"/>
                  <a:pt x="22129" y="17175"/>
                  <a:pt x="22129" y="11065"/>
                </a:cubicBezTo>
                <a:cubicBezTo>
                  <a:pt x="22129" y="4955"/>
                  <a:pt x="17174" y="1"/>
                  <a:pt x="11064" y="1"/>
                </a:cubicBezTo>
                <a:cubicBezTo>
                  <a:pt x="5016" y="-73"/>
                  <a:pt x="74" y="4771"/>
                  <a:pt x="0" y="10819"/>
                </a:cubicBezTo>
                <a:cubicBezTo>
                  <a:pt x="0" y="10905"/>
                  <a:pt x="0" y="10979"/>
                  <a:pt x="0" y="1106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4" name="任意多边形: 形状 1433">
            <a:extLst>
              <a:ext uri="{FF2B5EF4-FFF2-40B4-BE49-F238E27FC236}">
                <a16:creationId xmlns:a16="http://schemas.microsoft.com/office/drawing/2014/main" id="{D6572AA2-FBE9-2910-BA59-60D02733AB6A}"/>
              </a:ext>
            </a:extLst>
          </p:cNvPr>
          <p:cNvSpPr/>
          <p:nvPr/>
        </p:nvSpPr>
        <p:spPr>
          <a:xfrm flipH="1">
            <a:off x="8925263" y="2316810"/>
            <a:ext cx="22128" cy="22128"/>
          </a:xfrm>
          <a:custGeom>
            <a:avLst/>
            <a:gdLst>
              <a:gd name="connsiteX0" fmla="*/ 0 w 22128"/>
              <a:gd name="connsiteY0" fmla="*/ 11064 h 22128"/>
              <a:gd name="connsiteX1" fmla="*/ 11064 w 22128"/>
              <a:gd name="connsiteY1" fmla="*/ 22129 h 22128"/>
              <a:gd name="connsiteX2" fmla="*/ 22129 w 22128"/>
              <a:gd name="connsiteY2" fmla="*/ 11064 h 22128"/>
              <a:gd name="connsiteX3" fmla="*/ 11064 w 22128"/>
              <a:gd name="connsiteY3" fmla="*/ 0 h 22128"/>
              <a:gd name="connsiteX4" fmla="*/ 0 w 22128"/>
              <a:gd name="connsiteY4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8" h="22128">
                <a:moveTo>
                  <a:pt x="0" y="11064"/>
                </a:moveTo>
                <a:cubicBezTo>
                  <a:pt x="0" y="17174"/>
                  <a:pt x="4954" y="22129"/>
                  <a:pt x="11064" y="22129"/>
                </a:cubicBezTo>
                <a:cubicBezTo>
                  <a:pt x="17174" y="22129"/>
                  <a:pt x="22129" y="17174"/>
                  <a:pt x="22129" y="11064"/>
                </a:cubicBezTo>
                <a:cubicBezTo>
                  <a:pt x="22129" y="4954"/>
                  <a:pt x="17174" y="0"/>
                  <a:pt x="11064" y="0"/>
                </a:cubicBezTo>
                <a:cubicBezTo>
                  <a:pt x="4954" y="0"/>
                  <a:pt x="0" y="4954"/>
                  <a:pt x="0" y="1106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5" name="任意多边形: 形状 1434">
            <a:extLst>
              <a:ext uri="{FF2B5EF4-FFF2-40B4-BE49-F238E27FC236}">
                <a16:creationId xmlns:a16="http://schemas.microsoft.com/office/drawing/2014/main" id="{5B58AD70-1419-F6AD-BF74-143A337181B2}"/>
              </a:ext>
            </a:extLst>
          </p:cNvPr>
          <p:cNvSpPr/>
          <p:nvPr/>
        </p:nvSpPr>
        <p:spPr>
          <a:xfrm flipH="1">
            <a:off x="8819538" y="2213666"/>
            <a:ext cx="22129" cy="22129"/>
          </a:xfrm>
          <a:custGeom>
            <a:avLst/>
            <a:gdLst>
              <a:gd name="connsiteX0" fmla="*/ 1 w 22129"/>
              <a:gd name="connsiteY0" fmla="*/ 10941 h 22129"/>
              <a:gd name="connsiteX1" fmla="*/ 10942 w 22129"/>
              <a:gd name="connsiteY1" fmla="*/ 22129 h 22129"/>
              <a:gd name="connsiteX2" fmla="*/ 22129 w 22129"/>
              <a:gd name="connsiteY2" fmla="*/ 11187 h 22129"/>
              <a:gd name="connsiteX3" fmla="*/ 11188 w 22129"/>
              <a:gd name="connsiteY3" fmla="*/ 0 h 22129"/>
              <a:gd name="connsiteX4" fmla="*/ 10942 w 22129"/>
              <a:gd name="connsiteY4" fmla="*/ 0 h 22129"/>
              <a:gd name="connsiteX5" fmla="*/ 1 w 22129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0941"/>
                </a:moveTo>
                <a:cubicBezTo>
                  <a:pt x="-61" y="17051"/>
                  <a:pt x="4832" y="22055"/>
                  <a:pt x="10942" y="22129"/>
                </a:cubicBezTo>
                <a:cubicBezTo>
                  <a:pt x="17052" y="22190"/>
                  <a:pt x="22055" y="17297"/>
                  <a:pt x="22129" y="11187"/>
                </a:cubicBezTo>
                <a:cubicBezTo>
                  <a:pt x="22190" y="5077"/>
                  <a:pt x="17297" y="62"/>
                  <a:pt x="11188" y="0"/>
                </a:cubicBezTo>
                <a:cubicBezTo>
                  <a:pt x="11102" y="0"/>
                  <a:pt x="11028" y="0"/>
                  <a:pt x="10942" y="0"/>
                </a:cubicBezTo>
                <a:cubicBezTo>
                  <a:pt x="4930" y="62"/>
                  <a:pt x="62" y="4930"/>
                  <a:pt x="1" y="10941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6" name="任意多边形: 形状 1435">
            <a:extLst>
              <a:ext uri="{FF2B5EF4-FFF2-40B4-BE49-F238E27FC236}">
                <a16:creationId xmlns:a16="http://schemas.microsoft.com/office/drawing/2014/main" id="{F9A295DE-B237-5F78-73E3-1CF8BA059665}"/>
              </a:ext>
            </a:extLst>
          </p:cNvPr>
          <p:cNvSpPr/>
          <p:nvPr/>
        </p:nvSpPr>
        <p:spPr>
          <a:xfrm flipH="1">
            <a:off x="8852977" y="2326030"/>
            <a:ext cx="22129" cy="22129"/>
          </a:xfrm>
          <a:custGeom>
            <a:avLst/>
            <a:gdLst>
              <a:gd name="connsiteX0" fmla="*/ 1 w 22129"/>
              <a:gd name="connsiteY0" fmla="*/ 10941 h 22129"/>
              <a:gd name="connsiteX1" fmla="*/ 10942 w 22129"/>
              <a:gd name="connsiteY1" fmla="*/ 22129 h 22129"/>
              <a:gd name="connsiteX2" fmla="*/ 22129 w 22129"/>
              <a:gd name="connsiteY2" fmla="*/ 11187 h 22129"/>
              <a:gd name="connsiteX3" fmla="*/ 11188 w 22129"/>
              <a:gd name="connsiteY3" fmla="*/ 0 h 22129"/>
              <a:gd name="connsiteX4" fmla="*/ 11065 w 22129"/>
              <a:gd name="connsiteY4" fmla="*/ 0 h 22129"/>
              <a:gd name="connsiteX5" fmla="*/ 1 w 22129"/>
              <a:gd name="connsiteY5" fmla="*/ 10941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9" h="22129">
                <a:moveTo>
                  <a:pt x="1" y="10941"/>
                </a:moveTo>
                <a:cubicBezTo>
                  <a:pt x="-73" y="17051"/>
                  <a:pt x="4832" y="22055"/>
                  <a:pt x="10942" y="22129"/>
                </a:cubicBezTo>
                <a:cubicBezTo>
                  <a:pt x="17052" y="22190"/>
                  <a:pt x="22056" y="17297"/>
                  <a:pt x="22129" y="11187"/>
                </a:cubicBezTo>
                <a:cubicBezTo>
                  <a:pt x="22191" y="5077"/>
                  <a:pt x="17298" y="74"/>
                  <a:pt x="11188" y="0"/>
                </a:cubicBezTo>
                <a:cubicBezTo>
                  <a:pt x="11151" y="0"/>
                  <a:pt x="11102" y="0"/>
                  <a:pt x="11065" y="0"/>
                </a:cubicBezTo>
                <a:cubicBezTo>
                  <a:pt x="5004" y="0"/>
                  <a:pt x="62" y="4881"/>
                  <a:pt x="1" y="10941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7" name="任意多边形: 形状 1436">
            <a:extLst>
              <a:ext uri="{FF2B5EF4-FFF2-40B4-BE49-F238E27FC236}">
                <a16:creationId xmlns:a16="http://schemas.microsoft.com/office/drawing/2014/main" id="{A15234D8-4697-0C70-A61A-C8DB9C305295}"/>
              </a:ext>
            </a:extLst>
          </p:cNvPr>
          <p:cNvSpPr/>
          <p:nvPr/>
        </p:nvSpPr>
        <p:spPr>
          <a:xfrm flipH="1">
            <a:off x="8799868" y="2115194"/>
            <a:ext cx="22128" cy="22129"/>
          </a:xfrm>
          <a:custGeom>
            <a:avLst/>
            <a:gdLst>
              <a:gd name="connsiteX0" fmla="*/ 0 w 22128"/>
              <a:gd name="connsiteY0" fmla="*/ 11065 h 22129"/>
              <a:gd name="connsiteX1" fmla="*/ 11064 w 22128"/>
              <a:gd name="connsiteY1" fmla="*/ 22129 h 22129"/>
              <a:gd name="connsiteX2" fmla="*/ 22128 w 22128"/>
              <a:gd name="connsiteY2" fmla="*/ 11065 h 22129"/>
              <a:gd name="connsiteX3" fmla="*/ 11064 w 22128"/>
              <a:gd name="connsiteY3" fmla="*/ 1 h 22129"/>
              <a:gd name="connsiteX4" fmla="*/ 0 w 22128"/>
              <a:gd name="connsiteY4" fmla="*/ 10819 h 22129"/>
              <a:gd name="connsiteX5" fmla="*/ 0 w 22128"/>
              <a:gd name="connsiteY5" fmla="*/ 11065 h 2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8" h="22129">
                <a:moveTo>
                  <a:pt x="0" y="11065"/>
                </a:moveTo>
                <a:cubicBezTo>
                  <a:pt x="0" y="17175"/>
                  <a:pt x="4954" y="22129"/>
                  <a:pt x="11064" y="22129"/>
                </a:cubicBezTo>
                <a:cubicBezTo>
                  <a:pt x="17174" y="22129"/>
                  <a:pt x="22128" y="17175"/>
                  <a:pt x="22128" y="11065"/>
                </a:cubicBezTo>
                <a:cubicBezTo>
                  <a:pt x="22128" y="4955"/>
                  <a:pt x="17174" y="1"/>
                  <a:pt x="11064" y="1"/>
                </a:cubicBezTo>
                <a:cubicBezTo>
                  <a:pt x="5016" y="-73"/>
                  <a:pt x="74" y="4771"/>
                  <a:pt x="0" y="10819"/>
                </a:cubicBezTo>
                <a:cubicBezTo>
                  <a:pt x="0" y="10905"/>
                  <a:pt x="0" y="10979"/>
                  <a:pt x="0" y="1106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8" name="任意多边形: 形状 1437">
            <a:extLst>
              <a:ext uri="{FF2B5EF4-FFF2-40B4-BE49-F238E27FC236}">
                <a16:creationId xmlns:a16="http://schemas.microsoft.com/office/drawing/2014/main" id="{D1DE8A08-EB6E-C2D5-5135-38C549CF60C0}"/>
              </a:ext>
            </a:extLst>
          </p:cNvPr>
          <p:cNvSpPr/>
          <p:nvPr/>
        </p:nvSpPr>
        <p:spPr>
          <a:xfrm flipH="1">
            <a:off x="8935590" y="2165967"/>
            <a:ext cx="22128" cy="22128"/>
          </a:xfrm>
          <a:custGeom>
            <a:avLst/>
            <a:gdLst>
              <a:gd name="connsiteX0" fmla="*/ 22129 w 22128"/>
              <a:gd name="connsiteY0" fmla="*/ 11064 h 22128"/>
              <a:gd name="connsiteX1" fmla="*/ 11064 w 22128"/>
              <a:gd name="connsiteY1" fmla="*/ 22128 h 22128"/>
              <a:gd name="connsiteX2" fmla="*/ 0 w 22128"/>
              <a:gd name="connsiteY2" fmla="*/ 11064 h 22128"/>
              <a:gd name="connsiteX3" fmla="*/ 11064 w 22128"/>
              <a:gd name="connsiteY3" fmla="*/ 0 h 22128"/>
              <a:gd name="connsiteX4" fmla="*/ 22129 w 22128"/>
              <a:gd name="connsiteY4" fmla="*/ 11064 h 2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28" h="22128">
                <a:moveTo>
                  <a:pt x="22129" y="11064"/>
                </a:moveTo>
                <a:cubicBezTo>
                  <a:pt x="22129" y="17175"/>
                  <a:pt x="17175" y="22128"/>
                  <a:pt x="11064" y="22128"/>
                </a:cubicBezTo>
                <a:cubicBezTo>
                  <a:pt x="4954" y="22128"/>
                  <a:pt x="0" y="17175"/>
                  <a:pt x="0" y="11064"/>
                </a:cubicBezTo>
                <a:cubicBezTo>
                  <a:pt x="0" y="4954"/>
                  <a:pt x="4954" y="0"/>
                  <a:pt x="11064" y="0"/>
                </a:cubicBezTo>
                <a:cubicBezTo>
                  <a:pt x="17175" y="0"/>
                  <a:pt x="22129" y="4954"/>
                  <a:pt x="22129" y="1106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39" name="任意多边形: 形状 1438">
            <a:extLst>
              <a:ext uri="{FF2B5EF4-FFF2-40B4-BE49-F238E27FC236}">
                <a16:creationId xmlns:a16="http://schemas.microsoft.com/office/drawing/2014/main" id="{F0C87B83-C34B-0E3C-4E25-F976A75C0E80}"/>
              </a:ext>
            </a:extLst>
          </p:cNvPr>
          <p:cNvSpPr/>
          <p:nvPr/>
        </p:nvSpPr>
        <p:spPr>
          <a:xfrm flipH="1">
            <a:off x="8729795" y="2163263"/>
            <a:ext cx="21882" cy="21882"/>
          </a:xfrm>
          <a:custGeom>
            <a:avLst/>
            <a:gdLst>
              <a:gd name="connsiteX0" fmla="*/ 21883 w 21882"/>
              <a:gd name="connsiteY0" fmla="*/ 10941 h 21882"/>
              <a:gd name="connsiteX1" fmla="*/ 10941 w 21882"/>
              <a:gd name="connsiteY1" fmla="*/ 21883 h 21882"/>
              <a:gd name="connsiteX2" fmla="*/ 0 w 21882"/>
              <a:gd name="connsiteY2" fmla="*/ 10941 h 21882"/>
              <a:gd name="connsiteX3" fmla="*/ 10941 w 21882"/>
              <a:gd name="connsiteY3" fmla="*/ 0 h 21882"/>
              <a:gd name="connsiteX4" fmla="*/ 21883 w 21882"/>
              <a:gd name="connsiteY4" fmla="*/ 10941 h 2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82" h="21882">
                <a:moveTo>
                  <a:pt x="21883" y="10941"/>
                </a:moveTo>
                <a:cubicBezTo>
                  <a:pt x="21883" y="16984"/>
                  <a:pt x="16984" y="21883"/>
                  <a:pt x="10941" y="21883"/>
                </a:cubicBezTo>
                <a:cubicBezTo>
                  <a:pt x="4898" y="21883"/>
                  <a:pt x="0" y="16984"/>
                  <a:pt x="0" y="10941"/>
                </a:cubicBezTo>
                <a:cubicBezTo>
                  <a:pt x="0" y="4899"/>
                  <a:pt x="4898" y="0"/>
                  <a:pt x="10941" y="0"/>
                </a:cubicBezTo>
                <a:cubicBezTo>
                  <a:pt x="16984" y="0"/>
                  <a:pt x="21883" y="4899"/>
                  <a:pt x="21883" y="10941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0" name="任意多边形: 形状 1439">
            <a:extLst>
              <a:ext uri="{FF2B5EF4-FFF2-40B4-BE49-F238E27FC236}">
                <a16:creationId xmlns:a16="http://schemas.microsoft.com/office/drawing/2014/main" id="{6EEF8B96-62E4-703F-EF84-E22D992F8ABF}"/>
              </a:ext>
            </a:extLst>
          </p:cNvPr>
          <p:cNvSpPr/>
          <p:nvPr/>
        </p:nvSpPr>
        <p:spPr>
          <a:xfrm flipH="1">
            <a:off x="8825808" y="2177031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8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8" y="0"/>
                  <a:pt x="11064" y="2477"/>
                  <a:pt x="11064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1" name="任意多边形: 形状 1440">
            <a:extLst>
              <a:ext uri="{FF2B5EF4-FFF2-40B4-BE49-F238E27FC236}">
                <a16:creationId xmlns:a16="http://schemas.microsoft.com/office/drawing/2014/main" id="{4685DF81-642F-19CF-A672-57F09739D1BD}"/>
              </a:ext>
            </a:extLst>
          </p:cNvPr>
          <p:cNvSpPr/>
          <p:nvPr/>
        </p:nvSpPr>
        <p:spPr>
          <a:xfrm flipH="1">
            <a:off x="8882604" y="2113474"/>
            <a:ext cx="11064" cy="11064"/>
          </a:xfrm>
          <a:custGeom>
            <a:avLst/>
            <a:gdLst>
              <a:gd name="connsiteX0" fmla="*/ 0 w 11064"/>
              <a:gd name="connsiteY0" fmla="*/ 5532 h 11064"/>
              <a:gd name="connsiteX1" fmla="*/ 5532 w 11064"/>
              <a:gd name="connsiteY1" fmla="*/ 11064 h 11064"/>
              <a:gd name="connsiteX2" fmla="*/ 11064 w 11064"/>
              <a:gd name="connsiteY2" fmla="*/ 5532 h 11064"/>
              <a:gd name="connsiteX3" fmla="*/ 5532 w 11064"/>
              <a:gd name="connsiteY3" fmla="*/ 0 h 11064"/>
              <a:gd name="connsiteX4" fmla="*/ 5409 w 11064"/>
              <a:gd name="connsiteY4" fmla="*/ 0 h 11064"/>
              <a:gd name="connsiteX5" fmla="*/ 0 w 11064"/>
              <a:gd name="connsiteY5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4" h="11064">
                <a:moveTo>
                  <a:pt x="0" y="5532"/>
                </a:moveTo>
                <a:cubicBezTo>
                  <a:pt x="0" y="8593"/>
                  <a:pt x="2483" y="11064"/>
                  <a:pt x="5532" y="11064"/>
                </a:cubicBezTo>
                <a:cubicBezTo>
                  <a:pt x="8593" y="11064"/>
                  <a:pt x="11064" y="8581"/>
                  <a:pt x="11064" y="5532"/>
                </a:cubicBezTo>
                <a:cubicBezTo>
                  <a:pt x="11064" y="2471"/>
                  <a:pt x="8581" y="0"/>
                  <a:pt x="5532" y="0"/>
                </a:cubicBezTo>
                <a:cubicBezTo>
                  <a:pt x="5495" y="0"/>
                  <a:pt x="5446" y="0"/>
                  <a:pt x="5409" y="0"/>
                </a:cubicBezTo>
                <a:cubicBezTo>
                  <a:pt x="2397" y="61"/>
                  <a:pt x="0" y="2520"/>
                  <a:pt x="0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2" name="任意多边形: 形状 1441">
            <a:extLst>
              <a:ext uri="{FF2B5EF4-FFF2-40B4-BE49-F238E27FC236}">
                <a16:creationId xmlns:a16="http://schemas.microsoft.com/office/drawing/2014/main" id="{A2FFD701-87D7-1B83-81C4-1D6956C47289}"/>
              </a:ext>
            </a:extLst>
          </p:cNvPr>
          <p:cNvSpPr/>
          <p:nvPr/>
        </p:nvSpPr>
        <p:spPr>
          <a:xfrm flipH="1">
            <a:off x="8758439" y="2115195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3" name="任意多边形: 形状 1442">
            <a:extLst>
              <a:ext uri="{FF2B5EF4-FFF2-40B4-BE49-F238E27FC236}">
                <a16:creationId xmlns:a16="http://schemas.microsoft.com/office/drawing/2014/main" id="{726A7D78-4BCC-AE79-EDCA-D32872E1A375}"/>
              </a:ext>
            </a:extLst>
          </p:cNvPr>
          <p:cNvSpPr/>
          <p:nvPr/>
        </p:nvSpPr>
        <p:spPr>
          <a:xfrm flipH="1">
            <a:off x="8691316" y="2227804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6" y="11064"/>
                  <a:pt x="0" y="8587"/>
                  <a:pt x="0" y="5532"/>
                </a:cubicBezTo>
                <a:cubicBezTo>
                  <a:pt x="0" y="2477"/>
                  <a:pt x="2476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4" name="任意多边形: 形状 1443">
            <a:extLst>
              <a:ext uri="{FF2B5EF4-FFF2-40B4-BE49-F238E27FC236}">
                <a16:creationId xmlns:a16="http://schemas.microsoft.com/office/drawing/2014/main" id="{1AA3FA3A-667F-F56B-B2E9-B2630002EE2F}"/>
              </a:ext>
            </a:extLst>
          </p:cNvPr>
          <p:cNvSpPr/>
          <p:nvPr/>
        </p:nvSpPr>
        <p:spPr>
          <a:xfrm flipH="1">
            <a:off x="8864779" y="2241942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8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5" name="任意多边形: 形状 1444">
            <a:extLst>
              <a:ext uri="{FF2B5EF4-FFF2-40B4-BE49-F238E27FC236}">
                <a16:creationId xmlns:a16="http://schemas.microsoft.com/office/drawing/2014/main" id="{11DB45FF-BDFF-3C56-D197-F11D9F453AF2}"/>
              </a:ext>
            </a:extLst>
          </p:cNvPr>
          <p:cNvSpPr/>
          <p:nvPr/>
        </p:nvSpPr>
        <p:spPr>
          <a:xfrm flipH="1">
            <a:off x="8960546" y="2260751"/>
            <a:ext cx="11064" cy="11064"/>
          </a:xfrm>
          <a:custGeom>
            <a:avLst/>
            <a:gdLst>
              <a:gd name="connsiteX0" fmla="*/ 0 w 11064"/>
              <a:gd name="connsiteY0" fmla="*/ 5532 h 11064"/>
              <a:gd name="connsiteX1" fmla="*/ 5532 w 11064"/>
              <a:gd name="connsiteY1" fmla="*/ 11064 h 11064"/>
              <a:gd name="connsiteX2" fmla="*/ 11064 w 11064"/>
              <a:gd name="connsiteY2" fmla="*/ 5532 h 11064"/>
              <a:gd name="connsiteX3" fmla="*/ 5532 w 11064"/>
              <a:gd name="connsiteY3" fmla="*/ 0 h 11064"/>
              <a:gd name="connsiteX4" fmla="*/ 5409 w 11064"/>
              <a:gd name="connsiteY4" fmla="*/ 0 h 11064"/>
              <a:gd name="connsiteX5" fmla="*/ 0 w 11064"/>
              <a:gd name="connsiteY5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4" h="11064">
                <a:moveTo>
                  <a:pt x="0" y="5532"/>
                </a:moveTo>
                <a:cubicBezTo>
                  <a:pt x="0" y="8593"/>
                  <a:pt x="2483" y="11064"/>
                  <a:pt x="5532" y="11064"/>
                </a:cubicBezTo>
                <a:cubicBezTo>
                  <a:pt x="8593" y="11064"/>
                  <a:pt x="11064" y="8581"/>
                  <a:pt x="11064" y="5532"/>
                </a:cubicBezTo>
                <a:cubicBezTo>
                  <a:pt x="11064" y="2471"/>
                  <a:pt x="8581" y="0"/>
                  <a:pt x="5532" y="0"/>
                </a:cubicBezTo>
                <a:cubicBezTo>
                  <a:pt x="5495" y="0"/>
                  <a:pt x="5446" y="0"/>
                  <a:pt x="5409" y="0"/>
                </a:cubicBezTo>
                <a:cubicBezTo>
                  <a:pt x="2397" y="62"/>
                  <a:pt x="0" y="2520"/>
                  <a:pt x="0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6" name="任意多边形: 形状 1445">
            <a:extLst>
              <a:ext uri="{FF2B5EF4-FFF2-40B4-BE49-F238E27FC236}">
                <a16:creationId xmlns:a16="http://schemas.microsoft.com/office/drawing/2014/main" id="{9352E8F4-B753-AAE1-0357-7C6733632D86}"/>
              </a:ext>
            </a:extLst>
          </p:cNvPr>
          <p:cNvSpPr/>
          <p:nvPr/>
        </p:nvSpPr>
        <p:spPr>
          <a:xfrm flipH="1">
            <a:off x="8855313" y="2290624"/>
            <a:ext cx="11064" cy="11064"/>
          </a:xfrm>
          <a:custGeom>
            <a:avLst/>
            <a:gdLst>
              <a:gd name="connsiteX0" fmla="*/ 0 w 11064"/>
              <a:gd name="connsiteY0" fmla="*/ 5532 h 11064"/>
              <a:gd name="connsiteX1" fmla="*/ 5532 w 11064"/>
              <a:gd name="connsiteY1" fmla="*/ 11064 h 11064"/>
              <a:gd name="connsiteX2" fmla="*/ 11064 w 11064"/>
              <a:gd name="connsiteY2" fmla="*/ 5532 h 11064"/>
              <a:gd name="connsiteX3" fmla="*/ 5532 w 11064"/>
              <a:gd name="connsiteY3" fmla="*/ 0 h 11064"/>
              <a:gd name="connsiteX4" fmla="*/ 0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0" y="5532"/>
                </a:moveTo>
                <a:cubicBezTo>
                  <a:pt x="0" y="8593"/>
                  <a:pt x="2471" y="11064"/>
                  <a:pt x="5532" y="11064"/>
                </a:cubicBezTo>
                <a:cubicBezTo>
                  <a:pt x="8593" y="11064"/>
                  <a:pt x="11064" y="8593"/>
                  <a:pt x="11064" y="5532"/>
                </a:cubicBezTo>
                <a:cubicBezTo>
                  <a:pt x="11064" y="2471"/>
                  <a:pt x="8593" y="0"/>
                  <a:pt x="5532" y="0"/>
                </a:cubicBezTo>
                <a:cubicBezTo>
                  <a:pt x="2471" y="0"/>
                  <a:pt x="0" y="2471"/>
                  <a:pt x="0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7" name="任意多边形: 形状 1446">
            <a:extLst>
              <a:ext uri="{FF2B5EF4-FFF2-40B4-BE49-F238E27FC236}">
                <a16:creationId xmlns:a16="http://schemas.microsoft.com/office/drawing/2014/main" id="{D4068E2D-D93B-D826-CB2F-21BE68DB484A}"/>
              </a:ext>
            </a:extLst>
          </p:cNvPr>
          <p:cNvSpPr/>
          <p:nvPr/>
        </p:nvSpPr>
        <p:spPr>
          <a:xfrm flipH="1">
            <a:off x="8890226" y="2353322"/>
            <a:ext cx="11064" cy="11064"/>
          </a:xfrm>
          <a:custGeom>
            <a:avLst/>
            <a:gdLst>
              <a:gd name="connsiteX0" fmla="*/ 11064 w 11064"/>
              <a:gd name="connsiteY0" fmla="*/ 5532 h 11064"/>
              <a:gd name="connsiteX1" fmla="*/ 5532 w 11064"/>
              <a:gd name="connsiteY1" fmla="*/ 11064 h 11064"/>
              <a:gd name="connsiteX2" fmla="*/ 0 w 11064"/>
              <a:gd name="connsiteY2" fmla="*/ 5532 h 11064"/>
              <a:gd name="connsiteX3" fmla="*/ 5532 w 11064"/>
              <a:gd name="connsiteY3" fmla="*/ 0 h 11064"/>
              <a:gd name="connsiteX4" fmla="*/ 11064 w 11064"/>
              <a:gd name="connsiteY4" fmla="*/ 5532 h 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" h="11064">
                <a:moveTo>
                  <a:pt x="11064" y="5532"/>
                </a:moveTo>
                <a:cubicBezTo>
                  <a:pt x="11064" y="8587"/>
                  <a:pt x="8587" y="11064"/>
                  <a:pt x="5532" y="11064"/>
                </a:cubicBezTo>
                <a:cubicBezTo>
                  <a:pt x="2477" y="11064"/>
                  <a:pt x="0" y="8587"/>
                  <a:pt x="0" y="5532"/>
                </a:cubicBezTo>
                <a:cubicBezTo>
                  <a:pt x="0" y="2477"/>
                  <a:pt x="2477" y="0"/>
                  <a:pt x="5532" y="0"/>
                </a:cubicBezTo>
                <a:cubicBezTo>
                  <a:pt x="8587" y="0"/>
                  <a:pt x="11064" y="2477"/>
                  <a:pt x="11064" y="553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8" name="任意多边形: 形状 1447">
            <a:extLst>
              <a:ext uri="{FF2B5EF4-FFF2-40B4-BE49-F238E27FC236}">
                <a16:creationId xmlns:a16="http://schemas.microsoft.com/office/drawing/2014/main" id="{C24F93ED-02E2-32D6-96B6-C4FB8E4E7D42}"/>
              </a:ext>
            </a:extLst>
          </p:cNvPr>
          <p:cNvSpPr/>
          <p:nvPr/>
        </p:nvSpPr>
        <p:spPr>
          <a:xfrm flipH="1">
            <a:off x="8822278" y="2353380"/>
            <a:ext cx="11889" cy="11068"/>
          </a:xfrm>
          <a:custGeom>
            <a:avLst/>
            <a:gdLst>
              <a:gd name="connsiteX0" fmla="*/ 0 w 11889"/>
              <a:gd name="connsiteY0" fmla="*/ 5474 h 11068"/>
              <a:gd name="connsiteX1" fmla="*/ 5532 w 11889"/>
              <a:gd name="connsiteY1" fmla="*/ 11006 h 11068"/>
              <a:gd name="connsiteX2" fmla="*/ 11827 w 11889"/>
              <a:gd name="connsiteY2" fmla="*/ 6359 h 11068"/>
              <a:gd name="connsiteX3" fmla="*/ 7180 w 11889"/>
              <a:gd name="connsiteY3" fmla="*/ 64 h 11068"/>
              <a:gd name="connsiteX4" fmla="*/ 5532 w 11889"/>
              <a:gd name="connsiteY4" fmla="*/ 64 h 11068"/>
              <a:gd name="connsiteX5" fmla="*/ 0 w 11889"/>
              <a:gd name="connsiteY5" fmla="*/ 5474 h 1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89" h="11068">
                <a:moveTo>
                  <a:pt x="0" y="5474"/>
                </a:moveTo>
                <a:cubicBezTo>
                  <a:pt x="0" y="8535"/>
                  <a:pt x="2471" y="11006"/>
                  <a:pt x="5532" y="11006"/>
                </a:cubicBezTo>
                <a:cubicBezTo>
                  <a:pt x="8557" y="11461"/>
                  <a:pt x="11372" y="9383"/>
                  <a:pt x="11827" y="6359"/>
                </a:cubicBezTo>
                <a:cubicBezTo>
                  <a:pt x="12282" y="3335"/>
                  <a:pt x="10204" y="519"/>
                  <a:pt x="7180" y="64"/>
                </a:cubicBezTo>
                <a:cubicBezTo>
                  <a:pt x="6626" y="-21"/>
                  <a:pt x="6073" y="-21"/>
                  <a:pt x="5532" y="64"/>
                </a:cubicBezTo>
                <a:cubicBezTo>
                  <a:pt x="2520" y="64"/>
                  <a:pt x="62" y="2462"/>
                  <a:pt x="0" y="547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49" name="任意多边形: 形状 1448">
            <a:extLst>
              <a:ext uri="{FF2B5EF4-FFF2-40B4-BE49-F238E27FC236}">
                <a16:creationId xmlns:a16="http://schemas.microsoft.com/office/drawing/2014/main" id="{CD033512-D036-B978-CBE5-9B533EAE8EC4}"/>
              </a:ext>
            </a:extLst>
          </p:cNvPr>
          <p:cNvSpPr/>
          <p:nvPr/>
        </p:nvSpPr>
        <p:spPr>
          <a:xfrm flipH="1">
            <a:off x="8911936" y="3012562"/>
            <a:ext cx="27289" cy="29096"/>
          </a:xfrm>
          <a:custGeom>
            <a:avLst/>
            <a:gdLst>
              <a:gd name="connsiteX0" fmla="*/ 2898 w 27289"/>
              <a:gd name="connsiteY0" fmla="*/ 29079 h 29096"/>
              <a:gd name="connsiteX1" fmla="*/ 931 w 27289"/>
              <a:gd name="connsiteY1" fmla="*/ 28341 h 29096"/>
              <a:gd name="connsiteX2" fmla="*/ 796 w 27289"/>
              <a:gd name="connsiteY2" fmla="*/ 24174 h 29096"/>
              <a:gd name="connsiteX3" fmla="*/ 931 w 27289"/>
              <a:gd name="connsiteY3" fmla="*/ 24038 h 29096"/>
              <a:gd name="connsiteX4" fmla="*/ 21707 w 27289"/>
              <a:gd name="connsiteY4" fmla="*/ 1295 h 29096"/>
              <a:gd name="connsiteX5" fmla="*/ 25998 w 27289"/>
              <a:gd name="connsiteY5" fmla="*/ 570 h 29096"/>
              <a:gd name="connsiteX6" fmla="*/ 26723 w 27289"/>
              <a:gd name="connsiteY6" fmla="*/ 4860 h 29096"/>
              <a:gd name="connsiteX7" fmla="*/ 26133 w 27289"/>
              <a:gd name="connsiteY7" fmla="*/ 5475 h 29096"/>
              <a:gd name="connsiteX8" fmla="*/ 5603 w 27289"/>
              <a:gd name="connsiteY8" fmla="*/ 27972 h 29096"/>
              <a:gd name="connsiteX9" fmla="*/ 2898 w 27289"/>
              <a:gd name="connsiteY9" fmla="*/ 29079 h 2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89" h="29096">
                <a:moveTo>
                  <a:pt x="2898" y="29079"/>
                </a:moveTo>
                <a:cubicBezTo>
                  <a:pt x="2173" y="29091"/>
                  <a:pt x="1472" y="28833"/>
                  <a:pt x="931" y="28341"/>
                </a:cubicBezTo>
                <a:cubicBezTo>
                  <a:pt x="-261" y="27222"/>
                  <a:pt x="-311" y="25354"/>
                  <a:pt x="796" y="24174"/>
                </a:cubicBezTo>
                <a:cubicBezTo>
                  <a:pt x="845" y="24125"/>
                  <a:pt x="882" y="24075"/>
                  <a:pt x="931" y="24038"/>
                </a:cubicBezTo>
                <a:cubicBezTo>
                  <a:pt x="931" y="24038"/>
                  <a:pt x="8307" y="15433"/>
                  <a:pt x="21707" y="1295"/>
                </a:cubicBezTo>
                <a:cubicBezTo>
                  <a:pt x="22691" y="-94"/>
                  <a:pt x="24608" y="-414"/>
                  <a:pt x="25998" y="570"/>
                </a:cubicBezTo>
                <a:cubicBezTo>
                  <a:pt x="27375" y="1553"/>
                  <a:pt x="27706" y="3471"/>
                  <a:pt x="26723" y="4860"/>
                </a:cubicBezTo>
                <a:cubicBezTo>
                  <a:pt x="26551" y="5094"/>
                  <a:pt x="26354" y="5303"/>
                  <a:pt x="26133" y="5475"/>
                </a:cubicBezTo>
                <a:cubicBezTo>
                  <a:pt x="12856" y="19490"/>
                  <a:pt x="5726" y="27972"/>
                  <a:pt x="5603" y="27972"/>
                </a:cubicBezTo>
                <a:cubicBezTo>
                  <a:pt x="4951" y="28771"/>
                  <a:pt x="3931" y="29189"/>
                  <a:pt x="2898" y="29079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0" name="任意多边形: 形状 1449">
            <a:extLst>
              <a:ext uri="{FF2B5EF4-FFF2-40B4-BE49-F238E27FC236}">
                <a16:creationId xmlns:a16="http://schemas.microsoft.com/office/drawing/2014/main" id="{5D679587-A53A-43BD-AB1C-5641AECA58D3}"/>
              </a:ext>
            </a:extLst>
          </p:cNvPr>
          <p:cNvSpPr/>
          <p:nvPr/>
        </p:nvSpPr>
        <p:spPr>
          <a:xfrm flipH="1">
            <a:off x="8391841" y="2683409"/>
            <a:ext cx="509274" cy="317296"/>
          </a:xfrm>
          <a:custGeom>
            <a:avLst/>
            <a:gdLst>
              <a:gd name="connsiteX0" fmla="*/ 3144 w 509274"/>
              <a:gd name="connsiteY0" fmla="*/ 317294 h 317296"/>
              <a:gd name="connsiteX1" fmla="*/ 931 w 509274"/>
              <a:gd name="connsiteY1" fmla="*/ 316434 h 317296"/>
              <a:gd name="connsiteX2" fmla="*/ 796 w 509274"/>
              <a:gd name="connsiteY2" fmla="*/ 312266 h 317296"/>
              <a:gd name="connsiteX3" fmla="*/ 931 w 509274"/>
              <a:gd name="connsiteY3" fmla="*/ 312131 h 317296"/>
              <a:gd name="connsiteX4" fmla="*/ 47032 w 509274"/>
              <a:gd name="connsiteY4" fmla="*/ 267997 h 317296"/>
              <a:gd name="connsiteX5" fmla="*/ 51335 w 509274"/>
              <a:gd name="connsiteY5" fmla="*/ 267997 h 317296"/>
              <a:gd name="connsiteX6" fmla="*/ 51335 w 509274"/>
              <a:gd name="connsiteY6" fmla="*/ 272422 h 317296"/>
              <a:gd name="connsiteX7" fmla="*/ 5603 w 509274"/>
              <a:gd name="connsiteY7" fmla="*/ 316310 h 317296"/>
              <a:gd name="connsiteX8" fmla="*/ 3144 w 509274"/>
              <a:gd name="connsiteY8" fmla="*/ 317294 h 317296"/>
              <a:gd name="connsiteX9" fmla="*/ 67931 w 509274"/>
              <a:gd name="connsiteY9" fmla="*/ 255826 h 317296"/>
              <a:gd name="connsiteX10" fmla="*/ 65719 w 509274"/>
              <a:gd name="connsiteY10" fmla="*/ 254843 h 317296"/>
              <a:gd name="connsiteX11" fmla="*/ 65645 w 509274"/>
              <a:gd name="connsiteY11" fmla="*/ 250503 h 317296"/>
              <a:gd name="connsiteX12" fmla="*/ 65719 w 509274"/>
              <a:gd name="connsiteY12" fmla="*/ 250417 h 317296"/>
              <a:gd name="connsiteX13" fmla="*/ 114893 w 509274"/>
              <a:gd name="connsiteY13" fmla="*/ 209356 h 317296"/>
              <a:gd name="connsiteX14" fmla="*/ 119319 w 509274"/>
              <a:gd name="connsiteY14" fmla="*/ 209356 h 317296"/>
              <a:gd name="connsiteX15" fmla="*/ 119319 w 509274"/>
              <a:gd name="connsiteY15" fmla="*/ 213782 h 317296"/>
              <a:gd name="connsiteX16" fmla="*/ 70759 w 509274"/>
              <a:gd name="connsiteY16" fmla="*/ 254597 h 317296"/>
              <a:gd name="connsiteX17" fmla="*/ 67931 w 509274"/>
              <a:gd name="connsiteY17" fmla="*/ 256318 h 317296"/>
              <a:gd name="connsiteX18" fmla="*/ 136653 w 509274"/>
              <a:gd name="connsiteY18" fmla="*/ 199153 h 317296"/>
              <a:gd name="connsiteX19" fmla="*/ 134194 w 509274"/>
              <a:gd name="connsiteY19" fmla="*/ 197923 h 317296"/>
              <a:gd name="connsiteX20" fmla="*/ 134059 w 509274"/>
              <a:gd name="connsiteY20" fmla="*/ 193756 h 317296"/>
              <a:gd name="connsiteX21" fmla="*/ 134194 w 509274"/>
              <a:gd name="connsiteY21" fmla="*/ 193621 h 317296"/>
              <a:gd name="connsiteX22" fmla="*/ 185581 w 509274"/>
              <a:gd name="connsiteY22" fmla="*/ 155879 h 317296"/>
              <a:gd name="connsiteX23" fmla="*/ 189921 w 509274"/>
              <a:gd name="connsiteY23" fmla="*/ 156174 h 317296"/>
              <a:gd name="connsiteX24" fmla="*/ 189626 w 509274"/>
              <a:gd name="connsiteY24" fmla="*/ 160514 h 317296"/>
              <a:gd name="connsiteX25" fmla="*/ 189023 w 509274"/>
              <a:gd name="connsiteY25" fmla="*/ 160920 h 317296"/>
              <a:gd name="connsiteX26" fmla="*/ 138005 w 509274"/>
              <a:gd name="connsiteY26" fmla="*/ 198538 h 317296"/>
              <a:gd name="connsiteX27" fmla="*/ 136653 w 509274"/>
              <a:gd name="connsiteY27" fmla="*/ 199644 h 317296"/>
              <a:gd name="connsiteX28" fmla="*/ 208816 w 509274"/>
              <a:gd name="connsiteY28" fmla="*/ 147028 h 317296"/>
              <a:gd name="connsiteX29" fmla="*/ 206234 w 509274"/>
              <a:gd name="connsiteY29" fmla="*/ 145675 h 317296"/>
              <a:gd name="connsiteX30" fmla="*/ 207045 w 509274"/>
              <a:gd name="connsiteY30" fmla="*/ 141410 h 317296"/>
              <a:gd name="connsiteX31" fmla="*/ 207095 w 509274"/>
              <a:gd name="connsiteY31" fmla="*/ 141373 h 317296"/>
              <a:gd name="connsiteX32" fmla="*/ 260818 w 509274"/>
              <a:gd name="connsiteY32" fmla="*/ 107196 h 317296"/>
              <a:gd name="connsiteX33" fmla="*/ 265120 w 509274"/>
              <a:gd name="connsiteY33" fmla="*/ 108303 h 317296"/>
              <a:gd name="connsiteX34" fmla="*/ 264014 w 509274"/>
              <a:gd name="connsiteY34" fmla="*/ 112483 h 317296"/>
              <a:gd name="connsiteX35" fmla="*/ 210537 w 509274"/>
              <a:gd name="connsiteY35" fmla="*/ 146536 h 317296"/>
              <a:gd name="connsiteX36" fmla="*/ 208816 w 509274"/>
              <a:gd name="connsiteY36" fmla="*/ 147520 h 317296"/>
              <a:gd name="connsiteX37" fmla="*/ 284421 w 509274"/>
              <a:gd name="connsiteY37" fmla="*/ 100189 h 317296"/>
              <a:gd name="connsiteX38" fmla="*/ 281717 w 509274"/>
              <a:gd name="connsiteY38" fmla="*/ 98591 h 317296"/>
              <a:gd name="connsiteX39" fmla="*/ 282934 w 509274"/>
              <a:gd name="connsiteY39" fmla="*/ 94423 h 317296"/>
              <a:gd name="connsiteX40" fmla="*/ 282946 w 509274"/>
              <a:gd name="connsiteY40" fmla="*/ 94411 h 317296"/>
              <a:gd name="connsiteX41" fmla="*/ 339128 w 509274"/>
              <a:gd name="connsiteY41" fmla="*/ 64415 h 317296"/>
              <a:gd name="connsiteX42" fmla="*/ 343308 w 509274"/>
              <a:gd name="connsiteY42" fmla="*/ 65767 h 317296"/>
              <a:gd name="connsiteX43" fmla="*/ 341943 w 509274"/>
              <a:gd name="connsiteY43" fmla="*/ 69898 h 317296"/>
              <a:gd name="connsiteX44" fmla="*/ 341833 w 509274"/>
              <a:gd name="connsiteY44" fmla="*/ 69947 h 317296"/>
              <a:gd name="connsiteX45" fmla="*/ 285897 w 509274"/>
              <a:gd name="connsiteY45" fmla="*/ 99697 h 317296"/>
              <a:gd name="connsiteX46" fmla="*/ 284421 w 509274"/>
              <a:gd name="connsiteY46" fmla="*/ 100681 h 317296"/>
              <a:gd name="connsiteX47" fmla="*/ 363469 w 509274"/>
              <a:gd name="connsiteY47" fmla="*/ 59251 h 317296"/>
              <a:gd name="connsiteX48" fmla="*/ 360642 w 509274"/>
              <a:gd name="connsiteY48" fmla="*/ 57407 h 317296"/>
              <a:gd name="connsiteX49" fmla="*/ 362117 w 509274"/>
              <a:gd name="connsiteY49" fmla="*/ 53351 h 317296"/>
              <a:gd name="connsiteX50" fmla="*/ 420757 w 509274"/>
              <a:gd name="connsiteY50" fmla="*/ 28763 h 317296"/>
              <a:gd name="connsiteX51" fmla="*/ 424692 w 509274"/>
              <a:gd name="connsiteY51" fmla="*/ 30607 h 317296"/>
              <a:gd name="connsiteX52" fmla="*/ 423130 w 509274"/>
              <a:gd name="connsiteY52" fmla="*/ 34480 h 317296"/>
              <a:gd name="connsiteX53" fmla="*/ 422971 w 509274"/>
              <a:gd name="connsiteY53" fmla="*/ 34541 h 317296"/>
              <a:gd name="connsiteX54" fmla="*/ 364699 w 509274"/>
              <a:gd name="connsiteY54" fmla="*/ 59129 h 317296"/>
              <a:gd name="connsiteX55" fmla="*/ 445713 w 509274"/>
              <a:gd name="connsiteY55" fmla="*/ 25321 h 317296"/>
              <a:gd name="connsiteX56" fmla="*/ 442763 w 509274"/>
              <a:gd name="connsiteY56" fmla="*/ 23354 h 317296"/>
              <a:gd name="connsiteX57" fmla="*/ 444656 w 509274"/>
              <a:gd name="connsiteY57" fmla="*/ 19445 h 317296"/>
              <a:gd name="connsiteX58" fmla="*/ 444730 w 509274"/>
              <a:gd name="connsiteY58" fmla="*/ 19420 h 317296"/>
              <a:gd name="connsiteX59" fmla="*/ 505461 w 509274"/>
              <a:gd name="connsiteY59" fmla="*/ 119 h 317296"/>
              <a:gd name="connsiteX60" fmla="*/ 509124 w 509274"/>
              <a:gd name="connsiteY60" fmla="*/ 2123 h 317296"/>
              <a:gd name="connsiteX61" fmla="*/ 509148 w 509274"/>
              <a:gd name="connsiteY61" fmla="*/ 2209 h 317296"/>
              <a:gd name="connsiteX62" fmla="*/ 507059 w 509274"/>
              <a:gd name="connsiteY62" fmla="*/ 6020 h 317296"/>
              <a:gd name="connsiteX63" fmla="*/ 446697 w 509274"/>
              <a:gd name="connsiteY63" fmla="*/ 25198 h 3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09274" h="317296">
                <a:moveTo>
                  <a:pt x="3144" y="317294"/>
                </a:moveTo>
                <a:cubicBezTo>
                  <a:pt x="2320" y="317307"/>
                  <a:pt x="1534" y="316999"/>
                  <a:pt x="931" y="316434"/>
                </a:cubicBezTo>
                <a:cubicBezTo>
                  <a:pt x="-261" y="315315"/>
                  <a:pt x="-311" y="313446"/>
                  <a:pt x="796" y="312266"/>
                </a:cubicBezTo>
                <a:cubicBezTo>
                  <a:pt x="845" y="312217"/>
                  <a:pt x="882" y="312168"/>
                  <a:pt x="931" y="312131"/>
                </a:cubicBezTo>
                <a:cubicBezTo>
                  <a:pt x="15560" y="297378"/>
                  <a:pt x="31051" y="282626"/>
                  <a:pt x="47032" y="267997"/>
                </a:cubicBezTo>
                <a:cubicBezTo>
                  <a:pt x="48225" y="266829"/>
                  <a:pt x="50142" y="266829"/>
                  <a:pt x="51335" y="267997"/>
                </a:cubicBezTo>
                <a:cubicBezTo>
                  <a:pt x="52515" y="269238"/>
                  <a:pt x="52515" y="271181"/>
                  <a:pt x="51335" y="272422"/>
                </a:cubicBezTo>
                <a:cubicBezTo>
                  <a:pt x="35476" y="286929"/>
                  <a:pt x="20109" y="301681"/>
                  <a:pt x="5603" y="316310"/>
                </a:cubicBezTo>
                <a:cubicBezTo>
                  <a:pt x="4963" y="316974"/>
                  <a:pt x="4066" y="317331"/>
                  <a:pt x="3144" y="317294"/>
                </a:cubicBezTo>
                <a:close/>
                <a:moveTo>
                  <a:pt x="67931" y="255826"/>
                </a:moveTo>
                <a:cubicBezTo>
                  <a:pt x="67095" y="255814"/>
                  <a:pt x="66296" y="255457"/>
                  <a:pt x="65719" y="254843"/>
                </a:cubicBezTo>
                <a:cubicBezTo>
                  <a:pt x="64501" y="253662"/>
                  <a:pt x="64464" y="251720"/>
                  <a:pt x="65645" y="250503"/>
                </a:cubicBezTo>
                <a:cubicBezTo>
                  <a:pt x="65669" y="250466"/>
                  <a:pt x="65694" y="250441"/>
                  <a:pt x="65719" y="250417"/>
                </a:cubicBezTo>
                <a:cubicBezTo>
                  <a:pt x="81454" y="236525"/>
                  <a:pt x="97928" y="222756"/>
                  <a:pt x="114893" y="209356"/>
                </a:cubicBezTo>
                <a:cubicBezTo>
                  <a:pt x="116171" y="208287"/>
                  <a:pt x="118040" y="208287"/>
                  <a:pt x="119319" y="209356"/>
                </a:cubicBezTo>
                <a:cubicBezTo>
                  <a:pt x="120499" y="210598"/>
                  <a:pt x="120499" y="212540"/>
                  <a:pt x="119319" y="213782"/>
                </a:cubicBezTo>
                <a:cubicBezTo>
                  <a:pt x="102845" y="226936"/>
                  <a:pt x="86494" y="240705"/>
                  <a:pt x="70759" y="254597"/>
                </a:cubicBezTo>
                <a:cubicBezTo>
                  <a:pt x="70193" y="255629"/>
                  <a:pt x="69111" y="256293"/>
                  <a:pt x="67931" y="256318"/>
                </a:cubicBezTo>
                <a:close/>
                <a:moveTo>
                  <a:pt x="136653" y="199153"/>
                </a:moveTo>
                <a:cubicBezTo>
                  <a:pt x="135681" y="199189"/>
                  <a:pt x="134747" y="198735"/>
                  <a:pt x="134194" y="197923"/>
                </a:cubicBezTo>
                <a:cubicBezTo>
                  <a:pt x="133001" y="196804"/>
                  <a:pt x="132952" y="194936"/>
                  <a:pt x="134059" y="193756"/>
                </a:cubicBezTo>
                <a:cubicBezTo>
                  <a:pt x="134108" y="193706"/>
                  <a:pt x="134145" y="193657"/>
                  <a:pt x="134194" y="193621"/>
                </a:cubicBezTo>
                <a:cubicBezTo>
                  <a:pt x="151159" y="180589"/>
                  <a:pt x="168370" y="167927"/>
                  <a:pt x="185581" y="155879"/>
                </a:cubicBezTo>
                <a:cubicBezTo>
                  <a:pt x="186859" y="154760"/>
                  <a:pt x="188802" y="154896"/>
                  <a:pt x="189921" y="156174"/>
                </a:cubicBezTo>
                <a:cubicBezTo>
                  <a:pt x="191040" y="157453"/>
                  <a:pt x="190904" y="159395"/>
                  <a:pt x="189626" y="160514"/>
                </a:cubicBezTo>
                <a:cubicBezTo>
                  <a:pt x="189441" y="160674"/>
                  <a:pt x="189244" y="160809"/>
                  <a:pt x="189023" y="160920"/>
                </a:cubicBezTo>
                <a:cubicBezTo>
                  <a:pt x="171935" y="173213"/>
                  <a:pt x="154847" y="185507"/>
                  <a:pt x="138005" y="198538"/>
                </a:cubicBezTo>
                <a:cubicBezTo>
                  <a:pt x="137648" y="199005"/>
                  <a:pt x="137181" y="199386"/>
                  <a:pt x="136653" y="199644"/>
                </a:cubicBezTo>
                <a:close/>
                <a:moveTo>
                  <a:pt x="208816" y="147028"/>
                </a:moveTo>
                <a:cubicBezTo>
                  <a:pt x="207783" y="147016"/>
                  <a:pt x="206825" y="146511"/>
                  <a:pt x="206234" y="145675"/>
                </a:cubicBezTo>
                <a:cubicBezTo>
                  <a:pt x="205275" y="144274"/>
                  <a:pt x="205644" y="142356"/>
                  <a:pt x="207045" y="141410"/>
                </a:cubicBezTo>
                <a:cubicBezTo>
                  <a:pt x="207058" y="141397"/>
                  <a:pt x="207083" y="141385"/>
                  <a:pt x="207095" y="141373"/>
                </a:cubicBezTo>
                <a:cubicBezTo>
                  <a:pt x="224797" y="129079"/>
                  <a:pt x="242992" y="118015"/>
                  <a:pt x="260818" y="107196"/>
                </a:cubicBezTo>
                <a:cubicBezTo>
                  <a:pt x="262318" y="106348"/>
                  <a:pt x="264223" y="106840"/>
                  <a:pt x="265120" y="108303"/>
                </a:cubicBezTo>
                <a:cubicBezTo>
                  <a:pt x="265957" y="109766"/>
                  <a:pt x="265465" y="111622"/>
                  <a:pt x="264014" y="112483"/>
                </a:cubicBezTo>
                <a:cubicBezTo>
                  <a:pt x="246189" y="123178"/>
                  <a:pt x="228117" y="134611"/>
                  <a:pt x="210537" y="146536"/>
                </a:cubicBezTo>
                <a:cubicBezTo>
                  <a:pt x="210082" y="147040"/>
                  <a:pt x="209480" y="147396"/>
                  <a:pt x="208816" y="147520"/>
                </a:cubicBezTo>
                <a:close/>
                <a:moveTo>
                  <a:pt x="284421" y="100189"/>
                </a:moveTo>
                <a:cubicBezTo>
                  <a:pt x="283303" y="100165"/>
                  <a:pt x="282270" y="99562"/>
                  <a:pt x="281717" y="98591"/>
                </a:cubicBezTo>
                <a:cubicBezTo>
                  <a:pt x="280906" y="97103"/>
                  <a:pt x="281446" y="95235"/>
                  <a:pt x="282934" y="94423"/>
                </a:cubicBezTo>
                <a:cubicBezTo>
                  <a:pt x="282934" y="94411"/>
                  <a:pt x="282946" y="94411"/>
                  <a:pt x="282946" y="94411"/>
                </a:cubicBezTo>
                <a:cubicBezTo>
                  <a:pt x="301632" y="83716"/>
                  <a:pt x="320565" y="73635"/>
                  <a:pt x="339128" y="64415"/>
                </a:cubicBezTo>
                <a:cubicBezTo>
                  <a:pt x="340665" y="63689"/>
                  <a:pt x="342496" y="64279"/>
                  <a:pt x="343308" y="65767"/>
                </a:cubicBezTo>
                <a:cubicBezTo>
                  <a:pt x="344070" y="67279"/>
                  <a:pt x="343455" y="69135"/>
                  <a:pt x="341943" y="69898"/>
                </a:cubicBezTo>
                <a:cubicBezTo>
                  <a:pt x="341906" y="69910"/>
                  <a:pt x="341870" y="69935"/>
                  <a:pt x="341833" y="69947"/>
                </a:cubicBezTo>
                <a:cubicBezTo>
                  <a:pt x="323392" y="79167"/>
                  <a:pt x="304952" y="89125"/>
                  <a:pt x="285897" y="99697"/>
                </a:cubicBezTo>
                <a:cubicBezTo>
                  <a:pt x="285553" y="100201"/>
                  <a:pt x="285024" y="100558"/>
                  <a:pt x="284421" y="100681"/>
                </a:cubicBezTo>
                <a:close/>
                <a:moveTo>
                  <a:pt x="363469" y="59251"/>
                </a:moveTo>
                <a:cubicBezTo>
                  <a:pt x="362228" y="59288"/>
                  <a:pt x="361109" y="58551"/>
                  <a:pt x="360642" y="57407"/>
                </a:cubicBezTo>
                <a:cubicBezTo>
                  <a:pt x="359941" y="55883"/>
                  <a:pt x="360593" y="54076"/>
                  <a:pt x="362117" y="53351"/>
                </a:cubicBezTo>
                <a:cubicBezTo>
                  <a:pt x="381541" y="44376"/>
                  <a:pt x="401334" y="35894"/>
                  <a:pt x="420757" y="28763"/>
                </a:cubicBezTo>
                <a:cubicBezTo>
                  <a:pt x="422343" y="28259"/>
                  <a:pt x="424065" y="29058"/>
                  <a:pt x="424692" y="30607"/>
                </a:cubicBezTo>
                <a:cubicBezTo>
                  <a:pt x="425331" y="32107"/>
                  <a:pt x="424630" y="33841"/>
                  <a:pt x="423130" y="34480"/>
                </a:cubicBezTo>
                <a:cubicBezTo>
                  <a:pt x="423081" y="34504"/>
                  <a:pt x="423020" y="34517"/>
                  <a:pt x="422971" y="34541"/>
                </a:cubicBezTo>
                <a:cubicBezTo>
                  <a:pt x="403670" y="42040"/>
                  <a:pt x="384123" y="50400"/>
                  <a:pt x="364699" y="59129"/>
                </a:cubicBezTo>
                <a:close/>
                <a:moveTo>
                  <a:pt x="445713" y="25321"/>
                </a:moveTo>
                <a:cubicBezTo>
                  <a:pt x="444423" y="25321"/>
                  <a:pt x="443255" y="24547"/>
                  <a:pt x="442763" y="23354"/>
                </a:cubicBezTo>
                <a:cubicBezTo>
                  <a:pt x="442210" y="21756"/>
                  <a:pt x="443058" y="19998"/>
                  <a:pt x="444656" y="19445"/>
                </a:cubicBezTo>
                <a:cubicBezTo>
                  <a:pt x="444681" y="19432"/>
                  <a:pt x="444705" y="19432"/>
                  <a:pt x="444730" y="19420"/>
                </a:cubicBezTo>
                <a:cubicBezTo>
                  <a:pt x="464891" y="12167"/>
                  <a:pt x="485299" y="5651"/>
                  <a:pt x="505461" y="119"/>
                </a:cubicBezTo>
                <a:cubicBezTo>
                  <a:pt x="507022" y="-336"/>
                  <a:pt x="508669" y="550"/>
                  <a:pt x="509124" y="2123"/>
                </a:cubicBezTo>
                <a:cubicBezTo>
                  <a:pt x="509136" y="2148"/>
                  <a:pt x="509136" y="2185"/>
                  <a:pt x="509148" y="2209"/>
                </a:cubicBezTo>
                <a:cubicBezTo>
                  <a:pt x="509628" y="3844"/>
                  <a:pt x="508694" y="5541"/>
                  <a:pt x="507059" y="6020"/>
                </a:cubicBezTo>
                <a:cubicBezTo>
                  <a:pt x="487020" y="11552"/>
                  <a:pt x="466736" y="18314"/>
                  <a:pt x="446697" y="25198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1" name="任意多边形: 形状 1450">
            <a:extLst>
              <a:ext uri="{FF2B5EF4-FFF2-40B4-BE49-F238E27FC236}">
                <a16:creationId xmlns:a16="http://schemas.microsoft.com/office/drawing/2014/main" id="{E29A23F3-B9D5-DF4E-A9B4-1D9F6135125F}"/>
              </a:ext>
            </a:extLst>
          </p:cNvPr>
          <p:cNvSpPr/>
          <p:nvPr/>
        </p:nvSpPr>
        <p:spPr>
          <a:xfrm flipH="1">
            <a:off x="8337012" y="2661118"/>
            <a:ext cx="36380" cy="22532"/>
          </a:xfrm>
          <a:custGeom>
            <a:avLst/>
            <a:gdLst>
              <a:gd name="connsiteX0" fmla="*/ 3062 w 36380"/>
              <a:gd name="connsiteY0" fmla="*/ 22532 h 22532"/>
              <a:gd name="connsiteX1" fmla="*/ 112 w 36380"/>
              <a:gd name="connsiteY1" fmla="*/ 20197 h 22532"/>
              <a:gd name="connsiteX2" fmla="*/ 2140 w 36380"/>
              <a:gd name="connsiteY2" fmla="*/ 16558 h 22532"/>
              <a:gd name="connsiteX3" fmla="*/ 2325 w 36380"/>
              <a:gd name="connsiteY3" fmla="*/ 16509 h 22532"/>
              <a:gd name="connsiteX4" fmla="*/ 21011 w 36380"/>
              <a:gd name="connsiteY4" fmla="*/ 12083 h 22532"/>
              <a:gd name="connsiteX5" fmla="*/ 2939 w 36380"/>
              <a:gd name="connsiteY5" fmla="*/ 5936 h 22532"/>
              <a:gd name="connsiteX6" fmla="*/ 1206 w 36380"/>
              <a:gd name="connsiteY6" fmla="*/ 1953 h 22532"/>
              <a:gd name="connsiteX7" fmla="*/ 5029 w 36380"/>
              <a:gd name="connsiteY7" fmla="*/ 158 h 22532"/>
              <a:gd name="connsiteX8" fmla="*/ 33919 w 36380"/>
              <a:gd name="connsiteY8" fmla="*/ 9747 h 22532"/>
              <a:gd name="connsiteX9" fmla="*/ 36316 w 36380"/>
              <a:gd name="connsiteY9" fmla="*/ 13374 h 22532"/>
              <a:gd name="connsiteX10" fmla="*/ 33919 w 36380"/>
              <a:gd name="connsiteY10" fmla="*/ 15771 h 22532"/>
              <a:gd name="connsiteX11" fmla="*/ 3923 w 36380"/>
              <a:gd name="connsiteY11" fmla="*/ 22410 h 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380" h="22532">
                <a:moveTo>
                  <a:pt x="3062" y="22532"/>
                </a:moveTo>
                <a:cubicBezTo>
                  <a:pt x="1673" y="22471"/>
                  <a:pt x="481" y="21537"/>
                  <a:pt x="112" y="20197"/>
                </a:cubicBezTo>
                <a:cubicBezTo>
                  <a:pt x="-331" y="18623"/>
                  <a:pt x="579" y="17000"/>
                  <a:pt x="2140" y="16558"/>
                </a:cubicBezTo>
                <a:cubicBezTo>
                  <a:pt x="2202" y="16533"/>
                  <a:pt x="2263" y="16521"/>
                  <a:pt x="2325" y="16509"/>
                </a:cubicBezTo>
                <a:cubicBezTo>
                  <a:pt x="8472" y="14910"/>
                  <a:pt x="14618" y="13558"/>
                  <a:pt x="21011" y="12083"/>
                </a:cubicBezTo>
                <a:cubicBezTo>
                  <a:pt x="16217" y="10608"/>
                  <a:pt x="10192" y="8518"/>
                  <a:pt x="2939" y="5936"/>
                </a:cubicBezTo>
                <a:cubicBezTo>
                  <a:pt x="1366" y="5309"/>
                  <a:pt x="579" y="3527"/>
                  <a:pt x="1206" y="1953"/>
                </a:cubicBezTo>
                <a:cubicBezTo>
                  <a:pt x="1808" y="429"/>
                  <a:pt x="3480" y="-358"/>
                  <a:pt x="5029" y="158"/>
                </a:cubicBezTo>
                <a:cubicBezTo>
                  <a:pt x="23101" y="6674"/>
                  <a:pt x="33796" y="9747"/>
                  <a:pt x="33919" y="9747"/>
                </a:cubicBezTo>
                <a:cubicBezTo>
                  <a:pt x="35579" y="10079"/>
                  <a:pt x="36661" y="11702"/>
                  <a:pt x="36316" y="13374"/>
                </a:cubicBezTo>
                <a:cubicBezTo>
                  <a:pt x="36071" y="14578"/>
                  <a:pt x="35124" y="15525"/>
                  <a:pt x="33919" y="15771"/>
                </a:cubicBezTo>
                <a:cubicBezTo>
                  <a:pt x="23839" y="17738"/>
                  <a:pt x="13758" y="20074"/>
                  <a:pt x="3923" y="2241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2" name="任意多边形: 形状 1451">
            <a:extLst>
              <a:ext uri="{FF2B5EF4-FFF2-40B4-BE49-F238E27FC236}">
                <a16:creationId xmlns:a16="http://schemas.microsoft.com/office/drawing/2014/main" id="{9FDFCB5B-99E9-8763-8E2E-FB1865C68417}"/>
              </a:ext>
            </a:extLst>
          </p:cNvPr>
          <p:cNvSpPr/>
          <p:nvPr/>
        </p:nvSpPr>
        <p:spPr>
          <a:xfrm flipH="1">
            <a:off x="8387796" y="2438501"/>
            <a:ext cx="316621" cy="220565"/>
          </a:xfrm>
          <a:custGeom>
            <a:avLst/>
            <a:gdLst>
              <a:gd name="connsiteX0" fmla="*/ 313434 w 316621"/>
              <a:gd name="connsiteY0" fmla="*/ 220563 h 220565"/>
              <a:gd name="connsiteX1" fmla="*/ 312328 w 316621"/>
              <a:gd name="connsiteY1" fmla="*/ 220563 h 220565"/>
              <a:gd name="connsiteX2" fmla="*/ 259343 w 316621"/>
              <a:gd name="connsiteY2" fmla="*/ 197574 h 220565"/>
              <a:gd name="connsiteX3" fmla="*/ 257818 w 316621"/>
              <a:gd name="connsiteY3" fmla="*/ 193504 h 220565"/>
              <a:gd name="connsiteX4" fmla="*/ 257867 w 316621"/>
              <a:gd name="connsiteY4" fmla="*/ 193394 h 220565"/>
              <a:gd name="connsiteX5" fmla="*/ 261924 w 316621"/>
              <a:gd name="connsiteY5" fmla="*/ 191918 h 220565"/>
              <a:gd name="connsiteX6" fmla="*/ 314664 w 316621"/>
              <a:gd name="connsiteY6" fmla="*/ 214908 h 220565"/>
              <a:gd name="connsiteX7" fmla="*/ 316446 w 316621"/>
              <a:gd name="connsiteY7" fmla="*/ 218682 h 220565"/>
              <a:gd name="connsiteX8" fmla="*/ 316385 w 316621"/>
              <a:gd name="connsiteY8" fmla="*/ 218841 h 220565"/>
              <a:gd name="connsiteX9" fmla="*/ 313434 w 316621"/>
              <a:gd name="connsiteY9" fmla="*/ 220563 h 220565"/>
              <a:gd name="connsiteX10" fmla="*/ 239673 w 316621"/>
              <a:gd name="connsiteY10" fmla="*/ 187493 h 220565"/>
              <a:gd name="connsiteX11" fmla="*/ 238198 w 316621"/>
              <a:gd name="connsiteY11" fmla="*/ 187493 h 220565"/>
              <a:gd name="connsiteX12" fmla="*/ 187425 w 316621"/>
              <a:gd name="connsiteY12" fmla="*/ 159832 h 220565"/>
              <a:gd name="connsiteX13" fmla="*/ 186319 w 316621"/>
              <a:gd name="connsiteY13" fmla="*/ 155529 h 220565"/>
              <a:gd name="connsiteX14" fmla="*/ 190621 w 316621"/>
              <a:gd name="connsiteY14" fmla="*/ 154423 h 220565"/>
              <a:gd name="connsiteX15" fmla="*/ 241025 w 316621"/>
              <a:gd name="connsiteY15" fmla="*/ 181961 h 220565"/>
              <a:gd name="connsiteX16" fmla="*/ 242377 w 316621"/>
              <a:gd name="connsiteY16" fmla="*/ 186140 h 220565"/>
              <a:gd name="connsiteX17" fmla="*/ 239919 w 316621"/>
              <a:gd name="connsiteY17" fmla="*/ 187493 h 220565"/>
              <a:gd name="connsiteX18" fmla="*/ 169353 w 316621"/>
              <a:gd name="connsiteY18" fmla="*/ 147907 h 220565"/>
              <a:gd name="connsiteX19" fmla="*/ 167632 w 316621"/>
              <a:gd name="connsiteY19" fmla="*/ 147907 h 220565"/>
              <a:gd name="connsiteX20" fmla="*/ 119687 w 316621"/>
              <a:gd name="connsiteY20" fmla="*/ 115452 h 220565"/>
              <a:gd name="connsiteX21" fmla="*/ 119073 w 316621"/>
              <a:gd name="connsiteY21" fmla="*/ 111150 h 220565"/>
              <a:gd name="connsiteX22" fmla="*/ 123375 w 316621"/>
              <a:gd name="connsiteY22" fmla="*/ 110535 h 220565"/>
              <a:gd name="connsiteX23" fmla="*/ 170952 w 316621"/>
              <a:gd name="connsiteY23" fmla="*/ 142621 h 220565"/>
              <a:gd name="connsiteX24" fmla="*/ 171935 w 316621"/>
              <a:gd name="connsiteY24" fmla="*/ 146924 h 220565"/>
              <a:gd name="connsiteX25" fmla="*/ 169599 w 316621"/>
              <a:gd name="connsiteY25" fmla="*/ 147907 h 220565"/>
              <a:gd name="connsiteX26" fmla="*/ 103091 w 316621"/>
              <a:gd name="connsiteY26" fmla="*/ 101683 h 220565"/>
              <a:gd name="connsiteX27" fmla="*/ 101247 w 316621"/>
              <a:gd name="connsiteY27" fmla="*/ 101683 h 220565"/>
              <a:gd name="connsiteX28" fmla="*/ 56990 w 316621"/>
              <a:gd name="connsiteY28" fmla="*/ 64803 h 220565"/>
              <a:gd name="connsiteX29" fmla="*/ 56904 w 316621"/>
              <a:gd name="connsiteY29" fmla="*/ 60451 h 220565"/>
              <a:gd name="connsiteX30" fmla="*/ 56990 w 316621"/>
              <a:gd name="connsiteY30" fmla="*/ 60377 h 220565"/>
              <a:gd name="connsiteX31" fmla="*/ 61293 w 316621"/>
              <a:gd name="connsiteY31" fmla="*/ 60377 h 220565"/>
              <a:gd name="connsiteX32" fmla="*/ 105181 w 316621"/>
              <a:gd name="connsiteY32" fmla="*/ 97258 h 220565"/>
              <a:gd name="connsiteX33" fmla="*/ 105316 w 316621"/>
              <a:gd name="connsiteY33" fmla="*/ 101425 h 220565"/>
              <a:gd name="connsiteX34" fmla="*/ 105181 w 316621"/>
              <a:gd name="connsiteY34" fmla="*/ 101561 h 220565"/>
              <a:gd name="connsiteX35" fmla="*/ 103337 w 316621"/>
              <a:gd name="connsiteY35" fmla="*/ 101683 h 220565"/>
              <a:gd name="connsiteX36" fmla="*/ 42360 w 316621"/>
              <a:gd name="connsiteY36" fmla="*/ 48575 h 220565"/>
              <a:gd name="connsiteX37" fmla="*/ 40271 w 316621"/>
              <a:gd name="connsiteY37" fmla="*/ 47715 h 220565"/>
              <a:gd name="connsiteX38" fmla="*/ 931 w 316621"/>
              <a:gd name="connsiteY38" fmla="*/ 5179 h 220565"/>
              <a:gd name="connsiteX39" fmla="*/ 796 w 316621"/>
              <a:gd name="connsiteY39" fmla="*/ 1011 h 220565"/>
              <a:gd name="connsiteX40" fmla="*/ 931 w 316621"/>
              <a:gd name="connsiteY40" fmla="*/ 876 h 220565"/>
              <a:gd name="connsiteX41" fmla="*/ 5234 w 316621"/>
              <a:gd name="connsiteY41" fmla="*/ 876 h 220565"/>
              <a:gd name="connsiteX42" fmla="*/ 44205 w 316621"/>
              <a:gd name="connsiteY42" fmla="*/ 42920 h 220565"/>
              <a:gd name="connsiteX43" fmla="*/ 44291 w 316621"/>
              <a:gd name="connsiteY43" fmla="*/ 47260 h 220565"/>
              <a:gd name="connsiteX44" fmla="*/ 44205 w 316621"/>
              <a:gd name="connsiteY44" fmla="*/ 47346 h 220565"/>
              <a:gd name="connsiteX45" fmla="*/ 42606 w 316621"/>
              <a:gd name="connsiteY45" fmla="*/ 48575 h 220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6621" h="220565">
                <a:moveTo>
                  <a:pt x="313434" y="220563"/>
                </a:moveTo>
                <a:lnTo>
                  <a:pt x="312328" y="220563"/>
                </a:lnTo>
                <a:cubicBezTo>
                  <a:pt x="294748" y="213678"/>
                  <a:pt x="276922" y="205933"/>
                  <a:pt x="259343" y="197574"/>
                </a:cubicBezTo>
                <a:cubicBezTo>
                  <a:pt x="257794" y="196873"/>
                  <a:pt x="257117" y="195053"/>
                  <a:pt x="257818" y="193504"/>
                </a:cubicBezTo>
                <a:cubicBezTo>
                  <a:pt x="257830" y="193467"/>
                  <a:pt x="257843" y="193431"/>
                  <a:pt x="257867" y="193394"/>
                </a:cubicBezTo>
                <a:cubicBezTo>
                  <a:pt x="258629" y="191931"/>
                  <a:pt x="260400" y="191279"/>
                  <a:pt x="261924" y="191918"/>
                </a:cubicBezTo>
                <a:cubicBezTo>
                  <a:pt x="279381" y="200278"/>
                  <a:pt x="297207" y="208023"/>
                  <a:pt x="314664" y="214908"/>
                </a:cubicBezTo>
                <a:cubicBezTo>
                  <a:pt x="316201" y="215461"/>
                  <a:pt x="316999" y="217145"/>
                  <a:pt x="316446" y="218682"/>
                </a:cubicBezTo>
                <a:cubicBezTo>
                  <a:pt x="316434" y="218731"/>
                  <a:pt x="316410" y="218792"/>
                  <a:pt x="316385" y="218841"/>
                </a:cubicBezTo>
                <a:cubicBezTo>
                  <a:pt x="315819" y="219936"/>
                  <a:pt x="314664" y="220612"/>
                  <a:pt x="313434" y="220563"/>
                </a:cubicBezTo>
                <a:close/>
                <a:moveTo>
                  <a:pt x="239673" y="187493"/>
                </a:moveTo>
                <a:cubicBezTo>
                  <a:pt x="239193" y="187603"/>
                  <a:pt x="238689" y="187603"/>
                  <a:pt x="238198" y="187493"/>
                </a:cubicBezTo>
                <a:cubicBezTo>
                  <a:pt x="220986" y="178764"/>
                  <a:pt x="203898" y="169421"/>
                  <a:pt x="187425" y="159832"/>
                </a:cubicBezTo>
                <a:cubicBezTo>
                  <a:pt x="185962" y="158935"/>
                  <a:pt x="185470" y="157029"/>
                  <a:pt x="186319" y="155529"/>
                </a:cubicBezTo>
                <a:cubicBezTo>
                  <a:pt x="187253" y="154116"/>
                  <a:pt x="189122" y="153636"/>
                  <a:pt x="190621" y="154423"/>
                </a:cubicBezTo>
                <a:cubicBezTo>
                  <a:pt x="206849" y="164012"/>
                  <a:pt x="223814" y="173355"/>
                  <a:pt x="241025" y="181961"/>
                </a:cubicBezTo>
                <a:cubicBezTo>
                  <a:pt x="242512" y="182772"/>
                  <a:pt x="243103" y="184604"/>
                  <a:pt x="242377" y="186140"/>
                </a:cubicBezTo>
                <a:cubicBezTo>
                  <a:pt x="241836" y="186976"/>
                  <a:pt x="240914" y="187481"/>
                  <a:pt x="239919" y="187493"/>
                </a:cubicBezTo>
                <a:close/>
                <a:moveTo>
                  <a:pt x="169353" y="147907"/>
                </a:moveTo>
                <a:cubicBezTo>
                  <a:pt x="168788" y="148018"/>
                  <a:pt x="168198" y="148018"/>
                  <a:pt x="167632" y="147907"/>
                </a:cubicBezTo>
                <a:cubicBezTo>
                  <a:pt x="151159" y="137581"/>
                  <a:pt x="135054" y="126639"/>
                  <a:pt x="119687" y="115452"/>
                </a:cubicBezTo>
                <a:cubicBezTo>
                  <a:pt x="118335" y="114432"/>
                  <a:pt x="118052" y="112502"/>
                  <a:pt x="119073" y="111150"/>
                </a:cubicBezTo>
                <a:cubicBezTo>
                  <a:pt x="120093" y="109797"/>
                  <a:pt x="122023" y="109515"/>
                  <a:pt x="123375" y="110535"/>
                </a:cubicBezTo>
                <a:cubicBezTo>
                  <a:pt x="138496" y="121599"/>
                  <a:pt x="154601" y="132417"/>
                  <a:pt x="170952" y="142621"/>
                </a:cubicBezTo>
                <a:cubicBezTo>
                  <a:pt x="172378" y="143568"/>
                  <a:pt x="172808" y="145461"/>
                  <a:pt x="171935" y="146924"/>
                </a:cubicBezTo>
                <a:cubicBezTo>
                  <a:pt x="171320" y="147551"/>
                  <a:pt x="170472" y="147907"/>
                  <a:pt x="169599" y="147907"/>
                </a:cubicBezTo>
                <a:close/>
                <a:moveTo>
                  <a:pt x="103091" y="101683"/>
                </a:moveTo>
                <a:cubicBezTo>
                  <a:pt x="102489" y="101843"/>
                  <a:pt x="101849" y="101843"/>
                  <a:pt x="101247" y="101683"/>
                </a:cubicBezTo>
                <a:cubicBezTo>
                  <a:pt x="85757" y="89390"/>
                  <a:pt x="70882" y="77096"/>
                  <a:pt x="56990" y="64803"/>
                </a:cubicBezTo>
                <a:cubicBezTo>
                  <a:pt x="55773" y="63623"/>
                  <a:pt x="55736" y="61680"/>
                  <a:pt x="56904" y="60451"/>
                </a:cubicBezTo>
                <a:cubicBezTo>
                  <a:pt x="56941" y="60426"/>
                  <a:pt x="56965" y="60401"/>
                  <a:pt x="56990" y="60377"/>
                </a:cubicBezTo>
                <a:cubicBezTo>
                  <a:pt x="58182" y="59209"/>
                  <a:pt x="60100" y="59209"/>
                  <a:pt x="61293" y="60377"/>
                </a:cubicBezTo>
                <a:cubicBezTo>
                  <a:pt x="75061" y="72671"/>
                  <a:pt x="89814" y="84964"/>
                  <a:pt x="105181" y="97258"/>
                </a:cubicBezTo>
                <a:cubicBezTo>
                  <a:pt x="106373" y="98376"/>
                  <a:pt x="106422" y="100245"/>
                  <a:pt x="105316" y="101425"/>
                </a:cubicBezTo>
                <a:cubicBezTo>
                  <a:pt x="105267" y="101474"/>
                  <a:pt x="105230" y="101524"/>
                  <a:pt x="105181" y="101561"/>
                </a:cubicBezTo>
                <a:cubicBezTo>
                  <a:pt x="104603" y="101806"/>
                  <a:pt x="103951" y="101856"/>
                  <a:pt x="103337" y="101683"/>
                </a:cubicBezTo>
                <a:close/>
                <a:moveTo>
                  <a:pt x="42360" y="48575"/>
                </a:moveTo>
                <a:cubicBezTo>
                  <a:pt x="41574" y="48587"/>
                  <a:pt x="40812" y="48280"/>
                  <a:pt x="40271" y="47715"/>
                </a:cubicBezTo>
                <a:cubicBezTo>
                  <a:pt x="26379" y="33946"/>
                  <a:pt x="13101" y="19685"/>
                  <a:pt x="931" y="5179"/>
                </a:cubicBezTo>
                <a:cubicBezTo>
                  <a:pt x="-261" y="4060"/>
                  <a:pt x="-311" y="2191"/>
                  <a:pt x="796" y="1011"/>
                </a:cubicBezTo>
                <a:cubicBezTo>
                  <a:pt x="845" y="962"/>
                  <a:pt x="882" y="913"/>
                  <a:pt x="931" y="876"/>
                </a:cubicBezTo>
                <a:cubicBezTo>
                  <a:pt x="2124" y="-292"/>
                  <a:pt x="4041" y="-292"/>
                  <a:pt x="5234" y="876"/>
                </a:cubicBezTo>
                <a:cubicBezTo>
                  <a:pt x="17527" y="15259"/>
                  <a:pt x="30435" y="29397"/>
                  <a:pt x="44205" y="42920"/>
                </a:cubicBezTo>
                <a:cubicBezTo>
                  <a:pt x="45422" y="44100"/>
                  <a:pt x="45458" y="46043"/>
                  <a:pt x="44291" y="47260"/>
                </a:cubicBezTo>
                <a:cubicBezTo>
                  <a:pt x="44254" y="47297"/>
                  <a:pt x="44229" y="47321"/>
                  <a:pt x="44205" y="47346"/>
                </a:cubicBezTo>
                <a:cubicBezTo>
                  <a:pt x="43835" y="47936"/>
                  <a:pt x="43270" y="48366"/>
                  <a:pt x="42606" y="48575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3" name="任意多边形: 形状 1452">
            <a:extLst>
              <a:ext uri="{FF2B5EF4-FFF2-40B4-BE49-F238E27FC236}">
                <a16:creationId xmlns:a16="http://schemas.microsoft.com/office/drawing/2014/main" id="{BED7ECE8-04CF-6E8D-F504-D3C40720CE47}"/>
              </a:ext>
            </a:extLst>
          </p:cNvPr>
          <p:cNvSpPr/>
          <p:nvPr/>
        </p:nvSpPr>
        <p:spPr>
          <a:xfrm flipH="1">
            <a:off x="8712145" y="2396152"/>
            <a:ext cx="24608" cy="30723"/>
          </a:xfrm>
          <a:custGeom>
            <a:avLst/>
            <a:gdLst>
              <a:gd name="connsiteX0" fmla="*/ 21219 w 24608"/>
              <a:gd name="connsiteY0" fmla="*/ 30685 h 30723"/>
              <a:gd name="connsiteX1" fmla="*/ 18883 w 24608"/>
              <a:gd name="connsiteY1" fmla="*/ 29456 h 30723"/>
              <a:gd name="connsiteX2" fmla="*/ 566 w 24608"/>
              <a:gd name="connsiteY2" fmla="*/ 4869 h 30723"/>
              <a:gd name="connsiteX3" fmla="*/ 1303 w 24608"/>
              <a:gd name="connsiteY3" fmla="*/ 566 h 30723"/>
              <a:gd name="connsiteX4" fmla="*/ 5606 w 24608"/>
              <a:gd name="connsiteY4" fmla="*/ 1303 h 30723"/>
              <a:gd name="connsiteX5" fmla="*/ 23678 w 24608"/>
              <a:gd name="connsiteY5" fmla="*/ 25891 h 30723"/>
              <a:gd name="connsiteX6" fmla="*/ 23813 w 24608"/>
              <a:gd name="connsiteY6" fmla="*/ 30058 h 30723"/>
              <a:gd name="connsiteX7" fmla="*/ 23678 w 24608"/>
              <a:gd name="connsiteY7" fmla="*/ 30193 h 30723"/>
              <a:gd name="connsiteX8" fmla="*/ 21219 w 24608"/>
              <a:gd name="connsiteY8" fmla="*/ 30685 h 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8" h="30723">
                <a:moveTo>
                  <a:pt x="21219" y="30685"/>
                </a:moveTo>
                <a:cubicBezTo>
                  <a:pt x="20285" y="30685"/>
                  <a:pt x="19412" y="30230"/>
                  <a:pt x="18883" y="29456"/>
                </a:cubicBezTo>
                <a:cubicBezTo>
                  <a:pt x="12490" y="21342"/>
                  <a:pt x="6590" y="12982"/>
                  <a:pt x="566" y="4869"/>
                </a:cubicBezTo>
                <a:cubicBezTo>
                  <a:pt x="-418" y="3479"/>
                  <a:pt x="-86" y="1549"/>
                  <a:pt x="1303" y="566"/>
                </a:cubicBezTo>
                <a:cubicBezTo>
                  <a:pt x="2692" y="-418"/>
                  <a:pt x="4623" y="-86"/>
                  <a:pt x="5606" y="1303"/>
                </a:cubicBezTo>
                <a:cubicBezTo>
                  <a:pt x="11384" y="9540"/>
                  <a:pt x="17900" y="17900"/>
                  <a:pt x="23678" y="25891"/>
                </a:cubicBezTo>
                <a:cubicBezTo>
                  <a:pt x="24870" y="27009"/>
                  <a:pt x="24919" y="28878"/>
                  <a:pt x="23813" y="30058"/>
                </a:cubicBezTo>
                <a:cubicBezTo>
                  <a:pt x="23764" y="30107"/>
                  <a:pt x="23727" y="30156"/>
                  <a:pt x="23678" y="30193"/>
                </a:cubicBezTo>
                <a:cubicBezTo>
                  <a:pt x="22940" y="30636"/>
                  <a:pt x="22067" y="30808"/>
                  <a:pt x="21219" y="30685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4" name="任意多边形: 形状 1453">
            <a:extLst>
              <a:ext uri="{FF2B5EF4-FFF2-40B4-BE49-F238E27FC236}">
                <a16:creationId xmlns:a16="http://schemas.microsoft.com/office/drawing/2014/main" id="{3CE4F9FA-F063-C5DC-89FD-9B68D3425F37}"/>
              </a:ext>
            </a:extLst>
          </p:cNvPr>
          <p:cNvSpPr/>
          <p:nvPr/>
        </p:nvSpPr>
        <p:spPr>
          <a:xfrm flipH="1">
            <a:off x="8329146" y="2628821"/>
            <a:ext cx="61099" cy="99823"/>
          </a:xfrm>
          <a:custGeom>
            <a:avLst/>
            <a:gdLst>
              <a:gd name="connsiteX0" fmla="*/ 61099 w 61099"/>
              <a:gd name="connsiteY0" fmla="*/ 0 h 99823"/>
              <a:gd name="connsiteX1" fmla="*/ 56182 w 61099"/>
              <a:gd name="connsiteY1" fmla="*/ 99824 h 99823"/>
              <a:gd name="connsiteX2" fmla="*/ 24587 w 61099"/>
              <a:gd name="connsiteY2" fmla="*/ 89989 h 99823"/>
              <a:gd name="connsiteX3" fmla="*/ 0 w 61099"/>
              <a:gd name="connsiteY3" fmla="*/ 43765 h 99823"/>
              <a:gd name="connsiteX4" fmla="*/ 28644 w 61099"/>
              <a:gd name="connsiteY4" fmla="*/ 0 h 99823"/>
              <a:gd name="connsiteX5" fmla="*/ 61099 w 61099"/>
              <a:gd name="connsiteY5" fmla="*/ 0 h 9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99" h="99823">
                <a:moveTo>
                  <a:pt x="61099" y="0"/>
                </a:moveTo>
                <a:cubicBezTo>
                  <a:pt x="61099" y="0"/>
                  <a:pt x="46470" y="31840"/>
                  <a:pt x="56182" y="99824"/>
                </a:cubicBezTo>
                <a:cubicBezTo>
                  <a:pt x="50096" y="88477"/>
                  <a:pt x="36033" y="84100"/>
                  <a:pt x="24587" y="89989"/>
                </a:cubicBezTo>
                <a:cubicBezTo>
                  <a:pt x="24587" y="89989"/>
                  <a:pt x="29382" y="53108"/>
                  <a:pt x="0" y="43765"/>
                </a:cubicBezTo>
                <a:cubicBezTo>
                  <a:pt x="0" y="43765"/>
                  <a:pt x="43765" y="35283"/>
                  <a:pt x="28644" y="0"/>
                </a:cubicBezTo>
                <a:cubicBezTo>
                  <a:pt x="28890" y="0"/>
                  <a:pt x="41552" y="28029"/>
                  <a:pt x="61099" y="0"/>
                </a:cubicBezTo>
                <a:close/>
              </a:path>
            </a:pathLst>
          </a:custGeom>
          <a:solidFill>
            <a:srgbClr val="FFFFFF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5" name="任意多边形: 形状 1454">
            <a:extLst>
              <a:ext uri="{FF2B5EF4-FFF2-40B4-BE49-F238E27FC236}">
                <a16:creationId xmlns:a16="http://schemas.microsoft.com/office/drawing/2014/main" id="{8AD57B10-725E-9D66-32D8-21DCADD5EF87}"/>
              </a:ext>
            </a:extLst>
          </p:cNvPr>
          <p:cNvSpPr/>
          <p:nvPr/>
        </p:nvSpPr>
        <p:spPr>
          <a:xfrm flipH="1">
            <a:off x="7287442" y="1405701"/>
            <a:ext cx="1960520" cy="1960367"/>
          </a:xfrm>
          <a:custGeom>
            <a:avLst/>
            <a:gdLst>
              <a:gd name="connsiteX0" fmla="*/ 981021 w 1960520"/>
              <a:gd name="connsiteY0" fmla="*/ 1960368 h 1960367"/>
              <a:gd name="connsiteX1" fmla="*/ 922258 w 1960520"/>
              <a:gd name="connsiteY1" fmla="*/ 1958646 h 1960367"/>
              <a:gd name="connsiteX2" fmla="*/ 1873 w 1960520"/>
              <a:gd name="connsiteY2" fmla="*/ 922136 h 1960367"/>
              <a:gd name="connsiteX3" fmla="*/ 1038383 w 1960520"/>
              <a:gd name="connsiteY3" fmla="*/ 1751 h 1960367"/>
              <a:gd name="connsiteX4" fmla="*/ 1958768 w 1960520"/>
              <a:gd name="connsiteY4" fmla="*/ 1038261 h 1960367"/>
              <a:gd name="connsiteX5" fmla="*/ 981021 w 1960520"/>
              <a:gd name="connsiteY5" fmla="*/ 1960368 h 1960367"/>
              <a:gd name="connsiteX6" fmla="*/ 979792 w 1960520"/>
              <a:gd name="connsiteY6" fmla="*/ 12692 h 1960367"/>
              <a:gd name="connsiteX7" fmla="*/ 78 w 1960520"/>
              <a:gd name="connsiteY7" fmla="*/ 968077 h 1960367"/>
              <a:gd name="connsiteX8" fmla="*/ 922996 w 1960520"/>
              <a:gd name="connsiteY8" fmla="*/ 1946845 h 1960367"/>
              <a:gd name="connsiteX9" fmla="*/ 981021 w 1960520"/>
              <a:gd name="connsiteY9" fmla="*/ 1948566 h 1960367"/>
              <a:gd name="connsiteX10" fmla="*/ 1949991 w 1960520"/>
              <a:gd name="connsiteY10" fmla="*/ 982289 h 1960367"/>
              <a:gd name="connsiteX11" fmla="*/ 1037941 w 1960520"/>
              <a:gd name="connsiteY11" fmla="*/ 14905 h 1960367"/>
              <a:gd name="connsiteX12" fmla="*/ 979792 w 1960520"/>
              <a:gd name="connsiteY12" fmla="*/ 12692 h 196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0520" h="1960367">
                <a:moveTo>
                  <a:pt x="981021" y="1960368"/>
                </a:moveTo>
                <a:cubicBezTo>
                  <a:pt x="961597" y="1960368"/>
                  <a:pt x="941928" y="1959753"/>
                  <a:pt x="922258" y="1958646"/>
                </a:cubicBezTo>
                <a:cubicBezTo>
                  <a:pt x="381881" y="1926573"/>
                  <a:pt x="-30189" y="1462514"/>
                  <a:pt x="1873" y="922136"/>
                </a:cubicBezTo>
                <a:cubicBezTo>
                  <a:pt x="33947" y="381758"/>
                  <a:pt x="498006" y="-30311"/>
                  <a:pt x="1038383" y="1751"/>
                </a:cubicBezTo>
                <a:cubicBezTo>
                  <a:pt x="1578773" y="33825"/>
                  <a:pt x="1990842" y="497884"/>
                  <a:pt x="1958768" y="1038261"/>
                </a:cubicBezTo>
                <a:cubicBezTo>
                  <a:pt x="1928059" y="1555859"/>
                  <a:pt x="1499529" y="1959999"/>
                  <a:pt x="981021" y="1960368"/>
                </a:cubicBezTo>
                <a:close/>
                <a:moveTo>
                  <a:pt x="979792" y="12692"/>
                </a:moveTo>
                <a:cubicBezTo>
                  <a:pt x="445426" y="5980"/>
                  <a:pt x="6790" y="433724"/>
                  <a:pt x="78" y="968077"/>
                </a:cubicBezTo>
                <a:cubicBezTo>
                  <a:pt x="-6487" y="1489805"/>
                  <a:pt x="401784" y="1922774"/>
                  <a:pt x="922996" y="1946845"/>
                </a:cubicBezTo>
                <a:cubicBezTo>
                  <a:pt x="942419" y="1947951"/>
                  <a:pt x="961843" y="1948566"/>
                  <a:pt x="981021" y="1948566"/>
                </a:cubicBezTo>
                <a:cubicBezTo>
                  <a:pt x="1515424" y="1949303"/>
                  <a:pt x="1949253" y="1516691"/>
                  <a:pt x="1949991" y="982289"/>
                </a:cubicBezTo>
                <a:cubicBezTo>
                  <a:pt x="1950703" y="468945"/>
                  <a:pt x="1550436" y="44385"/>
                  <a:pt x="1037941" y="14905"/>
                </a:cubicBezTo>
                <a:cubicBezTo>
                  <a:pt x="1018517" y="13307"/>
                  <a:pt x="999093" y="12692"/>
                  <a:pt x="979792" y="12692"/>
                </a:cubicBezTo>
                <a:close/>
              </a:path>
            </a:pathLst>
          </a:custGeom>
          <a:solidFill>
            <a:schemeClr val="accent1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56" name="任意多边形: 形状 1455">
            <a:extLst>
              <a:ext uri="{FF2B5EF4-FFF2-40B4-BE49-F238E27FC236}">
                <a16:creationId xmlns:a16="http://schemas.microsoft.com/office/drawing/2014/main" id="{35052A40-BAB6-F119-7A84-E4A486F8CEBA}"/>
              </a:ext>
            </a:extLst>
          </p:cNvPr>
          <p:cNvSpPr/>
          <p:nvPr/>
        </p:nvSpPr>
        <p:spPr>
          <a:xfrm flipH="1">
            <a:off x="9978702" y="1915793"/>
            <a:ext cx="17948" cy="17948"/>
          </a:xfrm>
          <a:custGeom>
            <a:avLst/>
            <a:gdLst>
              <a:gd name="connsiteX0" fmla="*/ 17949 w 17948"/>
              <a:gd name="connsiteY0" fmla="*/ 8974 h 17948"/>
              <a:gd name="connsiteX1" fmla="*/ 8974 w 17948"/>
              <a:gd name="connsiteY1" fmla="*/ 17949 h 17948"/>
              <a:gd name="connsiteX2" fmla="*/ 0 w 17948"/>
              <a:gd name="connsiteY2" fmla="*/ 8974 h 17948"/>
              <a:gd name="connsiteX3" fmla="*/ 8974 w 17948"/>
              <a:gd name="connsiteY3" fmla="*/ 0 h 17948"/>
              <a:gd name="connsiteX4" fmla="*/ 17949 w 17948"/>
              <a:gd name="connsiteY4" fmla="*/ 8974 h 1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8" h="17948">
                <a:moveTo>
                  <a:pt x="17949" y="8974"/>
                </a:moveTo>
                <a:cubicBezTo>
                  <a:pt x="17949" y="13929"/>
                  <a:pt x="13929" y="17949"/>
                  <a:pt x="8974" y="17949"/>
                </a:cubicBezTo>
                <a:cubicBezTo>
                  <a:pt x="4020" y="17949"/>
                  <a:pt x="0" y="13929"/>
                  <a:pt x="0" y="8974"/>
                </a:cubicBezTo>
                <a:cubicBezTo>
                  <a:pt x="0" y="4020"/>
                  <a:pt x="4020" y="0"/>
                  <a:pt x="8974" y="0"/>
                </a:cubicBezTo>
                <a:cubicBezTo>
                  <a:pt x="13929" y="0"/>
                  <a:pt x="17949" y="4020"/>
                  <a:pt x="17949" y="8974"/>
                </a:cubicBezTo>
                <a:close/>
              </a:path>
            </a:pathLst>
          </a:custGeom>
          <a:solidFill>
            <a:srgbClr val="16A884"/>
          </a:solidFill>
          <a:ln w="1228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6C610CC-911F-8073-41DF-E91184B2C92B}"/>
              </a:ext>
            </a:extLst>
          </p:cNvPr>
          <p:cNvSpPr/>
          <p:nvPr/>
        </p:nvSpPr>
        <p:spPr>
          <a:xfrm>
            <a:off x="4243068" y="1038302"/>
            <a:ext cx="828676" cy="817881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E7B256-6FEB-8E75-DB15-671B44B4D47B}"/>
              </a:ext>
            </a:extLst>
          </p:cNvPr>
          <p:cNvSpPr txBox="1"/>
          <p:nvPr/>
        </p:nvSpPr>
        <p:spPr>
          <a:xfrm>
            <a:off x="4260303" y="1139465"/>
            <a:ext cx="84350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Part 04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76EC3F-67CF-9DAB-62C5-F9BA57F48BB7}"/>
              </a:ext>
            </a:extLst>
          </p:cNvPr>
          <p:cNvSpPr txBox="1"/>
          <p:nvPr/>
        </p:nvSpPr>
        <p:spPr>
          <a:xfrm>
            <a:off x="4094081" y="1394516"/>
            <a:ext cx="98769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Epidemic Protection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0C0EB9-2BBA-FF05-BA0D-9EF694D1F219}"/>
              </a:ext>
            </a:extLst>
          </p:cNvPr>
          <p:cNvSpPr txBox="1"/>
          <p:nvPr/>
        </p:nvSpPr>
        <p:spPr>
          <a:xfrm>
            <a:off x="1112214" y="2535491"/>
            <a:ext cx="438528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8000" dirty="0">
                <a:ln w="0">
                  <a:noFill/>
                </a:ln>
                <a:solidFill>
                  <a:schemeClr val="accent3"/>
                </a:solidFill>
                <a:latin typeface="+mj-ea"/>
                <a:ea typeface="+mj-ea"/>
              </a:rPr>
              <a:t>疫情防护</a:t>
            </a:r>
            <a:endParaRPr lang="zh-CN" altLang="en-US" sz="8000" dirty="0">
              <a:ln w="0">
                <a:noFill/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8277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FEA3EF7D-E4E4-8EEB-F794-861FBED4278A}"/>
              </a:ext>
            </a:extLst>
          </p:cNvPr>
          <p:cNvSpPr/>
          <p:nvPr/>
        </p:nvSpPr>
        <p:spPr>
          <a:xfrm>
            <a:off x="1643380" y="1583140"/>
            <a:ext cx="4219439" cy="41966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230C2C-ECA5-DF0B-08AF-9782D7D083FD}"/>
              </a:ext>
            </a:extLst>
          </p:cNvPr>
          <p:cNvSpPr txBox="1"/>
          <p:nvPr/>
        </p:nvSpPr>
        <p:spPr>
          <a:xfrm>
            <a:off x="2139882" y="2563553"/>
            <a:ext cx="3288856" cy="30271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effectLst/>
                <a:latin typeface="+mn-ea"/>
              </a:rPr>
              <a:t>目前新冠病毒疫苗正在研制当中，对于新型冠状病毒所致疾病没有特异治疗方法，主要是针对患者临床症状进行处理。人类进入</a:t>
            </a:r>
            <a:r>
              <a:rPr lang="en-US" altLang="zh-CN" sz="1600" b="0" i="0" dirty="0">
                <a:effectLst/>
                <a:latin typeface="+mn-ea"/>
              </a:rPr>
              <a:t>21</a:t>
            </a:r>
            <a:r>
              <a:rPr lang="zh-CN" altLang="en-US" sz="1600" b="0" i="0" dirty="0">
                <a:effectLst/>
                <a:latin typeface="+mn-ea"/>
              </a:rPr>
              <a:t>世纪以来，已经分别在</a:t>
            </a:r>
            <a:r>
              <a:rPr lang="en-US" altLang="zh-CN" sz="1600" b="0" i="0" dirty="0">
                <a:effectLst/>
                <a:latin typeface="+mn-ea"/>
              </a:rPr>
              <a:t>2003</a:t>
            </a:r>
            <a:r>
              <a:rPr lang="zh-CN" altLang="en-US" sz="1600" b="0" i="0" dirty="0">
                <a:effectLst/>
                <a:latin typeface="+mn-ea"/>
              </a:rPr>
              <a:t>年、</a:t>
            </a:r>
            <a:r>
              <a:rPr lang="en-US" altLang="zh-CN" sz="1600" b="0" i="0" dirty="0">
                <a:effectLst/>
                <a:latin typeface="+mn-ea"/>
              </a:rPr>
              <a:t>2012</a:t>
            </a:r>
            <a:r>
              <a:rPr lang="zh-CN" altLang="en-US" sz="1600" b="0" i="0" dirty="0">
                <a:effectLst/>
                <a:latin typeface="+mn-ea"/>
              </a:rPr>
              <a:t>年和</a:t>
            </a:r>
            <a:r>
              <a:rPr lang="en-US" altLang="zh-CN" sz="1600" b="0" i="0" dirty="0">
                <a:effectLst/>
                <a:latin typeface="+mn-ea"/>
              </a:rPr>
              <a:t>2019</a:t>
            </a:r>
            <a:r>
              <a:rPr lang="zh-CN" altLang="en-US" sz="1600" b="0" i="0" dirty="0">
                <a:effectLst/>
                <a:latin typeface="+mn-ea"/>
              </a:rPr>
              <a:t>年发生三次全球性的流行性冠状病毒疫情，可以预计，今后还会不定时爆发，给人类带来重大隐患和严重损失，全球化都会因此受到影响。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E027FF-2CD1-B6E6-7200-9915E5B83423}"/>
              </a:ext>
            </a:extLst>
          </p:cNvPr>
          <p:cNvSpPr txBox="1"/>
          <p:nvPr/>
        </p:nvSpPr>
        <p:spPr>
          <a:xfrm>
            <a:off x="6232832" y="4711196"/>
            <a:ext cx="4473054" cy="95885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 b="0" i="0">
                <a:solidFill>
                  <a:schemeClr val="bg1"/>
                </a:solidFill>
                <a:effectLst/>
                <a:latin typeface="+mn-ea"/>
              </a:defRPr>
            </a:lvl1pPr>
          </a:lstStyle>
          <a:p>
            <a:r>
              <a:rPr lang="zh-CN" altLang="en-US" dirty="0"/>
              <a:t>最轻微的是无任何外在症状（被称为无症状感染者），有的只是发烧或轻微咳嗽，有的会发展为肺炎，严重者甚至死亡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1D6FD0-ACF6-61D1-BB88-0301AD1AA39C}"/>
              </a:ext>
            </a:extLst>
          </p:cNvPr>
          <p:cNvSpPr txBox="1"/>
          <p:nvPr/>
        </p:nvSpPr>
        <p:spPr>
          <a:xfrm>
            <a:off x="6202926" y="2498510"/>
            <a:ext cx="4473054" cy="95885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 b="0" i="0">
                <a:solidFill>
                  <a:schemeClr val="bg1"/>
                </a:solidFill>
                <a:effectLst/>
                <a:latin typeface="+mn-ea"/>
              </a:defRPr>
            </a:lvl1pPr>
          </a:lstStyle>
          <a:p>
            <a:r>
              <a:rPr lang="zh-CN" altLang="en-US" dirty="0"/>
              <a:t>新型冠状病毒主要的传播途径是呼吸道飞沫传播和接触传播，气溶胶和粪</a:t>
            </a:r>
            <a:r>
              <a:rPr lang="en-US" altLang="zh-CN" dirty="0"/>
              <a:t>-</a:t>
            </a:r>
            <a:r>
              <a:rPr lang="zh-CN" altLang="en-US" dirty="0"/>
              <a:t>口等传播途径尚待进一步明确。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BCDF3D-EF16-17D5-7306-A8817EEF8FEC}"/>
              </a:ext>
            </a:extLst>
          </p:cNvPr>
          <p:cNvSpPr txBox="1"/>
          <p:nvPr/>
        </p:nvSpPr>
        <p:spPr>
          <a:xfrm>
            <a:off x="1456783" y="466567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新冠病毒简介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C31BF3E-C31A-7048-C6DA-549AF21029FE}"/>
              </a:ext>
            </a:extLst>
          </p:cNvPr>
          <p:cNvGrpSpPr/>
          <p:nvPr/>
        </p:nvGrpSpPr>
        <p:grpSpPr>
          <a:xfrm>
            <a:off x="6298960" y="1713622"/>
            <a:ext cx="1819778" cy="638161"/>
            <a:chOff x="1943845" y="2073116"/>
            <a:chExt cx="1819778" cy="63816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F7F0D73-C3A5-1CFB-51C6-3EF96DAB881D}"/>
                </a:ext>
              </a:extLst>
            </p:cNvPr>
            <p:cNvSpPr/>
            <p:nvPr/>
          </p:nvSpPr>
          <p:spPr>
            <a:xfrm>
              <a:off x="2005077" y="2147397"/>
              <a:ext cx="1758546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48499D8-7D39-68AB-FBE8-95A7DC65B3E6}"/>
                </a:ext>
              </a:extLst>
            </p:cNvPr>
            <p:cNvSpPr/>
            <p:nvPr/>
          </p:nvSpPr>
          <p:spPr>
            <a:xfrm>
              <a:off x="1943845" y="2073116"/>
              <a:ext cx="1758546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3803057-D3B0-71A2-5B3A-0384FC360A41}"/>
              </a:ext>
            </a:extLst>
          </p:cNvPr>
          <p:cNvSpPr txBox="1"/>
          <p:nvPr/>
        </p:nvSpPr>
        <p:spPr>
          <a:xfrm>
            <a:off x="6634171" y="1820363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zh-CN" altLang="en-US" dirty="0"/>
              <a:t>传播途径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7A1F718-7A2E-11BF-D32F-2E74182343C1}"/>
              </a:ext>
            </a:extLst>
          </p:cNvPr>
          <p:cNvGrpSpPr/>
          <p:nvPr/>
        </p:nvGrpSpPr>
        <p:grpSpPr>
          <a:xfrm>
            <a:off x="1922255" y="1713622"/>
            <a:ext cx="1819778" cy="638161"/>
            <a:chOff x="1943845" y="2073116"/>
            <a:chExt cx="1819778" cy="63816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5066EA9-21E0-72AD-326B-E9E2E79E4691}"/>
                </a:ext>
              </a:extLst>
            </p:cNvPr>
            <p:cNvSpPr/>
            <p:nvPr/>
          </p:nvSpPr>
          <p:spPr>
            <a:xfrm>
              <a:off x="2005077" y="2147397"/>
              <a:ext cx="1758546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5A9B72C-EB89-F0C4-8DB0-DE936497F800}"/>
                </a:ext>
              </a:extLst>
            </p:cNvPr>
            <p:cNvSpPr/>
            <p:nvPr/>
          </p:nvSpPr>
          <p:spPr>
            <a:xfrm>
              <a:off x="1943845" y="2073116"/>
              <a:ext cx="1758546" cy="563880"/>
            </a:xfrm>
            <a:prstGeom prst="rect">
              <a:avLst/>
            </a:prstGeom>
            <a:solidFill>
              <a:schemeClr val="accent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FAB1EC3A-4E4F-EEDF-AB2E-FB7D53911611}"/>
              </a:ext>
            </a:extLst>
          </p:cNvPr>
          <p:cNvSpPr txBox="1"/>
          <p:nvPr/>
        </p:nvSpPr>
        <p:spPr>
          <a:xfrm>
            <a:off x="2192051" y="1810896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疫苗研制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CC8ABF7-4BED-4411-7ABC-7EDA8CAA4781}"/>
              </a:ext>
            </a:extLst>
          </p:cNvPr>
          <p:cNvGrpSpPr/>
          <p:nvPr/>
        </p:nvGrpSpPr>
        <p:grpSpPr>
          <a:xfrm>
            <a:off x="6328866" y="3948527"/>
            <a:ext cx="1819778" cy="638161"/>
            <a:chOff x="1943845" y="2073116"/>
            <a:chExt cx="1819778" cy="638161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EEF47E7-8BD5-D1F4-4021-F225113614CA}"/>
                </a:ext>
              </a:extLst>
            </p:cNvPr>
            <p:cNvSpPr/>
            <p:nvPr/>
          </p:nvSpPr>
          <p:spPr>
            <a:xfrm>
              <a:off x="2005077" y="2147397"/>
              <a:ext cx="1758546" cy="56388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4474729-B2DC-DB17-16EB-1C51868596ED}"/>
                </a:ext>
              </a:extLst>
            </p:cNvPr>
            <p:cNvSpPr/>
            <p:nvPr/>
          </p:nvSpPr>
          <p:spPr>
            <a:xfrm>
              <a:off x="1943845" y="2073116"/>
              <a:ext cx="1758546" cy="56388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B6D615D1-D888-230B-40DC-6C7E645769BC}"/>
              </a:ext>
            </a:extLst>
          </p:cNvPr>
          <p:cNvSpPr txBox="1"/>
          <p:nvPr/>
        </p:nvSpPr>
        <p:spPr>
          <a:xfrm>
            <a:off x="6664077" y="4055268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zh-CN" altLang="en-US" dirty="0"/>
              <a:t>出现症状</a:t>
            </a:r>
          </a:p>
        </p:txBody>
      </p:sp>
    </p:spTree>
    <p:extLst>
      <p:ext uri="{BB962C8B-B14F-4D97-AF65-F5344CB8AC3E}">
        <p14:creationId xmlns:p14="http://schemas.microsoft.com/office/powerpoint/2010/main" val="30603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676E6223-683D-87A2-3F5F-0D43AE7B4264}"/>
              </a:ext>
            </a:extLst>
          </p:cNvPr>
          <p:cNvSpPr/>
          <p:nvPr/>
        </p:nvSpPr>
        <p:spPr>
          <a:xfrm>
            <a:off x="1767327" y="3517908"/>
            <a:ext cx="9185928" cy="21014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800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F5FCCEC-28D9-467E-2766-A03736E7DED3}"/>
              </a:ext>
            </a:extLst>
          </p:cNvPr>
          <p:cNvSpPr/>
          <p:nvPr/>
        </p:nvSpPr>
        <p:spPr>
          <a:xfrm>
            <a:off x="1624312" y="3374785"/>
            <a:ext cx="9185928" cy="210145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824329-3A95-AA18-1C45-492AF6ECEB4F}"/>
              </a:ext>
            </a:extLst>
          </p:cNvPr>
          <p:cNvSpPr txBox="1"/>
          <p:nvPr/>
        </p:nvSpPr>
        <p:spPr>
          <a:xfrm>
            <a:off x="1889992" y="3917680"/>
            <a:ext cx="3346334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满足右侧二者</a:t>
            </a:r>
            <a:endParaRPr lang="en-US" altLang="zh-CN" sz="2000" dirty="0">
              <a:solidFill>
                <a:schemeClr val="accent3"/>
              </a:solidFill>
            </a:endParaRPr>
          </a:p>
          <a:p>
            <a:r>
              <a:rPr lang="zh-CN" altLang="en-US" sz="2000" dirty="0">
                <a:solidFill>
                  <a:schemeClr val="accent3"/>
                </a:solidFill>
              </a:rPr>
              <a:t>中的任意一条则应该到辖区</a:t>
            </a:r>
            <a:endParaRPr lang="en-US" altLang="zh-CN" sz="2000" dirty="0">
              <a:solidFill>
                <a:schemeClr val="accent3"/>
              </a:solidFill>
            </a:endParaRPr>
          </a:p>
          <a:p>
            <a:r>
              <a:rPr lang="zh-CN" altLang="en-US" sz="2000" dirty="0">
                <a:solidFill>
                  <a:schemeClr val="accent3"/>
                </a:solidFill>
              </a:rPr>
              <a:t>医院发热门诊进行排查诊治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3C769F7-B0F7-AEC6-DC9E-88440E6E2A1C}"/>
              </a:ext>
            </a:extLst>
          </p:cNvPr>
          <p:cNvGrpSpPr/>
          <p:nvPr/>
        </p:nvGrpSpPr>
        <p:grpSpPr>
          <a:xfrm>
            <a:off x="1662531" y="1718274"/>
            <a:ext cx="2012850" cy="528090"/>
            <a:chOff x="1943360" y="2075910"/>
            <a:chExt cx="689680" cy="635367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5E317BA-C309-56BF-0061-6724B3CF3E8A}"/>
                </a:ext>
              </a:extLst>
            </p:cNvPr>
            <p:cNvSpPr/>
            <p:nvPr/>
          </p:nvSpPr>
          <p:spPr>
            <a:xfrm>
              <a:off x="1979267" y="2147396"/>
              <a:ext cx="653773" cy="563881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F5EE8B6-FA2C-2549-6129-2BA2A827650A}"/>
                </a:ext>
              </a:extLst>
            </p:cNvPr>
            <p:cNvSpPr/>
            <p:nvPr/>
          </p:nvSpPr>
          <p:spPr>
            <a:xfrm>
              <a:off x="1943360" y="2075910"/>
              <a:ext cx="661830" cy="563881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1A9979D-0356-54A7-0089-89660CE8F693}"/>
              </a:ext>
            </a:extLst>
          </p:cNvPr>
          <p:cNvSpPr txBox="1"/>
          <p:nvPr/>
        </p:nvSpPr>
        <p:spPr>
          <a:xfrm>
            <a:off x="1536848" y="2240279"/>
            <a:ext cx="2470230" cy="9603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发热乏力干咳逐渐出现呼吸因难部分患者起病症状轻微，可无发热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9FE10A-ABFD-DDBC-3AC5-1931A269D505}"/>
              </a:ext>
            </a:extLst>
          </p:cNvPr>
          <p:cNvSpPr txBox="1"/>
          <p:nvPr/>
        </p:nvSpPr>
        <p:spPr>
          <a:xfrm>
            <a:off x="2144583" y="1771605"/>
            <a:ext cx="125476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/>
              <a:t>一般症状</a:t>
            </a:r>
          </a:p>
        </p:txBody>
      </p:sp>
      <p:pic>
        <p:nvPicPr>
          <p:cNvPr id="25" name="图形 24" descr="温度计 纯色填充">
            <a:extLst>
              <a:ext uri="{FF2B5EF4-FFF2-40B4-BE49-F238E27FC236}">
                <a16:creationId xmlns:a16="http://schemas.microsoft.com/office/drawing/2014/main" id="{6B842F32-A527-0640-03E9-E2C1858FE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9862" y="1804996"/>
            <a:ext cx="301798" cy="30179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54D88B0-2B60-7182-44CF-534259CD26B9}"/>
              </a:ext>
            </a:extLst>
          </p:cNvPr>
          <p:cNvSpPr txBox="1"/>
          <p:nvPr/>
        </p:nvSpPr>
        <p:spPr>
          <a:xfrm>
            <a:off x="4489130" y="2239070"/>
            <a:ext cx="2691481" cy="96039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急性呼吸窘迫综合征，然毒症休克难以纠正的代谢性酸中毒，出凝血功能障得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2DE5F40-2CFE-8C5F-67B1-CFD3A9AEC006}"/>
              </a:ext>
            </a:extLst>
          </p:cNvPr>
          <p:cNvGrpSpPr/>
          <p:nvPr/>
        </p:nvGrpSpPr>
        <p:grpSpPr>
          <a:xfrm>
            <a:off x="4547180" y="1718274"/>
            <a:ext cx="2012850" cy="528090"/>
            <a:chOff x="1943360" y="2075910"/>
            <a:chExt cx="689680" cy="635367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42AD7D6-56D2-C62C-A513-B6A053F130C8}"/>
                </a:ext>
              </a:extLst>
            </p:cNvPr>
            <p:cNvSpPr/>
            <p:nvPr/>
          </p:nvSpPr>
          <p:spPr>
            <a:xfrm>
              <a:off x="1979267" y="2147396"/>
              <a:ext cx="653773" cy="563881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FC901EA-A0F6-2E69-AA35-45F9ED2E55C6}"/>
                </a:ext>
              </a:extLst>
            </p:cNvPr>
            <p:cNvSpPr/>
            <p:nvPr/>
          </p:nvSpPr>
          <p:spPr>
            <a:xfrm>
              <a:off x="1943360" y="2075910"/>
              <a:ext cx="661830" cy="563881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700A1DE4-21F9-B505-5895-ABCA36D99EE6}"/>
              </a:ext>
            </a:extLst>
          </p:cNvPr>
          <p:cNvSpPr txBox="1"/>
          <p:nvPr/>
        </p:nvSpPr>
        <p:spPr>
          <a:xfrm>
            <a:off x="5236326" y="1752556"/>
            <a:ext cx="125476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/>
              <a:t>严重者</a:t>
            </a:r>
          </a:p>
        </p:txBody>
      </p:sp>
      <p:pic>
        <p:nvPicPr>
          <p:cNvPr id="23" name="图形 22" descr="有病毒的肺 纯色填充">
            <a:extLst>
              <a:ext uri="{FF2B5EF4-FFF2-40B4-BE49-F238E27FC236}">
                <a16:creationId xmlns:a16="http://schemas.microsoft.com/office/drawing/2014/main" id="{BFE93759-E46B-B17F-1FF6-B65B8FA33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5496" y="1758478"/>
            <a:ext cx="354421" cy="354421"/>
          </a:xfrm>
          <a:prstGeom prst="rect">
            <a:avLst/>
          </a:prstGeom>
        </p:spPr>
      </p:pic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E875895-8619-6793-AE6D-BC32A7A66B9A}"/>
              </a:ext>
            </a:extLst>
          </p:cNvPr>
          <p:cNvCxnSpPr/>
          <p:nvPr/>
        </p:nvCxnSpPr>
        <p:spPr>
          <a:xfrm>
            <a:off x="5512964" y="3784197"/>
            <a:ext cx="0" cy="1269242"/>
          </a:xfrm>
          <a:prstGeom prst="line">
            <a:avLst/>
          </a:prstGeom>
          <a:ln>
            <a:solidFill>
              <a:schemeClr val="tx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600D5AD0-C44F-BB9E-969C-E9E39853BA20}"/>
              </a:ext>
            </a:extLst>
          </p:cNvPr>
          <p:cNvSpPr txBox="1"/>
          <p:nvPr/>
        </p:nvSpPr>
        <p:spPr>
          <a:xfrm>
            <a:off x="5992595" y="3801086"/>
            <a:ext cx="1926161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出现发热（藏下体湿≥37,3℃）咳发、气促等急性吸道感染症状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AF6FC90-A75E-6F71-E552-7C372A8408B2}"/>
              </a:ext>
            </a:extLst>
          </p:cNvPr>
          <p:cNvGrpSpPr/>
          <p:nvPr/>
        </p:nvGrpSpPr>
        <p:grpSpPr>
          <a:xfrm>
            <a:off x="5761949" y="3893459"/>
            <a:ext cx="295274" cy="215444"/>
            <a:chOff x="5761949" y="3893459"/>
            <a:chExt cx="295274" cy="215444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B9109CA-559B-4846-3CC9-0CEE7976D07A}"/>
                </a:ext>
              </a:extLst>
            </p:cNvPr>
            <p:cNvSpPr/>
            <p:nvPr/>
          </p:nvSpPr>
          <p:spPr>
            <a:xfrm>
              <a:off x="5811339" y="3893459"/>
              <a:ext cx="196495" cy="1964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F34C5E9-540E-14F9-0FF1-2A05C60138AE}"/>
                </a:ext>
              </a:extLst>
            </p:cNvPr>
            <p:cNvSpPr txBox="1"/>
            <p:nvPr/>
          </p:nvSpPr>
          <p:spPr>
            <a:xfrm>
              <a:off x="5761949" y="3893459"/>
              <a:ext cx="295274" cy="2154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</a:rPr>
                <a:t>01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21742A6-DEF9-5902-AB26-C159883DC70A}"/>
              </a:ext>
            </a:extLst>
          </p:cNvPr>
          <p:cNvSpPr txBox="1"/>
          <p:nvPr/>
        </p:nvSpPr>
        <p:spPr>
          <a:xfrm>
            <a:off x="8529944" y="3797582"/>
            <a:ext cx="1846173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发病前14天内曾接触过高风险地区并发热伴呼吸道症状患者</a:t>
            </a:r>
            <a:endParaRPr lang="en-US" altLang="zh-CN" dirty="0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F32E6C6-AC9B-F24F-30FD-B70E5D334E26}"/>
              </a:ext>
            </a:extLst>
          </p:cNvPr>
          <p:cNvGrpSpPr/>
          <p:nvPr/>
        </p:nvGrpSpPr>
        <p:grpSpPr>
          <a:xfrm>
            <a:off x="8302163" y="3893459"/>
            <a:ext cx="314510" cy="215444"/>
            <a:chOff x="5761949" y="3893459"/>
            <a:chExt cx="314510" cy="215444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5D877E8-654F-786B-D000-02DC967ABC9D}"/>
                </a:ext>
              </a:extLst>
            </p:cNvPr>
            <p:cNvSpPr/>
            <p:nvPr/>
          </p:nvSpPr>
          <p:spPr>
            <a:xfrm>
              <a:off x="5811339" y="3893459"/>
              <a:ext cx="196495" cy="1964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71B7295-3B40-9CA7-6BCC-C97CBC05D661}"/>
                </a:ext>
              </a:extLst>
            </p:cNvPr>
            <p:cNvSpPr txBox="1"/>
            <p:nvPr/>
          </p:nvSpPr>
          <p:spPr>
            <a:xfrm>
              <a:off x="5761949" y="3893459"/>
              <a:ext cx="314510" cy="21544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</a:rPr>
                <a:t>02</a:t>
              </a:r>
              <a:endParaRPr lang="zh-CN" alt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6D1D2B15-82DC-9C2D-1EE0-431D4E25D3BF}"/>
              </a:ext>
            </a:extLst>
          </p:cNvPr>
          <p:cNvSpPr/>
          <p:nvPr/>
        </p:nvSpPr>
        <p:spPr>
          <a:xfrm>
            <a:off x="7249176" y="1714464"/>
            <a:ext cx="3704079" cy="142116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0590AF6-08C7-23B1-FC3B-45FDE9CBBD21}"/>
              </a:ext>
            </a:extLst>
          </p:cNvPr>
          <p:cNvSpPr txBox="1"/>
          <p:nvPr/>
        </p:nvSpPr>
        <p:spPr>
          <a:xfrm>
            <a:off x="1806261" y="446386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临床表现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9BD4F9A-2D86-A8B4-F0E9-E32B100D750C}"/>
              </a:ext>
            </a:extLst>
          </p:cNvPr>
          <p:cNvSpPr/>
          <p:nvPr/>
        </p:nvSpPr>
        <p:spPr>
          <a:xfrm flipH="1">
            <a:off x="7350548" y="1820237"/>
            <a:ext cx="3495252" cy="1203388"/>
          </a:xfrm>
          <a:prstGeom prst="rect">
            <a:avLst/>
          </a:prstGeom>
          <a:blipFill>
            <a:blip r:embed="rId6"/>
            <a:srcRect/>
            <a:stretch>
              <a:fillRect t="-7207" b="-8600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27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B6A5C1F5-4966-B217-8FD7-301CAFCD9526}"/>
              </a:ext>
            </a:extLst>
          </p:cNvPr>
          <p:cNvSpPr/>
          <p:nvPr/>
        </p:nvSpPr>
        <p:spPr>
          <a:xfrm>
            <a:off x="6354520" y="1600539"/>
            <a:ext cx="4318692" cy="199871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695F74B-0974-C90B-69EA-12A5615699F2}"/>
              </a:ext>
            </a:extLst>
          </p:cNvPr>
          <p:cNvSpPr/>
          <p:nvPr/>
        </p:nvSpPr>
        <p:spPr>
          <a:xfrm>
            <a:off x="1539342" y="3956682"/>
            <a:ext cx="4318692" cy="199871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53556A4-BAA2-50A9-B9AB-ADD2F1312CA1}"/>
              </a:ext>
            </a:extLst>
          </p:cNvPr>
          <p:cNvSpPr/>
          <p:nvPr/>
        </p:nvSpPr>
        <p:spPr>
          <a:xfrm>
            <a:off x="6354520" y="3956682"/>
            <a:ext cx="4318692" cy="199871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0B6D125-BD10-BF30-D163-8485617BD5EC}"/>
              </a:ext>
            </a:extLst>
          </p:cNvPr>
          <p:cNvSpPr/>
          <p:nvPr/>
        </p:nvSpPr>
        <p:spPr>
          <a:xfrm>
            <a:off x="6214919" y="1458292"/>
            <a:ext cx="4318692" cy="1998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389AB53-84BF-A568-E0CC-8209681D90D3}"/>
              </a:ext>
            </a:extLst>
          </p:cNvPr>
          <p:cNvSpPr/>
          <p:nvPr/>
        </p:nvSpPr>
        <p:spPr>
          <a:xfrm>
            <a:off x="1539342" y="1600539"/>
            <a:ext cx="4318692" cy="199871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02D23FB-5E86-5A6F-D7EB-7B8FA4886154}"/>
              </a:ext>
            </a:extLst>
          </p:cNvPr>
          <p:cNvSpPr/>
          <p:nvPr/>
        </p:nvSpPr>
        <p:spPr>
          <a:xfrm>
            <a:off x="1386213" y="3793944"/>
            <a:ext cx="4318692" cy="1998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A95EDE3-73D5-35DF-511F-506C974D5E13}"/>
              </a:ext>
            </a:extLst>
          </p:cNvPr>
          <p:cNvSpPr/>
          <p:nvPr/>
        </p:nvSpPr>
        <p:spPr>
          <a:xfrm>
            <a:off x="6214919" y="3793944"/>
            <a:ext cx="4318692" cy="1998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840C397-389F-4842-CBE7-237618F68C25}"/>
              </a:ext>
            </a:extLst>
          </p:cNvPr>
          <p:cNvSpPr/>
          <p:nvPr/>
        </p:nvSpPr>
        <p:spPr>
          <a:xfrm>
            <a:off x="1386213" y="1477376"/>
            <a:ext cx="4318692" cy="1998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ACBDFB-06E2-5141-E882-B8CE282D4CCB}"/>
              </a:ext>
            </a:extLst>
          </p:cNvPr>
          <p:cNvSpPr txBox="1"/>
          <p:nvPr/>
        </p:nvSpPr>
        <p:spPr>
          <a:xfrm>
            <a:off x="1692261" y="2019660"/>
            <a:ext cx="3615847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建议大家使用记皂和流动的清水送手不少于20秒，如果出门在外不方慢用肥皂，可以使用含有70~80%酒精的免洗洗手液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E7A57F8-B60A-C628-3DD2-74FBE62CDB83}"/>
              </a:ext>
            </a:extLst>
          </p:cNvPr>
          <p:cNvSpPr txBox="1"/>
          <p:nvPr/>
        </p:nvSpPr>
        <p:spPr>
          <a:xfrm>
            <a:off x="1689991" y="4414726"/>
            <a:ext cx="3649154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建议少去或尽量不去人流密集场所，避免近距离接触任何有流感症状患者，如果一定要去，合理佩整口罩，降低感染风险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9B2D33-125A-7269-90C8-9DB1C11EFDCB}"/>
              </a:ext>
            </a:extLst>
          </p:cNvPr>
          <p:cNvSpPr txBox="1"/>
          <p:nvPr/>
        </p:nvSpPr>
        <p:spPr>
          <a:xfrm>
            <a:off x="6573049" y="4412483"/>
            <a:ext cx="3651333" cy="664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尽量道避免接触野生动物，不要捕食、贩卖、购买野味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24A54D4-ABF7-716A-A832-43A6FEF507A1}"/>
              </a:ext>
            </a:extLst>
          </p:cNvPr>
          <p:cNvSpPr txBox="1"/>
          <p:nvPr/>
        </p:nvSpPr>
        <p:spPr>
          <a:xfrm>
            <a:off x="6604345" y="2001480"/>
            <a:ext cx="3615847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打喷嚏咳游时，不要直接用手语住口鼻正确做法是使用纸巾拖盖口鼻，用过的纸巾应丢弃在有害拉圾箱内，然后彻度清洗双手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8BE80A0-4024-7AFD-32E4-BFB1C96BF48E}"/>
              </a:ext>
            </a:extLst>
          </p:cNvPr>
          <p:cNvSpPr txBox="1"/>
          <p:nvPr/>
        </p:nvSpPr>
        <p:spPr>
          <a:xfrm>
            <a:off x="1490945" y="467694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个人如何防治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BE0B6DB-4EE2-94FD-8609-FDA3D4673F29}"/>
              </a:ext>
            </a:extLst>
          </p:cNvPr>
          <p:cNvSpPr txBox="1"/>
          <p:nvPr/>
        </p:nvSpPr>
        <p:spPr>
          <a:xfrm>
            <a:off x="1701865" y="1665763"/>
            <a:ext cx="9586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勤洗手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EC0DC37-336F-86DA-9858-2FDE2C847F40}"/>
              </a:ext>
            </a:extLst>
          </p:cNvPr>
          <p:cNvSpPr txBox="1"/>
          <p:nvPr/>
        </p:nvSpPr>
        <p:spPr>
          <a:xfrm>
            <a:off x="1689991" y="4014931"/>
            <a:ext cx="181019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合理佩戴口罩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446FBA8-4665-A5B9-36EF-84FEF6CF4C89}"/>
              </a:ext>
            </a:extLst>
          </p:cNvPr>
          <p:cNvSpPr txBox="1"/>
          <p:nvPr/>
        </p:nvSpPr>
        <p:spPr>
          <a:xfrm>
            <a:off x="6604345" y="1671897"/>
            <a:ext cx="1977393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注意个人卫生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1C9070-BBBB-88E1-9693-CF1DF19F2449}"/>
              </a:ext>
            </a:extLst>
          </p:cNvPr>
          <p:cNvSpPr txBox="1"/>
          <p:nvPr/>
        </p:nvSpPr>
        <p:spPr>
          <a:xfrm>
            <a:off x="6573049" y="4028145"/>
            <a:ext cx="2397443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避免接触野生动物</a:t>
            </a:r>
          </a:p>
        </p:txBody>
      </p:sp>
      <p:pic>
        <p:nvPicPr>
          <p:cNvPr id="27" name="图形 26" descr="戴口罩的脸 纯色填充">
            <a:extLst>
              <a:ext uri="{FF2B5EF4-FFF2-40B4-BE49-F238E27FC236}">
                <a16:creationId xmlns:a16="http://schemas.microsoft.com/office/drawing/2014/main" id="{94DB2C60-066C-D2C7-9AB6-31E8190B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397942" y="4429891"/>
            <a:ext cx="1306963" cy="1306963"/>
          </a:xfrm>
          <a:prstGeom prst="rect">
            <a:avLst/>
          </a:prstGeom>
        </p:spPr>
      </p:pic>
      <p:pic>
        <p:nvPicPr>
          <p:cNvPr id="29" name="图形 28" descr="洗手液 纯色填充">
            <a:extLst>
              <a:ext uri="{FF2B5EF4-FFF2-40B4-BE49-F238E27FC236}">
                <a16:creationId xmlns:a16="http://schemas.microsoft.com/office/drawing/2014/main" id="{CC9C1AC2-7E45-1237-6C4E-5745837F3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9146" y="1916075"/>
            <a:ext cx="1657360" cy="1657360"/>
          </a:xfrm>
          <a:prstGeom prst="rect">
            <a:avLst/>
          </a:prstGeom>
        </p:spPr>
      </p:pic>
      <p:pic>
        <p:nvPicPr>
          <p:cNvPr id="33" name="图形 32" descr="垃圾 纯色填充">
            <a:extLst>
              <a:ext uri="{FF2B5EF4-FFF2-40B4-BE49-F238E27FC236}">
                <a16:creationId xmlns:a16="http://schemas.microsoft.com/office/drawing/2014/main" id="{959C9D8F-FE4A-DB3B-FA9C-76DBE713E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2725" y="1991068"/>
            <a:ext cx="1410886" cy="1410886"/>
          </a:xfrm>
          <a:prstGeom prst="rect">
            <a:avLst/>
          </a:prstGeom>
        </p:spPr>
      </p:pic>
      <p:pic>
        <p:nvPicPr>
          <p:cNvPr id="35" name="图形 34" descr="蝙蝠 纯色填充">
            <a:extLst>
              <a:ext uri="{FF2B5EF4-FFF2-40B4-BE49-F238E27FC236}">
                <a16:creationId xmlns:a16="http://schemas.microsoft.com/office/drawing/2014/main" id="{5086BEBE-AD91-AD22-6900-6843710E0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0631" y="4201113"/>
            <a:ext cx="1469470" cy="146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7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2E7FBA0B-0A7F-207D-CBF4-D10AE9C466D8}"/>
              </a:ext>
            </a:extLst>
          </p:cNvPr>
          <p:cNvGrpSpPr/>
          <p:nvPr/>
        </p:nvGrpSpPr>
        <p:grpSpPr>
          <a:xfrm>
            <a:off x="-556487" y="-1162766"/>
            <a:ext cx="13077069" cy="7312445"/>
            <a:chOff x="-556487" y="-1162766"/>
            <a:chExt cx="13077069" cy="7312445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31EF196D-34E3-0DC0-8E23-6988DB79CCBB}"/>
                </a:ext>
              </a:extLst>
            </p:cNvPr>
            <p:cNvSpPr/>
            <p:nvPr/>
          </p:nvSpPr>
          <p:spPr>
            <a:xfrm rot="6726529">
              <a:off x="1416746" y="360167"/>
              <a:ext cx="1828853" cy="5775319"/>
            </a:xfrm>
            <a:custGeom>
              <a:avLst/>
              <a:gdLst>
                <a:gd name="connsiteX0" fmla="*/ 0 w 1828853"/>
                <a:gd name="connsiteY0" fmla="*/ 5775319 h 5775319"/>
                <a:gd name="connsiteX1" fmla="*/ 611888 w 1828853"/>
                <a:gd name="connsiteY1" fmla="*/ 0 h 5775319"/>
                <a:gd name="connsiteX2" fmla="*/ 1295679 w 1828853"/>
                <a:gd name="connsiteY2" fmla="*/ 0 h 5775319"/>
                <a:gd name="connsiteX3" fmla="*/ 1828853 w 1828853"/>
                <a:gd name="connsiteY3" fmla="*/ 5032371 h 577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53" h="5775319">
                  <a:moveTo>
                    <a:pt x="0" y="5775319"/>
                  </a:moveTo>
                  <a:lnTo>
                    <a:pt x="611888" y="0"/>
                  </a:lnTo>
                  <a:lnTo>
                    <a:pt x="1295679" y="0"/>
                  </a:lnTo>
                  <a:lnTo>
                    <a:pt x="1828853" y="5032371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D6712C74-7510-9D02-2CA6-5C79C5C85795}"/>
                </a:ext>
              </a:extLst>
            </p:cNvPr>
            <p:cNvSpPr/>
            <p:nvPr/>
          </p:nvSpPr>
          <p:spPr>
            <a:xfrm rot="8693295">
              <a:off x="2988431" y="-1007779"/>
              <a:ext cx="1737611" cy="5584119"/>
            </a:xfrm>
            <a:custGeom>
              <a:avLst/>
              <a:gdLst>
                <a:gd name="connsiteX0" fmla="*/ 1737611 w 1737611"/>
                <a:gd name="connsiteY0" fmla="*/ 5584119 h 5584119"/>
                <a:gd name="connsiteX1" fmla="*/ 0 w 1737611"/>
                <a:gd name="connsiteY1" fmla="*/ 4362373 h 5584119"/>
                <a:gd name="connsiteX2" fmla="*/ 462189 w 1737611"/>
                <a:gd name="connsiteY2" fmla="*/ 0 h 5584119"/>
                <a:gd name="connsiteX3" fmla="*/ 1145980 w 1737611"/>
                <a:gd name="connsiteY3" fmla="*/ 0 h 558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611" h="5584119">
                  <a:moveTo>
                    <a:pt x="1737611" y="5584119"/>
                  </a:moveTo>
                  <a:lnTo>
                    <a:pt x="0" y="4362373"/>
                  </a:lnTo>
                  <a:lnTo>
                    <a:pt x="462189" y="0"/>
                  </a:lnTo>
                  <a:lnTo>
                    <a:pt x="1145980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5CB03D5-36FC-6A5E-2925-D8B60886F054}"/>
                </a:ext>
              </a:extLst>
            </p:cNvPr>
            <p:cNvSpPr/>
            <p:nvPr/>
          </p:nvSpPr>
          <p:spPr>
            <a:xfrm rot="10800000">
              <a:off x="5402576" y="0"/>
              <a:ext cx="1558228" cy="4126695"/>
            </a:xfrm>
            <a:custGeom>
              <a:avLst/>
              <a:gdLst>
                <a:gd name="connsiteX0" fmla="*/ 1558228 w 1558228"/>
                <a:gd name="connsiteY0" fmla="*/ 4126695 h 4126695"/>
                <a:gd name="connsiteX1" fmla="*/ 0 w 1558228"/>
                <a:gd name="connsiteY1" fmla="*/ 4126695 h 4126695"/>
                <a:gd name="connsiteX2" fmla="*/ 437219 w 1558228"/>
                <a:gd name="connsiteY2" fmla="*/ 0 h 4126695"/>
                <a:gd name="connsiteX3" fmla="*/ 1121010 w 1558228"/>
                <a:gd name="connsiteY3" fmla="*/ 0 h 41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228" h="4126695">
                  <a:moveTo>
                    <a:pt x="1558228" y="4126695"/>
                  </a:moveTo>
                  <a:lnTo>
                    <a:pt x="0" y="4126695"/>
                  </a:lnTo>
                  <a:lnTo>
                    <a:pt x="437219" y="0"/>
                  </a:lnTo>
                  <a:lnTo>
                    <a:pt x="1121010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AF95CF64-5F07-FB69-0206-3595F6D6727E}"/>
                </a:ext>
              </a:extLst>
            </p:cNvPr>
            <p:cNvSpPr/>
            <p:nvPr/>
          </p:nvSpPr>
          <p:spPr>
            <a:xfrm rot="13053871">
              <a:off x="7648065" y="-1162766"/>
              <a:ext cx="1762222" cy="6034670"/>
            </a:xfrm>
            <a:custGeom>
              <a:avLst/>
              <a:gdLst>
                <a:gd name="connsiteX0" fmla="*/ 1762222 w 1762222"/>
                <a:gd name="connsiteY0" fmla="*/ 4679314 h 6034670"/>
                <a:gd name="connsiteX1" fmla="*/ 0 w 1762222"/>
                <a:gd name="connsiteY1" fmla="*/ 6034670 h 6034670"/>
                <a:gd name="connsiteX2" fmla="*/ 607428 w 1762222"/>
                <a:gd name="connsiteY2" fmla="*/ 0 h 6034670"/>
                <a:gd name="connsiteX3" fmla="*/ 1291219 w 1762222"/>
                <a:gd name="connsiteY3" fmla="*/ 0 h 60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2222" h="6034670">
                  <a:moveTo>
                    <a:pt x="1762222" y="4679314"/>
                  </a:moveTo>
                  <a:lnTo>
                    <a:pt x="0" y="6034670"/>
                  </a:lnTo>
                  <a:lnTo>
                    <a:pt x="607428" y="0"/>
                  </a:lnTo>
                  <a:lnTo>
                    <a:pt x="1291219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B324A35-37DE-275D-A14A-C627BC56ECE2}"/>
                </a:ext>
              </a:extLst>
            </p:cNvPr>
            <p:cNvSpPr/>
            <p:nvPr/>
          </p:nvSpPr>
          <p:spPr>
            <a:xfrm rot="15325449">
              <a:off x="8675312" y="1120795"/>
              <a:ext cx="1866476" cy="5824065"/>
            </a:xfrm>
            <a:custGeom>
              <a:avLst/>
              <a:gdLst>
                <a:gd name="connsiteX0" fmla="*/ 1866476 w 1866476"/>
                <a:gd name="connsiteY0" fmla="*/ 5824065 h 5824065"/>
                <a:gd name="connsiteX1" fmla="*/ 0 w 1866476"/>
                <a:gd name="connsiteY1" fmla="*/ 5338725 h 5824065"/>
                <a:gd name="connsiteX2" fmla="*/ 565632 w 1866476"/>
                <a:gd name="connsiteY2" fmla="*/ 0 h 5824065"/>
                <a:gd name="connsiteX3" fmla="*/ 1249423 w 1866476"/>
                <a:gd name="connsiteY3" fmla="*/ 0 h 582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476" h="5824065">
                  <a:moveTo>
                    <a:pt x="1866476" y="5824065"/>
                  </a:moveTo>
                  <a:lnTo>
                    <a:pt x="0" y="5338725"/>
                  </a:lnTo>
                  <a:lnTo>
                    <a:pt x="565632" y="0"/>
                  </a:lnTo>
                  <a:lnTo>
                    <a:pt x="1249423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D9CEEFD-4588-79A0-2817-256D9F335942}"/>
                </a:ext>
              </a:extLst>
            </p:cNvPr>
            <p:cNvSpPr/>
            <p:nvPr/>
          </p:nvSpPr>
          <p:spPr>
            <a:xfrm>
              <a:off x="4626015" y="3640821"/>
              <a:ext cx="2939969" cy="2508858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72000">
                  <a:schemeClr val="accent2"/>
                </a:gs>
              </a:gsLst>
              <a:lin ang="54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D196D65D-D888-74F2-61F3-66A931EFC1EF}"/>
                  </a:ext>
                </a:extLst>
              </p14:cNvPr>
              <p14:cNvContentPartPr/>
              <p14:nvPr/>
            </p14:nvContentPartPr>
            <p14:xfrm>
              <a:off x="7337966" y="4546037"/>
              <a:ext cx="360" cy="36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D196D65D-D888-74F2-61F3-66A931EFC1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8966" y="453703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组合 30">
            <a:extLst>
              <a:ext uri="{FF2B5EF4-FFF2-40B4-BE49-F238E27FC236}">
                <a16:creationId xmlns:a16="http://schemas.microsoft.com/office/drawing/2014/main" id="{1BE89801-4338-0170-B19A-B2A6AF40D514}"/>
              </a:ext>
            </a:extLst>
          </p:cNvPr>
          <p:cNvGrpSpPr/>
          <p:nvPr/>
        </p:nvGrpSpPr>
        <p:grpSpPr>
          <a:xfrm>
            <a:off x="-421011" y="2710078"/>
            <a:ext cx="12613012" cy="4147922"/>
            <a:chOff x="-421011" y="2710078"/>
            <a:chExt cx="12613012" cy="4147922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28871E6-5891-5602-4255-6D77256EE9F9}"/>
                </a:ext>
              </a:extLst>
            </p:cNvPr>
            <p:cNvSpPr/>
            <p:nvPr/>
          </p:nvSpPr>
          <p:spPr>
            <a:xfrm>
              <a:off x="9639483" y="3443428"/>
              <a:ext cx="2407534" cy="240753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FE847B4-95A7-0FB7-3E2B-814DCA53F6D6}"/>
                </a:ext>
              </a:extLst>
            </p:cNvPr>
            <p:cNvSpPr/>
            <p:nvPr/>
          </p:nvSpPr>
          <p:spPr>
            <a:xfrm>
              <a:off x="7653854" y="2710078"/>
              <a:ext cx="4538146" cy="4147922"/>
            </a:xfrm>
            <a:custGeom>
              <a:avLst/>
              <a:gdLst>
                <a:gd name="connsiteX0" fmla="*/ 4538146 w 4538146"/>
                <a:gd name="connsiteY0" fmla="*/ 0 h 4147922"/>
                <a:gd name="connsiteX1" fmla="*/ 4538146 w 4538146"/>
                <a:gd name="connsiteY1" fmla="*/ 4147922 h 4147922"/>
                <a:gd name="connsiteX2" fmla="*/ 3679901 w 4538146"/>
                <a:gd name="connsiteY2" fmla="*/ 4147922 h 4147922"/>
                <a:gd name="connsiteX3" fmla="*/ 3656705 w 4538146"/>
                <a:gd name="connsiteY3" fmla="*/ 4123592 h 4147922"/>
                <a:gd name="connsiteX4" fmla="*/ 3500358 w 4538146"/>
                <a:gd name="connsiteY4" fmla="*/ 3865898 h 4147922"/>
                <a:gd name="connsiteX5" fmla="*/ 3483167 w 4538146"/>
                <a:gd name="connsiteY5" fmla="*/ 3818930 h 4147922"/>
                <a:gd name="connsiteX6" fmla="*/ 3480535 w 4538146"/>
                <a:gd name="connsiteY6" fmla="*/ 3820529 h 4147922"/>
                <a:gd name="connsiteX7" fmla="*/ 3115892 w 4538146"/>
                <a:gd name="connsiteY7" fmla="*/ 3938139 h 4147922"/>
                <a:gd name="connsiteX8" fmla="*/ 2996323 w 4538146"/>
                <a:gd name="connsiteY8" fmla="*/ 3945682 h 4147922"/>
                <a:gd name="connsiteX9" fmla="*/ 2908943 w 4538146"/>
                <a:gd name="connsiteY9" fmla="*/ 4062533 h 4147922"/>
                <a:gd name="connsiteX10" fmla="*/ 2830401 w 4538146"/>
                <a:gd name="connsiteY10" fmla="*/ 4147922 h 4147922"/>
                <a:gd name="connsiteX11" fmla="*/ 452547 w 4538146"/>
                <a:gd name="connsiteY11" fmla="*/ 4147922 h 4147922"/>
                <a:gd name="connsiteX12" fmla="*/ 374940 w 4538146"/>
                <a:gd name="connsiteY12" fmla="*/ 4062533 h 4147922"/>
                <a:gd name="connsiteX13" fmla="*/ 0 w 4538146"/>
                <a:gd name="connsiteY13" fmla="*/ 3018106 h 4147922"/>
                <a:gd name="connsiteX14" fmla="*/ 1641941 w 4538146"/>
                <a:gd name="connsiteY14" fmla="*/ 1376165 h 4147922"/>
                <a:gd name="connsiteX15" fmla="*/ 2802969 w 4538146"/>
                <a:gd name="connsiteY15" fmla="*/ 1857079 h 4147922"/>
                <a:gd name="connsiteX16" fmla="*/ 2817448 w 4538146"/>
                <a:gd name="connsiteY16" fmla="*/ 1873010 h 4147922"/>
                <a:gd name="connsiteX17" fmla="*/ 2876197 w 4538146"/>
                <a:gd name="connsiteY17" fmla="*/ 1864044 h 4147922"/>
                <a:gd name="connsiteX18" fmla="*/ 2982933 w 4538146"/>
                <a:gd name="connsiteY18" fmla="*/ 1858654 h 4147922"/>
                <a:gd name="connsiteX19" fmla="*/ 3293368 w 4538146"/>
                <a:gd name="connsiteY19" fmla="*/ 1905588 h 4147922"/>
                <a:gd name="connsiteX20" fmla="*/ 3384250 w 4538146"/>
                <a:gd name="connsiteY20" fmla="*/ 1941396 h 4147922"/>
                <a:gd name="connsiteX21" fmla="*/ 3398794 w 4538146"/>
                <a:gd name="connsiteY21" fmla="*/ 1901658 h 4147922"/>
                <a:gd name="connsiteX22" fmla="*/ 4119044 w 4538146"/>
                <a:gd name="connsiteY22" fmla="*/ 1248636 h 4147922"/>
                <a:gd name="connsiteX23" fmla="*/ 4128075 w 4538146"/>
                <a:gd name="connsiteY23" fmla="*/ 1246314 h 4147922"/>
                <a:gd name="connsiteX24" fmla="*/ 4109844 w 4538146"/>
                <a:gd name="connsiteY24" fmla="*/ 1126862 h 4147922"/>
                <a:gd name="connsiteX25" fmla="*/ 4102893 w 4538146"/>
                <a:gd name="connsiteY25" fmla="*/ 989205 h 4147922"/>
                <a:gd name="connsiteX26" fmla="*/ 4497232 w 4538146"/>
                <a:gd name="connsiteY26" fmla="*/ 37185 h 414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38146" h="4147922">
                  <a:moveTo>
                    <a:pt x="4538146" y="0"/>
                  </a:moveTo>
                  <a:lnTo>
                    <a:pt x="4538146" y="4147922"/>
                  </a:lnTo>
                  <a:lnTo>
                    <a:pt x="3679901" y="4147922"/>
                  </a:lnTo>
                  <a:lnTo>
                    <a:pt x="3656705" y="4123592"/>
                  </a:lnTo>
                  <a:cubicBezTo>
                    <a:pt x="3592880" y="4046254"/>
                    <a:pt x="3539978" y="3959570"/>
                    <a:pt x="3500358" y="3865898"/>
                  </a:cubicBezTo>
                  <a:lnTo>
                    <a:pt x="3483167" y="3818930"/>
                  </a:lnTo>
                  <a:lnTo>
                    <a:pt x="3480535" y="3820529"/>
                  </a:lnTo>
                  <a:cubicBezTo>
                    <a:pt x="3369596" y="3880795"/>
                    <a:pt x="3246511" y="3921535"/>
                    <a:pt x="3115892" y="3938139"/>
                  </a:cubicBezTo>
                  <a:lnTo>
                    <a:pt x="2996323" y="3945682"/>
                  </a:lnTo>
                  <a:lnTo>
                    <a:pt x="2908943" y="4062533"/>
                  </a:lnTo>
                  <a:lnTo>
                    <a:pt x="2830401" y="4147922"/>
                  </a:lnTo>
                  <a:lnTo>
                    <a:pt x="452547" y="4147922"/>
                  </a:lnTo>
                  <a:lnTo>
                    <a:pt x="374940" y="4062533"/>
                  </a:lnTo>
                  <a:cubicBezTo>
                    <a:pt x="140707" y="3778709"/>
                    <a:pt x="0" y="3414840"/>
                    <a:pt x="0" y="3018106"/>
                  </a:cubicBezTo>
                  <a:cubicBezTo>
                    <a:pt x="0" y="2111287"/>
                    <a:pt x="735122" y="1376165"/>
                    <a:pt x="1641941" y="1376165"/>
                  </a:cubicBezTo>
                  <a:cubicBezTo>
                    <a:pt x="2095351" y="1376165"/>
                    <a:pt x="2505836" y="1559946"/>
                    <a:pt x="2802969" y="1857079"/>
                  </a:cubicBezTo>
                  <a:lnTo>
                    <a:pt x="2817448" y="1873010"/>
                  </a:lnTo>
                  <a:lnTo>
                    <a:pt x="2876197" y="1864044"/>
                  </a:lnTo>
                  <a:cubicBezTo>
                    <a:pt x="2911291" y="1860480"/>
                    <a:pt x="2946899" y="1858654"/>
                    <a:pt x="2982933" y="1858654"/>
                  </a:cubicBezTo>
                  <a:cubicBezTo>
                    <a:pt x="3091036" y="1858654"/>
                    <a:pt x="3195302" y="1875086"/>
                    <a:pt x="3293368" y="1905588"/>
                  </a:cubicBezTo>
                  <a:lnTo>
                    <a:pt x="3384250" y="1941396"/>
                  </a:lnTo>
                  <a:lnTo>
                    <a:pt x="3398794" y="1901658"/>
                  </a:lnTo>
                  <a:cubicBezTo>
                    <a:pt x="3530202" y="1590973"/>
                    <a:pt x="3793782" y="1349803"/>
                    <a:pt x="4119044" y="1248636"/>
                  </a:cubicBezTo>
                  <a:lnTo>
                    <a:pt x="4128075" y="1246314"/>
                  </a:lnTo>
                  <a:lnTo>
                    <a:pt x="4109844" y="1126862"/>
                  </a:lnTo>
                  <a:cubicBezTo>
                    <a:pt x="4105248" y="1081602"/>
                    <a:pt x="4102893" y="1035678"/>
                    <a:pt x="4102893" y="989205"/>
                  </a:cubicBezTo>
                  <a:cubicBezTo>
                    <a:pt x="4102893" y="617418"/>
                    <a:pt x="4253589" y="280828"/>
                    <a:pt x="4497232" y="37185"/>
                  </a:cubicBez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7A6C178-0E4E-46C5-489A-B6252C2C9534}"/>
                </a:ext>
              </a:extLst>
            </p:cNvPr>
            <p:cNvSpPr/>
            <p:nvPr/>
          </p:nvSpPr>
          <p:spPr>
            <a:xfrm>
              <a:off x="944704" y="3810050"/>
              <a:ext cx="2933701" cy="2343538"/>
            </a:xfrm>
            <a:custGeom>
              <a:avLst/>
              <a:gdLst>
                <a:gd name="connsiteX0" fmla="*/ 1127760 w 2933701"/>
                <a:gd name="connsiteY0" fmla="*/ 0 h 2343538"/>
                <a:gd name="connsiteX1" fmla="*/ 2249698 w 2933701"/>
                <a:gd name="connsiteY1" fmla="*/ 1012453 h 2343538"/>
                <a:gd name="connsiteX2" fmla="*/ 2251634 w 2933701"/>
                <a:gd name="connsiteY2" fmla="*/ 1050790 h 2343538"/>
                <a:gd name="connsiteX3" fmla="*/ 2285614 w 2933701"/>
                <a:gd name="connsiteY3" fmla="*/ 1047364 h 2343538"/>
                <a:gd name="connsiteX4" fmla="*/ 2933701 w 2933701"/>
                <a:gd name="connsiteY4" fmla="*/ 1695451 h 2343538"/>
                <a:gd name="connsiteX5" fmla="*/ 2285614 w 2933701"/>
                <a:gd name="connsiteY5" fmla="*/ 2343538 h 2343538"/>
                <a:gd name="connsiteX6" fmla="*/ 1827347 w 2933701"/>
                <a:gd name="connsiteY6" fmla="*/ 2153718 h 2343538"/>
                <a:gd name="connsiteX7" fmla="*/ 1754390 w 2933701"/>
                <a:gd name="connsiteY7" fmla="*/ 2065293 h 2343538"/>
                <a:gd name="connsiteX8" fmla="*/ 1665318 w 2933701"/>
                <a:gd name="connsiteY8" fmla="*/ 2119406 h 2343538"/>
                <a:gd name="connsiteX9" fmla="*/ 1127760 w 2933701"/>
                <a:gd name="connsiteY9" fmla="*/ 2255520 h 2343538"/>
                <a:gd name="connsiteX10" fmla="*/ 0 w 2933701"/>
                <a:gd name="connsiteY10" fmla="*/ 1127760 h 2343538"/>
                <a:gd name="connsiteX11" fmla="*/ 1127760 w 2933701"/>
                <a:gd name="connsiteY11" fmla="*/ 0 h 234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3701" h="2343538">
                  <a:moveTo>
                    <a:pt x="1127760" y="0"/>
                  </a:moveTo>
                  <a:cubicBezTo>
                    <a:pt x="1711677" y="0"/>
                    <a:pt x="2191945" y="443773"/>
                    <a:pt x="2249698" y="1012453"/>
                  </a:cubicBezTo>
                  <a:lnTo>
                    <a:pt x="2251634" y="1050790"/>
                  </a:lnTo>
                  <a:lnTo>
                    <a:pt x="2285614" y="1047364"/>
                  </a:lnTo>
                  <a:cubicBezTo>
                    <a:pt x="2643543" y="1047364"/>
                    <a:pt x="2933701" y="1337522"/>
                    <a:pt x="2933701" y="1695451"/>
                  </a:cubicBezTo>
                  <a:cubicBezTo>
                    <a:pt x="2933701" y="2053380"/>
                    <a:pt x="2643543" y="2343538"/>
                    <a:pt x="2285614" y="2343538"/>
                  </a:cubicBezTo>
                  <a:cubicBezTo>
                    <a:pt x="2106650" y="2343538"/>
                    <a:pt x="1944628" y="2270999"/>
                    <a:pt x="1827347" y="2153718"/>
                  </a:cubicBezTo>
                  <a:lnTo>
                    <a:pt x="1754390" y="2065293"/>
                  </a:lnTo>
                  <a:lnTo>
                    <a:pt x="1665318" y="2119406"/>
                  </a:lnTo>
                  <a:cubicBezTo>
                    <a:pt x="1505521" y="2206212"/>
                    <a:pt x="1322399" y="2255520"/>
                    <a:pt x="1127760" y="2255520"/>
                  </a:cubicBezTo>
                  <a:cubicBezTo>
                    <a:pt x="504915" y="2255520"/>
                    <a:pt x="0" y="1750605"/>
                    <a:pt x="0" y="1127760"/>
                  </a:cubicBezTo>
                  <a:cubicBezTo>
                    <a:pt x="0" y="504915"/>
                    <a:pt x="504915" y="0"/>
                    <a:pt x="112776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B2021C79-5B53-2CA8-6037-46AD841CEA38}"/>
                </a:ext>
              </a:extLst>
            </p:cNvPr>
            <p:cNvSpPr/>
            <p:nvPr/>
          </p:nvSpPr>
          <p:spPr>
            <a:xfrm rot="19892547">
              <a:off x="2338287" y="4106308"/>
              <a:ext cx="2066462" cy="1650758"/>
            </a:xfrm>
            <a:custGeom>
              <a:avLst/>
              <a:gdLst>
                <a:gd name="connsiteX0" fmla="*/ 1214452 w 2066462"/>
                <a:gd name="connsiteY0" fmla="*/ 120029 h 1650758"/>
                <a:gd name="connsiteX1" fmla="*/ 1425182 w 2066462"/>
                <a:gd name="connsiteY1" fmla="*/ 311479 h 1650758"/>
                <a:gd name="connsiteX2" fmla="*/ 1492195 w 2066462"/>
                <a:gd name="connsiteY2" fmla="*/ 417460 h 1650758"/>
                <a:gd name="connsiteX3" fmla="*/ 1503440 w 2066462"/>
                <a:gd name="connsiteY3" fmla="*/ 415260 h 1650758"/>
                <a:gd name="connsiteX4" fmla="*/ 1675119 w 2066462"/>
                <a:gd name="connsiteY4" fmla="*/ 450101 h 1650758"/>
                <a:gd name="connsiteX5" fmla="*/ 1830653 w 2066462"/>
                <a:gd name="connsiteY5" fmla="*/ 742565 h 1650758"/>
                <a:gd name="connsiteX6" fmla="*/ 1820917 w 2066462"/>
                <a:gd name="connsiteY6" fmla="*/ 791681 h 1650758"/>
                <a:gd name="connsiteX7" fmla="*/ 1865194 w 2066462"/>
                <a:gd name="connsiteY7" fmla="*/ 815713 h 1650758"/>
                <a:gd name="connsiteX8" fmla="*/ 2066462 w 2066462"/>
                <a:gd name="connsiteY8" fmla="*/ 1194254 h 1650758"/>
                <a:gd name="connsiteX9" fmla="*/ 1609958 w 2066462"/>
                <a:gd name="connsiteY9" fmla="*/ 1650758 h 1650758"/>
                <a:gd name="connsiteX10" fmla="*/ 1287160 w 2066462"/>
                <a:gd name="connsiteY10" fmla="*/ 1517051 h 1650758"/>
                <a:gd name="connsiteX11" fmla="*/ 1235770 w 2066462"/>
                <a:gd name="connsiteY11" fmla="*/ 1454766 h 1650758"/>
                <a:gd name="connsiteX12" fmla="*/ 1173029 w 2066462"/>
                <a:gd name="connsiteY12" fmla="*/ 1492882 h 1650758"/>
                <a:gd name="connsiteX13" fmla="*/ 794380 w 2066462"/>
                <a:gd name="connsiteY13" fmla="*/ 1588759 h 1650758"/>
                <a:gd name="connsiteX14" fmla="*/ 0 w 2066462"/>
                <a:gd name="connsiteY14" fmla="*/ 794380 h 1650758"/>
                <a:gd name="connsiteX15" fmla="*/ 794380 w 2066462"/>
                <a:gd name="connsiteY15" fmla="*/ 0 h 1650758"/>
                <a:gd name="connsiteX16" fmla="*/ 1214452 w 2066462"/>
                <a:gd name="connsiteY16" fmla="*/ 120029 h 165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66462" h="1650758">
                  <a:moveTo>
                    <a:pt x="1214452" y="120029"/>
                  </a:moveTo>
                  <a:cubicBezTo>
                    <a:pt x="1295692" y="170743"/>
                    <a:pt x="1367105" y="235729"/>
                    <a:pt x="1425182" y="311479"/>
                  </a:cubicBezTo>
                  <a:lnTo>
                    <a:pt x="1492195" y="417460"/>
                  </a:lnTo>
                  <a:lnTo>
                    <a:pt x="1503440" y="415260"/>
                  </a:lnTo>
                  <a:cubicBezTo>
                    <a:pt x="1560881" y="409643"/>
                    <a:pt x="1620558" y="420529"/>
                    <a:pt x="1675119" y="450101"/>
                  </a:cubicBezTo>
                  <a:cubicBezTo>
                    <a:pt x="1784241" y="509244"/>
                    <a:pt x="1841908" y="626335"/>
                    <a:pt x="1830653" y="742565"/>
                  </a:cubicBezTo>
                  <a:lnTo>
                    <a:pt x="1820917" y="791681"/>
                  </a:lnTo>
                  <a:lnTo>
                    <a:pt x="1865194" y="815713"/>
                  </a:lnTo>
                  <a:cubicBezTo>
                    <a:pt x="1986625" y="897750"/>
                    <a:pt x="2066462" y="1036679"/>
                    <a:pt x="2066462" y="1194254"/>
                  </a:cubicBezTo>
                  <a:cubicBezTo>
                    <a:pt x="2066462" y="1446374"/>
                    <a:pt x="1862078" y="1650758"/>
                    <a:pt x="1609958" y="1650758"/>
                  </a:cubicBezTo>
                  <a:cubicBezTo>
                    <a:pt x="1483898" y="1650758"/>
                    <a:pt x="1369772" y="1599663"/>
                    <a:pt x="1287160" y="1517051"/>
                  </a:cubicBezTo>
                  <a:lnTo>
                    <a:pt x="1235770" y="1454766"/>
                  </a:lnTo>
                  <a:lnTo>
                    <a:pt x="1173029" y="1492882"/>
                  </a:lnTo>
                  <a:cubicBezTo>
                    <a:pt x="1060470" y="1554027"/>
                    <a:pt x="931481" y="1588759"/>
                    <a:pt x="794380" y="1588759"/>
                  </a:cubicBezTo>
                  <a:cubicBezTo>
                    <a:pt x="355656" y="1588759"/>
                    <a:pt x="0" y="1233104"/>
                    <a:pt x="0" y="794380"/>
                  </a:cubicBezTo>
                  <a:cubicBezTo>
                    <a:pt x="0" y="355656"/>
                    <a:pt x="355656" y="0"/>
                    <a:pt x="794380" y="0"/>
                  </a:cubicBezTo>
                  <a:cubicBezTo>
                    <a:pt x="948619" y="0"/>
                    <a:pt x="1092591" y="43958"/>
                    <a:pt x="1214452" y="120029"/>
                  </a:cubicBezTo>
                  <a:close/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649F556C-B0F4-42B9-7FEB-1653B22DCB92}"/>
                </a:ext>
              </a:extLst>
            </p:cNvPr>
            <p:cNvSpPr/>
            <p:nvPr/>
          </p:nvSpPr>
          <p:spPr>
            <a:xfrm>
              <a:off x="0" y="3608748"/>
              <a:ext cx="2094498" cy="2343538"/>
            </a:xfrm>
            <a:custGeom>
              <a:avLst/>
              <a:gdLst>
                <a:gd name="connsiteX0" fmla="*/ 288557 w 2094498"/>
                <a:gd name="connsiteY0" fmla="*/ 0 h 2343538"/>
                <a:gd name="connsiteX1" fmla="*/ 1410495 w 2094498"/>
                <a:gd name="connsiteY1" fmla="*/ 1012453 h 2343538"/>
                <a:gd name="connsiteX2" fmla="*/ 1412431 w 2094498"/>
                <a:gd name="connsiteY2" fmla="*/ 1050790 h 2343538"/>
                <a:gd name="connsiteX3" fmla="*/ 1446411 w 2094498"/>
                <a:gd name="connsiteY3" fmla="*/ 1047364 h 2343538"/>
                <a:gd name="connsiteX4" fmla="*/ 2094498 w 2094498"/>
                <a:gd name="connsiteY4" fmla="*/ 1695451 h 2343538"/>
                <a:gd name="connsiteX5" fmla="*/ 1446411 w 2094498"/>
                <a:gd name="connsiteY5" fmla="*/ 2343538 h 2343538"/>
                <a:gd name="connsiteX6" fmla="*/ 988144 w 2094498"/>
                <a:gd name="connsiteY6" fmla="*/ 2153718 h 2343538"/>
                <a:gd name="connsiteX7" fmla="*/ 915187 w 2094498"/>
                <a:gd name="connsiteY7" fmla="*/ 2065293 h 2343538"/>
                <a:gd name="connsiteX8" fmla="*/ 826115 w 2094498"/>
                <a:gd name="connsiteY8" fmla="*/ 2119406 h 2343538"/>
                <a:gd name="connsiteX9" fmla="*/ 288557 w 2094498"/>
                <a:gd name="connsiteY9" fmla="*/ 2255520 h 2343538"/>
                <a:gd name="connsiteX10" fmla="*/ 61274 w 2094498"/>
                <a:gd name="connsiteY10" fmla="*/ 2232608 h 2343538"/>
                <a:gd name="connsiteX11" fmla="*/ 0 w 2094498"/>
                <a:gd name="connsiteY11" fmla="*/ 2216853 h 2343538"/>
                <a:gd name="connsiteX12" fmla="*/ 0 w 2094498"/>
                <a:gd name="connsiteY12" fmla="*/ 38667 h 2343538"/>
                <a:gd name="connsiteX13" fmla="*/ 61274 w 2094498"/>
                <a:gd name="connsiteY13" fmla="*/ 22912 h 2343538"/>
                <a:gd name="connsiteX14" fmla="*/ 288557 w 2094498"/>
                <a:gd name="connsiteY14" fmla="*/ 0 h 234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4498" h="2343538">
                  <a:moveTo>
                    <a:pt x="288557" y="0"/>
                  </a:moveTo>
                  <a:cubicBezTo>
                    <a:pt x="872474" y="0"/>
                    <a:pt x="1352742" y="443773"/>
                    <a:pt x="1410495" y="1012453"/>
                  </a:cubicBezTo>
                  <a:lnTo>
                    <a:pt x="1412431" y="1050790"/>
                  </a:lnTo>
                  <a:lnTo>
                    <a:pt x="1446411" y="1047364"/>
                  </a:lnTo>
                  <a:cubicBezTo>
                    <a:pt x="1804340" y="1047364"/>
                    <a:pt x="2094498" y="1337522"/>
                    <a:pt x="2094498" y="1695451"/>
                  </a:cubicBezTo>
                  <a:cubicBezTo>
                    <a:pt x="2094498" y="2053380"/>
                    <a:pt x="1804340" y="2343538"/>
                    <a:pt x="1446411" y="2343538"/>
                  </a:cubicBezTo>
                  <a:cubicBezTo>
                    <a:pt x="1267447" y="2343538"/>
                    <a:pt x="1105425" y="2270999"/>
                    <a:pt x="988144" y="2153718"/>
                  </a:cubicBezTo>
                  <a:lnTo>
                    <a:pt x="915187" y="2065293"/>
                  </a:lnTo>
                  <a:lnTo>
                    <a:pt x="826115" y="2119406"/>
                  </a:lnTo>
                  <a:cubicBezTo>
                    <a:pt x="666318" y="2206212"/>
                    <a:pt x="483196" y="2255520"/>
                    <a:pt x="288557" y="2255520"/>
                  </a:cubicBezTo>
                  <a:cubicBezTo>
                    <a:pt x="210702" y="2255520"/>
                    <a:pt x="134689" y="2247631"/>
                    <a:pt x="61274" y="2232608"/>
                  </a:cubicBezTo>
                  <a:lnTo>
                    <a:pt x="0" y="2216853"/>
                  </a:lnTo>
                  <a:lnTo>
                    <a:pt x="0" y="38667"/>
                  </a:lnTo>
                  <a:lnTo>
                    <a:pt x="61274" y="22912"/>
                  </a:lnTo>
                  <a:cubicBezTo>
                    <a:pt x="134689" y="7889"/>
                    <a:pt x="210702" y="0"/>
                    <a:pt x="288557" y="0"/>
                  </a:cubicBezTo>
                  <a:close/>
                </a:path>
              </a:pathLst>
            </a:custGeom>
            <a:solidFill>
              <a:schemeClr val="accent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857F42B-3C03-3556-80DD-AE3DA634A69F}"/>
                </a:ext>
              </a:extLst>
            </p:cNvPr>
            <p:cNvSpPr/>
            <p:nvPr/>
          </p:nvSpPr>
          <p:spPr>
            <a:xfrm>
              <a:off x="10251978" y="4854025"/>
              <a:ext cx="1940023" cy="1379789"/>
            </a:xfrm>
            <a:custGeom>
              <a:avLst/>
              <a:gdLst>
                <a:gd name="connsiteX0" fmla="*/ 1067485 w 1940023"/>
                <a:gd name="connsiteY0" fmla="*/ 0 h 1379789"/>
                <a:gd name="connsiteX1" fmla="*/ 1564623 w 1940023"/>
                <a:gd name="connsiteY1" fmla="*/ 361858 h 1379789"/>
                <a:gd name="connsiteX2" fmla="*/ 1568945 w 1940023"/>
                <a:gd name="connsiteY2" fmla="*/ 400145 h 1379789"/>
                <a:gd name="connsiteX3" fmla="*/ 1611596 w 1940023"/>
                <a:gd name="connsiteY3" fmla="*/ 395599 h 1379789"/>
                <a:gd name="connsiteX4" fmla="*/ 1922399 w 1940023"/>
                <a:gd name="connsiteY4" fmla="*/ 570298 h 1379789"/>
                <a:gd name="connsiteX5" fmla="*/ 1938057 w 1940023"/>
                <a:gd name="connsiteY5" fmla="*/ 600794 h 1379789"/>
                <a:gd name="connsiteX6" fmla="*/ 1940023 w 1940023"/>
                <a:gd name="connsiteY6" fmla="*/ 600650 h 1379789"/>
                <a:gd name="connsiteX7" fmla="*/ 1940023 w 1940023"/>
                <a:gd name="connsiteY7" fmla="*/ 1379789 h 1379789"/>
                <a:gd name="connsiteX8" fmla="*/ 1884823 w 1940023"/>
                <a:gd name="connsiteY8" fmla="*/ 1374725 h 1379789"/>
                <a:gd name="connsiteX9" fmla="*/ 1569644 w 1940023"/>
                <a:gd name="connsiteY9" fmla="*/ 1212501 h 1379789"/>
                <a:gd name="connsiteX10" fmla="*/ 1546254 w 1940023"/>
                <a:gd name="connsiteY10" fmla="*/ 1181116 h 1379789"/>
                <a:gd name="connsiteX11" fmla="*/ 1536058 w 1940023"/>
                <a:gd name="connsiteY11" fmla="*/ 1180029 h 1379789"/>
                <a:gd name="connsiteX12" fmla="*/ 1259524 w 1940023"/>
                <a:gd name="connsiteY12" fmla="*/ 928080 h 1379789"/>
                <a:gd name="connsiteX13" fmla="*/ 1250622 w 1940023"/>
                <a:gd name="connsiteY13" fmla="*/ 874756 h 1379789"/>
                <a:gd name="connsiteX14" fmla="*/ 1169754 w 1940023"/>
                <a:gd name="connsiteY14" fmla="*/ 897175 h 1379789"/>
                <a:gd name="connsiteX15" fmla="*/ 1067485 w 1940023"/>
                <a:gd name="connsiteY15" fmla="*/ 906382 h 1379789"/>
                <a:gd name="connsiteX16" fmla="*/ 965216 w 1940023"/>
                <a:gd name="connsiteY16" fmla="*/ 897175 h 1379789"/>
                <a:gd name="connsiteX17" fmla="*/ 899181 w 1940023"/>
                <a:gd name="connsiteY17" fmla="*/ 878868 h 1379789"/>
                <a:gd name="connsiteX18" fmla="*/ 866268 w 1940023"/>
                <a:gd name="connsiteY18" fmla="*/ 914494 h 1379789"/>
                <a:gd name="connsiteX19" fmla="*/ 507448 w 1940023"/>
                <a:gd name="connsiteY19" fmla="*/ 1047231 h 1379789"/>
                <a:gd name="connsiteX20" fmla="*/ 0 w 1940023"/>
                <a:gd name="connsiteY20" fmla="*/ 594040 h 1379789"/>
                <a:gd name="connsiteX21" fmla="*/ 507448 w 1940023"/>
                <a:gd name="connsiteY21" fmla="*/ 140849 h 1379789"/>
                <a:gd name="connsiteX22" fmla="*/ 609717 w 1940023"/>
                <a:gd name="connsiteY22" fmla="*/ 150057 h 1379789"/>
                <a:gd name="connsiteX23" fmla="*/ 675752 w 1940023"/>
                <a:gd name="connsiteY23" fmla="*/ 168363 h 1379789"/>
                <a:gd name="connsiteX24" fmla="*/ 708665 w 1940023"/>
                <a:gd name="connsiteY24" fmla="*/ 132737 h 1379789"/>
                <a:gd name="connsiteX25" fmla="*/ 1067485 w 1940023"/>
                <a:gd name="connsiteY25" fmla="*/ 0 h 137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40023" h="1379789">
                  <a:moveTo>
                    <a:pt x="1067485" y="0"/>
                  </a:moveTo>
                  <a:cubicBezTo>
                    <a:pt x="1312709" y="0"/>
                    <a:pt x="1517306" y="155346"/>
                    <a:pt x="1564623" y="361858"/>
                  </a:cubicBezTo>
                  <a:lnTo>
                    <a:pt x="1568945" y="400145"/>
                  </a:lnTo>
                  <a:lnTo>
                    <a:pt x="1611596" y="395599"/>
                  </a:lnTo>
                  <a:cubicBezTo>
                    <a:pt x="1740974" y="395599"/>
                    <a:pt x="1855042" y="464897"/>
                    <a:pt x="1922399" y="570298"/>
                  </a:cubicBezTo>
                  <a:lnTo>
                    <a:pt x="1938057" y="600794"/>
                  </a:lnTo>
                  <a:lnTo>
                    <a:pt x="1940023" y="600650"/>
                  </a:lnTo>
                  <a:lnTo>
                    <a:pt x="1940023" y="1379789"/>
                  </a:lnTo>
                  <a:lnTo>
                    <a:pt x="1884823" y="1374725"/>
                  </a:lnTo>
                  <a:cubicBezTo>
                    <a:pt x="1754443" y="1350294"/>
                    <a:pt x="1642974" y="1291551"/>
                    <a:pt x="1569644" y="1212501"/>
                  </a:cubicBezTo>
                  <a:lnTo>
                    <a:pt x="1546254" y="1181116"/>
                  </a:lnTo>
                  <a:lnTo>
                    <a:pt x="1536058" y="1180029"/>
                  </a:lnTo>
                  <a:cubicBezTo>
                    <a:pt x="1407959" y="1152318"/>
                    <a:pt x="1303665" y="1055526"/>
                    <a:pt x="1259524" y="928080"/>
                  </a:cubicBezTo>
                  <a:lnTo>
                    <a:pt x="1250622" y="874756"/>
                  </a:lnTo>
                  <a:lnTo>
                    <a:pt x="1169754" y="897175"/>
                  </a:lnTo>
                  <a:cubicBezTo>
                    <a:pt x="1136720" y="903212"/>
                    <a:pt x="1102517" y="906382"/>
                    <a:pt x="1067485" y="906382"/>
                  </a:cubicBezTo>
                  <a:cubicBezTo>
                    <a:pt x="1032453" y="906382"/>
                    <a:pt x="998250" y="903212"/>
                    <a:pt x="965216" y="897175"/>
                  </a:cubicBezTo>
                  <a:lnTo>
                    <a:pt x="899181" y="878868"/>
                  </a:lnTo>
                  <a:lnTo>
                    <a:pt x="866268" y="914494"/>
                  </a:lnTo>
                  <a:cubicBezTo>
                    <a:pt x="774438" y="996506"/>
                    <a:pt x="647576" y="1047231"/>
                    <a:pt x="507448" y="1047231"/>
                  </a:cubicBezTo>
                  <a:cubicBezTo>
                    <a:pt x="227192" y="1047231"/>
                    <a:pt x="0" y="844330"/>
                    <a:pt x="0" y="594040"/>
                  </a:cubicBezTo>
                  <a:cubicBezTo>
                    <a:pt x="0" y="343750"/>
                    <a:pt x="227192" y="140849"/>
                    <a:pt x="507448" y="140849"/>
                  </a:cubicBezTo>
                  <a:cubicBezTo>
                    <a:pt x="542480" y="140849"/>
                    <a:pt x="576683" y="144020"/>
                    <a:pt x="609717" y="150057"/>
                  </a:cubicBezTo>
                  <a:lnTo>
                    <a:pt x="675752" y="168363"/>
                  </a:lnTo>
                  <a:lnTo>
                    <a:pt x="708665" y="132737"/>
                  </a:lnTo>
                  <a:cubicBezTo>
                    <a:pt x="800495" y="50725"/>
                    <a:pt x="927357" y="0"/>
                    <a:pt x="106748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152F5BB-A9B4-6A68-C592-9938AA96272D}"/>
                </a:ext>
              </a:extLst>
            </p:cNvPr>
            <p:cNvSpPr/>
            <p:nvPr/>
          </p:nvSpPr>
          <p:spPr>
            <a:xfrm rot="19437657">
              <a:off x="-421011" y="4729278"/>
              <a:ext cx="2053484" cy="1713481"/>
            </a:xfrm>
            <a:custGeom>
              <a:avLst/>
              <a:gdLst>
                <a:gd name="connsiteX0" fmla="*/ 1157280 w 2053484"/>
                <a:gd name="connsiteY0" fmla="*/ 103353 h 1713481"/>
                <a:gd name="connsiteX1" fmla="*/ 1546690 w 2053484"/>
                <a:gd name="connsiteY1" fmla="*/ 727249 h 1713481"/>
                <a:gd name="connsiteX2" fmla="*/ 1548124 w 2053484"/>
                <a:gd name="connsiteY2" fmla="*/ 755654 h 1713481"/>
                <a:gd name="connsiteX3" fmla="*/ 1573301 w 2053484"/>
                <a:gd name="connsiteY3" fmla="*/ 753115 h 1713481"/>
                <a:gd name="connsiteX4" fmla="*/ 2053484 w 2053484"/>
                <a:gd name="connsiteY4" fmla="*/ 1233298 h 1713481"/>
                <a:gd name="connsiteX5" fmla="*/ 1573301 w 2053484"/>
                <a:gd name="connsiteY5" fmla="*/ 1713481 h 1713481"/>
                <a:gd name="connsiteX6" fmla="*/ 1233760 w 2053484"/>
                <a:gd name="connsiteY6" fmla="*/ 1572839 h 1713481"/>
                <a:gd name="connsiteX7" fmla="*/ 1179705 w 2053484"/>
                <a:gd name="connsiteY7" fmla="*/ 1507323 h 1713481"/>
                <a:gd name="connsiteX8" fmla="*/ 1113709 w 2053484"/>
                <a:gd name="connsiteY8" fmla="*/ 1547416 h 1713481"/>
                <a:gd name="connsiteX9" fmla="*/ 715419 w 2053484"/>
                <a:gd name="connsiteY9" fmla="*/ 1648267 h 1713481"/>
                <a:gd name="connsiteX10" fmla="*/ 22540 w 2053484"/>
                <a:gd name="connsiteY10" fmla="*/ 1279866 h 1713481"/>
                <a:gd name="connsiteX11" fmla="*/ 0 w 2053484"/>
                <a:gd name="connsiteY11" fmla="*/ 1238340 h 1713481"/>
                <a:gd name="connsiteX12" fmla="*/ 900997 w 2053484"/>
                <a:gd name="connsiteY12" fmla="*/ 0 h 1713481"/>
                <a:gd name="connsiteX13" fmla="*/ 1021807 w 2053484"/>
                <a:gd name="connsiteY13" fmla="*/ 35057 h 1713481"/>
                <a:gd name="connsiteX14" fmla="*/ 1157280 w 2053484"/>
                <a:gd name="connsiteY14" fmla="*/ 103353 h 171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53484" h="1713481">
                  <a:moveTo>
                    <a:pt x="1157280" y="103353"/>
                  </a:moveTo>
                  <a:cubicBezTo>
                    <a:pt x="1370916" y="236714"/>
                    <a:pt x="1519946" y="463905"/>
                    <a:pt x="1546690" y="727249"/>
                  </a:cubicBezTo>
                  <a:lnTo>
                    <a:pt x="1548124" y="755654"/>
                  </a:lnTo>
                  <a:lnTo>
                    <a:pt x="1573301" y="753115"/>
                  </a:lnTo>
                  <a:cubicBezTo>
                    <a:pt x="1838499" y="753115"/>
                    <a:pt x="2053484" y="968100"/>
                    <a:pt x="2053484" y="1233298"/>
                  </a:cubicBezTo>
                  <a:cubicBezTo>
                    <a:pt x="2053484" y="1498496"/>
                    <a:pt x="1838499" y="1713481"/>
                    <a:pt x="1573301" y="1713481"/>
                  </a:cubicBezTo>
                  <a:cubicBezTo>
                    <a:pt x="1440702" y="1713481"/>
                    <a:pt x="1320657" y="1659735"/>
                    <a:pt x="1233760" y="1572839"/>
                  </a:cubicBezTo>
                  <a:lnTo>
                    <a:pt x="1179705" y="1507323"/>
                  </a:lnTo>
                  <a:lnTo>
                    <a:pt x="1113709" y="1547416"/>
                  </a:lnTo>
                  <a:cubicBezTo>
                    <a:pt x="995312" y="1611733"/>
                    <a:pt x="859632" y="1648267"/>
                    <a:pt x="715419" y="1648267"/>
                  </a:cubicBezTo>
                  <a:cubicBezTo>
                    <a:pt x="426994" y="1648266"/>
                    <a:pt x="172700" y="1502132"/>
                    <a:pt x="22540" y="1279866"/>
                  </a:cubicBezTo>
                  <a:lnTo>
                    <a:pt x="0" y="1238340"/>
                  </a:lnTo>
                  <a:lnTo>
                    <a:pt x="900997" y="0"/>
                  </a:lnTo>
                  <a:lnTo>
                    <a:pt x="1021807" y="35057"/>
                  </a:lnTo>
                  <a:cubicBezTo>
                    <a:pt x="1069241" y="53761"/>
                    <a:pt x="1114553" y="76680"/>
                    <a:pt x="1157280" y="10335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C0ECB2A3-5838-5617-E924-79417E9E6CCD}"/>
                </a:ext>
              </a:extLst>
            </p:cNvPr>
            <p:cNvSpPr/>
            <p:nvPr/>
          </p:nvSpPr>
          <p:spPr>
            <a:xfrm>
              <a:off x="0" y="4571160"/>
              <a:ext cx="12192000" cy="2286840"/>
            </a:xfrm>
            <a:custGeom>
              <a:avLst/>
              <a:gdLst>
                <a:gd name="connsiteX0" fmla="*/ 6096000 w 12192000"/>
                <a:gd name="connsiteY0" fmla="*/ 0 h 2286840"/>
                <a:gd name="connsiteX1" fmla="*/ 12182716 w 12192000"/>
                <a:gd name="connsiteY1" fmla="*/ 1347601 h 2286840"/>
                <a:gd name="connsiteX2" fmla="*/ 12192000 w 12192000"/>
                <a:gd name="connsiteY2" fmla="*/ 1353951 h 2286840"/>
                <a:gd name="connsiteX3" fmla="*/ 12192000 w 12192000"/>
                <a:gd name="connsiteY3" fmla="*/ 2286840 h 2286840"/>
                <a:gd name="connsiteX4" fmla="*/ 0 w 12192000"/>
                <a:gd name="connsiteY4" fmla="*/ 2286840 h 2286840"/>
                <a:gd name="connsiteX5" fmla="*/ 0 w 12192000"/>
                <a:gd name="connsiteY5" fmla="*/ 1353950 h 2286840"/>
                <a:gd name="connsiteX6" fmla="*/ 9284 w 12192000"/>
                <a:gd name="connsiteY6" fmla="*/ 1347601 h 2286840"/>
                <a:gd name="connsiteX7" fmla="*/ 6096000 w 12192000"/>
                <a:gd name="connsiteY7" fmla="*/ 0 h 228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2286840">
                  <a:moveTo>
                    <a:pt x="6096000" y="0"/>
                  </a:moveTo>
                  <a:cubicBezTo>
                    <a:pt x="8675492" y="0"/>
                    <a:pt x="10934472" y="539683"/>
                    <a:pt x="12182716" y="1347601"/>
                  </a:cubicBezTo>
                  <a:lnTo>
                    <a:pt x="12192000" y="1353951"/>
                  </a:lnTo>
                  <a:lnTo>
                    <a:pt x="12192000" y="2286840"/>
                  </a:lnTo>
                  <a:lnTo>
                    <a:pt x="0" y="2286840"/>
                  </a:lnTo>
                  <a:lnTo>
                    <a:pt x="0" y="1353950"/>
                  </a:lnTo>
                  <a:lnTo>
                    <a:pt x="9284" y="1347601"/>
                  </a:lnTo>
                  <a:cubicBezTo>
                    <a:pt x="1257529" y="539683"/>
                    <a:pt x="3516508" y="0"/>
                    <a:pt x="6096000" y="0"/>
                  </a:cubicBez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F6087664-FC76-BAC7-7DF1-39D179349650}"/>
                  </a:ext>
                </a:extLst>
              </p14:cNvPr>
              <p14:cNvContentPartPr/>
              <p14:nvPr/>
            </p14:nvContentPartPr>
            <p14:xfrm>
              <a:off x="6499331" y="3584456"/>
              <a:ext cx="360" cy="360"/>
            </p14:xfrm>
          </p:contentPart>
        </mc:Choice>
        <mc:Fallback xmlns=""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F6087664-FC76-BAC7-7DF1-39D1793496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0331" y="35754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420ACB2-2D8A-DBF4-E79E-F7CFC7AB4100}"/>
              </a:ext>
            </a:extLst>
          </p:cNvPr>
          <p:cNvSpPr txBox="1"/>
          <p:nvPr/>
        </p:nvSpPr>
        <p:spPr>
          <a:xfrm>
            <a:off x="3037403" y="1579955"/>
            <a:ext cx="6083717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500" dirty="0">
                <a:solidFill>
                  <a:schemeClr val="accent3">
                    <a:lumMod val="50000"/>
                  </a:schemeClr>
                </a:solidFill>
                <a:latin typeface="+mj-ea"/>
                <a:ea typeface="+mj-ea"/>
              </a:rPr>
              <a:t>感谢观看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4D4C56F-BE6D-0ADD-80D9-9094B2A1C8CA}"/>
              </a:ext>
            </a:extLst>
          </p:cNvPr>
          <p:cNvSpPr txBox="1"/>
          <p:nvPr/>
        </p:nvSpPr>
        <p:spPr>
          <a:xfrm>
            <a:off x="3037403" y="1517019"/>
            <a:ext cx="6083717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5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感谢观看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E5C64AD-FA72-B73D-7DD4-7A2FC2C2F15E}"/>
              </a:ext>
            </a:extLst>
          </p:cNvPr>
          <p:cNvGrpSpPr/>
          <p:nvPr/>
        </p:nvGrpSpPr>
        <p:grpSpPr>
          <a:xfrm>
            <a:off x="4602716" y="5203422"/>
            <a:ext cx="2923207" cy="716073"/>
            <a:chOff x="4602716" y="5203422"/>
            <a:chExt cx="2923207" cy="71607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76DFBB7-FA89-E7F4-D2F3-2745A560174A}"/>
                </a:ext>
              </a:extLst>
            </p:cNvPr>
            <p:cNvGrpSpPr/>
            <p:nvPr/>
          </p:nvGrpSpPr>
          <p:grpSpPr>
            <a:xfrm>
              <a:off x="4637834" y="5286257"/>
              <a:ext cx="2888089" cy="633238"/>
              <a:chOff x="4734354" y="6211083"/>
              <a:chExt cx="2888089" cy="633238"/>
            </a:xfrm>
          </p:grpSpPr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F5226504-6E8B-9338-C2BB-4F50885DC590}"/>
                  </a:ext>
                </a:extLst>
              </p:cNvPr>
              <p:cNvSpPr/>
              <p:nvPr/>
            </p:nvSpPr>
            <p:spPr>
              <a:xfrm>
                <a:off x="4739587" y="6211083"/>
                <a:ext cx="2882856" cy="633238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0F13BE5E-A5C5-A85C-F9C6-3AF1BE30F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3009" t="3640" r="15833" b="3640"/>
              <a:stretch>
                <a:fillRect/>
              </a:stretch>
            </p:blipFill>
            <p:spPr>
              <a:xfrm>
                <a:off x="4734354" y="6211083"/>
                <a:ext cx="2882856" cy="633238"/>
              </a:xfrm>
              <a:custGeom>
                <a:avLst/>
                <a:gdLst>
                  <a:gd name="connsiteX0" fmla="*/ 316619 w 2882856"/>
                  <a:gd name="connsiteY0" fmla="*/ 0 h 633238"/>
                  <a:gd name="connsiteX1" fmla="*/ 2566237 w 2882856"/>
                  <a:gd name="connsiteY1" fmla="*/ 0 h 633238"/>
                  <a:gd name="connsiteX2" fmla="*/ 2882856 w 2882856"/>
                  <a:gd name="connsiteY2" fmla="*/ 316619 h 633238"/>
                  <a:gd name="connsiteX3" fmla="*/ 2566237 w 2882856"/>
                  <a:gd name="connsiteY3" fmla="*/ 633238 h 633238"/>
                  <a:gd name="connsiteX4" fmla="*/ 316619 w 2882856"/>
                  <a:gd name="connsiteY4" fmla="*/ 633238 h 633238"/>
                  <a:gd name="connsiteX5" fmla="*/ 0 w 2882856"/>
                  <a:gd name="connsiteY5" fmla="*/ 316619 h 633238"/>
                  <a:gd name="connsiteX6" fmla="*/ 316619 w 2882856"/>
                  <a:gd name="connsiteY6" fmla="*/ 0 h 63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82856" h="633238">
                    <a:moveTo>
                      <a:pt x="316619" y="0"/>
                    </a:moveTo>
                    <a:lnTo>
                      <a:pt x="2566237" y="0"/>
                    </a:lnTo>
                    <a:cubicBezTo>
                      <a:pt x="2741101" y="0"/>
                      <a:pt x="2882856" y="141755"/>
                      <a:pt x="2882856" y="316619"/>
                    </a:cubicBezTo>
                    <a:cubicBezTo>
                      <a:pt x="2882856" y="491483"/>
                      <a:pt x="2741101" y="633238"/>
                      <a:pt x="2566237" y="633238"/>
                    </a:cubicBezTo>
                    <a:lnTo>
                      <a:pt x="316619" y="633238"/>
                    </a:lnTo>
                    <a:cubicBezTo>
                      <a:pt x="141755" y="633238"/>
                      <a:pt x="0" y="491483"/>
                      <a:pt x="0" y="316619"/>
                    </a:cubicBezTo>
                    <a:cubicBezTo>
                      <a:pt x="0" y="141755"/>
                      <a:pt x="141755" y="0"/>
                      <a:pt x="316619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4E02E963-D65B-5A20-CDF3-D949787C25B8}"/>
                </a:ext>
              </a:extLst>
            </p:cNvPr>
            <p:cNvSpPr/>
            <p:nvPr/>
          </p:nvSpPr>
          <p:spPr>
            <a:xfrm>
              <a:off x="4602716" y="5203422"/>
              <a:ext cx="2882856" cy="63323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000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24A687F1-48E5-EB9F-EBE5-DE630D5AA68D}"/>
              </a:ext>
            </a:extLst>
          </p:cNvPr>
          <p:cNvSpPr txBox="1"/>
          <p:nvPr/>
        </p:nvSpPr>
        <p:spPr>
          <a:xfrm>
            <a:off x="4787897" y="534935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  <a:latin typeface="+mn-ea"/>
              </a:rPr>
              <a:t>汇报人：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C36900-FD68-DE9D-5B2A-E6EA74978B7C}"/>
              </a:ext>
            </a:extLst>
          </p:cNvPr>
          <p:cNvSpPr txBox="1"/>
          <p:nvPr/>
        </p:nvSpPr>
        <p:spPr>
          <a:xfrm>
            <a:off x="5770392" y="5359514"/>
            <a:ext cx="1539204" cy="3847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900" dirty="0" err="1">
                <a:ln w="3175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rPr>
              <a:t>OfficePLUS</a:t>
            </a:r>
            <a:endParaRPr lang="zh-CN" altLang="en-US" sz="1900" dirty="0">
              <a:ln w="3175">
                <a:solidFill>
                  <a:schemeClr val="accent1">
                    <a:shade val="50000"/>
                  </a:schemeClr>
                </a:solidFill>
              </a:ln>
              <a:solidFill>
                <a:schemeClr val="accent1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7B366C1C-7AF0-FC77-5712-C54AA59EC483}"/>
              </a:ext>
            </a:extLst>
          </p:cNvPr>
          <p:cNvGrpSpPr/>
          <p:nvPr/>
        </p:nvGrpSpPr>
        <p:grpSpPr>
          <a:xfrm>
            <a:off x="7543827" y="4970529"/>
            <a:ext cx="367665" cy="299085"/>
            <a:chOff x="7751445" y="4951095"/>
            <a:chExt cx="367665" cy="299085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007E6D30-59F8-F45E-C281-CFDBAC19B96C}"/>
                </a:ext>
              </a:extLst>
            </p:cNvPr>
            <p:cNvSpPr/>
            <p:nvPr/>
          </p:nvSpPr>
          <p:spPr>
            <a:xfrm>
              <a:off x="7751445" y="4951095"/>
              <a:ext cx="257175" cy="205740"/>
            </a:xfrm>
            <a:custGeom>
              <a:avLst/>
              <a:gdLst>
                <a:gd name="connsiteX0" fmla="*/ 0 w 257175"/>
                <a:gd name="connsiteY0" fmla="*/ 135255 h 205740"/>
                <a:gd name="connsiteX1" fmla="*/ 28575 w 257175"/>
                <a:gd name="connsiteY1" fmla="*/ 205740 h 205740"/>
                <a:gd name="connsiteX2" fmla="*/ 257175 w 257175"/>
                <a:gd name="connsiteY2" fmla="*/ 114300 h 205740"/>
                <a:gd name="connsiteX3" fmla="*/ 224790 w 257175"/>
                <a:gd name="connsiteY3" fmla="*/ 0 h 205740"/>
                <a:gd name="connsiteX4" fmla="*/ 0 w 257175"/>
                <a:gd name="connsiteY4" fmla="*/ 135255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05740">
                  <a:moveTo>
                    <a:pt x="0" y="135255"/>
                  </a:moveTo>
                  <a:lnTo>
                    <a:pt x="28575" y="205740"/>
                  </a:lnTo>
                  <a:lnTo>
                    <a:pt x="257175" y="114300"/>
                  </a:lnTo>
                  <a:lnTo>
                    <a:pt x="224790" y="0"/>
                  </a:lnTo>
                  <a:lnTo>
                    <a:pt x="0" y="135255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F4C477C-C457-7252-E1D9-F56511133685}"/>
                </a:ext>
              </a:extLst>
            </p:cNvPr>
            <p:cNvSpPr/>
            <p:nvPr/>
          </p:nvSpPr>
          <p:spPr>
            <a:xfrm>
              <a:off x="7863840" y="5128260"/>
              <a:ext cx="255270" cy="121920"/>
            </a:xfrm>
            <a:custGeom>
              <a:avLst/>
              <a:gdLst>
                <a:gd name="connsiteX0" fmla="*/ 0 w 255270"/>
                <a:gd name="connsiteY0" fmla="*/ 64770 h 121920"/>
                <a:gd name="connsiteX1" fmla="*/ 13335 w 255270"/>
                <a:gd name="connsiteY1" fmla="*/ 121920 h 121920"/>
                <a:gd name="connsiteX2" fmla="*/ 255270 w 255270"/>
                <a:gd name="connsiteY2" fmla="*/ 99060 h 121920"/>
                <a:gd name="connsiteX3" fmla="*/ 205740 w 255270"/>
                <a:gd name="connsiteY3" fmla="*/ 0 h 121920"/>
                <a:gd name="connsiteX4" fmla="*/ 0 w 255270"/>
                <a:gd name="connsiteY4" fmla="*/ 6477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70" h="121920">
                  <a:moveTo>
                    <a:pt x="0" y="64770"/>
                  </a:moveTo>
                  <a:lnTo>
                    <a:pt x="13335" y="121920"/>
                  </a:lnTo>
                  <a:lnTo>
                    <a:pt x="255270" y="99060"/>
                  </a:lnTo>
                  <a:lnTo>
                    <a:pt x="20574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99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思源黑体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Manrope3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Storyset</a:t>
            </a:r>
            <a:r>
              <a:rPr kumimoji="1" lang="zh-CN" altLang="en-US" dirty="0"/>
              <a:t>，</a:t>
            </a:r>
            <a:r>
              <a:rPr kumimoji="1" lang="en-US" altLang="zh-CN" dirty="0" err="1"/>
              <a:t>unsplash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文大金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>
            <a:extLst>
              <a:ext uri="{FF2B5EF4-FFF2-40B4-BE49-F238E27FC236}">
                <a16:creationId xmlns:a16="http://schemas.microsoft.com/office/drawing/2014/main" id="{4C460C61-2024-70D5-C55D-117D0CD50B62}"/>
              </a:ext>
            </a:extLst>
          </p:cNvPr>
          <p:cNvGrpSpPr/>
          <p:nvPr/>
        </p:nvGrpSpPr>
        <p:grpSpPr>
          <a:xfrm>
            <a:off x="1194791" y="507937"/>
            <a:ext cx="4515758" cy="1823362"/>
            <a:chOff x="1192192" y="658970"/>
            <a:chExt cx="3478295" cy="1404458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83A5D024-D0DC-29FA-6FF9-6329C7DBD876}"/>
                </a:ext>
              </a:extLst>
            </p:cNvPr>
            <p:cNvSpPr/>
            <p:nvPr/>
          </p:nvSpPr>
          <p:spPr>
            <a:xfrm>
              <a:off x="1269719" y="789890"/>
              <a:ext cx="3400768" cy="1273538"/>
            </a:xfrm>
            <a:prstGeom prst="rect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11</a:t>
              </a:r>
              <a:endParaRPr lang="zh-CN" altLang="en-US" dirty="0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CEB433-2A5E-F199-A823-1AB1EDA425E5}"/>
                </a:ext>
              </a:extLst>
            </p:cNvPr>
            <p:cNvSpPr/>
            <p:nvPr/>
          </p:nvSpPr>
          <p:spPr>
            <a:xfrm>
              <a:off x="1192192" y="658970"/>
              <a:ext cx="3400768" cy="127353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59F0D4AE-97B5-6EC5-3E84-076EA635F066}"/>
              </a:ext>
            </a:extLst>
          </p:cNvPr>
          <p:cNvSpPr/>
          <p:nvPr/>
        </p:nvSpPr>
        <p:spPr>
          <a:xfrm>
            <a:off x="1295442" y="2819611"/>
            <a:ext cx="4415107" cy="1653393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/>
              <a:t>11</a:t>
            </a:r>
            <a:endParaRPr lang="zh-CN" altLang="en-US" dirty="0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FCCF516C-C91A-B8A3-B436-86C8A8450224}"/>
              </a:ext>
            </a:extLst>
          </p:cNvPr>
          <p:cNvSpPr/>
          <p:nvPr/>
        </p:nvSpPr>
        <p:spPr>
          <a:xfrm>
            <a:off x="1194791" y="2649642"/>
            <a:ext cx="4415107" cy="165339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E8651638-3945-9958-6D84-57DA16219122}"/>
              </a:ext>
            </a:extLst>
          </p:cNvPr>
          <p:cNvSpPr/>
          <p:nvPr/>
        </p:nvSpPr>
        <p:spPr>
          <a:xfrm>
            <a:off x="6382870" y="677907"/>
            <a:ext cx="4415107" cy="1653393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/>
              <a:t>11</a:t>
            </a:r>
            <a:endParaRPr lang="zh-CN" altLang="en-US" dirty="0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83871FEE-E078-5E9F-852C-9862FFF75E8C}"/>
              </a:ext>
            </a:extLst>
          </p:cNvPr>
          <p:cNvSpPr/>
          <p:nvPr/>
        </p:nvSpPr>
        <p:spPr>
          <a:xfrm>
            <a:off x="6282219" y="507938"/>
            <a:ext cx="4415107" cy="165339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934204EA-20DA-E5D6-4035-13D7757CACD7}"/>
              </a:ext>
            </a:extLst>
          </p:cNvPr>
          <p:cNvSpPr/>
          <p:nvPr/>
        </p:nvSpPr>
        <p:spPr>
          <a:xfrm>
            <a:off x="6382870" y="2819611"/>
            <a:ext cx="4415107" cy="1653393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/>
              <a:t>11</a:t>
            </a:r>
            <a:endParaRPr lang="zh-CN" altLang="en-US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B3C1D64E-3373-4DD4-E5A6-EBA0B3B29E7C}"/>
              </a:ext>
            </a:extLst>
          </p:cNvPr>
          <p:cNvSpPr/>
          <p:nvPr/>
        </p:nvSpPr>
        <p:spPr>
          <a:xfrm>
            <a:off x="6282219" y="2649642"/>
            <a:ext cx="4415107" cy="165339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C29D51AD-3C93-E57D-71B0-F2DA1A6BE656}"/>
              </a:ext>
            </a:extLst>
          </p:cNvPr>
          <p:cNvSpPr txBox="1"/>
          <p:nvPr/>
        </p:nvSpPr>
        <p:spPr>
          <a:xfrm>
            <a:off x="7953401" y="3589068"/>
            <a:ext cx="25924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/>
              <a:t>Epidemic Protection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30B72CA-1F35-AE4C-482D-2B13B0BE3CEC}"/>
              </a:ext>
            </a:extLst>
          </p:cNvPr>
          <p:cNvSpPr/>
          <p:nvPr/>
        </p:nvSpPr>
        <p:spPr>
          <a:xfrm>
            <a:off x="9639483" y="3443428"/>
            <a:ext cx="2407534" cy="24075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F0D1E7BF-66FB-732E-4C6C-60FC73D0667D}"/>
              </a:ext>
            </a:extLst>
          </p:cNvPr>
          <p:cNvSpPr/>
          <p:nvPr/>
        </p:nvSpPr>
        <p:spPr>
          <a:xfrm>
            <a:off x="7653854" y="2710078"/>
            <a:ext cx="4538146" cy="4147922"/>
          </a:xfrm>
          <a:custGeom>
            <a:avLst/>
            <a:gdLst>
              <a:gd name="connsiteX0" fmla="*/ 4538146 w 4538146"/>
              <a:gd name="connsiteY0" fmla="*/ 0 h 4147922"/>
              <a:gd name="connsiteX1" fmla="*/ 4538146 w 4538146"/>
              <a:gd name="connsiteY1" fmla="*/ 4147922 h 4147922"/>
              <a:gd name="connsiteX2" fmla="*/ 3679901 w 4538146"/>
              <a:gd name="connsiteY2" fmla="*/ 4147922 h 4147922"/>
              <a:gd name="connsiteX3" fmla="*/ 3656705 w 4538146"/>
              <a:gd name="connsiteY3" fmla="*/ 4123592 h 4147922"/>
              <a:gd name="connsiteX4" fmla="*/ 3500358 w 4538146"/>
              <a:gd name="connsiteY4" fmla="*/ 3865898 h 4147922"/>
              <a:gd name="connsiteX5" fmla="*/ 3483167 w 4538146"/>
              <a:gd name="connsiteY5" fmla="*/ 3818930 h 4147922"/>
              <a:gd name="connsiteX6" fmla="*/ 3480535 w 4538146"/>
              <a:gd name="connsiteY6" fmla="*/ 3820529 h 4147922"/>
              <a:gd name="connsiteX7" fmla="*/ 3115892 w 4538146"/>
              <a:gd name="connsiteY7" fmla="*/ 3938139 h 4147922"/>
              <a:gd name="connsiteX8" fmla="*/ 2996323 w 4538146"/>
              <a:gd name="connsiteY8" fmla="*/ 3945682 h 4147922"/>
              <a:gd name="connsiteX9" fmla="*/ 2908943 w 4538146"/>
              <a:gd name="connsiteY9" fmla="*/ 4062533 h 4147922"/>
              <a:gd name="connsiteX10" fmla="*/ 2830401 w 4538146"/>
              <a:gd name="connsiteY10" fmla="*/ 4147922 h 4147922"/>
              <a:gd name="connsiteX11" fmla="*/ 452547 w 4538146"/>
              <a:gd name="connsiteY11" fmla="*/ 4147922 h 4147922"/>
              <a:gd name="connsiteX12" fmla="*/ 374940 w 4538146"/>
              <a:gd name="connsiteY12" fmla="*/ 4062533 h 4147922"/>
              <a:gd name="connsiteX13" fmla="*/ 0 w 4538146"/>
              <a:gd name="connsiteY13" fmla="*/ 3018106 h 4147922"/>
              <a:gd name="connsiteX14" fmla="*/ 1641941 w 4538146"/>
              <a:gd name="connsiteY14" fmla="*/ 1376165 h 4147922"/>
              <a:gd name="connsiteX15" fmla="*/ 2802969 w 4538146"/>
              <a:gd name="connsiteY15" fmla="*/ 1857079 h 4147922"/>
              <a:gd name="connsiteX16" fmla="*/ 2817448 w 4538146"/>
              <a:gd name="connsiteY16" fmla="*/ 1873010 h 4147922"/>
              <a:gd name="connsiteX17" fmla="*/ 2876197 w 4538146"/>
              <a:gd name="connsiteY17" fmla="*/ 1864044 h 4147922"/>
              <a:gd name="connsiteX18" fmla="*/ 2982933 w 4538146"/>
              <a:gd name="connsiteY18" fmla="*/ 1858654 h 4147922"/>
              <a:gd name="connsiteX19" fmla="*/ 3293368 w 4538146"/>
              <a:gd name="connsiteY19" fmla="*/ 1905588 h 4147922"/>
              <a:gd name="connsiteX20" fmla="*/ 3384250 w 4538146"/>
              <a:gd name="connsiteY20" fmla="*/ 1941396 h 4147922"/>
              <a:gd name="connsiteX21" fmla="*/ 3398794 w 4538146"/>
              <a:gd name="connsiteY21" fmla="*/ 1901658 h 4147922"/>
              <a:gd name="connsiteX22" fmla="*/ 4119044 w 4538146"/>
              <a:gd name="connsiteY22" fmla="*/ 1248636 h 4147922"/>
              <a:gd name="connsiteX23" fmla="*/ 4128075 w 4538146"/>
              <a:gd name="connsiteY23" fmla="*/ 1246314 h 4147922"/>
              <a:gd name="connsiteX24" fmla="*/ 4109844 w 4538146"/>
              <a:gd name="connsiteY24" fmla="*/ 1126862 h 4147922"/>
              <a:gd name="connsiteX25" fmla="*/ 4102893 w 4538146"/>
              <a:gd name="connsiteY25" fmla="*/ 989205 h 4147922"/>
              <a:gd name="connsiteX26" fmla="*/ 4497232 w 4538146"/>
              <a:gd name="connsiteY26" fmla="*/ 37185 h 414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38146" h="4147922">
                <a:moveTo>
                  <a:pt x="4538146" y="0"/>
                </a:moveTo>
                <a:lnTo>
                  <a:pt x="4538146" y="4147922"/>
                </a:lnTo>
                <a:lnTo>
                  <a:pt x="3679901" y="4147922"/>
                </a:lnTo>
                <a:lnTo>
                  <a:pt x="3656705" y="4123592"/>
                </a:lnTo>
                <a:cubicBezTo>
                  <a:pt x="3592880" y="4046254"/>
                  <a:pt x="3539978" y="3959570"/>
                  <a:pt x="3500358" y="3865898"/>
                </a:cubicBezTo>
                <a:lnTo>
                  <a:pt x="3483167" y="3818930"/>
                </a:lnTo>
                <a:lnTo>
                  <a:pt x="3480535" y="3820529"/>
                </a:lnTo>
                <a:cubicBezTo>
                  <a:pt x="3369596" y="3880795"/>
                  <a:pt x="3246511" y="3921535"/>
                  <a:pt x="3115892" y="3938139"/>
                </a:cubicBezTo>
                <a:lnTo>
                  <a:pt x="2996323" y="3945682"/>
                </a:lnTo>
                <a:lnTo>
                  <a:pt x="2908943" y="4062533"/>
                </a:lnTo>
                <a:lnTo>
                  <a:pt x="2830401" y="4147922"/>
                </a:lnTo>
                <a:lnTo>
                  <a:pt x="452547" y="4147922"/>
                </a:lnTo>
                <a:lnTo>
                  <a:pt x="374940" y="4062533"/>
                </a:lnTo>
                <a:cubicBezTo>
                  <a:pt x="140707" y="3778709"/>
                  <a:pt x="0" y="3414840"/>
                  <a:pt x="0" y="3018106"/>
                </a:cubicBezTo>
                <a:cubicBezTo>
                  <a:pt x="0" y="2111287"/>
                  <a:pt x="735122" y="1376165"/>
                  <a:pt x="1641941" y="1376165"/>
                </a:cubicBezTo>
                <a:cubicBezTo>
                  <a:pt x="2095351" y="1376165"/>
                  <a:pt x="2505836" y="1559946"/>
                  <a:pt x="2802969" y="1857079"/>
                </a:cubicBezTo>
                <a:lnTo>
                  <a:pt x="2817448" y="1873010"/>
                </a:lnTo>
                <a:lnTo>
                  <a:pt x="2876197" y="1864044"/>
                </a:lnTo>
                <a:cubicBezTo>
                  <a:pt x="2911291" y="1860480"/>
                  <a:pt x="2946899" y="1858654"/>
                  <a:pt x="2982933" y="1858654"/>
                </a:cubicBezTo>
                <a:cubicBezTo>
                  <a:pt x="3091036" y="1858654"/>
                  <a:pt x="3195302" y="1875086"/>
                  <a:pt x="3293368" y="1905588"/>
                </a:cubicBezTo>
                <a:lnTo>
                  <a:pt x="3384250" y="1941396"/>
                </a:lnTo>
                <a:lnTo>
                  <a:pt x="3398794" y="1901658"/>
                </a:lnTo>
                <a:cubicBezTo>
                  <a:pt x="3530202" y="1590973"/>
                  <a:pt x="3793782" y="1349803"/>
                  <a:pt x="4119044" y="1248636"/>
                </a:cubicBezTo>
                <a:lnTo>
                  <a:pt x="4128075" y="1246314"/>
                </a:lnTo>
                <a:lnTo>
                  <a:pt x="4109844" y="1126862"/>
                </a:lnTo>
                <a:cubicBezTo>
                  <a:pt x="4105248" y="1081602"/>
                  <a:pt x="4102893" y="1035678"/>
                  <a:pt x="4102893" y="989205"/>
                </a:cubicBezTo>
                <a:cubicBezTo>
                  <a:pt x="4102893" y="617418"/>
                  <a:pt x="4253589" y="280828"/>
                  <a:pt x="4497232" y="37185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2DAC2797-0F7F-78C0-313F-0D55857A4455}"/>
              </a:ext>
            </a:extLst>
          </p:cNvPr>
          <p:cNvSpPr/>
          <p:nvPr/>
        </p:nvSpPr>
        <p:spPr>
          <a:xfrm>
            <a:off x="1774420" y="905668"/>
            <a:ext cx="891304" cy="891304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EED830B4-4B40-3BA1-2B3D-358AE2BC7162}"/>
              </a:ext>
            </a:extLst>
          </p:cNvPr>
          <p:cNvSpPr/>
          <p:nvPr/>
        </p:nvSpPr>
        <p:spPr>
          <a:xfrm>
            <a:off x="944704" y="3810050"/>
            <a:ext cx="2933701" cy="2343538"/>
          </a:xfrm>
          <a:custGeom>
            <a:avLst/>
            <a:gdLst>
              <a:gd name="connsiteX0" fmla="*/ 1127760 w 2933701"/>
              <a:gd name="connsiteY0" fmla="*/ 0 h 2343538"/>
              <a:gd name="connsiteX1" fmla="*/ 2249698 w 2933701"/>
              <a:gd name="connsiteY1" fmla="*/ 1012453 h 2343538"/>
              <a:gd name="connsiteX2" fmla="*/ 2251634 w 2933701"/>
              <a:gd name="connsiteY2" fmla="*/ 1050790 h 2343538"/>
              <a:gd name="connsiteX3" fmla="*/ 2285614 w 2933701"/>
              <a:gd name="connsiteY3" fmla="*/ 1047364 h 2343538"/>
              <a:gd name="connsiteX4" fmla="*/ 2933701 w 2933701"/>
              <a:gd name="connsiteY4" fmla="*/ 1695451 h 2343538"/>
              <a:gd name="connsiteX5" fmla="*/ 2285614 w 2933701"/>
              <a:gd name="connsiteY5" fmla="*/ 2343538 h 2343538"/>
              <a:gd name="connsiteX6" fmla="*/ 1827347 w 2933701"/>
              <a:gd name="connsiteY6" fmla="*/ 2153718 h 2343538"/>
              <a:gd name="connsiteX7" fmla="*/ 1754390 w 2933701"/>
              <a:gd name="connsiteY7" fmla="*/ 2065293 h 2343538"/>
              <a:gd name="connsiteX8" fmla="*/ 1665318 w 2933701"/>
              <a:gd name="connsiteY8" fmla="*/ 2119406 h 2343538"/>
              <a:gd name="connsiteX9" fmla="*/ 1127760 w 2933701"/>
              <a:gd name="connsiteY9" fmla="*/ 2255520 h 2343538"/>
              <a:gd name="connsiteX10" fmla="*/ 0 w 2933701"/>
              <a:gd name="connsiteY10" fmla="*/ 1127760 h 2343538"/>
              <a:gd name="connsiteX11" fmla="*/ 1127760 w 2933701"/>
              <a:gd name="connsiteY11" fmla="*/ 0 h 23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3701" h="2343538">
                <a:moveTo>
                  <a:pt x="1127760" y="0"/>
                </a:moveTo>
                <a:cubicBezTo>
                  <a:pt x="1711677" y="0"/>
                  <a:pt x="2191945" y="443773"/>
                  <a:pt x="2249698" y="1012453"/>
                </a:cubicBezTo>
                <a:lnTo>
                  <a:pt x="2251634" y="1050790"/>
                </a:lnTo>
                <a:lnTo>
                  <a:pt x="2285614" y="1047364"/>
                </a:lnTo>
                <a:cubicBezTo>
                  <a:pt x="2643543" y="1047364"/>
                  <a:pt x="2933701" y="1337522"/>
                  <a:pt x="2933701" y="1695451"/>
                </a:cubicBezTo>
                <a:cubicBezTo>
                  <a:pt x="2933701" y="2053380"/>
                  <a:pt x="2643543" y="2343538"/>
                  <a:pt x="2285614" y="2343538"/>
                </a:cubicBezTo>
                <a:cubicBezTo>
                  <a:pt x="2106650" y="2343538"/>
                  <a:pt x="1944628" y="2270999"/>
                  <a:pt x="1827347" y="2153718"/>
                </a:cubicBezTo>
                <a:lnTo>
                  <a:pt x="1754390" y="2065293"/>
                </a:lnTo>
                <a:lnTo>
                  <a:pt x="1665318" y="2119406"/>
                </a:lnTo>
                <a:cubicBezTo>
                  <a:pt x="1505521" y="2206212"/>
                  <a:pt x="1322399" y="2255520"/>
                  <a:pt x="1127760" y="2255520"/>
                </a:cubicBezTo>
                <a:cubicBezTo>
                  <a:pt x="504915" y="2255520"/>
                  <a:pt x="0" y="1750605"/>
                  <a:pt x="0" y="1127760"/>
                </a:cubicBezTo>
                <a:cubicBezTo>
                  <a:pt x="0" y="504915"/>
                  <a:pt x="504915" y="0"/>
                  <a:pt x="112776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60B4684-B7B3-37B5-2C99-A9BDD6F633A5}"/>
              </a:ext>
            </a:extLst>
          </p:cNvPr>
          <p:cNvSpPr/>
          <p:nvPr/>
        </p:nvSpPr>
        <p:spPr>
          <a:xfrm rot="19892547">
            <a:off x="2338287" y="4106308"/>
            <a:ext cx="2066462" cy="1650758"/>
          </a:xfrm>
          <a:custGeom>
            <a:avLst/>
            <a:gdLst>
              <a:gd name="connsiteX0" fmla="*/ 1214452 w 2066462"/>
              <a:gd name="connsiteY0" fmla="*/ 120029 h 1650758"/>
              <a:gd name="connsiteX1" fmla="*/ 1425182 w 2066462"/>
              <a:gd name="connsiteY1" fmla="*/ 311479 h 1650758"/>
              <a:gd name="connsiteX2" fmla="*/ 1492195 w 2066462"/>
              <a:gd name="connsiteY2" fmla="*/ 417460 h 1650758"/>
              <a:gd name="connsiteX3" fmla="*/ 1503440 w 2066462"/>
              <a:gd name="connsiteY3" fmla="*/ 415260 h 1650758"/>
              <a:gd name="connsiteX4" fmla="*/ 1675119 w 2066462"/>
              <a:gd name="connsiteY4" fmla="*/ 450101 h 1650758"/>
              <a:gd name="connsiteX5" fmla="*/ 1830653 w 2066462"/>
              <a:gd name="connsiteY5" fmla="*/ 742565 h 1650758"/>
              <a:gd name="connsiteX6" fmla="*/ 1820917 w 2066462"/>
              <a:gd name="connsiteY6" fmla="*/ 791681 h 1650758"/>
              <a:gd name="connsiteX7" fmla="*/ 1865194 w 2066462"/>
              <a:gd name="connsiteY7" fmla="*/ 815713 h 1650758"/>
              <a:gd name="connsiteX8" fmla="*/ 2066462 w 2066462"/>
              <a:gd name="connsiteY8" fmla="*/ 1194254 h 1650758"/>
              <a:gd name="connsiteX9" fmla="*/ 1609958 w 2066462"/>
              <a:gd name="connsiteY9" fmla="*/ 1650758 h 1650758"/>
              <a:gd name="connsiteX10" fmla="*/ 1287160 w 2066462"/>
              <a:gd name="connsiteY10" fmla="*/ 1517051 h 1650758"/>
              <a:gd name="connsiteX11" fmla="*/ 1235770 w 2066462"/>
              <a:gd name="connsiteY11" fmla="*/ 1454766 h 1650758"/>
              <a:gd name="connsiteX12" fmla="*/ 1173029 w 2066462"/>
              <a:gd name="connsiteY12" fmla="*/ 1492882 h 1650758"/>
              <a:gd name="connsiteX13" fmla="*/ 794380 w 2066462"/>
              <a:gd name="connsiteY13" fmla="*/ 1588759 h 1650758"/>
              <a:gd name="connsiteX14" fmla="*/ 0 w 2066462"/>
              <a:gd name="connsiteY14" fmla="*/ 794380 h 1650758"/>
              <a:gd name="connsiteX15" fmla="*/ 794380 w 2066462"/>
              <a:gd name="connsiteY15" fmla="*/ 0 h 1650758"/>
              <a:gd name="connsiteX16" fmla="*/ 1214452 w 2066462"/>
              <a:gd name="connsiteY16" fmla="*/ 120029 h 16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6462" h="1650758">
                <a:moveTo>
                  <a:pt x="1214452" y="120029"/>
                </a:moveTo>
                <a:cubicBezTo>
                  <a:pt x="1295692" y="170743"/>
                  <a:pt x="1367105" y="235729"/>
                  <a:pt x="1425182" y="311479"/>
                </a:cubicBezTo>
                <a:lnTo>
                  <a:pt x="1492195" y="417460"/>
                </a:lnTo>
                <a:lnTo>
                  <a:pt x="1503440" y="415260"/>
                </a:lnTo>
                <a:cubicBezTo>
                  <a:pt x="1560881" y="409643"/>
                  <a:pt x="1620558" y="420529"/>
                  <a:pt x="1675119" y="450101"/>
                </a:cubicBezTo>
                <a:cubicBezTo>
                  <a:pt x="1784241" y="509244"/>
                  <a:pt x="1841908" y="626335"/>
                  <a:pt x="1830653" y="742565"/>
                </a:cubicBezTo>
                <a:lnTo>
                  <a:pt x="1820917" y="791681"/>
                </a:lnTo>
                <a:lnTo>
                  <a:pt x="1865194" y="815713"/>
                </a:lnTo>
                <a:cubicBezTo>
                  <a:pt x="1986625" y="897750"/>
                  <a:pt x="2066462" y="1036679"/>
                  <a:pt x="2066462" y="1194254"/>
                </a:cubicBezTo>
                <a:cubicBezTo>
                  <a:pt x="2066462" y="1446374"/>
                  <a:pt x="1862078" y="1650758"/>
                  <a:pt x="1609958" y="1650758"/>
                </a:cubicBezTo>
                <a:cubicBezTo>
                  <a:pt x="1483898" y="1650758"/>
                  <a:pt x="1369772" y="1599663"/>
                  <a:pt x="1287160" y="1517051"/>
                </a:cubicBezTo>
                <a:lnTo>
                  <a:pt x="1235770" y="1454766"/>
                </a:lnTo>
                <a:lnTo>
                  <a:pt x="1173029" y="1492882"/>
                </a:lnTo>
                <a:cubicBezTo>
                  <a:pt x="1060470" y="1554027"/>
                  <a:pt x="931481" y="1588759"/>
                  <a:pt x="794380" y="1588759"/>
                </a:cubicBezTo>
                <a:cubicBezTo>
                  <a:pt x="355656" y="1588759"/>
                  <a:pt x="0" y="1233104"/>
                  <a:pt x="0" y="794380"/>
                </a:cubicBezTo>
                <a:cubicBezTo>
                  <a:pt x="0" y="355656"/>
                  <a:pt x="355656" y="0"/>
                  <a:pt x="794380" y="0"/>
                </a:cubicBezTo>
                <a:cubicBezTo>
                  <a:pt x="948619" y="0"/>
                  <a:pt x="1092591" y="43958"/>
                  <a:pt x="1214452" y="120029"/>
                </a:cubicBezTo>
                <a:close/>
              </a:path>
            </a:pathLst>
          </a:cu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DB619B2-9ED6-416B-EF2E-DFDF1D88A9BE}"/>
              </a:ext>
            </a:extLst>
          </p:cNvPr>
          <p:cNvSpPr/>
          <p:nvPr/>
        </p:nvSpPr>
        <p:spPr>
          <a:xfrm>
            <a:off x="0" y="3608748"/>
            <a:ext cx="2094498" cy="2343538"/>
          </a:xfrm>
          <a:custGeom>
            <a:avLst/>
            <a:gdLst>
              <a:gd name="connsiteX0" fmla="*/ 288557 w 2094498"/>
              <a:gd name="connsiteY0" fmla="*/ 0 h 2343538"/>
              <a:gd name="connsiteX1" fmla="*/ 1410495 w 2094498"/>
              <a:gd name="connsiteY1" fmla="*/ 1012453 h 2343538"/>
              <a:gd name="connsiteX2" fmla="*/ 1412431 w 2094498"/>
              <a:gd name="connsiteY2" fmla="*/ 1050790 h 2343538"/>
              <a:gd name="connsiteX3" fmla="*/ 1446411 w 2094498"/>
              <a:gd name="connsiteY3" fmla="*/ 1047364 h 2343538"/>
              <a:gd name="connsiteX4" fmla="*/ 2094498 w 2094498"/>
              <a:gd name="connsiteY4" fmla="*/ 1695451 h 2343538"/>
              <a:gd name="connsiteX5" fmla="*/ 1446411 w 2094498"/>
              <a:gd name="connsiteY5" fmla="*/ 2343538 h 2343538"/>
              <a:gd name="connsiteX6" fmla="*/ 988144 w 2094498"/>
              <a:gd name="connsiteY6" fmla="*/ 2153718 h 2343538"/>
              <a:gd name="connsiteX7" fmla="*/ 915187 w 2094498"/>
              <a:gd name="connsiteY7" fmla="*/ 2065293 h 2343538"/>
              <a:gd name="connsiteX8" fmla="*/ 826115 w 2094498"/>
              <a:gd name="connsiteY8" fmla="*/ 2119406 h 2343538"/>
              <a:gd name="connsiteX9" fmla="*/ 288557 w 2094498"/>
              <a:gd name="connsiteY9" fmla="*/ 2255520 h 2343538"/>
              <a:gd name="connsiteX10" fmla="*/ 61274 w 2094498"/>
              <a:gd name="connsiteY10" fmla="*/ 2232608 h 2343538"/>
              <a:gd name="connsiteX11" fmla="*/ 0 w 2094498"/>
              <a:gd name="connsiteY11" fmla="*/ 2216853 h 2343538"/>
              <a:gd name="connsiteX12" fmla="*/ 0 w 2094498"/>
              <a:gd name="connsiteY12" fmla="*/ 38667 h 2343538"/>
              <a:gd name="connsiteX13" fmla="*/ 61274 w 2094498"/>
              <a:gd name="connsiteY13" fmla="*/ 22912 h 2343538"/>
              <a:gd name="connsiteX14" fmla="*/ 288557 w 2094498"/>
              <a:gd name="connsiteY14" fmla="*/ 0 h 23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498" h="2343538">
                <a:moveTo>
                  <a:pt x="288557" y="0"/>
                </a:moveTo>
                <a:cubicBezTo>
                  <a:pt x="872474" y="0"/>
                  <a:pt x="1352742" y="443773"/>
                  <a:pt x="1410495" y="1012453"/>
                </a:cubicBezTo>
                <a:lnTo>
                  <a:pt x="1412431" y="1050790"/>
                </a:lnTo>
                <a:lnTo>
                  <a:pt x="1446411" y="1047364"/>
                </a:lnTo>
                <a:cubicBezTo>
                  <a:pt x="1804340" y="1047364"/>
                  <a:pt x="2094498" y="1337522"/>
                  <a:pt x="2094498" y="1695451"/>
                </a:cubicBezTo>
                <a:cubicBezTo>
                  <a:pt x="2094498" y="2053380"/>
                  <a:pt x="1804340" y="2343538"/>
                  <a:pt x="1446411" y="2343538"/>
                </a:cubicBezTo>
                <a:cubicBezTo>
                  <a:pt x="1267447" y="2343538"/>
                  <a:pt x="1105425" y="2270999"/>
                  <a:pt x="988144" y="2153718"/>
                </a:cubicBezTo>
                <a:lnTo>
                  <a:pt x="915187" y="2065293"/>
                </a:lnTo>
                <a:lnTo>
                  <a:pt x="826115" y="2119406"/>
                </a:lnTo>
                <a:cubicBezTo>
                  <a:pt x="666318" y="2206212"/>
                  <a:pt x="483196" y="2255520"/>
                  <a:pt x="288557" y="2255520"/>
                </a:cubicBezTo>
                <a:cubicBezTo>
                  <a:pt x="210702" y="2255520"/>
                  <a:pt x="134689" y="2247631"/>
                  <a:pt x="61274" y="2232608"/>
                </a:cubicBezTo>
                <a:lnTo>
                  <a:pt x="0" y="2216853"/>
                </a:lnTo>
                <a:lnTo>
                  <a:pt x="0" y="38667"/>
                </a:lnTo>
                <a:lnTo>
                  <a:pt x="61274" y="22912"/>
                </a:lnTo>
                <a:cubicBezTo>
                  <a:pt x="134689" y="7889"/>
                  <a:pt x="210702" y="0"/>
                  <a:pt x="288557" y="0"/>
                </a:cubicBezTo>
                <a:close/>
              </a:path>
            </a:pathLst>
          </a:custGeom>
          <a:solidFill>
            <a:schemeClr val="accent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7B7BEFF-28BD-1268-A6BB-508AF9CF1FDD}"/>
              </a:ext>
            </a:extLst>
          </p:cNvPr>
          <p:cNvSpPr/>
          <p:nvPr/>
        </p:nvSpPr>
        <p:spPr>
          <a:xfrm>
            <a:off x="10251978" y="4854025"/>
            <a:ext cx="1940023" cy="1379789"/>
          </a:xfrm>
          <a:custGeom>
            <a:avLst/>
            <a:gdLst>
              <a:gd name="connsiteX0" fmla="*/ 1067485 w 1940023"/>
              <a:gd name="connsiteY0" fmla="*/ 0 h 1379789"/>
              <a:gd name="connsiteX1" fmla="*/ 1564623 w 1940023"/>
              <a:gd name="connsiteY1" fmla="*/ 361858 h 1379789"/>
              <a:gd name="connsiteX2" fmla="*/ 1568945 w 1940023"/>
              <a:gd name="connsiteY2" fmla="*/ 400145 h 1379789"/>
              <a:gd name="connsiteX3" fmla="*/ 1611596 w 1940023"/>
              <a:gd name="connsiteY3" fmla="*/ 395599 h 1379789"/>
              <a:gd name="connsiteX4" fmla="*/ 1922399 w 1940023"/>
              <a:gd name="connsiteY4" fmla="*/ 570298 h 1379789"/>
              <a:gd name="connsiteX5" fmla="*/ 1938057 w 1940023"/>
              <a:gd name="connsiteY5" fmla="*/ 600794 h 1379789"/>
              <a:gd name="connsiteX6" fmla="*/ 1940023 w 1940023"/>
              <a:gd name="connsiteY6" fmla="*/ 600650 h 1379789"/>
              <a:gd name="connsiteX7" fmla="*/ 1940023 w 1940023"/>
              <a:gd name="connsiteY7" fmla="*/ 1379789 h 1379789"/>
              <a:gd name="connsiteX8" fmla="*/ 1884823 w 1940023"/>
              <a:gd name="connsiteY8" fmla="*/ 1374725 h 1379789"/>
              <a:gd name="connsiteX9" fmla="*/ 1569644 w 1940023"/>
              <a:gd name="connsiteY9" fmla="*/ 1212501 h 1379789"/>
              <a:gd name="connsiteX10" fmla="*/ 1546254 w 1940023"/>
              <a:gd name="connsiteY10" fmla="*/ 1181116 h 1379789"/>
              <a:gd name="connsiteX11" fmla="*/ 1536058 w 1940023"/>
              <a:gd name="connsiteY11" fmla="*/ 1180029 h 1379789"/>
              <a:gd name="connsiteX12" fmla="*/ 1259524 w 1940023"/>
              <a:gd name="connsiteY12" fmla="*/ 928080 h 1379789"/>
              <a:gd name="connsiteX13" fmla="*/ 1250622 w 1940023"/>
              <a:gd name="connsiteY13" fmla="*/ 874756 h 1379789"/>
              <a:gd name="connsiteX14" fmla="*/ 1169754 w 1940023"/>
              <a:gd name="connsiteY14" fmla="*/ 897175 h 1379789"/>
              <a:gd name="connsiteX15" fmla="*/ 1067485 w 1940023"/>
              <a:gd name="connsiteY15" fmla="*/ 906382 h 1379789"/>
              <a:gd name="connsiteX16" fmla="*/ 965216 w 1940023"/>
              <a:gd name="connsiteY16" fmla="*/ 897175 h 1379789"/>
              <a:gd name="connsiteX17" fmla="*/ 899181 w 1940023"/>
              <a:gd name="connsiteY17" fmla="*/ 878868 h 1379789"/>
              <a:gd name="connsiteX18" fmla="*/ 866268 w 1940023"/>
              <a:gd name="connsiteY18" fmla="*/ 914494 h 1379789"/>
              <a:gd name="connsiteX19" fmla="*/ 507448 w 1940023"/>
              <a:gd name="connsiteY19" fmla="*/ 1047231 h 1379789"/>
              <a:gd name="connsiteX20" fmla="*/ 0 w 1940023"/>
              <a:gd name="connsiteY20" fmla="*/ 594040 h 1379789"/>
              <a:gd name="connsiteX21" fmla="*/ 507448 w 1940023"/>
              <a:gd name="connsiteY21" fmla="*/ 140849 h 1379789"/>
              <a:gd name="connsiteX22" fmla="*/ 609717 w 1940023"/>
              <a:gd name="connsiteY22" fmla="*/ 150057 h 1379789"/>
              <a:gd name="connsiteX23" fmla="*/ 675752 w 1940023"/>
              <a:gd name="connsiteY23" fmla="*/ 168363 h 1379789"/>
              <a:gd name="connsiteX24" fmla="*/ 708665 w 1940023"/>
              <a:gd name="connsiteY24" fmla="*/ 132737 h 1379789"/>
              <a:gd name="connsiteX25" fmla="*/ 1067485 w 1940023"/>
              <a:gd name="connsiteY25" fmla="*/ 0 h 137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40023" h="1379789">
                <a:moveTo>
                  <a:pt x="1067485" y="0"/>
                </a:moveTo>
                <a:cubicBezTo>
                  <a:pt x="1312709" y="0"/>
                  <a:pt x="1517306" y="155346"/>
                  <a:pt x="1564623" y="361858"/>
                </a:cubicBezTo>
                <a:lnTo>
                  <a:pt x="1568945" y="400145"/>
                </a:lnTo>
                <a:lnTo>
                  <a:pt x="1611596" y="395599"/>
                </a:lnTo>
                <a:cubicBezTo>
                  <a:pt x="1740974" y="395599"/>
                  <a:pt x="1855042" y="464897"/>
                  <a:pt x="1922399" y="570298"/>
                </a:cubicBezTo>
                <a:lnTo>
                  <a:pt x="1938057" y="600794"/>
                </a:lnTo>
                <a:lnTo>
                  <a:pt x="1940023" y="600650"/>
                </a:lnTo>
                <a:lnTo>
                  <a:pt x="1940023" y="1379789"/>
                </a:lnTo>
                <a:lnTo>
                  <a:pt x="1884823" y="1374725"/>
                </a:lnTo>
                <a:cubicBezTo>
                  <a:pt x="1754443" y="1350294"/>
                  <a:pt x="1642974" y="1291551"/>
                  <a:pt x="1569644" y="1212501"/>
                </a:cubicBezTo>
                <a:lnTo>
                  <a:pt x="1546254" y="1181116"/>
                </a:lnTo>
                <a:lnTo>
                  <a:pt x="1536058" y="1180029"/>
                </a:lnTo>
                <a:cubicBezTo>
                  <a:pt x="1407959" y="1152318"/>
                  <a:pt x="1303665" y="1055526"/>
                  <a:pt x="1259524" y="928080"/>
                </a:cubicBezTo>
                <a:lnTo>
                  <a:pt x="1250622" y="874756"/>
                </a:lnTo>
                <a:lnTo>
                  <a:pt x="1169754" y="897175"/>
                </a:lnTo>
                <a:cubicBezTo>
                  <a:pt x="1136720" y="903212"/>
                  <a:pt x="1102517" y="906382"/>
                  <a:pt x="1067485" y="906382"/>
                </a:cubicBezTo>
                <a:cubicBezTo>
                  <a:pt x="1032453" y="906382"/>
                  <a:pt x="998250" y="903212"/>
                  <a:pt x="965216" y="897175"/>
                </a:cubicBezTo>
                <a:lnTo>
                  <a:pt x="899181" y="878868"/>
                </a:lnTo>
                <a:lnTo>
                  <a:pt x="866268" y="914494"/>
                </a:lnTo>
                <a:cubicBezTo>
                  <a:pt x="774438" y="996506"/>
                  <a:pt x="647576" y="1047231"/>
                  <a:pt x="507448" y="1047231"/>
                </a:cubicBezTo>
                <a:cubicBezTo>
                  <a:pt x="227192" y="1047231"/>
                  <a:pt x="0" y="844330"/>
                  <a:pt x="0" y="594040"/>
                </a:cubicBezTo>
                <a:cubicBezTo>
                  <a:pt x="0" y="343750"/>
                  <a:pt x="227192" y="140849"/>
                  <a:pt x="507448" y="140849"/>
                </a:cubicBezTo>
                <a:cubicBezTo>
                  <a:pt x="542480" y="140849"/>
                  <a:pt x="576683" y="144020"/>
                  <a:pt x="609717" y="150057"/>
                </a:cubicBezTo>
                <a:lnTo>
                  <a:pt x="675752" y="168363"/>
                </a:lnTo>
                <a:lnTo>
                  <a:pt x="708665" y="132737"/>
                </a:lnTo>
                <a:cubicBezTo>
                  <a:pt x="800495" y="50725"/>
                  <a:pt x="927357" y="0"/>
                  <a:pt x="10674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FE62AD15-7CAD-ADB4-3556-C7F26CAB5B14}"/>
              </a:ext>
            </a:extLst>
          </p:cNvPr>
          <p:cNvSpPr/>
          <p:nvPr/>
        </p:nvSpPr>
        <p:spPr>
          <a:xfrm rot="19437657">
            <a:off x="-421011" y="4729278"/>
            <a:ext cx="2053484" cy="1713481"/>
          </a:xfrm>
          <a:custGeom>
            <a:avLst/>
            <a:gdLst>
              <a:gd name="connsiteX0" fmla="*/ 1157280 w 2053484"/>
              <a:gd name="connsiteY0" fmla="*/ 103353 h 1713481"/>
              <a:gd name="connsiteX1" fmla="*/ 1546690 w 2053484"/>
              <a:gd name="connsiteY1" fmla="*/ 727249 h 1713481"/>
              <a:gd name="connsiteX2" fmla="*/ 1548124 w 2053484"/>
              <a:gd name="connsiteY2" fmla="*/ 755654 h 1713481"/>
              <a:gd name="connsiteX3" fmla="*/ 1573301 w 2053484"/>
              <a:gd name="connsiteY3" fmla="*/ 753115 h 1713481"/>
              <a:gd name="connsiteX4" fmla="*/ 2053484 w 2053484"/>
              <a:gd name="connsiteY4" fmla="*/ 1233298 h 1713481"/>
              <a:gd name="connsiteX5" fmla="*/ 1573301 w 2053484"/>
              <a:gd name="connsiteY5" fmla="*/ 1713481 h 1713481"/>
              <a:gd name="connsiteX6" fmla="*/ 1233760 w 2053484"/>
              <a:gd name="connsiteY6" fmla="*/ 1572839 h 1713481"/>
              <a:gd name="connsiteX7" fmla="*/ 1179705 w 2053484"/>
              <a:gd name="connsiteY7" fmla="*/ 1507323 h 1713481"/>
              <a:gd name="connsiteX8" fmla="*/ 1113709 w 2053484"/>
              <a:gd name="connsiteY8" fmla="*/ 1547416 h 1713481"/>
              <a:gd name="connsiteX9" fmla="*/ 715419 w 2053484"/>
              <a:gd name="connsiteY9" fmla="*/ 1648267 h 1713481"/>
              <a:gd name="connsiteX10" fmla="*/ 22540 w 2053484"/>
              <a:gd name="connsiteY10" fmla="*/ 1279866 h 1713481"/>
              <a:gd name="connsiteX11" fmla="*/ 0 w 2053484"/>
              <a:gd name="connsiteY11" fmla="*/ 1238340 h 1713481"/>
              <a:gd name="connsiteX12" fmla="*/ 900997 w 2053484"/>
              <a:gd name="connsiteY12" fmla="*/ 0 h 1713481"/>
              <a:gd name="connsiteX13" fmla="*/ 1021807 w 2053484"/>
              <a:gd name="connsiteY13" fmla="*/ 35057 h 1713481"/>
              <a:gd name="connsiteX14" fmla="*/ 1157280 w 2053484"/>
              <a:gd name="connsiteY14" fmla="*/ 103353 h 171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3484" h="1713481">
                <a:moveTo>
                  <a:pt x="1157280" y="103353"/>
                </a:moveTo>
                <a:cubicBezTo>
                  <a:pt x="1370916" y="236714"/>
                  <a:pt x="1519946" y="463905"/>
                  <a:pt x="1546690" y="727249"/>
                </a:cubicBezTo>
                <a:lnTo>
                  <a:pt x="1548124" y="755654"/>
                </a:lnTo>
                <a:lnTo>
                  <a:pt x="1573301" y="753115"/>
                </a:lnTo>
                <a:cubicBezTo>
                  <a:pt x="1838499" y="753115"/>
                  <a:pt x="2053484" y="968100"/>
                  <a:pt x="2053484" y="1233298"/>
                </a:cubicBezTo>
                <a:cubicBezTo>
                  <a:pt x="2053484" y="1498496"/>
                  <a:pt x="1838499" y="1713481"/>
                  <a:pt x="1573301" y="1713481"/>
                </a:cubicBezTo>
                <a:cubicBezTo>
                  <a:pt x="1440702" y="1713481"/>
                  <a:pt x="1320657" y="1659735"/>
                  <a:pt x="1233760" y="1572839"/>
                </a:cubicBezTo>
                <a:lnTo>
                  <a:pt x="1179705" y="1507323"/>
                </a:lnTo>
                <a:lnTo>
                  <a:pt x="1113709" y="1547416"/>
                </a:lnTo>
                <a:cubicBezTo>
                  <a:pt x="995312" y="1611733"/>
                  <a:pt x="859632" y="1648267"/>
                  <a:pt x="715419" y="1648267"/>
                </a:cubicBezTo>
                <a:cubicBezTo>
                  <a:pt x="426994" y="1648266"/>
                  <a:pt x="172700" y="1502132"/>
                  <a:pt x="22540" y="1279866"/>
                </a:cubicBezTo>
                <a:lnTo>
                  <a:pt x="0" y="1238340"/>
                </a:lnTo>
                <a:lnTo>
                  <a:pt x="900997" y="0"/>
                </a:lnTo>
                <a:lnTo>
                  <a:pt x="1021807" y="35057"/>
                </a:lnTo>
                <a:cubicBezTo>
                  <a:pt x="1069241" y="53761"/>
                  <a:pt x="1114553" y="76680"/>
                  <a:pt x="1157280" y="10335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B0CB32C-012F-BE08-F800-5BDD2D5065AE}"/>
              </a:ext>
            </a:extLst>
          </p:cNvPr>
          <p:cNvSpPr/>
          <p:nvPr/>
        </p:nvSpPr>
        <p:spPr>
          <a:xfrm>
            <a:off x="0" y="4571160"/>
            <a:ext cx="12192000" cy="2286840"/>
          </a:xfrm>
          <a:custGeom>
            <a:avLst/>
            <a:gdLst>
              <a:gd name="connsiteX0" fmla="*/ 6096000 w 12192000"/>
              <a:gd name="connsiteY0" fmla="*/ 0 h 2286840"/>
              <a:gd name="connsiteX1" fmla="*/ 12182716 w 12192000"/>
              <a:gd name="connsiteY1" fmla="*/ 1347601 h 2286840"/>
              <a:gd name="connsiteX2" fmla="*/ 12192000 w 12192000"/>
              <a:gd name="connsiteY2" fmla="*/ 1353951 h 2286840"/>
              <a:gd name="connsiteX3" fmla="*/ 12192000 w 12192000"/>
              <a:gd name="connsiteY3" fmla="*/ 2286840 h 2286840"/>
              <a:gd name="connsiteX4" fmla="*/ 0 w 12192000"/>
              <a:gd name="connsiteY4" fmla="*/ 2286840 h 2286840"/>
              <a:gd name="connsiteX5" fmla="*/ 0 w 12192000"/>
              <a:gd name="connsiteY5" fmla="*/ 1353950 h 2286840"/>
              <a:gd name="connsiteX6" fmla="*/ 9284 w 12192000"/>
              <a:gd name="connsiteY6" fmla="*/ 1347601 h 2286840"/>
              <a:gd name="connsiteX7" fmla="*/ 6096000 w 12192000"/>
              <a:gd name="connsiteY7" fmla="*/ 0 h 228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286840">
                <a:moveTo>
                  <a:pt x="6096000" y="0"/>
                </a:moveTo>
                <a:cubicBezTo>
                  <a:pt x="8675492" y="0"/>
                  <a:pt x="10934472" y="539683"/>
                  <a:pt x="12182716" y="1347601"/>
                </a:cubicBezTo>
                <a:lnTo>
                  <a:pt x="12192000" y="1353951"/>
                </a:lnTo>
                <a:lnTo>
                  <a:pt x="12192000" y="2286840"/>
                </a:lnTo>
                <a:lnTo>
                  <a:pt x="0" y="2286840"/>
                </a:lnTo>
                <a:lnTo>
                  <a:pt x="0" y="1353950"/>
                </a:lnTo>
                <a:lnTo>
                  <a:pt x="9284" y="1347601"/>
                </a:lnTo>
                <a:cubicBezTo>
                  <a:pt x="1257529" y="539683"/>
                  <a:pt x="3516508" y="0"/>
                  <a:pt x="6096000" y="0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33D8B77-51EF-3FD2-BD3D-C88BECAF6BD2}"/>
              </a:ext>
            </a:extLst>
          </p:cNvPr>
          <p:cNvSpPr txBox="1"/>
          <p:nvPr/>
        </p:nvSpPr>
        <p:spPr>
          <a:xfrm>
            <a:off x="2581888" y="948637"/>
            <a:ext cx="3179339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 dirty="0">
                <a:ln w="0">
                  <a:noFill/>
                </a:ln>
                <a:solidFill>
                  <a:schemeClr val="accent3"/>
                </a:solidFill>
              </a:rPr>
              <a:t>班级介绍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FABC18C-3910-279B-68FF-D59BCF0D1F25}"/>
              </a:ext>
            </a:extLst>
          </p:cNvPr>
          <p:cNvSpPr txBox="1"/>
          <p:nvPr/>
        </p:nvSpPr>
        <p:spPr>
          <a:xfrm>
            <a:off x="2571792" y="3138002"/>
            <a:ext cx="2410089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ln w="0"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好习惯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BC852BD-3E4E-C4A0-6DE2-9748C81CF1A7}"/>
              </a:ext>
            </a:extLst>
          </p:cNvPr>
          <p:cNvSpPr txBox="1"/>
          <p:nvPr/>
        </p:nvSpPr>
        <p:spPr>
          <a:xfrm>
            <a:off x="7828673" y="890665"/>
            <a:ext cx="2471250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ln w="0"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懂礼貌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8A12B50-4C26-CB63-6FCE-C0676ED280E5}"/>
              </a:ext>
            </a:extLst>
          </p:cNvPr>
          <p:cNvSpPr txBox="1"/>
          <p:nvPr/>
        </p:nvSpPr>
        <p:spPr>
          <a:xfrm>
            <a:off x="7920411" y="3123087"/>
            <a:ext cx="2471250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ln w="0"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疫情防护</a:t>
            </a:r>
          </a:p>
        </p:txBody>
      </p:sp>
      <p:pic>
        <p:nvPicPr>
          <p:cNvPr id="67" name="图形 66" descr="落水声 1 轮廓">
            <a:extLst>
              <a:ext uri="{FF2B5EF4-FFF2-40B4-BE49-F238E27FC236}">
                <a16:creationId xmlns:a16="http://schemas.microsoft.com/office/drawing/2014/main" id="{EED2FF4A-4F48-EA17-E81B-768D587AC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5805" y="3038435"/>
            <a:ext cx="1022177" cy="1022177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17BB410D-AC71-7987-74A9-03842EA3755C}"/>
              </a:ext>
            </a:extLst>
          </p:cNvPr>
          <p:cNvSpPr txBox="1"/>
          <p:nvPr/>
        </p:nvSpPr>
        <p:spPr>
          <a:xfrm>
            <a:off x="4721257" y="4961316"/>
            <a:ext cx="2441694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dirty="0">
                <a:ln w="158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+mj-ea"/>
                <a:ea typeface="+mj-ea"/>
              </a:rPr>
              <a:t>目录</a:t>
            </a:r>
          </a:p>
        </p:txBody>
      </p:sp>
      <p:pic>
        <p:nvPicPr>
          <p:cNvPr id="71" name="图形 70" descr="N95 口罩 轮廓">
            <a:extLst>
              <a:ext uri="{FF2B5EF4-FFF2-40B4-BE49-F238E27FC236}">
                <a16:creationId xmlns:a16="http://schemas.microsoft.com/office/drawing/2014/main" id="{E65C5DD7-6987-7DAA-B486-196FC34F0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4253" y="3059517"/>
            <a:ext cx="947777" cy="947777"/>
          </a:xfrm>
          <a:prstGeom prst="rect">
            <a:avLst/>
          </a:prstGeom>
        </p:spPr>
      </p:pic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7AB3A6E2-5896-E319-35DD-09FBB459B862}"/>
              </a:ext>
            </a:extLst>
          </p:cNvPr>
          <p:cNvCxnSpPr>
            <a:cxnSpLocks/>
          </p:cNvCxnSpPr>
          <p:nvPr/>
        </p:nvCxnSpPr>
        <p:spPr>
          <a:xfrm>
            <a:off x="2516076" y="986790"/>
            <a:ext cx="0" cy="723900"/>
          </a:xfrm>
          <a:prstGeom prst="line">
            <a:avLst/>
          </a:prstGeom>
          <a:ln w="22225">
            <a:solidFill>
              <a:schemeClr val="tx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椭圆 96">
            <a:extLst>
              <a:ext uri="{FF2B5EF4-FFF2-40B4-BE49-F238E27FC236}">
                <a16:creationId xmlns:a16="http://schemas.microsoft.com/office/drawing/2014/main" id="{84F7A908-5984-7826-9001-380D64A01462}"/>
              </a:ext>
            </a:extLst>
          </p:cNvPr>
          <p:cNvSpPr/>
          <p:nvPr/>
        </p:nvSpPr>
        <p:spPr>
          <a:xfrm>
            <a:off x="1772736" y="3086270"/>
            <a:ext cx="891304" cy="891304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C7E4C210-A108-95D4-D787-7AD44A2BAB66}"/>
              </a:ext>
            </a:extLst>
          </p:cNvPr>
          <p:cNvCxnSpPr>
            <a:cxnSpLocks/>
          </p:cNvCxnSpPr>
          <p:nvPr/>
        </p:nvCxnSpPr>
        <p:spPr>
          <a:xfrm>
            <a:off x="2514392" y="3167392"/>
            <a:ext cx="0" cy="723900"/>
          </a:xfrm>
          <a:prstGeom prst="line">
            <a:avLst/>
          </a:prstGeom>
          <a:ln w="22225">
            <a:solidFill>
              <a:schemeClr val="tx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椭圆 98">
            <a:extLst>
              <a:ext uri="{FF2B5EF4-FFF2-40B4-BE49-F238E27FC236}">
                <a16:creationId xmlns:a16="http://schemas.microsoft.com/office/drawing/2014/main" id="{56D5E7FF-85E2-962F-5C75-6B026BBFCE17}"/>
              </a:ext>
            </a:extLst>
          </p:cNvPr>
          <p:cNvSpPr/>
          <p:nvPr/>
        </p:nvSpPr>
        <p:spPr>
          <a:xfrm>
            <a:off x="7081059" y="3086270"/>
            <a:ext cx="891304" cy="891304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DA2F2379-0624-C10D-E86A-7E682B6C4BA9}"/>
              </a:ext>
            </a:extLst>
          </p:cNvPr>
          <p:cNvCxnSpPr>
            <a:cxnSpLocks/>
          </p:cNvCxnSpPr>
          <p:nvPr/>
        </p:nvCxnSpPr>
        <p:spPr>
          <a:xfrm>
            <a:off x="7822715" y="3167392"/>
            <a:ext cx="0" cy="723900"/>
          </a:xfrm>
          <a:prstGeom prst="line">
            <a:avLst/>
          </a:prstGeom>
          <a:ln w="22225">
            <a:solidFill>
              <a:schemeClr val="tx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椭圆 100">
            <a:extLst>
              <a:ext uri="{FF2B5EF4-FFF2-40B4-BE49-F238E27FC236}">
                <a16:creationId xmlns:a16="http://schemas.microsoft.com/office/drawing/2014/main" id="{9D5FE3AC-A9F1-E25C-30BA-4FB10440E3CF}"/>
              </a:ext>
            </a:extLst>
          </p:cNvPr>
          <p:cNvSpPr/>
          <p:nvPr/>
        </p:nvSpPr>
        <p:spPr>
          <a:xfrm>
            <a:off x="6948482" y="867515"/>
            <a:ext cx="891304" cy="891304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97A9CA41-55EC-D2FB-EF3B-8372D3282ADA}"/>
              </a:ext>
            </a:extLst>
          </p:cNvPr>
          <p:cNvCxnSpPr>
            <a:cxnSpLocks/>
          </p:cNvCxnSpPr>
          <p:nvPr/>
        </p:nvCxnSpPr>
        <p:spPr>
          <a:xfrm>
            <a:off x="7690138" y="948637"/>
            <a:ext cx="0" cy="723900"/>
          </a:xfrm>
          <a:prstGeom prst="line">
            <a:avLst/>
          </a:prstGeom>
          <a:ln w="22225">
            <a:solidFill>
              <a:schemeClr val="tx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106">
            <a:extLst>
              <a:ext uri="{FF2B5EF4-FFF2-40B4-BE49-F238E27FC236}">
                <a16:creationId xmlns:a16="http://schemas.microsoft.com/office/drawing/2014/main" id="{E991C4E7-BF2B-CE1D-F843-BBD4C1C2F4DD}"/>
              </a:ext>
            </a:extLst>
          </p:cNvPr>
          <p:cNvSpPr txBox="1"/>
          <p:nvPr/>
        </p:nvSpPr>
        <p:spPr>
          <a:xfrm>
            <a:off x="2581888" y="1350078"/>
            <a:ext cx="223395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/>
              <a:t>class introduction</a:t>
            </a:r>
            <a:endParaRPr lang="zh-CN" altLang="en-US" dirty="0"/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C7E6E02A-A9A7-17BA-3E5C-DD59223FFA96}"/>
              </a:ext>
            </a:extLst>
          </p:cNvPr>
          <p:cNvSpPr txBox="1"/>
          <p:nvPr/>
        </p:nvSpPr>
        <p:spPr>
          <a:xfrm>
            <a:off x="7841093" y="1338752"/>
            <a:ext cx="96762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latin typeface="+mn-ea"/>
              </a:defRPr>
            </a:lvl1pPr>
          </a:lstStyle>
          <a:p>
            <a:r>
              <a:rPr lang="en-US" altLang="zh-CN" dirty="0">
                <a:latin typeface="+mn-lt"/>
              </a:rPr>
              <a:t>Polite</a:t>
            </a:r>
            <a:endParaRPr lang="zh-CN" altLang="en-US" dirty="0">
              <a:latin typeface="+mn-lt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544ECF9F-C255-10A4-69A6-61A8709AAAC2}"/>
              </a:ext>
            </a:extLst>
          </p:cNvPr>
          <p:cNvSpPr txBox="1"/>
          <p:nvPr/>
        </p:nvSpPr>
        <p:spPr>
          <a:xfrm>
            <a:off x="2581888" y="3595334"/>
            <a:ext cx="152489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/>
              <a:t>good habits</a:t>
            </a:r>
            <a:endParaRPr lang="zh-CN" altLang="en-US" dirty="0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EE735023-36AE-03CF-9294-D2F49BB72419}"/>
              </a:ext>
            </a:extLst>
          </p:cNvPr>
          <p:cNvSpPr txBox="1"/>
          <p:nvPr/>
        </p:nvSpPr>
        <p:spPr>
          <a:xfrm>
            <a:off x="1240637" y="571382"/>
            <a:ext cx="335348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</a:rPr>
              <a:t>01</a:t>
            </a:r>
            <a:endParaRPr lang="zh-CN" alt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30046790-BDEC-3B10-390D-DBAF85C5B2AE}"/>
              </a:ext>
            </a:extLst>
          </p:cNvPr>
          <p:cNvSpPr txBox="1"/>
          <p:nvPr/>
        </p:nvSpPr>
        <p:spPr>
          <a:xfrm>
            <a:off x="6312372" y="571382"/>
            <a:ext cx="360996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</a:rPr>
              <a:t>02</a:t>
            </a:r>
            <a:endParaRPr lang="zh-CN" alt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7459C010-36F8-7DCA-A6BB-EF2FAC0B09A1}"/>
              </a:ext>
            </a:extLst>
          </p:cNvPr>
          <p:cNvSpPr txBox="1"/>
          <p:nvPr/>
        </p:nvSpPr>
        <p:spPr>
          <a:xfrm>
            <a:off x="1240637" y="2725771"/>
            <a:ext cx="359394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</a:rPr>
              <a:t>03</a:t>
            </a:r>
            <a:endParaRPr lang="zh-CN" alt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24F18244-B67D-96CA-E755-C345D6AA1F4B}"/>
              </a:ext>
            </a:extLst>
          </p:cNvPr>
          <p:cNvSpPr txBox="1"/>
          <p:nvPr/>
        </p:nvSpPr>
        <p:spPr>
          <a:xfrm>
            <a:off x="6312372" y="2725771"/>
            <a:ext cx="364202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00" dirty="0">
                <a:solidFill>
                  <a:schemeClr val="accent2">
                    <a:lumMod val="75000"/>
                  </a:schemeClr>
                </a:solidFill>
              </a:rPr>
              <a:t>04</a:t>
            </a:r>
            <a:endParaRPr lang="zh-CN" alt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EEFDC1EB-17CB-3621-C206-59DBF2FFFAC3}"/>
              </a:ext>
            </a:extLst>
          </p:cNvPr>
          <p:cNvGrpSpPr/>
          <p:nvPr/>
        </p:nvGrpSpPr>
        <p:grpSpPr>
          <a:xfrm>
            <a:off x="7124267" y="4996965"/>
            <a:ext cx="367665" cy="299085"/>
            <a:chOff x="7751445" y="4951095"/>
            <a:chExt cx="367665" cy="299085"/>
          </a:xfrm>
        </p:grpSpPr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63159850-8A13-DCA0-D067-3B68AE9373B6}"/>
                </a:ext>
              </a:extLst>
            </p:cNvPr>
            <p:cNvSpPr/>
            <p:nvPr/>
          </p:nvSpPr>
          <p:spPr>
            <a:xfrm>
              <a:off x="7751445" y="4951095"/>
              <a:ext cx="257175" cy="205740"/>
            </a:xfrm>
            <a:custGeom>
              <a:avLst/>
              <a:gdLst>
                <a:gd name="connsiteX0" fmla="*/ 0 w 257175"/>
                <a:gd name="connsiteY0" fmla="*/ 135255 h 205740"/>
                <a:gd name="connsiteX1" fmla="*/ 28575 w 257175"/>
                <a:gd name="connsiteY1" fmla="*/ 205740 h 205740"/>
                <a:gd name="connsiteX2" fmla="*/ 257175 w 257175"/>
                <a:gd name="connsiteY2" fmla="*/ 114300 h 205740"/>
                <a:gd name="connsiteX3" fmla="*/ 224790 w 257175"/>
                <a:gd name="connsiteY3" fmla="*/ 0 h 205740"/>
                <a:gd name="connsiteX4" fmla="*/ 0 w 257175"/>
                <a:gd name="connsiteY4" fmla="*/ 135255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05740">
                  <a:moveTo>
                    <a:pt x="0" y="135255"/>
                  </a:moveTo>
                  <a:lnTo>
                    <a:pt x="28575" y="205740"/>
                  </a:lnTo>
                  <a:lnTo>
                    <a:pt x="257175" y="114300"/>
                  </a:lnTo>
                  <a:lnTo>
                    <a:pt x="224790" y="0"/>
                  </a:lnTo>
                  <a:lnTo>
                    <a:pt x="0" y="135255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F7C1E6A0-5D40-42FC-53A6-F1645DA668EE}"/>
                </a:ext>
              </a:extLst>
            </p:cNvPr>
            <p:cNvSpPr/>
            <p:nvPr/>
          </p:nvSpPr>
          <p:spPr>
            <a:xfrm>
              <a:off x="7863840" y="5128260"/>
              <a:ext cx="255270" cy="121920"/>
            </a:xfrm>
            <a:custGeom>
              <a:avLst/>
              <a:gdLst>
                <a:gd name="connsiteX0" fmla="*/ 0 w 255270"/>
                <a:gd name="connsiteY0" fmla="*/ 64770 h 121920"/>
                <a:gd name="connsiteX1" fmla="*/ 13335 w 255270"/>
                <a:gd name="connsiteY1" fmla="*/ 121920 h 121920"/>
                <a:gd name="connsiteX2" fmla="*/ 255270 w 255270"/>
                <a:gd name="connsiteY2" fmla="*/ 99060 h 121920"/>
                <a:gd name="connsiteX3" fmla="*/ 205740 w 255270"/>
                <a:gd name="connsiteY3" fmla="*/ 0 h 121920"/>
                <a:gd name="connsiteX4" fmla="*/ 0 w 255270"/>
                <a:gd name="connsiteY4" fmla="*/ 6477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70" h="121920">
                  <a:moveTo>
                    <a:pt x="0" y="64770"/>
                  </a:moveTo>
                  <a:lnTo>
                    <a:pt x="13335" y="121920"/>
                  </a:lnTo>
                  <a:lnTo>
                    <a:pt x="255270" y="99060"/>
                  </a:lnTo>
                  <a:lnTo>
                    <a:pt x="20574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AB8A1C23-24CC-CCE3-1E11-9789BA4EAA5B}"/>
              </a:ext>
            </a:extLst>
          </p:cNvPr>
          <p:cNvGrpSpPr/>
          <p:nvPr/>
        </p:nvGrpSpPr>
        <p:grpSpPr>
          <a:xfrm flipH="1">
            <a:off x="4454701" y="4895439"/>
            <a:ext cx="304530" cy="367537"/>
            <a:chOff x="7751445" y="4951095"/>
            <a:chExt cx="367665" cy="443736"/>
          </a:xfrm>
        </p:grpSpPr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55A0E7C4-D522-557D-3254-9F6AB8C866F5}"/>
                </a:ext>
              </a:extLst>
            </p:cNvPr>
            <p:cNvSpPr/>
            <p:nvPr/>
          </p:nvSpPr>
          <p:spPr>
            <a:xfrm>
              <a:off x="7751445" y="4951095"/>
              <a:ext cx="257175" cy="205740"/>
            </a:xfrm>
            <a:custGeom>
              <a:avLst/>
              <a:gdLst>
                <a:gd name="connsiteX0" fmla="*/ 0 w 257175"/>
                <a:gd name="connsiteY0" fmla="*/ 135255 h 205740"/>
                <a:gd name="connsiteX1" fmla="*/ 28575 w 257175"/>
                <a:gd name="connsiteY1" fmla="*/ 205740 h 205740"/>
                <a:gd name="connsiteX2" fmla="*/ 257175 w 257175"/>
                <a:gd name="connsiteY2" fmla="*/ 114300 h 205740"/>
                <a:gd name="connsiteX3" fmla="*/ 224790 w 257175"/>
                <a:gd name="connsiteY3" fmla="*/ 0 h 205740"/>
                <a:gd name="connsiteX4" fmla="*/ 0 w 257175"/>
                <a:gd name="connsiteY4" fmla="*/ 135255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05740">
                  <a:moveTo>
                    <a:pt x="0" y="135255"/>
                  </a:moveTo>
                  <a:lnTo>
                    <a:pt x="28575" y="205740"/>
                  </a:lnTo>
                  <a:lnTo>
                    <a:pt x="257175" y="114300"/>
                  </a:lnTo>
                  <a:lnTo>
                    <a:pt x="224790" y="0"/>
                  </a:lnTo>
                  <a:lnTo>
                    <a:pt x="0" y="135255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7E045829-606D-CE9F-691A-FE6473B2BA68}"/>
                </a:ext>
              </a:extLst>
            </p:cNvPr>
            <p:cNvSpPr/>
            <p:nvPr/>
          </p:nvSpPr>
          <p:spPr>
            <a:xfrm>
              <a:off x="7863840" y="5128260"/>
              <a:ext cx="255270" cy="121920"/>
            </a:xfrm>
            <a:custGeom>
              <a:avLst/>
              <a:gdLst>
                <a:gd name="connsiteX0" fmla="*/ 0 w 255270"/>
                <a:gd name="connsiteY0" fmla="*/ 64770 h 121920"/>
                <a:gd name="connsiteX1" fmla="*/ 13335 w 255270"/>
                <a:gd name="connsiteY1" fmla="*/ 121920 h 121920"/>
                <a:gd name="connsiteX2" fmla="*/ 255270 w 255270"/>
                <a:gd name="connsiteY2" fmla="*/ 99060 h 121920"/>
                <a:gd name="connsiteX3" fmla="*/ 205740 w 255270"/>
                <a:gd name="connsiteY3" fmla="*/ 0 h 121920"/>
                <a:gd name="connsiteX4" fmla="*/ 0 w 255270"/>
                <a:gd name="connsiteY4" fmla="*/ 6477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70" h="121920">
                  <a:moveTo>
                    <a:pt x="0" y="64770"/>
                  </a:moveTo>
                  <a:lnTo>
                    <a:pt x="13335" y="121920"/>
                  </a:lnTo>
                  <a:lnTo>
                    <a:pt x="255270" y="99060"/>
                  </a:lnTo>
                  <a:lnTo>
                    <a:pt x="20574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80715D9E-7905-656F-BAD7-1600A4877220}"/>
                </a:ext>
              </a:extLst>
            </p:cNvPr>
            <p:cNvSpPr/>
            <p:nvPr/>
          </p:nvSpPr>
          <p:spPr>
            <a:xfrm rot="1923660">
              <a:off x="7853054" y="5325683"/>
              <a:ext cx="144779" cy="69148"/>
            </a:xfrm>
            <a:custGeom>
              <a:avLst/>
              <a:gdLst>
                <a:gd name="connsiteX0" fmla="*/ 0 w 255270"/>
                <a:gd name="connsiteY0" fmla="*/ 64770 h 121920"/>
                <a:gd name="connsiteX1" fmla="*/ 13335 w 255270"/>
                <a:gd name="connsiteY1" fmla="*/ 121920 h 121920"/>
                <a:gd name="connsiteX2" fmla="*/ 255270 w 255270"/>
                <a:gd name="connsiteY2" fmla="*/ 99060 h 121920"/>
                <a:gd name="connsiteX3" fmla="*/ 205740 w 255270"/>
                <a:gd name="connsiteY3" fmla="*/ 0 h 121920"/>
                <a:gd name="connsiteX4" fmla="*/ 0 w 255270"/>
                <a:gd name="connsiteY4" fmla="*/ 6477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70" h="121920">
                  <a:moveTo>
                    <a:pt x="0" y="64770"/>
                  </a:moveTo>
                  <a:lnTo>
                    <a:pt x="13335" y="121920"/>
                  </a:lnTo>
                  <a:lnTo>
                    <a:pt x="255270" y="99060"/>
                  </a:lnTo>
                  <a:lnTo>
                    <a:pt x="20574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形 2" descr="聊天气泡 轮廓">
            <a:extLst>
              <a:ext uri="{FF2B5EF4-FFF2-40B4-BE49-F238E27FC236}">
                <a16:creationId xmlns:a16="http://schemas.microsoft.com/office/drawing/2014/main" id="{94F67C49-526C-8617-D5CE-5AA40FBCC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2993" y="876788"/>
            <a:ext cx="914400" cy="914400"/>
          </a:xfrm>
          <a:prstGeom prst="rect">
            <a:avLst/>
          </a:prstGeom>
        </p:spPr>
      </p:pic>
      <p:pic>
        <p:nvPicPr>
          <p:cNvPr id="5" name="图形 4" descr="女教授 轮廓">
            <a:extLst>
              <a:ext uri="{FF2B5EF4-FFF2-40B4-BE49-F238E27FC236}">
                <a16:creationId xmlns:a16="http://schemas.microsoft.com/office/drawing/2014/main" id="{C929FDDB-AF05-3B59-D01A-1246E0B4D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50998" y="8825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27ACF1C-B17C-4CB7-0DD4-FFC3B48DB923}"/>
              </a:ext>
            </a:extLst>
          </p:cNvPr>
          <p:cNvSpPr txBox="1"/>
          <p:nvPr/>
        </p:nvSpPr>
        <p:spPr>
          <a:xfrm>
            <a:off x="806142" y="1559739"/>
            <a:ext cx="4884421" cy="2215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3800" dirty="0">
                <a:solidFill>
                  <a:schemeClr val="accent1">
                    <a:alpha val="19000"/>
                  </a:schemeClr>
                </a:solidFill>
                <a:latin typeface="+mj-lt"/>
              </a:rPr>
              <a:t>class</a:t>
            </a:r>
            <a:endParaRPr lang="zh-CN" altLang="en-US" sz="13800" dirty="0">
              <a:solidFill>
                <a:schemeClr val="accent1">
                  <a:alpha val="19000"/>
                </a:schemeClr>
              </a:solidFill>
              <a:latin typeface="+mj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DC76410-2558-442E-1042-AF82844E4081}"/>
              </a:ext>
            </a:extLst>
          </p:cNvPr>
          <p:cNvSpPr/>
          <p:nvPr/>
        </p:nvSpPr>
        <p:spPr>
          <a:xfrm>
            <a:off x="4243068" y="1038302"/>
            <a:ext cx="828676" cy="817881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629262F-6D1D-8564-97D9-5071DBE0E1E3}"/>
              </a:ext>
            </a:extLst>
          </p:cNvPr>
          <p:cNvSpPr txBox="1"/>
          <p:nvPr/>
        </p:nvSpPr>
        <p:spPr>
          <a:xfrm>
            <a:off x="4260303" y="1139465"/>
            <a:ext cx="811441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Part 01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A194497-E281-9413-4EEF-C570DAFC4ACE}"/>
              </a:ext>
            </a:extLst>
          </p:cNvPr>
          <p:cNvSpPr txBox="1"/>
          <p:nvPr/>
        </p:nvSpPr>
        <p:spPr>
          <a:xfrm>
            <a:off x="4084046" y="1375073"/>
            <a:ext cx="98769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en-US" altLang="zh-CN" sz="900" dirty="0">
                <a:solidFill>
                  <a:schemeClr val="bg1"/>
                </a:solidFill>
                <a:latin typeface="+mn-ea"/>
              </a:rPr>
              <a:t>class introduction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C9E7726-7D41-78FA-98CD-B26BAD6DE65D}"/>
              </a:ext>
            </a:extLst>
          </p:cNvPr>
          <p:cNvSpPr txBox="1"/>
          <p:nvPr/>
        </p:nvSpPr>
        <p:spPr>
          <a:xfrm>
            <a:off x="1161864" y="2498457"/>
            <a:ext cx="4414189" cy="2554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8000" dirty="0">
                <a:ln w="0">
                  <a:noFill/>
                </a:ln>
                <a:solidFill>
                  <a:schemeClr val="accent3"/>
                </a:solidFill>
                <a:latin typeface="+mj-ea"/>
                <a:ea typeface="+mj-ea"/>
              </a:rPr>
              <a:t>班级介绍</a:t>
            </a:r>
            <a:endParaRPr lang="en-US" altLang="zh-CN" sz="8000" dirty="0">
              <a:ln w="0">
                <a:noFill/>
              </a:ln>
              <a:solidFill>
                <a:schemeClr val="accent3"/>
              </a:solidFill>
              <a:latin typeface="+mj-ea"/>
              <a:ea typeface="+mj-ea"/>
            </a:endParaRPr>
          </a:p>
          <a:p>
            <a:endParaRPr lang="zh-CN" altLang="en-US" sz="8000" dirty="0">
              <a:ln w="0">
                <a:noFill/>
              </a:ln>
              <a:latin typeface="+mj-ea"/>
              <a:ea typeface="+mj-ea"/>
            </a:endParaRPr>
          </a:p>
        </p:txBody>
      </p:sp>
      <p:grpSp>
        <p:nvGrpSpPr>
          <p:cNvPr id="9" name="图形 6">
            <a:extLst>
              <a:ext uri="{FF2B5EF4-FFF2-40B4-BE49-F238E27FC236}">
                <a16:creationId xmlns:a16="http://schemas.microsoft.com/office/drawing/2014/main" id="{269F9062-A555-43E8-8251-237356997A8C}"/>
              </a:ext>
            </a:extLst>
          </p:cNvPr>
          <p:cNvGrpSpPr/>
          <p:nvPr/>
        </p:nvGrpSpPr>
        <p:grpSpPr>
          <a:xfrm>
            <a:off x="7019121" y="535761"/>
            <a:ext cx="3970877" cy="3585114"/>
            <a:chOff x="7019121" y="535761"/>
            <a:chExt cx="3970877" cy="3585114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A0DDCC23-286E-1BCF-C5E5-9FED9D519957}"/>
                </a:ext>
              </a:extLst>
            </p:cNvPr>
            <p:cNvSpPr/>
            <p:nvPr/>
          </p:nvSpPr>
          <p:spPr>
            <a:xfrm>
              <a:off x="7205430" y="3224573"/>
              <a:ext cx="252222" cy="106584"/>
            </a:xfrm>
            <a:custGeom>
              <a:avLst/>
              <a:gdLst>
                <a:gd name="connsiteX0" fmla="*/ 0 w 252222"/>
                <a:gd name="connsiteY0" fmla="*/ 0 h 106584"/>
                <a:gd name="connsiteX1" fmla="*/ 252222 w 252222"/>
                <a:gd name="connsiteY1" fmla="*/ 0 h 106584"/>
                <a:gd name="connsiteX2" fmla="*/ 252222 w 252222"/>
                <a:gd name="connsiteY2" fmla="*/ 106585 h 106584"/>
                <a:gd name="connsiteX3" fmla="*/ 0 w 252222"/>
                <a:gd name="connsiteY3" fmla="*/ 106585 h 1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22" h="106584">
                  <a:moveTo>
                    <a:pt x="0" y="0"/>
                  </a:moveTo>
                  <a:lnTo>
                    <a:pt x="252222" y="0"/>
                  </a:lnTo>
                  <a:lnTo>
                    <a:pt x="252222" y="106585"/>
                  </a:lnTo>
                  <a:lnTo>
                    <a:pt x="0" y="10658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95143D2-34B2-E4A3-0535-3547CEB5F67A}"/>
                </a:ext>
              </a:extLst>
            </p:cNvPr>
            <p:cNvSpPr/>
            <p:nvPr/>
          </p:nvSpPr>
          <p:spPr>
            <a:xfrm>
              <a:off x="7064746" y="3358971"/>
              <a:ext cx="252222" cy="106584"/>
            </a:xfrm>
            <a:custGeom>
              <a:avLst/>
              <a:gdLst>
                <a:gd name="connsiteX0" fmla="*/ 0 w 252222"/>
                <a:gd name="connsiteY0" fmla="*/ 0 h 106584"/>
                <a:gd name="connsiteX1" fmla="*/ 252222 w 252222"/>
                <a:gd name="connsiteY1" fmla="*/ 0 h 106584"/>
                <a:gd name="connsiteX2" fmla="*/ 252222 w 252222"/>
                <a:gd name="connsiteY2" fmla="*/ 106585 h 106584"/>
                <a:gd name="connsiteX3" fmla="*/ 0 w 252222"/>
                <a:gd name="connsiteY3" fmla="*/ 106585 h 1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22" h="106584">
                  <a:moveTo>
                    <a:pt x="0" y="0"/>
                  </a:moveTo>
                  <a:lnTo>
                    <a:pt x="252222" y="0"/>
                  </a:lnTo>
                  <a:lnTo>
                    <a:pt x="252222" y="106585"/>
                  </a:lnTo>
                  <a:lnTo>
                    <a:pt x="0" y="10658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411CD171-3AFA-7C55-0269-53CCB1D00941}"/>
                </a:ext>
              </a:extLst>
            </p:cNvPr>
            <p:cNvSpPr/>
            <p:nvPr/>
          </p:nvSpPr>
          <p:spPr>
            <a:xfrm>
              <a:off x="10692247" y="3358971"/>
              <a:ext cx="252222" cy="106584"/>
            </a:xfrm>
            <a:custGeom>
              <a:avLst/>
              <a:gdLst>
                <a:gd name="connsiteX0" fmla="*/ 0 w 252222"/>
                <a:gd name="connsiteY0" fmla="*/ 0 h 106584"/>
                <a:gd name="connsiteX1" fmla="*/ 252222 w 252222"/>
                <a:gd name="connsiteY1" fmla="*/ 0 h 106584"/>
                <a:gd name="connsiteX2" fmla="*/ 252222 w 252222"/>
                <a:gd name="connsiteY2" fmla="*/ 106585 h 106584"/>
                <a:gd name="connsiteX3" fmla="*/ 0 w 252222"/>
                <a:gd name="connsiteY3" fmla="*/ 106585 h 1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22" h="106584">
                  <a:moveTo>
                    <a:pt x="0" y="0"/>
                  </a:moveTo>
                  <a:lnTo>
                    <a:pt x="252222" y="0"/>
                  </a:lnTo>
                  <a:lnTo>
                    <a:pt x="252222" y="106585"/>
                  </a:lnTo>
                  <a:lnTo>
                    <a:pt x="0" y="10658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03727CC-9E11-6E87-6DCE-77114613CA69}"/>
                </a:ext>
              </a:extLst>
            </p:cNvPr>
            <p:cNvSpPr/>
            <p:nvPr/>
          </p:nvSpPr>
          <p:spPr>
            <a:xfrm>
              <a:off x="10551563" y="1278044"/>
              <a:ext cx="252222" cy="106584"/>
            </a:xfrm>
            <a:custGeom>
              <a:avLst/>
              <a:gdLst>
                <a:gd name="connsiteX0" fmla="*/ 0 w 252222"/>
                <a:gd name="connsiteY0" fmla="*/ 0 h 106584"/>
                <a:gd name="connsiteX1" fmla="*/ 252222 w 252222"/>
                <a:gd name="connsiteY1" fmla="*/ 0 h 106584"/>
                <a:gd name="connsiteX2" fmla="*/ 252222 w 252222"/>
                <a:gd name="connsiteY2" fmla="*/ 106585 h 106584"/>
                <a:gd name="connsiteX3" fmla="*/ 0 w 252222"/>
                <a:gd name="connsiteY3" fmla="*/ 106585 h 1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22" h="106584">
                  <a:moveTo>
                    <a:pt x="0" y="0"/>
                  </a:moveTo>
                  <a:lnTo>
                    <a:pt x="252222" y="0"/>
                  </a:lnTo>
                  <a:lnTo>
                    <a:pt x="252222" y="106585"/>
                  </a:lnTo>
                  <a:lnTo>
                    <a:pt x="0" y="10658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94FE9FF-02FA-1277-F42F-6D777508792C}"/>
                </a:ext>
              </a:extLst>
            </p:cNvPr>
            <p:cNvSpPr/>
            <p:nvPr/>
          </p:nvSpPr>
          <p:spPr>
            <a:xfrm>
              <a:off x="9208824" y="2563824"/>
              <a:ext cx="252222" cy="106584"/>
            </a:xfrm>
            <a:custGeom>
              <a:avLst/>
              <a:gdLst>
                <a:gd name="connsiteX0" fmla="*/ 0 w 252222"/>
                <a:gd name="connsiteY0" fmla="*/ 0 h 106584"/>
                <a:gd name="connsiteX1" fmla="*/ 252222 w 252222"/>
                <a:gd name="connsiteY1" fmla="*/ 0 h 106584"/>
                <a:gd name="connsiteX2" fmla="*/ 252222 w 252222"/>
                <a:gd name="connsiteY2" fmla="*/ 106585 h 106584"/>
                <a:gd name="connsiteX3" fmla="*/ 0 w 252222"/>
                <a:gd name="connsiteY3" fmla="*/ 106585 h 1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22" h="106584">
                  <a:moveTo>
                    <a:pt x="0" y="0"/>
                  </a:moveTo>
                  <a:lnTo>
                    <a:pt x="252222" y="0"/>
                  </a:lnTo>
                  <a:lnTo>
                    <a:pt x="252222" y="106585"/>
                  </a:lnTo>
                  <a:lnTo>
                    <a:pt x="0" y="10658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B13B1FB5-3891-512C-B7B6-1BE96220381B}"/>
                </a:ext>
              </a:extLst>
            </p:cNvPr>
            <p:cNvSpPr/>
            <p:nvPr/>
          </p:nvSpPr>
          <p:spPr>
            <a:xfrm>
              <a:off x="10692247" y="1412442"/>
              <a:ext cx="252222" cy="106584"/>
            </a:xfrm>
            <a:custGeom>
              <a:avLst/>
              <a:gdLst>
                <a:gd name="connsiteX0" fmla="*/ 0 w 252222"/>
                <a:gd name="connsiteY0" fmla="*/ 0 h 106584"/>
                <a:gd name="connsiteX1" fmla="*/ 252222 w 252222"/>
                <a:gd name="connsiteY1" fmla="*/ 0 h 106584"/>
                <a:gd name="connsiteX2" fmla="*/ 252222 w 252222"/>
                <a:gd name="connsiteY2" fmla="*/ 106585 h 106584"/>
                <a:gd name="connsiteX3" fmla="*/ 0 w 252222"/>
                <a:gd name="connsiteY3" fmla="*/ 106585 h 1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22" h="106584">
                  <a:moveTo>
                    <a:pt x="0" y="0"/>
                  </a:moveTo>
                  <a:lnTo>
                    <a:pt x="252222" y="0"/>
                  </a:lnTo>
                  <a:lnTo>
                    <a:pt x="252222" y="106585"/>
                  </a:lnTo>
                  <a:lnTo>
                    <a:pt x="0" y="10658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9566BD5-0052-168B-1517-74AA49311041}"/>
                </a:ext>
              </a:extLst>
            </p:cNvPr>
            <p:cNvSpPr/>
            <p:nvPr/>
          </p:nvSpPr>
          <p:spPr>
            <a:xfrm>
              <a:off x="7064746" y="1278044"/>
              <a:ext cx="252222" cy="106584"/>
            </a:xfrm>
            <a:custGeom>
              <a:avLst/>
              <a:gdLst>
                <a:gd name="connsiteX0" fmla="*/ 0 w 252222"/>
                <a:gd name="connsiteY0" fmla="*/ 0 h 106584"/>
                <a:gd name="connsiteX1" fmla="*/ 252222 w 252222"/>
                <a:gd name="connsiteY1" fmla="*/ 0 h 106584"/>
                <a:gd name="connsiteX2" fmla="*/ 252222 w 252222"/>
                <a:gd name="connsiteY2" fmla="*/ 106585 h 106584"/>
                <a:gd name="connsiteX3" fmla="*/ 0 w 252222"/>
                <a:gd name="connsiteY3" fmla="*/ 106585 h 1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22" h="106584">
                  <a:moveTo>
                    <a:pt x="0" y="0"/>
                  </a:moveTo>
                  <a:lnTo>
                    <a:pt x="252222" y="0"/>
                  </a:lnTo>
                  <a:lnTo>
                    <a:pt x="252222" y="106585"/>
                  </a:lnTo>
                  <a:lnTo>
                    <a:pt x="0" y="106585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DF62E83-A966-7E2E-5526-A9DE36F8E0CE}"/>
                </a:ext>
              </a:extLst>
            </p:cNvPr>
            <p:cNvSpPr/>
            <p:nvPr/>
          </p:nvSpPr>
          <p:spPr>
            <a:xfrm>
              <a:off x="7019121" y="3966380"/>
              <a:ext cx="3970877" cy="154495"/>
            </a:xfrm>
            <a:custGeom>
              <a:avLst/>
              <a:gdLst>
                <a:gd name="connsiteX0" fmla="*/ 0 w 3970877"/>
                <a:gd name="connsiteY0" fmla="*/ 0 h 154495"/>
                <a:gd name="connsiteX1" fmla="*/ 3970877 w 3970877"/>
                <a:gd name="connsiteY1" fmla="*/ 0 h 154495"/>
                <a:gd name="connsiteX2" fmla="*/ 3970877 w 3970877"/>
                <a:gd name="connsiteY2" fmla="*/ 154496 h 154495"/>
                <a:gd name="connsiteX3" fmla="*/ 0 w 3970877"/>
                <a:gd name="connsiteY3" fmla="*/ 154496 h 15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0877" h="154495">
                  <a:moveTo>
                    <a:pt x="0" y="0"/>
                  </a:moveTo>
                  <a:lnTo>
                    <a:pt x="3970877" y="0"/>
                  </a:lnTo>
                  <a:lnTo>
                    <a:pt x="3970877" y="154496"/>
                  </a:lnTo>
                  <a:lnTo>
                    <a:pt x="0" y="154496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AECBAD1-2C33-8D92-0818-5157B60F283B}"/>
                </a:ext>
              </a:extLst>
            </p:cNvPr>
            <p:cNvSpPr/>
            <p:nvPr/>
          </p:nvSpPr>
          <p:spPr>
            <a:xfrm>
              <a:off x="7362688" y="978101"/>
              <a:ext cx="3283839" cy="227742"/>
            </a:xfrm>
            <a:custGeom>
              <a:avLst/>
              <a:gdLst>
                <a:gd name="connsiteX0" fmla="*/ 3283839 w 3283839"/>
                <a:gd name="connsiteY0" fmla="*/ 227743 h 227742"/>
                <a:gd name="connsiteX1" fmla="*/ 0 w 3283839"/>
                <a:gd name="connsiteY1" fmla="*/ 227743 h 227742"/>
                <a:gd name="connsiteX2" fmla="*/ 38100 w 3283839"/>
                <a:gd name="connsiteY2" fmla="*/ 0 h 227742"/>
                <a:gd name="connsiteX3" fmla="*/ 3245739 w 3283839"/>
                <a:gd name="connsiteY3" fmla="*/ 0 h 227742"/>
                <a:gd name="connsiteX4" fmla="*/ 3283839 w 3283839"/>
                <a:gd name="connsiteY4" fmla="*/ 227743 h 2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3839" h="227742">
                  <a:moveTo>
                    <a:pt x="3283839" y="227743"/>
                  </a:moveTo>
                  <a:lnTo>
                    <a:pt x="0" y="227743"/>
                  </a:lnTo>
                  <a:lnTo>
                    <a:pt x="38100" y="0"/>
                  </a:lnTo>
                  <a:lnTo>
                    <a:pt x="3245739" y="0"/>
                  </a:lnTo>
                  <a:lnTo>
                    <a:pt x="3283839" y="227743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36AC191C-BAE2-4D82-CA52-92FCC43EAD44}"/>
                </a:ext>
              </a:extLst>
            </p:cNvPr>
            <p:cNvSpPr/>
            <p:nvPr/>
          </p:nvSpPr>
          <p:spPr>
            <a:xfrm>
              <a:off x="7504420" y="906283"/>
              <a:ext cx="3000279" cy="71818"/>
            </a:xfrm>
            <a:custGeom>
              <a:avLst/>
              <a:gdLst>
                <a:gd name="connsiteX0" fmla="*/ 0 w 3000279"/>
                <a:gd name="connsiteY0" fmla="*/ 0 h 71818"/>
                <a:gd name="connsiteX1" fmla="*/ 3000280 w 3000279"/>
                <a:gd name="connsiteY1" fmla="*/ 0 h 71818"/>
                <a:gd name="connsiteX2" fmla="*/ 3000280 w 3000279"/>
                <a:gd name="connsiteY2" fmla="*/ 71819 h 71818"/>
                <a:gd name="connsiteX3" fmla="*/ 0 w 3000279"/>
                <a:gd name="connsiteY3" fmla="*/ 71819 h 7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0279" h="71818">
                  <a:moveTo>
                    <a:pt x="0" y="0"/>
                  </a:moveTo>
                  <a:lnTo>
                    <a:pt x="3000280" y="0"/>
                  </a:lnTo>
                  <a:lnTo>
                    <a:pt x="3000280" y="71819"/>
                  </a:lnTo>
                  <a:lnTo>
                    <a:pt x="0" y="71819"/>
                  </a:lnTo>
                  <a:close/>
                </a:path>
              </a:pathLst>
            </a:custGeom>
            <a:solidFill>
              <a:srgbClr val="DBDBD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C4C7FCF5-BE35-60BD-8FFB-02D4456C7DAE}"/>
                </a:ext>
              </a:extLst>
            </p:cNvPr>
            <p:cNvSpPr/>
            <p:nvPr/>
          </p:nvSpPr>
          <p:spPr>
            <a:xfrm>
              <a:off x="7657011" y="535761"/>
              <a:ext cx="29908" cy="370522"/>
            </a:xfrm>
            <a:custGeom>
              <a:avLst/>
              <a:gdLst>
                <a:gd name="connsiteX0" fmla="*/ 0 w 29908"/>
                <a:gd name="connsiteY0" fmla="*/ 0 h 370522"/>
                <a:gd name="connsiteX1" fmla="*/ 29908 w 29908"/>
                <a:gd name="connsiteY1" fmla="*/ 0 h 370522"/>
                <a:gd name="connsiteX2" fmla="*/ 29908 w 29908"/>
                <a:gd name="connsiteY2" fmla="*/ 370523 h 370522"/>
                <a:gd name="connsiteX3" fmla="*/ 0 w 29908"/>
                <a:gd name="connsiteY3" fmla="*/ 370523 h 37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" h="370522">
                  <a:moveTo>
                    <a:pt x="0" y="0"/>
                  </a:moveTo>
                  <a:lnTo>
                    <a:pt x="29908" y="0"/>
                  </a:lnTo>
                  <a:lnTo>
                    <a:pt x="29908" y="370523"/>
                  </a:lnTo>
                  <a:lnTo>
                    <a:pt x="0" y="370523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3CF87FB9-8462-63F1-2511-8D06A2AF87CD}"/>
                </a:ext>
              </a:extLst>
            </p:cNvPr>
            <p:cNvSpPr/>
            <p:nvPr/>
          </p:nvSpPr>
          <p:spPr>
            <a:xfrm>
              <a:off x="8989653" y="535761"/>
              <a:ext cx="29908" cy="370522"/>
            </a:xfrm>
            <a:custGeom>
              <a:avLst/>
              <a:gdLst>
                <a:gd name="connsiteX0" fmla="*/ 0 w 29908"/>
                <a:gd name="connsiteY0" fmla="*/ 0 h 370522"/>
                <a:gd name="connsiteX1" fmla="*/ 29908 w 29908"/>
                <a:gd name="connsiteY1" fmla="*/ 0 h 370522"/>
                <a:gd name="connsiteX2" fmla="*/ 29908 w 29908"/>
                <a:gd name="connsiteY2" fmla="*/ 370523 h 370522"/>
                <a:gd name="connsiteX3" fmla="*/ 0 w 29908"/>
                <a:gd name="connsiteY3" fmla="*/ 370523 h 37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" h="370522">
                  <a:moveTo>
                    <a:pt x="0" y="0"/>
                  </a:moveTo>
                  <a:lnTo>
                    <a:pt x="29908" y="0"/>
                  </a:lnTo>
                  <a:lnTo>
                    <a:pt x="29908" y="370523"/>
                  </a:lnTo>
                  <a:lnTo>
                    <a:pt x="0" y="370523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16EEC433-1A15-5F82-65BE-25A87C449E8F}"/>
                </a:ext>
              </a:extLst>
            </p:cNvPr>
            <p:cNvSpPr/>
            <p:nvPr/>
          </p:nvSpPr>
          <p:spPr>
            <a:xfrm>
              <a:off x="10322296" y="535761"/>
              <a:ext cx="29908" cy="370522"/>
            </a:xfrm>
            <a:custGeom>
              <a:avLst/>
              <a:gdLst>
                <a:gd name="connsiteX0" fmla="*/ 0 w 29908"/>
                <a:gd name="connsiteY0" fmla="*/ 0 h 370522"/>
                <a:gd name="connsiteX1" fmla="*/ 29909 w 29908"/>
                <a:gd name="connsiteY1" fmla="*/ 0 h 370522"/>
                <a:gd name="connsiteX2" fmla="*/ 29909 w 29908"/>
                <a:gd name="connsiteY2" fmla="*/ 370523 h 370522"/>
                <a:gd name="connsiteX3" fmla="*/ 0 w 29908"/>
                <a:gd name="connsiteY3" fmla="*/ 370523 h 37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" h="370522">
                  <a:moveTo>
                    <a:pt x="0" y="0"/>
                  </a:moveTo>
                  <a:lnTo>
                    <a:pt x="29909" y="0"/>
                  </a:lnTo>
                  <a:lnTo>
                    <a:pt x="29909" y="370523"/>
                  </a:lnTo>
                  <a:lnTo>
                    <a:pt x="0" y="370523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3" name="图形 6">
            <a:extLst>
              <a:ext uri="{FF2B5EF4-FFF2-40B4-BE49-F238E27FC236}">
                <a16:creationId xmlns:a16="http://schemas.microsoft.com/office/drawing/2014/main" id="{361959D7-C3CC-4DA0-DCE6-71B11D9F5EC7}"/>
              </a:ext>
            </a:extLst>
          </p:cNvPr>
          <p:cNvGrpSpPr/>
          <p:nvPr/>
        </p:nvGrpSpPr>
        <p:grpSpPr>
          <a:xfrm>
            <a:off x="7038269" y="3883513"/>
            <a:ext cx="790430" cy="904779"/>
            <a:chOff x="7183734" y="3875607"/>
            <a:chExt cx="790430" cy="90477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1905175-E64D-50DC-167D-E80A2C757FB6}"/>
                </a:ext>
              </a:extLst>
            </p:cNvPr>
            <p:cNvSpPr/>
            <p:nvPr/>
          </p:nvSpPr>
          <p:spPr>
            <a:xfrm>
              <a:off x="7233098" y="3929994"/>
              <a:ext cx="678611" cy="678777"/>
            </a:xfrm>
            <a:custGeom>
              <a:avLst/>
              <a:gdLst>
                <a:gd name="connsiteX0" fmla="*/ 678611 w 678611"/>
                <a:gd name="connsiteY0" fmla="*/ 339566 h 678777"/>
                <a:gd name="connsiteX1" fmla="*/ 613841 w 678611"/>
                <a:gd name="connsiteY1" fmla="*/ 539020 h 678777"/>
                <a:gd name="connsiteX2" fmla="*/ 613841 w 678611"/>
                <a:gd name="connsiteY2" fmla="*/ 539020 h 678777"/>
                <a:gd name="connsiteX3" fmla="*/ 139755 w 678611"/>
                <a:gd name="connsiteY3" fmla="*/ 613820 h 678777"/>
                <a:gd name="connsiteX4" fmla="*/ 64958 w 678611"/>
                <a:gd name="connsiteY4" fmla="*/ 139732 h 678777"/>
                <a:gd name="connsiteX5" fmla="*/ 339331 w 678611"/>
                <a:gd name="connsiteY5" fmla="*/ 0 h 678777"/>
                <a:gd name="connsiteX6" fmla="*/ 366953 w 678611"/>
                <a:gd name="connsiteY6" fmla="*/ 1143 h 678777"/>
                <a:gd name="connsiteX7" fmla="*/ 515448 w 678611"/>
                <a:gd name="connsiteY7" fmla="*/ 49244 h 678777"/>
                <a:gd name="connsiteX8" fmla="*/ 606126 w 678611"/>
                <a:gd name="connsiteY8" fmla="*/ 129635 h 678777"/>
                <a:gd name="connsiteX9" fmla="*/ 627271 w 678611"/>
                <a:gd name="connsiteY9" fmla="*/ 159734 h 678777"/>
                <a:gd name="connsiteX10" fmla="*/ 678611 w 678611"/>
                <a:gd name="connsiteY10" fmla="*/ 339566 h 67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611" h="678777">
                  <a:moveTo>
                    <a:pt x="678611" y="339566"/>
                  </a:moveTo>
                  <a:cubicBezTo>
                    <a:pt x="678735" y="411242"/>
                    <a:pt x="656046" y="481089"/>
                    <a:pt x="613841" y="539020"/>
                  </a:cubicBezTo>
                  <a:lnTo>
                    <a:pt x="613841" y="539020"/>
                  </a:lnTo>
                  <a:cubicBezTo>
                    <a:pt x="503580" y="690591"/>
                    <a:pt x="291326" y="724081"/>
                    <a:pt x="139755" y="613820"/>
                  </a:cubicBezTo>
                  <a:cubicBezTo>
                    <a:pt x="-11814" y="503558"/>
                    <a:pt x="-45302" y="291303"/>
                    <a:pt x="64958" y="139732"/>
                  </a:cubicBezTo>
                  <a:cubicBezTo>
                    <a:pt x="128809" y="51959"/>
                    <a:pt x="230790" y="19"/>
                    <a:pt x="339331" y="0"/>
                  </a:cubicBezTo>
                  <a:cubicBezTo>
                    <a:pt x="348856" y="0"/>
                    <a:pt x="357809" y="0"/>
                    <a:pt x="366953" y="1143"/>
                  </a:cubicBezTo>
                  <a:cubicBezTo>
                    <a:pt x="419531" y="5334"/>
                    <a:pt x="470395" y="21803"/>
                    <a:pt x="515448" y="49244"/>
                  </a:cubicBezTo>
                  <a:cubicBezTo>
                    <a:pt x="550224" y="70428"/>
                    <a:pt x="580923" y="97650"/>
                    <a:pt x="606126" y="129635"/>
                  </a:cubicBezTo>
                  <a:cubicBezTo>
                    <a:pt x="613755" y="139246"/>
                    <a:pt x="620813" y="149295"/>
                    <a:pt x="627271" y="159734"/>
                  </a:cubicBezTo>
                  <a:cubicBezTo>
                    <a:pt x="660961" y="213655"/>
                    <a:pt x="678754" y="275987"/>
                    <a:pt x="678611" y="339566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DFE64C4F-198F-5AC1-91B5-3A8905864DDB}"/>
                </a:ext>
              </a:extLst>
            </p:cNvPr>
            <p:cNvSpPr/>
            <p:nvPr/>
          </p:nvSpPr>
          <p:spPr>
            <a:xfrm>
              <a:off x="7290654" y="3930089"/>
              <a:ext cx="393489" cy="666090"/>
            </a:xfrm>
            <a:custGeom>
              <a:avLst/>
              <a:gdLst>
                <a:gd name="connsiteX0" fmla="*/ 354926 w 393489"/>
                <a:gd name="connsiteY0" fmla="*/ 499301 h 666090"/>
                <a:gd name="connsiteX1" fmla="*/ 358260 w 393489"/>
                <a:gd name="connsiteY1" fmla="*/ 515875 h 666090"/>
                <a:gd name="connsiteX2" fmla="*/ 344449 w 393489"/>
                <a:gd name="connsiteY2" fmla="*/ 543497 h 666090"/>
                <a:gd name="connsiteX3" fmla="*/ 303110 w 393489"/>
                <a:gd name="connsiteY3" fmla="*/ 560071 h 666090"/>
                <a:gd name="connsiteX4" fmla="*/ 278917 w 393489"/>
                <a:gd name="connsiteY4" fmla="*/ 598171 h 666090"/>
                <a:gd name="connsiteX5" fmla="*/ 249389 w 393489"/>
                <a:gd name="connsiteY5" fmla="*/ 604838 h 666090"/>
                <a:gd name="connsiteX6" fmla="*/ 216147 w 393489"/>
                <a:gd name="connsiteY6" fmla="*/ 639033 h 666090"/>
                <a:gd name="connsiteX7" fmla="*/ 205669 w 393489"/>
                <a:gd name="connsiteY7" fmla="*/ 666084 h 666090"/>
                <a:gd name="connsiteX8" fmla="*/ 178523 w 393489"/>
                <a:gd name="connsiteY8" fmla="*/ 628555 h 666090"/>
                <a:gd name="connsiteX9" fmla="*/ 161378 w 393489"/>
                <a:gd name="connsiteY9" fmla="*/ 587693 h 666090"/>
                <a:gd name="connsiteX10" fmla="*/ 161378 w 393489"/>
                <a:gd name="connsiteY10" fmla="*/ 526352 h 666090"/>
                <a:gd name="connsiteX11" fmla="*/ 112896 w 393489"/>
                <a:gd name="connsiteY11" fmla="*/ 475013 h 666090"/>
                <a:gd name="connsiteX12" fmla="*/ 84321 w 393489"/>
                <a:gd name="connsiteY12" fmla="*/ 417863 h 666090"/>
                <a:gd name="connsiteX13" fmla="*/ 98608 w 393489"/>
                <a:gd name="connsiteY13" fmla="*/ 391764 h 666090"/>
                <a:gd name="connsiteX14" fmla="*/ 102895 w 393489"/>
                <a:gd name="connsiteY14" fmla="*/ 381287 h 666090"/>
                <a:gd name="connsiteX15" fmla="*/ 109562 w 393489"/>
                <a:gd name="connsiteY15" fmla="*/ 371762 h 666090"/>
                <a:gd name="connsiteX16" fmla="*/ 101942 w 393489"/>
                <a:gd name="connsiteY16" fmla="*/ 350330 h 666090"/>
                <a:gd name="connsiteX17" fmla="*/ 90988 w 393489"/>
                <a:gd name="connsiteY17" fmla="*/ 354616 h 666090"/>
                <a:gd name="connsiteX18" fmla="*/ 76225 w 393489"/>
                <a:gd name="connsiteY18" fmla="*/ 342329 h 666090"/>
                <a:gd name="connsiteX19" fmla="*/ 69176 w 393489"/>
                <a:gd name="connsiteY19" fmla="*/ 339472 h 666090"/>
                <a:gd name="connsiteX20" fmla="*/ 58222 w 393489"/>
                <a:gd name="connsiteY20" fmla="*/ 303753 h 666090"/>
                <a:gd name="connsiteX21" fmla="*/ 42506 w 393489"/>
                <a:gd name="connsiteY21" fmla="*/ 303753 h 666090"/>
                <a:gd name="connsiteX22" fmla="*/ 25837 w 393489"/>
                <a:gd name="connsiteY22" fmla="*/ 282417 h 666090"/>
                <a:gd name="connsiteX23" fmla="*/ 12979 w 393489"/>
                <a:gd name="connsiteY23" fmla="*/ 275273 h 666090"/>
                <a:gd name="connsiteX24" fmla="*/ 12979 w 393489"/>
                <a:gd name="connsiteY24" fmla="*/ 255271 h 666090"/>
                <a:gd name="connsiteX25" fmla="*/ 215 w 393489"/>
                <a:gd name="connsiteY25" fmla="*/ 257176 h 666090"/>
                <a:gd name="connsiteX26" fmla="*/ 7835 w 393489"/>
                <a:gd name="connsiteY26" fmla="*/ 192501 h 666090"/>
                <a:gd name="connsiteX27" fmla="*/ 25837 w 393489"/>
                <a:gd name="connsiteY27" fmla="*/ 137351 h 666090"/>
                <a:gd name="connsiteX28" fmla="*/ 29647 w 393489"/>
                <a:gd name="connsiteY28" fmla="*/ 120301 h 666090"/>
                <a:gd name="connsiteX29" fmla="*/ 77272 w 393489"/>
                <a:gd name="connsiteY29" fmla="*/ 79439 h 666090"/>
                <a:gd name="connsiteX30" fmla="*/ 80701 w 393489"/>
                <a:gd name="connsiteY30" fmla="*/ 65914 h 666090"/>
                <a:gd name="connsiteX31" fmla="*/ 281679 w 393489"/>
                <a:gd name="connsiteY31" fmla="*/ 0 h 666090"/>
                <a:gd name="connsiteX32" fmla="*/ 309301 w 393489"/>
                <a:gd name="connsiteY32" fmla="*/ 1144 h 666090"/>
                <a:gd name="connsiteX33" fmla="*/ 310254 w 393489"/>
                <a:gd name="connsiteY33" fmla="*/ 2382 h 666090"/>
                <a:gd name="connsiteX34" fmla="*/ 330828 w 393489"/>
                <a:gd name="connsiteY34" fmla="*/ 15431 h 666090"/>
                <a:gd name="connsiteX35" fmla="*/ 343210 w 393489"/>
                <a:gd name="connsiteY35" fmla="*/ 30290 h 666090"/>
                <a:gd name="connsiteX36" fmla="*/ 331780 w 393489"/>
                <a:gd name="connsiteY36" fmla="*/ 36291 h 666090"/>
                <a:gd name="connsiteX37" fmla="*/ 317493 w 393489"/>
                <a:gd name="connsiteY37" fmla="*/ 37243 h 666090"/>
                <a:gd name="connsiteX38" fmla="*/ 300729 w 393489"/>
                <a:gd name="connsiteY38" fmla="*/ 58484 h 666090"/>
                <a:gd name="connsiteX39" fmla="*/ 279869 w 393489"/>
                <a:gd name="connsiteY39" fmla="*/ 38482 h 666090"/>
                <a:gd name="connsiteX40" fmla="*/ 281679 w 393489"/>
                <a:gd name="connsiteY40" fmla="*/ 18860 h 666090"/>
                <a:gd name="connsiteX41" fmla="*/ 260152 w 393489"/>
                <a:gd name="connsiteY41" fmla="*/ 14098 h 666090"/>
                <a:gd name="connsiteX42" fmla="*/ 225291 w 393489"/>
                <a:gd name="connsiteY42" fmla="*/ 21432 h 666090"/>
                <a:gd name="connsiteX43" fmla="*/ 263391 w 393489"/>
                <a:gd name="connsiteY43" fmla="*/ 29052 h 666090"/>
                <a:gd name="connsiteX44" fmla="*/ 232339 w 393489"/>
                <a:gd name="connsiteY44" fmla="*/ 49912 h 666090"/>
                <a:gd name="connsiteX45" fmla="*/ 214242 w 393489"/>
                <a:gd name="connsiteY45" fmla="*/ 39434 h 666090"/>
                <a:gd name="connsiteX46" fmla="*/ 197192 w 393489"/>
                <a:gd name="connsiteY46" fmla="*/ 44863 h 666090"/>
                <a:gd name="connsiteX47" fmla="*/ 181000 w 393489"/>
                <a:gd name="connsiteY47" fmla="*/ 41339 h 666090"/>
                <a:gd name="connsiteX48" fmla="*/ 169284 w 393489"/>
                <a:gd name="connsiteY48" fmla="*/ 50864 h 666090"/>
                <a:gd name="connsiteX49" fmla="*/ 156616 w 393489"/>
                <a:gd name="connsiteY49" fmla="*/ 58103 h 666090"/>
                <a:gd name="connsiteX50" fmla="*/ 169951 w 393489"/>
                <a:gd name="connsiteY50" fmla="*/ 69247 h 666090"/>
                <a:gd name="connsiteX51" fmla="*/ 169284 w 393489"/>
                <a:gd name="connsiteY51" fmla="*/ 85345 h 666090"/>
                <a:gd name="connsiteX52" fmla="*/ 194335 w 393489"/>
                <a:gd name="connsiteY52" fmla="*/ 68295 h 666090"/>
                <a:gd name="connsiteX53" fmla="*/ 212051 w 393489"/>
                <a:gd name="connsiteY53" fmla="*/ 48292 h 666090"/>
                <a:gd name="connsiteX54" fmla="*/ 227863 w 393489"/>
                <a:gd name="connsiteY54" fmla="*/ 66390 h 666090"/>
                <a:gd name="connsiteX55" fmla="*/ 248532 w 393489"/>
                <a:gd name="connsiteY55" fmla="*/ 64771 h 666090"/>
                <a:gd name="connsiteX56" fmla="*/ 268153 w 393489"/>
                <a:gd name="connsiteY56" fmla="*/ 96775 h 666090"/>
                <a:gd name="connsiteX57" fmla="*/ 270725 w 393489"/>
                <a:gd name="connsiteY57" fmla="*/ 113634 h 666090"/>
                <a:gd name="connsiteX58" fmla="*/ 247579 w 393489"/>
                <a:gd name="connsiteY58" fmla="*/ 107252 h 666090"/>
                <a:gd name="connsiteX59" fmla="*/ 258057 w 393489"/>
                <a:gd name="connsiteY59" fmla="*/ 94584 h 666090"/>
                <a:gd name="connsiteX60" fmla="*/ 245008 w 393489"/>
                <a:gd name="connsiteY60" fmla="*/ 93250 h 666090"/>
                <a:gd name="connsiteX61" fmla="*/ 234530 w 393489"/>
                <a:gd name="connsiteY61" fmla="*/ 102204 h 666090"/>
                <a:gd name="connsiteX62" fmla="*/ 215480 w 393489"/>
                <a:gd name="connsiteY62" fmla="*/ 93917 h 666090"/>
                <a:gd name="connsiteX63" fmla="*/ 221862 w 393489"/>
                <a:gd name="connsiteY63" fmla="*/ 112967 h 666090"/>
                <a:gd name="connsiteX64" fmla="*/ 237673 w 393489"/>
                <a:gd name="connsiteY64" fmla="*/ 120587 h 666090"/>
                <a:gd name="connsiteX65" fmla="*/ 218623 w 393489"/>
                <a:gd name="connsiteY65" fmla="*/ 130112 h 666090"/>
                <a:gd name="connsiteX66" fmla="*/ 194811 w 393489"/>
                <a:gd name="connsiteY66" fmla="*/ 124778 h 666090"/>
                <a:gd name="connsiteX67" fmla="*/ 190144 w 393489"/>
                <a:gd name="connsiteY67" fmla="*/ 140590 h 666090"/>
                <a:gd name="connsiteX68" fmla="*/ 164140 w 393489"/>
                <a:gd name="connsiteY68" fmla="*/ 150115 h 666090"/>
                <a:gd name="connsiteX69" fmla="*/ 145090 w 393489"/>
                <a:gd name="connsiteY69" fmla="*/ 177642 h 666090"/>
                <a:gd name="connsiteX70" fmla="*/ 123850 w 393489"/>
                <a:gd name="connsiteY70" fmla="*/ 185548 h 666090"/>
                <a:gd name="connsiteX71" fmla="*/ 111848 w 393489"/>
                <a:gd name="connsiteY71" fmla="*/ 224886 h 666090"/>
                <a:gd name="connsiteX72" fmla="*/ 109276 w 393489"/>
                <a:gd name="connsiteY72" fmla="*/ 237554 h 666090"/>
                <a:gd name="connsiteX73" fmla="*/ 102323 w 393489"/>
                <a:gd name="connsiteY73" fmla="*/ 225838 h 666090"/>
                <a:gd name="connsiteX74" fmla="*/ 104609 w 393489"/>
                <a:gd name="connsiteY74" fmla="*/ 212218 h 666090"/>
                <a:gd name="connsiteX75" fmla="*/ 81463 w 393489"/>
                <a:gd name="connsiteY75" fmla="*/ 195358 h 666090"/>
                <a:gd name="connsiteX76" fmla="*/ 58889 w 393489"/>
                <a:gd name="connsiteY76" fmla="*/ 206122 h 666090"/>
                <a:gd name="connsiteX77" fmla="*/ 37077 w 393489"/>
                <a:gd name="connsiteY77" fmla="*/ 214408 h 666090"/>
                <a:gd name="connsiteX78" fmla="*/ 32981 w 393489"/>
                <a:gd name="connsiteY78" fmla="*/ 263557 h 666090"/>
                <a:gd name="connsiteX79" fmla="*/ 50412 w 393489"/>
                <a:gd name="connsiteY79" fmla="*/ 267653 h 666090"/>
                <a:gd name="connsiteX80" fmla="*/ 60794 w 393489"/>
                <a:gd name="connsiteY80" fmla="*/ 256604 h 666090"/>
                <a:gd name="connsiteX81" fmla="*/ 70319 w 393489"/>
                <a:gd name="connsiteY81" fmla="*/ 269844 h 666090"/>
                <a:gd name="connsiteX82" fmla="*/ 59842 w 393489"/>
                <a:gd name="connsiteY82" fmla="*/ 290513 h 666090"/>
                <a:gd name="connsiteX83" fmla="*/ 76987 w 393489"/>
                <a:gd name="connsiteY83" fmla="*/ 291466 h 666090"/>
                <a:gd name="connsiteX84" fmla="*/ 82987 w 393489"/>
                <a:gd name="connsiteY84" fmla="*/ 309182 h 666090"/>
                <a:gd name="connsiteX85" fmla="*/ 89941 w 393489"/>
                <a:gd name="connsiteY85" fmla="*/ 336614 h 666090"/>
                <a:gd name="connsiteX86" fmla="*/ 105181 w 393489"/>
                <a:gd name="connsiteY86" fmla="*/ 331852 h 666090"/>
                <a:gd name="connsiteX87" fmla="*/ 118039 w 393489"/>
                <a:gd name="connsiteY87" fmla="*/ 340424 h 666090"/>
                <a:gd name="connsiteX88" fmla="*/ 129374 w 393489"/>
                <a:gd name="connsiteY88" fmla="*/ 332804 h 666090"/>
                <a:gd name="connsiteX89" fmla="*/ 136994 w 393489"/>
                <a:gd name="connsiteY89" fmla="*/ 322327 h 666090"/>
                <a:gd name="connsiteX90" fmla="*/ 149461 w 393489"/>
                <a:gd name="connsiteY90" fmla="*/ 314316 h 666090"/>
                <a:gd name="connsiteX91" fmla="*/ 150805 w 393489"/>
                <a:gd name="connsiteY91" fmla="*/ 314707 h 666090"/>
                <a:gd name="connsiteX92" fmla="*/ 153187 w 393489"/>
                <a:gd name="connsiteY92" fmla="*/ 326613 h 666090"/>
                <a:gd name="connsiteX93" fmla="*/ 173189 w 393489"/>
                <a:gd name="connsiteY93" fmla="*/ 334709 h 666090"/>
                <a:gd name="connsiteX94" fmla="*/ 203574 w 393489"/>
                <a:gd name="connsiteY94" fmla="*/ 340424 h 666090"/>
                <a:gd name="connsiteX95" fmla="*/ 228720 w 393489"/>
                <a:gd name="connsiteY95" fmla="*/ 366046 h 666090"/>
                <a:gd name="connsiteX96" fmla="*/ 276345 w 393489"/>
                <a:gd name="connsiteY96" fmla="*/ 376524 h 666090"/>
                <a:gd name="connsiteX97" fmla="*/ 297205 w 393489"/>
                <a:gd name="connsiteY97" fmla="*/ 418339 h 666090"/>
                <a:gd name="connsiteX98" fmla="*/ 349973 w 393489"/>
                <a:gd name="connsiteY98" fmla="*/ 436436 h 666090"/>
                <a:gd name="connsiteX99" fmla="*/ 374262 w 393489"/>
                <a:gd name="connsiteY99" fmla="*/ 432626 h 666090"/>
                <a:gd name="connsiteX100" fmla="*/ 393312 w 393489"/>
                <a:gd name="connsiteY100" fmla="*/ 451676 h 666090"/>
                <a:gd name="connsiteX101" fmla="*/ 354926 w 393489"/>
                <a:gd name="connsiteY101" fmla="*/ 499301 h 66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93489" h="666090">
                  <a:moveTo>
                    <a:pt x="354926" y="499301"/>
                  </a:moveTo>
                  <a:cubicBezTo>
                    <a:pt x="350640" y="510636"/>
                    <a:pt x="357784" y="511112"/>
                    <a:pt x="358260" y="515875"/>
                  </a:cubicBezTo>
                  <a:cubicBezTo>
                    <a:pt x="358736" y="520637"/>
                    <a:pt x="358260" y="529686"/>
                    <a:pt x="344449" y="543497"/>
                  </a:cubicBezTo>
                  <a:cubicBezTo>
                    <a:pt x="330637" y="557308"/>
                    <a:pt x="307873" y="554356"/>
                    <a:pt x="303110" y="560071"/>
                  </a:cubicBezTo>
                  <a:cubicBezTo>
                    <a:pt x="298348" y="565786"/>
                    <a:pt x="290251" y="590074"/>
                    <a:pt x="278917" y="598171"/>
                  </a:cubicBezTo>
                  <a:cubicBezTo>
                    <a:pt x="267582" y="606267"/>
                    <a:pt x="265582" y="601505"/>
                    <a:pt x="249389" y="604838"/>
                  </a:cubicBezTo>
                  <a:cubicBezTo>
                    <a:pt x="233197" y="608172"/>
                    <a:pt x="220814" y="629032"/>
                    <a:pt x="216147" y="639033"/>
                  </a:cubicBezTo>
                  <a:cubicBezTo>
                    <a:pt x="211480" y="649034"/>
                    <a:pt x="217099" y="665608"/>
                    <a:pt x="205669" y="666084"/>
                  </a:cubicBezTo>
                  <a:cubicBezTo>
                    <a:pt x="194239" y="666560"/>
                    <a:pt x="189001" y="641890"/>
                    <a:pt x="178523" y="628555"/>
                  </a:cubicBezTo>
                  <a:cubicBezTo>
                    <a:pt x="169471" y="616592"/>
                    <a:pt x="163574" y="602533"/>
                    <a:pt x="161378" y="587693"/>
                  </a:cubicBezTo>
                  <a:cubicBezTo>
                    <a:pt x="158044" y="571977"/>
                    <a:pt x="163283" y="539211"/>
                    <a:pt x="161378" y="526352"/>
                  </a:cubicBezTo>
                  <a:cubicBezTo>
                    <a:pt x="159473" y="513493"/>
                    <a:pt x="125183" y="490729"/>
                    <a:pt x="112896" y="475013"/>
                  </a:cubicBezTo>
                  <a:cubicBezTo>
                    <a:pt x="100609" y="459296"/>
                    <a:pt x="83368" y="427959"/>
                    <a:pt x="84321" y="417863"/>
                  </a:cubicBezTo>
                  <a:cubicBezTo>
                    <a:pt x="85773" y="407718"/>
                    <a:pt x="90848" y="398450"/>
                    <a:pt x="98608" y="391764"/>
                  </a:cubicBezTo>
                  <a:cubicBezTo>
                    <a:pt x="104323" y="387478"/>
                    <a:pt x="101942" y="385096"/>
                    <a:pt x="102895" y="381287"/>
                  </a:cubicBezTo>
                  <a:cubicBezTo>
                    <a:pt x="103847" y="377476"/>
                    <a:pt x="108610" y="376524"/>
                    <a:pt x="109562" y="371762"/>
                  </a:cubicBezTo>
                  <a:cubicBezTo>
                    <a:pt x="110097" y="363875"/>
                    <a:pt x="107338" y="356112"/>
                    <a:pt x="101942" y="350330"/>
                  </a:cubicBezTo>
                  <a:cubicBezTo>
                    <a:pt x="97180" y="347949"/>
                    <a:pt x="93846" y="356045"/>
                    <a:pt x="90988" y="354616"/>
                  </a:cubicBezTo>
                  <a:cubicBezTo>
                    <a:pt x="88131" y="353188"/>
                    <a:pt x="79558" y="343282"/>
                    <a:pt x="76225" y="342329"/>
                  </a:cubicBezTo>
                  <a:cubicBezTo>
                    <a:pt x="72891" y="341377"/>
                    <a:pt x="73843" y="348425"/>
                    <a:pt x="69176" y="339472"/>
                  </a:cubicBezTo>
                  <a:cubicBezTo>
                    <a:pt x="64509" y="330518"/>
                    <a:pt x="62032" y="307563"/>
                    <a:pt x="58222" y="303753"/>
                  </a:cubicBezTo>
                  <a:cubicBezTo>
                    <a:pt x="54412" y="299943"/>
                    <a:pt x="51555" y="310421"/>
                    <a:pt x="42506" y="303753"/>
                  </a:cubicBezTo>
                  <a:cubicBezTo>
                    <a:pt x="33457" y="297085"/>
                    <a:pt x="29647" y="284703"/>
                    <a:pt x="25837" y="282417"/>
                  </a:cubicBezTo>
                  <a:cubicBezTo>
                    <a:pt x="22027" y="280131"/>
                    <a:pt x="16884" y="282417"/>
                    <a:pt x="12979" y="275273"/>
                  </a:cubicBezTo>
                  <a:cubicBezTo>
                    <a:pt x="9073" y="268129"/>
                    <a:pt x="16408" y="253842"/>
                    <a:pt x="12979" y="255271"/>
                  </a:cubicBezTo>
                  <a:cubicBezTo>
                    <a:pt x="9550" y="256699"/>
                    <a:pt x="2120" y="267653"/>
                    <a:pt x="215" y="257176"/>
                  </a:cubicBezTo>
                  <a:cubicBezTo>
                    <a:pt x="-1690" y="246698"/>
                    <a:pt x="9740" y="211551"/>
                    <a:pt x="7835" y="192501"/>
                  </a:cubicBezTo>
                  <a:cubicBezTo>
                    <a:pt x="6329" y="172460"/>
                    <a:pt x="12799" y="152639"/>
                    <a:pt x="25837" y="137351"/>
                  </a:cubicBezTo>
                  <a:cubicBezTo>
                    <a:pt x="25837" y="137351"/>
                    <a:pt x="27742" y="126969"/>
                    <a:pt x="29647" y="120301"/>
                  </a:cubicBezTo>
                  <a:cubicBezTo>
                    <a:pt x="31552" y="113634"/>
                    <a:pt x="72415" y="86964"/>
                    <a:pt x="77272" y="79439"/>
                  </a:cubicBezTo>
                  <a:cubicBezTo>
                    <a:pt x="79238" y="75181"/>
                    <a:pt x="80400" y="70590"/>
                    <a:pt x="80701" y="65914"/>
                  </a:cubicBezTo>
                  <a:cubicBezTo>
                    <a:pt x="138903" y="22985"/>
                    <a:pt x="209355" y="-123"/>
                    <a:pt x="281679" y="0"/>
                  </a:cubicBezTo>
                  <a:cubicBezTo>
                    <a:pt x="291204" y="0"/>
                    <a:pt x="300157" y="0"/>
                    <a:pt x="309301" y="1144"/>
                  </a:cubicBezTo>
                  <a:lnTo>
                    <a:pt x="310254" y="2382"/>
                  </a:lnTo>
                  <a:cubicBezTo>
                    <a:pt x="315588" y="8764"/>
                    <a:pt x="322779" y="13326"/>
                    <a:pt x="330828" y="15431"/>
                  </a:cubicBezTo>
                  <a:cubicBezTo>
                    <a:pt x="342925" y="19813"/>
                    <a:pt x="345782" y="25528"/>
                    <a:pt x="343210" y="30290"/>
                  </a:cubicBezTo>
                  <a:cubicBezTo>
                    <a:pt x="340877" y="34329"/>
                    <a:pt x="336428" y="36663"/>
                    <a:pt x="331780" y="36291"/>
                  </a:cubicBezTo>
                  <a:cubicBezTo>
                    <a:pt x="327018" y="36291"/>
                    <a:pt x="322255" y="34100"/>
                    <a:pt x="317493" y="37243"/>
                  </a:cubicBezTo>
                  <a:cubicBezTo>
                    <a:pt x="312730" y="40387"/>
                    <a:pt x="307396" y="57532"/>
                    <a:pt x="300729" y="58484"/>
                  </a:cubicBezTo>
                  <a:cubicBezTo>
                    <a:pt x="294061" y="59437"/>
                    <a:pt x="282346" y="43244"/>
                    <a:pt x="279869" y="38482"/>
                  </a:cubicBezTo>
                  <a:cubicBezTo>
                    <a:pt x="277393" y="33719"/>
                    <a:pt x="285489" y="23623"/>
                    <a:pt x="281679" y="18860"/>
                  </a:cubicBezTo>
                  <a:cubicBezTo>
                    <a:pt x="277869" y="14098"/>
                    <a:pt x="270916" y="15050"/>
                    <a:pt x="260152" y="14098"/>
                  </a:cubicBezTo>
                  <a:cubicBezTo>
                    <a:pt x="249389" y="13145"/>
                    <a:pt x="224338" y="17241"/>
                    <a:pt x="225291" y="21432"/>
                  </a:cubicBezTo>
                  <a:cubicBezTo>
                    <a:pt x="226243" y="25623"/>
                    <a:pt x="262057" y="20765"/>
                    <a:pt x="263391" y="29052"/>
                  </a:cubicBezTo>
                  <a:cubicBezTo>
                    <a:pt x="264724" y="37339"/>
                    <a:pt x="237102" y="51150"/>
                    <a:pt x="232339" y="49912"/>
                  </a:cubicBezTo>
                  <a:cubicBezTo>
                    <a:pt x="227577" y="48673"/>
                    <a:pt x="221290" y="40387"/>
                    <a:pt x="214242" y="39434"/>
                  </a:cubicBezTo>
                  <a:cubicBezTo>
                    <a:pt x="207193" y="38482"/>
                    <a:pt x="201574" y="44197"/>
                    <a:pt x="197192" y="44863"/>
                  </a:cubicBezTo>
                  <a:cubicBezTo>
                    <a:pt x="192811" y="45530"/>
                    <a:pt x="187667" y="40101"/>
                    <a:pt x="181000" y="41339"/>
                  </a:cubicBezTo>
                  <a:cubicBezTo>
                    <a:pt x="174332" y="42577"/>
                    <a:pt x="172808" y="48292"/>
                    <a:pt x="169284" y="50864"/>
                  </a:cubicBezTo>
                  <a:cubicBezTo>
                    <a:pt x="165760" y="53436"/>
                    <a:pt x="157568" y="53055"/>
                    <a:pt x="156616" y="58103"/>
                  </a:cubicBezTo>
                  <a:cubicBezTo>
                    <a:pt x="155663" y="63151"/>
                    <a:pt x="167093" y="66104"/>
                    <a:pt x="169951" y="69247"/>
                  </a:cubicBezTo>
                  <a:cubicBezTo>
                    <a:pt x="172808" y="72391"/>
                    <a:pt x="166426" y="83154"/>
                    <a:pt x="169284" y="85345"/>
                  </a:cubicBezTo>
                  <a:cubicBezTo>
                    <a:pt x="172141" y="87535"/>
                    <a:pt x="189858" y="72105"/>
                    <a:pt x="194335" y="68295"/>
                  </a:cubicBezTo>
                  <a:cubicBezTo>
                    <a:pt x="198811" y="64485"/>
                    <a:pt x="202526" y="48007"/>
                    <a:pt x="212051" y="48292"/>
                  </a:cubicBezTo>
                  <a:cubicBezTo>
                    <a:pt x="221576" y="48578"/>
                    <a:pt x="224719" y="64771"/>
                    <a:pt x="227863" y="66390"/>
                  </a:cubicBezTo>
                  <a:cubicBezTo>
                    <a:pt x="231006" y="68009"/>
                    <a:pt x="238054" y="62580"/>
                    <a:pt x="248532" y="64771"/>
                  </a:cubicBezTo>
                  <a:cubicBezTo>
                    <a:pt x="259009" y="66962"/>
                    <a:pt x="266248" y="89821"/>
                    <a:pt x="268153" y="96775"/>
                  </a:cubicBezTo>
                  <a:cubicBezTo>
                    <a:pt x="270058" y="103728"/>
                    <a:pt x="274535" y="110776"/>
                    <a:pt x="270725" y="113634"/>
                  </a:cubicBezTo>
                  <a:cubicBezTo>
                    <a:pt x="262436" y="115234"/>
                    <a:pt x="253876" y="112872"/>
                    <a:pt x="247579" y="107252"/>
                  </a:cubicBezTo>
                  <a:cubicBezTo>
                    <a:pt x="245293" y="102775"/>
                    <a:pt x="259009" y="96203"/>
                    <a:pt x="258057" y="94584"/>
                  </a:cubicBezTo>
                  <a:cubicBezTo>
                    <a:pt x="254222" y="91936"/>
                    <a:pt x="249299" y="91431"/>
                    <a:pt x="245008" y="93250"/>
                  </a:cubicBezTo>
                  <a:cubicBezTo>
                    <a:pt x="240912" y="95727"/>
                    <a:pt x="239007" y="100871"/>
                    <a:pt x="234530" y="102204"/>
                  </a:cubicBezTo>
                  <a:cubicBezTo>
                    <a:pt x="230053" y="103537"/>
                    <a:pt x="218433" y="90107"/>
                    <a:pt x="215480" y="93917"/>
                  </a:cubicBezTo>
                  <a:cubicBezTo>
                    <a:pt x="212527" y="97727"/>
                    <a:pt x="218719" y="109824"/>
                    <a:pt x="221862" y="112967"/>
                  </a:cubicBezTo>
                  <a:cubicBezTo>
                    <a:pt x="225005" y="116110"/>
                    <a:pt x="236721" y="117349"/>
                    <a:pt x="237673" y="120587"/>
                  </a:cubicBezTo>
                  <a:cubicBezTo>
                    <a:pt x="238626" y="123825"/>
                    <a:pt x="229768" y="130684"/>
                    <a:pt x="218623" y="130112"/>
                  </a:cubicBezTo>
                  <a:cubicBezTo>
                    <a:pt x="207479" y="129541"/>
                    <a:pt x="199002" y="121254"/>
                    <a:pt x="194811" y="124778"/>
                  </a:cubicBezTo>
                  <a:cubicBezTo>
                    <a:pt x="190620" y="128302"/>
                    <a:pt x="192906" y="137446"/>
                    <a:pt x="190144" y="140590"/>
                  </a:cubicBezTo>
                  <a:cubicBezTo>
                    <a:pt x="187381" y="143733"/>
                    <a:pt x="171760" y="141542"/>
                    <a:pt x="164140" y="150115"/>
                  </a:cubicBezTo>
                  <a:cubicBezTo>
                    <a:pt x="156520" y="158687"/>
                    <a:pt x="152996" y="170689"/>
                    <a:pt x="145090" y="177642"/>
                  </a:cubicBezTo>
                  <a:cubicBezTo>
                    <a:pt x="137185" y="184595"/>
                    <a:pt x="134041" y="175737"/>
                    <a:pt x="123850" y="185548"/>
                  </a:cubicBezTo>
                  <a:cubicBezTo>
                    <a:pt x="113658" y="195358"/>
                    <a:pt x="112134" y="217266"/>
                    <a:pt x="111848" y="224886"/>
                  </a:cubicBezTo>
                  <a:cubicBezTo>
                    <a:pt x="111562" y="232506"/>
                    <a:pt x="111848" y="238507"/>
                    <a:pt x="109276" y="237554"/>
                  </a:cubicBezTo>
                  <a:cubicBezTo>
                    <a:pt x="105751" y="234506"/>
                    <a:pt x="103312" y="230391"/>
                    <a:pt x="102323" y="225838"/>
                  </a:cubicBezTo>
                  <a:cubicBezTo>
                    <a:pt x="101371" y="221743"/>
                    <a:pt x="104609" y="214694"/>
                    <a:pt x="104609" y="212218"/>
                  </a:cubicBezTo>
                  <a:cubicBezTo>
                    <a:pt x="98903" y="204264"/>
                    <a:pt x="90788" y="198349"/>
                    <a:pt x="81463" y="195358"/>
                  </a:cubicBezTo>
                  <a:cubicBezTo>
                    <a:pt x="72891" y="194120"/>
                    <a:pt x="65271" y="201073"/>
                    <a:pt x="58889" y="206122"/>
                  </a:cubicBezTo>
                  <a:cubicBezTo>
                    <a:pt x="52507" y="211170"/>
                    <a:pt x="41173" y="210313"/>
                    <a:pt x="37077" y="214408"/>
                  </a:cubicBezTo>
                  <a:cubicBezTo>
                    <a:pt x="32981" y="218504"/>
                    <a:pt x="29743" y="254985"/>
                    <a:pt x="32981" y="263557"/>
                  </a:cubicBezTo>
                  <a:cubicBezTo>
                    <a:pt x="36220" y="272130"/>
                    <a:pt x="40220" y="272130"/>
                    <a:pt x="50412" y="267653"/>
                  </a:cubicBezTo>
                  <a:cubicBezTo>
                    <a:pt x="60604" y="263176"/>
                    <a:pt x="54793" y="254699"/>
                    <a:pt x="60794" y="256604"/>
                  </a:cubicBezTo>
                  <a:cubicBezTo>
                    <a:pt x="66496" y="258500"/>
                    <a:pt x="70337" y="263834"/>
                    <a:pt x="70319" y="269844"/>
                  </a:cubicBezTo>
                  <a:cubicBezTo>
                    <a:pt x="70319" y="274988"/>
                    <a:pt x="58222" y="286989"/>
                    <a:pt x="59842" y="290513"/>
                  </a:cubicBezTo>
                  <a:cubicBezTo>
                    <a:pt x="61461" y="294038"/>
                    <a:pt x="71843" y="289846"/>
                    <a:pt x="76987" y="291466"/>
                  </a:cubicBezTo>
                  <a:cubicBezTo>
                    <a:pt x="82130" y="293085"/>
                    <a:pt x="84607" y="296133"/>
                    <a:pt x="82987" y="309182"/>
                  </a:cubicBezTo>
                  <a:cubicBezTo>
                    <a:pt x="81368" y="322231"/>
                    <a:pt x="82321" y="332328"/>
                    <a:pt x="89941" y="336614"/>
                  </a:cubicBezTo>
                  <a:cubicBezTo>
                    <a:pt x="97561" y="340900"/>
                    <a:pt x="101847" y="330423"/>
                    <a:pt x="105181" y="331852"/>
                  </a:cubicBezTo>
                  <a:cubicBezTo>
                    <a:pt x="108514" y="333280"/>
                    <a:pt x="113277" y="340900"/>
                    <a:pt x="118039" y="340424"/>
                  </a:cubicBezTo>
                  <a:cubicBezTo>
                    <a:pt x="122802" y="339948"/>
                    <a:pt x="120421" y="335662"/>
                    <a:pt x="129374" y="332804"/>
                  </a:cubicBezTo>
                  <a:cubicBezTo>
                    <a:pt x="138328" y="329947"/>
                    <a:pt x="135089" y="328042"/>
                    <a:pt x="136994" y="322327"/>
                  </a:cubicBezTo>
                  <a:cubicBezTo>
                    <a:pt x="138226" y="316669"/>
                    <a:pt x="143807" y="313088"/>
                    <a:pt x="149461" y="314316"/>
                  </a:cubicBezTo>
                  <a:cubicBezTo>
                    <a:pt x="149918" y="314421"/>
                    <a:pt x="150366" y="314545"/>
                    <a:pt x="150805" y="314707"/>
                  </a:cubicBezTo>
                  <a:cubicBezTo>
                    <a:pt x="156997" y="317564"/>
                    <a:pt x="152710" y="321850"/>
                    <a:pt x="153187" y="326613"/>
                  </a:cubicBezTo>
                  <a:cubicBezTo>
                    <a:pt x="153663" y="331375"/>
                    <a:pt x="164617" y="331852"/>
                    <a:pt x="173189" y="334709"/>
                  </a:cubicBezTo>
                  <a:cubicBezTo>
                    <a:pt x="181762" y="337567"/>
                    <a:pt x="186429" y="334709"/>
                    <a:pt x="203574" y="340424"/>
                  </a:cubicBezTo>
                  <a:cubicBezTo>
                    <a:pt x="220719" y="346139"/>
                    <a:pt x="221671" y="363189"/>
                    <a:pt x="228720" y="366046"/>
                  </a:cubicBezTo>
                  <a:cubicBezTo>
                    <a:pt x="235768" y="368904"/>
                    <a:pt x="259676" y="364141"/>
                    <a:pt x="276345" y="376524"/>
                  </a:cubicBezTo>
                  <a:cubicBezTo>
                    <a:pt x="293014" y="388906"/>
                    <a:pt x="288632" y="411671"/>
                    <a:pt x="297205" y="418339"/>
                  </a:cubicBezTo>
                  <a:cubicBezTo>
                    <a:pt x="305777" y="425006"/>
                    <a:pt x="337591" y="434055"/>
                    <a:pt x="349973" y="436436"/>
                  </a:cubicBezTo>
                  <a:cubicBezTo>
                    <a:pt x="362356" y="438817"/>
                    <a:pt x="364261" y="430245"/>
                    <a:pt x="374262" y="432626"/>
                  </a:cubicBezTo>
                  <a:cubicBezTo>
                    <a:pt x="384358" y="433588"/>
                    <a:pt x="392350" y="441580"/>
                    <a:pt x="393312" y="451676"/>
                  </a:cubicBezTo>
                  <a:cubicBezTo>
                    <a:pt x="396360" y="462439"/>
                    <a:pt x="359212" y="487871"/>
                    <a:pt x="354926" y="49930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ECE4538-9548-D334-CA58-57D59923E0C0}"/>
                </a:ext>
              </a:extLst>
            </p:cNvPr>
            <p:cNvSpPr/>
            <p:nvPr/>
          </p:nvSpPr>
          <p:spPr>
            <a:xfrm>
              <a:off x="7390042" y="4178094"/>
              <a:ext cx="43996" cy="38701"/>
            </a:xfrm>
            <a:custGeom>
              <a:avLst/>
              <a:gdLst>
                <a:gd name="connsiteX0" fmla="*/ 78 w 43996"/>
                <a:gd name="connsiteY0" fmla="*/ 8218 h 38701"/>
                <a:gd name="connsiteX1" fmla="*/ 17889 w 43996"/>
                <a:gd name="connsiteY1" fmla="*/ 17743 h 38701"/>
                <a:gd name="connsiteX2" fmla="*/ 35892 w 43996"/>
                <a:gd name="connsiteY2" fmla="*/ 38698 h 38701"/>
                <a:gd name="connsiteX3" fmla="*/ 41321 w 43996"/>
                <a:gd name="connsiteY3" fmla="*/ 29173 h 38701"/>
                <a:gd name="connsiteX4" fmla="*/ 42900 w 43996"/>
                <a:gd name="connsiteY4" fmla="*/ 20562 h 38701"/>
                <a:gd name="connsiteX5" fmla="*/ 41321 w 43996"/>
                <a:gd name="connsiteY5" fmla="*/ 18981 h 38701"/>
                <a:gd name="connsiteX6" fmla="*/ 22271 w 43996"/>
                <a:gd name="connsiteY6" fmla="*/ 4789 h 38701"/>
                <a:gd name="connsiteX7" fmla="*/ 7221 w 43996"/>
                <a:gd name="connsiteY7" fmla="*/ 26 h 38701"/>
                <a:gd name="connsiteX8" fmla="*/ 0 w 43996"/>
                <a:gd name="connsiteY8" fmla="*/ 7094 h 38701"/>
                <a:gd name="connsiteX9" fmla="*/ 78 w 43996"/>
                <a:gd name="connsiteY9" fmla="*/ 8218 h 3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996" h="38701">
                  <a:moveTo>
                    <a:pt x="78" y="8218"/>
                  </a:moveTo>
                  <a:cubicBezTo>
                    <a:pt x="78" y="10885"/>
                    <a:pt x="8364" y="11932"/>
                    <a:pt x="17889" y="17743"/>
                  </a:cubicBezTo>
                  <a:cubicBezTo>
                    <a:pt x="27414" y="23553"/>
                    <a:pt x="30843" y="38983"/>
                    <a:pt x="35892" y="38698"/>
                  </a:cubicBezTo>
                  <a:cubicBezTo>
                    <a:pt x="40940" y="38412"/>
                    <a:pt x="39416" y="31078"/>
                    <a:pt x="41321" y="29173"/>
                  </a:cubicBezTo>
                  <a:cubicBezTo>
                    <a:pt x="44135" y="27230"/>
                    <a:pt x="44842" y="23372"/>
                    <a:pt x="42900" y="20562"/>
                  </a:cubicBezTo>
                  <a:cubicBezTo>
                    <a:pt x="42474" y="19943"/>
                    <a:pt x="41939" y="19409"/>
                    <a:pt x="41321" y="18981"/>
                  </a:cubicBezTo>
                  <a:cubicBezTo>
                    <a:pt x="36273" y="14885"/>
                    <a:pt x="31796" y="6027"/>
                    <a:pt x="22271" y="4789"/>
                  </a:cubicBezTo>
                  <a:cubicBezTo>
                    <a:pt x="12746" y="3550"/>
                    <a:pt x="11412" y="-355"/>
                    <a:pt x="7221" y="26"/>
                  </a:cubicBezTo>
                  <a:cubicBezTo>
                    <a:pt x="3276" y="-12"/>
                    <a:pt x="43" y="3150"/>
                    <a:pt x="0" y="7094"/>
                  </a:cubicBezTo>
                  <a:cubicBezTo>
                    <a:pt x="-3" y="7465"/>
                    <a:pt x="22" y="7846"/>
                    <a:pt x="78" y="82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22406854-16A8-C954-C355-7627965B0C5A}"/>
                </a:ext>
              </a:extLst>
            </p:cNvPr>
            <p:cNvSpPr/>
            <p:nvPr/>
          </p:nvSpPr>
          <p:spPr>
            <a:xfrm>
              <a:off x="7442040" y="4205435"/>
              <a:ext cx="27752" cy="17789"/>
            </a:xfrm>
            <a:custGeom>
              <a:avLst/>
              <a:gdLst>
                <a:gd name="connsiteX0" fmla="*/ 468 w 27752"/>
                <a:gd name="connsiteY0" fmla="*/ 7452 h 17789"/>
                <a:gd name="connsiteX1" fmla="*/ 10659 w 27752"/>
                <a:gd name="connsiteY1" fmla="*/ 16977 h 17789"/>
                <a:gd name="connsiteX2" fmla="*/ 27138 w 27752"/>
                <a:gd name="connsiteY2" fmla="*/ 12309 h 17789"/>
                <a:gd name="connsiteX3" fmla="*/ 21137 w 27752"/>
                <a:gd name="connsiteY3" fmla="*/ 7737 h 17789"/>
                <a:gd name="connsiteX4" fmla="*/ 14088 w 27752"/>
                <a:gd name="connsiteY4" fmla="*/ 117 h 17789"/>
                <a:gd name="connsiteX5" fmla="*/ 468 w 27752"/>
                <a:gd name="connsiteY5" fmla="*/ 7452 h 1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52" h="17789">
                  <a:moveTo>
                    <a:pt x="468" y="7452"/>
                  </a:moveTo>
                  <a:cubicBezTo>
                    <a:pt x="-961" y="11357"/>
                    <a:pt x="468" y="14119"/>
                    <a:pt x="10659" y="16977"/>
                  </a:cubicBezTo>
                  <a:cubicBezTo>
                    <a:pt x="20851" y="19834"/>
                    <a:pt x="30281" y="14405"/>
                    <a:pt x="27138" y="12309"/>
                  </a:cubicBezTo>
                  <a:cubicBezTo>
                    <a:pt x="23994" y="10214"/>
                    <a:pt x="19232" y="11262"/>
                    <a:pt x="21137" y="7737"/>
                  </a:cubicBezTo>
                  <a:cubicBezTo>
                    <a:pt x="23042" y="4213"/>
                    <a:pt x="22375" y="-835"/>
                    <a:pt x="14088" y="117"/>
                  </a:cubicBezTo>
                  <a:cubicBezTo>
                    <a:pt x="5802" y="1070"/>
                    <a:pt x="1706" y="3927"/>
                    <a:pt x="468" y="745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F14F61E-DC79-E0C4-D140-341225A727BA}"/>
                </a:ext>
              </a:extLst>
            </p:cNvPr>
            <p:cNvSpPr/>
            <p:nvPr/>
          </p:nvSpPr>
          <p:spPr>
            <a:xfrm>
              <a:off x="7474185" y="4213665"/>
              <a:ext cx="18586" cy="13265"/>
            </a:xfrm>
            <a:custGeom>
              <a:avLst/>
              <a:gdLst>
                <a:gd name="connsiteX0" fmla="*/ 3755 w 18586"/>
                <a:gd name="connsiteY0" fmla="*/ 270 h 13265"/>
                <a:gd name="connsiteX1" fmla="*/ 1850 w 18586"/>
                <a:gd name="connsiteY1" fmla="*/ 10652 h 13265"/>
                <a:gd name="connsiteX2" fmla="*/ 9470 w 18586"/>
                <a:gd name="connsiteY2" fmla="*/ 10652 h 13265"/>
                <a:gd name="connsiteX3" fmla="*/ 18329 w 18586"/>
                <a:gd name="connsiteY3" fmla="*/ 2746 h 13265"/>
                <a:gd name="connsiteX4" fmla="*/ 3755 w 18586"/>
                <a:gd name="connsiteY4" fmla="*/ 270 h 1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86" h="13265">
                  <a:moveTo>
                    <a:pt x="3755" y="270"/>
                  </a:moveTo>
                  <a:cubicBezTo>
                    <a:pt x="326" y="841"/>
                    <a:pt x="-1674" y="6842"/>
                    <a:pt x="1850" y="10652"/>
                  </a:cubicBezTo>
                  <a:cubicBezTo>
                    <a:pt x="5375" y="14462"/>
                    <a:pt x="5375" y="13795"/>
                    <a:pt x="9470" y="10652"/>
                  </a:cubicBezTo>
                  <a:cubicBezTo>
                    <a:pt x="13566" y="7509"/>
                    <a:pt x="19948" y="5890"/>
                    <a:pt x="18329" y="2746"/>
                  </a:cubicBezTo>
                  <a:cubicBezTo>
                    <a:pt x="16709" y="-397"/>
                    <a:pt x="7280" y="-207"/>
                    <a:pt x="3755" y="27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D8AAC63-4F6D-820D-8478-5782B43B1324}"/>
                </a:ext>
              </a:extLst>
            </p:cNvPr>
            <p:cNvSpPr/>
            <p:nvPr/>
          </p:nvSpPr>
          <p:spPr>
            <a:xfrm>
              <a:off x="7505314" y="4224923"/>
              <a:ext cx="15207" cy="34702"/>
            </a:xfrm>
            <a:custGeom>
              <a:avLst/>
              <a:gdLst>
                <a:gd name="connsiteX0" fmla="*/ 153 w 15207"/>
                <a:gd name="connsiteY0" fmla="*/ 1966 h 34702"/>
                <a:gd name="connsiteX1" fmla="*/ 13203 w 15207"/>
                <a:gd name="connsiteY1" fmla="*/ 7014 h 34702"/>
                <a:gd name="connsiteX2" fmla="*/ 13203 w 15207"/>
                <a:gd name="connsiteY2" fmla="*/ 24730 h 34702"/>
                <a:gd name="connsiteX3" fmla="*/ 5583 w 15207"/>
                <a:gd name="connsiteY3" fmla="*/ 34255 h 34702"/>
                <a:gd name="connsiteX4" fmla="*/ 5583 w 15207"/>
                <a:gd name="connsiteY4" fmla="*/ 19682 h 34702"/>
                <a:gd name="connsiteX5" fmla="*/ 153 w 15207"/>
                <a:gd name="connsiteY5" fmla="*/ 1966 h 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7" h="34702">
                  <a:moveTo>
                    <a:pt x="153" y="1966"/>
                  </a:moveTo>
                  <a:cubicBezTo>
                    <a:pt x="1773" y="-2797"/>
                    <a:pt x="9678" y="1966"/>
                    <a:pt x="13203" y="7014"/>
                  </a:cubicBezTo>
                  <a:cubicBezTo>
                    <a:pt x="15875" y="12615"/>
                    <a:pt x="15875" y="19130"/>
                    <a:pt x="13203" y="24730"/>
                  </a:cubicBezTo>
                  <a:cubicBezTo>
                    <a:pt x="11298" y="30160"/>
                    <a:pt x="10059" y="36446"/>
                    <a:pt x="5583" y="34255"/>
                  </a:cubicBezTo>
                  <a:cubicBezTo>
                    <a:pt x="1106" y="32065"/>
                    <a:pt x="5583" y="24159"/>
                    <a:pt x="5583" y="19682"/>
                  </a:cubicBezTo>
                  <a:cubicBezTo>
                    <a:pt x="5583" y="15205"/>
                    <a:pt x="-1085" y="5871"/>
                    <a:pt x="153" y="196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D08787C-79ED-FFE9-E89B-84C642E90B57}"/>
                </a:ext>
              </a:extLst>
            </p:cNvPr>
            <p:cNvSpPr/>
            <p:nvPr/>
          </p:nvSpPr>
          <p:spPr>
            <a:xfrm>
              <a:off x="7642313" y="3959849"/>
              <a:ext cx="21816" cy="13158"/>
            </a:xfrm>
            <a:custGeom>
              <a:avLst/>
              <a:gdLst>
                <a:gd name="connsiteX0" fmla="*/ 220 w 21816"/>
                <a:gd name="connsiteY0" fmla="*/ 2626 h 13158"/>
                <a:gd name="connsiteX1" fmla="*/ 10697 w 21816"/>
                <a:gd name="connsiteY1" fmla="*/ 10627 h 13158"/>
                <a:gd name="connsiteX2" fmla="*/ 21175 w 21816"/>
                <a:gd name="connsiteY2" fmla="*/ 10627 h 13158"/>
                <a:gd name="connsiteX3" fmla="*/ 17851 w 21816"/>
                <a:gd name="connsiteY3" fmla="*/ 1521 h 13158"/>
                <a:gd name="connsiteX4" fmla="*/ 16698 w 21816"/>
                <a:gd name="connsiteY4" fmla="*/ 1102 h 13158"/>
                <a:gd name="connsiteX5" fmla="*/ 220 w 21816"/>
                <a:gd name="connsiteY5" fmla="*/ 2626 h 1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16" h="13158">
                  <a:moveTo>
                    <a:pt x="220" y="2626"/>
                  </a:moveTo>
                  <a:cubicBezTo>
                    <a:pt x="-1399" y="6626"/>
                    <a:pt x="6316" y="8055"/>
                    <a:pt x="10697" y="10627"/>
                  </a:cubicBezTo>
                  <a:cubicBezTo>
                    <a:pt x="15079" y="13198"/>
                    <a:pt x="18603" y="14722"/>
                    <a:pt x="21175" y="10627"/>
                  </a:cubicBezTo>
                  <a:cubicBezTo>
                    <a:pt x="22775" y="7188"/>
                    <a:pt x="21280" y="3111"/>
                    <a:pt x="17851" y="1521"/>
                  </a:cubicBezTo>
                  <a:cubicBezTo>
                    <a:pt x="17479" y="1340"/>
                    <a:pt x="17089" y="1206"/>
                    <a:pt x="16698" y="1102"/>
                  </a:cubicBezTo>
                  <a:cubicBezTo>
                    <a:pt x="12793" y="-137"/>
                    <a:pt x="1363" y="-1089"/>
                    <a:pt x="220" y="26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4BCBF33A-92E7-6F49-9F7D-FEC9D09AF9CE}"/>
                </a:ext>
              </a:extLst>
            </p:cNvPr>
            <p:cNvSpPr/>
            <p:nvPr/>
          </p:nvSpPr>
          <p:spPr>
            <a:xfrm>
              <a:off x="7701361" y="3991195"/>
              <a:ext cx="45675" cy="33675"/>
            </a:xfrm>
            <a:custGeom>
              <a:avLst/>
              <a:gdLst>
                <a:gd name="connsiteX0" fmla="*/ 608 w 45675"/>
                <a:gd name="connsiteY0" fmla="*/ 8427 h 33675"/>
                <a:gd name="connsiteX1" fmla="*/ 12038 w 45675"/>
                <a:gd name="connsiteY1" fmla="*/ 15380 h 33675"/>
                <a:gd name="connsiteX2" fmla="*/ 18705 w 45675"/>
                <a:gd name="connsiteY2" fmla="*/ 29668 h 33675"/>
                <a:gd name="connsiteX3" fmla="*/ 26611 w 45675"/>
                <a:gd name="connsiteY3" fmla="*/ 26429 h 33675"/>
                <a:gd name="connsiteX4" fmla="*/ 20896 w 45675"/>
                <a:gd name="connsiteY4" fmla="*/ 13761 h 33675"/>
                <a:gd name="connsiteX5" fmla="*/ 32040 w 45675"/>
                <a:gd name="connsiteY5" fmla="*/ 20810 h 33675"/>
                <a:gd name="connsiteX6" fmla="*/ 34517 w 45675"/>
                <a:gd name="connsiteY6" fmla="*/ 33478 h 33675"/>
                <a:gd name="connsiteX7" fmla="*/ 39946 w 45675"/>
                <a:gd name="connsiteY7" fmla="*/ 27763 h 33675"/>
                <a:gd name="connsiteX8" fmla="*/ 45661 w 45675"/>
                <a:gd name="connsiteY8" fmla="*/ 23286 h 33675"/>
                <a:gd name="connsiteX9" fmla="*/ 36136 w 45675"/>
                <a:gd name="connsiteY9" fmla="*/ 8427 h 33675"/>
                <a:gd name="connsiteX10" fmla="*/ 21849 w 45675"/>
                <a:gd name="connsiteY10" fmla="*/ 807 h 33675"/>
                <a:gd name="connsiteX11" fmla="*/ 4799 w 45675"/>
                <a:gd name="connsiteY11" fmla="*/ 3379 h 33675"/>
                <a:gd name="connsiteX12" fmla="*/ 608 w 45675"/>
                <a:gd name="connsiteY12" fmla="*/ 8427 h 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675" h="33675">
                  <a:moveTo>
                    <a:pt x="608" y="8427"/>
                  </a:moveTo>
                  <a:cubicBezTo>
                    <a:pt x="3561" y="11475"/>
                    <a:pt x="8514" y="10904"/>
                    <a:pt x="12038" y="15380"/>
                  </a:cubicBezTo>
                  <a:cubicBezTo>
                    <a:pt x="15562" y="19857"/>
                    <a:pt x="14229" y="27382"/>
                    <a:pt x="18705" y="29668"/>
                  </a:cubicBezTo>
                  <a:cubicBezTo>
                    <a:pt x="23182" y="31954"/>
                    <a:pt x="26325" y="29668"/>
                    <a:pt x="26611" y="26429"/>
                  </a:cubicBezTo>
                  <a:cubicBezTo>
                    <a:pt x="26897" y="23191"/>
                    <a:pt x="20325" y="15380"/>
                    <a:pt x="20896" y="13761"/>
                  </a:cubicBezTo>
                  <a:cubicBezTo>
                    <a:pt x="21468" y="12142"/>
                    <a:pt x="30421" y="16047"/>
                    <a:pt x="32040" y="20810"/>
                  </a:cubicBezTo>
                  <a:cubicBezTo>
                    <a:pt x="33660" y="25572"/>
                    <a:pt x="30135" y="32144"/>
                    <a:pt x="34517" y="33478"/>
                  </a:cubicBezTo>
                  <a:cubicBezTo>
                    <a:pt x="38898" y="34811"/>
                    <a:pt x="38041" y="29001"/>
                    <a:pt x="39946" y="27763"/>
                  </a:cubicBezTo>
                  <a:cubicBezTo>
                    <a:pt x="41851" y="26525"/>
                    <a:pt x="45947" y="27096"/>
                    <a:pt x="45661" y="23286"/>
                  </a:cubicBezTo>
                  <a:cubicBezTo>
                    <a:pt x="44099" y="17466"/>
                    <a:pt x="40775" y="12275"/>
                    <a:pt x="36136" y="8427"/>
                  </a:cubicBezTo>
                  <a:cubicBezTo>
                    <a:pt x="32012" y="4836"/>
                    <a:pt x="27126" y="2226"/>
                    <a:pt x="21849" y="807"/>
                  </a:cubicBezTo>
                  <a:cubicBezTo>
                    <a:pt x="16057" y="-860"/>
                    <a:pt x="9838" y="83"/>
                    <a:pt x="4799" y="3379"/>
                  </a:cubicBezTo>
                  <a:cubicBezTo>
                    <a:pt x="1275" y="6141"/>
                    <a:pt x="-1202" y="6522"/>
                    <a:pt x="608" y="842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62967F1-98CC-1F60-6FB0-AE568A8FB448}"/>
                </a:ext>
              </a:extLst>
            </p:cNvPr>
            <p:cNvSpPr/>
            <p:nvPr/>
          </p:nvSpPr>
          <p:spPr>
            <a:xfrm>
              <a:off x="7746356" y="3978953"/>
              <a:ext cx="92772" cy="110495"/>
            </a:xfrm>
            <a:custGeom>
              <a:avLst/>
              <a:gdLst>
                <a:gd name="connsiteX0" fmla="*/ 92773 w 92772"/>
                <a:gd name="connsiteY0" fmla="*/ 80391 h 110495"/>
                <a:gd name="connsiteX1" fmla="*/ 90963 w 92772"/>
                <a:gd name="connsiteY1" fmla="*/ 83725 h 110495"/>
                <a:gd name="connsiteX2" fmla="*/ 67246 w 92772"/>
                <a:gd name="connsiteY2" fmla="*/ 68866 h 110495"/>
                <a:gd name="connsiteX3" fmla="*/ 52006 w 92772"/>
                <a:gd name="connsiteY3" fmla="*/ 56483 h 110495"/>
                <a:gd name="connsiteX4" fmla="*/ 47910 w 92772"/>
                <a:gd name="connsiteY4" fmla="*/ 66580 h 110495"/>
                <a:gd name="connsiteX5" fmla="*/ 38957 w 92772"/>
                <a:gd name="connsiteY5" fmla="*/ 77724 h 110495"/>
                <a:gd name="connsiteX6" fmla="*/ 45338 w 92772"/>
                <a:gd name="connsiteY6" fmla="*/ 104966 h 110495"/>
                <a:gd name="connsiteX7" fmla="*/ 34575 w 92772"/>
                <a:gd name="connsiteY7" fmla="*/ 107823 h 110495"/>
                <a:gd name="connsiteX8" fmla="*/ 23812 w 92772"/>
                <a:gd name="connsiteY8" fmla="*/ 110014 h 110495"/>
                <a:gd name="connsiteX9" fmla="*/ 12382 w 92772"/>
                <a:gd name="connsiteY9" fmla="*/ 90011 h 110495"/>
                <a:gd name="connsiteX10" fmla="*/ 666 w 92772"/>
                <a:gd name="connsiteY10" fmla="*/ 73914 h 110495"/>
                <a:gd name="connsiteX11" fmla="*/ 4476 w 92772"/>
                <a:gd name="connsiteY11" fmla="*/ 62484 h 110495"/>
                <a:gd name="connsiteX12" fmla="*/ 16192 w 92772"/>
                <a:gd name="connsiteY12" fmla="*/ 70771 h 110495"/>
                <a:gd name="connsiteX13" fmla="*/ 23812 w 92772"/>
                <a:gd name="connsiteY13" fmla="*/ 61817 h 110495"/>
                <a:gd name="connsiteX14" fmla="*/ 8572 w 92772"/>
                <a:gd name="connsiteY14" fmla="*/ 45911 h 110495"/>
                <a:gd name="connsiteX15" fmla="*/ 5714 w 92772"/>
                <a:gd name="connsiteY15" fmla="*/ 24765 h 110495"/>
                <a:gd name="connsiteX16" fmla="*/ 13334 w 92772"/>
                <a:gd name="connsiteY16" fmla="*/ 15907 h 110495"/>
                <a:gd name="connsiteX17" fmla="*/ 2095 w 92772"/>
                <a:gd name="connsiteY17" fmla="*/ 0 h 110495"/>
                <a:gd name="connsiteX18" fmla="*/ 92773 w 92772"/>
                <a:gd name="connsiteY18" fmla="*/ 80391 h 11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772" h="110495">
                  <a:moveTo>
                    <a:pt x="92773" y="80391"/>
                  </a:moveTo>
                  <a:cubicBezTo>
                    <a:pt x="92573" y="81677"/>
                    <a:pt x="91935" y="82858"/>
                    <a:pt x="90963" y="83725"/>
                  </a:cubicBezTo>
                  <a:cubicBezTo>
                    <a:pt x="84296" y="88487"/>
                    <a:pt x="76390" y="72009"/>
                    <a:pt x="67246" y="68866"/>
                  </a:cubicBezTo>
                  <a:cubicBezTo>
                    <a:pt x="58102" y="65723"/>
                    <a:pt x="53911" y="53912"/>
                    <a:pt x="52006" y="56483"/>
                  </a:cubicBezTo>
                  <a:cubicBezTo>
                    <a:pt x="50101" y="59055"/>
                    <a:pt x="50672" y="62484"/>
                    <a:pt x="47910" y="66580"/>
                  </a:cubicBezTo>
                  <a:cubicBezTo>
                    <a:pt x="45148" y="70676"/>
                    <a:pt x="40862" y="69818"/>
                    <a:pt x="38957" y="77724"/>
                  </a:cubicBezTo>
                  <a:cubicBezTo>
                    <a:pt x="37052" y="85630"/>
                    <a:pt x="47910" y="100203"/>
                    <a:pt x="45338" y="104966"/>
                  </a:cubicBezTo>
                  <a:cubicBezTo>
                    <a:pt x="42767" y="109728"/>
                    <a:pt x="39623" y="108109"/>
                    <a:pt x="34575" y="107823"/>
                  </a:cubicBezTo>
                  <a:cubicBezTo>
                    <a:pt x="29527" y="107537"/>
                    <a:pt x="30479" y="111919"/>
                    <a:pt x="23812" y="110014"/>
                  </a:cubicBezTo>
                  <a:cubicBezTo>
                    <a:pt x="17144" y="108109"/>
                    <a:pt x="22859" y="99917"/>
                    <a:pt x="12382" y="90011"/>
                  </a:cubicBezTo>
                  <a:cubicBezTo>
                    <a:pt x="1904" y="80105"/>
                    <a:pt x="-1620" y="78296"/>
                    <a:pt x="666" y="73914"/>
                  </a:cubicBezTo>
                  <a:cubicBezTo>
                    <a:pt x="2952" y="69533"/>
                    <a:pt x="-286" y="63151"/>
                    <a:pt x="4476" y="62484"/>
                  </a:cubicBezTo>
                  <a:cubicBezTo>
                    <a:pt x="9239" y="61817"/>
                    <a:pt x="13049" y="68866"/>
                    <a:pt x="16192" y="70771"/>
                  </a:cubicBezTo>
                  <a:cubicBezTo>
                    <a:pt x="19335" y="72676"/>
                    <a:pt x="23431" y="66961"/>
                    <a:pt x="23812" y="61817"/>
                  </a:cubicBezTo>
                  <a:cubicBezTo>
                    <a:pt x="24193" y="56674"/>
                    <a:pt x="12668" y="49816"/>
                    <a:pt x="8572" y="45911"/>
                  </a:cubicBezTo>
                  <a:cubicBezTo>
                    <a:pt x="4924" y="39500"/>
                    <a:pt x="3905" y="31918"/>
                    <a:pt x="5714" y="24765"/>
                  </a:cubicBezTo>
                  <a:cubicBezTo>
                    <a:pt x="7334" y="21908"/>
                    <a:pt x="12096" y="22860"/>
                    <a:pt x="13334" y="15907"/>
                  </a:cubicBezTo>
                  <a:cubicBezTo>
                    <a:pt x="14096" y="11811"/>
                    <a:pt x="7619" y="4953"/>
                    <a:pt x="2095" y="0"/>
                  </a:cubicBezTo>
                  <a:cubicBezTo>
                    <a:pt x="36871" y="21184"/>
                    <a:pt x="67570" y="48406"/>
                    <a:pt x="92773" y="8039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C61E6D09-EC85-A3DE-100D-7D5CB312371B}"/>
                </a:ext>
              </a:extLst>
            </p:cNvPr>
            <p:cNvSpPr/>
            <p:nvPr/>
          </p:nvSpPr>
          <p:spPr>
            <a:xfrm>
              <a:off x="7766454" y="4084901"/>
              <a:ext cx="144596" cy="383731"/>
            </a:xfrm>
            <a:custGeom>
              <a:avLst/>
              <a:gdLst>
                <a:gd name="connsiteX0" fmla="*/ 120014 w 144596"/>
                <a:gd name="connsiteY0" fmla="*/ 258573 h 383731"/>
                <a:gd name="connsiteX1" fmla="*/ 120966 w 144596"/>
                <a:gd name="connsiteY1" fmla="*/ 229046 h 383731"/>
                <a:gd name="connsiteX2" fmla="*/ 111441 w 144596"/>
                <a:gd name="connsiteY2" fmla="*/ 186278 h 383731"/>
                <a:gd name="connsiteX3" fmla="*/ 92391 w 144596"/>
                <a:gd name="connsiteY3" fmla="*/ 187612 h 383731"/>
                <a:gd name="connsiteX4" fmla="*/ 86009 w 144596"/>
                <a:gd name="connsiteY4" fmla="*/ 196470 h 383731"/>
                <a:gd name="connsiteX5" fmla="*/ 73055 w 144596"/>
                <a:gd name="connsiteY5" fmla="*/ 195803 h 383731"/>
                <a:gd name="connsiteX6" fmla="*/ 56291 w 144596"/>
                <a:gd name="connsiteY6" fmla="*/ 206281 h 383731"/>
                <a:gd name="connsiteX7" fmla="*/ 35051 w 144596"/>
                <a:gd name="connsiteY7" fmla="*/ 184278 h 383731"/>
                <a:gd name="connsiteX8" fmla="*/ 10286 w 144596"/>
                <a:gd name="connsiteY8" fmla="*/ 158370 h 383731"/>
                <a:gd name="connsiteX9" fmla="*/ 12572 w 144596"/>
                <a:gd name="connsiteY9" fmla="*/ 117222 h 383731"/>
                <a:gd name="connsiteX10" fmla="*/ 475 w 144596"/>
                <a:gd name="connsiteY10" fmla="*/ 99791 h 383731"/>
                <a:gd name="connsiteX11" fmla="*/ 3999 w 144596"/>
                <a:gd name="connsiteY11" fmla="*/ 89028 h 383731"/>
                <a:gd name="connsiteX12" fmla="*/ 5904 w 144596"/>
                <a:gd name="connsiteY12" fmla="*/ 66168 h 383731"/>
                <a:gd name="connsiteX13" fmla="*/ 16286 w 144596"/>
                <a:gd name="connsiteY13" fmla="*/ 42737 h 383731"/>
                <a:gd name="connsiteX14" fmla="*/ 8095 w 144596"/>
                <a:gd name="connsiteY14" fmla="*/ 22163 h 383731"/>
                <a:gd name="connsiteX15" fmla="*/ 26192 w 144596"/>
                <a:gd name="connsiteY15" fmla="*/ 7208 h 383731"/>
                <a:gd name="connsiteX16" fmla="*/ 50576 w 144596"/>
                <a:gd name="connsiteY16" fmla="*/ 2160 h 383731"/>
                <a:gd name="connsiteX17" fmla="*/ 70865 w 144596"/>
                <a:gd name="connsiteY17" fmla="*/ 7875 h 383731"/>
                <a:gd name="connsiteX18" fmla="*/ 85724 w 144596"/>
                <a:gd name="connsiteY18" fmla="*/ 22163 h 383731"/>
                <a:gd name="connsiteX19" fmla="*/ 89248 w 144596"/>
                <a:gd name="connsiteY19" fmla="*/ 11399 h 383731"/>
                <a:gd name="connsiteX20" fmla="*/ 93153 w 144596"/>
                <a:gd name="connsiteY20" fmla="*/ 4541 h 383731"/>
                <a:gd name="connsiteX21" fmla="*/ 79818 w 144596"/>
                <a:gd name="connsiteY21" fmla="*/ 383732 h 383731"/>
                <a:gd name="connsiteX22" fmla="*/ 120014 w 144596"/>
                <a:gd name="connsiteY22" fmla="*/ 258573 h 3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4596" h="383731">
                  <a:moveTo>
                    <a:pt x="120014" y="258573"/>
                  </a:moveTo>
                  <a:cubicBezTo>
                    <a:pt x="120966" y="248381"/>
                    <a:pt x="115918" y="247810"/>
                    <a:pt x="120966" y="229046"/>
                  </a:cubicBezTo>
                  <a:cubicBezTo>
                    <a:pt x="123938" y="214082"/>
                    <a:pt x="120480" y="198566"/>
                    <a:pt x="111441" y="186278"/>
                  </a:cubicBezTo>
                  <a:cubicBezTo>
                    <a:pt x="107631" y="182183"/>
                    <a:pt x="99440" y="183421"/>
                    <a:pt x="92391" y="187612"/>
                  </a:cubicBezTo>
                  <a:cubicBezTo>
                    <a:pt x="85343" y="191803"/>
                    <a:pt x="90486" y="194851"/>
                    <a:pt x="86009" y="196470"/>
                  </a:cubicBezTo>
                  <a:cubicBezTo>
                    <a:pt x="81533" y="198089"/>
                    <a:pt x="77151" y="195518"/>
                    <a:pt x="73055" y="195803"/>
                  </a:cubicBezTo>
                  <a:cubicBezTo>
                    <a:pt x="68960" y="196089"/>
                    <a:pt x="65150" y="206566"/>
                    <a:pt x="56291" y="206281"/>
                  </a:cubicBezTo>
                  <a:cubicBezTo>
                    <a:pt x="47433" y="205995"/>
                    <a:pt x="41718" y="193232"/>
                    <a:pt x="35051" y="184278"/>
                  </a:cubicBezTo>
                  <a:cubicBezTo>
                    <a:pt x="28383" y="175324"/>
                    <a:pt x="14762" y="169514"/>
                    <a:pt x="10286" y="158370"/>
                  </a:cubicBezTo>
                  <a:cubicBezTo>
                    <a:pt x="5809" y="147226"/>
                    <a:pt x="14381" y="129795"/>
                    <a:pt x="12572" y="117222"/>
                  </a:cubicBezTo>
                  <a:cubicBezTo>
                    <a:pt x="10762" y="104649"/>
                    <a:pt x="2094" y="107030"/>
                    <a:pt x="475" y="99791"/>
                  </a:cubicBezTo>
                  <a:cubicBezTo>
                    <a:pt x="-1144" y="92552"/>
                    <a:pt x="1713" y="95981"/>
                    <a:pt x="3999" y="89028"/>
                  </a:cubicBezTo>
                  <a:cubicBezTo>
                    <a:pt x="6285" y="82075"/>
                    <a:pt x="1427" y="78265"/>
                    <a:pt x="5904" y="66168"/>
                  </a:cubicBezTo>
                  <a:cubicBezTo>
                    <a:pt x="10381" y="54071"/>
                    <a:pt x="18191" y="48166"/>
                    <a:pt x="16286" y="42737"/>
                  </a:cubicBezTo>
                  <a:cubicBezTo>
                    <a:pt x="12724" y="36241"/>
                    <a:pt x="9971" y="29335"/>
                    <a:pt x="8095" y="22163"/>
                  </a:cubicBezTo>
                  <a:cubicBezTo>
                    <a:pt x="8095" y="15876"/>
                    <a:pt x="14096" y="16162"/>
                    <a:pt x="26192" y="7208"/>
                  </a:cubicBezTo>
                  <a:cubicBezTo>
                    <a:pt x="38289" y="-1745"/>
                    <a:pt x="41337" y="-983"/>
                    <a:pt x="50576" y="2160"/>
                  </a:cubicBezTo>
                  <a:cubicBezTo>
                    <a:pt x="57177" y="4608"/>
                    <a:pt x="63959" y="6513"/>
                    <a:pt x="70865" y="7875"/>
                  </a:cubicBezTo>
                  <a:cubicBezTo>
                    <a:pt x="76199" y="8828"/>
                    <a:pt x="83533" y="22734"/>
                    <a:pt x="85724" y="22163"/>
                  </a:cubicBezTo>
                  <a:cubicBezTo>
                    <a:pt x="87914" y="21591"/>
                    <a:pt x="88295" y="17400"/>
                    <a:pt x="89248" y="11399"/>
                  </a:cubicBezTo>
                  <a:cubicBezTo>
                    <a:pt x="89839" y="8780"/>
                    <a:pt x="91201" y="6389"/>
                    <a:pt x="93153" y="4541"/>
                  </a:cubicBezTo>
                  <a:cubicBezTo>
                    <a:pt x="166324" y="121861"/>
                    <a:pt x="161047" y="271842"/>
                    <a:pt x="79818" y="383732"/>
                  </a:cubicBezTo>
                  <a:cubicBezTo>
                    <a:pt x="112775" y="334392"/>
                    <a:pt x="119061" y="268670"/>
                    <a:pt x="120014" y="25857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98E667B0-782A-01EC-F463-EADF2C45C2BD}"/>
                </a:ext>
              </a:extLst>
            </p:cNvPr>
            <p:cNvSpPr/>
            <p:nvPr/>
          </p:nvSpPr>
          <p:spPr>
            <a:xfrm>
              <a:off x="7183734" y="3916183"/>
              <a:ext cx="790430" cy="755332"/>
            </a:xfrm>
            <a:custGeom>
              <a:avLst/>
              <a:gdLst>
                <a:gd name="connsiteX0" fmla="*/ 170 w 790430"/>
                <a:gd name="connsiteY0" fmla="*/ 353378 h 755332"/>
                <a:gd name="connsiteX1" fmla="*/ 11123 w 790430"/>
                <a:gd name="connsiteY1" fmla="*/ 456724 h 755332"/>
                <a:gd name="connsiteX2" fmla="*/ 14076 w 790430"/>
                <a:gd name="connsiteY2" fmla="*/ 469487 h 755332"/>
                <a:gd name="connsiteX3" fmla="*/ 18172 w 790430"/>
                <a:gd name="connsiteY3" fmla="*/ 481965 h 755332"/>
                <a:gd name="connsiteX4" fmla="*/ 26649 w 790430"/>
                <a:gd name="connsiteY4" fmla="*/ 507016 h 755332"/>
                <a:gd name="connsiteX5" fmla="*/ 37412 w 790430"/>
                <a:gd name="connsiteY5" fmla="*/ 531019 h 755332"/>
                <a:gd name="connsiteX6" fmla="*/ 42937 w 790430"/>
                <a:gd name="connsiteY6" fmla="*/ 543020 h 755332"/>
                <a:gd name="connsiteX7" fmla="*/ 49509 w 790430"/>
                <a:gd name="connsiteY7" fmla="*/ 554450 h 755332"/>
                <a:gd name="connsiteX8" fmla="*/ 113327 w 790430"/>
                <a:gd name="connsiteY8" fmla="*/ 639128 h 755332"/>
                <a:gd name="connsiteX9" fmla="*/ 132377 w 790430"/>
                <a:gd name="connsiteY9" fmla="*/ 657416 h 755332"/>
                <a:gd name="connsiteX10" fmla="*/ 153046 w 790430"/>
                <a:gd name="connsiteY10" fmla="*/ 673989 h 755332"/>
                <a:gd name="connsiteX11" fmla="*/ 197337 w 790430"/>
                <a:gd name="connsiteY11" fmla="*/ 703707 h 755332"/>
                <a:gd name="connsiteX12" fmla="*/ 221150 w 790430"/>
                <a:gd name="connsiteY12" fmla="*/ 715804 h 755332"/>
                <a:gd name="connsiteX13" fmla="*/ 233056 w 790430"/>
                <a:gd name="connsiteY13" fmla="*/ 721805 h 755332"/>
                <a:gd name="connsiteX14" fmla="*/ 245534 w 790430"/>
                <a:gd name="connsiteY14" fmla="*/ 726662 h 755332"/>
                <a:gd name="connsiteX15" fmla="*/ 270584 w 790430"/>
                <a:gd name="connsiteY15" fmla="*/ 736187 h 755332"/>
                <a:gd name="connsiteX16" fmla="*/ 296397 w 790430"/>
                <a:gd name="connsiteY16" fmla="*/ 743141 h 755332"/>
                <a:gd name="connsiteX17" fmla="*/ 309351 w 790430"/>
                <a:gd name="connsiteY17" fmla="*/ 746570 h 755332"/>
                <a:gd name="connsiteX18" fmla="*/ 322591 w 790430"/>
                <a:gd name="connsiteY18" fmla="*/ 748665 h 755332"/>
                <a:gd name="connsiteX19" fmla="*/ 348975 w 790430"/>
                <a:gd name="connsiteY19" fmla="*/ 752951 h 755332"/>
                <a:gd name="connsiteX20" fmla="*/ 375740 w 790430"/>
                <a:gd name="connsiteY20" fmla="*/ 754571 h 755332"/>
                <a:gd name="connsiteX21" fmla="*/ 389171 w 790430"/>
                <a:gd name="connsiteY21" fmla="*/ 755333 h 755332"/>
                <a:gd name="connsiteX22" fmla="*/ 402506 w 790430"/>
                <a:gd name="connsiteY22" fmla="*/ 754856 h 755332"/>
                <a:gd name="connsiteX23" fmla="*/ 429271 w 790430"/>
                <a:gd name="connsiteY23" fmla="*/ 753713 h 755332"/>
                <a:gd name="connsiteX24" fmla="*/ 455846 w 790430"/>
                <a:gd name="connsiteY24" fmla="*/ 749903 h 755332"/>
                <a:gd name="connsiteX25" fmla="*/ 508233 w 790430"/>
                <a:gd name="connsiteY25" fmla="*/ 738188 h 755332"/>
                <a:gd name="connsiteX26" fmla="*/ 533570 w 790430"/>
                <a:gd name="connsiteY26" fmla="*/ 729234 h 755332"/>
                <a:gd name="connsiteX27" fmla="*/ 546143 w 790430"/>
                <a:gd name="connsiteY27" fmla="*/ 724662 h 755332"/>
                <a:gd name="connsiteX28" fmla="*/ 558335 w 790430"/>
                <a:gd name="connsiteY28" fmla="*/ 718947 h 755332"/>
                <a:gd name="connsiteX29" fmla="*/ 582528 w 790430"/>
                <a:gd name="connsiteY29" fmla="*/ 707327 h 755332"/>
                <a:gd name="connsiteX30" fmla="*/ 605579 w 790430"/>
                <a:gd name="connsiteY30" fmla="*/ 693420 h 755332"/>
                <a:gd name="connsiteX31" fmla="*/ 627677 w 790430"/>
                <a:gd name="connsiteY31" fmla="*/ 678180 h 755332"/>
                <a:gd name="connsiteX32" fmla="*/ 648917 w 790430"/>
                <a:gd name="connsiteY32" fmla="*/ 661797 h 755332"/>
                <a:gd name="connsiteX33" fmla="*/ 687017 w 790430"/>
                <a:gd name="connsiteY33" fmla="*/ 624364 h 755332"/>
                <a:gd name="connsiteX34" fmla="*/ 747787 w 790430"/>
                <a:gd name="connsiteY34" fmla="*/ 536353 h 755332"/>
                <a:gd name="connsiteX35" fmla="*/ 759217 w 790430"/>
                <a:gd name="connsiteY35" fmla="*/ 512064 h 755332"/>
                <a:gd name="connsiteX36" fmla="*/ 768742 w 790430"/>
                <a:gd name="connsiteY36" fmla="*/ 486918 h 755332"/>
                <a:gd name="connsiteX37" fmla="*/ 773314 w 790430"/>
                <a:gd name="connsiteY37" fmla="*/ 474345 h 755332"/>
                <a:gd name="connsiteX38" fmla="*/ 776648 w 790430"/>
                <a:gd name="connsiteY38" fmla="*/ 461391 h 755332"/>
                <a:gd name="connsiteX39" fmla="*/ 783125 w 790430"/>
                <a:gd name="connsiteY39" fmla="*/ 435388 h 755332"/>
                <a:gd name="connsiteX40" fmla="*/ 789506 w 790430"/>
                <a:gd name="connsiteY40" fmla="*/ 328994 h 755332"/>
                <a:gd name="connsiteX41" fmla="*/ 718640 w 790430"/>
                <a:gd name="connsiteY41" fmla="*/ 131254 h 755332"/>
                <a:gd name="connsiteX42" fmla="*/ 557858 w 790430"/>
                <a:gd name="connsiteY42" fmla="*/ 0 h 755332"/>
                <a:gd name="connsiteX43" fmla="*/ 708925 w 790430"/>
                <a:gd name="connsiteY43" fmla="*/ 137731 h 755332"/>
                <a:gd name="connsiteX44" fmla="*/ 770647 w 790430"/>
                <a:gd name="connsiteY44" fmla="*/ 329755 h 755332"/>
                <a:gd name="connsiteX45" fmla="*/ 762265 w 790430"/>
                <a:gd name="connsiteY45" fmla="*/ 430625 h 755332"/>
                <a:gd name="connsiteX46" fmla="*/ 755788 w 790430"/>
                <a:gd name="connsiteY46" fmla="*/ 455009 h 755332"/>
                <a:gd name="connsiteX47" fmla="*/ 752359 w 790430"/>
                <a:gd name="connsiteY47" fmla="*/ 467201 h 755332"/>
                <a:gd name="connsiteX48" fmla="*/ 747977 w 790430"/>
                <a:gd name="connsiteY48" fmla="*/ 479108 h 755332"/>
                <a:gd name="connsiteX49" fmla="*/ 738452 w 790430"/>
                <a:gd name="connsiteY49" fmla="*/ 502634 h 755332"/>
                <a:gd name="connsiteX50" fmla="*/ 727308 w 790430"/>
                <a:gd name="connsiteY50" fmla="*/ 525304 h 755332"/>
                <a:gd name="connsiteX51" fmla="*/ 714830 w 790430"/>
                <a:gd name="connsiteY51" fmla="*/ 547211 h 755332"/>
                <a:gd name="connsiteX52" fmla="*/ 701210 w 790430"/>
                <a:gd name="connsiteY52" fmla="*/ 568547 h 755332"/>
                <a:gd name="connsiteX53" fmla="*/ 669491 w 790430"/>
                <a:gd name="connsiteY53" fmla="*/ 607695 h 755332"/>
                <a:gd name="connsiteX54" fmla="*/ 633201 w 790430"/>
                <a:gd name="connsiteY54" fmla="*/ 642747 h 755332"/>
                <a:gd name="connsiteX55" fmla="*/ 613103 w 790430"/>
                <a:gd name="connsiteY55" fmla="*/ 657987 h 755332"/>
                <a:gd name="connsiteX56" fmla="*/ 603007 w 790430"/>
                <a:gd name="connsiteY56" fmla="*/ 665512 h 755332"/>
                <a:gd name="connsiteX57" fmla="*/ 592339 w 790430"/>
                <a:gd name="connsiteY57" fmla="*/ 672179 h 755332"/>
                <a:gd name="connsiteX58" fmla="*/ 206576 w 790430"/>
                <a:gd name="connsiteY58" fmla="*/ 686562 h 755332"/>
                <a:gd name="connsiteX59" fmla="*/ 124185 w 790430"/>
                <a:gd name="connsiteY59" fmla="*/ 627317 h 755332"/>
                <a:gd name="connsiteX60" fmla="*/ 59606 w 790430"/>
                <a:gd name="connsiteY60" fmla="*/ 548354 h 755332"/>
                <a:gd name="connsiteX61" fmla="*/ 52652 w 790430"/>
                <a:gd name="connsiteY61" fmla="*/ 537591 h 755332"/>
                <a:gd name="connsiteX62" fmla="*/ 46652 w 790430"/>
                <a:gd name="connsiteY62" fmla="*/ 526256 h 755332"/>
                <a:gd name="connsiteX63" fmla="*/ 34841 w 790430"/>
                <a:gd name="connsiteY63" fmla="*/ 503396 h 755332"/>
                <a:gd name="connsiteX64" fmla="*/ 25316 w 790430"/>
                <a:gd name="connsiteY64" fmla="*/ 479393 h 755332"/>
                <a:gd name="connsiteX65" fmla="*/ 20648 w 790430"/>
                <a:gd name="connsiteY65" fmla="*/ 467678 h 755332"/>
                <a:gd name="connsiteX66" fmla="*/ 17124 w 790430"/>
                <a:gd name="connsiteY66" fmla="*/ 455295 h 755332"/>
                <a:gd name="connsiteX67" fmla="*/ 10076 w 790430"/>
                <a:gd name="connsiteY67" fmla="*/ 430435 h 755332"/>
                <a:gd name="connsiteX68" fmla="*/ 5504 w 790430"/>
                <a:gd name="connsiteY68" fmla="*/ 404908 h 755332"/>
                <a:gd name="connsiteX69" fmla="*/ 3122 w 790430"/>
                <a:gd name="connsiteY69" fmla="*/ 392144 h 755332"/>
                <a:gd name="connsiteX70" fmla="*/ 2075 w 790430"/>
                <a:gd name="connsiteY70" fmla="*/ 379190 h 75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790430" h="755332">
                  <a:moveTo>
                    <a:pt x="170" y="353378"/>
                  </a:moveTo>
                  <a:cubicBezTo>
                    <a:pt x="-863" y="388163"/>
                    <a:pt x="2821" y="422929"/>
                    <a:pt x="11123" y="456724"/>
                  </a:cubicBezTo>
                  <a:lnTo>
                    <a:pt x="14076" y="469487"/>
                  </a:lnTo>
                  <a:lnTo>
                    <a:pt x="18172" y="481965"/>
                  </a:lnTo>
                  <a:lnTo>
                    <a:pt x="26649" y="507016"/>
                  </a:lnTo>
                  <a:lnTo>
                    <a:pt x="37412" y="531019"/>
                  </a:lnTo>
                  <a:cubicBezTo>
                    <a:pt x="39317" y="535019"/>
                    <a:pt x="40937" y="539115"/>
                    <a:pt x="42937" y="543020"/>
                  </a:cubicBezTo>
                  <a:lnTo>
                    <a:pt x="49509" y="554450"/>
                  </a:lnTo>
                  <a:cubicBezTo>
                    <a:pt x="66852" y="585435"/>
                    <a:pt x="88321" y="613915"/>
                    <a:pt x="113327" y="639128"/>
                  </a:cubicBezTo>
                  <a:lnTo>
                    <a:pt x="132377" y="657416"/>
                  </a:lnTo>
                  <a:cubicBezTo>
                    <a:pt x="138663" y="663607"/>
                    <a:pt x="146188" y="668464"/>
                    <a:pt x="153046" y="673989"/>
                  </a:cubicBezTo>
                  <a:cubicBezTo>
                    <a:pt x="167185" y="684800"/>
                    <a:pt x="181976" y="694725"/>
                    <a:pt x="197337" y="703707"/>
                  </a:cubicBezTo>
                  <a:cubicBezTo>
                    <a:pt x="205052" y="708088"/>
                    <a:pt x="213149" y="711708"/>
                    <a:pt x="221150" y="715804"/>
                  </a:cubicBezTo>
                  <a:lnTo>
                    <a:pt x="233056" y="721805"/>
                  </a:lnTo>
                  <a:cubicBezTo>
                    <a:pt x="237152" y="723614"/>
                    <a:pt x="241343" y="725043"/>
                    <a:pt x="245534" y="726662"/>
                  </a:cubicBezTo>
                  <a:lnTo>
                    <a:pt x="270584" y="736187"/>
                  </a:lnTo>
                  <a:lnTo>
                    <a:pt x="296397" y="743141"/>
                  </a:lnTo>
                  <a:lnTo>
                    <a:pt x="309351" y="746570"/>
                  </a:lnTo>
                  <a:lnTo>
                    <a:pt x="322591" y="748665"/>
                  </a:lnTo>
                  <a:lnTo>
                    <a:pt x="348975" y="752951"/>
                  </a:lnTo>
                  <a:lnTo>
                    <a:pt x="375740" y="754571"/>
                  </a:lnTo>
                  <a:lnTo>
                    <a:pt x="389171" y="755333"/>
                  </a:lnTo>
                  <a:cubicBezTo>
                    <a:pt x="393552" y="755333"/>
                    <a:pt x="398029" y="755333"/>
                    <a:pt x="402506" y="754856"/>
                  </a:cubicBezTo>
                  <a:lnTo>
                    <a:pt x="429271" y="753713"/>
                  </a:lnTo>
                  <a:cubicBezTo>
                    <a:pt x="438224" y="752761"/>
                    <a:pt x="446987" y="751142"/>
                    <a:pt x="455846" y="749903"/>
                  </a:cubicBezTo>
                  <a:cubicBezTo>
                    <a:pt x="473543" y="747141"/>
                    <a:pt x="491041" y="743226"/>
                    <a:pt x="508233" y="738188"/>
                  </a:cubicBezTo>
                  <a:cubicBezTo>
                    <a:pt x="516710" y="735521"/>
                    <a:pt x="525092" y="732187"/>
                    <a:pt x="533570" y="729234"/>
                  </a:cubicBezTo>
                  <a:lnTo>
                    <a:pt x="546143" y="724662"/>
                  </a:lnTo>
                  <a:cubicBezTo>
                    <a:pt x="550238" y="722852"/>
                    <a:pt x="554239" y="720852"/>
                    <a:pt x="558335" y="718947"/>
                  </a:cubicBezTo>
                  <a:lnTo>
                    <a:pt x="582528" y="707327"/>
                  </a:lnTo>
                  <a:lnTo>
                    <a:pt x="605579" y="693420"/>
                  </a:lnTo>
                  <a:cubicBezTo>
                    <a:pt x="613313" y="688886"/>
                    <a:pt x="620695" y="683800"/>
                    <a:pt x="627677" y="678180"/>
                  </a:cubicBezTo>
                  <a:cubicBezTo>
                    <a:pt x="634725" y="672751"/>
                    <a:pt x="642155" y="667703"/>
                    <a:pt x="648917" y="661797"/>
                  </a:cubicBezTo>
                  <a:cubicBezTo>
                    <a:pt x="662424" y="650167"/>
                    <a:pt x="675149" y="637661"/>
                    <a:pt x="687017" y="624364"/>
                  </a:cubicBezTo>
                  <a:cubicBezTo>
                    <a:pt x="711259" y="597989"/>
                    <a:pt x="731718" y="568367"/>
                    <a:pt x="747787" y="536353"/>
                  </a:cubicBezTo>
                  <a:lnTo>
                    <a:pt x="759217" y="512064"/>
                  </a:lnTo>
                  <a:cubicBezTo>
                    <a:pt x="762741" y="503872"/>
                    <a:pt x="765408" y="495300"/>
                    <a:pt x="768742" y="486918"/>
                  </a:cubicBezTo>
                  <a:lnTo>
                    <a:pt x="773314" y="474345"/>
                  </a:lnTo>
                  <a:cubicBezTo>
                    <a:pt x="774647" y="470059"/>
                    <a:pt x="775505" y="465677"/>
                    <a:pt x="776648" y="461391"/>
                  </a:cubicBezTo>
                  <a:lnTo>
                    <a:pt x="783125" y="435388"/>
                  </a:lnTo>
                  <a:cubicBezTo>
                    <a:pt x="789716" y="400336"/>
                    <a:pt x="791859" y="364589"/>
                    <a:pt x="789506" y="328994"/>
                  </a:cubicBezTo>
                  <a:cubicBezTo>
                    <a:pt x="784258" y="257870"/>
                    <a:pt x="759760" y="189519"/>
                    <a:pt x="718640" y="131254"/>
                  </a:cubicBezTo>
                  <a:cubicBezTo>
                    <a:pt x="677921" y="73752"/>
                    <a:pt x="622352" y="28385"/>
                    <a:pt x="557858" y="0"/>
                  </a:cubicBezTo>
                  <a:cubicBezTo>
                    <a:pt x="619371" y="31937"/>
                    <a:pt x="671454" y="79420"/>
                    <a:pt x="708925" y="137731"/>
                  </a:cubicBezTo>
                  <a:cubicBezTo>
                    <a:pt x="746053" y="195186"/>
                    <a:pt x="767342" y="261433"/>
                    <a:pt x="770647" y="329755"/>
                  </a:cubicBezTo>
                  <a:cubicBezTo>
                    <a:pt x="771819" y="363588"/>
                    <a:pt x="769009" y="397450"/>
                    <a:pt x="762265" y="430625"/>
                  </a:cubicBezTo>
                  <a:lnTo>
                    <a:pt x="755788" y="455009"/>
                  </a:lnTo>
                  <a:cubicBezTo>
                    <a:pt x="754645" y="459105"/>
                    <a:pt x="753788" y="463201"/>
                    <a:pt x="752359" y="467201"/>
                  </a:cubicBezTo>
                  <a:lnTo>
                    <a:pt x="747977" y="479108"/>
                  </a:lnTo>
                  <a:cubicBezTo>
                    <a:pt x="744834" y="486918"/>
                    <a:pt x="742262" y="494919"/>
                    <a:pt x="738452" y="502634"/>
                  </a:cubicBezTo>
                  <a:lnTo>
                    <a:pt x="727308" y="525304"/>
                  </a:lnTo>
                  <a:cubicBezTo>
                    <a:pt x="723603" y="532857"/>
                    <a:pt x="719431" y="540172"/>
                    <a:pt x="714830" y="547211"/>
                  </a:cubicBezTo>
                  <a:cubicBezTo>
                    <a:pt x="710258" y="554260"/>
                    <a:pt x="706448" y="561880"/>
                    <a:pt x="701210" y="568547"/>
                  </a:cubicBezTo>
                  <a:cubicBezTo>
                    <a:pt x="691542" y="582311"/>
                    <a:pt x="680950" y="595389"/>
                    <a:pt x="669491" y="607695"/>
                  </a:cubicBezTo>
                  <a:cubicBezTo>
                    <a:pt x="658157" y="620144"/>
                    <a:pt x="646031" y="631850"/>
                    <a:pt x="633201" y="642747"/>
                  </a:cubicBezTo>
                  <a:cubicBezTo>
                    <a:pt x="626819" y="648176"/>
                    <a:pt x="619771" y="652844"/>
                    <a:pt x="613103" y="657987"/>
                  </a:cubicBezTo>
                  <a:lnTo>
                    <a:pt x="603007" y="665512"/>
                  </a:lnTo>
                  <a:cubicBezTo>
                    <a:pt x="599578" y="667988"/>
                    <a:pt x="595863" y="669988"/>
                    <a:pt x="592339" y="672179"/>
                  </a:cubicBezTo>
                  <a:cubicBezTo>
                    <a:pt x="479182" y="746474"/>
                    <a:pt x="326115" y="750475"/>
                    <a:pt x="206576" y="686562"/>
                  </a:cubicBezTo>
                  <a:cubicBezTo>
                    <a:pt x="176795" y="670255"/>
                    <a:pt x="149124" y="650357"/>
                    <a:pt x="124185" y="627317"/>
                  </a:cubicBezTo>
                  <a:cubicBezTo>
                    <a:pt x="99248" y="603980"/>
                    <a:pt x="77530" y="577425"/>
                    <a:pt x="59606" y="548354"/>
                  </a:cubicBezTo>
                  <a:lnTo>
                    <a:pt x="52652" y="537591"/>
                  </a:lnTo>
                  <a:cubicBezTo>
                    <a:pt x="50462" y="533876"/>
                    <a:pt x="48652" y="529971"/>
                    <a:pt x="46652" y="526256"/>
                  </a:cubicBezTo>
                  <a:lnTo>
                    <a:pt x="34841" y="503396"/>
                  </a:lnTo>
                  <a:lnTo>
                    <a:pt x="25316" y="479393"/>
                  </a:lnTo>
                  <a:lnTo>
                    <a:pt x="20648" y="467678"/>
                  </a:lnTo>
                  <a:lnTo>
                    <a:pt x="17124" y="455295"/>
                  </a:lnTo>
                  <a:cubicBezTo>
                    <a:pt x="14743" y="447008"/>
                    <a:pt x="12266" y="438721"/>
                    <a:pt x="10076" y="430435"/>
                  </a:cubicBezTo>
                  <a:lnTo>
                    <a:pt x="5504" y="404908"/>
                  </a:lnTo>
                  <a:cubicBezTo>
                    <a:pt x="4742" y="400621"/>
                    <a:pt x="3789" y="396430"/>
                    <a:pt x="3122" y="392144"/>
                  </a:cubicBezTo>
                  <a:lnTo>
                    <a:pt x="2075" y="379190"/>
                  </a:ln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CCA6CA4D-74F3-E16B-6F69-EBBB519DDECB}"/>
                </a:ext>
              </a:extLst>
            </p:cNvPr>
            <p:cNvSpPr/>
            <p:nvPr/>
          </p:nvSpPr>
          <p:spPr>
            <a:xfrm>
              <a:off x="7708636" y="3875607"/>
              <a:ext cx="78295" cy="108203"/>
            </a:xfrm>
            <a:custGeom>
              <a:avLst/>
              <a:gdLst>
                <a:gd name="connsiteX0" fmla="*/ 0 w 78295"/>
                <a:gd name="connsiteY0" fmla="*/ 86296 h 108203"/>
                <a:gd name="connsiteX1" fmla="*/ 45910 w 78295"/>
                <a:gd name="connsiteY1" fmla="*/ 108204 h 108203"/>
                <a:gd name="connsiteX2" fmla="*/ 78296 w 78295"/>
                <a:gd name="connsiteY2" fmla="*/ 11239 h 108203"/>
                <a:gd name="connsiteX3" fmla="*/ 54673 w 78295"/>
                <a:gd name="connsiteY3" fmla="*/ 0 h 108203"/>
                <a:gd name="connsiteX4" fmla="*/ 0 w 78295"/>
                <a:gd name="connsiteY4" fmla="*/ 86296 h 1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95" h="108203">
                  <a:moveTo>
                    <a:pt x="0" y="86296"/>
                  </a:moveTo>
                  <a:lnTo>
                    <a:pt x="45910" y="108204"/>
                  </a:lnTo>
                  <a:lnTo>
                    <a:pt x="78296" y="11239"/>
                  </a:lnTo>
                  <a:lnTo>
                    <a:pt x="54673" y="0"/>
                  </a:lnTo>
                  <a:lnTo>
                    <a:pt x="0" y="86296"/>
                  </a:ln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4F2C56E9-9236-1F10-B391-9B5C1B42E0BD}"/>
                </a:ext>
              </a:extLst>
            </p:cNvPr>
            <p:cNvSpPr/>
            <p:nvPr/>
          </p:nvSpPr>
          <p:spPr>
            <a:xfrm rot="10800000">
              <a:off x="7542330" y="4659609"/>
              <a:ext cx="49339" cy="120777"/>
            </a:xfrm>
            <a:custGeom>
              <a:avLst/>
              <a:gdLst>
                <a:gd name="connsiteX0" fmla="*/ 0 w 49339"/>
                <a:gd name="connsiteY0" fmla="*/ 0 h 120777"/>
                <a:gd name="connsiteX1" fmla="*/ 49339 w 49339"/>
                <a:gd name="connsiteY1" fmla="*/ 0 h 120777"/>
                <a:gd name="connsiteX2" fmla="*/ 49339 w 49339"/>
                <a:gd name="connsiteY2" fmla="*/ 120777 h 120777"/>
                <a:gd name="connsiteX3" fmla="*/ 0 w 49339"/>
                <a:gd name="connsiteY3" fmla="*/ 120777 h 120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39" h="120777">
                  <a:moveTo>
                    <a:pt x="0" y="0"/>
                  </a:moveTo>
                  <a:lnTo>
                    <a:pt x="49339" y="0"/>
                  </a:lnTo>
                  <a:lnTo>
                    <a:pt x="49339" y="120777"/>
                  </a:lnTo>
                  <a:lnTo>
                    <a:pt x="0" y="120777"/>
                  </a:ln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A1A0F830-BFCA-6A37-61B0-6B660B930C5A}"/>
                </a:ext>
              </a:extLst>
            </p:cNvPr>
            <p:cNvSpPr/>
            <p:nvPr/>
          </p:nvSpPr>
          <p:spPr>
            <a:xfrm rot="10800000">
              <a:off x="7386310" y="4735524"/>
              <a:ext cx="361473" cy="44767"/>
            </a:xfrm>
            <a:custGeom>
              <a:avLst/>
              <a:gdLst>
                <a:gd name="connsiteX0" fmla="*/ 0 w 361473"/>
                <a:gd name="connsiteY0" fmla="*/ 0 h 44767"/>
                <a:gd name="connsiteX1" fmla="*/ 361474 w 361473"/>
                <a:gd name="connsiteY1" fmla="*/ 0 h 44767"/>
                <a:gd name="connsiteX2" fmla="*/ 361474 w 361473"/>
                <a:gd name="connsiteY2" fmla="*/ 44768 h 44767"/>
                <a:gd name="connsiteX3" fmla="*/ 0 w 361473"/>
                <a:gd name="connsiteY3" fmla="*/ 44768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473" h="44767">
                  <a:moveTo>
                    <a:pt x="0" y="0"/>
                  </a:moveTo>
                  <a:lnTo>
                    <a:pt x="361474" y="0"/>
                  </a:lnTo>
                  <a:lnTo>
                    <a:pt x="361474" y="44768"/>
                  </a:lnTo>
                  <a:lnTo>
                    <a:pt x="0" y="44768"/>
                  </a:ln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3" name="图形 6">
            <a:extLst>
              <a:ext uri="{FF2B5EF4-FFF2-40B4-BE49-F238E27FC236}">
                <a16:creationId xmlns:a16="http://schemas.microsoft.com/office/drawing/2014/main" id="{C2DE6189-9EAC-DF8F-813B-488EB75D0400}"/>
              </a:ext>
            </a:extLst>
          </p:cNvPr>
          <p:cNvGrpSpPr/>
          <p:nvPr/>
        </p:nvGrpSpPr>
        <p:grpSpPr>
          <a:xfrm>
            <a:off x="7967240" y="3985663"/>
            <a:ext cx="869441" cy="798533"/>
            <a:chOff x="7967240" y="3985663"/>
            <a:chExt cx="869441" cy="798533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2E5C8566-D0DE-137F-E06C-18F51C981385}"/>
                </a:ext>
              </a:extLst>
            </p:cNvPr>
            <p:cNvSpPr/>
            <p:nvPr/>
          </p:nvSpPr>
          <p:spPr>
            <a:xfrm>
              <a:off x="8014960" y="4622081"/>
              <a:ext cx="821721" cy="162115"/>
            </a:xfrm>
            <a:custGeom>
              <a:avLst/>
              <a:gdLst>
                <a:gd name="connsiteX0" fmla="*/ 0 w 821721"/>
                <a:gd name="connsiteY0" fmla="*/ 0 h 162115"/>
                <a:gd name="connsiteX1" fmla="*/ 821722 w 821721"/>
                <a:gd name="connsiteY1" fmla="*/ 0 h 162115"/>
                <a:gd name="connsiteX2" fmla="*/ 821722 w 821721"/>
                <a:gd name="connsiteY2" fmla="*/ 162115 h 162115"/>
                <a:gd name="connsiteX3" fmla="*/ 0 w 821721"/>
                <a:gd name="connsiteY3" fmla="*/ 162115 h 16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1721" h="162115">
                  <a:moveTo>
                    <a:pt x="0" y="0"/>
                  </a:moveTo>
                  <a:lnTo>
                    <a:pt x="821722" y="0"/>
                  </a:lnTo>
                  <a:lnTo>
                    <a:pt x="821722" y="162115"/>
                  </a:lnTo>
                  <a:lnTo>
                    <a:pt x="0" y="16211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43DAEEF-4774-5267-8ED4-0F26BC33DB60}"/>
                </a:ext>
              </a:extLst>
            </p:cNvPr>
            <p:cNvSpPr/>
            <p:nvPr/>
          </p:nvSpPr>
          <p:spPr>
            <a:xfrm>
              <a:off x="8066109" y="4622081"/>
              <a:ext cx="80295" cy="162115"/>
            </a:xfrm>
            <a:custGeom>
              <a:avLst/>
              <a:gdLst>
                <a:gd name="connsiteX0" fmla="*/ 0 w 80295"/>
                <a:gd name="connsiteY0" fmla="*/ 0 h 162115"/>
                <a:gd name="connsiteX1" fmla="*/ 80296 w 80295"/>
                <a:gd name="connsiteY1" fmla="*/ 0 h 162115"/>
                <a:gd name="connsiteX2" fmla="*/ 80296 w 80295"/>
                <a:gd name="connsiteY2" fmla="*/ 162115 h 162115"/>
                <a:gd name="connsiteX3" fmla="*/ 0 w 80295"/>
                <a:gd name="connsiteY3" fmla="*/ 162115 h 16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95" h="162115">
                  <a:moveTo>
                    <a:pt x="0" y="0"/>
                  </a:moveTo>
                  <a:lnTo>
                    <a:pt x="80296" y="0"/>
                  </a:lnTo>
                  <a:lnTo>
                    <a:pt x="80296" y="162115"/>
                  </a:lnTo>
                  <a:lnTo>
                    <a:pt x="0" y="162115"/>
                  </a:ln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40851B68-90FF-04FE-FEFA-420320396097}"/>
                </a:ext>
              </a:extLst>
            </p:cNvPr>
            <p:cNvSpPr/>
            <p:nvPr/>
          </p:nvSpPr>
          <p:spPr>
            <a:xfrm>
              <a:off x="8176123" y="4622081"/>
              <a:ext cx="33528" cy="162115"/>
            </a:xfrm>
            <a:custGeom>
              <a:avLst/>
              <a:gdLst>
                <a:gd name="connsiteX0" fmla="*/ 0 w 33528"/>
                <a:gd name="connsiteY0" fmla="*/ 0 h 162115"/>
                <a:gd name="connsiteX1" fmla="*/ 33528 w 33528"/>
                <a:gd name="connsiteY1" fmla="*/ 0 h 162115"/>
                <a:gd name="connsiteX2" fmla="*/ 33528 w 33528"/>
                <a:gd name="connsiteY2" fmla="*/ 162115 h 162115"/>
                <a:gd name="connsiteX3" fmla="*/ 0 w 33528"/>
                <a:gd name="connsiteY3" fmla="*/ 162115 h 16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" h="162115">
                  <a:moveTo>
                    <a:pt x="0" y="0"/>
                  </a:moveTo>
                  <a:lnTo>
                    <a:pt x="33528" y="0"/>
                  </a:lnTo>
                  <a:lnTo>
                    <a:pt x="33528" y="162115"/>
                  </a:lnTo>
                  <a:lnTo>
                    <a:pt x="0" y="162115"/>
                  </a:ln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B462679-88EF-ED0B-98E2-21FD8B39BD7F}"/>
                </a:ext>
              </a:extLst>
            </p:cNvPr>
            <p:cNvSpPr/>
            <p:nvPr/>
          </p:nvSpPr>
          <p:spPr>
            <a:xfrm>
              <a:off x="8659707" y="4622081"/>
              <a:ext cx="80295" cy="162115"/>
            </a:xfrm>
            <a:custGeom>
              <a:avLst/>
              <a:gdLst>
                <a:gd name="connsiteX0" fmla="*/ 0 w 80295"/>
                <a:gd name="connsiteY0" fmla="*/ 0 h 162115"/>
                <a:gd name="connsiteX1" fmla="*/ 80296 w 80295"/>
                <a:gd name="connsiteY1" fmla="*/ 0 h 162115"/>
                <a:gd name="connsiteX2" fmla="*/ 80296 w 80295"/>
                <a:gd name="connsiteY2" fmla="*/ 162115 h 162115"/>
                <a:gd name="connsiteX3" fmla="*/ 0 w 80295"/>
                <a:gd name="connsiteY3" fmla="*/ 162115 h 16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95" h="162115">
                  <a:moveTo>
                    <a:pt x="0" y="0"/>
                  </a:moveTo>
                  <a:lnTo>
                    <a:pt x="80296" y="0"/>
                  </a:lnTo>
                  <a:lnTo>
                    <a:pt x="80296" y="162115"/>
                  </a:lnTo>
                  <a:lnTo>
                    <a:pt x="0" y="162115"/>
                  </a:ln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DF78B86-2A15-0D21-53A8-71155E3986E8}"/>
                </a:ext>
              </a:extLst>
            </p:cNvPr>
            <p:cNvSpPr/>
            <p:nvPr/>
          </p:nvSpPr>
          <p:spPr>
            <a:xfrm>
              <a:off x="7967240" y="4501113"/>
              <a:ext cx="569976" cy="120967"/>
            </a:xfrm>
            <a:custGeom>
              <a:avLst/>
              <a:gdLst>
                <a:gd name="connsiteX0" fmla="*/ 0 w 569976"/>
                <a:gd name="connsiteY0" fmla="*/ 0 h 120967"/>
                <a:gd name="connsiteX1" fmla="*/ 569976 w 569976"/>
                <a:gd name="connsiteY1" fmla="*/ 0 h 120967"/>
                <a:gd name="connsiteX2" fmla="*/ 569976 w 569976"/>
                <a:gd name="connsiteY2" fmla="*/ 120968 h 120967"/>
                <a:gd name="connsiteX3" fmla="*/ 0 w 569976"/>
                <a:gd name="connsiteY3" fmla="*/ 120968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976" h="120967">
                  <a:moveTo>
                    <a:pt x="0" y="0"/>
                  </a:moveTo>
                  <a:lnTo>
                    <a:pt x="569976" y="0"/>
                  </a:lnTo>
                  <a:lnTo>
                    <a:pt x="569976" y="120968"/>
                  </a:lnTo>
                  <a:lnTo>
                    <a:pt x="0" y="120968"/>
                  </a:ln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FE614B29-8521-79DA-D099-87FA9E48A0C3}"/>
                </a:ext>
              </a:extLst>
            </p:cNvPr>
            <p:cNvSpPr/>
            <p:nvPr/>
          </p:nvSpPr>
          <p:spPr>
            <a:xfrm>
              <a:off x="8537216" y="4501113"/>
              <a:ext cx="245935" cy="120967"/>
            </a:xfrm>
            <a:custGeom>
              <a:avLst/>
              <a:gdLst>
                <a:gd name="connsiteX0" fmla="*/ 0 w 245935"/>
                <a:gd name="connsiteY0" fmla="*/ 0 h 120967"/>
                <a:gd name="connsiteX1" fmla="*/ 245936 w 245935"/>
                <a:gd name="connsiteY1" fmla="*/ 0 h 120967"/>
                <a:gd name="connsiteX2" fmla="*/ 245936 w 245935"/>
                <a:gd name="connsiteY2" fmla="*/ 120968 h 120967"/>
                <a:gd name="connsiteX3" fmla="*/ 0 w 245935"/>
                <a:gd name="connsiteY3" fmla="*/ 120968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935" h="120967">
                  <a:moveTo>
                    <a:pt x="0" y="0"/>
                  </a:moveTo>
                  <a:lnTo>
                    <a:pt x="245936" y="0"/>
                  </a:lnTo>
                  <a:lnTo>
                    <a:pt x="245936" y="120968"/>
                  </a:lnTo>
                  <a:lnTo>
                    <a:pt x="0" y="120968"/>
                  </a:ln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D51EE5BD-E8A6-02F0-8574-FA75F709C6CA}"/>
                </a:ext>
              </a:extLst>
            </p:cNvPr>
            <p:cNvSpPr/>
            <p:nvPr/>
          </p:nvSpPr>
          <p:spPr>
            <a:xfrm>
              <a:off x="7967240" y="4513591"/>
              <a:ext cx="569976" cy="95821"/>
            </a:xfrm>
            <a:custGeom>
              <a:avLst/>
              <a:gdLst>
                <a:gd name="connsiteX0" fmla="*/ 0 w 569976"/>
                <a:gd name="connsiteY0" fmla="*/ 0 h 95821"/>
                <a:gd name="connsiteX1" fmla="*/ 569976 w 569976"/>
                <a:gd name="connsiteY1" fmla="*/ 0 h 95821"/>
                <a:gd name="connsiteX2" fmla="*/ 569976 w 569976"/>
                <a:gd name="connsiteY2" fmla="*/ 95821 h 95821"/>
                <a:gd name="connsiteX3" fmla="*/ 0 w 569976"/>
                <a:gd name="connsiteY3" fmla="*/ 95821 h 9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976" h="95821">
                  <a:moveTo>
                    <a:pt x="0" y="0"/>
                  </a:moveTo>
                  <a:lnTo>
                    <a:pt x="569976" y="0"/>
                  </a:lnTo>
                  <a:lnTo>
                    <a:pt x="569976" y="95821"/>
                  </a:lnTo>
                  <a:lnTo>
                    <a:pt x="0" y="9582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9A407518-A596-B89D-80AF-4CA8C6487ACD}"/>
                </a:ext>
              </a:extLst>
            </p:cNvPr>
            <p:cNvSpPr/>
            <p:nvPr/>
          </p:nvSpPr>
          <p:spPr>
            <a:xfrm>
              <a:off x="8004483" y="4530927"/>
              <a:ext cx="533400" cy="4762"/>
            </a:xfrm>
            <a:custGeom>
              <a:avLst/>
              <a:gdLst>
                <a:gd name="connsiteX0" fmla="*/ 0 w 533400"/>
                <a:gd name="connsiteY0" fmla="*/ 2381 h 4762"/>
                <a:gd name="connsiteX1" fmla="*/ 133350 w 533400"/>
                <a:gd name="connsiteY1" fmla="*/ 571 h 4762"/>
                <a:gd name="connsiteX2" fmla="*/ 266700 w 533400"/>
                <a:gd name="connsiteY2" fmla="*/ 0 h 4762"/>
                <a:gd name="connsiteX3" fmla="*/ 400050 w 533400"/>
                <a:gd name="connsiteY3" fmla="*/ 571 h 4762"/>
                <a:gd name="connsiteX4" fmla="*/ 533400 w 533400"/>
                <a:gd name="connsiteY4" fmla="*/ 2381 h 4762"/>
                <a:gd name="connsiteX5" fmla="*/ 400050 w 533400"/>
                <a:gd name="connsiteY5" fmla="*/ 4286 h 4762"/>
                <a:gd name="connsiteX6" fmla="*/ 266700 w 533400"/>
                <a:gd name="connsiteY6" fmla="*/ 4763 h 4762"/>
                <a:gd name="connsiteX7" fmla="*/ 133350 w 533400"/>
                <a:gd name="connsiteY7" fmla="*/ 4286 h 4762"/>
                <a:gd name="connsiteX8" fmla="*/ 0 w 533400"/>
                <a:gd name="connsiteY8" fmla="*/ 2381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" h="4762">
                  <a:moveTo>
                    <a:pt x="0" y="2381"/>
                  </a:moveTo>
                  <a:cubicBezTo>
                    <a:pt x="44453" y="1553"/>
                    <a:pt x="88897" y="953"/>
                    <a:pt x="133350" y="571"/>
                  </a:cubicBezTo>
                  <a:lnTo>
                    <a:pt x="266700" y="0"/>
                  </a:lnTo>
                  <a:lnTo>
                    <a:pt x="400050" y="571"/>
                  </a:lnTo>
                  <a:cubicBezTo>
                    <a:pt x="444503" y="953"/>
                    <a:pt x="488947" y="1553"/>
                    <a:pt x="533400" y="2381"/>
                  </a:cubicBezTo>
                  <a:cubicBezTo>
                    <a:pt x="488947" y="3334"/>
                    <a:pt x="444503" y="3972"/>
                    <a:pt x="400050" y="4286"/>
                  </a:cubicBezTo>
                  <a:lnTo>
                    <a:pt x="266700" y="4763"/>
                  </a:lnTo>
                  <a:lnTo>
                    <a:pt x="133350" y="4286"/>
                  </a:lnTo>
                  <a:cubicBezTo>
                    <a:pt x="88897" y="3905"/>
                    <a:pt x="44453" y="3267"/>
                    <a:pt x="0" y="2381"/>
                  </a:cubicBezTo>
                  <a:close/>
                </a:path>
              </a:pathLst>
            </a:custGeom>
            <a:solidFill>
              <a:srgbClr val="DBDBD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C8285D07-DCA6-F3F7-8A3C-63B39F6BF447}"/>
                </a:ext>
              </a:extLst>
            </p:cNvPr>
            <p:cNvSpPr/>
            <p:nvPr/>
          </p:nvSpPr>
          <p:spPr>
            <a:xfrm>
              <a:off x="8004483" y="4549786"/>
              <a:ext cx="533400" cy="4762"/>
            </a:xfrm>
            <a:custGeom>
              <a:avLst/>
              <a:gdLst>
                <a:gd name="connsiteX0" fmla="*/ 0 w 533400"/>
                <a:gd name="connsiteY0" fmla="*/ 2381 h 4762"/>
                <a:gd name="connsiteX1" fmla="*/ 133350 w 533400"/>
                <a:gd name="connsiteY1" fmla="*/ 571 h 4762"/>
                <a:gd name="connsiteX2" fmla="*/ 266700 w 533400"/>
                <a:gd name="connsiteY2" fmla="*/ 0 h 4762"/>
                <a:gd name="connsiteX3" fmla="*/ 400050 w 533400"/>
                <a:gd name="connsiteY3" fmla="*/ 571 h 4762"/>
                <a:gd name="connsiteX4" fmla="*/ 533400 w 533400"/>
                <a:gd name="connsiteY4" fmla="*/ 2381 h 4762"/>
                <a:gd name="connsiteX5" fmla="*/ 400050 w 533400"/>
                <a:gd name="connsiteY5" fmla="*/ 4191 h 4762"/>
                <a:gd name="connsiteX6" fmla="*/ 266700 w 533400"/>
                <a:gd name="connsiteY6" fmla="*/ 4763 h 4762"/>
                <a:gd name="connsiteX7" fmla="*/ 133350 w 533400"/>
                <a:gd name="connsiteY7" fmla="*/ 4191 h 4762"/>
                <a:gd name="connsiteX8" fmla="*/ 0 w 533400"/>
                <a:gd name="connsiteY8" fmla="*/ 2381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" h="4762">
                  <a:moveTo>
                    <a:pt x="0" y="2381"/>
                  </a:moveTo>
                  <a:cubicBezTo>
                    <a:pt x="44453" y="1495"/>
                    <a:pt x="88897" y="886"/>
                    <a:pt x="133350" y="571"/>
                  </a:cubicBezTo>
                  <a:lnTo>
                    <a:pt x="266700" y="0"/>
                  </a:lnTo>
                  <a:lnTo>
                    <a:pt x="400050" y="571"/>
                  </a:lnTo>
                  <a:cubicBezTo>
                    <a:pt x="444503" y="571"/>
                    <a:pt x="488947" y="1171"/>
                    <a:pt x="533400" y="2381"/>
                  </a:cubicBezTo>
                  <a:cubicBezTo>
                    <a:pt x="488947" y="3210"/>
                    <a:pt x="444503" y="3810"/>
                    <a:pt x="400050" y="4191"/>
                  </a:cubicBezTo>
                  <a:lnTo>
                    <a:pt x="266700" y="4763"/>
                  </a:lnTo>
                  <a:lnTo>
                    <a:pt x="133350" y="4191"/>
                  </a:lnTo>
                  <a:cubicBezTo>
                    <a:pt x="88897" y="3877"/>
                    <a:pt x="44453" y="3267"/>
                    <a:pt x="0" y="2381"/>
                  </a:cubicBezTo>
                  <a:close/>
                </a:path>
              </a:pathLst>
            </a:custGeom>
            <a:solidFill>
              <a:srgbClr val="DBDBD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1F94810-5DE3-1182-72E6-AA39F364CE86}"/>
                </a:ext>
              </a:extLst>
            </p:cNvPr>
            <p:cNvSpPr/>
            <p:nvPr/>
          </p:nvSpPr>
          <p:spPr>
            <a:xfrm>
              <a:off x="8004483" y="4568550"/>
              <a:ext cx="533400" cy="4762"/>
            </a:xfrm>
            <a:custGeom>
              <a:avLst/>
              <a:gdLst>
                <a:gd name="connsiteX0" fmla="*/ 0 w 533400"/>
                <a:gd name="connsiteY0" fmla="*/ 2381 h 4762"/>
                <a:gd name="connsiteX1" fmla="*/ 133350 w 533400"/>
                <a:gd name="connsiteY1" fmla="*/ 571 h 4762"/>
                <a:gd name="connsiteX2" fmla="*/ 266700 w 533400"/>
                <a:gd name="connsiteY2" fmla="*/ 0 h 4762"/>
                <a:gd name="connsiteX3" fmla="*/ 400050 w 533400"/>
                <a:gd name="connsiteY3" fmla="*/ 571 h 4762"/>
                <a:gd name="connsiteX4" fmla="*/ 533400 w 533400"/>
                <a:gd name="connsiteY4" fmla="*/ 2381 h 4762"/>
                <a:gd name="connsiteX5" fmla="*/ 400050 w 533400"/>
                <a:gd name="connsiteY5" fmla="*/ 4191 h 4762"/>
                <a:gd name="connsiteX6" fmla="*/ 266700 w 533400"/>
                <a:gd name="connsiteY6" fmla="*/ 4763 h 4762"/>
                <a:gd name="connsiteX7" fmla="*/ 133350 w 533400"/>
                <a:gd name="connsiteY7" fmla="*/ 4191 h 4762"/>
                <a:gd name="connsiteX8" fmla="*/ 0 w 533400"/>
                <a:gd name="connsiteY8" fmla="*/ 2381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" h="4762">
                  <a:moveTo>
                    <a:pt x="0" y="2381"/>
                  </a:moveTo>
                  <a:cubicBezTo>
                    <a:pt x="44453" y="1553"/>
                    <a:pt x="88897" y="952"/>
                    <a:pt x="133350" y="571"/>
                  </a:cubicBezTo>
                  <a:lnTo>
                    <a:pt x="266700" y="0"/>
                  </a:lnTo>
                  <a:lnTo>
                    <a:pt x="400050" y="571"/>
                  </a:lnTo>
                  <a:cubicBezTo>
                    <a:pt x="444503" y="571"/>
                    <a:pt x="488947" y="1171"/>
                    <a:pt x="533400" y="2381"/>
                  </a:cubicBezTo>
                  <a:cubicBezTo>
                    <a:pt x="488947" y="3334"/>
                    <a:pt x="444503" y="3934"/>
                    <a:pt x="400050" y="4191"/>
                  </a:cubicBezTo>
                  <a:lnTo>
                    <a:pt x="266700" y="4763"/>
                  </a:lnTo>
                  <a:lnTo>
                    <a:pt x="133350" y="4191"/>
                  </a:lnTo>
                  <a:cubicBezTo>
                    <a:pt x="88897" y="3934"/>
                    <a:pt x="44453" y="3334"/>
                    <a:pt x="0" y="2381"/>
                  </a:cubicBezTo>
                  <a:close/>
                </a:path>
              </a:pathLst>
            </a:custGeom>
            <a:solidFill>
              <a:srgbClr val="DBDBD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109428BB-4A41-38E5-0A20-89189D70C841}"/>
                </a:ext>
              </a:extLst>
            </p:cNvPr>
            <p:cNvSpPr/>
            <p:nvPr/>
          </p:nvSpPr>
          <p:spPr>
            <a:xfrm>
              <a:off x="8004483" y="4587410"/>
              <a:ext cx="533400" cy="4762"/>
            </a:xfrm>
            <a:custGeom>
              <a:avLst/>
              <a:gdLst>
                <a:gd name="connsiteX0" fmla="*/ 0 w 533400"/>
                <a:gd name="connsiteY0" fmla="*/ 2381 h 4762"/>
                <a:gd name="connsiteX1" fmla="*/ 133350 w 533400"/>
                <a:gd name="connsiteY1" fmla="*/ 571 h 4762"/>
                <a:gd name="connsiteX2" fmla="*/ 266700 w 533400"/>
                <a:gd name="connsiteY2" fmla="*/ 0 h 4762"/>
                <a:gd name="connsiteX3" fmla="*/ 400050 w 533400"/>
                <a:gd name="connsiteY3" fmla="*/ 476 h 4762"/>
                <a:gd name="connsiteX4" fmla="*/ 533400 w 533400"/>
                <a:gd name="connsiteY4" fmla="*/ 2381 h 4762"/>
                <a:gd name="connsiteX5" fmla="*/ 400050 w 533400"/>
                <a:gd name="connsiteY5" fmla="*/ 4191 h 4762"/>
                <a:gd name="connsiteX6" fmla="*/ 266700 w 533400"/>
                <a:gd name="connsiteY6" fmla="*/ 4763 h 4762"/>
                <a:gd name="connsiteX7" fmla="*/ 133350 w 533400"/>
                <a:gd name="connsiteY7" fmla="*/ 4191 h 4762"/>
                <a:gd name="connsiteX8" fmla="*/ 0 w 533400"/>
                <a:gd name="connsiteY8" fmla="*/ 2381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" h="4762">
                  <a:moveTo>
                    <a:pt x="0" y="2381"/>
                  </a:moveTo>
                  <a:cubicBezTo>
                    <a:pt x="44453" y="1496"/>
                    <a:pt x="88897" y="886"/>
                    <a:pt x="133350" y="571"/>
                  </a:cubicBezTo>
                  <a:lnTo>
                    <a:pt x="266700" y="0"/>
                  </a:lnTo>
                  <a:lnTo>
                    <a:pt x="400050" y="476"/>
                  </a:lnTo>
                  <a:cubicBezTo>
                    <a:pt x="444503" y="857"/>
                    <a:pt x="488947" y="1496"/>
                    <a:pt x="533400" y="2381"/>
                  </a:cubicBezTo>
                  <a:cubicBezTo>
                    <a:pt x="488947" y="3210"/>
                    <a:pt x="444503" y="3810"/>
                    <a:pt x="400050" y="4191"/>
                  </a:cubicBezTo>
                  <a:lnTo>
                    <a:pt x="266700" y="4763"/>
                  </a:lnTo>
                  <a:lnTo>
                    <a:pt x="133350" y="4191"/>
                  </a:lnTo>
                  <a:cubicBezTo>
                    <a:pt x="88897" y="3934"/>
                    <a:pt x="44453" y="3334"/>
                    <a:pt x="0" y="2381"/>
                  </a:cubicBezTo>
                  <a:close/>
                </a:path>
              </a:pathLst>
            </a:custGeom>
            <a:solidFill>
              <a:srgbClr val="DBDBD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6AD1E93E-60AB-7F5F-3299-F31BB48F5CFD}"/>
                </a:ext>
              </a:extLst>
            </p:cNvPr>
            <p:cNvSpPr/>
            <p:nvPr/>
          </p:nvSpPr>
          <p:spPr>
            <a:xfrm>
              <a:off x="8095065" y="4368525"/>
              <a:ext cx="570452" cy="132588"/>
            </a:xfrm>
            <a:custGeom>
              <a:avLst/>
              <a:gdLst>
                <a:gd name="connsiteX0" fmla="*/ 0 w 570452"/>
                <a:gd name="connsiteY0" fmla="*/ 0 h 132588"/>
                <a:gd name="connsiteX1" fmla="*/ 570452 w 570452"/>
                <a:gd name="connsiteY1" fmla="*/ 0 h 132588"/>
                <a:gd name="connsiteX2" fmla="*/ 570452 w 570452"/>
                <a:gd name="connsiteY2" fmla="*/ 132588 h 132588"/>
                <a:gd name="connsiteX3" fmla="*/ 0 w 570452"/>
                <a:gd name="connsiteY3" fmla="*/ 132588 h 13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452" h="132588">
                  <a:moveTo>
                    <a:pt x="0" y="0"/>
                  </a:moveTo>
                  <a:lnTo>
                    <a:pt x="570452" y="0"/>
                  </a:lnTo>
                  <a:lnTo>
                    <a:pt x="570452" y="132588"/>
                  </a:lnTo>
                  <a:lnTo>
                    <a:pt x="0" y="132588"/>
                  </a:ln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E4B9773-501B-81D1-CF5C-0110B43EBABC}"/>
                </a:ext>
              </a:extLst>
            </p:cNvPr>
            <p:cNvSpPr/>
            <p:nvPr/>
          </p:nvSpPr>
          <p:spPr>
            <a:xfrm>
              <a:off x="8551789" y="4368525"/>
              <a:ext cx="53149" cy="132588"/>
            </a:xfrm>
            <a:custGeom>
              <a:avLst/>
              <a:gdLst>
                <a:gd name="connsiteX0" fmla="*/ 0 w 53149"/>
                <a:gd name="connsiteY0" fmla="*/ 0 h 132588"/>
                <a:gd name="connsiteX1" fmla="*/ 53150 w 53149"/>
                <a:gd name="connsiteY1" fmla="*/ 0 h 132588"/>
                <a:gd name="connsiteX2" fmla="*/ 53150 w 53149"/>
                <a:gd name="connsiteY2" fmla="*/ 132588 h 132588"/>
                <a:gd name="connsiteX3" fmla="*/ 0 w 53149"/>
                <a:gd name="connsiteY3" fmla="*/ 132588 h 13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49" h="132588">
                  <a:moveTo>
                    <a:pt x="0" y="0"/>
                  </a:moveTo>
                  <a:lnTo>
                    <a:pt x="53150" y="0"/>
                  </a:lnTo>
                  <a:lnTo>
                    <a:pt x="53150" y="132588"/>
                  </a:lnTo>
                  <a:lnTo>
                    <a:pt x="0" y="13258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F265FB92-1766-8F9E-B284-81C12205CDC5}"/>
                </a:ext>
              </a:extLst>
            </p:cNvPr>
            <p:cNvSpPr/>
            <p:nvPr/>
          </p:nvSpPr>
          <p:spPr>
            <a:xfrm>
              <a:off x="8496354" y="4368525"/>
              <a:ext cx="20573" cy="132588"/>
            </a:xfrm>
            <a:custGeom>
              <a:avLst/>
              <a:gdLst>
                <a:gd name="connsiteX0" fmla="*/ 0 w 20573"/>
                <a:gd name="connsiteY0" fmla="*/ 0 h 132588"/>
                <a:gd name="connsiteX1" fmla="*/ 20574 w 20573"/>
                <a:gd name="connsiteY1" fmla="*/ 0 h 132588"/>
                <a:gd name="connsiteX2" fmla="*/ 20574 w 20573"/>
                <a:gd name="connsiteY2" fmla="*/ 132588 h 132588"/>
                <a:gd name="connsiteX3" fmla="*/ 0 w 20573"/>
                <a:gd name="connsiteY3" fmla="*/ 132588 h 13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3" h="132588">
                  <a:moveTo>
                    <a:pt x="0" y="0"/>
                  </a:moveTo>
                  <a:lnTo>
                    <a:pt x="20574" y="0"/>
                  </a:lnTo>
                  <a:lnTo>
                    <a:pt x="20574" y="132588"/>
                  </a:lnTo>
                  <a:lnTo>
                    <a:pt x="0" y="13258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CC085A6-7D3B-1A98-63DC-A2B4E9F05531}"/>
                </a:ext>
              </a:extLst>
            </p:cNvPr>
            <p:cNvSpPr/>
            <p:nvPr/>
          </p:nvSpPr>
          <p:spPr>
            <a:xfrm>
              <a:off x="8229471" y="4077239"/>
              <a:ext cx="326870" cy="292402"/>
            </a:xfrm>
            <a:custGeom>
              <a:avLst/>
              <a:gdLst>
                <a:gd name="connsiteX0" fmla="*/ 100291 w 326870"/>
                <a:gd name="connsiteY0" fmla="*/ 290905 h 292402"/>
                <a:gd name="connsiteX1" fmla="*/ 163251 w 326870"/>
                <a:gd name="connsiteY1" fmla="*/ 268140 h 292402"/>
                <a:gd name="connsiteX2" fmla="*/ 226687 w 326870"/>
                <a:gd name="connsiteY2" fmla="*/ 290714 h 292402"/>
                <a:gd name="connsiteX3" fmla="*/ 325748 w 326870"/>
                <a:gd name="connsiteY3" fmla="*/ 100786 h 292402"/>
                <a:gd name="connsiteX4" fmla="*/ 162870 w 326870"/>
                <a:gd name="connsiteY4" fmla="*/ 22967 h 292402"/>
                <a:gd name="connsiteX5" fmla="*/ 945 w 326870"/>
                <a:gd name="connsiteY5" fmla="*/ 101262 h 292402"/>
                <a:gd name="connsiteX6" fmla="*/ 100291 w 326870"/>
                <a:gd name="connsiteY6" fmla="*/ 290905 h 29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870" h="292402">
                  <a:moveTo>
                    <a:pt x="100291" y="290905"/>
                  </a:moveTo>
                  <a:cubicBezTo>
                    <a:pt x="123913" y="296172"/>
                    <a:pt x="148459" y="287304"/>
                    <a:pt x="163251" y="268140"/>
                  </a:cubicBezTo>
                  <a:cubicBezTo>
                    <a:pt x="163251" y="268140"/>
                    <a:pt x="182301" y="297953"/>
                    <a:pt x="226687" y="290714"/>
                  </a:cubicBezTo>
                  <a:cubicBezTo>
                    <a:pt x="271074" y="283475"/>
                    <a:pt x="336225" y="191845"/>
                    <a:pt x="325748" y="100786"/>
                  </a:cubicBezTo>
                  <a:cubicBezTo>
                    <a:pt x="315270" y="9727"/>
                    <a:pt x="241356" y="-28183"/>
                    <a:pt x="162870" y="22967"/>
                  </a:cubicBezTo>
                  <a:cubicBezTo>
                    <a:pt x="84670" y="-27992"/>
                    <a:pt x="10470" y="10203"/>
                    <a:pt x="945" y="101262"/>
                  </a:cubicBezTo>
                  <a:cubicBezTo>
                    <a:pt x="-8580" y="192321"/>
                    <a:pt x="55999" y="283761"/>
                    <a:pt x="100291" y="2909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06BA7AAB-0599-EB6D-2432-A99440D20709}"/>
                </a:ext>
              </a:extLst>
            </p:cNvPr>
            <p:cNvSpPr/>
            <p:nvPr/>
          </p:nvSpPr>
          <p:spPr>
            <a:xfrm>
              <a:off x="8309900" y="3985663"/>
              <a:ext cx="98021" cy="135164"/>
            </a:xfrm>
            <a:custGeom>
              <a:avLst/>
              <a:gdLst>
                <a:gd name="connsiteX0" fmla="*/ 32053 w 98021"/>
                <a:gd name="connsiteY0" fmla="*/ 1862 h 135164"/>
                <a:gd name="connsiteX1" fmla="*/ 97966 w 98021"/>
                <a:gd name="connsiteY1" fmla="*/ 118734 h 135164"/>
                <a:gd name="connsiteX2" fmla="*/ 63962 w 98021"/>
                <a:gd name="connsiteY2" fmla="*/ 118734 h 135164"/>
                <a:gd name="connsiteX3" fmla="*/ 6812 w 98021"/>
                <a:gd name="connsiteY3" fmla="*/ 41391 h 135164"/>
                <a:gd name="connsiteX4" fmla="*/ 32053 w 98021"/>
                <a:gd name="connsiteY4" fmla="*/ 1862 h 13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21" h="135164">
                  <a:moveTo>
                    <a:pt x="32053" y="1862"/>
                  </a:moveTo>
                  <a:cubicBezTo>
                    <a:pt x="74001" y="25579"/>
                    <a:pt x="99366" y="70566"/>
                    <a:pt x="97966" y="118734"/>
                  </a:cubicBezTo>
                  <a:cubicBezTo>
                    <a:pt x="97299" y="140546"/>
                    <a:pt x="63295" y="140736"/>
                    <a:pt x="63962" y="118734"/>
                  </a:cubicBezTo>
                  <a:cubicBezTo>
                    <a:pt x="65105" y="82062"/>
                    <a:pt x="38625" y="59488"/>
                    <a:pt x="6812" y="41391"/>
                  </a:cubicBezTo>
                  <a:cubicBezTo>
                    <a:pt x="-12333" y="30723"/>
                    <a:pt x="13003" y="-8997"/>
                    <a:pt x="32053" y="1862"/>
                  </a:cubicBez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1CB40472-2C0E-5761-F582-EFB26173CB82}"/>
                </a:ext>
              </a:extLst>
            </p:cNvPr>
            <p:cNvSpPr/>
            <p:nvPr/>
          </p:nvSpPr>
          <p:spPr>
            <a:xfrm>
              <a:off x="8381387" y="4033342"/>
              <a:ext cx="124586" cy="87056"/>
            </a:xfrm>
            <a:custGeom>
              <a:avLst/>
              <a:gdLst>
                <a:gd name="connsiteX0" fmla="*/ 0 w 124586"/>
                <a:gd name="connsiteY0" fmla="*/ 87056 h 87056"/>
                <a:gd name="connsiteX1" fmla="*/ 124587 w 124586"/>
                <a:gd name="connsiteY1" fmla="*/ 570 h 87056"/>
                <a:gd name="connsiteX2" fmla="*/ 0 w 124586"/>
                <a:gd name="connsiteY2" fmla="*/ 87056 h 8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86" h="87056">
                  <a:moveTo>
                    <a:pt x="0" y="87056"/>
                  </a:moveTo>
                  <a:cubicBezTo>
                    <a:pt x="0" y="87056"/>
                    <a:pt x="28575" y="-8194"/>
                    <a:pt x="124587" y="570"/>
                  </a:cubicBezTo>
                  <a:cubicBezTo>
                    <a:pt x="104165" y="51776"/>
                    <a:pt x="55112" y="85818"/>
                    <a:pt x="0" y="87056"/>
                  </a:cubicBez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1" name="图形 6">
            <a:extLst>
              <a:ext uri="{FF2B5EF4-FFF2-40B4-BE49-F238E27FC236}">
                <a16:creationId xmlns:a16="http://schemas.microsoft.com/office/drawing/2014/main" id="{F487C7A5-027D-4E12-CFEB-D66BB230F00E}"/>
              </a:ext>
            </a:extLst>
          </p:cNvPr>
          <p:cNvGrpSpPr/>
          <p:nvPr/>
        </p:nvGrpSpPr>
        <p:grpSpPr>
          <a:xfrm>
            <a:off x="6623358" y="535761"/>
            <a:ext cx="4275582" cy="3110388"/>
            <a:chOff x="6623358" y="535761"/>
            <a:chExt cx="4275582" cy="3110388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B6CAF32C-1DBE-AACF-72AB-B4F9FD5F808E}"/>
                </a:ext>
              </a:extLst>
            </p:cNvPr>
            <p:cNvSpPr/>
            <p:nvPr/>
          </p:nvSpPr>
          <p:spPr>
            <a:xfrm>
              <a:off x="7243245" y="1432254"/>
              <a:ext cx="3534441" cy="2073211"/>
            </a:xfrm>
            <a:custGeom>
              <a:avLst/>
              <a:gdLst>
                <a:gd name="connsiteX0" fmla="*/ 0 w 3534441"/>
                <a:gd name="connsiteY0" fmla="*/ 0 h 2073211"/>
                <a:gd name="connsiteX1" fmla="*/ 3534442 w 3534441"/>
                <a:gd name="connsiteY1" fmla="*/ 0 h 2073211"/>
                <a:gd name="connsiteX2" fmla="*/ 3534442 w 3534441"/>
                <a:gd name="connsiteY2" fmla="*/ 2073212 h 2073211"/>
                <a:gd name="connsiteX3" fmla="*/ 0 w 3534441"/>
                <a:gd name="connsiteY3" fmla="*/ 2073212 h 207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4441" h="2073211">
                  <a:moveTo>
                    <a:pt x="0" y="0"/>
                  </a:moveTo>
                  <a:lnTo>
                    <a:pt x="3534442" y="0"/>
                  </a:lnTo>
                  <a:lnTo>
                    <a:pt x="3534442" y="2073212"/>
                  </a:lnTo>
                  <a:lnTo>
                    <a:pt x="0" y="2073212"/>
                  </a:ln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187B35A3-4FE2-47D3-0378-3B6EABA8C86B}"/>
                </a:ext>
              </a:extLst>
            </p:cNvPr>
            <p:cNvSpPr/>
            <p:nvPr/>
          </p:nvSpPr>
          <p:spPr>
            <a:xfrm>
              <a:off x="7342114" y="1534171"/>
              <a:ext cx="3336702" cy="1869471"/>
            </a:xfrm>
            <a:custGeom>
              <a:avLst/>
              <a:gdLst>
                <a:gd name="connsiteX0" fmla="*/ 0 w 3336702"/>
                <a:gd name="connsiteY0" fmla="*/ 0 h 1869471"/>
                <a:gd name="connsiteX1" fmla="*/ 3336703 w 3336702"/>
                <a:gd name="connsiteY1" fmla="*/ 0 h 1869471"/>
                <a:gd name="connsiteX2" fmla="*/ 3336703 w 3336702"/>
                <a:gd name="connsiteY2" fmla="*/ 1869472 h 1869471"/>
                <a:gd name="connsiteX3" fmla="*/ 0 w 3336702"/>
                <a:gd name="connsiteY3" fmla="*/ 1869472 h 186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6702" h="1869471">
                  <a:moveTo>
                    <a:pt x="0" y="0"/>
                  </a:moveTo>
                  <a:lnTo>
                    <a:pt x="3336703" y="0"/>
                  </a:lnTo>
                  <a:lnTo>
                    <a:pt x="3336703" y="1869472"/>
                  </a:lnTo>
                  <a:lnTo>
                    <a:pt x="0" y="1869472"/>
                  </a:ln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057C14F9-B87C-289E-4520-3DD2AB707D32}"/>
                </a:ext>
              </a:extLst>
            </p:cNvPr>
            <p:cNvSpPr/>
            <p:nvPr/>
          </p:nvSpPr>
          <p:spPr>
            <a:xfrm>
              <a:off x="7110276" y="3505465"/>
              <a:ext cx="3788664" cy="140684"/>
            </a:xfrm>
            <a:custGeom>
              <a:avLst/>
              <a:gdLst>
                <a:gd name="connsiteX0" fmla="*/ 0 w 3788664"/>
                <a:gd name="connsiteY0" fmla="*/ 0 h 140684"/>
                <a:gd name="connsiteX1" fmla="*/ 3788664 w 3788664"/>
                <a:gd name="connsiteY1" fmla="*/ 0 h 140684"/>
                <a:gd name="connsiteX2" fmla="*/ 3788664 w 3788664"/>
                <a:gd name="connsiteY2" fmla="*/ 140684 h 140684"/>
                <a:gd name="connsiteX3" fmla="*/ 0 w 3788664"/>
                <a:gd name="connsiteY3" fmla="*/ 140684 h 14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8664" h="140684">
                  <a:moveTo>
                    <a:pt x="0" y="0"/>
                  </a:moveTo>
                  <a:lnTo>
                    <a:pt x="3788664" y="0"/>
                  </a:lnTo>
                  <a:lnTo>
                    <a:pt x="3788664" y="140684"/>
                  </a:lnTo>
                  <a:lnTo>
                    <a:pt x="0" y="140684"/>
                  </a:ln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528FA34C-42DE-D914-E8F6-D94C2C9B41BD}"/>
                </a:ext>
              </a:extLst>
            </p:cNvPr>
            <p:cNvSpPr/>
            <p:nvPr/>
          </p:nvSpPr>
          <p:spPr>
            <a:xfrm>
              <a:off x="7388596" y="3467841"/>
              <a:ext cx="367664" cy="37718"/>
            </a:xfrm>
            <a:custGeom>
              <a:avLst/>
              <a:gdLst>
                <a:gd name="connsiteX0" fmla="*/ 0 w 367664"/>
                <a:gd name="connsiteY0" fmla="*/ 0 h 37718"/>
                <a:gd name="connsiteX1" fmla="*/ 367665 w 367664"/>
                <a:gd name="connsiteY1" fmla="*/ 0 h 37718"/>
                <a:gd name="connsiteX2" fmla="*/ 367665 w 367664"/>
                <a:gd name="connsiteY2" fmla="*/ 37719 h 37718"/>
                <a:gd name="connsiteX3" fmla="*/ 0 w 367664"/>
                <a:gd name="connsiteY3" fmla="*/ 37719 h 3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664" h="37718">
                  <a:moveTo>
                    <a:pt x="0" y="0"/>
                  </a:moveTo>
                  <a:lnTo>
                    <a:pt x="367665" y="0"/>
                  </a:lnTo>
                  <a:lnTo>
                    <a:pt x="367665" y="37719"/>
                  </a:lnTo>
                  <a:lnTo>
                    <a:pt x="0" y="3771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1CCFB379-73F8-47B9-E908-D93619B71C1F}"/>
                </a:ext>
              </a:extLst>
            </p:cNvPr>
            <p:cNvSpPr/>
            <p:nvPr/>
          </p:nvSpPr>
          <p:spPr>
            <a:xfrm>
              <a:off x="7407646" y="3386212"/>
              <a:ext cx="329660" cy="81534"/>
            </a:xfrm>
            <a:custGeom>
              <a:avLst/>
              <a:gdLst>
                <a:gd name="connsiteX0" fmla="*/ 0 w 329660"/>
                <a:gd name="connsiteY0" fmla="*/ 0 h 81534"/>
                <a:gd name="connsiteX1" fmla="*/ 329660 w 329660"/>
                <a:gd name="connsiteY1" fmla="*/ 0 h 81534"/>
                <a:gd name="connsiteX2" fmla="*/ 329660 w 329660"/>
                <a:gd name="connsiteY2" fmla="*/ 81534 h 81534"/>
                <a:gd name="connsiteX3" fmla="*/ 0 w 329660"/>
                <a:gd name="connsiteY3" fmla="*/ 81534 h 8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660" h="81534">
                  <a:moveTo>
                    <a:pt x="0" y="0"/>
                  </a:moveTo>
                  <a:lnTo>
                    <a:pt x="329660" y="0"/>
                  </a:lnTo>
                  <a:lnTo>
                    <a:pt x="329660" y="81534"/>
                  </a:lnTo>
                  <a:lnTo>
                    <a:pt x="0" y="815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8F4A49C-FC58-D033-FDE9-DB83BF4F9AD4}"/>
                </a:ext>
              </a:extLst>
            </p:cNvPr>
            <p:cNvSpPr/>
            <p:nvPr/>
          </p:nvSpPr>
          <p:spPr>
            <a:xfrm>
              <a:off x="7816935" y="3478509"/>
              <a:ext cx="237648" cy="27050"/>
            </a:xfrm>
            <a:custGeom>
              <a:avLst/>
              <a:gdLst>
                <a:gd name="connsiteX0" fmla="*/ 0 w 237648"/>
                <a:gd name="connsiteY0" fmla="*/ 0 h 27050"/>
                <a:gd name="connsiteX1" fmla="*/ 237649 w 237648"/>
                <a:gd name="connsiteY1" fmla="*/ 0 h 27050"/>
                <a:gd name="connsiteX2" fmla="*/ 237649 w 237648"/>
                <a:gd name="connsiteY2" fmla="*/ 27051 h 27050"/>
                <a:gd name="connsiteX3" fmla="*/ 0 w 237648"/>
                <a:gd name="connsiteY3" fmla="*/ 27051 h 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648" h="27050">
                  <a:moveTo>
                    <a:pt x="0" y="0"/>
                  </a:moveTo>
                  <a:lnTo>
                    <a:pt x="237649" y="0"/>
                  </a:lnTo>
                  <a:lnTo>
                    <a:pt x="237649" y="27051"/>
                  </a:lnTo>
                  <a:lnTo>
                    <a:pt x="0" y="270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68" name="图形 6">
              <a:extLst>
                <a:ext uri="{FF2B5EF4-FFF2-40B4-BE49-F238E27FC236}">
                  <a16:creationId xmlns:a16="http://schemas.microsoft.com/office/drawing/2014/main" id="{9907C291-0A9C-8F66-B6E6-8476425196F0}"/>
                </a:ext>
              </a:extLst>
            </p:cNvPr>
            <p:cNvGrpSpPr/>
            <p:nvPr/>
          </p:nvGrpSpPr>
          <p:grpSpPr>
            <a:xfrm>
              <a:off x="6623358" y="535761"/>
              <a:ext cx="3782377" cy="2662142"/>
              <a:chOff x="6623358" y="535761"/>
              <a:chExt cx="3782377" cy="2662142"/>
            </a:xfrm>
            <a:solidFill>
              <a:srgbClr val="FFFFFF"/>
            </a:solidFill>
          </p:grpSpPr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0D53DB33-7BDF-2A8C-F3F8-7511D51927A3}"/>
                  </a:ext>
                </a:extLst>
              </p:cNvPr>
              <p:cNvSpPr/>
              <p:nvPr/>
            </p:nvSpPr>
            <p:spPr>
              <a:xfrm>
                <a:off x="8249606" y="1784869"/>
                <a:ext cx="907" cy="1371"/>
              </a:xfrm>
              <a:custGeom>
                <a:avLst/>
                <a:gdLst>
                  <a:gd name="connsiteX0" fmla="*/ 240 w 907"/>
                  <a:gd name="connsiteY0" fmla="*/ 1333 h 1371"/>
                  <a:gd name="connsiteX1" fmla="*/ 907 w 907"/>
                  <a:gd name="connsiteY1" fmla="*/ 0 h 1371"/>
                  <a:gd name="connsiteX2" fmla="*/ 240 w 907"/>
                  <a:gd name="connsiteY2" fmla="*/ 1333 h 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7" h="1371">
                    <a:moveTo>
                      <a:pt x="240" y="1333"/>
                    </a:moveTo>
                    <a:cubicBezTo>
                      <a:pt x="1098" y="1333"/>
                      <a:pt x="812" y="191"/>
                      <a:pt x="907" y="0"/>
                    </a:cubicBezTo>
                    <a:cubicBezTo>
                      <a:pt x="-617" y="191"/>
                      <a:pt x="240" y="1619"/>
                      <a:pt x="240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46774DC7-B66A-F03A-E2D4-0E515745A376}"/>
                  </a:ext>
                </a:extLst>
              </p:cNvPr>
              <p:cNvSpPr/>
              <p:nvPr/>
            </p:nvSpPr>
            <p:spPr>
              <a:xfrm>
                <a:off x="8232797" y="1788489"/>
                <a:ext cx="2286" cy="1238"/>
              </a:xfrm>
              <a:custGeom>
                <a:avLst/>
                <a:gdLst>
                  <a:gd name="connsiteX0" fmla="*/ 2000 w 2286"/>
                  <a:gd name="connsiteY0" fmla="*/ 476 h 1238"/>
                  <a:gd name="connsiteX1" fmla="*/ 2286 w 2286"/>
                  <a:gd name="connsiteY1" fmla="*/ 0 h 1238"/>
                  <a:gd name="connsiteX2" fmla="*/ 0 w 2286"/>
                  <a:gd name="connsiteY2" fmla="*/ 1238 h 1238"/>
                  <a:gd name="connsiteX3" fmla="*/ 2000 w 2286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" h="1238">
                    <a:moveTo>
                      <a:pt x="2000" y="476"/>
                    </a:moveTo>
                    <a:lnTo>
                      <a:pt x="2286" y="0"/>
                    </a:lnTo>
                    <a:lnTo>
                      <a:pt x="0" y="1238"/>
                    </a:lnTo>
                    <a:lnTo>
                      <a:pt x="200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9ADCF00F-0C16-46BB-908F-448E242EE812}"/>
                  </a:ext>
                </a:extLst>
              </p:cNvPr>
              <p:cNvSpPr/>
              <p:nvPr/>
            </p:nvSpPr>
            <p:spPr>
              <a:xfrm>
                <a:off x="8220795" y="1787250"/>
                <a:ext cx="9048" cy="2645"/>
              </a:xfrm>
              <a:custGeom>
                <a:avLst/>
                <a:gdLst>
                  <a:gd name="connsiteX0" fmla="*/ 0 w 9048"/>
                  <a:gd name="connsiteY0" fmla="*/ 1715 h 2645"/>
                  <a:gd name="connsiteX1" fmla="*/ 7525 w 9048"/>
                  <a:gd name="connsiteY1" fmla="*/ 1715 h 2645"/>
                  <a:gd name="connsiteX2" fmla="*/ 8001 w 9048"/>
                  <a:gd name="connsiteY2" fmla="*/ 1715 h 2645"/>
                  <a:gd name="connsiteX3" fmla="*/ 9049 w 9048"/>
                  <a:gd name="connsiteY3" fmla="*/ 0 h 2645"/>
                  <a:gd name="connsiteX4" fmla="*/ 0 w 9048"/>
                  <a:gd name="connsiteY4" fmla="*/ 1715 h 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48" h="2645">
                    <a:moveTo>
                      <a:pt x="0" y="1715"/>
                    </a:moveTo>
                    <a:cubicBezTo>
                      <a:pt x="1238" y="3810"/>
                      <a:pt x="5048" y="1715"/>
                      <a:pt x="7525" y="1715"/>
                    </a:cubicBezTo>
                    <a:lnTo>
                      <a:pt x="8001" y="1715"/>
                    </a:lnTo>
                    <a:lnTo>
                      <a:pt x="9049" y="0"/>
                    </a:lnTo>
                    <a:cubicBezTo>
                      <a:pt x="6115" y="962"/>
                      <a:pt x="3077" y="1533"/>
                      <a:pt x="0" y="1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D64D64F3-5D6A-6FEC-0F85-40AA0D7B9D89}"/>
                  </a:ext>
                </a:extLst>
              </p:cNvPr>
              <p:cNvSpPr/>
              <p:nvPr/>
            </p:nvSpPr>
            <p:spPr>
              <a:xfrm>
                <a:off x="8213052" y="1784393"/>
                <a:ext cx="1933" cy="607"/>
              </a:xfrm>
              <a:custGeom>
                <a:avLst/>
                <a:gdLst>
                  <a:gd name="connsiteX0" fmla="*/ 219 w 1933"/>
                  <a:gd name="connsiteY0" fmla="*/ 0 h 607"/>
                  <a:gd name="connsiteX1" fmla="*/ 1933 w 1933"/>
                  <a:gd name="connsiteY1" fmla="*/ 0 h 607"/>
                  <a:gd name="connsiteX2" fmla="*/ 1933 w 1933"/>
                  <a:gd name="connsiteY2" fmla="*/ 0 h 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3" h="607">
                    <a:moveTo>
                      <a:pt x="219" y="0"/>
                    </a:moveTo>
                    <a:cubicBezTo>
                      <a:pt x="695" y="857"/>
                      <a:pt x="-1400" y="762"/>
                      <a:pt x="1933" y="0"/>
                    </a:cubicBezTo>
                    <a:lnTo>
                      <a:pt x="19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FA4AEC5F-CA3B-0ACC-DF29-6B4D3BBF80C9}"/>
                  </a:ext>
                </a:extLst>
              </p:cNvPr>
              <p:cNvSpPr/>
              <p:nvPr/>
            </p:nvSpPr>
            <p:spPr>
              <a:xfrm>
                <a:off x="8214467" y="1784192"/>
                <a:ext cx="701" cy="296"/>
              </a:xfrm>
              <a:custGeom>
                <a:avLst/>
                <a:gdLst>
                  <a:gd name="connsiteX0" fmla="*/ 232 w 701"/>
                  <a:gd name="connsiteY0" fmla="*/ 296 h 296"/>
                  <a:gd name="connsiteX1" fmla="*/ 232 w 701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1" h="296">
                    <a:moveTo>
                      <a:pt x="232" y="296"/>
                    </a:moveTo>
                    <a:cubicBezTo>
                      <a:pt x="1661" y="296"/>
                      <a:pt x="-720" y="-370"/>
                      <a:pt x="232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4EF0B391-F5C3-2CAF-3DAF-D3E2AF78398E}"/>
                  </a:ext>
                </a:extLst>
              </p:cNvPr>
              <p:cNvSpPr/>
              <p:nvPr/>
            </p:nvSpPr>
            <p:spPr>
              <a:xfrm>
                <a:off x="8206900" y="1783250"/>
                <a:ext cx="2941" cy="1714"/>
              </a:xfrm>
              <a:custGeom>
                <a:avLst/>
                <a:gdLst>
                  <a:gd name="connsiteX0" fmla="*/ 941 w 2941"/>
                  <a:gd name="connsiteY0" fmla="*/ 1714 h 1714"/>
                  <a:gd name="connsiteX1" fmla="*/ 2941 w 2941"/>
                  <a:gd name="connsiteY1" fmla="*/ 953 h 1714"/>
                  <a:gd name="connsiteX2" fmla="*/ 1417 w 2941"/>
                  <a:gd name="connsiteY2" fmla="*/ 0 h 1714"/>
                  <a:gd name="connsiteX3" fmla="*/ 941 w 2941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1" h="1714">
                    <a:moveTo>
                      <a:pt x="941" y="1714"/>
                    </a:moveTo>
                    <a:lnTo>
                      <a:pt x="2941" y="953"/>
                    </a:lnTo>
                    <a:cubicBezTo>
                      <a:pt x="2465" y="953"/>
                      <a:pt x="750" y="381"/>
                      <a:pt x="1417" y="0"/>
                    </a:cubicBezTo>
                    <a:cubicBezTo>
                      <a:pt x="-583" y="286"/>
                      <a:pt x="-202" y="857"/>
                      <a:pt x="941" y="17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D5C8FDF9-CA5E-E325-F43A-A0EAD7B8CD36}"/>
                  </a:ext>
                </a:extLst>
              </p:cNvPr>
              <p:cNvSpPr/>
              <p:nvPr/>
            </p:nvSpPr>
            <p:spPr>
              <a:xfrm>
                <a:off x="8206032" y="1786234"/>
                <a:ext cx="952" cy="253"/>
              </a:xfrm>
              <a:custGeom>
                <a:avLst/>
                <a:gdLst>
                  <a:gd name="connsiteX0" fmla="*/ 0 w 952"/>
                  <a:gd name="connsiteY0" fmla="*/ 254 h 253"/>
                  <a:gd name="connsiteX1" fmla="*/ 952 w 952"/>
                  <a:gd name="connsiteY1" fmla="*/ 254 h 253"/>
                  <a:gd name="connsiteX2" fmla="*/ 0 w 952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53">
                    <a:moveTo>
                      <a:pt x="0" y="254"/>
                    </a:moveTo>
                    <a:lnTo>
                      <a:pt x="952" y="254"/>
                    </a:lnTo>
                    <a:cubicBezTo>
                      <a:pt x="952" y="254"/>
                      <a:pt x="571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BB790A0D-DB17-3B1A-5D28-57A8F25BB0EF}"/>
                  </a:ext>
                </a:extLst>
              </p:cNvPr>
              <p:cNvSpPr/>
              <p:nvPr/>
            </p:nvSpPr>
            <p:spPr>
              <a:xfrm>
                <a:off x="8206984" y="1785536"/>
                <a:ext cx="2190" cy="1037"/>
              </a:xfrm>
              <a:custGeom>
                <a:avLst/>
                <a:gdLst>
                  <a:gd name="connsiteX0" fmla="*/ 2191 w 2190"/>
                  <a:gd name="connsiteY0" fmla="*/ 0 h 1037"/>
                  <a:gd name="connsiteX1" fmla="*/ 0 w 2190"/>
                  <a:gd name="connsiteY1" fmla="*/ 571 h 1037"/>
                  <a:gd name="connsiteX2" fmla="*/ 1048 w 2190"/>
                  <a:gd name="connsiteY2" fmla="*/ 571 h 1037"/>
                  <a:gd name="connsiteX3" fmla="*/ 2191 w 2190"/>
                  <a:gd name="connsiteY3" fmla="*/ 0 h 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037">
                    <a:moveTo>
                      <a:pt x="2191" y="0"/>
                    </a:moveTo>
                    <a:lnTo>
                      <a:pt x="0" y="571"/>
                    </a:lnTo>
                    <a:cubicBezTo>
                      <a:pt x="0" y="571"/>
                      <a:pt x="0" y="1619"/>
                      <a:pt x="1048" y="571"/>
                    </a:cubicBezTo>
                    <a:cubicBezTo>
                      <a:pt x="857" y="952"/>
                      <a:pt x="1238" y="381"/>
                      <a:pt x="2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C88937BB-75E1-E2F5-C195-64ECC3788FA6}"/>
                  </a:ext>
                </a:extLst>
              </p:cNvPr>
              <p:cNvSpPr/>
              <p:nvPr/>
            </p:nvSpPr>
            <p:spPr>
              <a:xfrm>
                <a:off x="8210413" y="1785784"/>
                <a:ext cx="2932" cy="1466"/>
              </a:xfrm>
              <a:custGeom>
                <a:avLst/>
                <a:gdLst>
                  <a:gd name="connsiteX0" fmla="*/ 0 w 2932"/>
                  <a:gd name="connsiteY0" fmla="*/ 38 h 1466"/>
                  <a:gd name="connsiteX1" fmla="*/ 0 w 2932"/>
                  <a:gd name="connsiteY1" fmla="*/ 1466 h 1466"/>
                  <a:gd name="connsiteX2" fmla="*/ 0 w 2932"/>
                  <a:gd name="connsiteY2" fmla="*/ 38 h 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2" h="1466">
                    <a:moveTo>
                      <a:pt x="0" y="38"/>
                    </a:moveTo>
                    <a:cubicBezTo>
                      <a:pt x="1048" y="38"/>
                      <a:pt x="2477" y="800"/>
                      <a:pt x="0" y="1466"/>
                    </a:cubicBezTo>
                    <a:cubicBezTo>
                      <a:pt x="4191" y="1181"/>
                      <a:pt x="3620" y="-248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40EE3B80-0322-D7A0-14B7-83CC268FFBD4}"/>
                  </a:ext>
                </a:extLst>
              </p:cNvPr>
              <p:cNvSpPr/>
              <p:nvPr/>
            </p:nvSpPr>
            <p:spPr>
              <a:xfrm>
                <a:off x="8220030" y="1790816"/>
                <a:ext cx="2765" cy="910"/>
              </a:xfrm>
              <a:custGeom>
                <a:avLst/>
                <a:gdLst>
                  <a:gd name="connsiteX0" fmla="*/ 3 w 2765"/>
                  <a:gd name="connsiteY0" fmla="*/ 244 h 910"/>
                  <a:gd name="connsiteX1" fmla="*/ 1432 w 2765"/>
                  <a:gd name="connsiteY1" fmla="*/ 911 h 910"/>
                  <a:gd name="connsiteX2" fmla="*/ 2765 w 2765"/>
                  <a:gd name="connsiteY2" fmla="*/ 149 h 910"/>
                  <a:gd name="connsiteX3" fmla="*/ 3 w 2765"/>
                  <a:gd name="connsiteY3" fmla="*/ 244 h 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5" h="910">
                    <a:moveTo>
                      <a:pt x="3" y="244"/>
                    </a:moveTo>
                    <a:lnTo>
                      <a:pt x="1432" y="911"/>
                    </a:lnTo>
                    <a:lnTo>
                      <a:pt x="2765" y="149"/>
                    </a:lnTo>
                    <a:cubicBezTo>
                      <a:pt x="2099" y="530"/>
                      <a:pt x="-92" y="-423"/>
                      <a:pt x="3" y="2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61D5ECA4-8725-C338-1253-49E0A8E98086}"/>
                  </a:ext>
                </a:extLst>
              </p:cNvPr>
              <p:cNvSpPr/>
              <p:nvPr/>
            </p:nvSpPr>
            <p:spPr>
              <a:xfrm>
                <a:off x="8195745" y="1783536"/>
                <a:ext cx="2190" cy="1809"/>
              </a:xfrm>
              <a:custGeom>
                <a:avLst/>
                <a:gdLst>
                  <a:gd name="connsiteX0" fmla="*/ 0 w 2190"/>
                  <a:gd name="connsiteY0" fmla="*/ 0 h 1809"/>
                  <a:gd name="connsiteX1" fmla="*/ 762 w 2190"/>
                  <a:gd name="connsiteY1" fmla="*/ 1810 h 1809"/>
                  <a:gd name="connsiteX2" fmla="*/ 2191 w 2190"/>
                  <a:gd name="connsiteY2" fmla="*/ 1238 h 1809"/>
                  <a:gd name="connsiteX3" fmla="*/ 0 w 2190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809">
                    <a:moveTo>
                      <a:pt x="0" y="0"/>
                    </a:moveTo>
                    <a:cubicBezTo>
                      <a:pt x="0" y="476"/>
                      <a:pt x="667" y="1238"/>
                      <a:pt x="762" y="1810"/>
                    </a:cubicBezTo>
                    <a:lnTo>
                      <a:pt x="2191" y="1238"/>
                    </a:lnTo>
                    <a:cubicBezTo>
                      <a:pt x="1429" y="1238"/>
                      <a:pt x="95" y="95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E98044C6-6FE6-B855-81DF-18E254286154}"/>
                  </a:ext>
                </a:extLst>
              </p:cNvPr>
              <p:cNvSpPr/>
              <p:nvPr/>
            </p:nvSpPr>
            <p:spPr>
              <a:xfrm>
                <a:off x="8194411" y="1785631"/>
                <a:ext cx="2111" cy="776"/>
              </a:xfrm>
              <a:custGeom>
                <a:avLst/>
                <a:gdLst>
                  <a:gd name="connsiteX0" fmla="*/ 2096 w 2111"/>
                  <a:gd name="connsiteY0" fmla="*/ 0 h 776"/>
                  <a:gd name="connsiteX1" fmla="*/ 0 w 2111"/>
                  <a:gd name="connsiteY1" fmla="*/ 762 h 776"/>
                  <a:gd name="connsiteX2" fmla="*/ 2096 w 2111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1" h="776">
                    <a:moveTo>
                      <a:pt x="2096" y="0"/>
                    </a:moveTo>
                    <a:lnTo>
                      <a:pt x="0" y="762"/>
                    </a:lnTo>
                    <a:cubicBezTo>
                      <a:pt x="1905" y="857"/>
                      <a:pt x="2191" y="476"/>
                      <a:pt x="20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D047D1ED-E6E8-C818-AF31-BAB56DB7FCE6}"/>
                  </a:ext>
                </a:extLst>
              </p:cNvPr>
              <p:cNvSpPr/>
              <p:nvPr/>
            </p:nvSpPr>
            <p:spPr>
              <a:xfrm>
                <a:off x="8204984" y="1787155"/>
                <a:ext cx="4191" cy="1619"/>
              </a:xfrm>
              <a:custGeom>
                <a:avLst/>
                <a:gdLst>
                  <a:gd name="connsiteX0" fmla="*/ 667 w 4191"/>
                  <a:gd name="connsiteY0" fmla="*/ 1619 h 1619"/>
                  <a:gd name="connsiteX1" fmla="*/ 4191 w 4191"/>
                  <a:gd name="connsiteY1" fmla="*/ 0 h 1619"/>
                  <a:gd name="connsiteX2" fmla="*/ 0 w 4191"/>
                  <a:gd name="connsiteY2" fmla="*/ 1619 h 1619"/>
                  <a:gd name="connsiteX3" fmla="*/ 667 w 4191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" h="1619">
                    <a:moveTo>
                      <a:pt x="667" y="1619"/>
                    </a:moveTo>
                    <a:lnTo>
                      <a:pt x="4191" y="0"/>
                    </a:lnTo>
                    <a:lnTo>
                      <a:pt x="0" y="1619"/>
                    </a:lnTo>
                    <a:lnTo>
                      <a:pt x="667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90F6FFC0-7784-76CA-A9A9-7E319CC454F6}"/>
                  </a:ext>
                </a:extLst>
              </p:cNvPr>
              <p:cNvSpPr/>
              <p:nvPr/>
            </p:nvSpPr>
            <p:spPr>
              <a:xfrm>
                <a:off x="8186505" y="1782773"/>
                <a:ext cx="2190" cy="1524"/>
              </a:xfrm>
              <a:custGeom>
                <a:avLst/>
                <a:gdLst>
                  <a:gd name="connsiteX0" fmla="*/ 953 w 2190"/>
                  <a:gd name="connsiteY0" fmla="*/ 1048 h 1524"/>
                  <a:gd name="connsiteX1" fmla="*/ 2191 w 2190"/>
                  <a:gd name="connsiteY1" fmla="*/ 0 h 1524"/>
                  <a:gd name="connsiteX2" fmla="*/ 0 w 2190"/>
                  <a:gd name="connsiteY2" fmla="*/ 1524 h 1524"/>
                  <a:gd name="connsiteX3" fmla="*/ 953 w 2190"/>
                  <a:gd name="connsiteY3" fmla="*/ 1048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524">
                    <a:moveTo>
                      <a:pt x="953" y="1048"/>
                    </a:moveTo>
                    <a:lnTo>
                      <a:pt x="2191" y="0"/>
                    </a:lnTo>
                    <a:lnTo>
                      <a:pt x="0" y="1524"/>
                    </a:lnTo>
                    <a:lnTo>
                      <a:pt x="953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5657B44C-CED1-02FF-99AF-8CED55026F59}"/>
                  </a:ext>
                </a:extLst>
              </p:cNvPr>
              <p:cNvSpPr/>
              <p:nvPr/>
            </p:nvSpPr>
            <p:spPr>
              <a:xfrm>
                <a:off x="8178123" y="1782011"/>
                <a:ext cx="4152" cy="2000"/>
              </a:xfrm>
              <a:custGeom>
                <a:avLst/>
                <a:gdLst>
                  <a:gd name="connsiteX0" fmla="*/ 3905 w 4152"/>
                  <a:gd name="connsiteY0" fmla="*/ 2000 h 2000"/>
                  <a:gd name="connsiteX1" fmla="*/ 3905 w 4152"/>
                  <a:gd name="connsiteY1" fmla="*/ 0 h 2000"/>
                  <a:gd name="connsiteX2" fmla="*/ 0 w 4152"/>
                  <a:gd name="connsiteY2" fmla="*/ 1524 h 2000"/>
                  <a:gd name="connsiteX3" fmla="*/ 3905 w 4152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2" h="2000">
                    <a:moveTo>
                      <a:pt x="3905" y="2000"/>
                    </a:moveTo>
                    <a:cubicBezTo>
                      <a:pt x="4858" y="1143"/>
                      <a:pt x="2667" y="476"/>
                      <a:pt x="3905" y="0"/>
                    </a:cubicBezTo>
                    <a:cubicBezTo>
                      <a:pt x="2505" y="210"/>
                      <a:pt x="1172" y="734"/>
                      <a:pt x="0" y="1524"/>
                    </a:cubicBezTo>
                    <a:cubicBezTo>
                      <a:pt x="1314" y="1210"/>
                      <a:pt x="2705" y="1372"/>
                      <a:pt x="3905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4E3F7D30-4746-E9FD-7E72-EA90BC0FCA90}"/>
                  </a:ext>
                </a:extLst>
              </p:cNvPr>
              <p:cNvSpPr/>
              <p:nvPr/>
            </p:nvSpPr>
            <p:spPr>
              <a:xfrm>
                <a:off x="8175933" y="1783536"/>
                <a:ext cx="1904" cy="952"/>
              </a:xfrm>
              <a:custGeom>
                <a:avLst/>
                <a:gdLst>
                  <a:gd name="connsiteX0" fmla="*/ 0 w 1904"/>
                  <a:gd name="connsiteY0" fmla="*/ 953 h 952"/>
                  <a:gd name="connsiteX1" fmla="*/ 1905 w 1904"/>
                  <a:gd name="connsiteY1" fmla="*/ 0 h 952"/>
                  <a:gd name="connsiteX2" fmla="*/ 0 w 1904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952">
                    <a:moveTo>
                      <a:pt x="0" y="953"/>
                    </a:moveTo>
                    <a:cubicBezTo>
                      <a:pt x="667" y="714"/>
                      <a:pt x="1314" y="391"/>
                      <a:pt x="1905" y="0"/>
                    </a:cubicBezTo>
                    <a:cubicBezTo>
                      <a:pt x="1229" y="219"/>
                      <a:pt x="581" y="543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253C0A52-4CB2-4678-6180-EEDEB45B0239}"/>
                  </a:ext>
                </a:extLst>
              </p:cNvPr>
              <p:cNvSpPr/>
              <p:nvPr/>
            </p:nvSpPr>
            <p:spPr>
              <a:xfrm>
                <a:off x="8188982" y="1784869"/>
                <a:ext cx="1714" cy="1238"/>
              </a:xfrm>
              <a:custGeom>
                <a:avLst/>
                <a:gdLst>
                  <a:gd name="connsiteX0" fmla="*/ 1715 w 1714"/>
                  <a:gd name="connsiteY0" fmla="*/ 1238 h 1238"/>
                  <a:gd name="connsiteX1" fmla="*/ 0 w 1714"/>
                  <a:gd name="connsiteY1" fmla="*/ 0 h 1238"/>
                  <a:gd name="connsiteX2" fmla="*/ 857 w 1714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1238">
                    <a:moveTo>
                      <a:pt x="1715" y="1238"/>
                    </a:moveTo>
                    <a:cubicBezTo>
                      <a:pt x="1343" y="600"/>
                      <a:pt x="724" y="152"/>
                      <a:pt x="0" y="0"/>
                    </a:cubicBezTo>
                    <a:lnTo>
                      <a:pt x="857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91863F25-CAC2-E095-CD8D-11F95BC98356}"/>
                  </a:ext>
                </a:extLst>
              </p:cNvPr>
              <p:cNvSpPr/>
              <p:nvPr/>
            </p:nvSpPr>
            <p:spPr>
              <a:xfrm>
                <a:off x="8188029" y="1786202"/>
                <a:ext cx="1809" cy="9525"/>
              </a:xfrm>
              <a:custGeom>
                <a:avLst/>
                <a:gdLst>
                  <a:gd name="connsiteX0" fmla="*/ 1810 w 1809"/>
                  <a:gd name="connsiteY0" fmla="*/ 0 h 9525"/>
                  <a:gd name="connsiteX1" fmla="*/ 0 w 180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9" h="9525">
                    <a:moveTo>
                      <a:pt x="181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66D8EB43-DDBA-FAA1-2FD3-720E575CE146}"/>
                  </a:ext>
                </a:extLst>
              </p:cNvPr>
              <p:cNvSpPr/>
              <p:nvPr/>
            </p:nvSpPr>
            <p:spPr>
              <a:xfrm>
                <a:off x="8190844" y="1786107"/>
                <a:ext cx="42" cy="84"/>
              </a:xfrm>
              <a:custGeom>
                <a:avLst/>
                <a:gdLst>
                  <a:gd name="connsiteX0" fmla="*/ 42 w 42"/>
                  <a:gd name="connsiteY0" fmla="*/ 0 h 84"/>
                  <a:gd name="connsiteX1" fmla="*/ 42 w 42"/>
                  <a:gd name="connsiteY1" fmla="*/ 0 h 84"/>
                  <a:gd name="connsiteX2" fmla="*/ 42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19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2D418CFA-55BE-22FE-DDE3-FBBCE9F3AED4}"/>
                  </a:ext>
                </a:extLst>
              </p:cNvPr>
              <p:cNvSpPr/>
              <p:nvPr/>
            </p:nvSpPr>
            <p:spPr>
              <a:xfrm>
                <a:off x="8197617" y="1787631"/>
                <a:ext cx="2413" cy="2476"/>
              </a:xfrm>
              <a:custGeom>
                <a:avLst/>
                <a:gdLst>
                  <a:gd name="connsiteX0" fmla="*/ 2414 w 2413"/>
                  <a:gd name="connsiteY0" fmla="*/ 0 h 2476"/>
                  <a:gd name="connsiteX1" fmla="*/ 1080 w 2413"/>
                  <a:gd name="connsiteY1" fmla="*/ 2477 h 2476"/>
                  <a:gd name="connsiteX2" fmla="*/ 2414 w 2413"/>
                  <a:gd name="connsiteY2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3" h="2476">
                    <a:moveTo>
                      <a:pt x="2414" y="0"/>
                    </a:moveTo>
                    <a:cubicBezTo>
                      <a:pt x="1176" y="667"/>
                      <a:pt x="-1491" y="1429"/>
                      <a:pt x="1080" y="2477"/>
                    </a:cubicBezTo>
                    <a:cubicBezTo>
                      <a:pt x="1938" y="1619"/>
                      <a:pt x="509" y="1048"/>
                      <a:pt x="24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C0BC7ECC-7B77-C77F-E786-512ADF2ADE52}"/>
                  </a:ext>
                </a:extLst>
              </p:cNvPr>
              <p:cNvSpPr/>
              <p:nvPr/>
            </p:nvSpPr>
            <p:spPr>
              <a:xfrm>
                <a:off x="8191934" y="1786584"/>
                <a:ext cx="2286" cy="1142"/>
              </a:xfrm>
              <a:custGeom>
                <a:avLst/>
                <a:gdLst>
                  <a:gd name="connsiteX0" fmla="*/ 0 w 2286"/>
                  <a:gd name="connsiteY0" fmla="*/ 1143 h 1142"/>
                  <a:gd name="connsiteX1" fmla="*/ 2286 w 2286"/>
                  <a:gd name="connsiteY1" fmla="*/ 1143 h 1142"/>
                  <a:gd name="connsiteX2" fmla="*/ 2286 w 2286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" h="1142">
                    <a:moveTo>
                      <a:pt x="0" y="1143"/>
                    </a:moveTo>
                    <a:lnTo>
                      <a:pt x="2286" y="1143"/>
                    </a:lnTo>
                    <a:cubicBezTo>
                      <a:pt x="2286" y="1143"/>
                      <a:pt x="2286" y="286"/>
                      <a:pt x="2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3257E349-2E64-FCFA-E5FC-8942F20DBE00}"/>
                  </a:ext>
                </a:extLst>
              </p:cNvPr>
              <p:cNvSpPr/>
              <p:nvPr/>
            </p:nvSpPr>
            <p:spPr>
              <a:xfrm>
                <a:off x="8190791" y="1787631"/>
                <a:ext cx="1142" cy="476"/>
              </a:xfrm>
              <a:custGeom>
                <a:avLst/>
                <a:gdLst>
                  <a:gd name="connsiteX0" fmla="*/ 0 w 1142"/>
                  <a:gd name="connsiteY0" fmla="*/ 476 h 476"/>
                  <a:gd name="connsiteX1" fmla="*/ 1143 w 1142"/>
                  <a:gd name="connsiteY1" fmla="*/ 95 h 476"/>
                  <a:gd name="connsiteX2" fmla="*/ 286 w 1142"/>
                  <a:gd name="connsiteY2" fmla="*/ 0 h 476"/>
                  <a:gd name="connsiteX3" fmla="*/ 0 w 1142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476">
                    <a:moveTo>
                      <a:pt x="0" y="476"/>
                    </a:moveTo>
                    <a:lnTo>
                      <a:pt x="1143" y="95"/>
                    </a:lnTo>
                    <a:lnTo>
                      <a:pt x="286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F2BBF6DA-FBEB-F207-42D9-921067B6A726}"/>
                  </a:ext>
                </a:extLst>
              </p:cNvPr>
              <p:cNvSpPr/>
              <p:nvPr/>
            </p:nvSpPr>
            <p:spPr>
              <a:xfrm>
                <a:off x="8176599" y="1785631"/>
                <a:ext cx="4179" cy="826"/>
              </a:xfrm>
              <a:custGeom>
                <a:avLst/>
                <a:gdLst>
                  <a:gd name="connsiteX0" fmla="*/ 3238 w 4179"/>
                  <a:gd name="connsiteY0" fmla="*/ 0 h 826"/>
                  <a:gd name="connsiteX1" fmla="*/ 0 w 4179"/>
                  <a:gd name="connsiteY1" fmla="*/ 762 h 826"/>
                  <a:gd name="connsiteX2" fmla="*/ 3905 w 4179"/>
                  <a:gd name="connsiteY2" fmla="*/ 762 h 826"/>
                  <a:gd name="connsiteX3" fmla="*/ 3238 w 4179"/>
                  <a:gd name="connsiteY3" fmla="*/ 0 h 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9" h="826">
                    <a:moveTo>
                      <a:pt x="3238" y="0"/>
                    </a:moveTo>
                    <a:cubicBezTo>
                      <a:pt x="2238" y="505"/>
                      <a:pt x="1124" y="771"/>
                      <a:pt x="0" y="762"/>
                    </a:cubicBezTo>
                    <a:cubicBezTo>
                      <a:pt x="1305" y="848"/>
                      <a:pt x="2610" y="848"/>
                      <a:pt x="3905" y="762"/>
                    </a:cubicBezTo>
                    <a:cubicBezTo>
                      <a:pt x="4096" y="667"/>
                      <a:pt x="4667" y="0"/>
                      <a:pt x="3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C15C5D5C-F90D-2C0A-2611-1B93E8754A91}"/>
                  </a:ext>
                </a:extLst>
              </p:cNvPr>
              <p:cNvSpPr/>
              <p:nvPr/>
            </p:nvSpPr>
            <p:spPr>
              <a:xfrm>
                <a:off x="8184695" y="1786012"/>
                <a:ext cx="42" cy="84"/>
              </a:xfrm>
              <a:custGeom>
                <a:avLst/>
                <a:gdLst>
                  <a:gd name="connsiteX0" fmla="*/ 0 w 42"/>
                  <a:gd name="connsiteY0" fmla="*/ 0 h 84"/>
                  <a:gd name="connsiteX1" fmla="*/ 0 w 42"/>
                  <a:gd name="connsiteY1" fmla="*/ 0 h 84"/>
                  <a:gd name="connsiteX2" fmla="*/ 0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98472176-334B-EA11-23F5-817E2A1D67F4}"/>
                  </a:ext>
                </a:extLst>
              </p:cNvPr>
              <p:cNvSpPr/>
              <p:nvPr/>
            </p:nvSpPr>
            <p:spPr>
              <a:xfrm>
                <a:off x="8164598" y="178629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313834EF-B751-C53E-475F-D9466C4557E8}"/>
                  </a:ext>
                </a:extLst>
              </p:cNvPr>
              <p:cNvSpPr/>
              <p:nvPr/>
            </p:nvSpPr>
            <p:spPr>
              <a:xfrm>
                <a:off x="8180494" y="1786488"/>
                <a:ext cx="2391" cy="539"/>
              </a:xfrm>
              <a:custGeom>
                <a:avLst/>
                <a:gdLst>
                  <a:gd name="connsiteX0" fmla="*/ 296 w 2391"/>
                  <a:gd name="connsiteY0" fmla="*/ 476 h 539"/>
                  <a:gd name="connsiteX1" fmla="*/ 2392 w 2391"/>
                  <a:gd name="connsiteY1" fmla="*/ 0 h 539"/>
                  <a:gd name="connsiteX2" fmla="*/ 11 w 2391"/>
                  <a:gd name="connsiteY2" fmla="*/ 0 h 539"/>
                  <a:gd name="connsiteX3" fmla="*/ 296 w 2391"/>
                  <a:gd name="connsiteY3" fmla="*/ 476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1" h="539">
                    <a:moveTo>
                      <a:pt x="296" y="476"/>
                    </a:moveTo>
                    <a:cubicBezTo>
                      <a:pt x="1030" y="648"/>
                      <a:pt x="1801" y="467"/>
                      <a:pt x="2392" y="0"/>
                    </a:cubicBezTo>
                    <a:cubicBezTo>
                      <a:pt x="1601" y="48"/>
                      <a:pt x="801" y="48"/>
                      <a:pt x="11" y="0"/>
                    </a:cubicBezTo>
                    <a:cubicBezTo>
                      <a:pt x="11" y="0"/>
                      <a:pt x="-85" y="571"/>
                      <a:pt x="296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64E327F8-3FEF-01FE-9F41-3C49C0485EA9}"/>
                  </a:ext>
                </a:extLst>
              </p:cNvPr>
              <p:cNvSpPr/>
              <p:nvPr/>
            </p:nvSpPr>
            <p:spPr>
              <a:xfrm>
                <a:off x="8172599" y="1784983"/>
                <a:ext cx="1714" cy="838"/>
              </a:xfrm>
              <a:custGeom>
                <a:avLst/>
                <a:gdLst>
                  <a:gd name="connsiteX0" fmla="*/ 0 w 1714"/>
                  <a:gd name="connsiteY0" fmla="*/ 77 h 838"/>
                  <a:gd name="connsiteX1" fmla="*/ 1715 w 1714"/>
                  <a:gd name="connsiteY1" fmla="*/ 839 h 838"/>
                  <a:gd name="connsiteX2" fmla="*/ 0 w 1714"/>
                  <a:gd name="connsiteY2" fmla="*/ 77 h 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838">
                    <a:moveTo>
                      <a:pt x="0" y="77"/>
                    </a:moveTo>
                    <a:lnTo>
                      <a:pt x="1715" y="839"/>
                    </a:lnTo>
                    <a:cubicBezTo>
                      <a:pt x="1238" y="362"/>
                      <a:pt x="191" y="-209"/>
                      <a:pt x="0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83926484-2543-B0CC-D89B-F4A834C42FCC}"/>
                  </a:ext>
                </a:extLst>
              </p:cNvPr>
              <p:cNvSpPr/>
              <p:nvPr/>
            </p:nvSpPr>
            <p:spPr>
              <a:xfrm>
                <a:off x="8184135" y="1785642"/>
                <a:ext cx="84" cy="84"/>
              </a:xfrm>
              <a:custGeom>
                <a:avLst/>
                <a:gdLst>
                  <a:gd name="connsiteX0" fmla="*/ 85 w 84"/>
                  <a:gd name="connsiteY0" fmla="*/ 85 h 84"/>
                  <a:gd name="connsiteX1" fmla="*/ 85 w 84"/>
                  <a:gd name="connsiteY1" fmla="*/ 85 h 84"/>
                  <a:gd name="connsiteX2" fmla="*/ 85 w 84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85" y="85"/>
                    </a:moveTo>
                    <a:lnTo>
                      <a:pt x="85" y="85"/>
                    </a:lnTo>
                    <a:cubicBezTo>
                      <a:pt x="85" y="85"/>
                      <a:pt x="-106" y="-106"/>
                      <a:pt x="85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FB151F8B-BDB1-C51D-89F0-B7D27DAAB4EB}"/>
                  </a:ext>
                </a:extLst>
              </p:cNvPr>
              <p:cNvSpPr/>
              <p:nvPr/>
            </p:nvSpPr>
            <p:spPr>
              <a:xfrm>
                <a:off x="8182886" y="1785726"/>
                <a:ext cx="1619" cy="762"/>
              </a:xfrm>
              <a:custGeom>
                <a:avLst/>
                <a:gdLst>
                  <a:gd name="connsiteX0" fmla="*/ 1333 w 1619"/>
                  <a:gd name="connsiteY0" fmla="*/ 0 h 762"/>
                  <a:gd name="connsiteX1" fmla="*/ 0 w 1619"/>
                  <a:gd name="connsiteY1" fmla="*/ 762 h 762"/>
                  <a:gd name="connsiteX2" fmla="*/ 1619 w 1619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762">
                    <a:moveTo>
                      <a:pt x="1333" y="0"/>
                    </a:moveTo>
                    <a:cubicBezTo>
                      <a:pt x="848" y="172"/>
                      <a:pt x="400" y="429"/>
                      <a:pt x="0" y="762"/>
                    </a:cubicBezTo>
                    <a:lnTo>
                      <a:pt x="1619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896832F6-52B8-08DF-7DB6-5EDFAD6EB050}"/>
                  </a:ext>
                </a:extLst>
              </p:cNvPr>
              <p:cNvSpPr/>
              <p:nvPr/>
            </p:nvSpPr>
            <p:spPr>
              <a:xfrm>
                <a:off x="8158441" y="1786584"/>
                <a:ext cx="8595" cy="7810"/>
              </a:xfrm>
              <a:custGeom>
                <a:avLst/>
                <a:gdLst>
                  <a:gd name="connsiteX0" fmla="*/ 2442 w 8595"/>
                  <a:gd name="connsiteY0" fmla="*/ 7810 h 7810"/>
                  <a:gd name="connsiteX1" fmla="*/ 7490 w 8595"/>
                  <a:gd name="connsiteY1" fmla="*/ 6763 h 7810"/>
                  <a:gd name="connsiteX2" fmla="*/ 6347 w 8595"/>
                  <a:gd name="connsiteY2" fmla="*/ 0 h 7810"/>
                  <a:gd name="connsiteX3" fmla="*/ 3966 w 8595"/>
                  <a:gd name="connsiteY3" fmla="*/ 1619 h 7810"/>
                  <a:gd name="connsiteX4" fmla="*/ 7110 w 8595"/>
                  <a:gd name="connsiteY4" fmla="*/ 4191 h 7810"/>
                  <a:gd name="connsiteX5" fmla="*/ 3204 w 8595"/>
                  <a:gd name="connsiteY5" fmla="*/ 3143 h 7810"/>
                  <a:gd name="connsiteX6" fmla="*/ 61 w 8595"/>
                  <a:gd name="connsiteY6" fmla="*/ 7334 h 7810"/>
                  <a:gd name="connsiteX7" fmla="*/ 2633 w 8595"/>
                  <a:gd name="connsiteY7" fmla="*/ 6667 h 7810"/>
                  <a:gd name="connsiteX8" fmla="*/ 2442 w 8595"/>
                  <a:gd name="connsiteY8" fmla="*/ 7810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95" h="7810">
                    <a:moveTo>
                      <a:pt x="2442" y="7810"/>
                    </a:moveTo>
                    <a:cubicBezTo>
                      <a:pt x="2442" y="6667"/>
                      <a:pt x="5205" y="5524"/>
                      <a:pt x="7490" y="6763"/>
                    </a:cubicBezTo>
                    <a:cubicBezTo>
                      <a:pt x="9681" y="5905"/>
                      <a:pt x="8252" y="2095"/>
                      <a:pt x="6347" y="0"/>
                    </a:cubicBezTo>
                    <a:cubicBezTo>
                      <a:pt x="6347" y="476"/>
                      <a:pt x="6347" y="952"/>
                      <a:pt x="3966" y="1619"/>
                    </a:cubicBezTo>
                    <a:cubicBezTo>
                      <a:pt x="4728" y="2286"/>
                      <a:pt x="9014" y="3143"/>
                      <a:pt x="7110" y="4191"/>
                    </a:cubicBezTo>
                    <a:cubicBezTo>
                      <a:pt x="5205" y="5239"/>
                      <a:pt x="4633" y="4191"/>
                      <a:pt x="3204" y="3143"/>
                    </a:cubicBezTo>
                    <a:cubicBezTo>
                      <a:pt x="4443" y="4572"/>
                      <a:pt x="-606" y="5239"/>
                      <a:pt x="61" y="7334"/>
                    </a:cubicBezTo>
                    <a:lnTo>
                      <a:pt x="2633" y="6667"/>
                    </a:lnTo>
                    <a:cubicBezTo>
                      <a:pt x="2633" y="6667"/>
                      <a:pt x="1776" y="7525"/>
                      <a:pt x="2442" y="7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0E6DF9BF-A9DB-0765-E9B8-43F6CEFC7742}"/>
                  </a:ext>
                </a:extLst>
              </p:cNvPr>
              <p:cNvSpPr/>
              <p:nvPr/>
            </p:nvSpPr>
            <p:spPr>
              <a:xfrm>
                <a:off x="8164788" y="1785060"/>
                <a:ext cx="5238" cy="1619"/>
              </a:xfrm>
              <a:custGeom>
                <a:avLst/>
                <a:gdLst>
                  <a:gd name="connsiteX0" fmla="*/ 4286 w 5238"/>
                  <a:gd name="connsiteY0" fmla="*/ 1619 h 1619"/>
                  <a:gd name="connsiteX1" fmla="*/ 5239 w 5238"/>
                  <a:gd name="connsiteY1" fmla="*/ 1619 h 1619"/>
                  <a:gd name="connsiteX2" fmla="*/ 2000 w 5238"/>
                  <a:gd name="connsiteY2" fmla="*/ 0 h 1619"/>
                  <a:gd name="connsiteX3" fmla="*/ 0 w 5238"/>
                  <a:gd name="connsiteY3" fmla="*/ 1429 h 1619"/>
                  <a:gd name="connsiteX4" fmla="*/ 4572 w 5238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" h="1619">
                    <a:moveTo>
                      <a:pt x="4286" y="1619"/>
                    </a:moveTo>
                    <a:lnTo>
                      <a:pt x="5239" y="1619"/>
                    </a:lnTo>
                    <a:cubicBezTo>
                      <a:pt x="4067" y="1276"/>
                      <a:pt x="2972" y="733"/>
                      <a:pt x="2000" y="0"/>
                    </a:cubicBezTo>
                    <a:cubicBezTo>
                      <a:pt x="476" y="571"/>
                      <a:pt x="95" y="1048"/>
                      <a:pt x="0" y="1429"/>
                    </a:cubicBezTo>
                    <a:lnTo>
                      <a:pt x="4572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D9962879-74A4-FCE9-2DDC-B2A9B446D8CC}"/>
                  </a:ext>
                </a:extLst>
              </p:cNvPr>
              <p:cNvSpPr/>
              <p:nvPr/>
            </p:nvSpPr>
            <p:spPr>
              <a:xfrm>
                <a:off x="8169932" y="1786107"/>
                <a:ext cx="6667" cy="3619"/>
              </a:xfrm>
              <a:custGeom>
                <a:avLst/>
                <a:gdLst>
                  <a:gd name="connsiteX0" fmla="*/ 4191 w 6667"/>
                  <a:gd name="connsiteY0" fmla="*/ 476 h 3619"/>
                  <a:gd name="connsiteX1" fmla="*/ 2667 w 6667"/>
                  <a:gd name="connsiteY1" fmla="*/ 3619 h 3619"/>
                  <a:gd name="connsiteX2" fmla="*/ 6191 w 6667"/>
                  <a:gd name="connsiteY2" fmla="*/ 2000 h 3619"/>
                  <a:gd name="connsiteX3" fmla="*/ 4286 w 6667"/>
                  <a:gd name="connsiteY3" fmla="*/ 571 h 3619"/>
                  <a:gd name="connsiteX4" fmla="*/ 6668 w 6667"/>
                  <a:gd name="connsiteY4" fmla="*/ 571 h 3619"/>
                  <a:gd name="connsiteX5" fmla="*/ 4382 w 6667"/>
                  <a:gd name="connsiteY5" fmla="*/ 0 h 3619"/>
                  <a:gd name="connsiteX6" fmla="*/ 4382 w 6667"/>
                  <a:gd name="connsiteY6" fmla="*/ 0 h 3619"/>
                  <a:gd name="connsiteX7" fmla="*/ 4382 w 6667"/>
                  <a:gd name="connsiteY7" fmla="*/ 0 h 3619"/>
                  <a:gd name="connsiteX8" fmla="*/ 4382 w 6667"/>
                  <a:gd name="connsiteY8" fmla="*/ 0 h 3619"/>
                  <a:gd name="connsiteX9" fmla="*/ 4382 w 6667"/>
                  <a:gd name="connsiteY9" fmla="*/ 476 h 3619"/>
                  <a:gd name="connsiteX10" fmla="*/ 4382 w 6667"/>
                  <a:gd name="connsiteY10" fmla="*/ 0 h 3619"/>
                  <a:gd name="connsiteX11" fmla="*/ 4382 w 6667"/>
                  <a:gd name="connsiteY11" fmla="*/ 0 h 3619"/>
                  <a:gd name="connsiteX12" fmla="*/ 4382 w 6667"/>
                  <a:gd name="connsiteY12" fmla="*/ 0 h 3619"/>
                  <a:gd name="connsiteX13" fmla="*/ 0 w 6667"/>
                  <a:gd name="connsiteY13" fmla="*/ 762 h 3619"/>
                  <a:gd name="connsiteX14" fmla="*/ 4191 w 6667"/>
                  <a:gd name="connsiteY14" fmla="*/ 476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67" h="3619">
                    <a:moveTo>
                      <a:pt x="4191" y="476"/>
                    </a:moveTo>
                    <a:cubicBezTo>
                      <a:pt x="3524" y="1714"/>
                      <a:pt x="1238" y="2191"/>
                      <a:pt x="2667" y="3619"/>
                    </a:cubicBezTo>
                    <a:cubicBezTo>
                      <a:pt x="5334" y="3619"/>
                      <a:pt x="4572" y="2572"/>
                      <a:pt x="6191" y="2000"/>
                    </a:cubicBezTo>
                    <a:cubicBezTo>
                      <a:pt x="1810" y="2000"/>
                      <a:pt x="7429" y="1333"/>
                      <a:pt x="4286" y="571"/>
                    </a:cubicBezTo>
                    <a:lnTo>
                      <a:pt x="6668" y="571"/>
                    </a:lnTo>
                    <a:lnTo>
                      <a:pt x="4382" y="0"/>
                    </a:lnTo>
                    <a:lnTo>
                      <a:pt x="4382" y="0"/>
                    </a:lnTo>
                    <a:cubicBezTo>
                      <a:pt x="4382" y="0"/>
                      <a:pt x="4382" y="0"/>
                      <a:pt x="4382" y="0"/>
                    </a:cubicBezTo>
                    <a:lnTo>
                      <a:pt x="4382" y="0"/>
                    </a:lnTo>
                    <a:lnTo>
                      <a:pt x="4382" y="476"/>
                    </a:lnTo>
                    <a:cubicBezTo>
                      <a:pt x="3143" y="476"/>
                      <a:pt x="4382" y="476"/>
                      <a:pt x="4382" y="0"/>
                    </a:cubicBezTo>
                    <a:lnTo>
                      <a:pt x="4382" y="0"/>
                    </a:lnTo>
                    <a:lnTo>
                      <a:pt x="4382" y="0"/>
                    </a:lnTo>
                    <a:lnTo>
                      <a:pt x="0" y="762"/>
                    </a:lnTo>
                    <a:cubicBezTo>
                      <a:pt x="1400" y="771"/>
                      <a:pt x="2800" y="676"/>
                      <a:pt x="4191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22651930-262A-3805-F2EA-6EC50389716B}"/>
                  </a:ext>
                </a:extLst>
              </p:cNvPr>
              <p:cNvSpPr/>
              <p:nvPr/>
            </p:nvSpPr>
            <p:spPr>
              <a:xfrm>
                <a:off x="8196062" y="1793061"/>
                <a:ext cx="253" cy="9525"/>
              </a:xfrm>
              <a:custGeom>
                <a:avLst/>
                <a:gdLst>
                  <a:gd name="connsiteX0" fmla="*/ 254 w 253"/>
                  <a:gd name="connsiteY0" fmla="*/ 0 h 9525"/>
                  <a:gd name="connsiteX1" fmla="*/ 254 w 253"/>
                  <a:gd name="connsiteY1" fmla="*/ 0 h 9525"/>
                  <a:gd name="connsiteX2" fmla="*/ 254 w 25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9525">
                    <a:moveTo>
                      <a:pt x="254" y="0"/>
                    </a:moveTo>
                    <a:lnTo>
                      <a:pt x="254" y="0"/>
                    </a:lnTo>
                    <a:cubicBezTo>
                      <a:pt x="254" y="0"/>
                      <a:pt x="-317" y="0"/>
                      <a:pt x="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22DAF422-7E50-03F3-9438-E592985A3C15}"/>
                  </a:ext>
                </a:extLst>
              </p:cNvPr>
              <p:cNvSpPr/>
              <p:nvPr/>
            </p:nvSpPr>
            <p:spPr>
              <a:xfrm>
                <a:off x="8192767" y="1788869"/>
                <a:ext cx="4850" cy="3782"/>
              </a:xfrm>
              <a:custGeom>
                <a:avLst/>
                <a:gdLst>
                  <a:gd name="connsiteX0" fmla="*/ 2215 w 4850"/>
                  <a:gd name="connsiteY0" fmla="*/ 3238 h 3782"/>
                  <a:gd name="connsiteX1" fmla="*/ 3834 w 4850"/>
                  <a:gd name="connsiteY1" fmla="*/ 2667 h 3782"/>
                  <a:gd name="connsiteX2" fmla="*/ 3834 w 4850"/>
                  <a:gd name="connsiteY2" fmla="*/ 3715 h 3782"/>
                  <a:gd name="connsiteX3" fmla="*/ 3834 w 4850"/>
                  <a:gd name="connsiteY3" fmla="*/ 2191 h 3782"/>
                  <a:gd name="connsiteX4" fmla="*/ 3834 w 4850"/>
                  <a:gd name="connsiteY4" fmla="*/ 2191 h 3782"/>
                  <a:gd name="connsiteX5" fmla="*/ 24 w 4850"/>
                  <a:gd name="connsiteY5" fmla="*/ 0 h 3782"/>
                  <a:gd name="connsiteX6" fmla="*/ 2215 w 4850"/>
                  <a:gd name="connsiteY6" fmla="*/ 3238 h 3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0" h="3782">
                    <a:moveTo>
                      <a:pt x="2215" y="3238"/>
                    </a:moveTo>
                    <a:cubicBezTo>
                      <a:pt x="2625" y="2791"/>
                      <a:pt x="3234" y="2572"/>
                      <a:pt x="3834" y="2667"/>
                    </a:cubicBezTo>
                    <a:cubicBezTo>
                      <a:pt x="4787" y="2667"/>
                      <a:pt x="3834" y="3334"/>
                      <a:pt x="3834" y="3715"/>
                    </a:cubicBezTo>
                    <a:cubicBezTo>
                      <a:pt x="3834" y="4096"/>
                      <a:pt x="6120" y="2762"/>
                      <a:pt x="3834" y="2191"/>
                    </a:cubicBezTo>
                    <a:lnTo>
                      <a:pt x="3834" y="2191"/>
                    </a:lnTo>
                    <a:cubicBezTo>
                      <a:pt x="2025" y="1715"/>
                      <a:pt x="-261" y="191"/>
                      <a:pt x="24" y="0"/>
                    </a:cubicBezTo>
                    <a:cubicBezTo>
                      <a:pt x="501" y="1229"/>
                      <a:pt x="1253" y="2334"/>
                      <a:pt x="2215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59AE8064-B0F2-90D5-BDD8-2E4A1D7BB3D6}"/>
                  </a:ext>
                </a:extLst>
              </p:cNvPr>
              <p:cNvSpPr/>
              <p:nvPr/>
            </p:nvSpPr>
            <p:spPr>
              <a:xfrm>
                <a:off x="8180504" y="1789631"/>
                <a:ext cx="3714" cy="1714"/>
              </a:xfrm>
              <a:custGeom>
                <a:avLst/>
                <a:gdLst>
                  <a:gd name="connsiteX0" fmla="*/ 3715 w 3714"/>
                  <a:gd name="connsiteY0" fmla="*/ 0 h 1714"/>
                  <a:gd name="connsiteX1" fmla="*/ 0 w 3714"/>
                  <a:gd name="connsiteY1" fmla="*/ 667 h 1714"/>
                  <a:gd name="connsiteX2" fmla="*/ 1905 w 3714"/>
                  <a:gd name="connsiteY2" fmla="*/ 1715 h 1714"/>
                  <a:gd name="connsiteX3" fmla="*/ 1905 w 3714"/>
                  <a:gd name="connsiteY3" fmla="*/ 1048 h 1714"/>
                  <a:gd name="connsiteX4" fmla="*/ 3715 w 3714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4" h="1714">
                    <a:moveTo>
                      <a:pt x="3715" y="0"/>
                    </a:moveTo>
                    <a:lnTo>
                      <a:pt x="0" y="667"/>
                    </a:lnTo>
                    <a:lnTo>
                      <a:pt x="1905" y="1715"/>
                    </a:lnTo>
                    <a:lnTo>
                      <a:pt x="1905" y="1048"/>
                    </a:lnTo>
                    <a:cubicBezTo>
                      <a:pt x="3905" y="1333"/>
                      <a:pt x="3429" y="476"/>
                      <a:pt x="3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002A90A3-9A6B-ECD0-9029-4C5ECBAF688C}"/>
                  </a:ext>
                </a:extLst>
              </p:cNvPr>
              <p:cNvSpPr/>
              <p:nvPr/>
            </p:nvSpPr>
            <p:spPr>
              <a:xfrm>
                <a:off x="8162502" y="1784393"/>
                <a:ext cx="2095" cy="1904"/>
              </a:xfrm>
              <a:custGeom>
                <a:avLst/>
                <a:gdLst>
                  <a:gd name="connsiteX0" fmla="*/ 1619 w 2095"/>
                  <a:gd name="connsiteY0" fmla="*/ 1333 h 1904"/>
                  <a:gd name="connsiteX1" fmla="*/ 2096 w 2095"/>
                  <a:gd name="connsiteY1" fmla="*/ 0 h 1904"/>
                  <a:gd name="connsiteX2" fmla="*/ 0 w 2095"/>
                  <a:gd name="connsiteY2" fmla="*/ 1905 h 1904"/>
                  <a:gd name="connsiteX3" fmla="*/ 1619 w 2095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" h="1904">
                    <a:moveTo>
                      <a:pt x="1619" y="1333"/>
                    </a:moveTo>
                    <a:lnTo>
                      <a:pt x="2096" y="0"/>
                    </a:lnTo>
                    <a:lnTo>
                      <a:pt x="0" y="1905"/>
                    </a:lnTo>
                    <a:lnTo>
                      <a:pt x="1619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0CB22129-F321-41C0-9CB2-08557E9B01DC}"/>
                  </a:ext>
                </a:extLst>
              </p:cNvPr>
              <p:cNvSpPr/>
              <p:nvPr/>
            </p:nvSpPr>
            <p:spPr>
              <a:xfrm>
                <a:off x="8158311" y="1784678"/>
                <a:ext cx="1238" cy="1238"/>
              </a:xfrm>
              <a:custGeom>
                <a:avLst/>
                <a:gdLst>
                  <a:gd name="connsiteX0" fmla="*/ 1048 w 1238"/>
                  <a:gd name="connsiteY0" fmla="*/ 1238 h 1238"/>
                  <a:gd name="connsiteX1" fmla="*/ 1238 w 1238"/>
                  <a:gd name="connsiteY1" fmla="*/ 0 h 1238"/>
                  <a:gd name="connsiteX2" fmla="*/ 0 w 1238"/>
                  <a:gd name="connsiteY2" fmla="*/ 762 h 1238"/>
                  <a:gd name="connsiteX3" fmla="*/ 1048 w 1238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238">
                    <a:moveTo>
                      <a:pt x="1048" y="1238"/>
                    </a:moveTo>
                    <a:lnTo>
                      <a:pt x="1238" y="0"/>
                    </a:lnTo>
                    <a:lnTo>
                      <a:pt x="0" y="762"/>
                    </a:lnTo>
                    <a:lnTo>
                      <a:pt x="1048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7FA41776-E695-C7CE-D26E-D6769A29708B}"/>
                  </a:ext>
                </a:extLst>
              </p:cNvPr>
              <p:cNvSpPr/>
              <p:nvPr/>
            </p:nvSpPr>
            <p:spPr>
              <a:xfrm>
                <a:off x="7889135" y="1800204"/>
                <a:ext cx="1047" cy="64"/>
              </a:xfrm>
              <a:custGeom>
                <a:avLst/>
                <a:gdLst>
                  <a:gd name="connsiteX0" fmla="*/ 1048 w 1047"/>
                  <a:gd name="connsiteY0" fmla="*/ 0 h 64"/>
                  <a:gd name="connsiteX1" fmla="*/ 0 w 1047"/>
                  <a:gd name="connsiteY1" fmla="*/ 0 h 64"/>
                  <a:gd name="connsiteX2" fmla="*/ 1048 w 1047"/>
                  <a:gd name="connsiteY2" fmla="*/ 0 h 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64">
                    <a:moveTo>
                      <a:pt x="1048" y="0"/>
                    </a:moveTo>
                    <a:lnTo>
                      <a:pt x="0" y="0"/>
                    </a:lnTo>
                    <a:cubicBezTo>
                      <a:pt x="343" y="86"/>
                      <a:pt x="705" y="86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E66BBFD1-1D05-4F34-6AB2-9B19989FBC2F}"/>
                  </a:ext>
                </a:extLst>
              </p:cNvPr>
              <p:cNvSpPr/>
              <p:nvPr/>
            </p:nvSpPr>
            <p:spPr>
              <a:xfrm>
                <a:off x="7897580" y="1799728"/>
                <a:ext cx="126" cy="571"/>
              </a:xfrm>
              <a:custGeom>
                <a:avLst/>
                <a:gdLst>
                  <a:gd name="connsiteX0" fmla="*/ 127 w 126"/>
                  <a:gd name="connsiteY0" fmla="*/ 571 h 571"/>
                  <a:gd name="connsiteX1" fmla="*/ 127 w 126"/>
                  <a:gd name="connsiteY1" fmla="*/ 0 h 571"/>
                  <a:gd name="connsiteX2" fmla="*/ 127 w 126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571">
                    <a:moveTo>
                      <a:pt x="127" y="571"/>
                    </a:moveTo>
                    <a:lnTo>
                      <a:pt x="127" y="0"/>
                    </a:lnTo>
                    <a:cubicBezTo>
                      <a:pt x="127" y="0"/>
                      <a:pt x="-159" y="571"/>
                      <a:pt x="127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200F5B1A-CB62-F0B6-61BA-B1E383632C91}"/>
                  </a:ext>
                </a:extLst>
              </p:cNvPr>
              <p:cNvSpPr/>
              <p:nvPr/>
            </p:nvSpPr>
            <p:spPr>
              <a:xfrm>
                <a:off x="8039425" y="1784096"/>
                <a:ext cx="3157" cy="1915"/>
              </a:xfrm>
              <a:custGeom>
                <a:avLst/>
                <a:gdLst>
                  <a:gd name="connsiteX0" fmla="*/ 3158 w 3157"/>
                  <a:gd name="connsiteY0" fmla="*/ 1916 h 1915"/>
                  <a:gd name="connsiteX1" fmla="*/ 15 w 3157"/>
                  <a:gd name="connsiteY1" fmla="*/ 487 h 1915"/>
                  <a:gd name="connsiteX2" fmla="*/ 15 w 3157"/>
                  <a:gd name="connsiteY2" fmla="*/ 1726 h 1915"/>
                  <a:gd name="connsiteX3" fmla="*/ 3158 w 3157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7" h="1915">
                    <a:moveTo>
                      <a:pt x="3158" y="1916"/>
                    </a:moveTo>
                    <a:cubicBezTo>
                      <a:pt x="1539" y="868"/>
                      <a:pt x="-176" y="-846"/>
                      <a:pt x="15" y="487"/>
                    </a:cubicBezTo>
                    <a:lnTo>
                      <a:pt x="15" y="1726"/>
                    </a:lnTo>
                    <a:cubicBezTo>
                      <a:pt x="1053" y="1440"/>
                      <a:pt x="2158" y="1506"/>
                      <a:pt x="3158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F9293D02-6385-63B6-6189-89280412D7BC}"/>
                  </a:ext>
                </a:extLst>
              </p:cNvPr>
              <p:cNvSpPr/>
              <p:nvPr/>
            </p:nvSpPr>
            <p:spPr>
              <a:xfrm>
                <a:off x="7961811" y="1792394"/>
                <a:ext cx="1142" cy="1238"/>
              </a:xfrm>
              <a:custGeom>
                <a:avLst/>
                <a:gdLst>
                  <a:gd name="connsiteX0" fmla="*/ 0 w 1142"/>
                  <a:gd name="connsiteY0" fmla="*/ 1238 h 1238"/>
                  <a:gd name="connsiteX1" fmla="*/ 0 w 1142"/>
                  <a:gd name="connsiteY1" fmla="*/ 1238 h 1238"/>
                  <a:gd name="connsiteX2" fmla="*/ 1143 w 1142"/>
                  <a:gd name="connsiteY2" fmla="*/ 0 h 1238"/>
                  <a:gd name="connsiteX3" fmla="*/ 0 w 1142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238">
                    <a:moveTo>
                      <a:pt x="0" y="1238"/>
                    </a:moveTo>
                    <a:lnTo>
                      <a:pt x="0" y="1238"/>
                    </a:lnTo>
                    <a:lnTo>
                      <a:pt x="1143" y="0"/>
                    </a:lnTo>
                    <a:cubicBezTo>
                      <a:pt x="733" y="391"/>
                      <a:pt x="352" y="800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493C7C7C-CB19-37D0-D9D0-CE3BB1562943}"/>
                  </a:ext>
                </a:extLst>
              </p:cNvPr>
              <p:cNvSpPr/>
              <p:nvPr/>
            </p:nvSpPr>
            <p:spPr>
              <a:xfrm>
                <a:off x="7958572" y="1798014"/>
                <a:ext cx="2095" cy="857"/>
              </a:xfrm>
              <a:custGeom>
                <a:avLst/>
                <a:gdLst>
                  <a:gd name="connsiteX0" fmla="*/ 2096 w 2095"/>
                  <a:gd name="connsiteY0" fmla="*/ 857 h 857"/>
                  <a:gd name="connsiteX1" fmla="*/ 0 w 2095"/>
                  <a:gd name="connsiteY1" fmla="*/ 0 h 857"/>
                  <a:gd name="connsiteX2" fmla="*/ 2096 w 2095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857">
                    <a:moveTo>
                      <a:pt x="2096" y="857"/>
                    </a:moveTo>
                    <a:lnTo>
                      <a:pt x="0" y="0"/>
                    </a:lnTo>
                    <a:cubicBezTo>
                      <a:pt x="657" y="371"/>
                      <a:pt x="1362" y="657"/>
                      <a:pt x="2096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E6F7A7B4-BF90-5721-AA42-6A690745690B}"/>
                  </a:ext>
                </a:extLst>
              </p:cNvPr>
              <p:cNvSpPr/>
              <p:nvPr/>
            </p:nvSpPr>
            <p:spPr>
              <a:xfrm>
                <a:off x="7845987" y="1801633"/>
                <a:ext cx="1270" cy="1238"/>
              </a:xfrm>
              <a:custGeom>
                <a:avLst/>
                <a:gdLst>
                  <a:gd name="connsiteX0" fmla="*/ 1238 w 1270"/>
                  <a:gd name="connsiteY0" fmla="*/ 0 h 1238"/>
                  <a:gd name="connsiteX1" fmla="*/ 0 w 1270"/>
                  <a:gd name="connsiteY1" fmla="*/ 1238 h 1238"/>
                  <a:gd name="connsiteX2" fmla="*/ 1238 w 1270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" h="1238">
                    <a:moveTo>
                      <a:pt x="1238" y="0"/>
                    </a:moveTo>
                    <a:lnTo>
                      <a:pt x="0" y="1238"/>
                    </a:lnTo>
                    <a:cubicBezTo>
                      <a:pt x="1905" y="953"/>
                      <a:pt x="1048" y="953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6AB39394-C358-4142-5734-3629063B408D}"/>
                  </a:ext>
                </a:extLst>
              </p:cNvPr>
              <p:cNvSpPr/>
              <p:nvPr/>
            </p:nvSpPr>
            <p:spPr>
              <a:xfrm>
                <a:off x="8107067" y="1785536"/>
                <a:ext cx="3429" cy="1245"/>
              </a:xfrm>
              <a:custGeom>
                <a:avLst/>
                <a:gdLst>
                  <a:gd name="connsiteX0" fmla="*/ 3429 w 3429"/>
                  <a:gd name="connsiteY0" fmla="*/ 762 h 1245"/>
                  <a:gd name="connsiteX1" fmla="*/ 0 w 3429"/>
                  <a:gd name="connsiteY1" fmla="*/ 0 h 1245"/>
                  <a:gd name="connsiteX2" fmla="*/ 3429 w 3429"/>
                  <a:gd name="connsiteY2" fmla="*/ 762 h 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" h="1245">
                    <a:moveTo>
                      <a:pt x="3429" y="762"/>
                    </a:moveTo>
                    <a:cubicBezTo>
                      <a:pt x="2324" y="371"/>
                      <a:pt x="1172" y="124"/>
                      <a:pt x="0" y="0"/>
                    </a:cubicBezTo>
                    <a:cubicBezTo>
                      <a:pt x="1619" y="762"/>
                      <a:pt x="2953" y="1905"/>
                      <a:pt x="3429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0ABA139D-DD75-5314-F5C9-CD43B934B502}"/>
                  </a:ext>
                </a:extLst>
              </p:cNvPr>
              <p:cNvSpPr/>
              <p:nvPr/>
            </p:nvSpPr>
            <p:spPr>
              <a:xfrm>
                <a:off x="7892070" y="1786774"/>
                <a:ext cx="900" cy="1006"/>
              </a:xfrm>
              <a:custGeom>
                <a:avLst/>
                <a:gdLst>
                  <a:gd name="connsiteX0" fmla="*/ 875 w 900"/>
                  <a:gd name="connsiteY0" fmla="*/ 0 h 1006"/>
                  <a:gd name="connsiteX1" fmla="*/ 18 w 900"/>
                  <a:gd name="connsiteY1" fmla="*/ 762 h 1006"/>
                  <a:gd name="connsiteX2" fmla="*/ 875 w 900"/>
                  <a:gd name="connsiteY2" fmla="*/ 0 h 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" h="1006">
                    <a:moveTo>
                      <a:pt x="875" y="0"/>
                    </a:moveTo>
                    <a:cubicBezTo>
                      <a:pt x="208" y="0"/>
                      <a:pt x="-77" y="0"/>
                      <a:pt x="18" y="762"/>
                    </a:cubicBezTo>
                    <a:cubicBezTo>
                      <a:pt x="113" y="1524"/>
                      <a:pt x="1066" y="286"/>
                      <a:pt x="8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3B33AA74-095C-5844-87C3-E69CCF901643}"/>
                  </a:ext>
                </a:extLst>
              </p:cNvPr>
              <p:cNvSpPr/>
              <p:nvPr/>
            </p:nvSpPr>
            <p:spPr>
              <a:xfrm>
                <a:off x="8103162" y="1785043"/>
                <a:ext cx="3905" cy="492"/>
              </a:xfrm>
              <a:custGeom>
                <a:avLst/>
                <a:gdLst>
                  <a:gd name="connsiteX0" fmla="*/ 0 w 3905"/>
                  <a:gd name="connsiteY0" fmla="*/ 493 h 492"/>
                  <a:gd name="connsiteX1" fmla="*/ 667 w 3905"/>
                  <a:gd name="connsiteY1" fmla="*/ 493 h 492"/>
                  <a:gd name="connsiteX2" fmla="*/ 3905 w 3905"/>
                  <a:gd name="connsiteY2" fmla="*/ 493 h 492"/>
                  <a:gd name="connsiteX3" fmla="*/ 0 w 3905"/>
                  <a:gd name="connsiteY3" fmla="*/ 493 h 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5" h="492">
                    <a:moveTo>
                      <a:pt x="0" y="493"/>
                    </a:moveTo>
                    <a:lnTo>
                      <a:pt x="667" y="493"/>
                    </a:lnTo>
                    <a:cubicBezTo>
                      <a:pt x="1743" y="340"/>
                      <a:pt x="2829" y="340"/>
                      <a:pt x="3905" y="493"/>
                    </a:cubicBezTo>
                    <a:cubicBezTo>
                      <a:pt x="2686" y="-164"/>
                      <a:pt x="1219" y="-164"/>
                      <a:pt x="0" y="4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4E138AFF-5917-5660-85DC-3C5EB7F79CB5}"/>
                  </a:ext>
                </a:extLst>
              </p:cNvPr>
              <p:cNvSpPr/>
              <p:nvPr/>
            </p:nvSpPr>
            <p:spPr>
              <a:xfrm>
                <a:off x="7692264" y="1800585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2A399A7B-F586-DF06-6144-6CCB22F320E6}"/>
                  </a:ext>
                </a:extLst>
              </p:cNvPr>
              <p:cNvSpPr/>
              <p:nvPr/>
            </p:nvSpPr>
            <p:spPr>
              <a:xfrm>
                <a:off x="7647295" y="1787626"/>
                <a:ext cx="1809" cy="100"/>
              </a:xfrm>
              <a:custGeom>
                <a:avLst/>
                <a:gdLst>
                  <a:gd name="connsiteX0" fmla="*/ 0 w 1809"/>
                  <a:gd name="connsiteY0" fmla="*/ 100 h 100"/>
                  <a:gd name="connsiteX1" fmla="*/ 1810 w 1809"/>
                  <a:gd name="connsiteY1" fmla="*/ 100 h 100"/>
                  <a:gd name="connsiteX2" fmla="*/ 0 w 1809"/>
                  <a:gd name="connsiteY2" fmla="*/ 100 h 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100">
                    <a:moveTo>
                      <a:pt x="0" y="100"/>
                    </a:moveTo>
                    <a:lnTo>
                      <a:pt x="1810" y="100"/>
                    </a:lnTo>
                    <a:cubicBezTo>
                      <a:pt x="1210" y="-33"/>
                      <a:pt x="600" y="-33"/>
                      <a:pt x="0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9AA7F766-32C8-24F8-48F6-B541335D3EC9}"/>
                  </a:ext>
                </a:extLst>
              </p:cNvPr>
              <p:cNvSpPr/>
              <p:nvPr/>
            </p:nvSpPr>
            <p:spPr>
              <a:xfrm>
                <a:off x="8140119" y="1785345"/>
                <a:ext cx="465" cy="9525"/>
              </a:xfrm>
              <a:custGeom>
                <a:avLst/>
                <a:gdLst>
                  <a:gd name="connsiteX0" fmla="*/ 0 w 465"/>
                  <a:gd name="connsiteY0" fmla="*/ 0 h 9525"/>
                  <a:gd name="connsiteX1" fmla="*/ 0 w 46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5" h="9525">
                    <a:moveTo>
                      <a:pt x="0" y="0"/>
                    </a:moveTo>
                    <a:cubicBezTo>
                      <a:pt x="1048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E509D3FB-0A1F-4354-1004-A258D3939B91}"/>
                  </a:ext>
                </a:extLst>
              </p:cNvPr>
              <p:cNvSpPr/>
              <p:nvPr/>
            </p:nvSpPr>
            <p:spPr>
              <a:xfrm>
                <a:off x="8145014" y="1790298"/>
                <a:ext cx="57" cy="666"/>
              </a:xfrm>
              <a:custGeom>
                <a:avLst/>
                <a:gdLst>
                  <a:gd name="connsiteX0" fmla="*/ 57 w 57"/>
                  <a:gd name="connsiteY0" fmla="*/ 0 h 666"/>
                  <a:gd name="connsiteX1" fmla="*/ 57 w 57"/>
                  <a:gd name="connsiteY1" fmla="*/ 667 h 666"/>
                  <a:gd name="connsiteX2" fmla="*/ 57 w 57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" h="666">
                    <a:moveTo>
                      <a:pt x="57" y="0"/>
                    </a:moveTo>
                    <a:cubicBezTo>
                      <a:pt x="-19" y="219"/>
                      <a:pt x="-19" y="448"/>
                      <a:pt x="57" y="667"/>
                    </a:cubicBezTo>
                    <a:cubicBezTo>
                      <a:pt x="10" y="448"/>
                      <a:pt x="10" y="219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9B8F0E59-9785-ABEB-CED7-3E1F63169D8B}"/>
                  </a:ext>
                </a:extLst>
              </p:cNvPr>
              <p:cNvSpPr/>
              <p:nvPr/>
            </p:nvSpPr>
            <p:spPr>
              <a:xfrm>
                <a:off x="8093065" y="1793061"/>
                <a:ext cx="84" cy="296"/>
              </a:xfrm>
              <a:custGeom>
                <a:avLst/>
                <a:gdLst>
                  <a:gd name="connsiteX0" fmla="*/ 0 w 84"/>
                  <a:gd name="connsiteY0" fmla="*/ 0 h 296"/>
                  <a:gd name="connsiteX1" fmla="*/ 0 w 84"/>
                  <a:gd name="connsiteY1" fmla="*/ 0 h 296"/>
                  <a:gd name="connsiteX2" fmla="*/ 0 w 84"/>
                  <a:gd name="connsiteY2" fmla="*/ 0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29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F0413490-3079-9462-A2D4-8DC6B29887FC}"/>
                  </a:ext>
                </a:extLst>
              </p:cNvPr>
              <p:cNvSpPr/>
              <p:nvPr/>
            </p:nvSpPr>
            <p:spPr>
              <a:xfrm>
                <a:off x="8140404" y="1785917"/>
                <a:ext cx="1238" cy="9525"/>
              </a:xfrm>
              <a:custGeom>
                <a:avLst/>
                <a:gdLst>
                  <a:gd name="connsiteX0" fmla="*/ 1238 w 1238"/>
                  <a:gd name="connsiteY0" fmla="*/ 0 h 9525"/>
                  <a:gd name="connsiteX1" fmla="*/ 0 w 123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" h="9525">
                    <a:moveTo>
                      <a:pt x="1238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B1DA8417-F4E8-634B-7A48-83AE4D639C14}"/>
                  </a:ext>
                </a:extLst>
              </p:cNvPr>
              <p:cNvSpPr/>
              <p:nvPr/>
            </p:nvSpPr>
            <p:spPr>
              <a:xfrm>
                <a:off x="8141452" y="1785218"/>
                <a:ext cx="952" cy="126"/>
              </a:xfrm>
              <a:custGeom>
                <a:avLst/>
                <a:gdLst>
                  <a:gd name="connsiteX0" fmla="*/ 0 w 952"/>
                  <a:gd name="connsiteY0" fmla="*/ 127 h 126"/>
                  <a:gd name="connsiteX1" fmla="*/ 952 w 952"/>
                  <a:gd name="connsiteY1" fmla="*/ 127 h 126"/>
                  <a:gd name="connsiteX2" fmla="*/ 0 w 952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26">
                    <a:moveTo>
                      <a:pt x="0" y="127"/>
                    </a:moveTo>
                    <a:lnTo>
                      <a:pt x="952" y="127"/>
                    </a:lnTo>
                    <a:cubicBezTo>
                      <a:pt x="952" y="127"/>
                      <a:pt x="952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671210EF-2AE4-66F5-9A49-6F66641FE018}"/>
                  </a:ext>
                </a:extLst>
              </p:cNvPr>
              <p:cNvSpPr/>
              <p:nvPr/>
            </p:nvSpPr>
            <p:spPr>
              <a:xfrm>
                <a:off x="8138785" y="1785345"/>
                <a:ext cx="1619" cy="9525"/>
              </a:xfrm>
              <a:custGeom>
                <a:avLst/>
                <a:gdLst>
                  <a:gd name="connsiteX0" fmla="*/ 0 w 1619"/>
                  <a:gd name="connsiteY0" fmla="*/ 0 h 9525"/>
                  <a:gd name="connsiteX1" fmla="*/ 1619 w 1619"/>
                  <a:gd name="connsiteY1" fmla="*/ 0 h 9525"/>
                  <a:gd name="connsiteX2" fmla="*/ 1619 w 161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9525">
                    <a:moveTo>
                      <a:pt x="0" y="0"/>
                    </a:moveTo>
                    <a:lnTo>
                      <a:pt x="1619" y="0"/>
                    </a:lnTo>
                    <a:lnTo>
                      <a:pt x="16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E2E7071D-868D-743B-1649-617503265EE7}"/>
                  </a:ext>
                </a:extLst>
              </p:cNvPr>
              <p:cNvSpPr/>
              <p:nvPr/>
            </p:nvSpPr>
            <p:spPr>
              <a:xfrm>
                <a:off x="7774972" y="1797156"/>
                <a:ext cx="338" cy="127"/>
              </a:xfrm>
              <a:custGeom>
                <a:avLst/>
                <a:gdLst>
                  <a:gd name="connsiteX0" fmla="*/ 339 w 338"/>
                  <a:gd name="connsiteY0" fmla="*/ 0 h 127"/>
                  <a:gd name="connsiteX1" fmla="*/ 339 w 338"/>
                  <a:gd name="connsiteY1" fmla="*/ 0 h 127"/>
                  <a:gd name="connsiteX2" fmla="*/ 339 w 338"/>
                  <a:gd name="connsiteY2" fmla="*/ 0 h 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" h="127">
                    <a:moveTo>
                      <a:pt x="339" y="0"/>
                    </a:moveTo>
                    <a:cubicBezTo>
                      <a:pt x="339" y="0"/>
                      <a:pt x="339" y="0"/>
                      <a:pt x="339" y="0"/>
                    </a:cubicBezTo>
                    <a:cubicBezTo>
                      <a:pt x="339" y="0"/>
                      <a:pt x="-423" y="286"/>
                      <a:pt x="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47363CB7-77AA-A630-8E1E-FD7A99EEFCC5}"/>
                  </a:ext>
                </a:extLst>
              </p:cNvPr>
              <p:cNvSpPr/>
              <p:nvPr/>
            </p:nvSpPr>
            <p:spPr>
              <a:xfrm>
                <a:off x="8015722" y="179915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C7D4088F-BFA8-C6C4-F30C-0700455BB8F5}"/>
                  </a:ext>
                </a:extLst>
              </p:cNvPr>
              <p:cNvSpPr/>
              <p:nvPr/>
            </p:nvSpPr>
            <p:spPr>
              <a:xfrm>
                <a:off x="8012103" y="1795442"/>
                <a:ext cx="3619" cy="4667"/>
              </a:xfrm>
              <a:custGeom>
                <a:avLst/>
                <a:gdLst>
                  <a:gd name="connsiteX0" fmla="*/ 0 w 3619"/>
                  <a:gd name="connsiteY0" fmla="*/ 4667 h 4667"/>
                  <a:gd name="connsiteX1" fmla="*/ 3619 w 3619"/>
                  <a:gd name="connsiteY1" fmla="*/ 3620 h 4667"/>
                  <a:gd name="connsiteX2" fmla="*/ 2381 w 3619"/>
                  <a:gd name="connsiteY2" fmla="*/ 0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9" h="4667">
                    <a:moveTo>
                      <a:pt x="0" y="4667"/>
                    </a:moveTo>
                    <a:cubicBezTo>
                      <a:pt x="838" y="3553"/>
                      <a:pt x="2315" y="3124"/>
                      <a:pt x="3619" y="3620"/>
                    </a:cubicBezTo>
                    <a:lnTo>
                      <a:pt x="2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10279F4A-EF7B-0205-3E70-553DB21B100B}"/>
                  </a:ext>
                </a:extLst>
              </p:cNvPr>
              <p:cNvSpPr/>
              <p:nvPr/>
            </p:nvSpPr>
            <p:spPr>
              <a:xfrm>
                <a:off x="7638056" y="1782518"/>
                <a:ext cx="520255" cy="22067"/>
              </a:xfrm>
              <a:custGeom>
                <a:avLst/>
                <a:gdLst>
                  <a:gd name="connsiteX0" fmla="*/ 233077 w 520255"/>
                  <a:gd name="connsiteY0" fmla="*/ 18067 h 22067"/>
                  <a:gd name="connsiteX1" fmla="*/ 235553 w 520255"/>
                  <a:gd name="connsiteY1" fmla="*/ 19210 h 22067"/>
                  <a:gd name="connsiteX2" fmla="*/ 232696 w 520255"/>
                  <a:gd name="connsiteY2" fmla="*/ 22068 h 22067"/>
                  <a:gd name="connsiteX3" fmla="*/ 242983 w 520255"/>
                  <a:gd name="connsiteY3" fmla="*/ 17686 h 22067"/>
                  <a:gd name="connsiteX4" fmla="*/ 244602 w 520255"/>
                  <a:gd name="connsiteY4" fmla="*/ 18543 h 22067"/>
                  <a:gd name="connsiteX5" fmla="*/ 243554 w 520255"/>
                  <a:gd name="connsiteY5" fmla="*/ 18543 h 22067"/>
                  <a:gd name="connsiteX6" fmla="*/ 250222 w 520255"/>
                  <a:gd name="connsiteY6" fmla="*/ 16257 h 22067"/>
                  <a:gd name="connsiteX7" fmla="*/ 251746 w 520255"/>
                  <a:gd name="connsiteY7" fmla="*/ 17591 h 22067"/>
                  <a:gd name="connsiteX8" fmla="*/ 254984 w 520255"/>
                  <a:gd name="connsiteY8" fmla="*/ 16638 h 22067"/>
                  <a:gd name="connsiteX9" fmla="*/ 254984 w 520255"/>
                  <a:gd name="connsiteY9" fmla="*/ 17305 h 22067"/>
                  <a:gd name="connsiteX10" fmla="*/ 259937 w 520255"/>
                  <a:gd name="connsiteY10" fmla="*/ 17305 h 22067"/>
                  <a:gd name="connsiteX11" fmla="*/ 259937 w 520255"/>
                  <a:gd name="connsiteY11" fmla="*/ 17305 h 22067"/>
                  <a:gd name="connsiteX12" fmla="*/ 263080 w 520255"/>
                  <a:gd name="connsiteY12" fmla="*/ 15305 h 22067"/>
                  <a:gd name="connsiteX13" fmla="*/ 263080 w 520255"/>
                  <a:gd name="connsiteY13" fmla="*/ 16257 h 22067"/>
                  <a:gd name="connsiteX14" fmla="*/ 265843 w 520255"/>
                  <a:gd name="connsiteY14" fmla="*/ 15305 h 22067"/>
                  <a:gd name="connsiteX15" fmla="*/ 262700 w 520255"/>
                  <a:gd name="connsiteY15" fmla="*/ 17210 h 22067"/>
                  <a:gd name="connsiteX16" fmla="*/ 270605 w 520255"/>
                  <a:gd name="connsiteY16" fmla="*/ 18448 h 22067"/>
                  <a:gd name="connsiteX17" fmla="*/ 268034 w 520255"/>
                  <a:gd name="connsiteY17" fmla="*/ 19019 h 22067"/>
                  <a:gd name="connsiteX18" fmla="*/ 274701 w 520255"/>
                  <a:gd name="connsiteY18" fmla="*/ 21877 h 22067"/>
                  <a:gd name="connsiteX19" fmla="*/ 271748 w 520255"/>
                  <a:gd name="connsiteY19" fmla="*/ 17305 h 22067"/>
                  <a:gd name="connsiteX20" fmla="*/ 275368 w 520255"/>
                  <a:gd name="connsiteY20" fmla="*/ 17305 h 22067"/>
                  <a:gd name="connsiteX21" fmla="*/ 278892 w 520255"/>
                  <a:gd name="connsiteY21" fmla="*/ 18353 h 22067"/>
                  <a:gd name="connsiteX22" fmla="*/ 278892 w 520255"/>
                  <a:gd name="connsiteY22" fmla="*/ 20067 h 22067"/>
                  <a:gd name="connsiteX23" fmla="*/ 282130 w 520255"/>
                  <a:gd name="connsiteY23" fmla="*/ 17781 h 22067"/>
                  <a:gd name="connsiteX24" fmla="*/ 285559 w 520255"/>
                  <a:gd name="connsiteY24" fmla="*/ 20639 h 22067"/>
                  <a:gd name="connsiteX25" fmla="*/ 287465 w 520255"/>
                  <a:gd name="connsiteY25" fmla="*/ 17972 h 22067"/>
                  <a:gd name="connsiteX26" fmla="*/ 296990 w 520255"/>
                  <a:gd name="connsiteY26" fmla="*/ 16733 h 22067"/>
                  <a:gd name="connsiteX27" fmla="*/ 296990 w 520255"/>
                  <a:gd name="connsiteY27" fmla="*/ 18448 h 22067"/>
                  <a:gd name="connsiteX28" fmla="*/ 298895 w 520255"/>
                  <a:gd name="connsiteY28" fmla="*/ 16924 h 22067"/>
                  <a:gd name="connsiteX29" fmla="*/ 298895 w 520255"/>
                  <a:gd name="connsiteY29" fmla="*/ 17686 h 22067"/>
                  <a:gd name="connsiteX30" fmla="*/ 301657 w 520255"/>
                  <a:gd name="connsiteY30" fmla="*/ 15305 h 22067"/>
                  <a:gd name="connsiteX31" fmla="*/ 310229 w 520255"/>
                  <a:gd name="connsiteY31" fmla="*/ 15972 h 22067"/>
                  <a:gd name="connsiteX32" fmla="*/ 310229 w 520255"/>
                  <a:gd name="connsiteY32" fmla="*/ 17877 h 22067"/>
                  <a:gd name="connsiteX33" fmla="*/ 317754 w 520255"/>
                  <a:gd name="connsiteY33" fmla="*/ 14638 h 22067"/>
                  <a:gd name="connsiteX34" fmla="*/ 320802 w 520255"/>
                  <a:gd name="connsiteY34" fmla="*/ 15876 h 22067"/>
                  <a:gd name="connsiteX35" fmla="*/ 324041 w 520255"/>
                  <a:gd name="connsiteY35" fmla="*/ 11495 h 22067"/>
                  <a:gd name="connsiteX36" fmla="*/ 322040 w 520255"/>
                  <a:gd name="connsiteY36" fmla="*/ 9875 h 22067"/>
                  <a:gd name="connsiteX37" fmla="*/ 326136 w 520255"/>
                  <a:gd name="connsiteY37" fmla="*/ 8923 h 22067"/>
                  <a:gd name="connsiteX38" fmla="*/ 325565 w 520255"/>
                  <a:gd name="connsiteY38" fmla="*/ 10637 h 22067"/>
                  <a:gd name="connsiteX39" fmla="*/ 326231 w 520255"/>
                  <a:gd name="connsiteY39" fmla="*/ 10161 h 22067"/>
                  <a:gd name="connsiteX40" fmla="*/ 326231 w 520255"/>
                  <a:gd name="connsiteY40" fmla="*/ 13019 h 22067"/>
                  <a:gd name="connsiteX41" fmla="*/ 324707 w 520255"/>
                  <a:gd name="connsiteY41" fmla="*/ 11876 h 22067"/>
                  <a:gd name="connsiteX42" fmla="*/ 322993 w 520255"/>
                  <a:gd name="connsiteY42" fmla="*/ 15305 h 22067"/>
                  <a:gd name="connsiteX43" fmla="*/ 324326 w 520255"/>
                  <a:gd name="connsiteY43" fmla="*/ 14828 h 22067"/>
                  <a:gd name="connsiteX44" fmla="*/ 324326 w 520255"/>
                  <a:gd name="connsiteY44" fmla="*/ 15590 h 22067"/>
                  <a:gd name="connsiteX45" fmla="*/ 325565 w 520255"/>
                  <a:gd name="connsiteY45" fmla="*/ 14924 h 22067"/>
                  <a:gd name="connsiteX46" fmla="*/ 326517 w 520255"/>
                  <a:gd name="connsiteY46" fmla="*/ 17019 h 22067"/>
                  <a:gd name="connsiteX47" fmla="*/ 326517 w 520255"/>
                  <a:gd name="connsiteY47" fmla="*/ 16162 h 22067"/>
                  <a:gd name="connsiteX48" fmla="*/ 331851 w 520255"/>
                  <a:gd name="connsiteY48" fmla="*/ 17495 h 22067"/>
                  <a:gd name="connsiteX49" fmla="*/ 344996 w 520255"/>
                  <a:gd name="connsiteY49" fmla="*/ 11399 h 22067"/>
                  <a:gd name="connsiteX50" fmla="*/ 344996 w 520255"/>
                  <a:gd name="connsiteY50" fmla="*/ 15686 h 22067"/>
                  <a:gd name="connsiteX51" fmla="*/ 337185 w 520255"/>
                  <a:gd name="connsiteY51" fmla="*/ 16162 h 22067"/>
                  <a:gd name="connsiteX52" fmla="*/ 338042 w 520255"/>
                  <a:gd name="connsiteY52" fmla="*/ 17495 h 22067"/>
                  <a:gd name="connsiteX53" fmla="*/ 343567 w 520255"/>
                  <a:gd name="connsiteY53" fmla="*/ 15781 h 22067"/>
                  <a:gd name="connsiteX54" fmla="*/ 346234 w 520255"/>
                  <a:gd name="connsiteY54" fmla="*/ 17495 h 22067"/>
                  <a:gd name="connsiteX55" fmla="*/ 352711 w 520255"/>
                  <a:gd name="connsiteY55" fmla="*/ 14638 h 22067"/>
                  <a:gd name="connsiteX56" fmla="*/ 349567 w 520255"/>
                  <a:gd name="connsiteY56" fmla="*/ 16353 h 22067"/>
                  <a:gd name="connsiteX57" fmla="*/ 356521 w 520255"/>
                  <a:gd name="connsiteY57" fmla="*/ 14828 h 22067"/>
                  <a:gd name="connsiteX58" fmla="*/ 355187 w 520255"/>
                  <a:gd name="connsiteY58" fmla="*/ 14828 h 22067"/>
                  <a:gd name="connsiteX59" fmla="*/ 359759 w 520255"/>
                  <a:gd name="connsiteY59" fmla="*/ 15495 h 22067"/>
                  <a:gd name="connsiteX60" fmla="*/ 358997 w 520255"/>
                  <a:gd name="connsiteY60" fmla="*/ 15495 h 22067"/>
                  <a:gd name="connsiteX61" fmla="*/ 373380 w 520255"/>
                  <a:gd name="connsiteY61" fmla="*/ 13019 h 22067"/>
                  <a:gd name="connsiteX62" fmla="*/ 372523 w 520255"/>
                  <a:gd name="connsiteY62" fmla="*/ 16543 h 22067"/>
                  <a:gd name="connsiteX63" fmla="*/ 380524 w 520255"/>
                  <a:gd name="connsiteY63" fmla="*/ 8161 h 22067"/>
                  <a:gd name="connsiteX64" fmla="*/ 378809 w 520255"/>
                  <a:gd name="connsiteY64" fmla="*/ 16638 h 22067"/>
                  <a:gd name="connsiteX65" fmla="*/ 383476 w 520255"/>
                  <a:gd name="connsiteY65" fmla="*/ 16638 h 22067"/>
                  <a:gd name="connsiteX66" fmla="*/ 382715 w 520255"/>
                  <a:gd name="connsiteY66" fmla="*/ 13304 h 22067"/>
                  <a:gd name="connsiteX67" fmla="*/ 387953 w 520255"/>
                  <a:gd name="connsiteY67" fmla="*/ 16638 h 22067"/>
                  <a:gd name="connsiteX68" fmla="*/ 389763 w 520255"/>
                  <a:gd name="connsiteY68" fmla="*/ 12923 h 22067"/>
                  <a:gd name="connsiteX69" fmla="*/ 389287 w 520255"/>
                  <a:gd name="connsiteY69" fmla="*/ 16543 h 22067"/>
                  <a:gd name="connsiteX70" fmla="*/ 393573 w 520255"/>
                  <a:gd name="connsiteY70" fmla="*/ 13304 h 22067"/>
                  <a:gd name="connsiteX71" fmla="*/ 394430 w 520255"/>
                  <a:gd name="connsiteY71" fmla="*/ 17019 h 22067"/>
                  <a:gd name="connsiteX72" fmla="*/ 399288 w 520255"/>
                  <a:gd name="connsiteY72" fmla="*/ 17019 h 22067"/>
                  <a:gd name="connsiteX73" fmla="*/ 397478 w 520255"/>
                  <a:gd name="connsiteY73" fmla="*/ 16257 h 22067"/>
                  <a:gd name="connsiteX74" fmla="*/ 407003 w 520255"/>
                  <a:gd name="connsiteY74" fmla="*/ 11781 h 22067"/>
                  <a:gd name="connsiteX75" fmla="*/ 407956 w 520255"/>
                  <a:gd name="connsiteY75" fmla="*/ 16448 h 22067"/>
                  <a:gd name="connsiteX76" fmla="*/ 417481 w 520255"/>
                  <a:gd name="connsiteY76" fmla="*/ 6923 h 22067"/>
                  <a:gd name="connsiteX77" fmla="*/ 418338 w 520255"/>
                  <a:gd name="connsiteY77" fmla="*/ 7875 h 22067"/>
                  <a:gd name="connsiteX78" fmla="*/ 421576 w 520255"/>
                  <a:gd name="connsiteY78" fmla="*/ 6732 h 22067"/>
                  <a:gd name="connsiteX79" fmla="*/ 410718 w 520255"/>
                  <a:gd name="connsiteY79" fmla="*/ 16733 h 22067"/>
                  <a:gd name="connsiteX80" fmla="*/ 413957 w 520255"/>
                  <a:gd name="connsiteY80" fmla="*/ 17781 h 22067"/>
                  <a:gd name="connsiteX81" fmla="*/ 411671 w 520255"/>
                  <a:gd name="connsiteY81" fmla="*/ 19210 h 22067"/>
                  <a:gd name="connsiteX82" fmla="*/ 418052 w 520255"/>
                  <a:gd name="connsiteY82" fmla="*/ 19782 h 22067"/>
                  <a:gd name="connsiteX83" fmla="*/ 422624 w 520255"/>
                  <a:gd name="connsiteY83" fmla="*/ 16162 h 22067"/>
                  <a:gd name="connsiteX84" fmla="*/ 415766 w 520255"/>
                  <a:gd name="connsiteY84" fmla="*/ 18162 h 22067"/>
                  <a:gd name="connsiteX85" fmla="*/ 424244 w 520255"/>
                  <a:gd name="connsiteY85" fmla="*/ 13019 h 22067"/>
                  <a:gd name="connsiteX86" fmla="*/ 423482 w 520255"/>
                  <a:gd name="connsiteY86" fmla="*/ 17115 h 22067"/>
                  <a:gd name="connsiteX87" fmla="*/ 428149 w 520255"/>
                  <a:gd name="connsiteY87" fmla="*/ 16353 h 22067"/>
                  <a:gd name="connsiteX88" fmla="*/ 426244 w 520255"/>
                  <a:gd name="connsiteY88" fmla="*/ 17400 h 22067"/>
                  <a:gd name="connsiteX89" fmla="*/ 433292 w 520255"/>
                  <a:gd name="connsiteY89" fmla="*/ 16638 h 22067"/>
                  <a:gd name="connsiteX90" fmla="*/ 436626 w 520255"/>
                  <a:gd name="connsiteY90" fmla="*/ 17972 h 22067"/>
                  <a:gd name="connsiteX91" fmla="*/ 435674 w 520255"/>
                  <a:gd name="connsiteY91" fmla="*/ 7113 h 22067"/>
                  <a:gd name="connsiteX92" fmla="*/ 442341 w 520255"/>
                  <a:gd name="connsiteY92" fmla="*/ 10352 h 22067"/>
                  <a:gd name="connsiteX93" fmla="*/ 441198 w 520255"/>
                  <a:gd name="connsiteY93" fmla="*/ 16067 h 22067"/>
                  <a:gd name="connsiteX94" fmla="*/ 442627 w 520255"/>
                  <a:gd name="connsiteY94" fmla="*/ 14638 h 22067"/>
                  <a:gd name="connsiteX95" fmla="*/ 444532 w 520255"/>
                  <a:gd name="connsiteY95" fmla="*/ 16067 h 22067"/>
                  <a:gd name="connsiteX96" fmla="*/ 445675 w 520255"/>
                  <a:gd name="connsiteY96" fmla="*/ 14448 h 22067"/>
                  <a:gd name="connsiteX97" fmla="*/ 450818 w 520255"/>
                  <a:gd name="connsiteY97" fmla="*/ 14448 h 22067"/>
                  <a:gd name="connsiteX98" fmla="*/ 455581 w 520255"/>
                  <a:gd name="connsiteY98" fmla="*/ 9494 h 22067"/>
                  <a:gd name="connsiteX99" fmla="*/ 456247 w 520255"/>
                  <a:gd name="connsiteY99" fmla="*/ 10923 h 22067"/>
                  <a:gd name="connsiteX100" fmla="*/ 467963 w 520255"/>
                  <a:gd name="connsiteY100" fmla="*/ 12066 h 22067"/>
                  <a:gd name="connsiteX101" fmla="*/ 469583 w 520255"/>
                  <a:gd name="connsiteY101" fmla="*/ 13971 h 22067"/>
                  <a:gd name="connsiteX102" fmla="*/ 472154 w 520255"/>
                  <a:gd name="connsiteY102" fmla="*/ 12923 h 22067"/>
                  <a:gd name="connsiteX103" fmla="*/ 471202 w 520255"/>
                  <a:gd name="connsiteY103" fmla="*/ 15305 h 22067"/>
                  <a:gd name="connsiteX104" fmla="*/ 476631 w 520255"/>
                  <a:gd name="connsiteY104" fmla="*/ 12923 h 22067"/>
                  <a:gd name="connsiteX105" fmla="*/ 470249 w 520255"/>
                  <a:gd name="connsiteY105" fmla="*/ 12923 h 22067"/>
                  <a:gd name="connsiteX106" fmla="*/ 478250 w 520255"/>
                  <a:gd name="connsiteY106" fmla="*/ 6732 h 22067"/>
                  <a:gd name="connsiteX107" fmla="*/ 480441 w 520255"/>
                  <a:gd name="connsiteY107" fmla="*/ 7970 h 22067"/>
                  <a:gd name="connsiteX108" fmla="*/ 492062 w 520255"/>
                  <a:gd name="connsiteY108" fmla="*/ 5494 h 22067"/>
                  <a:gd name="connsiteX109" fmla="*/ 492728 w 520255"/>
                  <a:gd name="connsiteY109" fmla="*/ 9685 h 22067"/>
                  <a:gd name="connsiteX110" fmla="*/ 486061 w 520255"/>
                  <a:gd name="connsiteY110" fmla="*/ 8732 h 22067"/>
                  <a:gd name="connsiteX111" fmla="*/ 488537 w 520255"/>
                  <a:gd name="connsiteY111" fmla="*/ 9494 h 22067"/>
                  <a:gd name="connsiteX112" fmla="*/ 484537 w 520255"/>
                  <a:gd name="connsiteY112" fmla="*/ 9494 h 22067"/>
                  <a:gd name="connsiteX113" fmla="*/ 501491 w 520255"/>
                  <a:gd name="connsiteY113" fmla="*/ 11114 h 22067"/>
                  <a:gd name="connsiteX114" fmla="*/ 503301 w 520255"/>
                  <a:gd name="connsiteY114" fmla="*/ 9399 h 22067"/>
                  <a:gd name="connsiteX115" fmla="*/ 501682 w 520255"/>
                  <a:gd name="connsiteY115" fmla="*/ 9399 h 22067"/>
                  <a:gd name="connsiteX116" fmla="*/ 502634 w 520255"/>
                  <a:gd name="connsiteY116" fmla="*/ 7018 h 22067"/>
                  <a:gd name="connsiteX117" fmla="*/ 510635 w 520255"/>
                  <a:gd name="connsiteY117" fmla="*/ 5494 h 22067"/>
                  <a:gd name="connsiteX118" fmla="*/ 511302 w 520255"/>
                  <a:gd name="connsiteY118" fmla="*/ 7304 h 22067"/>
                  <a:gd name="connsiteX119" fmla="*/ 508254 w 520255"/>
                  <a:gd name="connsiteY119" fmla="*/ 6732 h 22067"/>
                  <a:gd name="connsiteX120" fmla="*/ 514636 w 520255"/>
                  <a:gd name="connsiteY120" fmla="*/ 6732 h 22067"/>
                  <a:gd name="connsiteX121" fmla="*/ 512350 w 520255"/>
                  <a:gd name="connsiteY121" fmla="*/ 5494 h 22067"/>
                  <a:gd name="connsiteX122" fmla="*/ 520255 w 520255"/>
                  <a:gd name="connsiteY122" fmla="*/ 3303 h 22067"/>
                  <a:gd name="connsiteX123" fmla="*/ 517684 w 520255"/>
                  <a:gd name="connsiteY123" fmla="*/ 1398 h 22067"/>
                  <a:gd name="connsiteX124" fmla="*/ 513207 w 520255"/>
                  <a:gd name="connsiteY124" fmla="*/ 3970 h 22067"/>
                  <a:gd name="connsiteX125" fmla="*/ 506921 w 520255"/>
                  <a:gd name="connsiteY125" fmla="*/ 922 h 22067"/>
                  <a:gd name="connsiteX126" fmla="*/ 505587 w 520255"/>
                  <a:gd name="connsiteY126" fmla="*/ 1779 h 22067"/>
                  <a:gd name="connsiteX127" fmla="*/ 505016 w 520255"/>
                  <a:gd name="connsiteY127" fmla="*/ 2256 h 22067"/>
                  <a:gd name="connsiteX128" fmla="*/ 505016 w 520255"/>
                  <a:gd name="connsiteY128" fmla="*/ 2256 h 22067"/>
                  <a:gd name="connsiteX129" fmla="*/ 505016 w 520255"/>
                  <a:gd name="connsiteY129" fmla="*/ 2256 h 22067"/>
                  <a:gd name="connsiteX130" fmla="*/ 506254 w 520255"/>
                  <a:gd name="connsiteY130" fmla="*/ 3113 h 22067"/>
                  <a:gd name="connsiteX131" fmla="*/ 500063 w 520255"/>
                  <a:gd name="connsiteY131" fmla="*/ 5113 h 22067"/>
                  <a:gd name="connsiteX132" fmla="*/ 500063 w 520255"/>
                  <a:gd name="connsiteY132" fmla="*/ 3875 h 22067"/>
                  <a:gd name="connsiteX133" fmla="*/ 498158 w 520255"/>
                  <a:gd name="connsiteY133" fmla="*/ 4923 h 22067"/>
                  <a:gd name="connsiteX134" fmla="*/ 497681 w 520255"/>
                  <a:gd name="connsiteY134" fmla="*/ 1970 h 22067"/>
                  <a:gd name="connsiteX135" fmla="*/ 494729 w 520255"/>
                  <a:gd name="connsiteY135" fmla="*/ 1970 h 22067"/>
                  <a:gd name="connsiteX136" fmla="*/ 489109 w 520255"/>
                  <a:gd name="connsiteY136" fmla="*/ 1494 h 22067"/>
                  <a:gd name="connsiteX137" fmla="*/ 486728 w 520255"/>
                  <a:gd name="connsiteY137" fmla="*/ 1970 h 22067"/>
                  <a:gd name="connsiteX138" fmla="*/ 482060 w 520255"/>
                  <a:gd name="connsiteY138" fmla="*/ 2732 h 22067"/>
                  <a:gd name="connsiteX139" fmla="*/ 482060 w 520255"/>
                  <a:gd name="connsiteY139" fmla="*/ 2732 h 22067"/>
                  <a:gd name="connsiteX140" fmla="*/ 467201 w 520255"/>
                  <a:gd name="connsiteY140" fmla="*/ 2732 h 22067"/>
                  <a:gd name="connsiteX141" fmla="*/ 461486 w 520255"/>
                  <a:gd name="connsiteY141" fmla="*/ 2732 h 22067"/>
                  <a:gd name="connsiteX142" fmla="*/ 461010 w 520255"/>
                  <a:gd name="connsiteY142" fmla="*/ 1589 h 22067"/>
                  <a:gd name="connsiteX143" fmla="*/ 454152 w 520255"/>
                  <a:gd name="connsiteY143" fmla="*/ 1589 h 22067"/>
                  <a:gd name="connsiteX144" fmla="*/ 440912 w 520255"/>
                  <a:gd name="connsiteY144" fmla="*/ 350 h 22067"/>
                  <a:gd name="connsiteX145" fmla="*/ 440912 w 520255"/>
                  <a:gd name="connsiteY145" fmla="*/ 1874 h 22067"/>
                  <a:gd name="connsiteX146" fmla="*/ 433197 w 520255"/>
                  <a:gd name="connsiteY146" fmla="*/ 2827 h 22067"/>
                  <a:gd name="connsiteX147" fmla="*/ 433197 w 520255"/>
                  <a:gd name="connsiteY147" fmla="*/ 4065 h 22067"/>
                  <a:gd name="connsiteX148" fmla="*/ 422434 w 520255"/>
                  <a:gd name="connsiteY148" fmla="*/ 3303 h 22067"/>
                  <a:gd name="connsiteX149" fmla="*/ 424529 w 520255"/>
                  <a:gd name="connsiteY149" fmla="*/ 3303 h 22067"/>
                  <a:gd name="connsiteX150" fmla="*/ 409766 w 520255"/>
                  <a:gd name="connsiteY150" fmla="*/ 3303 h 22067"/>
                  <a:gd name="connsiteX151" fmla="*/ 407099 w 520255"/>
                  <a:gd name="connsiteY151" fmla="*/ 3303 h 22067"/>
                  <a:gd name="connsiteX152" fmla="*/ 407099 w 520255"/>
                  <a:gd name="connsiteY152" fmla="*/ 3303 h 22067"/>
                  <a:gd name="connsiteX153" fmla="*/ 405575 w 520255"/>
                  <a:gd name="connsiteY153" fmla="*/ 2636 h 22067"/>
                  <a:gd name="connsiteX154" fmla="*/ 406813 w 520255"/>
                  <a:gd name="connsiteY154" fmla="*/ 3303 h 22067"/>
                  <a:gd name="connsiteX155" fmla="*/ 403479 w 520255"/>
                  <a:gd name="connsiteY155" fmla="*/ 3875 h 22067"/>
                  <a:gd name="connsiteX156" fmla="*/ 402908 w 520255"/>
                  <a:gd name="connsiteY156" fmla="*/ 2446 h 22067"/>
                  <a:gd name="connsiteX157" fmla="*/ 402908 w 520255"/>
                  <a:gd name="connsiteY157" fmla="*/ 2446 h 22067"/>
                  <a:gd name="connsiteX158" fmla="*/ 402908 w 520255"/>
                  <a:gd name="connsiteY158" fmla="*/ 4256 h 22067"/>
                  <a:gd name="connsiteX159" fmla="*/ 401288 w 520255"/>
                  <a:gd name="connsiteY159" fmla="*/ 5018 h 22067"/>
                  <a:gd name="connsiteX160" fmla="*/ 396526 w 520255"/>
                  <a:gd name="connsiteY160" fmla="*/ 3398 h 22067"/>
                  <a:gd name="connsiteX161" fmla="*/ 389572 w 520255"/>
                  <a:gd name="connsiteY161" fmla="*/ 6828 h 22067"/>
                  <a:gd name="connsiteX162" fmla="*/ 389572 w 520255"/>
                  <a:gd name="connsiteY162" fmla="*/ 6256 h 22067"/>
                  <a:gd name="connsiteX163" fmla="*/ 385477 w 520255"/>
                  <a:gd name="connsiteY163" fmla="*/ 6256 h 22067"/>
                  <a:gd name="connsiteX164" fmla="*/ 384905 w 520255"/>
                  <a:gd name="connsiteY164" fmla="*/ 4446 h 22067"/>
                  <a:gd name="connsiteX165" fmla="*/ 381857 w 520255"/>
                  <a:gd name="connsiteY165" fmla="*/ 6828 h 22067"/>
                  <a:gd name="connsiteX166" fmla="*/ 381095 w 520255"/>
                  <a:gd name="connsiteY166" fmla="*/ 3779 h 22067"/>
                  <a:gd name="connsiteX167" fmla="*/ 373571 w 520255"/>
                  <a:gd name="connsiteY167" fmla="*/ 6637 h 22067"/>
                  <a:gd name="connsiteX168" fmla="*/ 373571 w 520255"/>
                  <a:gd name="connsiteY168" fmla="*/ 5494 h 22067"/>
                  <a:gd name="connsiteX169" fmla="*/ 369189 w 520255"/>
                  <a:gd name="connsiteY169" fmla="*/ 6161 h 22067"/>
                  <a:gd name="connsiteX170" fmla="*/ 346329 w 520255"/>
                  <a:gd name="connsiteY170" fmla="*/ 3779 h 22067"/>
                  <a:gd name="connsiteX171" fmla="*/ 342329 w 520255"/>
                  <a:gd name="connsiteY171" fmla="*/ 4923 h 22067"/>
                  <a:gd name="connsiteX172" fmla="*/ 342329 w 520255"/>
                  <a:gd name="connsiteY172" fmla="*/ 2922 h 22067"/>
                  <a:gd name="connsiteX173" fmla="*/ 333566 w 520255"/>
                  <a:gd name="connsiteY173" fmla="*/ 3875 h 22067"/>
                  <a:gd name="connsiteX174" fmla="*/ 333566 w 520255"/>
                  <a:gd name="connsiteY174" fmla="*/ 2160 h 22067"/>
                  <a:gd name="connsiteX175" fmla="*/ 331851 w 520255"/>
                  <a:gd name="connsiteY175" fmla="*/ 2160 h 22067"/>
                  <a:gd name="connsiteX176" fmla="*/ 333089 w 520255"/>
                  <a:gd name="connsiteY176" fmla="*/ 1112 h 22067"/>
                  <a:gd name="connsiteX177" fmla="*/ 328327 w 520255"/>
                  <a:gd name="connsiteY177" fmla="*/ 6065 h 22067"/>
                  <a:gd name="connsiteX178" fmla="*/ 323755 w 520255"/>
                  <a:gd name="connsiteY178" fmla="*/ 6637 h 22067"/>
                  <a:gd name="connsiteX179" fmla="*/ 324326 w 520255"/>
                  <a:gd name="connsiteY179" fmla="*/ 4827 h 22067"/>
                  <a:gd name="connsiteX180" fmla="*/ 315468 w 520255"/>
                  <a:gd name="connsiteY180" fmla="*/ 5589 h 22067"/>
                  <a:gd name="connsiteX181" fmla="*/ 313087 w 520255"/>
                  <a:gd name="connsiteY181" fmla="*/ 5589 h 22067"/>
                  <a:gd name="connsiteX182" fmla="*/ 306419 w 520255"/>
                  <a:gd name="connsiteY182" fmla="*/ 5589 h 22067"/>
                  <a:gd name="connsiteX183" fmla="*/ 307372 w 520255"/>
                  <a:gd name="connsiteY183" fmla="*/ 5589 h 22067"/>
                  <a:gd name="connsiteX184" fmla="*/ 302228 w 520255"/>
                  <a:gd name="connsiteY184" fmla="*/ 6351 h 22067"/>
                  <a:gd name="connsiteX185" fmla="*/ 302228 w 520255"/>
                  <a:gd name="connsiteY185" fmla="*/ 6351 h 22067"/>
                  <a:gd name="connsiteX186" fmla="*/ 294037 w 520255"/>
                  <a:gd name="connsiteY186" fmla="*/ 5303 h 22067"/>
                  <a:gd name="connsiteX187" fmla="*/ 294037 w 520255"/>
                  <a:gd name="connsiteY187" fmla="*/ 6732 h 22067"/>
                  <a:gd name="connsiteX188" fmla="*/ 285655 w 520255"/>
                  <a:gd name="connsiteY188" fmla="*/ 6065 h 22067"/>
                  <a:gd name="connsiteX189" fmla="*/ 286798 w 520255"/>
                  <a:gd name="connsiteY189" fmla="*/ 6923 h 22067"/>
                  <a:gd name="connsiteX190" fmla="*/ 279940 w 520255"/>
                  <a:gd name="connsiteY190" fmla="*/ 2446 h 22067"/>
                  <a:gd name="connsiteX191" fmla="*/ 281083 w 520255"/>
                  <a:gd name="connsiteY191" fmla="*/ 1779 h 22067"/>
                  <a:gd name="connsiteX192" fmla="*/ 276892 w 520255"/>
                  <a:gd name="connsiteY192" fmla="*/ 4065 h 22067"/>
                  <a:gd name="connsiteX193" fmla="*/ 275368 w 520255"/>
                  <a:gd name="connsiteY193" fmla="*/ 1398 h 22067"/>
                  <a:gd name="connsiteX194" fmla="*/ 265176 w 520255"/>
                  <a:gd name="connsiteY194" fmla="*/ 2636 h 22067"/>
                  <a:gd name="connsiteX195" fmla="*/ 265176 w 520255"/>
                  <a:gd name="connsiteY195" fmla="*/ 4732 h 22067"/>
                  <a:gd name="connsiteX196" fmla="*/ 255651 w 520255"/>
                  <a:gd name="connsiteY196" fmla="*/ 4256 h 22067"/>
                  <a:gd name="connsiteX197" fmla="*/ 255651 w 520255"/>
                  <a:gd name="connsiteY197" fmla="*/ 3684 h 22067"/>
                  <a:gd name="connsiteX198" fmla="*/ 248126 w 520255"/>
                  <a:gd name="connsiteY198" fmla="*/ 6065 h 22067"/>
                  <a:gd name="connsiteX199" fmla="*/ 236125 w 520255"/>
                  <a:gd name="connsiteY199" fmla="*/ 3875 h 22067"/>
                  <a:gd name="connsiteX200" fmla="*/ 230219 w 520255"/>
                  <a:gd name="connsiteY200" fmla="*/ 3875 h 22067"/>
                  <a:gd name="connsiteX201" fmla="*/ 230219 w 520255"/>
                  <a:gd name="connsiteY201" fmla="*/ 3398 h 22067"/>
                  <a:gd name="connsiteX202" fmla="*/ 223742 w 520255"/>
                  <a:gd name="connsiteY202" fmla="*/ 5303 h 22067"/>
                  <a:gd name="connsiteX203" fmla="*/ 223742 w 520255"/>
                  <a:gd name="connsiteY203" fmla="*/ 4351 h 22067"/>
                  <a:gd name="connsiteX204" fmla="*/ 212979 w 520255"/>
                  <a:gd name="connsiteY204" fmla="*/ 5780 h 22067"/>
                  <a:gd name="connsiteX205" fmla="*/ 212503 w 520255"/>
                  <a:gd name="connsiteY205" fmla="*/ 4351 h 22067"/>
                  <a:gd name="connsiteX206" fmla="*/ 198977 w 520255"/>
                  <a:gd name="connsiteY206" fmla="*/ 3779 h 22067"/>
                  <a:gd name="connsiteX207" fmla="*/ 199549 w 520255"/>
                  <a:gd name="connsiteY207" fmla="*/ 3113 h 22067"/>
                  <a:gd name="connsiteX208" fmla="*/ 182594 w 520255"/>
                  <a:gd name="connsiteY208" fmla="*/ 4446 h 22067"/>
                  <a:gd name="connsiteX209" fmla="*/ 178594 w 520255"/>
                  <a:gd name="connsiteY209" fmla="*/ 5685 h 22067"/>
                  <a:gd name="connsiteX210" fmla="*/ 179927 w 520255"/>
                  <a:gd name="connsiteY210" fmla="*/ 8828 h 22067"/>
                  <a:gd name="connsiteX211" fmla="*/ 177165 w 520255"/>
                  <a:gd name="connsiteY211" fmla="*/ 7018 h 22067"/>
                  <a:gd name="connsiteX212" fmla="*/ 177165 w 520255"/>
                  <a:gd name="connsiteY212" fmla="*/ 7018 h 22067"/>
                  <a:gd name="connsiteX213" fmla="*/ 170783 w 520255"/>
                  <a:gd name="connsiteY213" fmla="*/ 4161 h 22067"/>
                  <a:gd name="connsiteX214" fmla="*/ 140684 w 520255"/>
                  <a:gd name="connsiteY214" fmla="*/ 2636 h 22067"/>
                  <a:gd name="connsiteX215" fmla="*/ 141827 w 520255"/>
                  <a:gd name="connsiteY215" fmla="*/ 4732 h 22067"/>
                  <a:gd name="connsiteX216" fmla="*/ 138494 w 520255"/>
                  <a:gd name="connsiteY216" fmla="*/ 4732 h 22067"/>
                  <a:gd name="connsiteX217" fmla="*/ 139732 w 520255"/>
                  <a:gd name="connsiteY217" fmla="*/ 3113 h 22067"/>
                  <a:gd name="connsiteX218" fmla="*/ 135541 w 520255"/>
                  <a:gd name="connsiteY218" fmla="*/ 4637 h 22067"/>
                  <a:gd name="connsiteX219" fmla="*/ 135541 w 520255"/>
                  <a:gd name="connsiteY219" fmla="*/ 2065 h 22067"/>
                  <a:gd name="connsiteX220" fmla="*/ 133541 w 520255"/>
                  <a:gd name="connsiteY220" fmla="*/ 2065 h 22067"/>
                  <a:gd name="connsiteX221" fmla="*/ 134017 w 520255"/>
                  <a:gd name="connsiteY221" fmla="*/ 2065 h 22067"/>
                  <a:gd name="connsiteX222" fmla="*/ 129350 w 520255"/>
                  <a:gd name="connsiteY222" fmla="*/ 3684 h 22067"/>
                  <a:gd name="connsiteX223" fmla="*/ 127730 w 520255"/>
                  <a:gd name="connsiteY223" fmla="*/ 2351 h 22067"/>
                  <a:gd name="connsiteX224" fmla="*/ 126587 w 520255"/>
                  <a:gd name="connsiteY224" fmla="*/ 2351 h 22067"/>
                  <a:gd name="connsiteX225" fmla="*/ 122301 w 520255"/>
                  <a:gd name="connsiteY225" fmla="*/ 2351 h 22067"/>
                  <a:gd name="connsiteX226" fmla="*/ 124016 w 520255"/>
                  <a:gd name="connsiteY226" fmla="*/ 4065 h 22067"/>
                  <a:gd name="connsiteX227" fmla="*/ 122015 w 520255"/>
                  <a:gd name="connsiteY227" fmla="*/ 5875 h 22067"/>
                  <a:gd name="connsiteX228" fmla="*/ 104394 w 520255"/>
                  <a:gd name="connsiteY228" fmla="*/ 3875 h 22067"/>
                  <a:gd name="connsiteX229" fmla="*/ 95917 w 520255"/>
                  <a:gd name="connsiteY229" fmla="*/ 4923 h 22067"/>
                  <a:gd name="connsiteX230" fmla="*/ 94393 w 520255"/>
                  <a:gd name="connsiteY230" fmla="*/ 7018 h 22067"/>
                  <a:gd name="connsiteX231" fmla="*/ 87058 w 520255"/>
                  <a:gd name="connsiteY231" fmla="*/ 2446 h 22067"/>
                  <a:gd name="connsiteX232" fmla="*/ 82296 w 520255"/>
                  <a:gd name="connsiteY232" fmla="*/ 5589 h 22067"/>
                  <a:gd name="connsiteX233" fmla="*/ 80391 w 520255"/>
                  <a:gd name="connsiteY233" fmla="*/ 3208 h 22067"/>
                  <a:gd name="connsiteX234" fmla="*/ 61341 w 520255"/>
                  <a:gd name="connsiteY234" fmla="*/ 2732 h 22067"/>
                  <a:gd name="connsiteX235" fmla="*/ 61341 w 520255"/>
                  <a:gd name="connsiteY235" fmla="*/ 4732 h 22067"/>
                  <a:gd name="connsiteX236" fmla="*/ 57721 w 520255"/>
                  <a:gd name="connsiteY236" fmla="*/ 2160 h 22067"/>
                  <a:gd name="connsiteX237" fmla="*/ 54102 w 520255"/>
                  <a:gd name="connsiteY237" fmla="*/ 3398 h 22067"/>
                  <a:gd name="connsiteX238" fmla="*/ 54102 w 520255"/>
                  <a:gd name="connsiteY238" fmla="*/ 4637 h 22067"/>
                  <a:gd name="connsiteX239" fmla="*/ 13145 w 520255"/>
                  <a:gd name="connsiteY239" fmla="*/ 1970 h 22067"/>
                  <a:gd name="connsiteX240" fmla="*/ 12383 w 520255"/>
                  <a:gd name="connsiteY240" fmla="*/ 3113 h 22067"/>
                  <a:gd name="connsiteX241" fmla="*/ 12383 w 520255"/>
                  <a:gd name="connsiteY241" fmla="*/ 5113 h 22067"/>
                  <a:gd name="connsiteX242" fmla="*/ 6668 w 520255"/>
                  <a:gd name="connsiteY242" fmla="*/ 3113 h 22067"/>
                  <a:gd name="connsiteX243" fmla="*/ 0 w 520255"/>
                  <a:gd name="connsiteY243" fmla="*/ 5113 h 22067"/>
                  <a:gd name="connsiteX244" fmla="*/ 1810 w 520255"/>
                  <a:gd name="connsiteY244" fmla="*/ 5113 h 22067"/>
                  <a:gd name="connsiteX245" fmla="*/ 4763 w 520255"/>
                  <a:gd name="connsiteY245" fmla="*/ 12733 h 22067"/>
                  <a:gd name="connsiteX246" fmla="*/ 16288 w 520255"/>
                  <a:gd name="connsiteY246" fmla="*/ 12733 h 22067"/>
                  <a:gd name="connsiteX247" fmla="*/ 16288 w 520255"/>
                  <a:gd name="connsiteY247" fmla="*/ 14352 h 22067"/>
                  <a:gd name="connsiteX248" fmla="*/ 21336 w 520255"/>
                  <a:gd name="connsiteY248" fmla="*/ 13400 h 22067"/>
                  <a:gd name="connsiteX249" fmla="*/ 21336 w 520255"/>
                  <a:gd name="connsiteY249" fmla="*/ 13400 h 22067"/>
                  <a:gd name="connsiteX250" fmla="*/ 39243 w 520255"/>
                  <a:gd name="connsiteY250" fmla="*/ 15114 h 22067"/>
                  <a:gd name="connsiteX251" fmla="*/ 38576 w 520255"/>
                  <a:gd name="connsiteY251" fmla="*/ 13686 h 22067"/>
                  <a:gd name="connsiteX252" fmla="*/ 41434 w 520255"/>
                  <a:gd name="connsiteY252" fmla="*/ 14638 h 22067"/>
                  <a:gd name="connsiteX253" fmla="*/ 38481 w 520255"/>
                  <a:gd name="connsiteY253" fmla="*/ 12257 h 22067"/>
                  <a:gd name="connsiteX254" fmla="*/ 51911 w 520255"/>
                  <a:gd name="connsiteY254" fmla="*/ 15495 h 22067"/>
                  <a:gd name="connsiteX255" fmla="*/ 53816 w 520255"/>
                  <a:gd name="connsiteY255" fmla="*/ 13876 h 22067"/>
                  <a:gd name="connsiteX256" fmla="*/ 54483 w 520255"/>
                  <a:gd name="connsiteY256" fmla="*/ 14733 h 22067"/>
                  <a:gd name="connsiteX257" fmla="*/ 55150 w 520255"/>
                  <a:gd name="connsiteY257" fmla="*/ 13686 h 22067"/>
                  <a:gd name="connsiteX258" fmla="*/ 57721 w 520255"/>
                  <a:gd name="connsiteY258" fmla="*/ 15686 h 22067"/>
                  <a:gd name="connsiteX259" fmla="*/ 56102 w 520255"/>
                  <a:gd name="connsiteY259" fmla="*/ 15686 h 22067"/>
                  <a:gd name="connsiteX260" fmla="*/ 63151 w 520255"/>
                  <a:gd name="connsiteY260" fmla="*/ 15686 h 22067"/>
                  <a:gd name="connsiteX261" fmla="*/ 60674 w 520255"/>
                  <a:gd name="connsiteY261" fmla="*/ 15210 h 22067"/>
                  <a:gd name="connsiteX262" fmla="*/ 83248 w 520255"/>
                  <a:gd name="connsiteY262" fmla="*/ 13781 h 22067"/>
                  <a:gd name="connsiteX263" fmla="*/ 83248 w 520255"/>
                  <a:gd name="connsiteY263" fmla="*/ 13114 h 22067"/>
                  <a:gd name="connsiteX264" fmla="*/ 92773 w 520255"/>
                  <a:gd name="connsiteY264" fmla="*/ 13114 h 22067"/>
                  <a:gd name="connsiteX265" fmla="*/ 92773 w 520255"/>
                  <a:gd name="connsiteY265" fmla="*/ 13114 h 22067"/>
                  <a:gd name="connsiteX266" fmla="*/ 97060 w 520255"/>
                  <a:gd name="connsiteY266" fmla="*/ 12257 h 22067"/>
                  <a:gd name="connsiteX267" fmla="*/ 97917 w 520255"/>
                  <a:gd name="connsiteY267" fmla="*/ 14543 h 22067"/>
                  <a:gd name="connsiteX268" fmla="*/ 104489 w 520255"/>
                  <a:gd name="connsiteY268" fmla="*/ 11114 h 22067"/>
                  <a:gd name="connsiteX269" fmla="*/ 105346 w 520255"/>
                  <a:gd name="connsiteY269" fmla="*/ 12161 h 22067"/>
                  <a:gd name="connsiteX270" fmla="*/ 109633 w 520255"/>
                  <a:gd name="connsiteY270" fmla="*/ 10447 h 22067"/>
                  <a:gd name="connsiteX271" fmla="*/ 108775 w 520255"/>
                  <a:gd name="connsiteY271" fmla="*/ 13304 h 22067"/>
                  <a:gd name="connsiteX272" fmla="*/ 120491 w 520255"/>
                  <a:gd name="connsiteY272" fmla="*/ 14352 h 22067"/>
                  <a:gd name="connsiteX273" fmla="*/ 116872 w 520255"/>
                  <a:gd name="connsiteY273" fmla="*/ 12066 h 22067"/>
                  <a:gd name="connsiteX274" fmla="*/ 121063 w 520255"/>
                  <a:gd name="connsiteY274" fmla="*/ 10161 h 22067"/>
                  <a:gd name="connsiteX275" fmla="*/ 129159 w 520255"/>
                  <a:gd name="connsiteY275" fmla="*/ 13876 h 22067"/>
                  <a:gd name="connsiteX276" fmla="*/ 128206 w 520255"/>
                  <a:gd name="connsiteY276" fmla="*/ 13876 h 22067"/>
                  <a:gd name="connsiteX277" fmla="*/ 133921 w 520255"/>
                  <a:gd name="connsiteY277" fmla="*/ 13876 h 22067"/>
                  <a:gd name="connsiteX278" fmla="*/ 137160 w 520255"/>
                  <a:gd name="connsiteY278" fmla="*/ 11590 h 22067"/>
                  <a:gd name="connsiteX279" fmla="*/ 132779 w 520255"/>
                  <a:gd name="connsiteY279" fmla="*/ 12161 h 22067"/>
                  <a:gd name="connsiteX280" fmla="*/ 142304 w 520255"/>
                  <a:gd name="connsiteY280" fmla="*/ 10161 h 22067"/>
                  <a:gd name="connsiteX281" fmla="*/ 139827 w 520255"/>
                  <a:gd name="connsiteY281" fmla="*/ 11590 h 22067"/>
                  <a:gd name="connsiteX282" fmla="*/ 143446 w 520255"/>
                  <a:gd name="connsiteY282" fmla="*/ 11590 h 22067"/>
                  <a:gd name="connsiteX283" fmla="*/ 135350 w 520255"/>
                  <a:gd name="connsiteY283" fmla="*/ 13876 h 22067"/>
                  <a:gd name="connsiteX284" fmla="*/ 139065 w 520255"/>
                  <a:gd name="connsiteY284" fmla="*/ 14733 h 22067"/>
                  <a:gd name="connsiteX285" fmla="*/ 147161 w 520255"/>
                  <a:gd name="connsiteY285" fmla="*/ 12733 h 22067"/>
                  <a:gd name="connsiteX286" fmla="*/ 147161 w 520255"/>
                  <a:gd name="connsiteY286" fmla="*/ 14066 h 22067"/>
                  <a:gd name="connsiteX287" fmla="*/ 149638 w 520255"/>
                  <a:gd name="connsiteY287" fmla="*/ 13209 h 22067"/>
                  <a:gd name="connsiteX288" fmla="*/ 147923 w 520255"/>
                  <a:gd name="connsiteY288" fmla="*/ 15019 h 22067"/>
                  <a:gd name="connsiteX289" fmla="*/ 155639 w 520255"/>
                  <a:gd name="connsiteY289" fmla="*/ 15590 h 22067"/>
                  <a:gd name="connsiteX290" fmla="*/ 152210 w 520255"/>
                  <a:gd name="connsiteY290" fmla="*/ 12923 h 22067"/>
                  <a:gd name="connsiteX291" fmla="*/ 163354 w 520255"/>
                  <a:gd name="connsiteY291" fmla="*/ 15876 h 22067"/>
                  <a:gd name="connsiteX292" fmla="*/ 161163 w 520255"/>
                  <a:gd name="connsiteY292" fmla="*/ 14352 h 22067"/>
                  <a:gd name="connsiteX293" fmla="*/ 165259 w 520255"/>
                  <a:gd name="connsiteY293" fmla="*/ 15876 h 22067"/>
                  <a:gd name="connsiteX294" fmla="*/ 166592 w 520255"/>
                  <a:gd name="connsiteY294" fmla="*/ 13590 h 22067"/>
                  <a:gd name="connsiteX295" fmla="*/ 171164 w 520255"/>
                  <a:gd name="connsiteY295" fmla="*/ 12447 h 22067"/>
                  <a:gd name="connsiteX296" fmla="*/ 171164 w 520255"/>
                  <a:gd name="connsiteY296" fmla="*/ 13781 h 22067"/>
                  <a:gd name="connsiteX297" fmla="*/ 177641 w 520255"/>
                  <a:gd name="connsiteY297" fmla="*/ 11971 h 22067"/>
                  <a:gd name="connsiteX298" fmla="*/ 175546 w 520255"/>
                  <a:gd name="connsiteY298" fmla="*/ 13876 h 22067"/>
                  <a:gd name="connsiteX299" fmla="*/ 178118 w 520255"/>
                  <a:gd name="connsiteY299" fmla="*/ 13400 h 22067"/>
                  <a:gd name="connsiteX300" fmla="*/ 178118 w 520255"/>
                  <a:gd name="connsiteY300" fmla="*/ 15019 h 22067"/>
                  <a:gd name="connsiteX301" fmla="*/ 184595 w 520255"/>
                  <a:gd name="connsiteY301" fmla="*/ 15019 h 22067"/>
                  <a:gd name="connsiteX302" fmla="*/ 187452 w 520255"/>
                  <a:gd name="connsiteY302" fmla="*/ 12352 h 22067"/>
                  <a:gd name="connsiteX303" fmla="*/ 189929 w 520255"/>
                  <a:gd name="connsiteY303" fmla="*/ 13495 h 22067"/>
                  <a:gd name="connsiteX304" fmla="*/ 186785 w 520255"/>
                  <a:gd name="connsiteY304" fmla="*/ 14162 h 22067"/>
                  <a:gd name="connsiteX305" fmla="*/ 185833 w 520255"/>
                  <a:gd name="connsiteY305" fmla="*/ 15495 h 22067"/>
                  <a:gd name="connsiteX306" fmla="*/ 191643 w 520255"/>
                  <a:gd name="connsiteY306" fmla="*/ 15495 h 22067"/>
                  <a:gd name="connsiteX307" fmla="*/ 190310 w 520255"/>
                  <a:gd name="connsiteY307" fmla="*/ 15495 h 22067"/>
                  <a:gd name="connsiteX308" fmla="*/ 195358 w 520255"/>
                  <a:gd name="connsiteY308" fmla="*/ 13590 h 22067"/>
                  <a:gd name="connsiteX309" fmla="*/ 195358 w 520255"/>
                  <a:gd name="connsiteY309" fmla="*/ 14924 h 22067"/>
                  <a:gd name="connsiteX310" fmla="*/ 198596 w 520255"/>
                  <a:gd name="connsiteY310" fmla="*/ 13971 h 22067"/>
                  <a:gd name="connsiteX311" fmla="*/ 196215 w 520255"/>
                  <a:gd name="connsiteY311" fmla="*/ 16829 h 22067"/>
                  <a:gd name="connsiteX312" fmla="*/ 200977 w 520255"/>
                  <a:gd name="connsiteY312" fmla="*/ 15590 h 22067"/>
                  <a:gd name="connsiteX313" fmla="*/ 202883 w 520255"/>
                  <a:gd name="connsiteY313" fmla="*/ 17400 h 22067"/>
                  <a:gd name="connsiteX314" fmla="*/ 212979 w 520255"/>
                  <a:gd name="connsiteY314" fmla="*/ 16067 h 22067"/>
                  <a:gd name="connsiteX315" fmla="*/ 214313 w 520255"/>
                  <a:gd name="connsiteY315" fmla="*/ 15495 h 22067"/>
                  <a:gd name="connsiteX316" fmla="*/ 224504 w 520255"/>
                  <a:gd name="connsiteY316" fmla="*/ 15495 h 22067"/>
                  <a:gd name="connsiteX317" fmla="*/ 226790 w 520255"/>
                  <a:gd name="connsiteY317" fmla="*/ 17495 h 22067"/>
                  <a:gd name="connsiteX318" fmla="*/ 228886 w 520255"/>
                  <a:gd name="connsiteY318" fmla="*/ 14162 h 22067"/>
                  <a:gd name="connsiteX319" fmla="*/ 231553 w 520255"/>
                  <a:gd name="connsiteY319" fmla="*/ 16448 h 22067"/>
                  <a:gd name="connsiteX320" fmla="*/ 239840 w 520255"/>
                  <a:gd name="connsiteY320" fmla="*/ 15019 h 22067"/>
                  <a:gd name="connsiteX321" fmla="*/ 233077 w 520255"/>
                  <a:gd name="connsiteY321" fmla="*/ 18067 h 22067"/>
                  <a:gd name="connsiteX322" fmla="*/ 271177 w 520255"/>
                  <a:gd name="connsiteY322" fmla="*/ 17210 h 22067"/>
                  <a:gd name="connsiteX323" fmla="*/ 268415 w 520255"/>
                  <a:gd name="connsiteY323" fmla="*/ 17210 h 22067"/>
                  <a:gd name="connsiteX324" fmla="*/ 271177 w 520255"/>
                  <a:gd name="connsiteY324" fmla="*/ 17210 h 22067"/>
                  <a:gd name="connsiteX325" fmla="*/ 329279 w 520255"/>
                  <a:gd name="connsiteY325" fmla="*/ 13781 h 22067"/>
                  <a:gd name="connsiteX326" fmla="*/ 326898 w 520255"/>
                  <a:gd name="connsiteY326" fmla="*/ 13781 h 22067"/>
                  <a:gd name="connsiteX327" fmla="*/ 329375 w 520255"/>
                  <a:gd name="connsiteY327" fmla="*/ 13781 h 22067"/>
                  <a:gd name="connsiteX328" fmla="*/ 491204 w 520255"/>
                  <a:gd name="connsiteY328" fmla="*/ 4256 h 22067"/>
                  <a:gd name="connsiteX329" fmla="*/ 491204 w 520255"/>
                  <a:gd name="connsiteY329" fmla="*/ 4256 h 22067"/>
                  <a:gd name="connsiteX330" fmla="*/ 491014 w 520255"/>
                  <a:gd name="connsiteY330" fmla="*/ 3970 h 22067"/>
                  <a:gd name="connsiteX331" fmla="*/ 494633 w 520255"/>
                  <a:gd name="connsiteY331" fmla="*/ 4827 h 22067"/>
                  <a:gd name="connsiteX332" fmla="*/ 494633 w 520255"/>
                  <a:gd name="connsiteY332" fmla="*/ 4256 h 22067"/>
                  <a:gd name="connsiteX333" fmla="*/ 492728 w 520255"/>
                  <a:gd name="connsiteY333" fmla="*/ 4256 h 22067"/>
                  <a:gd name="connsiteX334" fmla="*/ 494443 w 520255"/>
                  <a:gd name="connsiteY334" fmla="*/ 4541 h 22067"/>
                  <a:gd name="connsiteX335" fmla="*/ 126683 w 520255"/>
                  <a:gd name="connsiteY335" fmla="*/ 5399 h 22067"/>
                  <a:gd name="connsiteX336" fmla="*/ 127349 w 520255"/>
                  <a:gd name="connsiteY336" fmla="*/ 5399 h 22067"/>
                  <a:gd name="connsiteX337" fmla="*/ 126492 w 520255"/>
                  <a:gd name="connsiteY337" fmla="*/ 5113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</a:cxnLst>
                <a:rect l="l" t="t" r="r" b="b"/>
                <a:pathLst>
                  <a:path w="520255" h="22067">
                    <a:moveTo>
                      <a:pt x="233077" y="18067"/>
                    </a:moveTo>
                    <a:lnTo>
                      <a:pt x="235553" y="19210"/>
                    </a:lnTo>
                    <a:cubicBezTo>
                      <a:pt x="232505" y="21115"/>
                      <a:pt x="230315" y="20448"/>
                      <a:pt x="232696" y="22068"/>
                    </a:cubicBezTo>
                    <a:cubicBezTo>
                      <a:pt x="232696" y="18067"/>
                      <a:pt x="242221" y="22068"/>
                      <a:pt x="242983" y="17686"/>
                    </a:cubicBezTo>
                    <a:lnTo>
                      <a:pt x="244602" y="18543"/>
                    </a:lnTo>
                    <a:cubicBezTo>
                      <a:pt x="244126" y="18543"/>
                      <a:pt x="244126" y="18543"/>
                      <a:pt x="243554" y="18543"/>
                    </a:cubicBezTo>
                    <a:cubicBezTo>
                      <a:pt x="246888" y="20448"/>
                      <a:pt x="246031" y="15686"/>
                      <a:pt x="250222" y="16257"/>
                    </a:cubicBezTo>
                    <a:cubicBezTo>
                      <a:pt x="251746" y="16257"/>
                      <a:pt x="252794" y="17210"/>
                      <a:pt x="251746" y="17591"/>
                    </a:cubicBezTo>
                    <a:lnTo>
                      <a:pt x="254984" y="16638"/>
                    </a:lnTo>
                    <a:cubicBezTo>
                      <a:pt x="255937" y="16638"/>
                      <a:pt x="255746" y="17400"/>
                      <a:pt x="254984" y="17305"/>
                    </a:cubicBezTo>
                    <a:lnTo>
                      <a:pt x="259937" y="17305"/>
                    </a:lnTo>
                    <a:lnTo>
                      <a:pt x="259937" y="17305"/>
                    </a:lnTo>
                    <a:lnTo>
                      <a:pt x="263080" y="15305"/>
                    </a:lnTo>
                    <a:cubicBezTo>
                      <a:pt x="264319" y="15876"/>
                      <a:pt x="262414" y="15305"/>
                      <a:pt x="263080" y="16257"/>
                    </a:cubicBezTo>
                    <a:lnTo>
                      <a:pt x="265843" y="15305"/>
                    </a:lnTo>
                    <a:cubicBezTo>
                      <a:pt x="266891" y="16353"/>
                      <a:pt x="264605" y="17305"/>
                      <a:pt x="262700" y="17210"/>
                    </a:cubicBezTo>
                    <a:cubicBezTo>
                      <a:pt x="265271" y="21115"/>
                      <a:pt x="264986" y="16162"/>
                      <a:pt x="270605" y="18448"/>
                    </a:cubicBezTo>
                    <a:lnTo>
                      <a:pt x="268034" y="19019"/>
                    </a:lnTo>
                    <a:cubicBezTo>
                      <a:pt x="269653" y="21210"/>
                      <a:pt x="271748" y="20448"/>
                      <a:pt x="274701" y="21877"/>
                    </a:cubicBezTo>
                    <a:cubicBezTo>
                      <a:pt x="273939" y="21115"/>
                      <a:pt x="268796" y="18257"/>
                      <a:pt x="271748" y="17305"/>
                    </a:cubicBezTo>
                    <a:cubicBezTo>
                      <a:pt x="272891" y="17838"/>
                      <a:pt x="274225" y="17838"/>
                      <a:pt x="275368" y="17305"/>
                    </a:cubicBezTo>
                    <a:cubicBezTo>
                      <a:pt x="275368" y="18734"/>
                      <a:pt x="276892" y="18353"/>
                      <a:pt x="278892" y="18353"/>
                    </a:cubicBezTo>
                    <a:lnTo>
                      <a:pt x="278892" y="20067"/>
                    </a:lnTo>
                    <a:cubicBezTo>
                      <a:pt x="280988" y="19591"/>
                      <a:pt x="280892" y="18639"/>
                      <a:pt x="282130" y="17781"/>
                    </a:cubicBezTo>
                    <a:cubicBezTo>
                      <a:pt x="283369" y="16924"/>
                      <a:pt x="284988" y="19400"/>
                      <a:pt x="285559" y="20639"/>
                    </a:cubicBezTo>
                    <a:cubicBezTo>
                      <a:pt x="289370" y="20639"/>
                      <a:pt x="282892" y="18257"/>
                      <a:pt x="287465" y="17972"/>
                    </a:cubicBezTo>
                    <a:cubicBezTo>
                      <a:pt x="290693" y="18496"/>
                      <a:pt x="293999" y="18057"/>
                      <a:pt x="296990" y="16733"/>
                    </a:cubicBezTo>
                    <a:cubicBezTo>
                      <a:pt x="299275" y="17400"/>
                      <a:pt x="296990" y="17877"/>
                      <a:pt x="296990" y="18448"/>
                    </a:cubicBezTo>
                    <a:lnTo>
                      <a:pt x="298895" y="16924"/>
                    </a:lnTo>
                    <a:cubicBezTo>
                      <a:pt x="298895" y="16924"/>
                      <a:pt x="298895" y="17400"/>
                      <a:pt x="298895" y="17686"/>
                    </a:cubicBezTo>
                    <a:cubicBezTo>
                      <a:pt x="300514" y="17115"/>
                      <a:pt x="298895" y="15781"/>
                      <a:pt x="301657" y="15305"/>
                    </a:cubicBezTo>
                    <a:cubicBezTo>
                      <a:pt x="302324" y="13209"/>
                      <a:pt x="306991" y="18353"/>
                      <a:pt x="310229" y="15972"/>
                    </a:cubicBezTo>
                    <a:cubicBezTo>
                      <a:pt x="310991" y="16543"/>
                      <a:pt x="310229" y="17115"/>
                      <a:pt x="310229" y="17877"/>
                    </a:cubicBezTo>
                    <a:cubicBezTo>
                      <a:pt x="312887" y="17181"/>
                      <a:pt x="315420" y="16095"/>
                      <a:pt x="317754" y="14638"/>
                    </a:cubicBezTo>
                    <a:lnTo>
                      <a:pt x="320802" y="15876"/>
                    </a:lnTo>
                    <a:cubicBezTo>
                      <a:pt x="318516" y="14448"/>
                      <a:pt x="321469" y="12828"/>
                      <a:pt x="324041" y="11495"/>
                    </a:cubicBezTo>
                    <a:cubicBezTo>
                      <a:pt x="323421" y="10904"/>
                      <a:pt x="322745" y="10361"/>
                      <a:pt x="322040" y="9875"/>
                    </a:cubicBezTo>
                    <a:lnTo>
                      <a:pt x="326136" y="8923"/>
                    </a:lnTo>
                    <a:cubicBezTo>
                      <a:pt x="326136" y="8923"/>
                      <a:pt x="326136" y="9875"/>
                      <a:pt x="325565" y="10637"/>
                    </a:cubicBezTo>
                    <a:lnTo>
                      <a:pt x="326231" y="10161"/>
                    </a:lnTo>
                    <a:cubicBezTo>
                      <a:pt x="327755" y="10828"/>
                      <a:pt x="326993" y="11971"/>
                      <a:pt x="326231" y="13019"/>
                    </a:cubicBezTo>
                    <a:lnTo>
                      <a:pt x="324707" y="11876"/>
                    </a:lnTo>
                    <a:cubicBezTo>
                      <a:pt x="323755" y="13019"/>
                      <a:pt x="322802" y="14257"/>
                      <a:pt x="322993" y="15305"/>
                    </a:cubicBezTo>
                    <a:cubicBezTo>
                      <a:pt x="323402" y="15057"/>
                      <a:pt x="323860" y="14895"/>
                      <a:pt x="324326" y="14828"/>
                    </a:cubicBezTo>
                    <a:cubicBezTo>
                      <a:pt x="324326" y="14828"/>
                      <a:pt x="324326" y="15400"/>
                      <a:pt x="324326" y="15590"/>
                    </a:cubicBezTo>
                    <a:cubicBezTo>
                      <a:pt x="324326" y="15781"/>
                      <a:pt x="324898" y="15590"/>
                      <a:pt x="325565" y="14924"/>
                    </a:cubicBezTo>
                    <a:lnTo>
                      <a:pt x="326517" y="17019"/>
                    </a:lnTo>
                    <a:lnTo>
                      <a:pt x="326517" y="16162"/>
                    </a:lnTo>
                    <a:lnTo>
                      <a:pt x="331851" y="17495"/>
                    </a:lnTo>
                    <a:cubicBezTo>
                      <a:pt x="335747" y="14552"/>
                      <a:pt x="340233" y="12476"/>
                      <a:pt x="344996" y="11399"/>
                    </a:cubicBezTo>
                    <a:cubicBezTo>
                      <a:pt x="343471" y="12923"/>
                      <a:pt x="344996" y="13876"/>
                      <a:pt x="344996" y="15686"/>
                    </a:cubicBezTo>
                    <a:cubicBezTo>
                      <a:pt x="343376" y="13781"/>
                      <a:pt x="340328" y="16543"/>
                      <a:pt x="337185" y="16162"/>
                    </a:cubicBezTo>
                    <a:cubicBezTo>
                      <a:pt x="338804" y="16162"/>
                      <a:pt x="338423" y="17210"/>
                      <a:pt x="338042" y="17495"/>
                    </a:cubicBezTo>
                    <a:lnTo>
                      <a:pt x="343567" y="15781"/>
                    </a:lnTo>
                    <a:cubicBezTo>
                      <a:pt x="343567" y="17210"/>
                      <a:pt x="344805" y="16924"/>
                      <a:pt x="346234" y="17495"/>
                    </a:cubicBezTo>
                    <a:cubicBezTo>
                      <a:pt x="345186" y="14543"/>
                      <a:pt x="350425" y="15495"/>
                      <a:pt x="352711" y="14638"/>
                    </a:cubicBezTo>
                    <a:cubicBezTo>
                      <a:pt x="352711" y="15590"/>
                      <a:pt x="352711" y="16638"/>
                      <a:pt x="349567" y="16353"/>
                    </a:cubicBezTo>
                    <a:cubicBezTo>
                      <a:pt x="352616" y="18639"/>
                      <a:pt x="353473" y="12923"/>
                      <a:pt x="356521" y="14828"/>
                    </a:cubicBezTo>
                    <a:cubicBezTo>
                      <a:pt x="355759" y="14828"/>
                      <a:pt x="355473" y="14828"/>
                      <a:pt x="355187" y="14828"/>
                    </a:cubicBezTo>
                    <a:cubicBezTo>
                      <a:pt x="356711" y="13971"/>
                      <a:pt x="360617" y="14828"/>
                      <a:pt x="359759" y="15495"/>
                    </a:cubicBezTo>
                    <a:lnTo>
                      <a:pt x="358997" y="15495"/>
                    </a:lnTo>
                    <a:cubicBezTo>
                      <a:pt x="363569" y="15495"/>
                      <a:pt x="372713" y="15495"/>
                      <a:pt x="373380" y="13019"/>
                    </a:cubicBezTo>
                    <a:cubicBezTo>
                      <a:pt x="373266" y="14228"/>
                      <a:pt x="372980" y="15419"/>
                      <a:pt x="372523" y="16543"/>
                    </a:cubicBezTo>
                    <a:lnTo>
                      <a:pt x="380524" y="8161"/>
                    </a:lnTo>
                    <a:cubicBezTo>
                      <a:pt x="379857" y="10352"/>
                      <a:pt x="382524" y="15400"/>
                      <a:pt x="378809" y="16638"/>
                    </a:cubicBezTo>
                    <a:cubicBezTo>
                      <a:pt x="380324" y="17172"/>
                      <a:pt x="381962" y="17172"/>
                      <a:pt x="383476" y="16638"/>
                    </a:cubicBezTo>
                    <a:cubicBezTo>
                      <a:pt x="382715" y="16638"/>
                      <a:pt x="381667" y="13495"/>
                      <a:pt x="382715" y="13304"/>
                    </a:cubicBezTo>
                    <a:cubicBezTo>
                      <a:pt x="385382" y="15686"/>
                      <a:pt x="384524" y="14638"/>
                      <a:pt x="387953" y="16638"/>
                    </a:cubicBezTo>
                    <a:cubicBezTo>
                      <a:pt x="386810" y="16638"/>
                      <a:pt x="387953" y="12828"/>
                      <a:pt x="389763" y="12923"/>
                    </a:cubicBezTo>
                    <a:cubicBezTo>
                      <a:pt x="389763" y="12923"/>
                      <a:pt x="389763" y="16257"/>
                      <a:pt x="389287" y="16543"/>
                    </a:cubicBezTo>
                    <a:lnTo>
                      <a:pt x="393573" y="13304"/>
                    </a:lnTo>
                    <a:cubicBezTo>
                      <a:pt x="392525" y="13876"/>
                      <a:pt x="393573" y="16067"/>
                      <a:pt x="394430" y="17019"/>
                    </a:cubicBezTo>
                    <a:cubicBezTo>
                      <a:pt x="393954" y="16353"/>
                      <a:pt x="398145" y="17019"/>
                      <a:pt x="399288" y="17019"/>
                    </a:cubicBezTo>
                    <a:lnTo>
                      <a:pt x="397478" y="16257"/>
                    </a:lnTo>
                    <a:cubicBezTo>
                      <a:pt x="402336" y="16733"/>
                      <a:pt x="402241" y="11685"/>
                      <a:pt x="407003" y="11781"/>
                    </a:cubicBezTo>
                    <a:cubicBezTo>
                      <a:pt x="406432" y="12447"/>
                      <a:pt x="405575" y="15972"/>
                      <a:pt x="407956" y="16448"/>
                    </a:cubicBezTo>
                    <a:cubicBezTo>
                      <a:pt x="409099" y="14733"/>
                      <a:pt x="413004" y="8352"/>
                      <a:pt x="417481" y="6923"/>
                    </a:cubicBezTo>
                    <a:lnTo>
                      <a:pt x="418338" y="7875"/>
                    </a:lnTo>
                    <a:lnTo>
                      <a:pt x="421576" y="6732"/>
                    </a:lnTo>
                    <a:cubicBezTo>
                      <a:pt x="418348" y="10466"/>
                      <a:pt x="414709" y="13828"/>
                      <a:pt x="410718" y="16733"/>
                    </a:cubicBezTo>
                    <a:cubicBezTo>
                      <a:pt x="412528" y="17495"/>
                      <a:pt x="410718" y="17877"/>
                      <a:pt x="413957" y="17781"/>
                    </a:cubicBezTo>
                    <a:cubicBezTo>
                      <a:pt x="414909" y="18639"/>
                      <a:pt x="412433" y="19115"/>
                      <a:pt x="411671" y="19210"/>
                    </a:cubicBezTo>
                    <a:lnTo>
                      <a:pt x="418052" y="19782"/>
                    </a:lnTo>
                    <a:cubicBezTo>
                      <a:pt x="418052" y="17781"/>
                      <a:pt x="422910" y="17781"/>
                      <a:pt x="422624" y="16162"/>
                    </a:cubicBezTo>
                    <a:lnTo>
                      <a:pt x="415766" y="18162"/>
                    </a:lnTo>
                    <a:cubicBezTo>
                      <a:pt x="415766" y="16257"/>
                      <a:pt x="419671" y="12638"/>
                      <a:pt x="424244" y="13019"/>
                    </a:cubicBezTo>
                    <a:cubicBezTo>
                      <a:pt x="425387" y="13781"/>
                      <a:pt x="423386" y="16448"/>
                      <a:pt x="423482" y="17115"/>
                    </a:cubicBezTo>
                    <a:cubicBezTo>
                      <a:pt x="424901" y="16314"/>
                      <a:pt x="426549" y="16048"/>
                      <a:pt x="428149" y="16353"/>
                    </a:cubicBezTo>
                    <a:lnTo>
                      <a:pt x="426244" y="17400"/>
                    </a:lnTo>
                    <a:cubicBezTo>
                      <a:pt x="428720" y="18067"/>
                      <a:pt x="430340" y="14733"/>
                      <a:pt x="433292" y="16638"/>
                    </a:cubicBezTo>
                    <a:cubicBezTo>
                      <a:pt x="434340" y="16638"/>
                      <a:pt x="436436" y="19210"/>
                      <a:pt x="436626" y="17972"/>
                    </a:cubicBezTo>
                    <a:cubicBezTo>
                      <a:pt x="434912" y="14609"/>
                      <a:pt x="434578" y="10723"/>
                      <a:pt x="435674" y="7113"/>
                    </a:cubicBezTo>
                    <a:cubicBezTo>
                      <a:pt x="437979" y="8009"/>
                      <a:pt x="440207" y="9095"/>
                      <a:pt x="442341" y="10352"/>
                    </a:cubicBezTo>
                    <a:cubicBezTo>
                      <a:pt x="444055" y="12161"/>
                      <a:pt x="439769" y="14543"/>
                      <a:pt x="441198" y="16067"/>
                    </a:cubicBezTo>
                    <a:cubicBezTo>
                      <a:pt x="441198" y="15590"/>
                      <a:pt x="442246" y="14924"/>
                      <a:pt x="442627" y="14638"/>
                    </a:cubicBezTo>
                    <a:cubicBezTo>
                      <a:pt x="443008" y="14352"/>
                      <a:pt x="442150" y="16353"/>
                      <a:pt x="444532" y="16067"/>
                    </a:cubicBezTo>
                    <a:cubicBezTo>
                      <a:pt x="444532" y="14066"/>
                      <a:pt x="449390" y="16067"/>
                      <a:pt x="445675" y="14448"/>
                    </a:cubicBezTo>
                    <a:cubicBezTo>
                      <a:pt x="447961" y="13876"/>
                      <a:pt x="448151" y="14448"/>
                      <a:pt x="450818" y="14448"/>
                    </a:cubicBezTo>
                    <a:cubicBezTo>
                      <a:pt x="449961" y="13209"/>
                      <a:pt x="453295" y="10066"/>
                      <a:pt x="455581" y="9494"/>
                    </a:cubicBezTo>
                    <a:cubicBezTo>
                      <a:pt x="455600" y="10037"/>
                      <a:pt x="455838" y="10561"/>
                      <a:pt x="456247" y="10923"/>
                    </a:cubicBezTo>
                    <a:cubicBezTo>
                      <a:pt x="461010" y="10923"/>
                      <a:pt x="463582" y="12066"/>
                      <a:pt x="467963" y="12066"/>
                    </a:cubicBezTo>
                    <a:cubicBezTo>
                      <a:pt x="467963" y="12543"/>
                      <a:pt x="470535" y="13114"/>
                      <a:pt x="469583" y="13971"/>
                    </a:cubicBezTo>
                    <a:cubicBezTo>
                      <a:pt x="470249" y="13971"/>
                      <a:pt x="470821" y="12923"/>
                      <a:pt x="472154" y="12923"/>
                    </a:cubicBezTo>
                    <a:cubicBezTo>
                      <a:pt x="474821" y="14638"/>
                      <a:pt x="469201" y="12923"/>
                      <a:pt x="471202" y="15305"/>
                    </a:cubicBezTo>
                    <a:cubicBezTo>
                      <a:pt x="471202" y="14066"/>
                      <a:pt x="474726" y="13686"/>
                      <a:pt x="476631" y="12923"/>
                    </a:cubicBezTo>
                    <a:cubicBezTo>
                      <a:pt x="476059" y="11114"/>
                      <a:pt x="472154" y="12923"/>
                      <a:pt x="470249" y="12923"/>
                    </a:cubicBezTo>
                    <a:cubicBezTo>
                      <a:pt x="470249" y="10447"/>
                      <a:pt x="473583" y="7875"/>
                      <a:pt x="478250" y="6732"/>
                    </a:cubicBezTo>
                    <a:cubicBezTo>
                      <a:pt x="482917" y="5589"/>
                      <a:pt x="479774" y="8352"/>
                      <a:pt x="480441" y="7970"/>
                    </a:cubicBezTo>
                    <a:cubicBezTo>
                      <a:pt x="487394" y="7970"/>
                      <a:pt x="486346" y="3684"/>
                      <a:pt x="492062" y="5494"/>
                    </a:cubicBezTo>
                    <a:cubicBezTo>
                      <a:pt x="494347" y="7018"/>
                      <a:pt x="492062" y="8542"/>
                      <a:pt x="492728" y="9685"/>
                    </a:cubicBezTo>
                    <a:cubicBezTo>
                      <a:pt x="489680" y="10352"/>
                      <a:pt x="488061" y="8732"/>
                      <a:pt x="486061" y="8732"/>
                    </a:cubicBezTo>
                    <a:lnTo>
                      <a:pt x="488537" y="9494"/>
                    </a:lnTo>
                    <a:cubicBezTo>
                      <a:pt x="487251" y="10009"/>
                      <a:pt x="485823" y="10009"/>
                      <a:pt x="484537" y="9494"/>
                    </a:cubicBezTo>
                    <a:cubicBezTo>
                      <a:pt x="486442" y="10923"/>
                      <a:pt x="496157" y="9494"/>
                      <a:pt x="501491" y="11114"/>
                    </a:cubicBezTo>
                    <a:cubicBezTo>
                      <a:pt x="502444" y="10542"/>
                      <a:pt x="504063" y="9971"/>
                      <a:pt x="503301" y="9399"/>
                    </a:cubicBezTo>
                    <a:lnTo>
                      <a:pt x="501682" y="9399"/>
                    </a:lnTo>
                    <a:cubicBezTo>
                      <a:pt x="500063" y="8161"/>
                      <a:pt x="504825" y="7685"/>
                      <a:pt x="502634" y="7018"/>
                    </a:cubicBezTo>
                    <a:cubicBezTo>
                      <a:pt x="505073" y="5666"/>
                      <a:pt x="507873" y="5132"/>
                      <a:pt x="510635" y="5494"/>
                    </a:cubicBezTo>
                    <a:lnTo>
                      <a:pt x="511302" y="7304"/>
                    </a:lnTo>
                    <a:cubicBezTo>
                      <a:pt x="511302" y="6732"/>
                      <a:pt x="509207" y="6256"/>
                      <a:pt x="508254" y="6732"/>
                    </a:cubicBezTo>
                    <a:cubicBezTo>
                      <a:pt x="509588" y="5970"/>
                      <a:pt x="513207" y="9209"/>
                      <a:pt x="514636" y="6732"/>
                    </a:cubicBezTo>
                    <a:lnTo>
                      <a:pt x="512350" y="5494"/>
                    </a:lnTo>
                    <a:cubicBezTo>
                      <a:pt x="514636" y="4637"/>
                      <a:pt x="517493" y="2732"/>
                      <a:pt x="520255" y="3303"/>
                    </a:cubicBezTo>
                    <a:cubicBezTo>
                      <a:pt x="519017" y="1494"/>
                      <a:pt x="519684" y="3303"/>
                      <a:pt x="517684" y="1398"/>
                    </a:cubicBezTo>
                    <a:cubicBezTo>
                      <a:pt x="519398" y="3970"/>
                      <a:pt x="510445" y="1398"/>
                      <a:pt x="513207" y="3970"/>
                    </a:cubicBezTo>
                    <a:cubicBezTo>
                      <a:pt x="511112" y="1589"/>
                      <a:pt x="509683" y="3018"/>
                      <a:pt x="506921" y="922"/>
                    </a:cubicBezTo>
                    <a:cubicBezTo>
                      <a:pt x="506921" y="1494"/>
                      <a:pt x="507873" y="2065"/>
                      <a:pt x="505587" y="1779"/>
                    </a:cubicBezTo>
                    <a:lnTo>
                      <a:pt x="505016" y="2256"/>
                    </a:lnTo>
                    <a:lnTo>
                      <a:pt x="505016" y="2256"/>
                    </a:lnTo>
                    <a:cubicBezTo>
                      <a:pt x="505016" y="2256"/>
                      <a:pt x="505016" y="2256"/>
                      <a:pt x="505016" y="2256"/>
                    </a:cubicBezTo>
                    <a:cubicBezTo>
                      <a:pt x="505482" y="2446"/>
                      <a:pt x="505911" y="2741"/>
                      <a:pt x="506254" y="3113"/>
                    </a:cubicBezTo>
                    <a:cubicBezTo>
                      <a:pt x="505111" y="4541"/>
                      <a:pt x="501301" y="4446"/>
                      <a:pt x="500063" y="5113"/>
                    </a:cubicBezTo>
                    <a:cubicBezTo>
                      <a:pt x="498824" y="5780"/>
                      <a:pt x="500634" y="4446"/>
                      <a:pt x="500063" y="3875"/>
                    </a:cubicBezTo>
                    <a:lnTo>
                      <a:pt x="498158" y="4923"/>
                    </a:lnTo>
                    <a:cubicBezTo>
                      <a:pt x="498158" y="3589"/>
                      <a:pt x="494347" y="2732"/>
                      <a:pt x="497681" y="1970"/>
                    </a:cubicBezTo>
                    <a:lnTo>
                      <a:pt x="494729" y="1970"/>
                    </a:lnTo>
                    <a:cubicBezTo>
                      <a:pt x="492966" y="1170"/>
                      <a:pt x="490985" y="998"/>
                      <a:pt x="489109" y="1494"/>
                    </a:cubicBezTo>
                    <a:cubicBezTo>
                      <a:pt x="487680" y="1494"/>
                      <a:pt x="485489" y="2922"/>
                      <a:pt x="486728" y="1970"/>
                    </a:cubicBezTo>
                    <a:lnTo>
                      <a:pt x="482060" y="2732"/>
                    </a:lnTo>
                    <a:lnTo>
                      <a:pt x="482060" y="2732"/>
                    </a:lnTo>
                    <a:cubicBezTo>
                      <a:pt x="477393" y="2732"/>
                      <a:pt x="472535" y="4923"/>
                      <a:pt x="467201" y="2732"/>
                    </a:cubicBezTo>
                    <a:cubicBezTo>
                      <a:pt x="465315" y="3094"/>
                      <a:pt x="463372" y="3094"/>
                      <a:pt x="461486" y="2732"/>
                    </a:cubicBezTo>
                    <a:lnTo>
                      <a:pt x="461010" y="1589"/>
                    </a:lnTo>
                    <a:cubicBezTo>
                      <a:pt x="459010" y="2065"/>
                      <a:pt x="455009" y="541"/>
                      <a:pt x="454152" y="1589"/>
                    </a:cubicBezTo>
                    <a:cubicBezTo>
                      <a:pt x="451961" y="-1459"/>
                      <a:pt x="444627" y="922"/>
                      <a:pt x="440912" y="350"/>
                    </a:cubicBezTo>
                    <a:lnTo>
                      <a:pt x="440912" y="1874"/>
                    </a:lnTo>
                    <a:cubicBezTo>
                      <a:pt x="438312" y="1846"/>
                      <a:pt x="435712" y="2170"/>
                      <a:pt x="433197" y="2827"/>
                    </a:cubicBezTo>
                    <a:lnTo>
                      <a:pt x="433197" y="4065"/>
                    </a:lnTo>
                    <a:cubicBezTo>
                      <a:pt x="430625" y="5208"/>
                      <a:pt x="426530" y="3208"/>
                      <a:pt x="422434" y="3303"/>
                    </a:cubicBezTo>
                    <a:cubicBezTo>
                      <a:pt x="422434" y="3303"/>
                      <a:pt x="423767" y="3303"/>
                      <a:pt x="424529" y="3303"/>
                    </a:cubicBezTo>
                    <a:cubicBezTo>
                      <a:pt x="419576" y="350"/>
                      <a:pt x="414147" y="5494"/>
                      <a:pt x="409766" y="3303"/>
                    </a:cubicBezTo>
                    <a:cubicBezTo>
                      <a:pt x="408927" y="3741"/>
                      <a:pt x="407937" y="3741"/>
                      <a:pt x="407099" y="3303"/>
                    </a:cubicBezTo>
                    <a:lnTo>
                      <a:pt x="407099" y="3303"/>
                    </a:lnTo>
                    <a:lnTo>
                      <a:pt x="405575" y="2636"/>
                    </a:lnTo>
                    <a:cubicBezTo>
                      <a:pt x="405955" y="2913"/>
                      <a:pt x="406375" y="3141"/>
                      <a:pt x="406813" y="3303"/>
                    </a:cubicBezTo>
                    <a:cubicBezTo>
                      <a:pt x="405689" y="3389"/>
                      <a:pt x="404565" y="3579"/>
                      <a:pt x="403479" y="3875"/>
                    </a:cubicBezTo>
                    <a:lnTo>
                      <a:pt x="402908" y="2446"/>
                    </a:lnTo>
                    <a:lnTo>
                      <a:pt x="402908" y="2446"/>
                    </a:lnTo>
                    <a:cubicBezTo>
                      <a:pt x="401669" y="1970"/>
                      <a:pt x="401860" y="3113"/>
                      <a:pt x="402908" y="4256"/>
                    </a:cubicBezTo>
                    <a:lnTo>
                      <a:pt x="401288" y="5018"/>
                    </a:lnTo>
                    <a:cubicBezTo>
                      <a:pt x="400241" y="2827"/>
                      <a:pt x="397955" y="5875"/>
                      <a:pt x="396526" y="3398"/>
                    </a:cubicBezTo>
                    <a:cubicBezTo>
                      <a:pt x="395764" y="4541"/>
                      <a:pt x="390239" y="4256"/>
                      <a:pt x="389572" y="6828"/>
                    </a:cubicBezTo>
                    <a:cubicBezTo>
                      <a:pt x="389572" y="6828"/>
                      <a:pt x="389572" y="6256"/>
                      <a:pt x="389572" y="6256"/>
                    </a:cubicBezTo>
                    <a:cubicBezTo>
                      <a:pt x="388258" y="5732"/>
                      <a:pt x="386791" y="5732"/>
                      <a:pt x="385477" y="6256"/>
                    </a:cubicBezTo>
                    <a:lnTo>
                      <a:pt x="384905" y="4446"/>
                    </a:lnTo>
                    <a:lnTo>
                      <a:pt x="381857" y="6828"/>
                    </a:lnTo>
                    <a:cubicBezTo>
                      <a:pt x="379952" y="5780"/>
                      <a:pt x="379190" y="5113"/>
                      <a:pt x="381095" y="3779"/>
                    </a:cubicBezTo>
                    <a:cubicBezTo>
                      <a:pt x="376523" y="5875"/>
                      <a:pt x="377380" y="4541"/>
                      <a:pt x="373571" y="6637"/>
                    </a:cubicBezTo>
                    <a:lnTo>
                      <a:pt x="373571" y="5494"/>
                    </a:lnTo>
                    <a:cubicBezTo>
                      <a:pt x="372237" y="5494"/>
                      <a:pt x="370046" y="7113"/>
                      <a:pt x="369189" y="6161"/>
                    </a:cubicBezTo>
                    <a:cubicBezTo>
                      <a:pt x="366141" y="3875"/>
                      <a:pt x="354140" y="6161"/>
                      <a:pt x="346329" y="3779"/>
                    </a:cubicBezTo>
                    <a:cubicBezTo>
                      <a:pt x="347853" y="7208"/>
                      <a:pt x="342614" y="2256"/>
                      <a:pt x="342329" y="4923"/>
                    </a:cubicBezTo>
                    <a:cubicBezTo>
                      <a:pt x="341852" y="4065"/>
                      <a:pt x="340805" y="3589"/>
                      <a:pt x="342329" y="2922"/>
                    </a:cubicBezTo>
                    <a:cubicBezTo>
                      <a:pt x="338328" y="3684"/>
                      <a:pt x="336328" y="1684"/>
                      <a:pt x="333566" y="3875"/>
                    </a:cubicBezTo>
                    <a:cubicBezTo>
                      <a:pt x="333089" y="3018"/>
                      <a:pt x="334423" y="2732"/>
                      <a:pt x="333566" y="2160"/>
                    </a:cubicBezTo>
                    <a:cubicBezTo>
                      <a:pt x="332708" y="1589"/>
                      <a:pt x="332327" y="2922"/>
                      <a:pt x="331851" y="2160"/>
                    </a:cubicBezTo>
                    <a:cubicBezTo>
                      <a:pt x="331375" y="1398"/>
                      <a:pt x="332422" y="1494"/>
                      <a:pt x="333089" y="1112"/>
                    </a:cubicBezTo>
                    <a:cubicBezTo>
                      <a:pt x="328994" y="1112"/>
                      <a:pt x="328613" y="3779"/>
                      <a:pt x="328327" y="6065"/>
                    </a:cubicBezTo>
                    <a:cubicBezTo>
                      <a:pt x="326231" y="4923"/>
                      <a:pt x="325184" y="5113"/>
                      <a:pt x="323755" y="6637"/>
                    </a:cubicBezTo>
                    <a:cubicBezTo>
                      <a:pt x="322993" y="5875"/>
                      <a:pt x="321755" y="5113"/>
                      <a:pt x="324326" y="4827"/>
                    </a:cubicBezTo>
                    <a:cubicBezTo>
                      <a:pt x="322897" y="4827"/>
                      <a:pt x="315563" y="3684"/>
                      <a:pt x="315468" y="5589"/>
                    </a:cubicBezTo>
                    <a:cubicBezTo>
                      <a:pt x="315468" y="5113"/>
                      <a:pt x="313468" y="5589"/>
                      <a:pt x="313087" y="5589"/>
                    </a:cubicBezTo>
                    <a:cubicBezTo>
                      <a:pt x="310868" y="5446"/>
                      <a:pt x="308639" y="5446"/>
                      <a:pt x="306419" y="5589"/>
                    </a:cubicBezTo>
                    <a:lnTo>
                      <a:pt x="307372" y="5589"/>
                    </a:lnTo>
                    <a:cubicBezTo>
                      <a:pt x="306134" y="7780"/>
                      <a:pt x="304705" y="5589"/>
                      <a:pt x="302228" y="6351"/>
                    </a:cubicBezTo>
                    <a:lnTo>
                      <a:pt x="302228" y="6351"/>
                    </a:lnTo>
                    <a:cubicBezTo>
                      <a:pt x="296418" y="4732"/>
                      <a:pt x="299752" y="7208"/>
                      <a:pt x="294037" y="5303"/>
                    </a:cubicBezTo>
                    <a:lnTo>
                      <a:pt x="294037" y="6732"/>
                    </a:lnTo>
                    <a:cubicBezTo>
                      <a:pt x="293465" y="9780"/>
                      <a:pt x="288988" y="4923"/>
                      <a:pt x="285655" y="6065"/>
                    </a:cubicBezTo>
                    <a:lnTo>
                      <a:pt x="286798" y="6923"/>
                    </a:lnTo>
                    <a:cubicBezTo>
                      <a:pt x="284988" y="7970"/>
                      <a:pt x="281750" y="2827"/>
                      <a:pt x="279940" y="2446"/>
                    </a:cubicBezTo>
                    <a:cubicBezTo>
                      <a:pt x="279940" y="2446"/>
                      <a:pt x="280511" y="2446"/>
                      <a:pt x="281083" y="1779"/>
                    </a:cubicBezTo>
                    <a:cubicBezTo>
                      <a:pt x="276320" y="-31"/>
                      <a:pt x="280511" y="3589"/>
                      <a:pt x="276892" y="4065"/>
                    </a:cubicBezTo>
                    <a:cubicBezTo>
                      <a:pt x="276225" y="3113"/>
                      <a:pt x="277749" y="1494"/>
                      <a:pt x="275368" y="1398"/>
                    </a:cubicBezTo>
                    <a:cubicBezTo>
                      <a:pt x="272987" y="1303"/>
                      <a:pt x="268415" y="4541"/>
                      <a:pt x="265176" y="2636"/>
                    </a:cubicBezTo>
                    <a:cubicBezTo>
                      <a:pt x="265843" y="3398"/>
                      <a:pt x="266605" y="4161"/>
                      <a:pt x="265176" y="4732"/>
                    </a:cubicBezTo>
                    <a:cubicBezTo>
                      <a:pt x="263747" y="5303"/>
                      <a:pt x="258318" y="1874"/>
                      <a:pt x="255651" y="4256"/>
                    </a:cubicBezTo>
                    <a:cubicBezTo>
                      <a:pt x="255565" y="4075"/>
                      <a:pt x="255565" y="3865"/>
                      <a:pt x="255651" y="3684"/>
                    </a:cubicBezTo>
                    <a:cubicBezTo>
                      <a:pt x="253651" y="4351"/>
                      <a:pt x="249269" y="4732"/>
                      <a:pt x="248126" y="6065"/>
                    </a:cubicBezTo>
                    <a:cubicBezTo>
                      <a:pt x="246317" y="1208"/>
                      <a:pt x="236125" y="8352"/>
                      <a:pt x="236125" y="3875"/>
                    </a:cubicBezTo>
                    <a:lnTo>
                      <a:pt x="230219" y="3875"/>
                    </a:lnTo>
                    <a:lnTo>
                      <a:pt x="230219" y="3398"/>
                    </a:lnTo>
                    <a:cubicBezTo>
                      <a:pt x="227876" y="2960"/>
                      <a:pt x="225476" y="3665"/>
                      <a:pt x="223742" y="5303"/>
                    </a:cubicBezTo>
                    <a:cubicBezTo>
                      <a:pt x="222885" y="5303"/>
                      <a:pt x="223742" y="4541"/>
                      <a:pt x="223742" y="4351"/>
                    </a:cubicBezTo>
                    <a:cubicBezTo>
                      <a:pt x="220123" y="3199"/>
                      <a:pt x="216179" y="3722"/>
                      <a:pt x="212979" y="5780"/>
                    </a:cubicBezTo>
                    <a:lnTo>
                      <a:pt x="212503" y="4351"/>
                    </a:lnTo>
                    <a:cubicBezTo>
                      <a:pt x="211265" y="5208"/>
                      <a:pt x="204406" y="2065"/>
                      <a:pt x="198977" y="3779"/>
                    </a:cubicBezTo>
                    <a:cubicBezTo>
                      <a:pt x="199082" y="3494"/>
                      <a:pt x="199282" y="3256"/>
                      <a:pt x="199549" y="3113"/>
                    </a:cubicBezTo>
                    <a:cubicBezTo>
                      <a:pt x="193453" y="4827"/>
                      <a:pt x="184880" y="-888"/>
                      <a:pt x="182594" y="4446"/>
                    </a:cubicBezTo>
                    <a:lnTo>
                      <a:pt x="178594" y="5685"/>
                    </a:lnTo>
                    <a:cubicBezTo>
                      <a:pt x="183833" y="5685"/>
                      <a:pt x="177832" y="7970"/>
                      <a:pt x="179927" y="8828"/>
                    </a:cubicBezTo>
                    <a:cubicBezTo>
                      <a:pt x="177832" y="8828"/>
                      <a:pt x="174593" y="7304"/>
                      <a:pt x="177165" y="7018"/>
                    </a:cubicBezTo>
                    <a:lnTo>
                      <a:pt x="177165" y="7018"/>
                    </a:lnTo>
                    <a:cubicBezTo>
                      <a:pt x="178118" y="4256"/>
                      <a:pt x="170688" y="5970"/>
                      <a:pt x="170783" y="4161"/>
                    </a:cubicBezTo>
                    <a:cubicBezTo>
                      <a:pt x="160496" y="4161"/>
                      <a:pt x="150400" y="2732"/>
                      <a:pt x="140684" y="2636"/>
                    </a:cubicBezTo>
                    <a:lnTo>
                      <a:pt x="141827" y="4732"/>
                    </a:lnTo>
                    <a:lnTo>
                      <a:pt x="138494" y="4732"/>
                    </a:lnTo>
                    <a:cubicBezTo>
                      <a:pt x="137541" y="4256"/>
                      <a:pt x="137255" y="3018"/>
                      <a:pt x="139732" y="3113"/>
                    </a:cubicBezTo>
                    <a:cubicBezTo>
                      <a:pt x="138398" y="1970"/>
                      <a:pt x="135636" y="4161"/>
                      <a:pt x="135541" y="4637"/>
                    </a:cubicBezTo>
                    <a:cubicBezTo>
                      <a:pt x="130873" y="3779"/>
                      <a:pt x="137446" y="2160"/>
                      <a:pt x="135541" y="2065"/>
                    </a:cubicBezTo>
                    <a:lnTo>
                      <a:pt x="133541" y="2065"/>
                    </a:lnTo>
                    <a:lnTo>
                      <a:pt x="134017" y="2065"/>
                    </a:lnTo>
                    <a:cubicBezTo>
                      <a:pt x="132398" y="2922"/>
                      <a:pt x="132207" y="3779"/>
                      <a:pt x="129350" y="3684"/>
                    </a:cubicBezTo>
                    <a:cubicBezTo>
                      <a:pt x="126492" y="3589"/>
                      <a:pt x="128397" y="2351"/>
                      <a:pt x="127730" y="2351"/>
                    </a:cubicBezTo>
                    <a:cubicBezTo>
                      <a:pt x="127064" y="2351"/>
                      <a:pt x="127730" y="2351"/>
                      <a:pt x="126587" y="2351"/>
                    </a:cubicBezTo>
                    <a:lnTo>
                      <a:pt x="122301" y="2351"/>
                    </a:lnTo>
                    <a:lnTo>
                      <a:pt x="124016" y="4065"/>
                    </a:lnTo>
                    <a:cubicBezTo>
                      <a:pt x="122206" y="4923"/>
                      <a:pt x="120015" y="4065"/>
                      <a:pt x="122015" y="5875"/>
                    </a:cubicBezTo>
                    <a:cubicBezTo>
                      <a:pt x="119158" y="2922"/>
                      <a:pt x="106204" y="4827"/>
                      <a:pt x="104394" y="3875"/>
                    </a:cubicBezTo>
                    <a:cubicBezTo>
                      <a:pt x="101708" y="4961"/>
                      <a:pt x="98784" y="5323"/>
                      <a:pt x="95917" y="4923"/>
                    </a:cubicBezTo>
                    <a:cubicBezTo>
                      <a:pt x="96774" y="4923"/>
                      <a:pt x="97250" y="7208"/>
                      <a:pt x="94393" y="7018"/>
                    </a:cubicBezTo>
                    <a:cubicBezTo>
                      <a:pt x="95441" y="3018"/>
                      <a:pt x="89345" y="5303"/>
                      <a:pt x="87058" y="2446"/>
                    </a:cubicBezTo>
                    <a:cubicBezTo>
                      <a:pt x="89059" y="4351"/>
                      <a:pt x="79153" y="2446"/>
                      <a:pt x="82296" y="5589"/>
                    </a:cubicBezTo>
                    <a:cubicBezTo>
                      <a:pt x="80010" y="5589"/>
                      <a:pt x="82296" y="4065"/>
                      <a:pt x="80391" y="3208"/>
                    </a:cubicBezTo>
                    <a:cubicBezTo>
                      <a:pt x="74038" y="3513"/>
                      <a:pt x="67675" y="3360"/>
                      <a:pt x="61341" y="2732"/>
                    </a:cubicBezTo>
                    <a:cubicBezTo>
                      <a:pt x="61341" y="3208"/>
                      <a:pt x="62389" y="3970"/>
                      <a:pt x="61341" y="4732"/>
                    </a:cubicBezTo>
                    <a:lnTo>
                      <a:pt x="57721" y="2160"/>
                    </a:lnTo>
                    <a:cubicBezTo>
                      <a:pt x="56388" y="2160"/>
                      <a:pt x="56483" y="5208"/>
                      <a:pt x="54102" y="3398"/>
                    </a:cubicBezTo>
                    <a:cubicBezTo>
                      <a:pt x="54102" y="3398"/>
                      <a:pt x="54959" y="4446"/>
                      <a:pt x="54102" y="4637"/>
                    </a:cubicBezTo>
                    <a:cubicBezTo>
                      <a:pt x="40767" y="2160"/>
                      <a:pt x="26765" y="6732"/>
                      <a:pt x="13145" y="1970"/>
                    </a:cubicBezTo>
                    <a:cubicBezTo>
                      <a:pt x="15050" y="3018"/>
                      <a:pt x="13811" y="3113"/>
                      <a:pt x="12383" y="3113"/>
                    </a:cubicBezTo>
                    <a:cubicBezTo>
                      <a:pt x="13335" y="3113"/>
                      <a:pt x="12383" y="4351"/>
                      <a:pt x="12383" y="5113"/>
                    </a:cubicBezTo>
                    <a:lnTo>
                      <a:pt x="6668" y="3113"/>
                    </a:lnTo>
                    <a:cubicBezTo>
                      <a:pt x="5620" y="5113"/>
                      <a:pt x="571" y="3113"/>
                      <a:pt x="0" y="5113"/>
                    </a:cubicBezTo>
                    <a:lnTo>
                      <a:pt x="1810" y="5113"/>
                    </a:lnTo>
                    <a:cubicBezTo>
                      <a:pt x="-571" y="7304"/>
                      <a:pt x="5144" y="9971"/>
                      <a:pt x="4763" y="12733"/>
                    </a:cubicBezTo>
                    <a:cubicBezTo>
                      <a:pt x="7429" y="10257"/>
                      <a:pt x="11906" y="16448"/>
                      <a:pt x="16288" y="12733"/>
                    </a:cubicBezTo>
                    <a:cubicBezTo>
                      <a:pt x="17240" y="13304"/>
                      <a:pt x="15431" y="13686"/>
                      <a:pt x="16288" y="14352"/>
                    </a:cubicBezTo>
                    <a:cubicBezTo>
                      <a:pt x="17431" y="13114"/>
                      <a:pt x="18764" y="12828"/>
                      <a:pt x="21336" y="13400"/>
                    </a:cubicBezTo>
                    <a:lnTo>
                      <a:pt x="21336" y="13400"/>
                    </a:lnTo>
                    <a:cubicBezTo>
                      <a:pt x="27337" y="13495"/>
                      <a:pt x="33328" y="14066"/>
                      <a:pt x="39243" y="15114"/>
                    </a:cubicBezTo>
                    <a:lnTo>
                      <a:pt x="38576" y="13686"/>
                    </a:lnTo>
                    <a:cubicBezTo>
                      <a:pt x="39586" y="13800"/>
                      <a:pt x="40557" y="14133"/>
                      <a:pt x="41434" y="14638"/>
                    </a:cubicBezTo>
                    <a:cubicBezTo>
                      <a:pt x="43434" y="12543"/>
                      <a:pt x="36671" y="14638"/>
                      <a:pt x="38481" y="12257"/>
                    </a:cubicBezTo>
                    <a:cubicBezTo>
                      <a:pt x="40672" y="15019"/>
                      <a:pt x="50387" y="12257"/>
                      <a:pt x="51911" y="15495"/>
                    </a:cubicBezTo>
                    <a:cubicBezTo>
                      <a:pt x="54578" y="15495"/>
                      <a:pt x="51149" y="13876"/>
                      <a:pt x="53816" y="13876"/>
                    </a:cubicBezTo>
                    <a:lnTo>
                      <a:pt x="54483" y="14733"/>
                    </a:lnTo>
                    <a:lnTo>
                      <a:pt x="55150" y="13686"/>
                    </a:lnTo>
                    <a:cubicBezTo>
                      <a:pt x="56864" y="13686"/>
                      <a:pt x="57721" y="14924"/>
                      <a:pt x="57721" y="15686"/>
                    </a:cubicBezTo>
                    <a:cubicBezTo>
                      <a:pt x="57188" y="15600"/>
                      <a:pt x="56636" y="15600"/>
                      <a:pt x="56102" y="15686"/>
                    </a:cubicBezTo>
                    <a:cubicBezTo>
                      <a:pt x="58388" y="16638"/>
                      <a:pt x="62389" y="15686"/>
                      <a:pt x="63151" y="15686"/>
                    </a:cubicBezTo>
                    <a:lnTo>
                      <a:pt x="60674" y="15210"/>
                    </a:lnTo>
                    <a:cubicBezTo>
                      <a:pt x="68218" y="15171"/>
                      <a:pt x="75762" y="14686"/>
                      <a:pt x="83248" y="13781"/>
                    </a:cubicBezTo>
                    <a:lnTo>
                      <a:pt x="83248" y="13114"/>
                    </a:lnTo>
                    <a:cubicBezTo>
                      <a:pt x="88487" y="11876"/>
                      <a:pt x="87440" y="13781"/>
                      <a:pt x="92773" y="13114"/>
                    </a:cubicBezTo>
                    <a:lnTo>
                      <a:pt x="92773" y="13114"/>
                    </a:lnTo>
                    <a:cubicBezTo>
                      <a:pt x="94097" y="12428"/>
                      <a:pt x="95583" y="12133"/>
                      <a:pt x="97060" y="12257"/>
                    </a:cubicBezTo>
                    <a:cubicBezTo>
                      <a:pt x="95631" y="13019"/>
                      <a:pt x="99822" y="13686"/>
                      <a:pt x="97917" y="14543"/>
                    </a:cubicBezTo>
                    <a:cubicBezTo>
                      <a:pt x="103632" y="13304"/>
                      <a:pt x="100679" y="13495"/>
                      <a:pt x="104489" y="11114"/>
                    </a:cubicBezTo>
                    <a:lnTo>
                      <a:pt x="105346" y="12161"/>
                    </a:lnTo>
                    <a:cubicBezTo>
                      <a:pt x="106461" y="10999"/>
                      <a:pt x="108023" y="10380"/>
                      <a:pt x="109633" y="10447"/>
                    </a:cubicBezTo>
                    <a:cubicBezTo>
                      <a:pt x="107252" y="11304"/>
                      <a:pt x="111443" y="12066"/>
                      <a:pt x="108775" y="13304"/>
                    </a:cubicBezTo>
                    <a:cubicBezTo>
                      <a:pt x="114776" y="15686"/>
                      <a:pt x="117729" y="10923"/>
                      <a:pt x="120491" y="14352"/>
                    </a:cubicBezTo>
                    <a:cubicBezTo>
                      <a:pt x="123254" y="11399"/>
                      <a:pt x="115252" y="12733"/>
                      <a:pt x="116872" y="12066"/>
                    </a:cubicBezTo>
                    <a:cubicBezTo>
                      <a:pt x="115538" y="11114"/>
                      <a:pt x="119158" y="9780"/>
                      <a:pt x="121063" y="10161"/>
                    </a:cubicBezTo>
                    <a:cubicBezTo>
                      <a:pt x="122968" y="10542"/>
                      <a:pt x="124301" y="13971"/>
                      <a:pt x="129159" y="13876"/>
                    </a:cubicBezTo>
                    <a:cubicBezTo>
                      <a:pt x="128683" y="13876"/>
                      <a:pt x="128683" y="13876"/>
                      <a:pt x="128206" y="13876"/>
                    </a:cubicBezTo>
                    <a:cubicBezTo>
                      <a:pt x="130016" y="14638"/>
                      <a:pt x="131731" y="12828"/>
                      <a:pt x="133921" y="13876"/>
                    </a:cubicBezTo>
                    <a:cubicBezTo>
                      <a:pt x="135160" y="11971"/>
                      <a:pt x="136874" y="13876"/>
                      <a:pt x="137160" y="11590"/>
                    </a:cubicBezTo>
                    <a:lnTo>
                      <a:pt x="132779" y="12161"/>
                    </a:lnTo>
                    <a:cubicBezTo>
                      <a:pt x="135255" y="11590"/>
                      <a:pt x="137636" y="8828"/>
                      <a:pt x="142304" y="10161"/>
                    </a:cubicBezTo>
                    <a:cubicBezTo>
                      <a:pt x="141561" y="10771"/>
                      <a:pt x="140732" y="11257"/>
                      <a:pt x="139827" y="11590"/>
                    </a:cubicBezTo>
                    <a:cubicBezTo>
                      <a:pt x="141065" y="12257"/>
                      <a:pt x="142208" y="11114"/>
                      <a:pt x="143446" y="11590"/>
                    </a:cubicBezTo>
                    <a:cubicBezTo>
                      <a:pt x="143446" y="13971"/>
                      <a:pt x="138017" y="12161"/>
                      <a:pt x="135350" y="13876"/>
                    </a:cubicBezTo>
                    <a:cubicBezTo>
                      <a:pt x="136684" y="14924"/>
                      <a:pt x="140494" y="12257"/>
                      <a:pt x="139065" y="14733"/>
                    </a:cubicBezTo>
                    <a:cubicBezTo>
                      <a:pt x="141065" y="11590"/>
                      <a:pt x="143827" y="14733"/>
                      <a:pt x="147161" y="12733"/>
                    </a:cubicBezTo>
                    <a:lnTo>
                      <a:pt x="147161" y="14066"/>
                    </a:lnTo>
                    <a:cubicBezTo>
                      <a:pt x="147923" y="13619"/>
                      <a:pt x="148761" y="13333"/>
                      <a:pt x="149638" y="13209"/>
                    </a:cubicBezTo>
                    <a:lnTo>
                      <a:pt x="147923" y="15019"/>
                    </a:lnTo>
                    <a:cubicBezTo>
                      <a:pt x="150590" y="13495"/>
                      <a:pt x="153067" y="16353"/>
                      <a:pt x="155639" y="15590"/>
                    </a:cubicBezTo>
                    <a:cubicBezTo>
                      <a:pt x="150304" y="15590"/>
                      <a:pt x="154400" y="13876"/>
                      <a:pt x="152210" y="12923"/>
                    </a:cubicBezTo>
                    <a:cubicBezTo>
                      <a:pt x="158782" y="11019"/>
                      <a:pt x="155924" y="16543"/>
                      <a:pt x="163354" y="15876"/>
                    </a:cubicBezTo>
                    <a:cubicBezTo>
                      <a:pt x="162306" y="15876"/>
                      <a:pt x="159544" y="15019"/>
                      <a:pt x="161163" y="14352"/>
                    </a:cubicBezTo>
                    <a:cubicBezTo>
                      <a:pt x="162611" y="14590"/>
                      <a:pt x="164001" y="15114"/>
                      <a:pt x="165259" y="15876"/>
                    </a:cubicBezTo>
                    <a:cubicBezTo>
                      <a:pt x="170117" y="15876"/>
                      <a:pt x="164497" y="14448"/>
                      <a:pt x="166592" y="13590"/>
                    </a:cubicBezTo>
                    <a:cubicBezTo>
                      <a:pt x="168212" y="15305"/>
                      <a:pt x="168973" y="12923"/>
                      <a:pt x="171164" y="12447"/>
                    </a:cubicBezTo>
                    <a:lnTo>
                      <a:pt x="171164" y="13781"/>
                    </a:lnTo>
                    <a:cubicBezTo>
                      <a:pt x="176689" y="14733"/>
                      <a:pt x="172593" y="10828"/>
                      <a:pt x="177641" y="11971"/>
                    </a:cubicBezTo>
                    <a:lnTo>
                      <a:pt x="175546" y="13876"/>
                    </a:lnTo>
                    <a:lnTo>
                      <a:pt x="178118" y="13400"/>
                    </a:lnTo>
                    <a:lnTo>
                      <a:pt x="178118" y="15019"/>
                    </a:lnTo>
                    <a:cubicBezTo>
                      <a:pt x="180203" y="14209"/>
                      <a:pt x="182509" y="14209"/>
                      <a:pt x="184595" y="15019"/>
                    </a:cubicBezTo>
                    <a:cubicBezTo>
                      <a:pt x="183928" y="13971"/>
                      <a:pt x="184595" y="12447"/>
                      <a:pt x="187452" y="12352"/>
                    </a:cubicBezTo>
                    <a:cubicBezTo>
                      <a:pt x="190310" y="12257"/>
                      <a:pt x="186500" y="13686"/>
                      <a:pt x="189929" y="13495"/>
                    </a:cubicBezTo>
                    <a:cubicBezTo>
                      <a:pt x="189167" y="14352"/>
                      <a:pt x="188309" y="15495"/>
                      <a:pt x="186785" y="14162"/>
                    </a:cubicBezTo>
                    <a:cubicBezTo>
                      <a:pt x="186785" y="14162"/>
                      <a:pt x="186023" y="15114"/>
                      <a:pt x="185833" y="15495"/>
                    </a:cubicBezTo>
                    <a:cubicBezTo>
                      <a:pt x="187643" y="16543"/>
                      <a:pt x="190405" y="15495"/>
                      <a:pt x="191643" y="15495"/>
                    </a:cubicBezTo>
                    <a:cubicBezTo>
                      <a:pt x="191205" y="15562"/>
                      <a:pt x="190748" y="15562"/>
                      <a:pt x="190310" y="15495"/>
                    </a:cubicBezTo>
                    <a:lnTo>
                      <a:pt x="195358" y="13590"/>
                    </a:lnTo>
                    <a:cubicBezTo>
                      <a:pt x="196120" y="13590"/>
                      <a:pt x="195358" y="14543"/>
                      <a:pt x="195358" y="14924"/>
                    </a:cubicBezTo>
                    <a:cubicBezTo>
                      <a:pt x="196415" y="14543"/>
                      <a:pt x="197501" y="14219"/>
                      <a:pt x="198596" y="13971"/>
                    </a:cubicBezTo>
                    <a:cubicBezTo>
                      <a:pt x="198596" y="15114"/>
                      <a:pt x="198596" y="16353"/>
                      <a:pt x="196215" y="16829"/>
                    </a:cubicBezTo>
                    <a:lnTo>
                      <a:pt x="200977" y="15590"/>
                    </a:lnTo>
                    <a:cubicBezTo>
                      <a:pt x="200977" y="16067"/>
                      <a:pt x="203454" y="17019"/>
                      <a:pt x="202883" y="17400"/>
                    </a:cubicBezTo>
                    <a:cubicBezTo>
                      <a:pt x="205550" y="18067"/>
                      <a:pt x="209455" y="15210"/>
                      <a:pt x="212979" y="16067"/>
                    </a:cubicBezTo>
                    <a:cubicBezTo>
                      <a:pt x="213341" y="15733"/>
                      <a:pt x="213817" y="15533"/>
                      <a:pt x="214313" y="15495"/>
                    </a:cubicBezTo>
                    <a:cubicBezTo>
                      <a:pt x="217656" y="16362"/>
                      <a:pt x="221161" y="16362"/>
                      <a:pt x="224504" y="15495"/>
                    </a:cubicBezTo>
                    <a:lnTo>
                      <a:pt x="226790" y="17495"/>
                    </a:lnTo>
                    <a:cubicBezTo>
                      <a:pt x="229838" y="17019"/>
                      <a:pt x="223742" y="14924"/>
                      <a:pt x="228886" y="14162"/>
                    </a:cubicBezTo>
                    <a:cubicBezTo>
                      <a:pt x="232505" y="13495"/>
                      <a:pt x="230219" y="15876"/>
                      <a:pt x="231553" y="16448"/>
                    </a:cubicBezTo>
                    <a:cubicBezTo>
                      <a:pt x="233858" y="14524"/>
                      <a:pt x="237020" y="13971"/>
                      <a:pt x="239840" y="15019"/>
                    </a:cubicBezTo>
                    <a:cubicBezTo>
                      <a:pt x="238030" y="16829"/>
                      <a:pt x="235630" y="17905"/>
                      <a:pt x="233077" y="18067"/>
                    </a:cubicBezTo>
                    <a:close/>
                    <a:moveTo>
                      <a:pt x="271177" y="17210"/>
                    </a:moveTo>
                    <a:cubicBezTo>
                      <a:pt x="270510" y="17210"/>
                      <a:pt x="268986" y="18353"/>
                      <a:pt x="268415" y="17210"/>
                    </a:cubicBezTo>
                    <a:cubicBezTo>
                      <a:pt x="269367" y="15972"/>
                      <a:pt x="270034" y="16733"/>
                      <a:pt x="271177" y="17210"/>
                    </a:cubicBezTo>
                    <a:close/>
                    <a:moveTo>
                      <a:pt x="329279" y="13781"/>
                    </a:moveTo>
                    <a:cubicBezTo>
                      <a:pt x="328708" y="13781"/>
                      <a:pt x="327850" y="13781"/>
                      <a:pt x="326898" y="13781"/>
                    </a:cubicBezTo>
                    <a:cubicBezTo>
                      <a:pt x="327708" y="13543"/>
                      <a:pt x="328565" y="13543"/>
                      <a:pt x="329375" y="13781"/>
                    </a:cubicBezTo>
                    <a:close/>
                    <a:moveTo>
                      <a:pt x="491204" y="4256"/>
                    </a:moveTo>
                    <a:lnTo>
                      <a:pt x="491204" y="4256"/>
                    </a:lnTo>
                    <a:cubicBezTo>
                      <a:pt x="489299" y="3494"/>
                      <a:pt x="490252" y="3684"/>
                      <a:pt x="491014" y="3970"/>
                    </a:cubicBezTo>
                    <a:close/>
                    <a:moveTo>
                      <a:pt x="494633" y="4827"/>
                    </a:moveTo>
                    <a:cubicBezTo>
                      <a:pt x="494633" y="4827"/>
                      <a:pt x="494633" y="4827"/>
                      <a:pt x="494633" y="4256"/>
                    </a:cubicBezTo>
                    <a:cubicBezTo>
                      <a:pt x="494633" y="3684"/>
                      <a:pt x="493586" y="4256"/>
                      <a:pt x="492728" y="4256"/>
                    </a:cubicBezTo>
                    <a:cubicBezTo>
                      <a:pt x="491871" y="4256"/>
                      <a:pt x="493395" y="4923"/>
                      <a:pt x="494443" y="4541"/>
                    </a:cubicBezTo>
                    <a:close/>
                    <a:moveTo>
                      <a:pt x="126683" y="5399"/>
                    </a:moveTo>
                    <a:lnTo>
                      <a:pt x="127349" y="5399"/>
                    </a:lnTo>
                    <a:cubicBezTo>
                      <a:pt x="125635" y="5875"/>
                      <a:pt x="126016" y="5494"/>
                      <a:pt x="126492" y="51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7CDECBB3-D3D1-98D0-BFBD-7F600AC3055E}"/>
                  </a:ext>
                </a:extLst>
              </p:cNvPr>
              <p:cNvSpPr/>
              <p:nvPr/>
            </p:nvSpPr>
            <p:spPr>
              <a:xfrm>
                <a:off x="7960562" y="1797209"/>
                <a:ext cx="296" cy="995"/>
              </a:xfrm>
              <a:custGeom>
                <a:avLst/>
                <a:gdLst>
                  <a:gd name="connsiteX0" fmla="*/ 296 w 296"/>
                  <a:gd name="connsiteY0" fmla="*/ 995 h 995"/>
                  <a:gd name="connsiteX1" fmla="*/ 296 w 296"/>
                  <a:gd name="connsiteY1" fmla="*/ 233 h 995"/>
                  <a:gd name="connsiteX2" fmla="*/ 296 w 296"/>
                  <a:gd name="connsiteY2" fmla="*/ 995 h 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995">
                    <a:moveTo>
                      <a:pt x="296" y="995"/>
                    </a:moveTo>
                    <a:cubicBezTo>
                      <a:pt x="296" y="995"/>
                      <a:pt x="296" y="995"/>
                      <a:pt x="296" y="233"/>
                    </a:cubicBezTo>
                    <a:cubicBezTo>
                      <a:pt x="296" y="-529"/>
                      <a:pt x="-370" y="805"/>
                      <a:pt x="296" y="9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BBF84CAC-80CD-5A21-B479-DB6C9746F353}"/>
                  </a:ext>
                </a:extLst>
              </p:cNvPr>
              <p:cNvSpPr/>
              <p:nvPr/>
            </p:nvSpPr>
            <p:spPr>
              <a:xfrm>
                <a:off x="7847415" y="180134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D68772A4-0FF5-EA7A-B368-64298E54A699}"/>
                  </a:ext>
                </a:extLst>
              </p:cNvPr>
              <p:cNvSpPr/>
              <p:nvPr/>
            </p:nvSpPr>
            <p:spPr>
              <a:xfrm>
                <a:off x="8078016" y="1798299"/>
                <a:ext cx="1428" cy="762"/>
              </a:xfrm>
              <a:custGeom>
                <a:avLst/>
                <a:gdLst>
                  <a:gd name="connsiteX0" fmla="*/ 1429 w 1428"/>
                  <a:gd name="connsiteY0" fmla="*/ 762 h 762"/>
                  <a:gd name="connsiteX1" fmla="*/ 0 w 1428"/>
                  <a:gd name="connsiteY1" fmla="*/ 0 h 762"/>
                  <a:gd name="connsiteX2" fmla="*/ 1429 w 1428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762">
                    <a:moveTo>
                      <a:pt x="1429" y="762"/>
                    </a:moveTo>
                    <a:cubicBezTo>
                      <a:pt x="886" y="648"/>
                      <a:pt x="391" y="391"/>
                      <a:pt x="0" y="0"/>
                    </a:cubicBezTo>
                    <a:cubicBezTo>
                      <a:pt x="0" y="0"/>
                      <a:pt x="286" y="667"/>
                      <a:pt x="1429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C534C496-0A91-7C55-A2B9-9E720772ACDC}"/>
                  </a:ext>
                </a:extLst>
              </p:cNvPr>
              <p:cNvSpPr/>
              <p:nvPr/>
            </p:nvSpPr>
            <p:spPr>
              <a:xfrm>
                <a:off x="8148405" y="1784644"/>
                <a:ext cx="2190" cy="510"/>
              </a:xfrm>
              <a:custGeom>
                <a:avLst/>
                <a:gdLst>
                  <a:gd name="connsiteX0" fmla="*/ 2191 w 2190"/>
                  <a:gd name="connsiteY0" fmla="*/ 35 h 510"/>
                  <a:gd name="connsiteX1" fmla="*/ 0 w 2190"/>
                  <a:gd name="connsiteY1" fmla="*/ 35 h 510"/>
                  <a:gd name="connsiteX2" fmla="*/ 2000 w 2190"/>
                  <a:gd name="connsiteY2" fmla="*/ 511 h 510"/>
                  <a:gd name="connsiteX3" fmla="*/ 2191 w 2190"/>
                  <a:gd name="connsiteY3" fmla="*/ 35 h 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510">
                    <a:moveTo>
                      <a:pt x="2191" y="35"/>
                    </a:moveTo>
                    <a:lnTo>
                      <a:pt x="0" y="35"/>
                    </a:lnTo>
                    <a:cubicBezTo>
                      <a:pt x="705" y="-80"/>
                      <a:pt x="1419" y="92"/>
                      <a:pt x="2000" y="511"/>
                    </a:cubicBezTo>
                    <a:cubicBezTo>
                      <a:pt x="2000" y="511"/>
                      <a:pt x="1524" y="35"/>
                      <a:pt x="2191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69422B2E-7DFD-FA93-5634-1C129A0139EF}"/>
                  </a:ext>
                </a:extLst>
              </p:cNvPr>
              <p:cNvSpPr/>
              <p:nvPr/>
            </p:nvSpPr>
            <p:spPr>
              <a:xfrm>
                <a:off x="8169007" y="1793061"/>
                <a:ext cx="1686" cy="9525"/>
              </a:xfrm>
              <a:custGeom>
                <a:avLst/>
                <a:gdLst>
                  <a:gd name="connsiteX0" fmla="*/ 639 w 1686"/>
                  <a:gd name="connsiteY0" fmla="*/ 0 h 9525"/>
                  <a:gd name="connsiteX1" fmla="*/ 1686 w 1686"/>
                  <a:gd name="connsiteY1" fmla="*/ 0 h 9525"/>
                  <a:gd name="connsiteX2" fmla="*/ 1686 w 1686"/>
                  <a:gd name="connsiteY2" fmla="*/ 0 h 9525"/>
                  <a:gd name="connsiteX3" fmla="*/ 639 w 1686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6" h="9525">
                    <a:moveTo>
                      <a:pt x="639" y="0"/>
                    </a:moveTo>
                    <a:cubicBezTo>
                      <a:pt x="639" y="0"/>
                      <a:pt x="1401" y="0"/>
                      <a:pt x="1686" y="0"/>
                    </a:cubicBezTo>
                    <a:lnTo>
                      <a:pt x="1686" y="0"/>
                    </a:lnTo>
                    <a:cubicBezTo>
                      <a:pt x="258" y="0"/>
                      <a:pt x="-695" y="0"/>
                      <a:pt x="6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457B8259-83F2-E57F-829D-BF2BD7D189A5}"/>
                  </a:ext>
                </a:extLst>
              </p:cNvPr>
              <p:cNvSpPr/>
              <p:nvPr/>
            </p:nvSpPr>
            <p:spPr>
              <a:xfrm>
                <a:off x="8152691" y="1788846"/>
                <a:ext cx="3063" cy="1359"/>
              </a:xfrm>
              <a:custGeom>
                <a:avLst/>
                <a:gdLst>
                  <a:gd name="connsiteX0" fmla="*/ 0 w 3063"/>
                  <a:gd name="connsiteY0" fmla="*/ 500 h 1359"/>
                  <a:gd name="connsiteX1" fmla="*/ 3048 w 3063"/>
                  <a:gd name="connsiteY1" fmla="*/ 1072 h 1359"/>
                  <a:gd name="connsiteX2" fmla="*/ 3048 w 3063"/>
                  <a:gd name="connsiteY2" fmla="*/ 1072 h 1359"/>
                  <a:gd name="connsiteX3" fmla="*/ 0 w 3063"/>
                  <a:gd name="connsiteY3" fmla="*/ 500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3" h="1359">
                    <a:moveTo>
                      <a:pt x="0" y="500"/>
                    </a:moveTo>
                    <a:cubicBezTo>
                      <a:pt x="0" y="1738"/>
                      <a:pt x="1524" y="1357"/>
                      <a:pt x="3048" y="1072"/>
                    </a:cubicBezTo>
                    <a:lnTo>
                      <a:pt x="3048" y="1072"/>
                    </a:lnTo>
                    <a:cubicBezTo>
                      <a:pt x="3238" y="-548"/>
                      <a:pt x="1619" y="24"/>
                      <a:pt x="0" y="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D76B336A-111A-601B-D4A8-4B8357D21D82}"/>
                  </a:ext>
                </a:extLst>
              </p:cNvPr>
              <p:cNvSpPr/>
              <p:nvPr/>
            </p:nvSpPr>
            <p:spPr>
              <a:xfrm>
                <a:off x="8156120" y="1789574"/>
                <a:ext cx="1455" cy="343"/>
              </a:xfrm>
              <a:custGeom>
                <a:avLst/>
                <a:gdLst>
                  <a:gd name="connsiteX0" fmla="*/ 0 w 1455"/>
                  <a:gd name="connsiteY0" fmla="*/ 343 h 343"/>
                  <a:gd name="connsiteX1" fmla="*/ 1429 w 1455"/>
                  <a:gd name="connsiteY1" fmla="*/ 343 h 343"/>
                  <a:gd name="connsiteX2" fmla="*/ 0 w 1455"/>
                  <a:gd name="connsiteY2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" h="343">
                    <a:moveTo>
                      <a:pt x="0" y="343"/>
                    </a:moveTo>
                    <a:lnTo>
                      <a:pt x="1429" y="343"/>
                    </a:lnTo>
                    <a:cubicBezTo>
                      <a:pt x="1619" y="-323"/>
                      <a:pt x="762" y="153"/>
                      <a:pt x="0" y="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F6D89981-4773-911E-52B2-446126252481}"/>
                  </a:ext>
                </a:extLst>
              </p:cNvPr>
              <p:cNvSpPr/>
              <p:nvPr/>
            </p:nvSpPr>
            <p:spPr>
              <a:xfrm>
                <a:off x="8135391" y="1784774"/>
                <a:ext cx="2418" cy="1633"/>
              </a:xfrm>
              <a:custGeom>
                <a:avLst/>
                <a:gdLst>
                  <a:gd name="connsiteX0" fmla="*/ 1394 w 2418"/>
                  <a:gd name="connsiteY0" fmla="*/ 1524 h 1633"/>
                  <a:gd name="connsiteX1" fmla="*/ 2347 w 2418"/>
                  <a:gd name="connsiteY1" fmla="*/ 476 h 1633"/>
                  <a:gd name="connsiteX2" fmla="*/ 1394 w 2418"/>
                  <a:gd name="connsiteY2" fmla="*/ 1524 h 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8" h="1633">
                    <a:moveTo>
                      <a:pt x="1394" y="1524"/>
                    </a:moveTo>
                    <a:cubicBezTo>
                      <a:pt x="2156" y="1524"/>
                      <a:pt x="1870" y="0"/>
                      <a:pt x="2347" y="476"/>
                    </a:cubicBezTo>
                    <a:cubicBezTo>
                      <a:pt x="3109" y="-1238"/>
                      <a:pt x="-2511" y="2286"/>
                      <a:pt x="1394" y="1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15AE1148-B69E-D754-42E9-DB0AD9DE49E8}"/>
                  </a:ext>
                </a:extLst>
              </p:cNvPr>
              <p:cNvSpPr/>
              <p:nvPr/>
            </p:nvSpPr>
            <p:spPr>
              <a:xfrm>
                <a:off x="8152501" y="1791822"/>
                <a:ext cx="1428" cy="1428"/>
              </a:xfrm>
              <a:custGeom>
                <a:avLst/>
                <a:gdLst>
                  <a:gd name="connsiteX0" fmla="*/ 1429 w 1428"/>
                  <a:gd name="connsiteY0" fmla="*/ 1429 h 1428"/>
                  <a:gd name="connsiteX1" fmla="*/ 857 w 1428"/>
                  <a:gd name="connsiteY1" fmla="*/ 0 h 1428"/>
                  <a:gd name="connsiteX2" fmla="*/ 0 w 1428"/>
                  <a:gd name="connsiteY2" fmla="*/ 1143 h 1428"/>
                  <a:gd name="connsiteX3" fmla="*/ 1429 w 1428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428">
                    <a:moveTo>
                      <a:pt x="1429" y="1429"/>
                    </a:moveTo>
                    <a:lnTo>
                      <a:pt x="857" y="0"/>
                    </a:lnTo>
                    <a:lnTo>
                      <a:pt x="0" y="1143"/>
                    </a:lnTo>
                    <a:lnTo>
                      <a:pt x="1429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1EB49B1D-7BE1-1BD1-6B42-11A7995DAD2D}"/>
                  </a:ext>
                </a:extLst>
              </p:cNvPr>
              <p:cNvSpPr/>
              <p:nvPr/>
            </p:nvSpPr>
            <p:spPr>
              <a:xfrm>
                <a:off x="8141738" y="1792011"/>
                <a:ext cx="3143" cy="192"/>
              </a:xfrm>
              <a:custGeom>
                <a:avLst/>
                <a:gdLst>
                  <a:gd name="connsiteX0" fmla="*/ 0 w 3143"/>
                  <a:gd name="connsiteY0" fmla="*/ 193 h 192"/>
                  <a:gd name="connsiteX1" fmla="*/ 2476 w 3143"/>
                  <a:gd name="connsiteY1" fmla="*/ 193 h 192"/>
                  <a:gd name="connsiteX2" fmla="*/ 3143 w 3143"/>
                  <a:gd name="connsiteY2" fmla="*/ 193 h 192"/>
                  <a:gd name="connsiteX3" fmla="*/ 0 w 3143"/>
                  <a:gd name="connsiteY3" fmla="*/ 193 h 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3" h="192">
                    <a:moveTo>
                      <a:pt x="0" y="193"/>
                    </a:moveTo>
                    <a:lnTo>
                      <a:pt x="2476" y="193"/>
                    </a:lnTo>
                    <a:cubicBezTo>
                      <a:pt x="2476" y="193"/>
                      <a:pt x="2476" y="193"/>
                      <a:pt x="3143" y="193"/>
                    </a:cubicBezTo>
                    <a:cubicBezTo>
                      <a:pt x="1619" y="97"/>
                      <a:pt x="0" y="-188"/>
                      <a:pt x="0" y="1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D56F9294-23B7-EF5D-190E-CBC2CC659278}"/>
                  </a:ext>
                </a:extLst>
              </p:cNvPr>
              <p:cNvSpPr/>
              <p:nvPr/>
            </p:nvSpPr>
            <p:spPr>
              <a:xfrm>
                <a:off x="8144881" y="1792044"/>
                <a:ext cx="2000" cy="142"/>
              </a:xfrm>
              <a:custGeom>
                <a:avLst/>
                <a:gdLst>
                  <a:gd name="connsiteX0" fmla="*/ 0 w 2000"/>
                  <a:gd name="connsiteY0" fmla="*/ 64 h 142"/>
                  <a:gd name="connsiteX1" fmla="*/ 2000 w 2000"/>
                  <a:gd name="connsiteY1" fmla="*/ 64 h 142"/>
                  <a:gd name="connsiteX2" fmla="*/ 0 w 2000"/>
                  <a:gd name="connsiteY2" fmla="*/ 64 h 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142">
                    <a:moveTo>
                      <a:pt x="0" y="64"/>
                    </a:moveTo>
                    <a:cubicBezTo>
                      <a:pt x="667" y="169"/>
                      <a:pt x="1333" y="169"/>
                      <a:pt x="2000" y="64"/>
                    </a:cubicBezTo>
                    <a:cubicBezTo>
                      <a:pt x="1333" y="-21"/>
                      <a:pt x="667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5EFA569E-0AFB-A12D-9D05-B2110499D343}"/>
                  </a:ext>
                </a:extLst>
              </p:cNvPr>
              <p:cNvSpPr/>
              <p:nvPr/>
            </p:nvSpPr>
            <p:spPr>
              <a:xfrm>
                <a:off x="8148120" y="1793346"/>
                <a:ext cx="2476" cy="381"/>
              </a:xfrm>
              <a:custGeom>
                <a:avLst/>
                <a:gdLst>
                  <a:gd name="connsiteX0" fmla="*/ 2476 w 2476"/>
                  <a:gd name="connsiteY0" fmla="*/ 381 h 381"/>
                  <a:gd name="connsiteX1" fmla="*/ 1714 w 2476"/>
                  <a:gd name="connsiteY1" fmla="*/ 95 h 381"/>
                  <a:gd name="connsiteX2" fmla="*/ 0 w 2476"/>
                  <a:gd name="connsiteY2" fmla="*/ 0 h 381"/>
                  <a:gd name="connsiteX3" fmla="*/ 2476 w 2476"/>
                  <a:gd name="connsiteY3" fmla="*/ 381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381">
                    <a:moveTo>
                      <a:pt x="2476" y="381"/>
                    </a:moveTo>
                    <a:lnTo>
                      <a:pt x="1714" y="95"/>
                    </a:lnTo>
                    <a:lnTo>
                      <a:pt x="0" y="0"/>
                    </a:lnTo>
                    <a:lnTo>
                      <a:pt x="2476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C5D55B6D-379F-8589-B312-676CEC22BDD1}"/>
                  </a:ext>
                </a:extLst>
              </p:cNvPr>
              <p:cNvSpPr/>
              <p:nvPr/>
            </p:nvSpPr>
            <p:spPr>
              <a:xfrm>
                <a:off x="8112687" y="1791918"/>
                <a:ext cx="2838" cy="1078"/>
              </a:xfrm>
              <a:custGeom>
                <a:avLst/>
                <a:gdLst>
                  <a:gd name="connsiteX0" fmla="*/ 2667 w 2838"/>
                  <a:gd name="connsiteY0" fmla="*/ 0 h 1078"/>
                  <a:gd name="connsiteX1" fmla="*/ 0 w 2838"/>
                  <a:gd name="connsiteY1" fmla="*/ 476 h 1078"/>
                  <a:gd name="connsiteX2" fmla="*/ 1429 w 2838"/>
                  <a:gd name="connsiteY2" fmla="*/ 1048 h 1078"/>
                  <a:gd name="connsiteX3" fmla="*/ 2667 w 2838"/>
                  <a:gd name="connsiteY3" fmla="*/ 0 h 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8" h="1078">
                    <a:moveTo>
                      <a:pt x="2667" y="0"/>
                    </a:moveTo>
                    <a:lnTo>
                      <a:pt x="0" y="476"/>
                    </a:lnTo>
                    <a:cubicBezTo>
                      <a:pt x="0" y="476"/>
                      <a:pt x="0" y="1238"/>
                      <a:pt x="1429" y="1048"/>
                    </a:cubicBezTo>
                    <a:cubicBezTo>
                      <a:pt x="2858" y="857"/>
                      <a:pt x="3048" y="476"/>
                      <a:pt x="2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7181DF35-B42A-EC22-52F5-1EBA4F927C9A}"/>
                  </a:ext>
                </a:extLst>
              </p:cNvPr>
              <p:cNvSpPr/>
              <p:nvPr/>
            </p:nvSpPr>
            <p:spPr>
              <a:xfrm>
                <a:off x="8122307" y="1794870"/>
                <a:ext cx="1143" cy="1809"/>
              </a:xfrm>
              <a:custGeom>
                <a:avLst/>
                <a:gdLst>
                  <a:gd name="connsiteX0" fmla="*/ 1143 w 1143"/>
                  <a:gd name="connsiteY0" fmla="*/ 1048 h 1809"/>
                  <a:gd name="connsiteX1" fmla="*/ 0 w 1143"/>
                  <a:gd name="connsiteY1" fmla="*/ 0 h 1809"/>
                  <a:gd name="connsiteX2" fmla="*/ 0 w 1143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" h="1809">
                    <a:moveTo>
                      <a:pt x="1143" y="1048"/>
                    </a:moveTo>
                    <a:cubicBezTo>
                      <a:pt x="476" y="1048"/>
                      <a:pt x="381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5C729642-3135-83B6-81CA-194D3035A02B}"/>
                  </a:ext>
                </a:extLst>
              </p:cNvPr>
              <p:cNvSpPr/>
              <p:nvPr/>
            </p:nvSpPr>
            <p:spPr>
              <a:xfrm>
                <a:off x="8113904" y="1796394"/>
                <a:ext cx="2795" cy="1340"/>
              </a:xfrm>
              <a:custGeom>
                <a:avLst/>
                <a:gdLst>
                  <a:gd name="connsiteX0" fmla="*/ 1736 w 2795"/>
                  <a:gd name="connsiteY0" fmla="*/ 0 h 1340"/>
                  <a:gd name="connsiteX1" fmla="*/ 1736 w 2795"/>
                  <a:gd name="connsiteY1" fmla="*/ 1333 h 1340"/>
                  <a:gd name="connsiteX2" fmla="*/ 1736 w 2795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5" h="1340">
                    <a:moveTo>
                      <a:pt x="1736" y="0"/>
                    </a:moveTo>
                    <a:cubicBezTo>
                      <a:pt x="1736" y="476"/>
                      <a:pt x="-2170" y="1429"/>
                      <a:pt x="1736" y="1333"/>
                    </a:cubicBezTo>
                    <a:cubicBezTo>
                      <a:pt x="1545" y="857"/>
                      <a:pt x="4212" y="381"/>
                      <a:pt x="1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0D55B38B-5406-E685-6922-620BC34767C2}"/>
                  </a:ext>
                </a:extLst>
              </p:cNvPr>
              <p:cNvSpPr/>
              <p:nvPr/>
            </p:nvSpPr>
            <p:spPr>
              <a:xfrm>
                <a:off x="8075253" y="1791060"/>
                <a:ext cx="666" cy="3048"/>
              </a:xfrm>
              <a:custGeom>
                <a:avLst/>
                <a:gdLst>
                  <a:gd name="connsiteX0" fmla="*/ 0 w 666"/>
                  <a:gd name="connsiteY0" fmla="*/ 3048 h 3048"/>
                  <a:gd name="connsiteX1" fmla="*/ 667 w 666"/>
                  <a:gd name="connsiteY1" fmla="*/ 2953 h 3048"/>
                  <a:gd name="connsiteX2" fmla="*/ 572 w 666"/>
                  <a:gd name="connsiteY2" fmla="*/ 0 h 3048"/>
                  <a:gd name="connsiteX3" fmla="*/ 0 w 666"/>
                  <a:gd name="connsiteY3" fmla="*/ 3048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3048">
                    <a:moveTo>
                      <a:pt x="0" y="3048"/>
                    </a:moveTo>
                    <a:lnTo>
                      <a:pt x="667" y="2953"/>
                    </a:lnTo>
                    <a:lnTo>
                      <a:pt x="572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DABE4266-552C-4759-9626-637785FC6F02}"/>
                  </a:ext>
                </a:extLst>
              </p:cNvPr>
              <p:cNvSpPr/>
              <p:nvPr/>
            </p:nvSpPr>
            <p:spPr>
              <a:xfrm>
                <a:off x="8039327" y="1798966"/>
                <a:ext cx="4045" cy="2334"/>
              </a:xfrm>
              <a:custGeom>
                <a:avLst/>
                <a:gdLst>
                  <a:gd name="connsiteX0" fmla="*/ 303 w 4045"/>
                  <a:gd name="connsiteY0" fmla="*/ 2191 h 2334"/>
                  <a:gd name="connsiteX1" fmla="*/ 3922 w 4045"/>
                  <a:gd name="connsiteY1" fmla="*/ 1333 h 2334"/>
                  <a:gd name="connsiteX2" fmla="*/ 2398 w 4045"/>
                  <a:gd name="connsiteY2" fmla="*/ 0 h 2334"/>
                  <a:gd name="connsiteX3" fmla="*/ 303 w 4045"/>
                  <a:gd name="connsiteY3" fmla="*/ 2191 h 2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45" h="2334">
                    <a:moveTo>
                      <a:pt x="303" y="2191"/>
                    </a:moveTo>
                    <a:cubicBezTo>
                      <a:pt x="3541" y="2953"/>
                      <a:pt x="1065" y="381"/>
                      <a:pt x="3922" y="1333"/>
                    </a:cubicBezTo>
                    <a:cubicBezTo>
                      <a:pt x="4684" y="571"/>
                      <a:pt x="1636" y="571"/>
                      <a:pt x="2398" y="0"/>
                    </a:cubicBezTo>
                    <a:cubicBezTo>
                      <a:pt x="493" y="667"/>
                      <a:pt x="-555" y="286"/>
                      <a:pt x="303" y="2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F8745A92-50E5-3A5A-7BA3-2D1A19612CEA}"/>
                  </a:ext>
                </a:extLst>
              </p:cNvPr>
              <p:cNvSpPr/>
              <p:nvPr/>
            </p:nvSpPr>
            <p:spPr>
              <a:xfrm>
                <a:off x="8041725" y="1798490"/>
                <a:ext cx="952" cy="476"/>
              </a:xfrm>
              <a:custGeom>
                <a:avLst/>
                <a:gdLst>
                  <a:gd name="connsiteX0" fmla="*/ 0 w 952"/>
                  <a:gd name="connsiteY0" fmla="*/ 476 h 476"/>
                  <a:gd name="connsiteX1" fmla="*/ 952 w 952"/>
                  <a:gd name="connsiteY1" fmla="*/ 0 h 476"/>
                  <a:gd name="connsiteX2" fmla="*/ 0 w 952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76">
                    <a:moveTo>
                      <a:pt x="0" y="476"/>
                    </a:moveTo>
                    <a:lnTo>
                      <a:pt x="952" y="0"/>
                    </a:lnTo>
                    <a:cubicBezTo>
                      <a:pt x="857" y="190"/>
                      <a:pt x="95" y="286"/>
                      <a:pt x="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38982B71-4E10-2DE5-5FBC-502D331FF230}"/>
                  </a:ext>
                </a:extLst>
              </p:cNvPr>
              <p:cNvSpPr/>
              <p:nvPr/>
            </p:nvSpPr>
            <p:spPr>
              <a:xfrm>
                <a:off x="7637770" y="1785536"/>
                <a:ext cx="2000" cy="952"/>
              </a:xfrm>
              <a:custGeom>
                <a:avLst/>
                <a:gdLst>
                  <a:gd name="connsiteX0" fmla="*/ 2000 w 2000"/>
                  <a:gd name="connsiteY0" fmla="*/ 571 h 952"/>
                  <a:gd name="connsiteX1" fmla="*/ 0 w 2000"/>
                  <a:gd name="connsiteY1" fmla="*/ 0 h 952"/>
                  <a:gd name="connsiteX2" fmla="*/ 1333 w 2000"/>
                  <a:gd name="connsiteY2" fmla="*/ 952 h 952"/>
                  <a:gd name="connsiteX3" fmla="*/ 2000 w 2000"/>
                  <a:gd name="connsiteY3" fmla="*/ 57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" h="952">
                    <a:moveTo>
                      <a:pt x="2000" y="571"/>
                    </a:moveTo>
                    <a:lnTo>
                      <a:pt x="0" y="0"/>
                    </a:lnTo>
                    <a:lnTo>
                      <a:pt x="1333" y="952"/>
                    </a:lnTo>
                    <a:lnTo>
                      <a:pt x="2000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38DFFCCA-1F51-9A94-F43E-4D3D73E3B8B9}"/>
                  </a:ext>
                </a:extLst>
              </p:cNvPr>
              <p:cNvSpPr/>
              <p:nvPr/>
            </p:nvSpPr>
            <p:spPr>
              <a:xfrm>
                <a:off x="7634627" y="1786393"/>
                <a:ext cx="1238" cy="1904"/>
              </a:xfrm>
              <a:custGeom>
                <a:avLst/>
                <a:gdLst>
                  <a:gd name="connsiteX0" fmla="*/ 1238 w 1238"/>
                  <a:gd name="connsiteY0" fmla="*/ 1905 h 1904"/>
                  <a:gd name="connsiteX1" fmla="*/ 1238 w 1238"/>
                  <a:gd name="connsiteY1" fmla="*/ 0 h 1904"/>
                  <a:gd name="connsiteX2" fmla="*/ 0 w 1238"/>
                  <a:gd name="connsiteY2" fmla="*/ 1810 h 1904"/>
                  <a:gd name="connsiteX3" fmla="*/ 1238 w 1238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904">
                    <a:moveTo>
                      <a:pt x="1238" y="1905"/>
                    </a:moveTo>
                    <a:lnTo>
                      <a:pt x="1238" y="0"/>
                    </a:lnTo>
                    <a:lnTo>
                      <a:pt x="0" y="1810"/>
                    </a:lnTo>
                    <a:cubicBezTo>
                      <a:pt x="0" y="1810"/>
                      <a:pt x="857" y="1524"/>
                      <a:pt x="1238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3392D922-73CD-5298-2C7F-1268DFD9E5DA}"/>
                  </a:ext>
                </a:extLst>
              </p:cNvPr>
              <p:cNvSpPr/>
              <p:nvPr/>
            </p:nvSpPr>
            <p:spPr>
              <a:xfrm>
                <a:off x="7913233" y="1802966"/>
                <a:ext cx="1809" cy="571"/>
              </a:xfrm>
              <a:custGeom>
                <a:avLst/>
                <a:gdLst>
                  <a:gd name="connsiteX0" fmla="*/ 1810 w 1809"/>
                  <a:gd name="connsiteY0" fmla="*/ 572 h 571"/>
                  <a:gd name="connsiteX1" fmla="*/ 1810 w 1809"/>
                  <a:gd name="connsiteY1" fmla="*/ 572 h 571"/>
                  <a:gd name="connsiteX2" fmla="*/ 0 w 1809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571">
                    <a:moveTo>
                      <a:pt x="1810" y="572"/>
                    </a:moveTo>
                    <a:lnTo>
                      <a:pt x="1810" y="572"/>
                    </a:lnTo>
                    <a:cubicBezTo>
                      <a:pt x="1810" y="95"/>
                      <a:pt x="953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2FD47DC-30CB-7834-4528-48C8E5EC3781}"/>
                  </a:ext>
                </a:extLst>
              </p:cNvPr>
              <p:cNvSpPr/>
              <p:nvPr/>
            </p:nvSpPr>
            <p:spPr>
              <a:xfrm>
                <a:off x="7886944" y="1800395"/>
                <a:ext cx="857" cy="1714"/>
              </a:xfrm>
              <a:custGeom>
                <a:avLst/>
                <a:gdLst>
                  <a:gd name="connsiteX0" fmla="*/ 381 w 857"/>
                  <a:gd name="connsiteY0" fmla="*/ 1714 h 1714"/>
                  <a:gd name="connsiteX1" fmla="*/ 857 w 857"/>
                  <a:gd name="connsiteY1" fmla="*/ 1714 h 1714"/>
                  <a:gd name="connsiteX2" fmla="*/ 0 w 857"/>
                  <a:gd name="connsiteY2" fmla="*/ 0 h 1714"/>
                  <a:gd name="connsiteX3" fmla="*/ 381 w 857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714">
                    <a:moveTo>
                      <a:pt x="381" y="1714"/>
                    </a:moveTo>
                    <a:lnTo>
                      <a:pt x="857" y="1714"/>
                    </a:lnTo>
                    <a:lnTo>
                      <a:pt x="0" y="0"/>
                    </a:lnTo>
                    <a:lnTo>
                      <a:pt x="381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AB5783EC-29F8-7E4A-60D5-02D536EE9302}"/>
                  </a:ext>
                </a:extLst>
              </p:cNvPr>
              <p:cNvSpPr/>
              <p:nvPr/>
            </p:nvSpPr>
            <p:spPr>
              <a:xfrm>
                <a:off x="7864043" y="1803559"/>
                <a:ext cx="3088" cy="744"/>
              </a:xfrm>
              <a:custGeom>
                <a:avLst/>
                <a:gdLst>
                  <a:gd name="connsiteX0" fmla="*/ 41 w 3088"/>
                  <a:gd name="connsiteY0" fmla="*/ 741 h 744"/>
                  <a:gd name="connsiteX1" fmla="*/ 3089 w 3088"/>
                  <a:gd name="connsiteY1" fmla="*/ 741 h 744"/>
                  <a:gd name="connsiteX2" fmla="*/ 41 w 3088"/>
                  <a:gd name="connsiteY2" fmla="*/ 741 h 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8" h="744">
                    <a:moveTo>
                      <a:pt x="41" y="741"/>
                    </a:moveTo>
                    <a:cubicBezTo>
                      <a:pt x="993" y="741"/>
                      <a:pt x="2136" y="741"/>
                      <a:pt x="3089" y="741"/>
                    </a:cubicBezTo>
                    <a:cubicBezTo>
                      <a:pt x="993" y="837"/>
                      <a:pt x="-245" y="-973"/>
                      <a:pt x="41" y="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215D26ED-E626-B7CB-B6AE-24FB1BDE6BE1}"/>
                  </a:ext>
                </a:extLst>
              </p:cNvPr>
              <p:cNvSpPr/>
              <p:nvPr/>
            </p:nvSpPr>
            <p:spPr>
              <a:xfrm>
                <a:off x="8743205" y="1998515"/>
                <a:ext cx="1464" cy="1397"/>
              </a:xfrm>
              <a:custGeom>
                <a:avLst/>
                <a:gdLst>
                  <a:gd name="connsiteX0" fmla="*/ 322 w 1464"/>
                  <a:gd name="connsiteY0" fmla="*/ 1333 h 1397"/>
                  <a:gd name="connsiteX1" fmla="*/ 1465 w 1464"/>
                  <a:gd name="connsiteY1" fmla="*/ 0 h 1397"/>
                  <a:gd name="connsiteX2" fmla="*/ 322 w 1464"/>
                  <a:gd name="connsiteY2" fmla="*/ 1333 h 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4" h="1397">
                    <a:moveTo>
                      <a:pt x="322" y="1333"/>
                    </a:moveTo>
                    <a:cubicBezTo>
                      <a:pt x="1751" y="1333"/>
                      <a:pt x="1179" y="286"/>
                      <a:pt x="1465" y="0"/>
                    </a:cubicBezTo>
                    <a:cubicBezTo>
                      <a:pt x="-916" y="286"/>
                      <a:pt x="322" y="1714"/>
                      <a:pt x="322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1DA12C2E-5C2E-72B8-D879-966CE39EE1F3}"/>
                  </a:ext>
                </a:extLst>
              </p:cNvPr>
              <p:cNvSpPr/>
              <p:nvPr/>
            </p:nvSpPr>
            <p:spPr>
              <a:xfrm>
                <a:off x="8717048" y="2002134"/>
                <a:ext cx="3524" cy="1238"/>
              </a:xfrm>
              <a:custGeom>
                <a:avLst/>
                <a:gdLst>
                  <a:gd name="connsiteX0" fmla="*/ 3048 w 3524"/>
                  <a:gd name="connsiteY0" fmla="*/ 476 h 1238"/>
                  <a:gd name="connsiteX1" fmla="*/ 3524 w 3524"/>
                  <a:gd name="connsiteY1" fmla="*/ 0 h 1238"/>
                  <a:gd name="connsiteX2" fmla="*/ 0 w 3524"/>
                  <a:gd name="connsiteY2" fmla="*/ 1238 h 1238"/>
                  <a:gd name="connsiteX3" fmla="*/ 3048 w 3524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38">
                    <a:moveTo>
                      <a:pt x="3048" y="476"/>
                    </a:moveTo>
                    <a:lnTo>
                      <a:pt x="3524" y="0"/>
                    </a:lnTo>
                    <a:lnTo>
                      <a:pt x="0" y="1238"/>
                    </a:lnTo>
                    <a:lnTo>
                      <a:pt x="3048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2756F3D2-1750-8598-09D4-DAFC9E8928D2}"/>
                  </a:ext>
                </a:extLst>
              </p:cNvPr>
              <p:cNvSpPr/>
              <p:nvPr/>
            </p:nvSpPr>
            <p:spPr>
              <a:xfrm>
                <a:off x="8698283" y="2001372"/>
                <a:ext cx="14192" cy="2188"/>
              </a:xfrm>
              <a:custGeom>
                <a:avLst/>
                <a:gdLst>
                  <a:gd name="connsiteX0" fmla="*/ 0 w 14192"/>
                  <a:gd name="connsiteY0" fmla="*/ 1238 h 2188"/>
                  <a:gd name="connsiteX1" fmla="*/ 11811 w 14192"/>
                  <a:gd name="connsiteY1" fmla="*/ 1715 h 2188"/>
                  <a:gd name="connsiteX2" fmla="*/ 12478 w 14192"/>
                  <a:gd name="connsiteY2" fmla="*/ 1715 h 2188"/>
                  <a:gd name="connsiteX3" fmla="*/ 14192 w 14192"/>
                  <a:gd name="connsiteY3" fmla="*/ 0 h 2188"/>
                  <a:gd name="connsiteX4" fmla="*/ 0 w 14192"/>
                  <a:gd name="connsiteY4" fmla="*/ 1238 h 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2188">
                    <a:moveTo>
                      <a:pt x="0" y="1238"/>
                    </a:moveTo>
                    <a:cubicBezTo>
                      <a:pt x="2000" y="3334"/>
                      <a:pt x="7906" y="1238"/>
                      <a:pt x="11811" y="1715"/>
                    </a:cubicBezTo>
                    <a:lnTo>
                      <a:pt x="12478" y="1715"/>
                    </a:lnTo>
                    <a:lnTo>
                      <a:pt x="14192" y="0"/>
                    </a:lnTo>
                    <a:cubicBezTo>
                      <a:pt x="9506" y="810"/>
                      <a:pt x="4753" y="1219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187BB1F3-7D56-933B-70D8-92795CD63F8C}"/>
                  </a:ext>
                </a:extLst>
              </p:cNvPr>
              <p:cNvSpPr/>
              <p:nvPr/>
            </p:nvSpPr>
            <p:spPr>
              <a:xfrm>
                <a:off x="8686266" y="1998134"/>
                <a:ext cx="3064" cy="536"/>
              </a:xfrm>
              <a:custGeom>
                <a:avLst/>
                <a:gdLst>
                  <a:gd name="connsiteX0" fmla="*/ 302 w 3064"/>
                  <a:gd name="connsiteY0" fmla="*/ 0 h 536"/>
                  <a:gd name="connsiteX1" fmla="*/ 3064 w 3064"/>
                  <a:gd name="connsiteY1" fmla="*/ 0 h 536"/>
                  <a:gd name="connsiteX2" fmla="*/ 2588 w 3064"/>
                  <a:gd name="connsiteY2" fmla="*/ 0 h 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64" h="536">
                    <a:moveTo>
                      <a:pt x="302" y="0"/>
                    </a:moveTo>
                    <a:cubicBezTo>
                      <a:pt x="1064" y="762"/>
                      <a:pt x="-2174" y="667"/>
                      <a:pt x="3064" y="0"/>
                    </a:cubicBezTo>
                    <a:lnTo>
                      <a:pt x="25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3709427B-1D3B-28A5-A8D5-4DDAC4DA7155}"/>
                  </a:ext>
                </a:extLst>
              </p:cNvPr>
              <p:cNvSpPr/>
              <p:nvPr/>
            </p:nvSpPr>
            <p:spPr>
              <a:xfrm>
                <a:off x="8688482" y="1997837"/>
                <a:ext cx="1121" cy="296"/>
              </a:xfrm>
              <a:custGeom>
                <a:avLst/>
                <a:gdLst>
                  <a:gd name="connsiteX0" fmla="*/ 371 w 1121"/>
                  <a:gd name="connsiteY0" fmla="*/ 296 h 296"/>
                  <a:gd name="connsiteX1" fmla="*/ 371 w 1121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1" h="296">
                    <a:moveTo>
                      <a:pt x="371" y="296"/>
                    </a:moveTo>
                    <a:cubicBezTo>
                      <a:pt x="2657" y="296"/>
                      <a:pt x="-1153" y="-370"/>
                      <a:pt x="371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97BF0163-0D12-D585-37E2-D6F1D1BBB334}"/>
                  </a:ext>
                </a:extLst>
              </p:cNvPr>
              <p:cNvSpPr/>
              <p:nvPr/>
            </p:nvSpPr>
            <p:spPr>
              <a:xfrm>
                <a:off x="8676733" y="1996991"/>
                <a:ext cx="4500" cy="1619"/>
              </a:xfrm>
              <a:custGeom>
                <a:avLst/>
                <a:gdLst>
                  <a:gd name="connsiteX0" fmla="*/ 1453 w 4500"/>
                  <a:gd name="connsiteY0" fmla="*/ 1619 h 1619"/>
                  <a:gd name="connsiteX1" fmla="*/ 4501 w 4500"/>
                  <a:gd name="connsiteY1" fmla="*/ 952 h 1619"/>
                  <a:gd name="connsiteX2" fmla="*/ 2119 w 4500"/>
                  <a:gd name="connsiteY2" fmla="*/ 0 h 1619"/>
                  <a:gd name="connsiteX3" fmla="*/ 1453 w 4500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0" h="1619">
                    <a:moveTo>
                      <a:pt x="1453" y="1619"/>
                    </a:moveTo>
                    <a:lnTo>
                      <a:pt x="4501" y="952"/>
                    </a:lnTo>
                    <a:cubicBezTo>
                      <a:pt x="3834" y="952"/>
                      <a:pt x="1167" y="286"/>
                      <a:pt x="2119" y="0"/>
                    </a:cubicBezTo>
                    <a:cubicBezTo>
                      <a:pt x="-929" y="381"/>
                      <a:pt x="-262" y="857"/>
                      <a:pt x="1453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98A6BF37-FF66-291F-05DC-DD7BEAECDC0D}"/>
                  </a:ext>
                </a:extLst>
              </p:cNvPr>
              <p:cNvSpPr/>
              <p:nvPr/>
            </p:nvSpPr>
            <p:spPr>
              <a:xfrm>
                <a:off x="8675328" y="1999880"/>
                <a:ext cx="1524" cy="254"/>
              </a:xfrm>
              <a:custGeom>
                <a:avLst/>
                <a:gdLst>
                  <a:gd name="connsiteX0" fmla="*/ 0 w 1524"/>
                  <a:gd name="connsiteY0" fmla="*/ 254 h 254"/>
                  <a:gd name="connsiteX1" fmla="*/ 1524 w 1524"/>
                  <a:gd name="connsiteY1" fmla="*/ 254 h 254"/>
                  <a:gd name="connsiteX2" fmla="*/ 0 w 1524"/>
                  <a:gd name="connsiteY2" fmla="*/ 254 h 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254">
                    <a:moveTo>
                      <a:pt x="0" y="254"/>
                    </a:moveTo>
                    <a:lnTo>
                      <a:pt x="1524" y="254"/>
                    </a:lnTo>
                    <a:cubicBezTo>
                      <a:pt x="1524" y="254"/>
                      <a:pt x="857" y="-318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C180266D-441D-9D14-FC15-0024A691B73C}"/>
                  </a:ext>
                </a:extLst>
              </p:cNvPr>
              <p:cNvSpPr/>
              <p:nvPr/>
            </p:nvSpPr>
            <p:spPr>
              <a:xfrm>
                <a:off x="8676852" y="1999181"/>
                <a:ext cx="3333" cy="1132"/>
              </a:xfrm>
              <a:custGeom>
                <a:avLst/>
                <a:gdLst>
                  <a:gd name="connsiteX0" fmla="*/ 3334 w 3333"/>
                  <a:gd name="connsiteY0" fmla="*/ 0 h 1132"/>
                  <a:gd name="connsiteX1" fmla="*/ 0 w 3333"/>
                  <a:gd name="connsiteY1" fmla="*/ 667 h 1132"/>
                  <a:gd name="connsiteX2" fmla="*/ 1524 w 3333"/>
                  <a:gd name="connsiteY2" fmla="*/ 667 h 1132"/>
                  <a:gd name="connsiteX3" fmla="*/ 3334 w 3333"/>
                  <a:gd name="connsiteY3" fmla="*/ 0 h 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1132">
                    <a:moveTo>
                      <a:pt x="3334" y="0"/>
                    </a:moveTo>
                    <a:lnTo>
                      <a:pt x="0" y="667"/>
                    </a:lnTo>
                    <a:cubicBezTo>
                      <a:pt x="0" y="667"/>
                      <a:pt x="571" y="1715"/>
                      <a:pt x="1524" y="667"/>
                    </a:cubicBezTo>
                    <a:cubicBezTo>
                      <a:pt x="1333" y="1048"/>
                      <a:pt x="2000" y="476"/>
                      <a:pt x="3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86675B33-5BCA-2C98-1819-B706B77A66D0}"/>
                  </a:ext>
                </a:extLst>
              </p:cNvPr>
              <p:cNvSpPr/>
              <p:nvPr/>
            </p:nvSpPr>
            <p:spPr>
              <a:xfrm>
                <a:off x="8682091" y="1999502"/>
                <a:ext cx="4809" cy="1489"/>
              </a:xfrm>
              <a:custGeom>
                <a:avLst/>
                <a:gdLst>
                  <a:gd name="connsiteX0" fmla="*/ 0 w 4809"/>
                  <a:gd name="connsiteY0" fmla="*/ 61 h 1489"/>
                  <a:gd name="connsiteX1" fmla="*/ 857 w 4809"/>
                  <a:gd name="connsiteY1" fmla="*/ 1490 h 1489"/>
                  <a:gd name="connsiteX2" fmla="*/ 0 w 4809"/>
                  <a:gd name="connsiteY2" fmla="*/ 61 h 1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09" h="1489">
                    <a:moveTo>
                      <a:pt x="0" y="61"/>
                    </a:moveTo>
                    <a:cubicBezTo>
                      <a:pt x="1715" y="61"/>
                      <a:pt x="3905" y="728"/>
                      <a:pt x="857" y="1490"/>
                    </a:cubicBezTo>
                    <a:cubicBezTo>
                      <a:pt x="6667" y="1204"/>
                      <a:pt x="5810" y="-320"/>
                      <a:pt x="0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CECAEF9F-62A1-4457-F3BF-82B0ECDC64AA}"/>
                  </a:ext>
                </a:extLst>
              </p:cNvPr>
              <p:cNvSpPr/>
              <p:nvPr/>
            </p:nvSpPr>
            <p:spPr>
              <a:xfrm>
                <a:off x="8697139" y="2004557"/>
                <a:ext cx="4288" cy="815"/>
              </a:xfrm>
              <a:custGeom>
                <a:avLst/>
                <a:gdLst>
                  <a:gd name="connsiteX0" fmla="*/ 2 w 4288"/>
                  <a:gd name="connsiteY0" fmla="*/ 244 h 815"/>
                  <a:gd name="connsiteX1" fmla="*/ 2288 w 4288"/>
                  <a:gd name="connsiteY1" fmla="*/ 816 h 815"/>
                  <a:gd name="connsiteX2" fmla="*/ 4288 w 4288"/>
                  <a:gd name="connsiteY2" fmla="*/ 149 h 815"/>
                  <a:gd name="connsiteX3" fmla="*/ 2 w 4288"/>
                  <a:gd name="connsiteY3" fmla="*/ 244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8" h="815">
                    <a:moveTo>
                      <a:pt x="2" y="244"/>
                    </a:moveTo>
                    <a:lnTo>
                      <a:pt x="2288" y="816"/>
                    </a:lnTo>
                    <a:lnTo>
                      <a:pt x="4288" y="149"/>
                    </a:lnTo>
                    <a:cubicBezTo>
                      <a:pt x="3240" y="530"/>
                      <a:pt x="-93" y="-423"/>
                      <a:pt x="2" y="2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61E2FA69-0C2E-BD7C-05B4-C03470874D25}"/>
                  </a:ext>
                </a:extLst>
              </p:cNvPr>
              <p:cNvSpPr/>
              <p:nvPr/>
            </p:nvSpPr>
            <p:spPr>
              <a:xfrm>
                <a:off x="8659326" y="1997562"/>
                <a:ext cx="3429" cy="1714"/>
              </a:xfrm>
              <a:custGeom>
                <a:avLst/>
                <a:gdLst>
                  <a:gd name="connsiteX0" fmla="*/ 0 w 3429"/>
                  <a:gd name="connsiteY0" fmla="*/ 0 h 1714"/>
                  <a:gd name="connsiteX1" fmla="*/ 1238 w 3429"/>
                  <a:gd name="connsiteY1" fmla="*/ 1714 h 1714"/>
                  <a:gd name="connsiteX2" fmla="*/ 3429 w 3429"/>
                  <a:gd name="connsiteY2" fmla="*/ 1238 h 1714"/>
                  <a:gd name="connsiteX3" fmla="*/ 0 w 3429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" h="1714">
                    <a:moveTo>
                      <a:pt x="0" y="0"/>
                    </a:moveTo>
                    <a:cubicBezTo>
                      <a:pt x="0" y="476"/>
                      <a:pt x="953" y="1143"/>
                      <a:pt x="1238" y="1714"/>
                    </a:cubicBezTo>
                    <a:lnTo>
                      <a:pt x="3429" y="1238"/>
                    </a:lnTo>
                    <a:cubicBezTo>
                      <a:pt x="2381" y="953"/>
                      <a:pt x="95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D9884087-A4E8-D517-7A1F-E96ABD131785}"/>
                  </a:ext>
                </a:extLst>
              </p:cNvPr>
              <p:cNvSpPr/>
              <p:nvPr/>
            </p:nvSpPr>
            <p:spPr>
              <a:xfrm>
                <a:off x="8657231" y="1999277"/>
                <a:ext cx="3366" cy="776"/>
              </a:xfrm>
              <a:custGeom>
                <a:avLst/>
                <a:gdLst>
                  <a:gd name="connsiteX0" fmla="*/ 3334 w 3366"/>
                  <a:gd name="connsiteY0" fmla="*/ 0 h 776"/>
                  <a:gd name="connsiteX1" fmla="*/ 0 w 3366"/>
                  <a:gd name="connsiteY1" fmla="*/ 762 h 776"/>
                  <a:gd name="connsiteX2" fmla="*/ 3334 w 3366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6" h="776">
                    <a:moveTo>
                      <a:pt x="3334" y="0"/>
                    </a:moveTo>
                    <a:lnTo>
                      <a:pt x="0" y="762"/>
                    </a:lnTo>
                    <a:cubicBezTo>
                      <a:pt x="2953" y="857"/>
                      <a:pt x="3524" y="476"/>
                      <a:pt x="3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D4493835-BBE0-745C-74F4-A3B615BBF61F}"/>
                  </a:ext>
                </a:extLst>
              </p:cNvPr>
              <p:cNvSpPr/>
              <p:nvPr/>
            </p:nvSpPr>
            <p:spPr>
              <a:xfrm>
                <a:off x="8673709" y="2000896"/>
                <a:ext cx="6572" cy="1619"/>
              </a:xfrm>
              <a:custGeom>
                <a:avLst/>
                <a:gdLst>
                  <a:gd name="connsiteX0" fmla="*/ 1048 w 6572"/>
                  <a:gd name="connsiteY0" fmla="*/ 1619 h 1619"/>
                  <a:gd name="connsiteX1" fmla="*/ 6572 w 6572"/>
                  <a:gd name="connsiteY1" fmla="*/ 0 h 1619"/>
                  <a:gd name="connsiteX2" fmla="*/ 0 w 6572"/>
                  <a:gd name="connsiteY2" fmla="*/ 1619 h 1619"/>
                  <a:gd name="connsiteX3" fmla="*/ 1048 w 6572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72" h="1619">
                    <a:moveTo>
                      <a:pt x="1048" y="1619"/>
                    </a:moveTo>
                    <a:lnTo>
                      <a:pt x="6572" y="0"/>
                    </a:lnTo>
                    <a:lnTo>
                      <a:pt x="0" y="1619"/>
                    </a:lnTo>
                    <a:lnTo>
                      <a:pt x="1048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23F42AA7-2453-2510-ABD6-4BFF9927B21D}"/>
                  </a:ext>
                </a:extLst>
              </p:cNvPr>
              <p:cNvSpPr/>
              <p:nvPr/>
            </p:nvSpPr>
            <p:spPr>
              <a:xfrm>
                <a:off x="8645039" y="1996419"/>
                <a:ext cx="3333" cy="1619"/>
              </a:xfrm>
              <a:custGeom>
                <a:avLst/>
                <a:gdLst>
                  <a:gd name="connsiteX0" fmla="*/ 1429 w 3333"/>
                  <a:gd name="connsiteY0" fmla="*/ 1048 h 1619"/>
                  <a:gd name="connsiteX1" fmla="*/ 3334 w 3333"/>
                  <a:gd name="connsiteY1" fmla="*/ 0 h 1619"/>
                  <a:gd name="connsiteX2" fmla="*/ 0 w 3333"/>
                  <a:gd name="connsiteY2" fmla="*/ 1619 h 1619"/>
                  <a:gd name="connsiteX3" fmla="*/ 1429 w 3333"/>
                  <a:gd name="connsiteY3" fmla="*/ 1048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1619">
                    <a:moveTo>
                      <a:pt x="1429" y="1048"/>
                    </a:moveTo>
                    <a:lnTo>
                      <a:pt x="3334" y="0"/>
                    </a:lnTo>
                    <a:lnTo>
                      <a:pt x="0" y="1619"/>
                    </a:lnTo>
                    <a:lnTo>
                      <a:pt x="1429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D9E3B478-19F5-440B-B3AD-4750EF727429}"/>
                  </a:ext>
                </a:extLst>
              </p:cNvPr>
              <p:cNvSpPr/>
              <p:nvPr/>
            </p:nvSpPr>
            <p:spPr>
              <a:xfrm>
                <a:off x="8631894" y="1995752"/>
                <a:ext cx="6463" cy="1904"/>
              </a:xfrm>
              <a:custGeom>
                <a:avLst/>
                <a:gdLst>
                  <a:gd name="connsiteX0" fmla="*/ 6096 w 6463"/>
                  <a:gd name="connsiteY0" fmla="*/ 1905 h 1904"/>
                  <a:gd name="connsiteX1" fmla="*/ 6096 w 6463"/>
                  <a:gd name="connsiteY1" fmla="*/ 0 h 1904"/>
                  <a:gd name="connsiteX2" fmla="*/ 0 w 6463"/>
                  <a:gd name="connsiteY2" fmla="*/ 1524 h 1904"/>
                  <a:gd name="connsiteX3" fmla="*/ 6096 w 6463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3" h="1904">
                    <a:moveTo>
                      <a:pt x="6096" y="1905"/>
                    </a:moveTo>
                    <a:cubicBezTo>
                      <a:pt x="7525" y="1048"/>
                      <a:pt x="4191" y="476"/>
                      <a:pt x="6096" y="0"/>
                    </a:cubicBezTo>
                    <a:cubicBezTo>
                      <a:pt x="3991" y="172"/>
                      <a:pt x="1934" y="686"/>
                      <a:pt x="0" y="1524"/>
                    </a:cubicBezTo>
                    <a:cubicBezTo>
                      <a:pt x="2038" y="1200"/>
                      <a:pt x="4115" y="1333"/>
                      <a:pt x="6096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70FE27C1-18B5-355B-A09A-905964DC9DF6}"/>
                  </a:ext>
                </a:extLst>
              </p:cNvPr>
              <p:cNvSpPr/>
              <p:nvPr/>
            </p:nvSpPr>
            <p:spPr>
              <a:xfrm>
                <a:off x="8628561" y="1997277"/>
                <a:ext cx="2952" cy="952"/>
              </a:xfrm>
              <a:custGeom>
                <a:avLst/>
                <a:gdLst>
                  <a:gd name="connsiteX0" fmla="*/ 0 w 2952"/>
                  <a:gd name="connsiteY0" fmla="*/ 952 h 952"/>
                  <a:gd name="connsiteX1" fmla="*/ 2953 w 2952"/>
                  <a:gd name="connsiteY1" fmla="*/ 0 h 952"/>
                  <a:gd name="connsiteX2" fmla="*/ 0 w 2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52" h="952">
                    <a:moveTo>
                      <a:pt x="0" y="952"/>
                    </a:moveTo>
                    <a:cubicBezTo>
                      <a:pt x="1010" y="705"/>
                      <a:pt x="1991" y="391"/>
                      <a:pt x="2953" y="0"/>
                    </a:cubicBezTo>
                    <a:cubicBezTo>
                      <a:pt x="1934" y="191"/>
                      <a:pt x="933" y="505"/>
                      <a:pt x="0" y="9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ADA27548-8D63-6AC2-FD99-E92130E6C6EF}"/>
                  </a:ext>
                </a:extLst>
              </p:cNvPr>
              <p:cNvSpPr/>
              <p:nvPr/>
            </p:nvSpPr>
            <p:spPr>
              <a:xfrm>
                <a:off x="8648849" y="1998610"/>
                <a:ext cx="2666" cy="1238"/>
              </a:xfrm>
              <a:custGeom>
                <a:avLst/>
                <a:gdLst>
                  <a:gd name="connsiteX0" fmla="*/ 2667 w 2666"/>
                  <a:gd name="connsiteY0" fmla="*/ 1238 h 1238"/>
                  <a:gd name="connsiteX1" fmla="*/ 0 w 2666"/>
                  <a:gd name="connsiteY1" fmla="*/ 0 h 1238"/>
                  <a:gd name="connsiteX2" fmla="*/ 1333 w 2666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6" h="1238">
                    <a:moveTo>
                      <a:pt x="2667" y="1238"/>
                    </a:moveTo>
                    <a:cubicBezTo>
                      <a:pt x="1981" y="486"/>
                      <a:pt x="1019" y="38"/>
                      <a:pt x="0" y="0"/>
                    </a:cubicBezTo>
                    <a:lnTo>
                      <a:pt x="1333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EEF16E5B-F7D0-27AA-0647-C0A85E0A5212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37EDDAE6-B2AD-EB1C-50CF-7DA01E9FCD7A}"/>
                  </a:ext>
                </a:extLst>
              </p:cNvPr>
              <p:cNvSpPr/>
              <p:nvPr/>
            </p:nvSpPr>
            <p:spPr>
              <a:xfrm>
                <a:off x="8652183" y="1999848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DE083DE4-CCCF-9A30-3782-CAC97806A444}"/>
                  </a:ext>
                </a:extLst>
              </p:cNvPr>
              <p:cNvSpPr/>
              <p:nvPr/>
            </p:nvSpPr>
            <p:spPr>
              <a:xfrm>
                <a:off x="8662208" y="2001372"/>
                <a:ext cx="3785" cy="2476"/>
              </a:xfrm>
              <a:custGeom>
                <a:avLst/>
                <a:gdLst>
                  <a:gd name="connsiteX0" fmla="*/ 3786 w 3785"/>
                  <a:gd name="connsiteY0" fmla="*/ 0 h 2476"/>
                  <a:gd name="connsiteX1" fmla="*/ 1690 w 3785"/>
                  <a:gd name="connsiteY1" fmla="*/ 2477 h 2476"/>
                  <a:gd name="connsiteX2" fmla="*/ 3786 w 3785"/>
                  <a:gd name="connsiteY2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85" h="2476">
                    <a:moveTo>
                      <a:pt x="3786" y="0"/>
                    </a:moveTo>
                    <a:cubicBezTo>
                      <a:pt x="1785" y="667"/>
                      <a:pt x="-2310" y="1429"/>
                      <a:pt x="1690" y="2477"/>
                    </a:cubicBezTo>
                    <a:cubicBezTo>
                      <a:pt x="3119" y="1238"/>
                      <a:pt x="833" y="1238"/>
                      <a:pt x="37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9BCC7934-9699-33DD-D553-82EB0D38F4C5}"/>
                  </a:ext>
                </a:extLst>
              </p:cNvPr>
              <p:cNvSpPr/>
              <p:nvPr/>
            </p:nvSpPr>
            <p:spPr>
              <a:xfrm>
                <a:off x="8653421" y="2000229"/>
                <a:ext cx="3619" cy="1142"/>
              </a:xfrm>
              <a:custGeom>
                <a:avLst/>
                <a:gdLst>
                  <a:gd name="connsiteX0" fmla="*/ 0 w 3619"/>
                  <a:gd name="connsiteY0" fmla="*/ 1143 h 1142"/>
                  <a:gd name="connsiteX1" fmla="*/ 3619 w 3619"/>
                  <a:gd name="connsiteY1" fmla="*/ 1143 h 1142"/>
                  <a:gd name="connsiteX2" fmla="*/ 3619 w 3619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9" h="1142">
                    <a:moveTo>
                      <a:pt x="0" y="1143"/>
                    </a:moveTo>
                    <a:lnTo>
                      <a:pt x="3619" y="1143"/>
                    </a:lnTo>
                    <a:cubicBezTo>
                      <a:pt x="3619" y="1143"/>
                      <a:pt x="2857" y="381"/>
                      <a:pt x="3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F8707D37-40A8-D679-E4DE-DE62CBEDCB24}"/>
                  </a:ext>
                </a:extLst>
              </p:cNvPr>
              <p:cNvSpPr/>
              <p:nvPr/>
            </p:nvSpPr>
            <p:spPr>
              <a:xfrm>
                <a:off x="8651706" y="2001277"/>
                <a:ext cx="1714" cy="571"/>
              </a:xfrm>
              <a:custGeom>
                <a:avLst/>
                <a:gdLst>
                  <a:gd name="connsiteX0" fmla="*/ 0 w 1714"/>
                  <a:gd name="connsiteY0" fmla="*/ 571 h 571"/>
                  <a:gd name="connsiteX1" fmla="*/ 1715 w 1714"/>
                  <a:gd name="connsiteY1" fmla="*/ 191 h 571"/>
                  <a:gd name="connsiteX2" fmla="*/ 476 w 1714"/>
                  <a:gd name="connsiteY2" fmla="*/ 0 h 571"/>
                  <a:gd name="connsiteX3" fmla="*/ 0 w 1714"/>
                  <a:gd name="connsiteY3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" h="571">
                    <a:moveTo>
                      <a:pt x="0" y="571"/>
                    </a:moveTo>
                    <a:lnTo>
                      <a:pt x="1715" y="191"/>
                    </a:lnTo>
                    <a:lnTo>
                      <a:pt x="476" y="0"/>
                    </a:lnTo>
                    <a:lnTo>
                      <a:pt x="0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8E7E7200-05A8-A98F-694A-11BA4C9B45F8}"/>
                  </a:ext>
                </a:extLst>
              </p:cNvPr>
              <p:cNvSpPr/>
              <p:nvPr/>
            </p:nvSpPr>
            <p:spPr>
              <a:xfrm>
                <a:off x="8629513" y="1999372"/>
                <a:ext cx="6489" cy="773"/>
              </a:xfrm>
              <a:custGeom>
                <a:avLst/>
                <a:gdLst>
                  <a:gd name="connsiteX0" fmla="*/ 5144 w 6489"/>
                  <a:gd name="connsiteY0" fmla="*/ 0 h 773"/>
                  <a:gd name="connsiteX1" fmla="*/ 0 w 6489"/>
                  <a:gd name="connsiteY1" fmla="*/ 667 h 773"/>
                  <a:gd name="connsiteX2" fmla="*/ 6191 w 6489"/>
                  <a:gd name="connsiteY2" fmla="*/ 667 h 773"/>
                  <a:gd name="connsiteX3" fmla="*/ 5144 w 6489"/>
                  <a:gd name="connsiteY3" fmla="*/ 0 h 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89" h="773">
                    <a:moveTo>
                      <a:pt x="5144" y="0"/>
                    </a:moveTo>
                    <a:cubicBezTo>
                      <a:pt x="3477" y="476"/>
                      <a:pt x="1743" y="705"/>
                      <a:pt x="0" y="667"/>
                    </a:cubicBezTo>
                    <a:cubicBezTo>
                      <a:pt x="2057" y="810"/>
                      <a:pt x="4134" y="810"/>
                      <a:pt x="6191" y="667"/>
                    </a:cubicBezTo>
                    <a:cubicBezTo>
                      <a:pt x="6191" y="667"/>
                      <a:pt x="7334" y="0"/>
                      <a:pt x="5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436A77A6-0415-33A9-CB7D-5FBE95E45E73}"/>
                  </a:ext>
                </a:extLst>
              </p:cNvPr>
              <p:cNvSpPr/>
              <p:nvPr/>
            </p:nvSpPr>
            <p:spPr>
              <a:xfrm>
                <a:off x="8642658" y="1999753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BD3C782D-4D7A-BD74-A654-0740C726DEC7}"/>
                  </a:ext>
                </a:extLst>
              </p:cNvPr>
              <p:cNvSpPr/>
              <p:nvPr/>
            </p:nvSpPr>
            <p:spPr>
              <a:xfrm>
                <a:off x="8610844" y="200003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E8ED64C1-E6E8-E0FE-BC61-8D9DA58C9A56}"/>
                  </a:ext>
                </a:extLst>
              </p:cNvPr>
              <p:cNvSpPr/>
              <p:nvPr/>
            </p:nvSpPr>
            <p:spPr>
              <a:xfrm>
                <a:off x="8635667" y="2000229"/>
                <a:ext cx="3657" cy="546"/>
              </a:xfrm>
              <a:custGeom>
                <a:avLst/>
                <a:gdLst>
                  <a:gd name="connsiteX0" fmla="*/ 323 w 3657"/>
                  <a:gd name="connsiteY0" fmla="*/ 476 h 546"/>
                  <a:gd name="connsiteX1" fmla="*/ 3657 w 3657"/>
                  <a:gd name="connsiteY1" fmla="*/ 0 h 546"/>
                  <a:gd name="connsiteX2" fmla="*/ 38 w 3657"/>
                  <a:gd name="connsiteY2" fmla="*/ 0 h 546"/>
                  <a:gd name="connsiteX3" fmla="*/ 323 w 3657"/>
                  <a:gd name="connsiteY3" fmla="*/ 476 h 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57" h="546">
                    <a:moveTo>
                      <a:pt x="323" y="476"/>
                    </a:moveTo>
                    <a:cubicBezTo>
                      <a:pt x="1457" y="657"/>
                      <a:pt x="2619" y="486"/>
                      <a:pt x="3657" y="0"/>
                    </a:cubicBezTo>
                    <a:lnTo>
                      <a:pt x="38" y="0"/>
                    </a:lnTo>
                    <a:cubicBezTo>
                      <a:pt x="38" y="0"/>
                      <a:pt x="-153" y="476"/>
                      <a:pt x="323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9EDB3F11-7227-ECD9-B683-D416AD70D2F6}"/>
                  </a:ext>
                </a:extLst>
              </p:cNvPr>
              <p:cNvSpPr/>
              <p:nvPr/>
            </p:nvSpPr>
            <p:spPr>
              <a:xfrm>
                <a:off x="8623608" y="1998723"/>
                <a:ext cx="2666" cy="743"/>
              </a:xfrm>
              <a:custGeom>
                <a:avLst/>
                <a:gdLst>
                  <a:gd name="connsiteX0" fmla="*/ 0 w 2666"/>
                  <a:gd name="connsiteY0" fmla="*/ 77 h 743"/>
                  <a:gd name="connsiteX1" fmla="*/ 2667 w 2666"/>
                  <a:gd name="connsiteY1" fmla="*/ 744 h 743"/>
                  <a:gd name="connsiteX2" fmla="*/ 0 w 2666"/>
                  <a:gd name="connsiteY2" fmla="*/ 77 h 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6" h="743">
                    <a:moveTo>
                      <a:pt x="0" y="77"/>
                    </a:moveTo>
                    <a:lnTo>
                      <a:pt x="2667" y="744"/>
                    </a:lnTo>
                    <a:cubicBezTo>
                      <a:pt x="1619" y="363"/>
                      <a:pt x="0" y="-209"/>
                      <a:pt x="0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3AEA9D0-A6AF-F795-D221-FF59655BA220}"/>
                  </a:ext>
                </a:extLst>
              </p:cNvPr>
              <p:cNvSpPr/>
              <p:nvPr/>
            </p:nvSpPr>
            <p:spPr>
              <a:xfrm>
                <a:off x="8641144" y="1999247"/>
                <a:ext cx="180" cy="219"/>
              </a:xfrm>
              <a:custGeom>
                <a:avLst/>
                <a:gdLst>
                  <a:gd name="connsiteX0" fmla="*/ 180 w 180"/>
                  <a:gd name="connsiteY0" fmla="*/ 220 h 219"/>
                  <a:gd name="connsiteX1" fmla="*/ 180 w 180"/>
                  <a:gd name="connsiteY1" fmla="*/ 220 h 219"/>
                  <a:gd name="connsiteX2" fmla="*/ 180 w 180"/>
                  <a:gd name="connsiteY2" fmla="*/ 220 h 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" h="219">
                    <a:moveTo>
                      <a:pt x="180" y="220"/>
                    </a:moveTo>
                    <a:lnTo>
                      <a:pt x="180" y="220"/>
                    </a:lnTo>
                    <a:cubicBezTo>
                      <a:pt x="-105" y="-161"/>
                      <a:pt x="-10" y="29"/>
                      <a:pt x="180" y="2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AA568F0A-D0BC-D0D4-35D8-B289034189E7}"/>
                  </a:ext>
                </a:extLst>
              </p:cNvPr>
              <p:cNvSpPr/>
              <p:nvPr/>
            </p:nvSpPr>
            <p:spPr>
              <a:xfrm>
                <a:off x="8639324" y="1999467"/>
                <a:ext cx="2571" cy="762"/>
              </a:xfrm>
              <a:custGeom>
                <a:avLst/>
                <a:gdLst>
                  <a:gd name="connsiteX0" fmla="*/ 2000 w 2571"/>
                  <a:gd name="connsiteY0" fmla="*/ 0 h 762"/>
                  <a:gd name="connsiteX1" fmla="*/ 0 w 2571"/>
                  <a:gd name="connsiteY1" fmla="*/ 762 h 762"/>
                  <a:gd name="connsiteX2" fmla="*/ 2572 w 2571"/>
                  <a:gd name="connsiteY2" fmla="*/ 286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762">
                    <a:moveTo>
                      <a:pt x="2000" y="0"/>
                    </a:moveTo>
                    <a:cubicBezTo>
                      <a:pt x="1314" y="200"/>
                      <a:pt x="648" y="448"/>
                      <a:pt x="0" y="762"/>
                    </a:cubicBezTo>
                    <a:lnTo>
                      <a:pt x="2572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504271EA-53BA-5A97-C96E-7710822A1043}"/>
                  </a:ext>
                </a:extLst>
              </p:cNvPr>
              <p:cNvSpPr/>
              <p:nvPr/>
            </p:nvSpPr>
            <p:spPr>
              <a:xfrm>
                <a:off x="8601223" y="2000229"/>
                <a:ext cx="13433" cy="7810"/>
              </a:xfrm>
              <a:custGeom>
                <a:avLst/>
                <a:gdLst>
                  <a:gd name="connsiteX0" fmla="*/ 3906 w 13433"/>
                  <a:gd name="connsiteY0" fmla="*/ 7811 h 7810"/>
                  <a:gd name="connsiteX1" fmla="*/ 11717 w 13433"/>
                  <a:gd name="connsiteY1" fmla="*/ 6858 h 7810"/>
                  <a:gd name="connsiteX2" fmla="*/ 9907 w 13433"/>
                  <a:gd name="connsiteY2" fmla="*/ 0 h 7810"/>
                  <a:gd name="connsiteX3" fmla="*/ 6287 w 13433"/>
                  <a:gd name="connsiteY3" fmla="*/ 1714 h 7810"/>
                  <a:gd name="connsiteX4" fmla="*/ 11145 w 13433"/>
                  <a:gd name="connsiteY4" fmla="*/ 4191 h 7810"/>
                  <a:gd name="connsiteX5" fmla="*/ 5049 w 13433"/>
                  <a:gd name="connsiteY5" fmla="*/ 3238 h 7810"/>
                  <a:gd name="connsiteX6" fmla="*/ 96 w 13433"/>
                  <a:gd name="connsiteY6" fmla="*/ 7429 h 7810"/>
                  <a:gd name="connsiteX7" fmla="*/ 4192 w 13433"/>
                  <a:gd name="connsiteY7" fmla="*/ 6667 h 7810"/>
                  <a:gd name="connsiteX8" fmla="*/ 3906 w 13433"/>
                  <a:gd name="connsiteY8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33" h="7810">
                    <a:moveTo>
                      <a:pt x="3906" y="7811"/>
                    </a:moveTo>
                    <a:cubicBezTo>
                      <a:pt x="3906" y="6667"/>
                      <a:pt x="8192" y="5620"/>
                      <a:pt x="11717" y="6858"/>
                    </a:cubicBezTo>
                    <a:cubicBezTo>
                      <a:pt x="15146" y="6001"/>
                      <a:pt x="12860" y="2191"/>
                      <a:pt x="9907" y="0"/>
                    </a:cubicBezTo>
                    <a:cubicBezTo>
                      <a:pt x="9907" y="571"/>
                      <a:pt x="9907" y="1048"/>
                      <a:pt x="6287" y="1714"/>
                    </a:cubicBezTo>
                    <a:cubicBezTo>
                      <a:pt x="7526" y="2381"/>
                      <a:pt x="14098" y="3143"/>
                      <a:pt x="11145" y="4191"/>
                    </a:cubicBezTo>
                    <a:cubicBezTo>
                      <a:pt x="6478" y="4858"/>
                      <a:pt x="7240" y="4191"/>
                      <a:pt x="5049" y="3238"/>
                    </a:cubicBezTo>
                    <a:cubicBezTo>
                      <a:pt x="6954" y="4667"/>
                      <a:pt x="-952" y="5334"/>
                      <a:pt x="96" y="7429"/>
                    </a:cubicBezTo>
                    <a:lnTo>
                      <a:pt x="4192" y="6667"/>
                    </a:lnTo>
                    <a:cubicBezTo>
                      <a:pt x="4192" y="6667"/>
                      <a:pt x="2763" y="7525"/>
                      <a:pt x="3906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BE6ACCB7-FC63-8CA3-4D14-3664EF11D911}"/>
                  </a:ext>
                </a:extLst>
              </p:cNvPr>
              <p:cNvSpPr/>
              <p:nvPr/>
            </p:nvSpPr>
            <p:spPr>
              <a:xfrm>
                <a:off x="8611225" y="1998896"/>
                <a:ext cx="8000" cy="1524"/>
              </a:xfrm>
              <a:custGeom>
                <a:avLst/>
                <a:gdLst>
                  <a:gd name="connsiteX0" fmla="*/ 6572 w 8000"/>
                  <a:gd name="connsiteY0" fmla="*/ 1524 h 1524"/>
                  <a:gd name="connsiteX1" fmla="*/ 8001 w 8000"/>
                  <a:gd name="connsiteY1" fmla="*/ 1524 h 1524"/>
                  <a:gd name="connsiteX2" fmla="*/ 3048 w 8000"/>
                  <a:gd name="connsiteY2" fmla="*/ 0 h 1524"/>
                  <a:gd name="connsiteX3" fmla="*/ 0 w 8000"/>
                  <a:gd name="connsiteY3" fmla="*/ 1333 h 1524"/>
                  <a:gd name="connsiteX4" fmla="*/ 7049 w 8000"/>
                  <a:gd name="connsiteY4" fmla="*/ 1333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0" h="1524">
                    <a:moveTo>
                      <a:pt x="6572" y="1524"/>
                    </a:moveTo>
                    <a:lnTo>
                      <a:pt x="8001" y="1524"/>
                    </a:lnTo>
                    <a:cubicBezTo>
                      <a:pt x="6287" y="1248"/>
                      <a:pt x="4620" y="733"/>
                      <a:pt x="3048" y="0"/>
                    </a:cubicBezTo>
                    <a:cubicBezTo>
                      <a:pt x="667" y="571"/>
                      <a:pt x="95" y="953"/>
                      <a:pt x="0" y="1333"/>
                    </a:cubicBezTo>
                    <a:lnTo>
                      <a:pt x="7049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A966FE40-A3CA-D6A3-3914-1EBBC4903FD7}"/>
                  </a:ext>
                </a:extLst>
              </p:cNvPr>
              <p:cNvSpPr/>
              <p:nvPr/>
            </p:nvSpPr>
            <p:spPr>
              <a:xfrm>
                <a:off x="8619036" y="1999848"/>
                <a:ext cx="10477" cy="3524"/>
              </a:xfrm>
              <a:custGeom>
                <a:avLst/>
                <a:gdLst>
                  <a:gd name="connsiteX0" fmla="*/ 6763 w 10477"/>
                  <a:gd name="connsiteY0" fmla="*/ 381 h 3524"/>
                  <a:gd name="connsiteX1" fmla="*/ 4286 w 10477"/>
                  <a:gd name="connsiteY1" fmla="*/ 3524 h 3524"/>
                  <a:gd name="connsiteX2" fmla="*/ 9811 w 10477"/>
                  <a:gd name="connsiteY2" fmla="*/ 2000 h 3524"/>
                  <a:gd name="connsiteX3" fmla="*/ 6763 w 10477"/>
                  <a:gd name="connsiteY3" fmla="*/ 571 h 3524"/>
                  <a:gd name="connsiteX4" fmla="*/ 10477 w 10477"/>
                  <a:gd name="connsiteY4" fmla="*/ 571 h 3524"/>
                  <a:gd name="connsiteX5" fmla="*/ 6953 w 10477"/>
                  <a:gd name="connsiteY5" fmla="*/ 0 h 3524"/>
                  <a:gd name="connsiteX6" fmla="*/ 6953 w 10477"/>
                  <a:gd name="connsiteY6" fmla="*/ 0 h 3524"/>
                  <a:gd name="connsiteX7" fmla="*/ 6953 w 10477"/>
                  <a:gd name="connsiteY7" fmla="*/ 0 h 3524"/>
                  <a:gd name="connsiteX8" fmla="*/ 6953 w 10477"/>
                  <a:gd name="connsiteY8" fmla="*/ 0 h 3524"/>
                  <a:gd name="connsiteX9" fmla="*/ 6953 w 10477"/>
                  <a:gd name="connsiteY9" fmla="*/ 476 h 3524"/>
                  <a:gd name="connsiteX10" fmla="*/ 6953 w 10477"/>
                  <a:gd name="connsiteY10" fmla="*/ 0 h 3524"/>
                  <a:gd name="connsiteX11" fmla="*/ 6953 w 10477"/>
                  <a:gd name="connsiteY11" fmla="*/ 0 h 3524"/>
                  <a:gd name="connsiteX12" fmla="*/ 6953 w 10477"/>
                  <a:gd name="connsiteY12" fmla="*/ 0 h 3524"/>
                  <a:gd name="connsiteX13" fmla="*/ 0 w 10477"/>
                  <a:gd name="connsiteY13" fmla="*/ 667 h 3524"/>
                  <a:gd name="connsiteX14" fmla="*/ 6763 w 10477"/>
                  <a:gd name="connsiteY14" fmla="*/ 381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77" h="3524">
                    <a:moveTo>
                      <a:pt x="6763" y="381"/>
                    </a:moveTo>
                    <a:cubicBezTo>
                      <a:pt x="5620" y="1619"/>
                      <a:pt x="2096" y="2191"/>
                      <a:pt x="4286" y="3524"/>
                    </a:cubicBezTo>
                    <a:cubicBezTo>
                      <a:pt x="8477" y="3524"/>
                      <a:pt x="7239" y="2476"/>
                      <a:pt x="9811" y="2000"/>
                    </a:cubicBezTo>
                    <a:cubicBezTo>
                      <a:pt x="2953" y="2000"/>
                      <a:pt x="11716" y="1238"/>
                      <a:pt x="6763" y="571"/>
                    </a:cubicBezTo>
                    <a:cubicBezTo>
                      <a:pt x="8001" y="486"/>
                      <a:pt x="9239" y="486"/>
                      <a:pt x="10477" y="571"/>
                    </a:cubicBezTo>
                    <a:cubicBezTo>
                      <a:pt x="9287" y="486"/>
                      <a:pt x="8106" y="286"/>
                      <a:pt x="6953" y="0"/>
                    </a:cubicBezTo>
                    <a:lnTo>
                      <a:pt x="6953" y="0"/>
                    </a:lnTo>
                    <a:cubicBezTo>
                      <a:pt x="6953" y="0"/>
                      <a:pt x="6953" y="0"/>
                      <a:pt x="6953" y="0"/>
                    </a:cubicBezTo>
                    <a:lnTo>
                      <a:pt x="6953" y="0"/>
                    </a:lnTo>
                    <a:lnTo>
                      <a:pt x="6953" y="476"/>
                    </a:lnTo>
                    <a:cubicBezTo>
                      <a:pt x="4953" y="476"/>
                      <a:pt x="6953" y="476"/>
                      <a:pt x="6953" y="0"/>
                    </a:cubicBezTo>
                    <a:lnTo>
                      <a:pt x="6953" y="0"/>
                    </a:lnTo>
                    <a:lnTo>
                      <a:pt x="6953" y="0"/>
                    </a:lnTo>
                    <a:lnTo>
                      <a:pt x="0" y="667"/>
                    </a:lnTo>
                    <a:cubicBezTo>
                      <a:pt x="2257" y="781"/>
                      <a:pt x="4524" y="686"/>
                      <a:pt x="6763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B103170F-9EF3-AA30-EB93-11877C99EF2F}"/>
                  </a:ext>
                </a:extLst>
              </p:cNvPr>
              <p:cNvSpPr/>
              <p:nvPr/>
            </p:nvSpPr>
            <p:spPr>
              <a:xfrm>
                <a:off x="8659845" y="2006569"/>
                <a:ext cx="338" cy="42"/>
              </a:xfrm>
              <a:custGeom>
                <a:avLst/>
                <a:gdLst>
                  <a:gd name="connsiteX0" fmla="*/ 339 w 338"/>
                  <a:gd name="connsiteY0" fmla="*/ 42 h 42"/>
                  <a:gd name="connsiteX1" fmla="*/ 339 w 338"/>
                  <a:gd name="connsiteY1" fmla="*/ 42 h 42"/>
                  <a:gd name="connsiteX2" fmla="*/ 339 w 338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" h="42">
                    <a:moveTo>
                      <a:pt x="339" y="42"/>
                    </a:moveTo>
                    <a:cubicBezTo>
                      <a:pt x="339" y="42"/>
                      <a:pt x="339" y="42"/>
                      <a:pt x="339" y="42"/>
                    </a:cubicBezTo>
                    <a:cubicBezTo>
                      <a:pt x="339" y="42"/>
                      <a:pt x="-423" y="-53"/>
                      <a:pt x="339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8EE6126C-28A0-736D-9638-619517D197FE}"/>
                  </a:ext>
                </a:extLst>
              </p:cNvPr>
              <p:cNvSpPr/>
              <p:nvPr/>
            </p:nvSpPr>
            <p:spPr>
              <a:xfrm>
                <a:off x="8653611" y="2002706"/>
                <a:ext cx="7810" cy="3715"/>
              </a:xfrm>
              <a:custGeom>
                <a:avLst/>
                <a:gdLst>
                  <a:gd name="connsiteX0" fmla="*/ 3810 w 7810"/>
                  <a:gd name="connsiteY0" fmla="*/ 3143 h 3715"/>
                  <a:gd name="connsiteX1" fmla="*/ 6287 w 7810"/>
                  <a:gd name="connsiteY1" fmla="*/ 2572 h 3715"/>
                  <a:gd name="connsiteX2" fmla="*/ 6287 w 7810"/>
                  <a:gd name="connsiteY2" fmla="*/ 3620 h 3715"/>
                  <a:gd name="connsiteX3" fmla="*/ 6287 w 7810"/>
                  <a:gd name="connsiteY3" fmla="*/ 2096 h 3715"/>
                  <a:gd name="connsiteX4" fmla="*/ 5810 w 7810"/>
                  <a:gd name="connsiteY4" fmla="*/ 2096 h 3715"/>
                  <a:gd name="connsiteX5" fmla="*/ 0 w 7810"/>
                  <a:gd name="connsiteY5" fmla="*/ 0 h 3715"/>
                  <a:gd name="connsiteX6" fmla="*/ 3810 w 7810"/>
                  <a:gd name="connsiteY6" fmla="*/ 3143 h 3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0" h="3715">
                    <a:moveTo>
                      <a:pt x="3810" y="3143"/>
                    </a:moveTo>
                    <a:cubicBezTo>
                      <a:pt x="4524" y="2619"/>
                      <a:pt x="5420" y="2419"/>
                      <a:pt x="6287" y="2572"/>
                    </a:cubicBezTo>
                    <a:cubicBezTo>
                      <a:pt x="7715" y="2572"/>
                      <a:pt x="6287" y="3143"/>
                      <a:pt x="6287" y="3620"/>
                    </a:cubicBezTo>
                    <a:cubicBezTo>
                      <a:pt x="6287" y="4096"/>
                      <a:pt x="9716" y="2667"/>
                      <a:pt x="6287" y="2096"/>
                    </a:cubicBezTo>
                    <a:lnTo>
                      <a:pt x="5810" y="2096"/>
                    </a:lnTo>
                    <a:cubicBezTo>
                      <a:pt x="3734" y="1886"/>
                      <a:pt x="1734" y="1172"/>
                      <a:pt x="0" y="0"/>
                    </a:cubicBezTo>
                    <a:cubicBezTo>
                      <a:pt x="972" y="1362"/>
                      <a:pt x="2286" y="2448"/>
                      <a:pt x="3810" y="3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7BA02F91-AE85-2FDD-AB54-6741A93CF471}"/>
                  </a:ext>
                </a:extLst>
              </p:cNvPr>
              <p:cNvSpPr/>
              <p:nvPr/>
            </p:nvSpPr>
            <p:spPr>
              <a:xfrm>
                <a:off x="8635704" y="2003373"/>
                <a:ext cx="5714" cy="1714"/>
              </a:xfrm>
              <a:custGeom>
                <a:avLst/>
                <a:gdLst>
                  <a:gd name="connsiteX0" fmla="*/ 5715 w 5714"/>
                  <a:gd name="connsiteY0" fmla="*/ 0 h 1714"/>
                  <a:gd name="connsiteX1" fmla="*/ 0 w 5714"/>
                  <a:gd name="connsiteY1" fmla="*/ 571 h 1714"/>
                  <a:gd name="connsiteX2" fmla="*/ 2858 w 5714"/>
                  <a:gd name="connsiteY2" fmla="*/ 1714 h 1714"/>
                  <a:gd name="connsiteX3" fmla="*/ 2858 w 5714"/>
                  <a:gd name="connsiteY3" fmla="*/ 1048 h 1714"/>
                  <a:gd name="connsiteX4" fmla="*/ 5715 w 5714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4" h="1714">
                    <a:moveTo>
                      <a:pt x="5715" y="0"/>
                    </a:moveTo>
                    <a:lnTo>
                      <a:pt x="0" y="571"/>
                    </a:lnTo>
                    <a:lnTo>
                      <a:pt x="2858" y="1714"/>
                    </a:lnTo>
                    <a:lnTo>
                      <a:pt x="2858" y="1048"/>
                    </a:lnTo>
                    <a:cubicBezTo>
                      <a:pt x="6001" y="1333"/>
                      <a:pt x="5239" y="476"/>
                      <a:pt x="5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6F7B5304-A40C-527D-1A8C-72AA37E45D11}"/>
                  </a:ext>
                </a:extLst>
              </p:cNvPr>
              <p:cNvSpPr/>
              <p:nvPr/>
            </p:nvSpPr>
            <p:spPr>
              <a:xfrm>
                <a:off x="8607606" y="1998134"/>
                <a:ext cx="3333" cy="1809"/>
              </a:xfrm>
              <a:custGeom>
                <a:avLst/>
                <a:gdLst>
                  <a:gd name="connsiteX0" fmla="*/ 2572 w 3333"/>
                  <a:gd name="connsiteY0" fmla="*/ 1238 h 1809"/>
                  <a:gd name="connsiteX1" fmla="*/ 3334 w 3333"/>
                  <a:gd name="connsiteY1" fmla="*/ 0 h 1809"/>
                  <a:gd name="connsiteX2" fmla="*/ 0 w 3333"/>
                  <a:gd name="connsiteY2" fmla="*/ 1810 h 1809"/>
                  <a:gd name="connsiteX3" fmla="*/ 2572 w 3333"/>
                  <a:gd name="connsiteY3" fmla="*/ 1238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1809">
                    <a:moveTo>
                      <a:pt x="2572" y="1238"/>
                    </a:moveTo>
                    <a:lnTo>
                      <a:pt x="3334" y="0"/>
                    </a:lnTo>
                    <a:lnTo>
                      <a:pt x="0" y="1810"/>
                    </a:lnTo>
                    <a:lnTo>
                      <a:pt x="2572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B1ACC911-54A3-3333-F4C1-C658BBB51011}"/>
                  </a:ext>
                </a:extLst>
              </p:cNvPr>
              <p:cNvSpPr/>
              <p:nvPr/>
            </p:nvSpPr>
            <p:spPr>
              <a:xfrm>
                <a:off x="8601033" y="1998419"/>
                <a:ext cx="2000" cy="1142"/>
              </a:xfrm>
              <a:custGeom>
                <a:avLst/>
                <a:gdLst>
                  <a:gd name="connsiteX0" fmla="*/ 1714 w 2000"/>
                  <a:gd name="connsiteY0" fmla="*/ 1143 h 1142"/>
                  <a:gd name="connsiteX1" fmla="*/ 2000 w 2000"/>
                  <a:gd name="connsiteY1" fmla="*/ 0 h 1142"/>
                  <a:gd name="connsiteX2" fmla="*/ 0 w 2000"/>
                  <a:gd name="connsiteY2" fmla="*/ 667 h 1142"/>
                  <a:gd name="connsiteX3" fmla="*/ 1714 w 2000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" h="1142">
                    <a:moveTo>
                      <a:pt x="1714" y="1143"/>
                    </a:moveTo>
                    <a:lnTo>
                      <a:pt x="2000" y="0"/>
                    </a:lnTo>
                    <a:lnTo>
                      <a:pt x="0" y="667"/>
                    </a:lnTo>
                    <a:lnTo>
                      <a:pt x="1714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9B6951D3-A71C-53F1-1343-570AE0BB3DE3}"/>
                  </a:ext>
                </a:extLst>
              </p:cNvPr>
              <p:cNvSpPr/>
              <p:nvPr/>
            </p:nvSpPr>
            <p:spPr>
              <a:xfrm>
                <a:off x="8181648" y="2013945"/>
                <a:ext cx="1714" cy="9525"/>
              </a:xfrm>
              <a:custGeom>
                <a:avLst/>
                <a:gdLst>
                  <a:gd name="connsiteX0" fmla="*/ 1714 w 1714"/>
                  <a:gd name="connsiteY0" fmla="*/ 0 h 9525"/>
                  <a:gd name="connsiteX1" fmla="*/ 0 w 171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4" h="9525">
                    <a:moveTo>
                      <a:pt x="1714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9ACEA341-0E45-33FA-54A1-40F7E618C6DC}"/>
                  </a:ext>
                </a:extLst>
              </p:cNvPr>
              <p:cNvSpPr/>
              <p:nvPr/>
            </p:nvSpPr>
            <p:spPr>
              <a:xfrm>
                <a:off x="8195125" y="2013469"/>
                <a:ext cx="428" cy="571"/>
              </a:xfrm>
              <a:custGeom>
                <a:avLst/>
                <a:gdLst>
                  <a:gd name="connsiteX0" fmla="*/ 429 w 428"/>
                  <a:gd name="connsiteY0" fmla="*/ 571 h 571"/>
                  <a:gd name="connsiteX1" fmla="*/ 429 w 428"/>
                  <a:gd name="connsiteY1" fmla="*/ 0 h 571"/>
                  <a:gd name="connsiteX2" fmla="*/ 429 w 428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8" h="571">
                    <a:moveTo>
                      <a:pt x="429" y="571"/>
                    </a:moveTo>
                    <a:lnTo>
                      <a:pt x="429" y="0"/>
                    </a:lnTo>
                    <a:cubicBezTo>
                      <a:pt x="-143" y="286"/>
                      <a:pt x="-143" y="571"/>
                      <a:pt x="429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FBC7ED08-F3AB-DFAE-BE01-AEEFD32E696E}"/>
                  </a:ext>
                </a:extLst>
              </p:cNvPr>
              <p:cNvSpPr/>
              <p:nvPr/>
            </p:nvSpPr>
            <p:spPr>
              <a:xfrm>
                <a:off x="8415275" y="1997784"/>
                <a:ext cx="4973" cy="1969"/>
              </a:xfrm>
              <a:custGeom>
                <a:avLst/>
                <a:gdLst>
                  <a:gd name="connsiteX0" fmla="*/ 4973 w 4973"/>
                  <a:gd name="connsiteY0" fmla="*/ 1969 h 1969"/>
                  <a:gd name="connsiteX1" fmla="*/ 20 w 4973"/>
                  <a:gd name="connsiteY1" fmla="*/ 445 h 1969"/>
                  <a:gd name="connsiteX2" fmla="*/ 782 w 4973"/>
                  <a:gd name="connsiteY2" fmla="*/ 1779 h 1969"/>
                  <a:gd name="connsiteX3" fmla="*/ 4973 w 4973"/>
                  <a:gd name="connsiteY3" fmla="*/ 1969 h 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" h="1969">
                    <a:moveTo>
                      <a:pt x="4973" y="1969"/>
                    </a:moveTo>
                    <a:cubicBezTo>
                      <a:pt x="2497" y="826"/>
                      <a:pt x="-265" y="-793"/>
                      <a:pt x="20" y="445"/>
                    </a:cubicBezTo>
                    <a:lnTo>
                      <a:pt x="782" y="1779"/>
                    </a:lnTo>
                    <a:cubicBezTo>
                      <a:pt x="2173" y="1531"/>
                      <a:pt x="3611" y="1598"/>
                      <a:pt x="4973" y="19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B601890B-7182-ECB2-1444-04234A4F32EA}"/>
                  </a:ext>
                </a:extLst>
              </p:cNvPr>
              <p:cNvSpPr/>
              <p:nvPr/>
            </p:nvSpPr>
            <p:spPr>
              <a:xfrm>
                <a:off x="8295186" y="2006040"/>
                <a:ext cx="2381" cy="1238"/>
              </a:xfrm>
              <a:custGeom>
                <a:avLst/>
                <a:gdLst>
                  <a:gd name="connsiteX0" fmla="*/ 0 w 2381"/>
                  <a:gd name="connsiteY0" fmla="*/ 1238 h 1238"/>
                  <a:gd name="connsiteX1" fmla="*/ 762 w 2381"/>
                  <a:gd name="connsiteY1" fmla="*/ 1238 h 1238"/>
                  <a:gd name="connsiteX2" fmla="*/ 2381 w 2381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1238">
                    <a:moveTo>
                      <a:pt x="0" y="1238"/>
                    </a:moveTo>
                    <a:lnTo>
                      <a:pt x="762" y="1238"/>
                    </a:lnTo>
                    <a:lnTo>
                      <a:pt x="2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56068EE3-4D25-6264-0B49-C1B32D33EF55}"/>
                  </a:ext>
                </a:extLst>
              </p:cNvPr>
              <p:cNvSpPr/>
              <p:nvPr/>
            </p:nvSpPr>
            <p:spPr>
              <a:xfrm>
                <a:off x="8290233" y="2012136"/>
                <a:ext cx="3238" cy="85"/>
              </a:xfrm>
              <a:custGeom>
                <a:avLst/>
                <a:gdLst>
                  <a:gd name="connsiteX0" fmla="*/ 3238 w 3238"/>
                  <a:gd name="connsiteY0" fmla="*/ 0 h 85"/>
                  <a:gd name="connsiteX1" fmla="*/ 0 w 3238"/>
                  <a:gd name="connsiteY1" fmla="*/ 0 h 85"/>
                  <a:gd name="connsiteX2" fmla="*/ 3238 w 3238"/>
                  <a:gd name="connsiteY2" fmla="*/ 0 h 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8" h="85">
                    <a:moveTo>
                      <a:pt x="3238" y="0"/>
                    </a:moveTo>
                    <a:lnTo>
                      <a:pt x="0" y="0"/>
                    </a:lnTo>
                    <a:cubicBezTo>
                      <a:pt x="1076" y="114"/>
                      <a:pt x="2162" y="114"/>
                      <a:pt x="3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7C39D346-8CD3-583A-C9F8-DAF1A07FEE16}"/>
                  </a:ext>
                </a:extLst>
              </p:cNvPr>
              <p:cNvSpPr/>
              <p:nvPr/>
            </p:nvSpPr>
            <p:spPr>
              <a:xfrm>
                <a:off x="8114973" y="2015279"/>
                <a:ext cx="2035" cy="1333"/>
              </a:xfrm>
              <a:custGeom>
                <a:avLst/>
                <a:gdLst>
                  <a:gd name="connsiteX0" fmla="*/ 1905 w 2035"/>
                  <a:gd name="connsiteY0" fmla="*/ 0 h 1333"/>
                  <a:gd name="connsiteX1" fmla="*/ 0 w 2035"/>
                  <a:gd name="connsiteY1" fmla="*/ 1333 h 1333"/>
                  <a:gd name="connsiteX2" fmla="*/ 1905 w 2035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5" h="1333">
                    <a:moveTo>
                      <a:pt x="1905" y="0"/>
                    </a:moveTo>
                    <a:lnTo>
                      <a:pt x="0" y="1333"/>
                    </a:lnTo>
                    <a:cubicBezTo>
                      <a:pt x="3048" y="1333"/>
                      <a:pt x="1714" y="667"/>
                      <a:pt x="19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98069CEE-7C86-F6F3-4AC5-B53152E4FF52}"/>
                  </a:ext>
                </a:extLst>
              </p:cNvPr>
              <p:cNvSpPr/>
              <p:nvPr/>
            </p:nvSpPr>
            <p:spPr>
              <a:xfrm>
                <a:off x="8521309" y="1999277"/>
                <a:ext cx="5334" cy="1203"/>
              </a:xfrm>
              <a:custGeom>
                <a:avLst/>
                <a:gdLst>
                  <a:gd name="connsiteX0" fmla="*/ 5334 w 5334"/>
                  <a:gd name="connsiteY0" fmla="*/ 762 h 1203"/>
                  <a:gd name="connsiteX1" fmla="*/ 0 w 5334"/>
                  <a:gd name="connsiteY1" fmla="*/ 0 h 1203"/>
                  <a:gd name="connsiteX2" fmla="*/ 5334 w 5334"/>
                  <a:gd name="connsiteY2" fmla="*/ 762 h 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34" h="1203">
                    <a:moveTo>
                      <a:pt x="5334" y="762"/>
                    </a:moveTo>
                    <a:cubicBezTo>
                      <a:pt x="3581" y="362"/>
                      <a:pt x="1800" y="105"/>
                      <a:pt x="0" y="0"/>
                    </a:cubicBezTo>
                    <a:cubicBezTo>
                      <a:pt x="2572" y="762"/>
                      <a:pt x="4667" y="1810"/>
                      <a:pt x="533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BD76A520-1FEA-3FCD-04C7-B704B0DBBFEB}"/>
                  </a:ext>
                </a:extLst>
              </p:cNvPr>
              <p:cNvSpPr/>
              <p:nvPr/>
            </p:nvSpPr>
            <p:spPr>
              <a:xfrm>
                <a:off x="8186696" y="2000515"/>
                <a:ext cx="1460" cy="825"/>
              </a:xfrm>
              <a:custGeom>
                <a:avLst/>
                <a:gdLst>
                  <a:gd name="connsiteX0" fmla="*/ 1429 w 1460"/>
                  <a:gd name="connsiteY0" fmla="*/ 0 h 825"/>
                  <a:gd name="connsiteX1" fmla="*/ 0 w 1460"/>
                  <a:gd name="connsiteY1" fmla="*/ 762 h 825"/>
                  <a:gd name="connsiteX2" fmla="*/ 1429 w 1460"/>
                  <a:gd name="connsiteY2" fmla="*/ 0 h 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" h="825">
                    <a:moveTo>
                      <a:pt x="1429" y="0"/>
                    </a:moveTo>
                    <a:cubicBezTo>
                      <a:pt x="381" y="0"/>
                      <a:pt x="0" y="476"/>
                      <a:pt x="0" y="762"/>
                    </a:cubicBezTo>
                    <a:cubicBezTo>
                      <a:pt x="0" y="1048"/>
                      <a:pt x="1714" y="286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>
                <a:extLst>
                  <a:ext uri="{FF2B5EF4-FFF2-40B4-BE49-F238E27FC236}">
                    <a16:creationId xmlns:a16="http://schemas.microsoft.com/office/drawing/2014/main" id="{6E0F814B-B935-38D5-FB11-B969DB56980D}"/>
                  </a:ext>
                </a:extLst>
              </p:cNvPr>
              <p:cNvSpPr/>
              <p:nvPr/>
            </p:nvSpPr>
            <p:spPr>
              <a:xfrm>
                <a:off x="8515213" y="1998741"/>
                <a:ext cx="6095" cy="535"/>
              </a:xfrm>
              <a:custGeom>
                <a:avLst/>
                <a:gdLst>
                  <a:gd name="connsiteX0" fmla="*/ 0 w 6095"/>
                  <a:gd name="connsiteY0" fmla="*/ 536 h 535"/>
                  <a:gd name="connsiteX1" fmla="*/ 1143 w 6095"/>
                  <a:gd name="connsiteY1" fmla="*/ 536 h 535"/>
                  <a:gd name="connsiteX2" fmla="*/ 6096 w 6095"/>
                  <a:gd name="connsiteY2" fmla="*/ 536 h 535"/>
                  <a:gd name="connsiteX3" fmla="*/ 0 w 6095"/>
                  <a:gd name="connsiteY3" fmla="*/ 536 h 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5" h="535">
                    <a:moveTo>
                      <a:pt x="0" y="536"/>
                    </a:moveTo>
                    <a:lnTo>
                      <a:pt x="1143" y="536"/>
                    </a:lnTo>
                    <a:cubicBezTo>
                      <a:pt x="2791" y="383"/>
                      <a:pt x="4448" y="383"/>
                      <a:pt x="6096" y="536"/>
                    </a:cubicBezTo>
                    <a:cubicBezTo>
                      <a:pt x="4124" y="-179"/>
                      <a:pt x="1972" y="-179"/>
                      <a:pt x="0" y="5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>
                <a:extLst>
                  <a:ext uri="{FF2B5EF4-FFF2-40B4-BE49-F238E27FC236}">
                    <a16:creationId xmlns:a16="http://schemas.microsoft.com/office/drawing/2014/main" id="{52267261-A2B0-FA71-4E5F-ADF3A93C9FAE}"/>
                  </a:ext>
                </a:extLst>
              </p:cNvPr>
              <p:cNvSpPr/>
              <p:nvPr/>
            </p:nvSpPr>
            <p:spPr>
              <a:xfrm>
                <a:off x="7875419" y="2014231"/>
                <a:ext cx="571" cy="9525"/>
              </a:xfrm>
              <a:custGeom>
                <a:avLst/>
                <a:gdLst>
                  <a:gd name="connsiteX0" fmla="*/ 571 w 571"/>
                  <a:gd name="connsiteY0" fmla="*/ 0 h 9525"/>
                  <a:gd name="connsiteX1" fmla="*/ 0 w 571"/>
                  <a:gd name="connsiteY1" fmla="*/ 0 h 9525"/>
                  <a:gd name="connsiteX2" fmla="*/ 571 w 57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9525">
                    <a:moveTo>
                      <a:pt x="571" y="0"/>
                    </a:moveTo>
                    <a:lnTo>
                      <a:pt x="0" y="0"/>
                    </a:lnTo>
                    <a:cubicBezTo>
                      <a:pt x="0" y="0"/>
                      <a:pt x="191" y="0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49D55070-67A0-16BC-18D7-DF39A0B3B77B}"/>
                  </a:ext>
                </a:extLst>
              </p:cNvPr>
              <p:cNvSpPr/>
              <p:nvPr/>
            </p:nvSpPr>
            <p:spPr>
              <a:xfrm>
                <a:off x="7805791" y="2001367"/>
                <a:ext cx="2857" cy="100"/>
              </a:xfrm>
              <a:custGeom>
                <a:avLst/>
                <a:gdLst>
                  <a:gd name="connsiteX0" fmla="*/ 0 w 2857"/>
                  <a:gd name="connsiteY0" fmla="*/ 100 h 100"/>
                  <a:gd name="connsiteX1" fmla="*/ 2858 w 2857"/>
                  <a:gd name="connsiteY1" fmla="*/ 100 h 100"/>
                  <a:gd name="connsiteX2" fmla="*/ 0 w 2857"/>
                  <a:gd name="connsiteY2" fmla="*/ 100 h 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00">
                    <a:moveTo>
                      <a:pt x="0" y="100"/>
                    </a:moveTo>
                    <a:lnTo>
                      <a:pt x="2858" y="100"/>
                    </a:lnTo>
                    <a:cubicBezTo>
                      <a:pt x="1915" y="-33"/>
                      <a:pt x="943" y="-33"/>
                      <a:pt x="0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" name="任意多边形: 形状 197">
                <a:extLst>
                  <a:ext uri="{FF2B5EF4-FFF2-40B4-BE49-F238E27FC236}">
                    <a16:creationId xmlns:a16="http://schemas.microsoft.com/office/drawing/2014/main" id="{85B88FA2-5678-3BD9-24E8-173CC8F9693A}"/>
                  </a:ext>
                </a:extLst>
              </p:cNvPr>
              <p:cNvSpPr/>
              <p:nvPr/>
            </p:nvSpPr>
            <p:spPr>
              <a:xfrm>
                <a:off x="8572839" y="1998991"/>
                <a:ext cx="677" cy="9525"/>
              </a:xfrm>
              <a:custGeom>
                <a:avLst/>
                <a:gdLst>
                  <a:gd name="connsiteX0" fmla="*/ 0 w 677"/>
                  <a:gd name="connsiteY0" fmla="*/ 0 h 9525"/>
                  <a:gd name="connsiteX1" fmla="*/ 0 w 67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7" h="9525">
                    <a:moveTo>
                      <a:pt x="0" y="0"/>
                    </a:moveTo>
                    <a:cubicBezTo>
                      <a:pt x="1524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" name="任意多边形: 形状 198">
                <a:extLst>
                  <a:ext uri="{FF2B5EF4-FFF2-40B4-BE49-F238E27FC236}">
                    <a16:creationId xmlns:a16="http://schemas.microsoft.com/office/drawing/2014/main" id="{87D734AF-6696-1755-F651-CD92381E4616}"/>
                  </a:ext>
                </a:extLst>
              </p:cNvPr>
              <p:cNvSpPr/>
              <p:nvPr/>
            </p:nvSpPr>
            <p:spPr>
              <a:xfrm>
                <a:off x="8579888" y="2004039"/>
                <a:ext cx="571" cy="666"/>
              </a:xfrm>
              <a:custGeom>
                <a:avLst/>
                <a:gdLst>
                  <a:gd name="connsiteX0" fmla="*/ 571 w 571"/>
                  <a:gd name="connsiteY0" fmla="*/ 0 h 666"/>
                  <a:gd name="connsiteX1" fmla="*/ 0 w 571"/>
                  <a:gd name="connsiteY1" fmla="*/ 667 h 666"/>
                  <a:gd name="connsiteX2" fmla="*/ 571 w 571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666">
                    <a:moveTo>
                      <a:pt x="571" y="0"/>
                    </a:moveTo>
                    <a:cubicBezTo>
                      <a:pt x="571" y="0"/>
                      <a:pt x="0" y="0"/>
                      <a:pt x="0" y="667"/>
                    </a:cubicBezTo>
                    <a:cubicBezTo>
                      <a:pt x="57" y="352"/>
                      <a:pt x="276" y="105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" name="任意多边形: 形状 199">
                <a:extLst>
                  <a:ext uri="{FF2B5EF4-FFF2-40B4-BE49-F238E27FC236}">
                    <a16:creationId xmlns:a16="http://schemas.microsoft.com/office/drawing/2014/main" id="{0BE0C13C-9DBF-D2C7-34D8-E695064B142E}"/>
                  </a:ext>
                </a:extLst>
              </p:cNvPr>
              <p:cNvSpPr/>
              <p:nvPr/>
            </p:nvSpPr>
            <p:spPr>
              <a:xfrm>
                <a:off x="8499783" y="2007182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" name="任意多边形: 形状 200">
                <a:extLst>
                  <a:ext uri="{FF2B5EF4-FFF2-40B4-BE49-F238E27FC236}">
                    <a16:creationId xmlns:a16="http://schemas.microsoft.com/office/drawing/2014/main" id="{101D11D1-19CC-6EFE-C0CE-0FB9D2CC5A3F}"/>
                  </a:ext>
                </a:extLst>
              </p:cNvPr>
              <p:cNvSpPr/>
              <p:nvPr/>
            </p:nvSpPr>
            <p:spPr>
              <a:xfrm>
                <a:off x="8573220" y="1999562"/>
                <a:ext cx="2000" cy="100"/>
              </a:xfrm>
              <a:custGeom>
                <a:avLst/>
                <a:gdLst>
                  <a:gd name="connsiteX0" fmla="*/ 2000 w 2000"/>
                  <a:gd name="connsiteY0" fmla="*/ 0 h 100"/>
                  <a:gd name="connsiteX1" fmla="*/ 0 w 2000"/>
                  <a:gd name="connsiteY1" fmla="*/ 0 h 100"/>
                  <a:gd name="connsiteX2" fmla="*/ 2000 w 2000"/>
                  <a:gd name="connsiteY2" fmla="*/ 0 h 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100">
                    <a:moveTo>
                      <a:pt x="2000" y="0"/>
                    </a:moveTo>
                    <a:lnTo>
                      <a:pt x="0" y="0"/>
                    </a:lnTo>
                    <a:cubicBezTo>
                      <a:pt x="657" y="133"/>
                      <a:pt x="1343" y="133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" name="任意多边形: 形状 201">
                <a:extLst>
                  <a:ext uri="{FF2B5EF4-FFF2-40B4-BE49-F238E27FC236}">
                    <a16:creationId xmlns:a16="http://schemas.microsoft.com/office/drawing/2014/main" id="{4612906E-5313-EFC7-E968-A0BFDF4D9903}"/>
                  </a:ext>
                </a:extLst>
              </p:cNvPr>
              <p:cNvSpPr/>
              <p:nvPr/>
            </p:nvSpPr>
            <p:spPr>
              <a:xfrm>
                <a:off x="8574840" y="1998906"/>
                <a:ext cx="1142" cy="84"/>
              </a:xfrm>
              <a:custGeom>
                <a:avLst/>
                <a:gdLst>
                  <a:gd name="connsiteX0" fmla="*/ 0 w 1142"/>
                  <a:gd name="connsiteY0" fmla="*/ 85 h 84"/>
                  <a:gd name="connsiteX1" fmla="*/ 1143 w 1142"/>
                  <a:gd name="connsiteY1" fmla="*/ 85 h 84"/>
                  <a:gd name="connsiteX2" fmla="*/ 0 w 114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84">
                    <a:moveTo>
                      <a:pt x="0" y="85"/>
                    </a:moveTo>
                    <a:lnTo>
                      <a:pt x="1143" y="85"/>
                    </a:lnTo>
                    <a:cubicBezTo>
                      <a:pt x="1143" y="85"/>
                      <a:pt x="1143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" name="任意多边形: 形状 202">
                <a:extLst>
                  <a:ext uri="{FF2B5EF4-FFF2-40B4-BE49-F238E27FC236}">
                    <a16:creationId xmlns:a16="http://schemas.microsoft.com/office/drawing/2014/main" id="{6609B854-4F78-E582-50AD-60236306244C}"/>
                  </a:ext>
                </a:extLst>
              </p:cNvPr>
              <p:cNvSpPr/>
              <p:nvPr/>
            </p:nvSpPr>
            <p:spPr>
              <a:xfrm>
                <a:off x="8570649" y="1999086"/>
                <a:ext cx="2571" cy="9525"/>
              </a:xfrm>
              <a:custGeom>
                <a:avLst/>
                <a:gdLst>
                  <a:gd name="connsiteX0" fmla="*/ 0 w 2571"/>
                  <a:gd name="connsiteY0" fmla="*/ 0 h 9525"/>
                  <a:gd name="connsiteX1" fmla="*/ 2572 w 2571"/>
                  <a:gd name="connsiteY1" fmla="*/ 0 h 9525"/>
                  <a:gd name="connsiteX2" fmla="*/ 2572 w 257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9525">
                    <a:moveTo>
                      <a:pt x="0" y="0"/>
                    </a:moveTo>
                    <a:lnTo>
                      <a:pt x="2572" y="0"/>
                    </a:lnTo>
                    <a:cubicBezTo>
                      <a:pt x="2572" y="0"/>
                      <a:pt x="2096" y="0"/>
                      <a:pt x="2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" name="任意多边形: 形状 203">
                <a:extLst>
                  <a:ext uri="{FF2B5EF4-FFF2-40B4-BE49-F238E27FC236}">
                    <a16:creationId xmlns:a16="http://schemas.microsoft.com/office/drawing/2014/main" id="{985FA1B8-86C2-DEFB-9765-4DD450435EE2}"/>
                  </a:ext>
                </a:extLst>
              </p:cNvPr>
              <p:cNvSpPr/>
              <p:nvPr/>
            </p:nvSpPr>
            <p:spPr>
              <a:xfrm>
                <a:off x="8003862" y="2010897"/>
                <a:ext cx="1191" cy="251"/>
              </a:xfrm>
              <a:custGeom>
                <a:avLst/>
                <a:gdLst>
                  <a:gd name="connsiteX0" fmla="*/ 1192 w 1191"/>
                  <a:gd name="connsiteY0" fmla="*/ 0 h 251"/>
                  <a:gd name="connsiteX1" fmla="*/ 1192 w 1191"/>
                  <a:gd name="connsiteY1" fmla="*/ 0 h 251"/>
                  <a:gd name="connsiteX2" fmla="*/ 1192 w 1191"/>
                  <a:gd name="connsiteY2" fmla="*/ 0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1" h="251">
                    <a:moveTo>
                      <a:pt x="1192" y="0"/>
                    </a:moveTo>
                    <a:lnTo>
                      <a:pt x="1192" y="0"/>
                    </a:lnTo>
                    <a:cubicBezTo>
                      <a:pt x="-713" y="381"/>
                      <a:pt x="-47" y="286"/>
                      <a:pt x="1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" name="任意多边形: 形状 204">
                <a:extLst>
                  <a:ext uri="{FF2B5EF4-FFF2-40B4-BE49-F238E27FC236}">
                    <a16:creationId xmlns:a16="http://schemas.microsoft.com/office/drawing/2014/main" id="{B9E3D126-8BD8-F65A-63E5-630A069CDEBA}"/>
                  </a:ext>
                </a:extLst>
              </p:cNvPr>
              <p:cNvSpPr/>
              <p:nvPr/>
            </p:nvSpPr>
            <p:spPr>
              <a:xfrm>
                <a:off x="8379196" y="201289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" name="任意多边形: 形状 205">
                <a:extLst>
                  <a:ext uri="{FF2B5EF4-FFF2-40B4-BE49-F238E27FC236}">
                    <a16:creationId xmlns:a16="http://schemas.microsoft.com/office/drawing/2014/main" id="{4D8244BC-C892-082F-86FE-15F934F17FE7}"/>
                  </a:ext>
                </a:extLst>
              </p:cNvPr>
              <p:cNvSpPr/>
              <p:nvPr/>
            </p:nvSpPr>
            <p:spPr>
              <a:xfrm>
                <a:off x="8373481" y="2009087"/>
                <a:ext cx="5619" cy="4762"/>
              </a:xfrm>
              <a:custGeom>
                <a:avLst/>
                <a:gdLst>
                  <a:gd name="connsiteX0" fmla="*/ 0 w 5619"/>
                  <a:gd name="connsiteY0" fmla="*/ 4763 h 4762"/>
                  <a:gd name="connsiteX1" fmla="*/ 5620 w 5619"/>
                  <a:gd name="connsiteY1" fmla="*/ 3715 h 4762"/>
                  <a:gd name="connsiteX2" fmla="*/ 3810 w 5619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19" h="4762">
                    <a:moveTo>
                      <a:pt x="0" y="4763"/>
                    </a:moveTo>
                    <a:cubicBezTo>
                      <a:pt x="1591" y="3515"/>
                      <a:pt x="3686" y="3124"/>
                      <a:pt x="5620" y="3715"/>
                    </a:cubicBezTo>
                    <a:lnTo>
                      <a:pt x="38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" name="任意多边形: 形状 206">
                <a:extLst>
                  <a:ext uri="{FF2B5EF4-FFF2-40B4-BE49-F238E27FC236}">
                    <a16:creationId xmlns:a16="http://schemas.microsoft.com/office/drawing/2014/main" id="{E9803660-D34F-6376-29AA-0B68ECAEE4E8}"/>
                  </a:ext>
                </a:extLst>
              </p:cNvPr>
              <p:cNvSpPr/>
              <p:nvPr/>
            </p:nvSpPr>
            <p:spPr>
              <a:xfrm>
                <a:off x="7789122" y="1996504"/>
                <a:ext cx="810291" cy="21822"/>
              </a:xfrm>
              <a:custGeom>
                <a:avLst/>
                <a:gdLst>
                  <a:gd name="connsiteX0" fmla="*/ 365093 w 810291"/>
                  <a:gd name="connsiteY0" fmla="*/ 17822 h 21822"/>
                  <a:gd name="connsiteX1" fmla="*/ 369094 w 810291"/>
                  <a:gd name="connsiteY1" fmla="*/ 18965 h 21822"/>
                  <a:gd name="connsiteX2" fmla="*/ 364522 w 810291"/>
                  <a:gd name="connsiteY2" fmla="*/ 21823 h 21822"/>
                  <a:gd name="connsiteX3" fmla="*/ 380524 w 810291"/>
                  <a:gd name="connsiteY3" fmla="*/ 17441 h 21822"/>
                  <a:gd name="connsiteX4" fmla="*/ 383191 w 810291"/>
                  <a:gd name="connsiteY4" fmla="*/ 18203 h 21822"/>
                  <a:gd name="connsiteX5" fmla="*/ 381571 w 810291"/>
                  <a:gd name="connsiteY5" fmla="*/ 18203 h 21822"/>
                  <a:gd name="connsiteX6" fmla="*/ 391954 w 810291"/>
                  <a:gd name="connsiteY6" fmla="*/ 15917 h 21822"/>
                  <a:gd name="connsiteX7" fmla="*/ 394240 w 810291"/>
                  <a:gd name="connsiteY7" fmla="*/ 17251 h 21822"/>
                  <a:gd name="connsiteX8" fmla="*/ 399288 w 810291"/>
                  <a:gd name="connsiteY8" fmla="*/ 16298 h 21822"/>
                  <a:gd name="connsiteX9" fmla="*/ 399288 w 810291"/>
                  <a:gd name="connsiteY9" fmla="*/ 16965 h 21822"/>
                  <a:gd name="connsiteX10" fmla="*/ 407003 w 810291"/>
                  <a:gd name="connsiteY10" fmla="*/ 16965 h 21822"/>
                  <a:gd name="connsiteX11" fmla="*/ 407003 w 810291"/>
                  <a:gd name="connsiteY11" fmla="*/ 16965 h 21822"/>
                  <a:gd name="connsiteX12" fmla="*/ 411861 w 810291"/>
                  <a:gd name="connsiteY12" fmla="*/ 14965 h 21822"/>
                  <a:gd name="connsiteX13" fmla="*/ 411861 w 810291"/>
                  <a:gd name="connsiteY13" fmla="*/ 15917 h 21822"/>
                  <a:gd name="connsiteX14" fmla="*/ 416147 w 810291"/>
                  <a:gd name="connsiteY14" fmla="*/ 14869 h 21822"/>
                  <a:gd name="connsiteX15" fmla="*/ 411385 w 810291"/>
                  <a:gd name="connsiteY15" fmla="*/ 16774 h 21822"/>
                  <a:gd name="connsiteX16" fmla="*/ 423577 w 810291"/>
                  <a:gd name="connsiteY16" fmla="*/ 18108 h 21822"/>
                  <a:gd name="connsiteX17" fmla="*/ 419576 w 810291"/>
                  <a:gd name="connsiteY17" fmla="*/ 18584 h 21822"/>
                  <a:gd name="connsiteX18" fmla="*/ 429959 w 810291"/>
                  <a:gd name="connsiteY18" fmla="*/ 21442 h 21822"/>
                  <a:gd name="connsiteX19" fmla="*/ 425387 w 810291"/>
                  <a:gd name="connsiteY19" fmla="*/ 16965 h 21822"/>
                  <a:gd name="connsiteX20" fmla="*/ 431006 w 810291"/>
                  <a:gd name="connsiteY20" fmla="*/ 16965 h 21822"/>
                  <a:gd name="connsiteX21" fmla="*/ 436531 w 810291"/>
                  <a:gd name="connsiteY21" fmla="*/ 17917 h 21822"/>
                  <a:gd name="connsiteX22" fmla="*/ 436531 w 810291"/>
                  <a:gd name="connsiteY22" fmla="*/ 19822 h 21822"/>
                  <a:gd name="connsiteX23" fmla="*/ 441579 w 810291"/>
                  <a:gd name="connsiteY23" fmla="*/ 17441 h 21822"/>
                  <a:gd name="connsiteX24" fmla="*/ 446913 w 810291"/>
                  <a:gd name="connsiteY24" fmla="*/ 20299 h 21822"/>
                  <a:gd name="connsiteX25" fmla="*/ 449866 w 810291"/>
                  <a:gd name="connsiteY25" fmla="*/ 17632 h 21822"/>
                  <a:gd name="connsiteX26" fmla="*/ 464153 w 810291"/>
                  <a:gd name="connsiteY26" fmla="*/ 16489 h 21822"/>
                  <a:gd name="connsiteX27" fmla="*/ 464820 w 810291"/>
                  <a:gd name="connsiteY27" fmla="*/ 18203 h 21822"/>
                  <a:gd name="connsiteX28" fmla="*/ 467868 w 810291"/>
                  <a:gd name="connsiteY28" fmla="*/ 16679 h 21822"/>
                  <a:gd name="connsiteX29" fmla="*/ 467868 w 810291"/>
                  <a:gd name="connsiteY29" fmla="*/ 17441 h 21822"/>
                  <a:gd name="connsiteX30" fmla="*/ 472154 w 810291"/>
                  <a:gd name="connsiteY30" fmla="*/ 15060 h 21822"/>
                  <a:gd name="connsiteX31" fmla="*/ 485489 w 810291"/>
                  <a:gd name="connsiteY31" fmla="*/ 15727 h 21822"/>
                  <a:gd name="connsiteX32" fmla="*/ 485489 w 810291"/>
                  <a:gd name="connsiteY32" fmla="*/ 17536 h 21822"/>
                  <a:gd name="connsiteX33" fmla="*/ 497110 w 810291"/>
                  <a:gd name="connsiteY33" fmla="*/ 14393 h 21822"/>
                  <a:gd name="connsiteX34" fmla="*/ 501872 w 810291"/>
                  <a:gd name="connsiteY34" fmla="*/ 15631 h 21822"/>
                  <a:gd name="connsiteX35" fmla="*/ 506825 w 810291"/>
                  <a:gd name="connsiteY35" fmla="*/ 11155 h 21822"/>
                  <a:gd name="connsiteX36" fmla="*/ 503777 w 810291"/>
                  <a:gd name="connsiteY36" fmla="*/ 9631 h 21822"/>
                  <a:gd name="connsiteX37" fmla="*/ 510159 w 810291"/>
                  <a:gd name="connsiteY37" fmla="*/ 8583 h 21822"/>
                  <a:gd name="connsiteX38" fmla="*/ 509207 w 810291"/>
                  <a:gd name="connsiteY38" fmla="*/ 10297 h 21822"/>
                  <a:gd name="connsiteX39" fmla="*/ 510350 w 810291"/>
                  <a:gd name="connsiteY39" fmla="*/ 10297 h 21822"/>
                  <a:gd name="connsiteX40" fmla="*/ 510350 w 810291"/>
                  <a:gd name="connsiteY40" fmla="*/ 13060 h 21822"/>
                  <a:gd name="connsiteX41" fmla="*/ 508063 w 810291"/>
                  <a:gd name="connsiteY41" fmla="*/ 11917 h 21822"/>
                  <a:gd name="connsiteX42" fmla="*/ 505301 w 810291"/>
                  <a:gd name="connsiteY42" fmla="*/ 15441 h 21822"/>
                  <a:gd name="connsiteX43" fmla="*/ 507397 w 810291"/>
                  <a:gd name="connsiteY43" fmla="*/ 14965 h 21822"/>
                  <a:gd name="connsiteX44" fmla="*/ 506921 w 810291"/>
                  <a:gd name="connsiteY44" fmla="*/ 15727 h 21822"/>
                  <a:gd name="connsiteX45" fmla="*/ 508825 w 810291"/>
                  <a:gd name="connsiteY45" fmla="*/ 14965 h 21822"/>
                  <a:gd name="connsiteX46" fmla="*/ 510254 w 810291"/>
                  <a:gd name="connsiteY46" fmla="*/ 17060 h 21822"/>
                  <a:gd name="connsiteX47" fmla="*/ 510254 w 810291"/>
                  <a:gd name="connsiteY47" fmla="*/ 16298 h 21822"/>
                  <a:gd name="connsiteX48" fmla="*/ 518541 w 810291"/>
                  <a:gd name="connsiteY48" fmla="*/ 17536 h 21822"/>
                  <a:gd name="connsiteX49" fmla="*/ 539020 w 810291"/>
                  <a:gd name="connsiteY49" fmla="*/ 11536 h 21822"/>
                  <a:gd name="connsiteX50" fmla="*/ 538448 w 810291"/>
                  <a:gd name="connsiteY50" fmla="*/ 15822 h 21822"/>
                  <a:gd name="connsiteX51" fmla="*/ 526256 w 810291"/>
                  <a:gd name="connsiteY51" fmla="*/ 15822 h 21822"/>
                  <a:gd name="connsiteX52" fmla="*/ 527590 w 810291"/>
                  <a:gd name="connsiteY52" fmla="*/ 17251 h 21822"/>
                  <a:gd name="connsiteX53" fmla="*/ 536258 w 810291"/>
                  <a:gd name="connsiteY53" fmla="*/ 15536 h 21822"/>
                  <a:gd name="connsiteX54" fmla="*/ 540353 w 810291"/>
                  <a:gd name="connsiteY54" fmla="*/ 17251 h 21822"/>
                  <a:gd name="connsiteX55" fmla="*/ 550450 w 810291"/>
                  <a:gd name="connsiteY55" fmla="*/ 14393 h 21822"/>
                  <a:gd name="connsiteX56" fmla="*/ 545497 w 810291"/>
                  <a:gd name="connsiteY56" fmla="*/ 16108 h 21822"/>
                  <a:gd name="connsiteX57" fmla="*/ 556355 w 810291"/>
                  <a:gd name="connsiteY57" fmla="*/ 14584 h 21822"/>
                  <a:gd name="connsiteX58" fmla="*/ 554260 w 810291"/>
                  <a:gd name="connsiteY58" fmla="*/ 14584 h 21822"/>
                  <a:gd name="connsiteX59" fmla="*/ 561308 w 810291"/>
                  <a:gd name="connsiteY59" fmla="*/ 15250 h 21822"/>
                  <a:gd name="connsiteX60" fmla="*/ 560261 w 810291"/>
                  <a:gd name="connsiteY60" fmla="*/ 15250 h 21822"/>
                  <a:gd name="connsiteX61" fmla="*/ 582644 w 810291"/>
                  <a:gd name="connsiteY61" fmla="*/ 12774 h 21822"/>
                  <a:gd name="connsiteX62" fmla="*/ 581311 w 810291"/>
                  <a:gd name="connsiteY62" fmla="*/ 16298 h 21822"/>
                  <a:gd name="connsiteX63" fmla="*/ 593788 w 810291"/>
                  <a:gd name="connsiteY63" fmla="*/ 7916 h 21822"/>
                  <a:gd name="connsiteX64" fmla="*/ 591122 w 810291"/>
                  <a:gd name="connsiteY64" fmla="*/ 16298 h 21822"/>
                  <a:gd name="connsiteX65" fmla="*/ 598361 w 810291"/>
                  <a:gd name="connsiteY65" fmla="*/ 16298 h 21822"/>
                  <a:gd name="connsiteX66" fmla="*/ 597027 w 810291"/>
                  <a:gd name="connsiteY66" fmla="*/ 13060 h 21822"/>
                  <a:gd name="connsiteX67" fmla="*/ 605314 w 810291"/>
                  <a:gd name="connsiteY67" fmla="*/ 16393 h 21822"/>
                  <a:gd name="connsiteX68" fmla="*/ 608171 w 810291"/>
                  <a:gd name="connsiteY68" fmla="*/ 12679 h 21822"/>
                  <a:gd name="connsiteX69" fmla="*/ 607409 w 810291"/>
                  <a:gd name="connsiteY69" fmla="*/ 16298 h 21822"/>
                  <a:gd name="connsiteX70" fmla="*/ 614077 w 810291"/>
                  <a:gd name="connsiteY70" fmla="*/ 13060 h 21822"/>
                  <a:gd name="connsiteX71" fmla="*/ 615315 w 810291"/>
                  <a:gd name="connsiteY71" fmla="*/ 16774 h 21822"/>
                  <a:gd name="connsiteX72" fmla="*/ 622935 w 810291"/>
                  <a:gd name="connsiteY72" fmla="*/ 16774 h 21822"/>
                  <a:gd name="connsiteX73" fmla="*/ 620078 w 810291"/>
                  <a:gd name="connsiteY73" fmla="*/ 16012 h 21822"/>
                  <a:gd name="connsiteX74" fmla="*/ 635032 w 810291"/>
                  <a:gd name="connsiteY74" fmla="*/ 11536 h 21822"/>
                  <a:gd name="connsiteX75" fmla="*/ 636651 w 810291"/>
                  <a:gd name="connsiteY75" fmla="*/ 16108 h 21822"/>
                  <a:gd name="connsiteX76" fmla="*/ 651034 w 810291"/>
                  <a:gd name="connsiteY76" fmla="*/ 6583 h 21822"/>
                  <a:gd name="connsiteX77" fmla="*/ 652272 w 810291"/>
                  <a:gd name="connsiteY77" fmla="*/ 7535 h 21822"/>
                  <a:gd name="connsiteX78" fmla="*/ 657416 w 810291"/>
                  <a:gd name="connsiteY78" fmla="*/ 6392 h 21822"/>
                  <a:gd name="connsiteX79" fmla="*/ 640461 w 810291"/>
                  <a:gd name="connsiteY79" fmla="*/ 16393 h 21822"/>
                  <a:gd name="connsiteX80" fmla="*/ 645414 w 810291"/>
                  <a:gd name="connsiteY80" fmla="*/ 17441 h 21822"/>
                  <a:gd name="connsiteX81" fmla="*/ 641890 w 810291"/>
                  <a:gd name="connsiteY81" fmla="*/ 18870 h 21822"/>
                  <a:gd name="connsiteX82" fmla="*/ 651415 w 810291"/>
                  <a:gd name="connsiteY82" fmla="*/ 19441 h 21822"/>
                  <a:gd name="connsiteX83" fmla="*/ 658559 w 810291"/>
                  <a:gd name="connsiteY83" fmla="*/ 15822 h 21822"/>
                  <a:gd name="connsiteX84" fmla="*/ 647891 w 810291"/>
                  <a:gd name="connsiteY84" fmla="*/ 17822 h 21822"/>
                  <a:gd name="connsiteX85" fmla="*/ 661035 w 810291"/>
                  <a:gd name="connsiteY85" fmla="*/ 12583 h 21822"/>
                  <a:gd name="connsiteX86" fmla="*/ 659892 w 810291"/>
                  <a:gd name="connsiteY86" fmla="*/ 16774 h 21822"/>
                  <a:gd name="connsiteX87" fmla="*/ 667131 w 810291"/>
                  <a:gd name="connsiteY87" fmla="*/ 15917 h 21822"/>
                  <a:gd name="connsiteX88" fmla="*/ 664178 w 810291"/>
                  <a:gd name="connsiteY88" fmla="*/ 16965 h 21822"/>
                  <a:gd name="connsiteX89" fmla="*/ 675227 w 810291"/>
                  <a:gd name="connsiteY89" fmla="*/ 16298 h 21822"/>
                  <a:gd name="connsiteX90" fmla="*/ 680276 w 810291"/>
                  <a:gd name="connsiteY90" fmla="*/ 17632 h 21822"/>
                  <a:gd name="connsiteX91" fmla="*/ 678942 w 810291"/>
                  <a:gd name="connsiteY91" fmla="*/ 6773 h 21822"/>
                  <a:gd name="connsiteX92" fmla="*/ 689229 w 810291"/>
                  <a:gd name="connsiteY92" fmla="*/ 10012 h 21822"/>
                  <a:gd name="connsiteX93" fmla="*/ 687515 w 810291"/>
                  <a:gd name="connsiteY93" fmla="*/ 15727 h 21822"/>
                  <a:gd name="connsiteX94" fmla="*/ 689705 w 810291"/>
                  <a:gd name="connsiteY94" fmla="*/ 14298 h 21822"/>
                  <a:gd name="connsiteX95" fmla="*/ 692658 w 810291"/>
                  <a:gd name="connsiteY95" fmla="*/ 15727 h 21822"/>
                  <a:gd name="connsiteX96" fmla="*/ 694468 w 810291"/>
                  <a:gd name="connsiteY96" fmla="*/ 14012 h 21822"/>
                  <a:gd name="connsiteX97" fmla="*/ 702469 w 810291"/>
                  <a:gd name="connsiteY97" fmla="*/ 14012 h 21822"/>
                  <a:gd name="connsiteX98" fmla="*/ 709898 w 810291"/>
                  <a:gd name="connsiteY98" fmla="*/ 9059 h 21822"/>
                  <a:gd name="connsiteX99" fmla="*/ 710946 w 810291"/>
                  <a:gd name="connsiteY99" fmla="*/ 10488 h 21822"/>
                  <a:gd name="connsiteX100" fmla="*/ 729139 w 810291"/>
                  <a:gd name="connsiteY100" fmla="*/ 11631 h 21822"/>
                  <a:gd name="connsiteX101" fmla="*/ 731711 w 810291"/>
                  <a:gd name="connsiteY101" fmla="*/ 13536 h 21822"/>
                  <a:gd name="connsiteX102" fmla="*/ 735711 w 810291"/>
                  <a:gd name="connsiteY102" fmla="*/ 12488 h 21822"/>
                  <a:gd name="connsiteX103" fmla="*/ 734092 w 810291"/>
                  <a:gd name="connsiteY103" fmla="*/ 14774 h 21822"/>
                  <a:gd name="connsiteX104" fmla="*/ 742664 w 810291"/>
                  <a:gd name="connsiteY104" fmla="*/ 12488 h 21822"/>
                  <a:gd name="connsiteX105" fmla="*/ 732663 w 810291"/>
                  <a:gd name="connsiteY105" fmla="*/ 12488 h 21822"/>
                  <a:gd name="connsiteX106" fmla="*/ 745046 w 810291"/>
                  <a:gd name="connsiteY106" fmla="*/ 6297 h 21822"/>
                  <a:gd name="connsiteX107" fmla="*/ 748570 w 810291"/>
                  <a:gd name="connsiteY107" fmla="*/ 7535 h 21822"/>
                  <a:gd name="connsiteX108" fmla="*/ 766667 w 810291"/>
                  <a:gd name="connsiteY108" fmla="*/ 4963 h 21822"/>
                  <a:gd name="connsiteX109" fmla="*/ 767620 w 810291"/>
                  <a:gd name="connsiteY109" fmla="*/ 9250 h 21822"/>
                  <a:gd name="connsiteX110" fmla="*/ 757333 w 810291"/>
                  <a:gd name="connsiteY110" fmla="*/ 8297 h 21822"/>
                  <a:gd name="connsiteX111" fmla="*/ 761143 w 810291"/>
                  <a:gd name="connsiteY111" fmla="*/ 9059 h 21822"/>
                  <a:gd name="connsiteX112" fmla="*/ 754856 w 810291"/>
                  <a:gd name="connsiteY112" fmla="*/ 9059 h 21822"/>
                  <a:gd name="connsiteX113" fmla="*/ 781336 w 810291"/>
                  <a:gd name="connsiteY113" fmla="*/ 10583 h 21822"/>
                  <a:gd name="connsiteX114" fmla="*/ 784193 w 810291"/>
                  <a:gd name="connsiteY114" fmla="*/ 8869 h 21822"/>
                  <a:gd name="connsiteX115" fmla="*/ 781526 w 810291"/>
                  <a:gd name="connsiteY115" fmla="*/ 8869 h 21822"/>
                  <a:gd name="connsiteX116" fmla="*/ 783146 w 810291"/>
                  <a:gd name="connsiteY116" fmla="*/ 6487 h 21822"/>
                  <a:gd name="connsiteX117" fmla="*/ 795623 w 810291"/>
                  <a:gd name="connsiteY117" fmla="*/ 4963 h 21822"/>
                  <a:gd name="connsiteX118" fmla="*/ 796480 w 810291"/>
                  <a:gd name="connsiteY118" fmla="*/ 6678 h 21822"/>
                  <a:gd name="connsiteX119" fmla="*/ 791909 w 810291"/>
                  <a:gd name="connsiteY119" fmla="*/ 6678 h 21822"/>
                  <a:gd name="connsiteX120" fmla="*/ 801434 w 810291"/>
                  <a:gd name="connsiteY120" fmla="*/ 6678 h 21822"/>
                  <a:gd name="connsiteX121" fmla="*/ 798005 w 810291"/>
                  <a:gd name="connsiteY121" fmla="*/ 5440 h 21822"/>
                  <a:gd name="connsiteX122" fmla="*/ 810292 w 810291"/>
                  <a:gd name="connsiteY122" fmla="*/ 3154 h 21822"/>
                  <a:gd name="connsiteX123" fmla="*/ 806196 w 810291"/>
                  <a:gd name="connsiteY123" fmla="*/ 1344 h 21822"/>
                  <a:gd name="connsiteX124" fmla="*/ 799243 w 810291"/>
                  <a:gd name="connsiteY124" fmla="*/ 3916 h 21822"/>
                  <a:gd name="connsiteX125" fmla="*/ 789718 w 810291"/>
                  <a:gd name="connsiteY125" fmla="*/ 868 h 21822"/>
                  <a:gd name="connsiteX126" fmla="*/ 787527 w 810291"/>
                  <a:gd name="connsiteY126" fmla="*/ 1630 h 21822"/>
                  <a:gd name="connsiteX127" fmla="*/ 786670 w 810291"/>
                  <a:gd name="connsiteY127" fmla="*/ 2201 h 21822"/>
                  <a:gd name="connsiteX128" fmla="*/ 786670 w 810291"/>
                  <a:gd name="connsiteY128" fmla="*/ 2201 h 21822"/>
                  <a:gd name="connsiteX129" fmla="*/ 788480 w 810291"/>
                  <a:gd name="connsiteY129" fmla="*/ 3154 h 21822"/>
                  <a:gd name="connsiteX130" fmla="*/ 778955 w 810291"/>
                  <a:gd name="connsiteY130" fmla="*/ 5154 h 21822"/>
                  <a:gd name="connsiteX131" fmla="*/ 778955 w 810291"/>
                  <a:gd name="connsiteY131" fmla="*/ 3820 h 21822"/>
                  <a:gd name="connsiteX132" fmla="*/ 776002 w 810291"/>
                  <a:gd name="connsiteY132" fmla="*/ 4868 h 21822"/>
                  <a:gd name="connsiteX133" fmla="*/ 775335 w 810291"/>
                  <a:gd name="connsiteY133" fmla="*/ 1915 h 21822"/>
                  <a:gd name="connsiteX134" fmla="*/ 770668 w 810291"/>
                  <a:gd name="connsiteY134" fmla="*/ 1915 h 21822"/>
                  <a:gd name="connsiteX135" fmla="*/ 761905 w 810291"/>
                  <a:gd name="connsiteY135" fmla="*/ 1915 h 21822"/>
                  <a:gd name="connsiteX136" fmla="*/ 758285 w 810291"/>
                  <a:gd name="connsiteY136" fmla="*/ 1915 h 21822"/>
                  <a:gd name="connsiteX137" fmla="*/ 750951 w 810291"/>
                  <a:gd name="connsiteY137" fmla="*/ 2773 h 21822"/>
                  <a:gd name="connsiteX138" fmla="*/ 750951 w 810291"/>
                  <a:gd name="connsiteY138" fmla="*/ 2773 h 21822"/>
                  <a:gd name="connsiteX139" fmla="*/ 727996 w 810291"/>
                  <a:gd name="connsiteY139" fmla="*/ 2773 h 21822"/>
                  <a:gd name="connsiteX140" fmla="*/ 719042 w 810291"/>
                  <a:gd name="connsiteY140" fmla="*/ 2773 h 21822"/>
                  <a:gd name="connsiteX141" fmla="*/ 718280 w 810291"/>
                  <a:gd name="connsiteY141" fmla="*/ 1630 h 21822"/>
                  <a:gd name="connsiteX142" fmla="*/ 707612 w 810291"/>
                  <a:gd name="connsiteY142" fmla="*/ 1630 h 21822"/>
                  <a:gd name="connsiteX143" fmla="*/ 687038 w 810291"/>
                  <a:gd name="connsiteY143" fmla="*/ 391 h 21822"/>
                  <a:gd name="connsiteX144" fmla="*/ 687038 w 810291"/>
                  <a:gd name="connsiteY144" fmla="*/ 1915 h 21822"/>
                  <a:gd name="connsiteX145" fmla="*/ 675037 w 810291"/>
                  <a:gd name="connsiteY145" fmla="*/ 2773 h 21822"/>
                  <a:gd name="connsiteX146" fmla="*/ 675037 w 810291"/>
                  <a:gd name="connsiteY146" fmla="*/ 4106 h 21822"/>
                  <a:gd name="connsiteX147" fmla="*/ 658368 w 810291"/>
                  <a:gd name="connsiteY147" fmla="*/ 3344 h 21822"/>
                  <a:gd name="connsiteX148" fmla="*/ 661511 w 810291"/>
                  <a:gd name="connsiteY148" fmla="*/ 3344 h 21822"/>
                  <a:gd name="connsiteX149" fmla="*/ 638556 w 810291"/>
                  <a:gd name="connsiteY149" fmla="*/ 3344 h 21822"/>
                  <a:gd name="connsiteX150" fmla="*/ 634460 w 810291"/>
                  <a:gd name="connsiteY150" fmla="*/ 3344 h 21822"/>
                  <a:gd name="connsiteX151" fmla="*/ 634460 w 810291"/>
                  <a:gd name="connsiteY151" fmla="*/ 3344 h 21822"/>
                  <a:gd name="connsiteX152" fmla="*/ 632079 w 810291"/>
                  <a:gd name="connsiteY152" fmla="*/ 2677 h 21822"/>
                  <a:gd name="connsiteX153" fmla="*/ 634079 w 810291"/>
                  <a:gd name="connsiteY153" fmla="*/ 3344 h 21822"/>
                  <a:gd name="connsiteX154" fmla="*/ 628745 w 810291"/>
                  <a:gd name="connsiteY154" fmla="*/ 3344 h 21822"/>
                  <a:gd name="connsiteX155" fmla="*/ 627888 w 810291"/>
                  <a:gd name="connsiteY155" fmla="*/ 2011 h 21822"/>
                  <a:gd name="connsiteX156" fmla="*/ 627412 w 810291"/>
                  <a:gd name="connsiteY156" fmla="*/ 2011 h 21822"/>
                  <a:gd name="connsiteX157" fmla="*/ 627412 w 810291"/>
                  <a:gd name="connsiteY157" fmla="*/ 3725 h 21822"/>
                  <a:gd name="connsiteX158" fmla="*/ 624840 w 810291"/>
                  <a:gd name="connsiteY158" fmla="*/ 4582 h 21822"/>
                  <a:gd name="connsiteX159" fmla="*/ 617506 w 810291"/>
                  <a:gd name="connsiteY159" fmla="*/ 2963 h 21822"/>
                  <a:gd name="connsiteX160" fmla="*/ 606552 w 810291"/>
                  <a:gd name="connsiteY160" fmla="*/ 6297 h 21822"/>
                  <a:gd name="connsiteX161" fmla="*/ 606552 w 810291"/>
                  <a:gd name="connsiteY161" fmla="*/ 6297 h 21822"/>
                  <a:gd name="connsiteX162" fmla="*/ 600170 w 810291"/>
                  <a:gd name="connsiteY162" fmla="*/ 6297 h 21822"/>
                  <a:gd name="connsiteX163" fmla="*/ 599313 w 810291"/>
                  <a:gd name="connsiteY163" fmla="*/ 4487 h 21822"/>
                  <a:gd name="connsiteX164" fmla="*/ 594455 w 810291"/>
                  <a:gd name="connsiteY164" fmla="*/ 6964 h 21822"/>
                  <a:gd name="connsiteX165" fmla="*/ 593217 w 810291"/>
                  <a:gd name="connsiteY165" fmla="*/ 3820 h 21822"/>
                  <a:gd name="connsiteX166" fmla="*/ 581692 w 810291"/>
                  <a:gd name="connsiteY166" fmla="*/ 6773 h 21822"/>
                  <a:gd name="connsiteX167" fmla="*/ 581692 w 810291"/>
                  <a:gd name="connsiteY167" fmla="*/ 5535 h 21822"/>
                  <a:gd name="connsiteX168" fmla="*/ 574834 w 810291"/>
                  <a:gd name="connsiteY168" fmla="*/ 6202 h 21822"/>
                  <a:gd name="connsiteX169" fmla="*/ 539210 w 810291"/>
                  <a:gd name="connsiteY169" fmla="*/ 3916 h 21822"/>
                  <a:gd name="connsiteX170" fmla="*/ 533019 w 810291"/>
                  <a:gd name="connsiteY170" fmla="*/ 4963 h 21822"/>
                  <a:gd name="connsiteX171" fmla="*/ 533019 w 810291"/>
                  <a:gd name="connsiteY171" fmla="*/ 3058 h 21822"/>
                  <a:gd name="connsiteX172" fmla="*/ 519303 w 810291"/>
                  <a:gd name="connsiteY172" fmla="*/ 4011 h 21822"/>
                  <a:gd name="connsiteX173" fmla="*/ 520065 w 810291"/>
                  <a:gd name="connsiteY173" fmla="*/ 2296 h 21822"/>
                  <a:gd name="connsiteX174" fmla="*/ 517398 w 810291"/>
                  <a:gd name="connsiteY174" fmla="*/ 2296 h 21822"/>
                  <a:gd name="connsiteX175" fmla="*/ 519303 w 810291"/>
                  <a:gd name="connsiteY175" fmla="*/ 1344 h 21822"/>
                  <a:gd name="connsiteX176" fmla="*/ 511874 w 810291"/>
                  <a:gd name="connsiteY176" fmla="*/ 6297 h 21822"/>
                  <a:gd name="connsiteX177" fmla="*/ 504730 w 810291"/>
                  <a:gd name="connsiteY177" fmla="*/ 6868 h 21822"/>
                  <a:gd name="connsiteX178" fmla="*/ 505682 w 810291"/>
                  <a:gd name="connsiteY178" fmla="*/ 5059 h 21822"/>
                  <a:gd name="connsiteX179" fmla="*/ 491871 w 810291"/>
                  <a:gd name="connsiteY179" fmla="*/ 5725 h 21822"/>
                  <a:gd name="connsiteX180" fmla="*/ 488156 w 810291"/>
                  <a:gd name="connsiteY180" fmla="*/ 5725 h 21822"/>
                  <a:gd name="connsiteX181" fmla="*/ 477869 w 810291"/>
                  <a:gd name="connsiteY181" fmla="*/ 5725 h 21822"/>
                  <a:gd name="connsiteX182" fmla="*/ 479203 w 810291"/>
                  <a:gd name="connsiteY182" fmla="*/ 5725 h 21822"/>
                  <a:gd name="connsiteX183" fmla="*/ 471202 w 810291"/>
                  <a:gd name="connsiteY183" fmla="*/ 6487 h 21822"/>
                  <a:gd name="connsiteX184" fmla="*/ 471202 w 810291"/>
                  <a:gd name="connsiteY184" fmla="*/ 6487 h 21822"/>
                  <a:gd name="connsiteX185" fmla="*/ 458343 w 810291"/>
                  <a:gd name="connsiteY185" fmla="*/ 5440 h 21822"/>
                  <a:gd name="connsiteX186" fmla="*/ 458915 w 810291"/>
                  <a:gd name="connsiteY186" fmla="*/ 6773 h 21822"/>
                  <a:gd name="connsiteX187" fmla="*/ 445770 w 810291"/>
                  <a:gd name="connsiteY187" fmla="*/ 6202 h 21822"/>
                  <a:gd name="connsiteX188" fmla="*/ 447675 w 810291"/>
                  <a:gd name="connsiteY188" fmla="*/ 6964 h 21822"/>
                  <a:gd name="connsiteX189" fmla="*/ 436912 w 810291"/>
                  <a:gd name="connsiteY189" fmla="*/ 2487 h 21822"/>
                  <a:gd name="connsiteX190" fmla="*/ 438721 w 810291"/>
                  <a:gd name="connsiteY190" fmla="*/ 1915 h 21822"/>
                  <a:gd name="connsiteX191" fmla="*/ 432245 w 810291"/>
                  <a:gd name="connsiteY191" fmla="*/ 4201 h 21822"/>
                  <a:gd name="connsiteX192" fmla="*/ 429863 w 810291"/>
                  <a:gd name="connsiteY192" fmla="*/ 1439 h 21822"/>
                  <a:gd name="connsiteX193" fmla="*/ 413957 w 810291"/>
                  <a:gd name="connsiteY193" fmla="*/ 2773 h 21822"/>
                  <a:gd name="connsiteX194" fmla="*/ 413957 w 810291"/>
                  <a:gd name="connsiteY194" fmla="*/ 4868 h 21822"/>
                  <a:gd name="connsiteX195" fmla="*/ 399764 w 810291"/>
                  <a:gd name="connsiteY195" fmla="*/ 4392 h 21822"/>
                  <a:gd name="connsiteX196" fmla="*/ 399002 w 810291"/>
                  <a:gd name="connsiteY196" fmla="*/ 3820 h 21822"/>
                  <a:gd name="connsiteX197" fmla="*/ 387382 w 810291"/>
                  <a:gd name="connsiteY197" fmla="*/ 6106 h 21822"/>
                  <a:gd name="connsiteX198" fmla="*/ 368332 w 810291"/>
                  <a:gd name="connsiteY198" fmla="*/ 4011 h 21822"/>
                  <a:gd name="connsiteX199" fmla="*/ 358807 w 810291"/>
                  <a:gd name="connsiteY199" fmla="*/ 4011 h 21822"/>
                  <a:gd name="connsiteX200" fmla="*/ 358807 w 810291"/>
                  <a:gd name="connsiteY200" fmla="*/ 4011 h 21822"/>
                  <a:gd name="connsiteX201" fmla="*/ 348710 w 810291"/>
                  <a:gd name="connsiteY201" fmla="*/ 5821 h 21822"/>
                  <a:gd name="connsiteX202" fmla="*/ 348710 w 810291"/>
                  <a:gd name="connsiteY202" fmla="*/ 4868 h 21822"/>
                  <a:gd name="connsiteX203" fmla="*/ 331946 w 810291"/>
                  <a:gd name="connsiteY203" fmla="*/ 6392 h 21822"/>
                  <a:gd name="connsiteX204" fmla="*/ 331184 w 810291"/>
                  <a:gd name="connsiteY204" fmla="*/ 4963 h 21822"/>
                  <a:gd name="connsiteX205" fmla="*/ 310134 w 810291"/>
                  <a:gd name="connsiteY205" fmla="*/ 4392 h 21822"/>
                  <a:gd name="connsiteX206" fmla="*/ 311087 w 810291"/>
                  <a:gd name="connsiteY206" fmla="*/ 3725 h 21822"/>
                  <a:gd name="connsiteX207" fmla="*/ 284702 w 810291"/>
                  <a:gd name="connsiteY207" fmla="*/ 4963 h 21822"/>
                  <a:gd name="connsiteX208" fmla="*/ 278416 w 810291"/>
                  <a:gd name="connsiteY208" fmla="*/ 6297 h 21822"/>
                  <a:gd name="connsiteX209" fmla="*/ 280511 w 810291"/>
                  <a:gd name="connsiteY209" fmla="*/ 9440 h 21822"/>
                  <a:gd name="connsiteX210" fmla="*/ 276130 w 810291"/>
                  <a:gd name="connsiteY210" fmla="*/ 7630 h 21822"/>
                  <a:gd name="connsiteX211" fmla="*/ 276796 w 810291"/>
                  <a:gd name="connsiteY211" fmla="*/ 7630 h 21822"/>
                  <a:gd name="connsiteX212" fmla="*/ 267271 w 810291"/>
                  <a:gd name="connsiteY212" fmla="*/ 4773 h 21822"/>
                  <a:gd name="connsiteX213" fmla="*/ 220504 w 810291"/>
                  <a:gd name="connsiteY213" fmla="*/ 3344 h 21822"/>
                  <a:gd name="connsiteX214" fmla="*/ 222218 w 810291"/>
                  <a:gd name="connsiteY214" fmla="*/ 5440 h 21822"/>
                  <a:gd name="connsiteX215" fmla="*/ 215360 w 810291"/>
                  <a:gd name="connsiteY215" fmla="*/ 5440 h 21822"/>
                  <a:gd name="connsiteX216" fmla="*/ 217265 w 810291"/>
                  <a:gd name="connsiteY216" fmla="*/ 3820 h 21822"/>
                  <a:gd name="connsiteX217" fmla="*/ 210884 w 810291"/>
                  <a:gd name="connsiteY217" fmla="*/ 5344 h 21822"/>
                  <a:gd name="connsiteX218" fmla="*/ 211455 w 810291"/>
                  <a:gd name="connsiteY218" fmla="*/ 2773 h 21822"/>
                  <a:gd name="connsiteX219" fmla="*/ 208407 w 810291"/>
                  <a:gd name="connsiteY219" fmla="*/ 2773 h 21822"/>
                  <a:gd name="connsiteX220" fmla="*/ 209074 w 810291"/>
                  <a:gd name="connsiteY220" fmla="*/ 2773 h 21822"/>
                  <a:gd name="connsiteX221" fmla="*/ 201930 w 810291"/>
                  <a:gd name="connsiteY221" fmla="*/ 4487 h 21822"/>
                  <a:gd name="connsiteX222" fmla="*/ 199358 w 810291"/>
                  <a:gd name="connsiteY222" fmla="*/ 3058 h 21822"/>
                  <a:gd name="connsiteX223" fmla="*/ 197644 w 810291"/>
                  <a:gd name="connsiteY223" fmla="*/ 3058 h 21822"/>
                  <a:gd name="connsiteX224" fmla="*/ 190976 w 810291"/>
                  <a:gd name="connsiteY224" fmla="*/ 3058 h 21822"/>
                  <a:gd name="connsiteX225" fmla="*/ 193643 w 810291"/>
                  <a:gd name="connsiteY225" fmla="*/ 4678 h 21822"/>
                  <a:gd name="connsiteX226" fmla="*/ 190500 w 810291"/>
                  <a:gd name="connsiteY226" fmla="*/ 6583 h 21822"/>
                  <a:gd name="connsiteX227" fmla="*/ 163068 w 810291"/>
                  <a:gd name="connsiteY227" fmla="*/ 4582 h 21822"/>
                  <a:gd name="connsiteX228" fmla="*/ 149828 w 810291"/>
                  <a:gd name="connsiteY228" fmla="*/ 5630 h 21822"/>
                  <a:gd name="connsiteX229" fmla="*/ 147542 w 810291"/>
                  <a:gd name="connsiteY229" fmla="*/ 7630 h 21822"/>
                  <a:gd name="connsiteX230" fmla="*/ 136112 w 810291"/>
                  <a:gd name="connsiteY230" fmla="*/ 3154 h 21822"/>
                  <a:gd name="connsiteX231" fmla="*/ 128683 w 810291"/>
                  <a:gd name="connsiteY231" fmla="*/ 6202 h 21822"/>
                  <a:gd name="connsiteX232" fmla="*/ 125730 w 810291"/>
                  <a:gd name="connsiteY232" fmla="*/ 3820 h 21822"/>
                  <a:gd name="connsiteX233" fmla="*/ 96203 w 810291"/>
                  <a:gd name="connsiteY233" fmla="*/ 3344 h 21822"/>
                  <a:gd name="connsiteX234" fmla="*/ 95536 w 810291"/>
                  <a:gd name="connsiteY234" fmla="*/ 5440 h 21822"/>
                  <a:gd name="connsiteX235" fmla="*/ 89916 w 810291"/>
                  <a:gd name="connsiteY235" fmla="*/ 2868 h 21822"/>
                  <a:gd name="connsiteX236" fmla="*/ 84106 w 810291"/>
                  <a:gd name="connsiteY236" fmla="*/ 4106 h 21822"/>
                  <a:gd name="connsiteX237" fmla="*/ 84106 w 810291"/>
                  <a:gd name="connsiteY237" fmla="*/ 5344 h 21822"/>
                  <a:gd name="connsiteX238" fmla="*/ 20479 w 810291"/>
                  <a:gd name="connsiteY238" fmla="*/ 2677 h 21822"/>
                  <a:gd name="connsiteX239" fmla="*/ 19241 w 810291"/>
                  <a:gd name="connsiteY239" fmla="*/ 3820 h 21822"/>
                  <a:gd name="connsiteX240" fmla="*/ 19241 w 810291"/>
                  <a:gd name="connsiteY240" fmla="*/ 5725 h 21822"/>
                  <a:gd name="connsiteX241" fmla="*/ 10382 w 810291"/>
                  <a:gd name="connsiteY241" fmla="*/ 3820 h 21822"/>
                  <a:gd name="connsiteX242" fmla="*/ 0 w 810291"/>
                  <a:gd name="connsiteY242" fmla="*/ 5821 h 21822"/>
                  <a:gd name="connsiteX243" fmla="*/ 2858 w 810291"/>
                  <a:gd name="connsiteY243" fmla="*/ 5821 h 21822"/>
                  <a:gd name="connsiteX244" fmla="*/ 7525 w 810291"/>
                  <a:gd name="connsiteY244" fmla="*/ 13536 h 21822"/>
                  <a:gd name="connsiteX245" fmla="*/ 25337 w 810291"/>
                  <a:gd name="connsiteY245" fmla="*/ 13536 h 21822"/>
                  <a:gd name="connsiteX246" fmla="*/ 25337 w 810291"/>
                  <a:gd name="connsiteY246" fmla="*/ 15060 h 21822"/>
                  <a:gd name="connsiteX247" fmla="*/ 33052 w 810291"/>
                  <a:gd name="connsiteY247" fmla="*/ 14203 h 21822"/>
                  <a:gd name="connsiteX248" fmla="*/ 33052 w 810291"/>
                  <a:gd name="connsiteY248" fmla="*/ 14203 h 21822"/>
                  <a:gd name="connsiteX249" fmla="*/ 60960 w 810291"/>
                  <a:gd name="connsiteY249" fmla="*/ 15822 h 21822"/>
                  <a:gd name="connsiteX250" fmla="*/ 60008 w 810291"/>
                  <a:gd name="connsiteY250" fmla="*/ 14488 h 21822"/>
                  <a:gd name="connsiteX251" fmla="*/ 64484 w 810291"/>
                  <a:gd name="connsiteY251" fmla="*/ 15441 h 21822"/>
                  <a:gd name="connsiteX252" fmla="*/ 59817 w 810291"/>
                  <a:gd name="connsiteY252" fmla="*/ 13060 h 21822"/>
                  <a:gd name="connsiteX253" fmla="*/ 80772 w 810291"/>
                  <a:gd name="connsiteY253" fmla="*/ 16298 h 21822"/>
                  <a:gd name="connsiteX254" fmla="*/ 83629 w 810291"/>
                  <a:gd name="connsiteY254" fmla="*/ 14679 h 21822"/>
                  <a:gd name="connsiteX255" fmla="*/ 84677 w 810291"/>
                  <a:gd name="connsiteY255" fmla="*/ 15536 h 21822"/>
                  <a:gd name="connsiteX256" fmla="*/ 85725 w 810291"/>
                  <a:gd name="connsiteY256" fmla="*/ 14393 h 21822"/>
                  <a:gd name="connsiteX257" fmla="*/ 89821 w 810291"/>
                  <a:gd name="connsiteY257" fmla="*/ 16393 h 21822"/>
                  <a:gd name="connsiteX258" fmla="*/ 87344 w 810291"/>
                  <a:gd name="connsiteY258" fmla="*/ 16393 h 21822"/>
                  <a:gd name="connsiteX259" fmla="*/ 98203 w 810291"/>
                  <a:gd name="connsiteY259" fmla="*/ 16393 h 21822"/>
                  <a:gd name="connsiteX260" fmla="*/ 94297 w 810291"/>
                  <a:gd name="connsiteY260" fmla="*/ 15822 h 21822"/>
                  <a:gd name="connsiteX261" fmla="*/ 129540 w 810291"/>
                  <a:gd name="connsiteY261" fmla="*/ 14393 h 21822"/>
                  <a:gd name="connsiteX262" fmla="*/ 128778 w 810291"/>
                  <a:gd name="connsiteY262" fmla="*/ 13726 h 21822"/>
                  <a:gd name="connsiteX263" fmla="*/ 144304 w 810291"/>
                  <a:gd name="connsiteY263" fmla="*/ 13726 h 21822"/>
                  <a:gd name="connsiteX264" fmla="*/ 144304 w 810291"/>
                  <a:gd name="connsiteY264" fmla="*/ 13726 h 21822"/>
                  <a:gd name="connsiteX265" fmla="*/ 150971 w 810291"/>
                  <a:gd name="connsiteY265" fmla="*/ 12774 h 21822"/>
                  <a:gd name="connsiteX266" fmla="*/ 152209 w 810291"/>
                  <a:gd name="connsiteY266" fmla="*/ 15155 h 21822"/>
                  <a:gd name="connsiteX267" fmla="*/ 162496 w 810291"/>
                  <a:gd name="connsiteY267" fmla="*/ 11726 h 21822"/>
                  <a:gd name="connsiteX268" fmla="*/ 163830 w 810291"/>
                  <a:gd name="connsiteY268" fmla="*/ 12774 h 21822"/>
                  <a:gd name="connsiteX269" fmla="*/ 170402 w 810291"/>
                  <a:gd name="connsiteY269" fmla="*/ 10964 h 21822"/>
                  <a:gd name="connsiteX270" fmla="*/ 169164 w 810291"/>
                  <a:gd name="connsiteY270" fmla="*/ 13917 h 21822"/>
                  <a:gd name="connsiteX271" fmla="*/ 187452 w 810291"/>
                  <a:gd name="connsiteY271" fmla="*/ 14965 h 21822"/>
                  <a:gd name="connsiteX272" fmla="*/ 181737 w 810291"/>
                  <a:gd name="connsiteY272" fmla="*/ 12679 h 21822"/>
                  <a:gd name="connsiteX273" fmla="*/ 188214 w 810291"/>
                  <a:gd name="connsiteY273" fmla="*/ 10678 h 21822"/>
                  <a:gd name="connsiteX274" fmla="*/ 200882 w 810291"/>
                  <a:gd name="connsiteY274" fmla="*/ 14488 h 21822"/>
                  <a:gd name="connsiteX275" fmla="*/ 199358 w 810291"/>
                  <a:gd name="connsiteY275" fmla="*/ 14488 h 21822"/>
                  <a:gd name="connsiteX276" fmla="*/ 208312 w 810291"/>
                  <a:gd name="connsiteY276" fmla="*/ 14488 h 21822"/>
                  <a:gd name="connsiteX277" fmla="*/ 213360 w 810291"/>
                  <a:gd name="connsiteY277" fmla="*/ 12298 h 21822"/>
                  <a:gd name="connsiteX278" fmla="*/ 206502 w 810291"/>
                  <a:gd name="connsiteY278" fmla="*/ 12869 h 21822"/>
                  <a:gd name="connsiteX279" fmla="*/ 220504 w 810291"/>
                  <a:gd name="connsiteY279" fmla="*/ 10869 h 21822"/>
                  <a:gd name="connsiteX280" fmla="*/ 216789 w 810291"/>
                  <a:gd name="connsiteY280" fmla="*/ 12298 h 21822"/>
                  <a:gd name="connsiteX281" fmla="*/ 222409 w 810291"/>
                  <a:gd name="connsiteY281" fmla="*/ 12298 h 21822"/>
                  <a:gd name="connsiteX282" fmla="*/ 209741 w 810291"/>
                  <a:gd name="connsiteY282" fmla="*/ 14584 h 21822"/>
                  <a:gd name="connsiteX283" fmla="*/ 215646 w 810291"/>
                  <a:gd name="connsiteY283" fmla="*/ 15441 h 21822"/>
                  <a:gd name="connsiteX284" fmla="*/ 228124 w 810291"/>
                  <a:gd name="connsiteY284" fmla="*/ 13345 h 21822"/>
                  <a:gd name="connsiteX285" fmla="*/ 228124 w 810291"/>
                  <a:gd name="connsiteY285" fmla="*/ 14774 h 21822"/>
                  <a:gd name="connsiteX286" fmla="*/ 232124 w 810291"/>
                  <a:gd name="connsiteY286" fmla="*/ 13917 h 21822"/>
                  <a:gd name="connsiteX287" fmla="*/ 229362 w 810291"/>
                  <a:gd name="connsiteY287" fmla="*/ 15727 h 21822"/>
                  <a:gd name="connsiteX288" fmla="*/ 241363 w 810291"/>
                  <a:gd name="connsiteY288" fmla="*/ 16203 h 21822"/>
                  <a:gd name="connsiteX289" fmla="*/ 235934 w 810291"/>
                  <a:gd name="connsiteY289" fmla="*/ 13536 h 21822"/>
                  <a:gd name="connsiteX290" fmla="*/ 253365 w 810291"/>
                  <a:gd name="connsiteY290" fmla="*/ 16489 h 21822"/>
                  <a:gd name="connsiteX291" fmla="*/ 249936 w 810291"/>
                  <a:gd name="connsiteY291" fmla="*/ 15060 h 21822"/>
                  <a:gd name="connsiteX292" fmla="*/ 256318 w 810291"/>
                  <a:gd name="connsiteY292" fmla="*/ 16584 h 21822"/>
                  <a:gd name="connsiteX293" fmla="*/ 258413 w 810291"/>
                  <a:gd name="connsiteY293" fmla="*/ 14298 h 21822"/>
                  <a:gd name="connsiteX294" fmla="*/ 265462 w 810291"/>
                  <a:gd name="connsiteY294" fmla="*/ 13060 h 21822"/>
                  <a:gd name="connsiteX295" fmla="*/ 265462 w 810291"/>
                  <a:gd name="connsiteY295" fmla="*/ 14488 h 21822"/>
                  <a:gd name="connsiteX296" fmla="*/ 275558 w 810291"/>
                  <a:gd name="connsiteY296" fmla="*/ 12679 h 21822"/>
                  <a:gd name="connsiteX297" fmla="*/ 272320 w 810291"/>
                  <a:gd name="connsiteY297" fmla="*/ 14584 h 21822"/>
                  <a:gd name="connsiteX298" fmla="*/ 276320 w 810291"/>
                  <a:gd name="connsiteY298" fmla="*/ 14584 h 21822"/>
                  <a:gd name="connsiteX299" fmla="*/ 275558 w 810291"/>
                  <a:gd name="connsiteY299" fmla="*/ 16203 h 21822"/>
                  <a:gd name="connsiteX300" fmla="*/ 285655 w 810291"/>
                  <a:gd name="connsiteY300" fmla="*/ 15727 h 21822"/>
                  <a:gd name="connsiteX301" fmla="*/ 290036 w 810291"/>
                  <a:gd name="connsiteY301" fmla="*/ 13155 h 21822"/>
                  <a:gd name="connsiteX302" fmla="*/ 294037 w 810291"/>
                  <a:gd name="connsiteY302" fmla="*/ 14298 h 21822"/>
                  <a:gd name="connsiteX303" fmla="*/ 289084 w 810291"/>
                  <a:gd name="connsiteY303" fmla="*/ 14965 h 21822"/>
                  <a:gd name="connsiteX304" fmla="*/ 287655 w 810291"/>
                  <a:gd name="connsiteY304" fmla="*/ 16298 h 21822"/>
                  <a:gd name="connsiteX305" fmla="*/ 296704 w 810291"/>
                  <a:gd name="connsiteY305" fmla="*/ 16298 h 21822"/>
                  <a:gd name="connsiteX306" fmla="*/ 294513 w 810291"/>
                  <a:gd name="connsiteY306" fmla="*/ 16298 h 21822"/>
                  <a:gd name="connsiteX307" fmla="*/ 301085 w 810291"/>
                  <a:gd name="connsiteY307" fmla="*/ 15631 h 21822"/>
                  <a:gd name="connsiteX308" fmla="*/ 300418 w 810291"/>
                  <a:gd name="connsiteY308" fmla="*/ 17060 h 21822"/>
                  <a:gd name="connsiteX309" fmla="*/ 305467 w 810291"/>
                  <a:gd name="connsiteY309" fmla="*/ 16108 h 21822"/>
                  <a:gd name="connsiteX310" fmla="*/ 301657 w 810291"/>
                  <a:gd name="connsiteY310" fmla="*/ 18965 h 21822"/>
                  <a:gd name="connsiteX311" fmla="*/ 309182 w 810291"/>
                  <a:gd name="connsiteY311" fmla="*/ 17727 h 21822"/>
                  <a:gd name="connsiteX312" fmla="*/ 312039 w 810291"/>
                  <a:gd name="connsiteY312" fmla="*/ 19537 h 21822"/>
                  <a:gd name="connsiteX313" fmla="*/ 327755 w 810291"/>
                  <a:gd name="connsiteY313" fmla="*/ 18203 h 21822"/>
                  <a:gd name="connsiteX314" fmla="*/ 329851 w 810291"/>
                  <a:gd name="connsiteY314" fmla="*/ 17536 h 21822"/>
                  <a:gd name="connsiteX315" fmla="*/ 345758 w 810291"/>
                  <a:gd name="connsiteY315" fmla="*/ 17536 h 21822"/>
                  <a:gd name="connsiteX316" fmla="*/ 349282 w 810291"/>
                  <a:gd name="connsiteY316" fmla="*/ 19632 h 21822"/>
                  <a:gd name="connsiteX317" fmla="*/ 352520 w 810291"/>
                  <a:gd name="connsiteY317" fmla="*/ 16203 h 21822"/>
                  <a:gd name="connsiteX318" fmla="*/ 356616 w 810291"/>
                  <a:gd name="connsiteY318" fmla="*/ 18584 h 21822"/>
                  <a:gd name="connsiteX319" fmla="*/ 369570 w 810291"/>
                  <a:gd name="connsiteY319" fmla="*/ 17060 h 21822"/>
                  <a:gd name="connsiteX320" fmla="*/ 365093 w 810291"/>
                  <a:gd name="connsiteY320" fmla="*/ 17822 h 21822"/>
                  <a:gd name="connsiteX321" fmla="*/ 424529 w 810291"/>
                  <a:gd name="connsiteY321" fmla="*/ 16870 h 21822"/>
                  <a:gd name="connsiteX322" fmla="*/ 420243 w 810291"/>
                  <a:gd name="connsiteY322" fmla="*/ 16870 h 21822"/>
                  <a:gd name="connsiteX323" fmla="*/ 424910 w 810291"/>
                  <a:gd name="connsiteY323" fmla="*/ 16870 h 21822"/>
                  <a:gd name="connsiteX324" fmla="*/ 514826 w 810291"/>
                  <a:gd name="connsiteY324" fmla="*/ 13536 h 21822"/>
                  <a:gd name="connsiteX325" fmla="*/ 511207 w 810291"/>
                  <a:gd name="connsiteY325" fmla="*/ 13536 h 21822"/>
                  <a:gd name="connsiteX326" fmla="*/ 514826 w 810291"/>
                  <a:gd name="connsiteY326" fmla="*/ 13536 h 21822"/>
                  <a:gd name="connsiteX327" fmla="*/ 766382 w 810291"/>
                  <a:gd name="connsiteY327" fmla="*/ 4011 h 21822"/>
                  <a:gd name="connsiteX328" fmla="*/ 766382 w 810291"/>
                  <a:gd name="connsiteY328" fmla="*/ 4011 h 21822"/>
                  <a:gd name="connsiteX329" fmla="*/ 766382 w 810291"/>
                  <a:gd name="connsiteY329" fmla="*/ 3630 h 21822"/>
                  <a:gd name="connsiteX330" fmla="*/ 771716 w 810291"/>
                  <a:gd name="connsiteY330" fmla="*/ 4678 h 21822"/>
                  <a:gd name="connsiteX331" fmla="*/ 771716 w 810291"/>
                  <a:gd name="connsiteY331" fmla="*/ 4106 h 21822"/>
                  <a:gd name="connsiteX332" fmla="*/ 768858 w 810291"/>
                  <a:gd name="connsiteY332" fmla="*/ 4106 h 21822"/>
                  <a:gd name="connsiteX333" fmla="*/ 771716 w 810291"/>
                  <a:gd name="connsiteY333" fmla="*/ 4297 h 21822"/>
                  <a:gd name="connsiteX334" fmla="*/ 199072 w 810291"/>
                  <a:gd name="connsiteY334" fmla="*/ 5249 h 21822"/>
                  <a:gd name="connsiteX335" fmla="*/ 200120 w 810291"/>
                  <a:gd name="connsiteY335" fmla="*/ 5249 h 21822"/>
                  <a:gd name="connsiteX336" fmla="*/ 199072 w 810291"/>
                  <a:gd name="connsiteY336" fmla="*/ 4868 h 2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810291" h="21822">
                    <a:moveTo>
                      <a:pt x="365093" y="17822"/>
                    </a:moveTo>
                    <a:lnTo>
                      <a:pt x="369094" y="18965"/>
                    </a:lnTo>
                    <a:cubicBezTo>
                      <a:pt x="364331" y="20870"/>
                      <a:pt x="360807" y="20203"/>
                      <a:pt x="364522" y="21823"/>
                    </a:cubicBezTo>
                    <a:cubicBezTo>
                      <a:pt x="365093" y="17822"/>
                      <a:pt x="379952" y="21346"/>
                      <a:pt x="380524" y="17441"/>
                    </a:cubicBezTo>
                    <a:lnTo>
                      <a:pt x="383191" y="18203"/>
                    </a:lnTo>
                    <a:cubicBezTo>
                      <a:pt x="382429" y="18203"/>
                      <a:pt x="382334" y="18203"/>
                      <a:pt x="381571" y="18203"/>
                    </a:cubicBezTo>
                    <a:cubicBezTo>
                      <a:pt x="386620" y="20108"/>
                      <a:pt x="385382" y="15346"/>
                      <a:pt x="391954" y="15917"/>
                    </a:cubicBezTo>
                    <a:cubicBezTo>
                      <a:pt x="394240" y="15917"/>
                      <a:pt x="395764" y="16774"/>
                      <a:pt x="394240" y="17251"/>
                    </a:cubicBezTo>
                    <a:lnTo>
                      <a:pt x="399288" y="16298"/>
                    </a:lnTo>
                    <a:cubicBezTo>
                      <a:pt x="400812" y="16298"/>
                      <a:pt x="400431" y="17060"/>
                      <a:pt x="399288" y="16965"/>
                    </a:cubicBezTo>
                    <a:lnTo>
                      <a:pt x="407003" y="16965"/>
                    </a:lnTo>
                    <a:lnTo>
                      <a:pt x="407003" y="16965"/>
                    </a:lnTo>
                    <a:cubicBezTo>
                      <a:pt x="408556" y="16146"/>
                      <a:pt x="410185" y="15469"/>
                      <a:pt x="411861" y="14965"/>
                    </a:cubicBezTo>
                    <a:cubicBezTo>
                      <a:pt x="413861" y="15536"/>
                      <a:pt x="410813" y="14965"/>
                      <a:pt x="411861" y="15917"/>
                    </a:cubicBezTo>
                    <a:lnTo>
                      <a:pt x="416147" y="14869"/>
                    </a:lnTo>
                    <a:cubicBezTo>
                      <a:pt x="417862" y="15917"/>
                      <a:pt x="414338" y="16965"/>
                      <a:pt x="411385" y="16774"/>
                    </a:cubicBezTo>
                    <a:cubicBezTo>
                      <a:pt x="415385" y="20775"/>
                      <a:pt x="414909" y="15822"/>
                      <a:pt x="423577" y="18108"/>
                    </a:cubicBezTo>
                    <a:lnTo>
                      <a:pt x="419576" y="18584"/>
                    </a:lnTo>
                    <a:cubicBezTo>
                      <a:pt x="422148" y="20870"/>
                      <a:pt x="425291" y="20013"/>
                      <a:pt x="429959" y="21442"/>
                    </a:cubicBezTo>
                    <a:cubicBezTo>
                      <a:pt x="428816" y="20775"/>
                      <a:pt x="420434" y="17917"/>
                      <a:pt x="425387" y="16965"/>
                    </a:cubicBezTo>
                    <a:cubicBezTo>
                      <a:pt x="427225" y="17460"/>
                      <a:pt x="429168" y="17460"/>
                      <a:pt x="431006" y="16965"/>
                    </a:cubicBezTo>
                    <a:cubicBezTo>
                      <a:pt x="431006" y="18394"/>
                      <a:pt x="433483" y="18013"/>
                      <a:pt x="436531" y="17917"/>
                    </a:cubicBezTo>
                    <a:lnTo>
                      <a:pt x="436531" y="19822"/>
                    </a:lnTo>
                    <a:cubicBezTo>
                      <a:pt x="439865" y="19251"/>
                      <a:pt x="439579" y="18298"/>
                      <a:pt x="441579" y="17441"/>
                    </a:cubicBezTo>
                    <a:cubicBezTo>
                      <a:pt x="443760" y="17298"/>
                      <a:pt x="445827" y="18403"/>
                      <a:pt x="446913" y="20299"/>
                    </a:cubicBezTo>
                    <a:cubicBezTo>
                      <a:pt x="452818" y="20299"/>
                      <a:pt x="442817" y="18013"/>
                      <a:pt x="449866" y="17632"/>
                    </a:cubicBezTo>
                    <a:cubicBezTo>
                      <a:pt x="454657" y="18155"/>
                      <a:pt x="459505" y="17775"/>
                      <a:pt x="464153" y="16489"/>
                    </a:cubicBezTo>
                    <a:cubicBezTo>
                      <a:pt x="467582" y="17155"/>
                      <a:pt x="463582" y="17632"/>
                      <a:pt x="464820" y="18203"/>
                    </a:cubicBezTo>
                    <a:lnTo>
                      <a:pt x="467868" y="16679"/>
                    </a:lnTo>
                    <a:cubicBezTo>
                      <a:pt x="468630" y="16679"/>
                      <a:pt x="468344" y="17155"/>
                      <a:pt x="467868" y="17441"/>
                    </a:cubicBezTo>
                    <a:cubicBezTo>
                      <a:pt x="470440" y="16774"/>
                      <a:pt x="467868" y="15536"/>
                      <a:pt x="472154" y="15060"/>
                    </a:cubicBezTo>
                    <a:cubicBezTo>
                      <a:pt x="473202" y="12964"/>
                      <a:pt x="480441" y="18013"/>
                      <a:pt x="485489" y="15727"/>
                    </a:cubicBezTo>
                    <a:cubicBezTo>
                      <a:pt x="486728" y="16203"/>
                      <a:pt x="484918" y="16870"/>
                      <a:pt x="485489" y="17536"/>
                    </a:cubicBezTo>
                    <a:cubicBezTo>
                      <a:pt x="489461" y="16898"/>
                      <a:pt x="493357" y="15850"/>
                      <a:pt x="497110" y="14393"/>
                    </a:cubicBezTo>
                    <a:lnTo>
                      <a:pt x="501872" y="15631"/>
                    </a:lnTo>
                    <a:cubicBezTo>
                      <a:pt x="498348" y="14203"/>
                      <a:pt x="502920" y="12583"/>
                      <a:pt x="506825" y="11155"/>
                    </a:cubicBezTo>
                    <a:lnTo>
                      <a:pt x="503777" y="9631"/>
                    </a:lnTo>
                    <a:lnTo>
                      <a:pt x="510159" y="8583"/>
                    </a:lnTo>
                    <a:cubicBezTo>
                      <a:pt x="510921" y="8583"/>
                      <a:pt x="510159" y="9535"/>
                      <a:pt x="509207" y="10297"/>
                    </a:cubicBezTo>
                    <a:lnTo>
                      <a:pt x="510350" y="10297"/>
                    </a:lnTo>
                    <a:cubicBezTo>
                      <a:pt x="512636" y="10964"/>
                      <a:pt x="511492" y="12012"/>
                      <a:pt x="510350" y="13060"/>
                    </a:cubicBezTo>
                    <a:lnTo>
                      <a:pt x="508063" y="11917"/>
                    </a:lnTo>
                    <a:cubicBezTo>
                      <a:pt x="506444" y="13060"/>
                      <a:pt x="505016" y="14298"/>
                      <a:pt x="505301" y="15441"/>
                    </a:cubicBezTo>
                    <a:cubicBezTo>
                      <a:pt x="505978" y="15193"/>
                      <a:pt x="506682" y="15031"/>
                      <a:pt x="507397" y="14965"/>
                    </a:cubicBezTo>
                    <a:cubicBezTo>
                      <a:pt x="507397" y="14965"/>
                      <a:pt x="506730" y="15536"/>
                      <a:pt x="506921" y="15727"/>
                    </a:cubicBezTo>
                    <a:cubicBezTo>
                      <a:pt x="507111" y="15917"/>
                      <a:pt x="507778" y="15727"/>
                      <a:pt x="508825" y="14965"/>
                    </a:cubicBezTo>
                    <a:lnTo>
                      <a:pt x="510254" y="17060"/>
                    </a:lnTo>
                    <a:lnTo>
                      <a:pt x="510254" y="16298"/>
                    </a:lnTo>
                    <a:lnTo>
                      <a:pt x="518541" y="17536"/>
                    </a:lnTo>
                    <a:cubicBezTo>
                      <a:pt x="525018" y="14488"/>
                      <a:pt x="531924" y="12469"/>
                      <a:pt x="539020" y="11536"/>
                    </a:cubicBezTo>
                    <a:cubicBezTo>
                      <a:pt x="536734" y="13060"/>
                      <a:pt x="539020" y="14012"/>
                      <a:pt x="538448" y="15822"/>
                    </a:cubicBezTo>
                    <a:cubicBezTo>
                      <a:pt x="535876" y="13917"/>
                      <a:pt x="531114" y="16679"/>
                      <a:pt x="526256" y="15822"/>
                    </a:cubicBezTo>
                    <a:cubicBezTo>
                      <a:pt x="528828" y="15822"/>
                      <a:pt x="528257" y="16965"/>
                      <a:pt x="527590" y="17251"/>
                    </a:cubicBezTo>
                    <a:lnTo>
                      <a:pt x="536258" y="15536"/>
                    </a:lnTo>
                    <a:cubicBezTo>
                      <a:pt x="536258" y="16965"/>
                      <a:pt x="538163" y="16584"/>
                      <a:pt x="540353" y="17251"/>
                    </a:cubicBezTo>
                    <a:cubicBezTo>
                      <a:pt x="538639" y="14298"/>
                      <a:pt x="546926" y="15250"/>
                      <a:pt x="550450" y="14393"/>
                    </a:cubicBezTo>
                    <a:cubicBezTo>
                      <a:pt x="550450" y="15346"/>
                      <a:pt x="549783" y="16393"/>
                      <a:pt x="545497" y="16108"/>
                    </a:cubicBezTo>
                    <a:cubicBezTo>
                      <a:pt x="550259" y="18298"/>
                      <a:pt x="551593" y="12679"/>
                      <a:pt x="556355" y="14584"/>
                    </a:cubicBezTo>
                    <a:cubicBezTo>
                      <a:pt x="555212" y="14584"/>
                      <a:pt x="554641" y="14584"/>
                      <a:pt x="554260" y="14584"/>
                    </a:cubicBezTo>
                    <a:cubicBezTo>
                      <a:pt x="556736" y="13631"/>
                      <a:pt x="562737" y="14584"/>
                      <a:pt x="561308" y="15250"/>
                    </a:cubicBezTo>
                    <a:lnTo>
                      <a:pt x="560261" y="15250"/>
                    </a:lnTo>
                    <a:cubicBezTo>
                      <a:pt x="567309" y="15250"/>
                      <a:pt x="581597" y="15250"/>
                      <a:pt x="582644" y="12774"/>
                    </a:cubicBezTo>
                    <a:cubicBezTo>
                      <a:pt x="582368" y="14002"/>
                      <a:pt x="581911" y="15193"/>
                      <a:pt x="581311" y="16298"/>
                    </a:cubicBezTo>
                    <a:lnTo>
                      <a:pt x="593788" y="7916"/>
                    </a:lnTo>
                    <a:cubicBezTo>
                      <a:pt x="592646" y="10012"/>
                      <a:pt x="596932" y="15155"/>
                      <a:pt x="591122" y="16298"/>
                    </a:cubicBezTo>
                    <a:cubicBezTo>
                      <a:pt x="593503" y="16879"/>
                      <a:pt x="595979" y="16879"/>
                      <a:pt x="598361" y="16298"/>
                    </a:cubicBezTo>
                    <a:cubicBezTo>
                      <a:pt x="597218" y="16298"/>
                      <a:pt x="595503" y="13250"/>
                      <a:pt x="597027" y="13060"/>
                    </a:cubicBezTo>
                    <a:cubicBezTo>
                      <a:pt x="599656" y="14469"/>
                      <a:pt x="602437" y="15593"/>
                      <a:pt x="605314" y="16393"/>
                    </a:cubicBezTo>
                    <a:cubicBezTo>
                      <a:pt x="603599" y="16393"/>
                      <a:pt x="605314" y="12583"/>
                      <a:pt x="608171" y="12679"/>
                    </a:cubicBezTo>
                    <a:cubicBezTo>
                      <a:pt x="608171" y="12679"/>
                      <a:pt x="608171" y="15917"/>
                      <a:pt x="607409" y="16298"/>
                    </a:cubicBezTo>
                    <a:lnTo>
                      <a:pt x="614077" y="13060"/>
                    </a:lnTo>
                    <a:cubicBezTo>
                      <a:pt x="612458" y="13631"/>
                      <a:pt x="614077" y="15822"/>
                      <a:pt x="615315" y="16774"/>
                    </a:cubicBezTo>
                    <a:cubicBezTo>
                      <a:pt x="614648" y="16108"/>
                      <a:pt x="621125" y="16774"/>
                      <a:pt x="622935" y="16774"/>
                    </a:cubicBezTo>
                    <a:lnTo>
                      <a:pt x="620078" y="16012"/>
                    </a:lnTo>
                    <a:cubicBezTo>
                      <a:pt x="627602" y="16489"/>
                      <a:pt x="627507" y="11345"/>
                      <a:pt x="635032" y="11536"/>
                    </a:cubicBezTo>
                    <a:cubicBezTo>
                      <a:pt x="634175" y="12202"/>
                      <a:pt x="632746" y="15727"/>
                      <a:pt x="636651" y="16108"/>
                    </a:cubicBezTo>
                    <a:cubicBezTo>
                      <a:pt x="640490" y="11679"/>
                      <a:pt x="645462" y="8383"/>
                      <a:pt x="651034" y="6583"/>
                    </a:cubicBezTo>
                    <a:lnTo>
                      <a:pt x="652272" y="7535"/>
                    </a:lnTo>
                    <a:lnTo>
                      <a:pt x="657416" y="6392"/>
                    </a:lnTo>
                    <a:cubicBezTo>
                      <a:pt x="652091" y="10250"/>
                      <a:pt x="646414" y="13603"/>
                      <a:pt x="640461" y="16393"/>
                    </a:cubicBezTo>
                    <a:cubicBezTo>
                      <a:pt x="643223" y="17155"/>
                      <a:pt x="641223" y="17536"/>
                      <a:pt x="645414" y="17441"/>
                    </a:cubicBezTo>
                    <a:cubicBezTo>
                      <a:pt x="646938" y="18298"/>
                      <a:pt x="643128" y="18775"/>
                      <a:pt x="641890" y="18870"/>
                    </a:cubicBezTo>
                    <a:lnTo>
                      <a:pt x="651415" y="19441"/>
                    </a:lnTo>
                    <a:cubicBezTo>
                      <a:pt x="651415" y="17441"/>
                      <a:pt x="658940" y="17441"/>
                      <a:pt x="658559" y="15822"/>
                    </a:cubicBezTo>
                    <a:lnTo>
                      <a:pt x="647891" y="17822"/>
                    </a:lnTo>
                    <a:cubicBezTo>
                      <a:pt x="647414" y="15917"/>
                      <a:pt x="654082" y="12202"/>
                      <a:pt x="661035" y="12583"/>
                    </a:cubicBezTo>
                    <a:cubicBezTo>
                      <a:pt x="662845" y="13345"/>
                      <a:pt x="659701" y="16108"/>
                      <a:pt x="659892" y="16774"/>
                    </a:cubicBezTo>
                    <a:cubicBezTo>
                      <a:pt x="662207" y="15936"/>
                      <a:pt x="664683" y="15641"/>
                      <a:pt x="667131" y="15917"/>
                    </a:cubicBezTo>
                    <a:lnTo>
                      <a:pt x="664178" y="16965"/>
                    </a:lnTo>
                    <a:cubicBezTo>
                      <a:pt x="668084" y="17727"/>
                      <a:pt x="670560" y="14393"/>
                      <a:pt x="675227" y="16298"/>
                    </a:cubicBezTo>
                    <a:cubicBezTo>
                      <a:pt x="676847" y="16298"/>
                      <a:pt x="679990" y="18775"/>
                      <a:pt x="680276" y="17632"/>
                    </a:cubicBezTo>
                    <a:cubicBezTo>
                      <a:pt x="677742" y="14584"/>
                      <a:pt x="677218" y="10345"/>
                      <a:pt x="678942" y="6773"/>
                    </a:cubicBezTo>
                    <a:cubicBezTo>
                      <a:pt x="682457" y="7545"/>
                      <a:pt x="685905" y="8630"/>
                      <a:pt x="689229" y="10012"/>
                    </a:cubicBezTo>
                    <a:cubicBezTo>
                      <a:pt x="691896" y="11726"/>
                      <a:pt x="685229" y="14203"/>
                      <a:pt x="687515" y="15727"/>
                    </a:cubicBezTo>
                    <a:cubicBezTo>
                      <a:pt x="687515" y="15155"/>
                      <a:pt x="689038" y="14488"/>
                      <a:pt x="689705" y="14298"/>
                    </a:cubicBezTo>
                    <a:cubicBezTo>
                      <a:pt x="690372" y="14107"/>
                      <a:pt x="689038" y="16012"/>
                      <a:pt x="692658" y="15727"/>
                    </a:cubicBezTo>
                    <a:cubicBezTo>
                      <a:pt x="693325" y="13726"/>
                      <a:pt x="700183" y="15727"/>
                      <a:pt x="694468" y="14012"/>
                    </a:cubicBezTo>
                    <a:cubicBezTo>
                      <a:pt x="697992" y="13441"/>
                      <a:pt x="698278" y="14488"/>
                      <a:pt x="702469" y="14012"/>
                    </a:cubicBezTo>
                    <a:cubicBezTo>
                      <a:pt x="701135" y="12679"/>
                      <a:pt x="706279" y="9631"/>
                      <a:pt x="709898" y="9059"/>
                    </a:cubicBezTo>
                    <a:cubicBezTo>
                      <a:pt x="709898" y="9059"/>
                      <a:pt x="710470" y="10202"/>
                      <a:pt x="710946" y="10488"/>
                    </a:cubicBezTo>
                    <a:cubicBezTo>
                      <a:pt x="718280" y="10488"/>
                      <a:pt x="722281" y="11631"/>
                      <a:pt x="729139" y="11631"/>
                    </a:cubicBezTo>
                    <a:cubicBezTo>
                      <a:pt x="729805" y="12107"/>
                      <a:pt x="733139" y="12679"/>
                      <a:pt x="731711" y="13536"/>
                    </a:cubicBezTo>
                    <a:cubicBezTo>
                      <a:pt x="732939" y="12860"/>
                      <a:pt x="734311" y="12498"/>
                      <a:pt x="735711" y="12488"/>
                    </a:cubicBezTo>
                    <a:cubicBezTo>
                      <a:pt x="739807" y="14203"/>
                      <a:pt x="730949" y="12488"/>
                      <a:pt x="734092" y="14774"/>
                    </a:cubicBezTo>
                    <a:cubicBezTo>
                      <a:pt x="734092" y="13631"/>
                      <a:pt x="739616" y="13155"/>
                      <a:pt x="742664" y="12488"/>
                    </a:cubicBezTo>
                    <a:cubicBezTo>
                      <a:pt x="741712" y="10678"/>
                      <a:pt x="735616" y="12488"/>
                      <a:pt x="732663" y="12488"/>
                    </a:cubicBezTo>
                    <a:cubicBezTo>
                      <a:pt x="732663" y="10012"/>
                      <a:pt x="737902" y="7440"/>
                      <a:pt x="745046" y="6297"/>
                    </a:cubicBezTo>
                    <a:cubicBezTo>
                      <a:pt x="752189" y="5154"/>
                      <a:pt x="747617" y="7821"/>
                      <a:pt x="748570" y="7535"/>
                    </a:cubicBezTo>
                    <a:cubicBezTo>
                      <a:pt x="759333" y="7535"/>
                      <a:pt x="758095" y="3154"/>
                      <a:pt x="766667" y="4963"/>
                    </a:cubicBezTo>
                    <a:cubicBezTo>
                      <a:pt x="770192" y="6583"/>
                      <a:pt x="766667" y="8107"/>
                      <a:pt x="767620" y="9250"/>
                    </a:cubicBezTo>
                    <a:cubicBezTo>
                      <a:pt x="764172" y="9240"/>
                      <a:pt x="760724" y="8926"/>
                      <a:pt x="757333" y="8297"/>
                    </a:cubicBezTo>
                    <a:lnTo>
                      <a:pt x="761143" y="9059"/>
                    </a:lnTo>
                    <a:cubicBezTo>
                      <a:pt x="759076" y="9545"/>
                      <a:pt x="756923" y="9545"/>
                      <a:pt x="754856" y="9059"/>
                    </a:cubicBezTo>
                    <a:cubicBezTo>
                      <a:pt x="757809" y="10488"/>
                      <a:pt x="773049" y="9059"/>
                      <a:pt x="781336" y="10583"/>
                    </a:cubicBezTo>
                    <a:cubicBezTo>
                      <a:pt x="782860" y="10107"/>
                      <a:pt x="785336" y="9535"/>
                      <a:pt x="784193" y="8869"/>
                    </a:cubicBezTo>
                    <a:lnTo>
                      <a:pt x="781526" y="8869"/>
                    </a:lnTo>
                    <a:cubicBezTo>
                      <a:pt x="779145" y="7535"/>
                      <a:pt x="786479" y="7059"/>
                      <a:pt x="783146" y="6487"/>
                    </a:cubicBezTo>
                    <a:cubicBezTo>
                      <a:pt x="787146" y="5097"/>
                      <a:pt x="791404" y="4573"/>
                      <a:pt x="795623" y="4963"/>
                    </a:cubicBezTo>
                    <a:lnTo>
                      <a:pt x="796480" y="6678"/>
                    </a:lnTo>
                    <a:cubicBezTo>
                      <a:pt x="795014" y="6087"/>
                      <a:pt x="793375" y="6087"/>
                      <a:pt x="791909" y="6678"/>
                    </a:cubicBezTo>
                    <a:cubicBezTo>
                      <a:pt x="793909" y="5916"/>
                      <a:pt x="799529" y="9059"/>
                      <a:pt x="801434" y="6678"/>
                    </a:cubicBezTo>
                    <a:lnTo>
                      <a:pt x="798005" y="5440"/>
                    </a:lnTo>
                    <a:cubicBezTo>
                      <a:pt x="801910" y="3868"/>
                      <a:pt x="806082" y="3096"/>
                      <a:pt x="810292" y="3154"/>
                    </a:cubicBezTo>
                    <a:cubicBezTo>
                      <a:pt x="808292" y="1439"/>
                      <a:pt x="809244" y="3154"/>
                      <a:pt x="806196" y="1344"/>
                    </a:cubicBezTo>
                    <a:cubicBezTo>
                      <a:pt x="808863" y="3916"/>
                      <a:pt x="794957" y="1344"/>
                      <a:pt x="799243" y="3916"/>
                    </a:cubicBezTo>
                    <a:cubicBezTo>
                      <a:pt x="796100" y="1534"/>
                      <a:pt x="793718" y="2868"/>
                      <a:pt x="789718" y="868"/>
                    </a:cubicBezTo>
                    <a:cubicBezTo>
                      <a:pt x="789718" y="1439"/>
                      <a:pt x="791242" y="1915"/>
                      <a:pt x="787527" y="1630"/>
                    </a:cubicBezTo>
                    <a:cubicBezTo>
                      <a:pt x="787279" y="1877"/>
                      <a:pt x="786994" y="2068"/>
                      <a:pt x="786670" y="2201"/>
                    </a:cubicBezTo>
                    <a:lnTo>
                      <a:pt x="786670" y="2201"/>
                    </a:lnTo>
                    <a:cubicBezTo>
                      <a:pt x="787346" y="2353"/>
                      <a:pt x="787975" y="2677"/>
                      <a:pt x="788480" y="3154"/>
                    </a:cubicBezTo>
                    <a:cubicBezTo>
                      <a:pt x="786670" y="4487"/>
                      <a:pt x="780859" y="4487"/>
                      <a:pt x="778955" y="5154"/>
                    </a:cubicBezTo>
                    <a:cubicBezTo>
                      <a:pt x="777050" y="5821"/>
                      <a:pt x="779812" y="4487"/>
                      <a:pt x="778955" y="3820"/>
                    </a:cubicBezTo>
                    <a:lnTo>
                      <a:pt x="776002" y="4868"/>
                    </a:lnTo>
                    <a:cubicBezTo>
                      <a:pt x="776002" y="3630"/>
                      <a:pt x="770192" y="2677"/>
                      <a:pt x="775335" y="1915"/>
                    </a:cubicBezTo>
                    <a:lnTo>
                      <a:pt x="770668" y="1915"/>
                    </a:lnTo>
                    <a:cubicBezTo>
                      <a:pt x="767782" y="1268"/>
                      <a:pt x="764791" y="1268"/>
                      <a:pt x="761905" y="1915"/>
                    </a:cubicBezTo>
                    <a:cubicBezTo>
                      <a:pt x="759714" y="1915"/>
                      <a:pt x="756380" y="3344"/>
                      <a:pt x="758285" y="1915"/>
                    </a:cubicBezTo>
                    <a:lnTo>
                      <a:pt x="750951" y="2773"/>
                    </a:lnTo>
                    <a:lnTo>
                      <a:pt x="750951" y="2773"/>
                    </a:lnTo>
                    <a:cubicBezTo>
                      <a:pt x="743341" y="3916"/>
                      <a:pt x="735606" y="3916"/>
                      <a:pt x="727996" y="2773"/>
                    </a:cubicBezTo>
                    <a:cubicBezTo>
                      <a:pt x="725024" y="3192"/>
                      <a:pt x="722014" y="3192"/>
                      <a:pt x="719042" y="2773"/>
                    </a:cubicBezTo>
                    <a:lnTo>
                      <a:pt x="718280" y="1630"/>
                    </a:lnTo>
                    <a:cubicBezTo>
                      <a:pt x="715137" y="1630"/>
                      <a:pt x="708755" y="487"/>
                      <a:pt x="707612" y="1630"/>
                    </a:cubicBezTo>
                    <a:cubicBezTo>
                      <a:pt x="704279" y="-1514"/>
                      <a:pt x="692563" y="963"/>
                      <a:pt x="687038" y="391"/>
                    </a:cubicBezTo>
                    <a:lnTo>
                      <a:pt x="687038" y="1915"/>
                    </a:lnTo>
                    <a:cubicBezTo>
                      <a:pt x="683019" y="1906"/>
                      <a:pt x="679009" y="2192"/>
                      <a:pt x="675037" y="2773"/>
                    </a:cubicBezTo>
                    <a:lnTo>
                      <a:pt x="675037" y="4106"/>
                    </a:lnTo>
                    <a:cubicBezTo>
                      <a:pt x="669474" y="4230"/>
                      <a:pt x="663902" y="3982"/>
                      <a:pt x="658368" y="3344"/>
                    </a:cubicBezTo>
                    <a:cubicBezTo>
                      <a:pt x="658368" y="2773"/>
                      <a:pt x="660368" y="3344"/>
                      <a:pt x="661511" y="3344"/>
                    </a:cubicBezTo>
                    <a:cubicBezTo>
                      <a:pt x="653891" y="391"/>
                      <a:pt x="645509" y="5535"/>
                      <a:pt x="638556" y="3344"/>
                    </a:cubicBezTo>
                    <a:cubicBezTo>
                      <a:pt x="637213" y="3725"/>
                      <a:pt x="635794" y="3725"/>
                      <a:pt x="634460" y="3344"/>
                    </a:cubicBezTo>
                    <a:lnTo>
                      <a:pt x="634460" y="3344"/>
                    </a:lnTo>
                    <a:lnTo>
                      <a:pt x="632079" y="2677"/>
                    </a:lnTo>
                    <a:cubicBezTo>
                      <a:pt x="632717" y="2982"/>
                      <a:pt x="633384" y="3211"/>
                      <a:pt x="634079" y="3344"/>
                    </a:cubicBezTo>
                    <a:cubicBezTo>
                      <a:pt x="632308" y="3230"/>
                      <a:pt x="630517" y="3230"/>
                      <a:pt x="628745" y="3344"/>
                    </a:cubicBezTo>
                    <a:lnTo>
                      <a:pt x="627888" y="2011"/>
                    </a:lnTo>
                    <a:lnTo>
                      <a:pt x="627412" y="2011"/>
                    </a:lnTo>
                    <a:cubicBezTo>
                      <a:pt x="625507" y="1534"/>
                      <a:pt x="625888" y="2677"/>
                      <a:pt x="627412" y="3725"/>
                    </a:cubicBezTo>
                    <a:lnTo>
                      <a:pt x="624840" y="4582"/>
                    </a:lnTo>
                    <a:cubicBezTo>
                      <a:pt x="623221" y="2296"/>
                      <a:pt x="619601" y="5344"/>
                      <a:pt x="617506" y="2963"/>
                    </a:cubicBezTo>
                    <a:cubicBezTo>
                      <a:pt x="616172" y="4106"/>
                      <a:pt x="607981" y="3820"/>
                      <a:pt x="606552" y="6297"/>
                    </a:cubicBezTo>
                    <a:cubicBezTo>
                      <a:pt x="606552" y="6297"/>
                      <a:pt x="605885" y="6297"/>
                      <a:pt x="606552" y="6297"/>
                    </a:cubicBezTo>
                    <a:cubicBezTo>
                      <a:pt x="604447" y="5821"/>
                      <a:pt x="602275" y="5821"/>
                      <a:pt x="600170" y="6297"/>
                    </a:cubicBezTo>
                    <a:lnTo>
                      <a:pt x="599313" y="4487"/>
                    </a:lnTo>
                    <a:lnTo>
                      <a:pt x="594455" y="6964"/>
                    </a:lnTo>
                    <a:cubicBezTo>
                      <a:pt x="591598" y="5821"/>
                      <a:pt x="590359" y="5249"/>
                      <a:pt x="593217" y="3820"/>
                    </a:cubicBezTo>
                    <a:cubicBezTo>
                      <a:pt x="586264" y="5916"/>
                      <a:pt x="587597" y="4678"/>
                      <a:pt x="581692" y="6773"/>
                    </a:cubicBezTo>
                    <a:lnTo>
                      <a:pt x="581692" y="5535"/>
                    </a:lnTo>
                    <a:cubicBezTo>
                      <a:pt x="579501" y="5535"/>
                      <a:pt x="576167" y="7154"/>
                      <a:pt x="574834" y="6202"/>
                    </a:cubicBezTo>
                    <a:cubicBezTo>
                      <a:pt x="570167" y="4011"/>
                      <a:pt x="551402" y="6202"/>
                      <a:pt x="539210" y="3916"/>
                    </a:cubicBezTo>
                    <a:cubicBezTo>
                      <a:pt x="541592" y="7249"/>
                      <a:pt x="533495" y="2296"/>
                      <a:pt x="533019" y="4963"/>
                    </a:cubicBezTo>
                    <a:cubicBezTo>
                      <a:pt x="532352" y="4201"/>
                      <a:pt x="530638" y="3725"/>
                      <a:pt x="533019" y="3058"/>
                    </a:cubicBezTo>
                    <a:cubicBezTo>
                      <a:pt x="526733" y="3820"/>
                      <a:pt x="523494" y="1725"/>
                      <a:pt x="519303" y="4011"/>
                    </a:cubicBezTo>
                    <a:cubicBezTo>
                      <a:pt x="518636" y="3154"/>
                      <a:pt x="520637" y="2773"/>
                      <a:pt x="520065" y="2296"/>
                    </a:cubicBezTo>
                    <a:cubicBezTo>
                      <a:pt x="519493" y="1820"/>
                      <a:pt x="518065" y="2963"/>
                      <a:pt x="517398" y="2296"/>
                    </a:cubicBezTo>
                    <a:cubicBezTo>
                      <a:pt x="516731" y="1630"/>
                      <a:pt x="518350" y="1630"/>
                      <a:pt x="519303" y="1344"/>
                    </a:cubicBezTo>
                    <a:cubicBezTo>
                      <a:pt x="512921" y="1344"/>
                      <a:pt x="512350" y="3916"/>
                      <a:pt x="511874" y="6297"/>
                    </a:cubicBezTo>
                    <a:cubicBezTo>
                      <a:pt x="509578" y="5106"/>
                      <a:pt x="506806" y="5325"/>
                      <a:pt x="504730" y="6868"/>
                    </a:cubicBezTo>
                    <a:cubicBezTo>
                      <a:pt x="503587" y="6106"/>
                      <a:pt x="501682" y="5249"/>
                      <a:pt x="505682" y="5059"/>
                    </a:cubicBezTo>
                    <a:cubicBezTo>
                      <a:pt x="503396" y="5059"/>
                      <a:pt x="492062" y="3916"/>
                      <a:pt x="491871" y="5725"/>
                    </a:cubicBezTo>
                    <a:cubicBezTo>
                      <a:pt x="490652" y="5392"/>
                      <a:pt x="489376" y="5392"/>
                      <a:pt x="488156" y="5725"/>
                    </a:cubicBezTo>
                    <a:cubicBezTo>
                      <a:pt x="483203" y="5725"/>
                      <a:pt x="482727" y="5725"/>
                      <a:pt x="477869" y="5725"/>
                    </a:cubicBezTo>
                    <a:lnTo>
                      <a:pt x="479203" y="5725"/>
                    </a:lnTo>
                    <a:cubicBezTo>
                      <a:pt x="477298" y="8011"/>
                      <a:pt x="475107" y="6297"/>
                      <a:pt x="471202" y="6487"/>
                    </a:cubicBezTo>
                    <a:lnTo>
                      <a:pt x="471202" y="6487"/>
                    </a:lnTo>
                    <a:cubicBezTo>
                      <a:pt x="462153" y="4868"/>
                      <a:pt x="467296" y="7249"/>
                      <a:pt x="458343" y="5440"/>
                    </a:cubicBezTo>
                    <a:lnTo>
                      <a:pt x="458915" y="6773"/>
                    </a:lnTo>
                    <a:cubicBezTo>
                      <a:pt x="458057" y="9821"/>
                      <a:pt x="451009" y="5059"/>
                      <a:pt x="445770" y="6202"/>
                    </a:cubicBezTo>
                    <a:lnTo>
                      <a:pt x="447675" y="6964"/>
                    </a:lnTo>
                    <a:cubicBezTo>
                      <a:pt x="444817" y="8011"/>
                      <a:pt x="439769" y="2868"/>
                      <a:pt x="436912" y="2487"/>
                    </a:cubicBezTo>
                    <a:cubicBezTo>
                      <a:pt x="436245" y="2487"/>
                      <a:pt x="437864" y="2487"/>
                      <a:pt x="438721" y="1915"/>
                    </a:cubicBezTo>
                    <a:cubicBezTo>
                      <a:pt x="431292" y="106"/>
                      <a:pt x="437769" y="3725"/>
                      <a:pt x="432245" y="4201"/>
                    </a:cubicBezTo>
                    <a:cubicBezTo>
                      <a:pt x="431197" y="3154"/>
                      <a:pt x="433578" y="1630"/>
                      <a:pt x="429863" y="1439"/>
                    </a:cubicBezTo>
                    <a:cubicBezTo>
                      <a:pt x="427958" y="677"/>
                      <a:pt x="419005" y="4678"/>
                      <a:pt x="413957" y="2773"/>
                    </a:cubicBezTo>
                    <a:cubicBezTo>
                      <a:pt x="415004" y="3535"/>
                      <a:pt x="416147" y="4297"/>
                      <a:pt x="413957" y="4868"/>
                    </a:cubicBezTo>
                    <a:cubicBezTo>
                      <a:pt x="411766" y="5440"/>
                      <a:pt x="403288" y="2011"/>
                      <a:pt x="399764" y="4392"/>
                    </a:cubicBezTo>
                    <a:cubicBezTo>
                      <a:pt x="399193" y="4392"/>
                      <a:pt x="399002" y="4392"/>
                      <a:pt x="399002" y="3820"/>
                    </a:cubicBezTo>
                    <a:cubicBezTo>
                      <a:pt x="395059" y="4144"/>
                      <a:pt x="391154" y="4906"/>
                      <a:pt x="387382" y="6106"/>
                    </a:cubicBezTo>
                    <a:cubicBezTo>
                      <a:pt x="384620" y="1249"/>
                      <a:pt x="368332" y="8488"/>
                      <a:pt x="368332" y="4011"/>
                    </a:cubicBezTo>
                    <a:lnTo>
                      <a:pt x="358807" y="4011"/>
                    </a:lnTo>
                    <a:lnTo>
                      <a:pt x="358807" y="4011"/>
                    </a:lnTo>
                    <a:cubicBezTo>
                      <a:pt x="355340" y="3554"/>
                      <a:pt x="351806" y="4192"/>
                      <a:pt x="348710" y="5821"/>
                    </a:cubicBezTo>
                    <a:cubicBezTo>
                      <a:pt x="347377" y="5821"/>
                      <a:pt x="348710" y="5154"/>
                      <a:pt x="348710" y="4868"/>
                    </a:cubicBezTo>
                    <a:cubicBezTo>
                      <a:pt x="343091" y="3792"/>
                      <a:pt x="337280" y="4316"/>
                      <a:pt x="331946" y="6392"/>
                    </a:cubicBezTo>
                    <a:lnTo>
                      <a:pt x="331184" y="4963"/>
                    </a:lnTo>
                    <a:cubicBezTo>
                      <a:pt x="324193" y="4230"/>
                      <a:pt x="317154" y="4039"/>
                      <a:pt x="310134" y="4392"/>
                    </a:cubicBezTo>
                    <a:cubicBezTo>
                      <a:pt x="310334" y="4039"/>
                      <a:pt x="310686" y="3792"/>
                      <a:pt x="311087" y="3725"/>
                    </a:cubicBezTo>
                    <a:cubicBezTo>
                      <a:pt x="301562" y="5440"/>
                      <a:pt x="288226" y="-275"/>
                      <a:pt x="284702" y="4963"/>
                    </a:cubicBezTo>
                    <a:lnTo>
                      <a:pt x="278416" y="6297"/>
                    </a:lnTo>
                    <a:cubicBezTo>
                      <a:pt x="286512" y="6297"/>
                      <a:pt x="277178" y="8583"/>
                      <a:pt x="280511" y="9440"/>
                    </a:cubicBezTo>
                    <a:cubicBezTo>
                      <a:pt x="277273" y="9440"/>
                      <a:pt x="272225" y="7821"/>
                      <a:pt x="276130" y="7630"/>
                    </a:cubicBezTo>
                    <a:lnTo>
                      <a:pt x="276796" y="7630"/>
                    </a:lnTo>
                    <a:cubicBezTo>
                      <a:pt x="278225" y="4868"/>
                      <a:pt x="266605" y="6678"/>
                      <a:pt x="267271" y="4773"/>
                    </a:cubicBezTo>
                    <a:cubicBezTo>
                      <a:pt x="251174" y="4773"/>
                      <a:pt x="235553" y="3439"/>
                      <a:pt x="220504" y="3344"/>
                    </a:cubicBezTo>
                    <a:lnTo>
                      <a:pt x="222218" y="5440"/>
                    </a:lnTo>
                    <a:lnTo>
                      <a:pt x="215360" y="5440"/>
                    </a:lnTo>
                    <a:cubicBezTo>
                      <a:pt x="213932" y="4868"/>
                      <a:pt x="213455" y="3725"/>
                      <a:pt x="217265" y="3820"/>
                    </a:cubicBezTo>
                    <a:cubicBezTo>
                      <a:pt x="215265" y="2582"/>
                      <a:pt x="210979" y="4868"/>
                      <a:pt x="210884" y="5344"/>
                    </a:cubicBezTo>
                    <a:cubicBezTo>
                      <a:pt x="203549" y="4487"/>
                      <a:pt x="213741" y="2773"/>
                      <a:pt x="211455" y="2773"/>
                    </a:cubicBezTo>
                    <a:lnTo>
                      <a:pt x="208407" y="2773"/>
                    </a:lnTo>
                    <a:lnTo>
                      <a:pt x="209074" y="2773"/>
                    </a:lnTo>
                    <a:cubicBezTo>
                      <a:pt x="206912" y="4030"/>
                      <a:pt x="204426" y="4630"/>
                      <a:pt x="201930" y="4487"/>
                    </a:cubicBezTo>
                    <a:cubicBezTo>
                      <a:pt x="199072" y="4011"/>
                      <a:pt x="200406" y="3154"/>
                      <a:pt x="199358" y="3058"/>
                    </a:cubicBezTo>
                    <a:cubicBezTo>
                      <a:pt x="198311" y="2963"/>
                      <a:pt x="199358" y="3058"/>
                      <a:pt x="197644" y="3058"/>
                    </a:cubicBezTo>
                    <a:lnTo>
                      <a:pt x="190976" y="3058"/>
                    </a:lnTo>
                    <a:lnTo>
                      <a:pt x="193643" y="4678"/>
                    </a:lnTo>
                    <a:cubicBezTo>
                      <a:pt x="190691" y="5535"/>
                      <a:pt x="187452" y="4678"/>
                      <a:pt x="190500" y="6583"/>
                    </a:cubicBezTo>
                    <a:cubicBezTo>
                      <a:pt x="186023" y="3630"/>
                      <a:pt x="165830" y="5440"/>
                      <a:pt x="163068" y="4582"/>
                    </a:cubicBezTo>
                    <a:cubicBezTo>
                      <a:pt x="158744" y="5678"/>
                      <a:pt x="154267" y="6030"/>
                      <a:pt x="149828" y="5630"/>
                    </a:cubicBezTo>
                    <a:cubicBezTo>
                      <a:pt x="151067" y="5630"/>
                      <a:pt x="151829" y="7916"/>
                      <a:pt x="147542" y="7630"/>
                    </a:cubicBezTo>
                    <a:cubicBezTo>
                      <a:pt x="149066" y="3725"/>
                      <a:pt x="139637" y="5916"/>
                      <a:pt x="136112" y="3154"/>
                    </a:cubicBezTo>
                    <a:cubicBezTo>
                      <a:pt x="139255" y="4963"/>
                      <a:pt x="123825" y="3154"/>
                      <a:pt x="128683" y="6202"/>
                    </a:cubicBezTo>
                    <a:cubicBezTo>
                      <a:pt x="125063" y="6202"/>
                      <a:pt x="128683" y="4773"/>
                      <a:pt x="125730" y="3820"/>
                    </a:cubicBezTo>
                    <a:cubicBezTo>
                      <a:pt x="115881" y="4173"/>
                      <a:pt x="106032" y="4011"/>
                      <a:pt x="96203" y="3344"/>
                    </a:cubicBezTo>
                    <a:cubicBezTo>
                      <a:pt x="96203" y="3916"/>
                      <a:pt x="97726" y="4678"/>
                      <a:pt x="95536" y="5440"/>
                    </a:cubicBezTo>
                    <a:lnTo>
                      <a:pt x="89916" y="2868"/>
                    </a:lnTo>
                    <a:cubicBezTo>
                      <a:pt x="87821" y="2868"/>
                      <a:pt x="87916" y="5821"/>
                      <a:pt x="84106" y="4106"/>
                    </a:cubicBezTo>
                    <a:cubicBezTo>
                      <a:pt x="84677" y="4106"/>
                      <a:pt x="85439" y="5154"/>
                      <a:pt x="84106" y="5344"/>
                    </a:cubicBezTo>
                    <a:cubicBezTo>
                      <a:pt x="63341" y="2773"/>
                      <a:pt x="41624" y="7345"/>
                      <a:pt x="20479" y="2677"/>
                    </a:cubicBezTo>
                    <a:cubicBezTo>
                      <a:pt x="23336" y="3630"/>
                      <a:pt x="21431" y="3725"/>
                      <a:pt x="19241" y="3820"/>
                    </a:cubicBezTo>
                    <a:cubicBezTo>
                      <a:pt x="20669" y="3820"/>
                      <a:pt x="19241" y="5059"/>
                      <a:pt x="19241" y="5725"/>
                    </a:cubicBezTo>
                    <a:lnTo>
                      <a:pt x="10382" y="3820"/>
                    </a:lnTo>
                    <a:cubicBezTo>
                      <a:pt x="8858" y="5725"/>
                      <a:pt x="857" y="3820"/>
                      <a:pt x="0" y="5821"/>
                    </a:cubicBezTo>
                    <a:lnTo>
                      <a:pt x="2858" y="5821"/>
                    </a:lnTo>
                    <a:cubicBezTo>
                      <a:pt x="-952" y="8011"/>
                      <a:pt x="8001" y="10678"/>
                      <a:pt x="7525" y="13536"/>
                    </a:cubicBezTo>
                    <a:cubicBezTo>
                      <a:pt x="11621" y="11059"/>
                      <a:pt x="18479" y="17155"/>
                      <a:pt x="25337" y="13536"/>
                    </a:cubicBezTo>
                    <a:cubicBezTo>
                      <a:pt x="26860" y="14107"/>
                      <a:pt x="24098" y="14393"/>
                      <a:pt x="25337" y="15060"/>
                    </a:cubicBezTo>
                    <a:cubicBezTo>
                      <a:pt x="27699" y="13774"/>
                      <a:pt x="30470" y="13469"/>
                      <a:pt x="33052" y="14203"/>
                    </a:cubicBezTo>
                    <a:lnTo>
                      <a:pt x="33052" y="14203"/>
                    </a:lnTo>
                    <a:cubicBezTo>
                      <a:pt x="42377" y="14260"/>
                      <a:pt x="51692" y="14803"/>
                      <a:pt x="60960" y="15822"/>
                    </a:cubicBezTo>
                    <a:lnTo>
                      <a:pt x="60008" y="14488"/>
                    </a:lnTo>
                    <a:cubicBezTo>
                      <a:pt x="61541" y="14555"/>
                      <a:pt x="63055" y="14879"/>
                      <a:pt x="64484" y="15441"/>
                    </a:cubicBezTo>
                    <a:cubicBezTo>
                      <a:pt x="67532" y="13345"/>
                      <a:pt x="57055" y="15441"/>
                      <a:pt x="59817" y="13060"/>
                    </a:cubicBezTo>
                    <a:cubicBezTo>
                      <a:pt x="63341" y="15822"/>
                      <a:pt x="78391" y="13060"/>
                      <a:pt x="80772" y="16298"/>
                    </a:cubicBezTo>
                    <a:cubicBezTo>
                      <a:pt x="84868" y="16298"/>
                      <a:pt x="79534" y="14679"/>
                      <a:pt x="83629" y="14679"/>
                    </a:cubicBezTo>
                    <a:lnTo>
                      <a:pt x="84677" y="15536"/>
                    </a:lnTo>
                    <a:lnTo>
                      <a:pt x="85725" y="14393"/>
                    </a:lnTo>
                    <a:cubicBezTo>
                      <a:pt x="88392" y="14393"/>
                      <a:pt x="89725" y="15727"/>
                      <a:pt x="89821" y="16393"/>
                    </a:cubicBezTo>
                    <a:cubicBezTo>
                      <a:pt x="88992" y="16346"/>
                      <a:pt x="88173" y="16346"/>
                      <a:pt x="87344" y="16393"/>
                    </a:cubicBezTo>
                    <a:cubicBezTo>
                      <a:pt x="90954" y="16784"/>
                      <a:pt x="94593" y="16784"/>
                      <a:pt x="98203" y="16393"/>
                    </a:cubicBezTo>
                    <a:lnTo>
                      <a:pt x="94297" y="15822"/>
                    </a:lnTo>
                    <a:cubicBezTo>
                      <a:pt x="105346" y="15060"/>
                      <a:pt x="118872" y="15822"/>
                      <a:pt x="129540" y="14393"/>
                    </a:cubicBezTo>
                    <a:lnTo>
                      <a:pt x="128778" y="13726"/>
                    </a:lnTo>
                    <a:cubicBezTo>
                      <a:pt x="136970" y="12583"/>
                      <a:pt x="135255" y="14488"/>
                      <a:pt x="144304" y="13726"/>
                    </a:cubicBezTo>
                    <a:lnTo>
                      <a:pt x="144304" y="13726"/>
                    </a:lnTo>
                    <a:cubicBezTo>
                      <a:pt x="146447" y="12993"/>
                      <a:pt x="148704" y="12669"/>
                      <a:pt x="150971" y="12774"/>
                    </a:cubicBezTo>
                    <a:cubicBezTo>
                      <a:pt x="148685" y="13536"/>
                      <a:pt x="155258" y="14298"/>
                      <a:pt x="152209" y="15155"/>
                    </a:cubicBezTo>
                    <a:cubicBezTo>
                      <a:pt x="161068" y="13822"/>
                      <a:pt x="156591" y="14107"/>
                      <a:pt x="162496" y="11726"/>
                    </a:cubicBezTo>
                    <a:lnTo>
                      <a:pt x="163830" y="12774"/>
                    </a:lnTo>
                    <a:cubicBezTo>
                      <a:pt x="165792" y="11536"/>
                      <a:pt x="168078" y="10907"/>
                      <a:pt x="170402" y="10964"/>
                    </a:cubicBezTo>
                    <a:cubicBezTo>
                      <a:pt x="166783" y="11917"/>
                      <a:pt x="173260" y="12679"/>
                      <a:pt x="169164" y="13917"/>
                    </a:cubicBezTo>
                    <a:cubicBezTo>
                      <a:pt x="178689" y="16203"/>
                      <a:pt x="183166" y="11440"/>
                      <a:pt x="187452" y="14965"/>
                    </a:cubicBezTo>
                    <a:cubicBezTo>
                      <a:pt x="191738" y="11917"/>
                      <a:pt x="179356" y="13250"/>
                      <a:pt x="181737" y="12679"/>
                    </a:cubicBezTo>
                    <a:cubicBezTo>
                      <a:pt x="179737" y="11631"/>
                      <a:pt x="185261" y="10393"/>
                      <a:pt x="188214" y="10678"/>
                    </a:cubicBezTo>
                    <a:cubicBezTo>
                      <a:pt x="191167" y="10964"/>
                      <a:pt x="193358" y="14488"/>
                      <a:pt x="200882" y="14488"/>
                    </a:cubicBezTo>
                    <a:cubicBezTo>
                      <a:pt x="200120" y="14488"/>
                      <a:pt x="200120" y="14488"/>
                      <a:pt x="199358" y="14488"/>
                    </a:cubicBezTo>
                    <a:cubicBezTo>
                      <a:pt x="202121" y="15250"/>
                      <a:pt x="204883" y="13441"/>
                      <a:pt x="208312" y="14488"/>
                    </a:cubicBezTo>
                    <a:cubicBezTo>
                      <a:pt x="210312" y="12679"/>
                      <a:pt x="212884" y="14488"/>
                      <a:pt x="213360" y="12298"/>
                    </a:cubicBezTo>
                    <a:lnTo>
                      <a:pt x="206502" y="12869"/>
                    </a:lnTo>
                    <a:cubicBezTo>
                      <a:pt x="210931" y="11040"/>
                      <a:pt x="215741" y="10354"/>
                      <a:pt x="220504" y="10869"/>
                    </a:cubicBezTo>
                    <a:cubicBezTo>
                      <a:pt x="219323" y="11488"/>
                      <a:pt x="218075" y="11974"/>
                      <a:pt x="216789" y="12298"/>
                    </a:cubicBezTo>
                    <a:cubicBezTo>
                      <a:pt x="218694" y="12964"/>
                      <a:pt x="220409" y="11821"/>
                      <a:pt x="222409" y="12298"/>
                    </a:cubicBezTo>
                    <a:cubicBezTo>
                      <a:pt x="221837" y="14584"/>
                      <a:pt x="214027" y="12774"/>
                      <a:pt x="209741" y="14584"/>
                    </a:cubicBezTo>
                    <a:cubicBezTo>
                      <a:pt x="211836" y="15536"/>
                      <a:pt x="217742" y="12869"/>
                      <a:pt x="215646" y="15441"/>
                    </a:cubicBezTo>
                    <a:cubicBezTo>
                      <a:pt x="218694" y="12202"/>
                      <a:pt x="223075" y="15441"/>
                      <a:pt x="228124" y="13345"/>
                    </a:cubicBezTo>
                    <a:lnTo>
                      <a:pt x="228124" y="14774"/>
                    </a:lnTo>
                    <a:cubicBezTo>
                      <a:pt x="229419" y="14317"/>
                      <a:pt x="230762" y="14031"/>
                      <a:pt x="232124" y="13917"/>
                    </a:cubicBezTo>
                    <a:lnTo>
                      <a:pt x="229362" y="15727"/>
                    </a:lnTo>
                    <a:cubicBezTo>
                      <a:pt x="233553" y="14203"/>
                      <a:pt x="237363" y="17060"/>
                      <a:pt x="241363" y="16203"/>
                    </a:cubicBezTo>
                    <a:cubicBezTo>
                      <a:pt x="233077" y="16203"/>
                      <a:pt x="239459" y="14584"/>
                      <a:pt x="235934" y="13536"/>
                    </a:cubicBezTo>
                    <a:cubicBezTo>
                      <a:pt x="246221" y="11726"/>
                      <a:pt x="241840" y="17155"/>
                      <a:pt x="253365" y="16489"/>
                    </a:cubicBezTo>
                    <a:cubicBezTo>
                      <a:pt x="251746" y="16489"/>
                      <a:pt x="247459" y="15727"/>
                      <a:pt x="249936" y="15060"/>
                    </a:cubicBezTo>
                    <a:cubicBezTo>
                      <a:pt x="252127" y="15241"/>
                      <a:pt x="254279" y="15755"/>
                      <a:pt x="256318" y="16584"/>
                    </a:cubicBezTo>
                    <a:cubicBezTo>
                      <a:pt x="263938" y="16584"/>
                      <a:pt x="255175" y="15155"/>
                      <a:pt x="258413" y="14298"/>
                    </a:cubicBezTo>
                    <a:cubicBezTo>
                      <a:pt x="260985" y="16012"/>
                      <a:pt x="262128" y="13631"/>
                      <a:pt x="265462" y="13060"/>
                    </a:cubicBezTo>
                    <a:lnTo>
                      <a:pt x="265462" y="14488"/>
                    </a:lnTo>
                    <a:cubicBezTo>
                      <a:pt x="274130" y="15346"/>
                      <a:pt x="267748" y="11536"/>
                      <a:pt x="275558" y="12679"/>
                    </a:cubicBezTo>
                    <a:lnTo>
                      <a:pt x="272320" y="14584"/>
                    </a:lnTo>
                    <a:lnTo>
                      <a:pt x="276320" y="14584"/>
                    </a:lnTo>
                    <a:lnTo>
                      <a:pt x="275558" y="16203"/>
                    </a:lnTo>
                    <a:cubicBezTo>
                      <a:pt x="278825" y="15193"/>
                      <a:pt x="282302" y="15031"/>
                      <a:pt x="285655" y="15727"/>
                    </a:cubicBezTo>
                    <a:cubicBezTo>
                      <a:pt x="284607" y="14774"/>
                      <a:pt x="286226" y="13155"/>
                      <a:pt x="290036" y="13155"/>
                    </a:cubicBezTo>
                    <a:cubicBezTo>
                      <a:pt x="293846" y="13155"/>
                      <a:pt x="288608" y="14488"/>
                      <a:pt x="294037" y="14298"/>
                    </a:cubicBezTo>
                    <a:cubicBezTo>
                      <a:pt x="292741" y="15650"/>
                      <a:pt x="290684" y="15927"/>
                      <a:pt x="289084" y="14965"/>
                    </a:cubicBezTo>
                    <a:cubicBezTo>
                      <a:pt x="289084" y="14965"/>
                      <a:pt x="287846" y="15822"/>
                      <a:pt x="287655" y="16298"/>
                    </a:cubicBezTo>
                    <a:cubicBezTo>
                      <a:pt x="290655" y="16765"/>
                      <a:pt x="293703" y="16765"/>
                      <a:pt x="296704" y="16298"/>
                    </a:cubicBezTo>
                    <a:cubicBezTo>
                      <a:pt x="295980" y="16412"/>
                      <a:pt x="295237" y="16412"/>
                      <a:pt x="294513" y="16298"/>
                    </a:cubicBezTo>
                    <a:lnTo>
                      <a:pt x="301085" y="15631"/>
                    </a:lnTo>
                    <a:cubicBezTo>
                      <a:pt x="302324" y="16203"/>
                      <a:pt x="301085" y="16584"/>
                      <a:pt x="300418" y="17060"/>
                    </a:cubicBezTo>
                    <a:cubicBezTo>
                      <a:pt x="302076" y="16612"/>
                      <a:pt x="303762" y="16298"/>
                      <a:pt x="305467" y="16108"/>
                    </a:cubicBezTo>
                    <a:cubicBezTo>
                      <a:pt x="304800" y="17251"/>
                      <a:pt x="305467" y="18394"/>
                      <a:pt x="301657" y="18965"/>
                    </a:cubicBezTo>
                    <a:lnTo>
                      <a:pt x="309182" y="17727"/>
                    </a:lnTo>
                    <a:cubicBezTo>
                      <a:pt x="309182" y="18203"/>
                      <a:pt x="312992" y="19060"/>
                      <a:pt x="312039" y="19537"/>
                    </a:cubicBezTo>
                    <a:cubicBezTo>
                      <a:pt x="316230" y="20203"/>
                      <a:pt x="322231" y="17251"/>
                      <a:pt x="327755" y="18203"/>
                    </a:cubicBezTo>
                    <a:cubicBezTo>
                      <a:pt x="328374" y="17784"/>
                      <a:pt x="329098" y="17555"/>
                      <a:pt x="329851" y="17536"/>
                    </a:cubicBezTo>
                    <a:cubicBezTo>
                      <a:pt x="335109" y="18498"/>
                      <a:pt x="340500" y="18498"/>
                      <a:pt x="345758" y="17536"/>
                    </a:cubicBezTo>
                    <a:lnTo>
                      <a:pt x="349282" y="19632"/>
                    </a:lnTo>
                    <a:cubicBezTo>
                      <a:pt x="354044" y="19156"/>
                      <a:pt x="344519" y="17060"/>
                      <a:pt x="352520" y="16203"/>
                    </a:cubicBezTo>
                    <a:cubicBezTo>
                      <a:pt x="358235" y="15631"/>
                      <a:pt x="354711" y="18013"/>
                      <a:pt x="356616" y="18584"/>
                    </a:cubicBezTo>
                    <a:cubicBezTo>
                      <a:pt x="360636" y="16622"/>
                      <a:pt x="365208" y="16089"/>
                      <a:pt x="369570" y="17060"/>
                    </a:cubicBezTo>
                    <a:cubicBezTo>
                      <a:pt x="368103" y="17441"/>
                      <a:pt x="366608" y="17698"/>
                      <a:pt x="365093" y="17822"/>
                    </a:cubicBezTo>
                    <a:close/>
                    <a:moveTo>
                      <a:pt x="424529" y="16870"/>
                    </a:moveTo>
                    <a:cubicBezTo>
                      <a:pt x="423386" y="16870"/>
                      <a:pt x="421100" y="18108"/>
                      <a:pt x="420243" y="16870"/>
                    </a:cubicBezTo>
                    <a:cubicBezTo>
                      <a:pt x="421576" y="15631"/>
                      <a:pt x="422529" y="16393"/>
                      <a:pt x="424910" y="16870"/>
                    </a:cubicBezTo>
                    <a:close/>
                    <a:moveTo>
                      <a:pt x="514826" y="13536"/>
                    </a:moveTo>
                    <a:cubicBezTo>
                      <a:pt x="513664" y="13993"/>
                      <a:pt x="512369" y="13993"/>
                      <a:pt x="511207" y="13536"/>
                    </a:cubicBezTo>
                    <a:cubicBezTo>
                      <a:pt x="512397" y="13260"/>
                      <a:pt x="513636" y="13260"/>
                      <a:pt x="514826" y="13536"/>
                    </a:cubicBezTo>
                    <a:close/>
                    <a:moveTo>
                      <a:pt x="766382" y="4011"/>
                    </a:moveTo>
                    <a:lnTo>
                      <a:pt x="766382" y="4011"/>
                    </a:lnTo>
                    <a:cubicBezTo>
                      <a:pt x="763715" y="3154"/>
                      <a:pt x="764667" y="3439"/>
                      <a:pt x="766382" y="3630"/>
                    </a:cubicBezTo>
                    <a:close/>
                    <a:moveTo>
                      <a:pt x="771716" y="4678"/>
                    </a:moveTo>
                    <a:cubicBezTo>
                      <a:pt x="772287" y="4678"/>
                      <a:pt x="772287" y="4678"/>
                      <a:pt x="771716" y="4106"/>
                    </a:cubicBezTo>
                    <a:cubicBezTo>
                      <a:pt x="770782" y="4354"/>
                      <a:pt x="769791" y="4354"/>
                      <a:pt x="768858" y="4106"/>
                    </a:cubicBezTo>
                    <a:cubicBezTo>
                      <a:pt x="768858" y="4106"/>
                      <a:pt x="770192" y="4582"/>
                      <a:pt x="771716" y="4297"/>
                    </a:cubicBezTo>
                    <a:close/>
                    <a:moveTo>
                      <a:pt x="199072" y="5249"/>
                    </a:moveTo>
                    <a:lnTo>
                      <a:pt x="200120" y="5249"/>
                    </a:lnTo>
                    <a:cubicBezTo>
                      <a:pt x="197834" y="6106"/>
                      <a:pt x="198501" y="5249"/>
                      <a:pt x="199072" y="48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任意多边形: 形状 207">
                <a:extLst>
                  <a:ext uri="{FF2B5EF4-FFF2-40B4-BE49-F238E27FC236}">
                    <a16:creationId xmlns:a16="http://schemas.microsoft.com/office/drawing/2014/main" id="{2ED79DA2-B23D-281E-ABE8-95B00D393A65}"/>
                  </a:ext>
                </a:extLst>
              </p:cNvPr>
              <p:cNvSpPr/>
              <p:nvPr/>
            </p:nvSpPr>
            <p:spPr>
              <a:xfrm>
                <a:off x="8293110" y="2011373"/>
                <a:ext cx="646" cy="762"/>
              </a:xfrm>
              <a:custGeom>
                <a:avLst/>
                <a:gdLst>
                  <a:gd name="connsiteX0" fmla="*/ 647 w 646"/>
                  <a:gd name="connsiteY0" fmla="*/ 762 h 762"/>
                  <a:gd name="connsiteX1" fmla="*/ 75 w 646"/>
                  <a:gd name="connsiteY1" fmla="*/ 0 h 762"/>
                  <a:gd name="connsiteX2" fmla="*/ 647 w 646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6" h="762">
                    <a:moveTo>
                      <a:pt x="647" y="762"/>
                    </a:moveTo>
                    <a:cubicBezTo>
                      <a:pt x="371" y="591"/>
                      <a:pt x="161" y="314"/>
                      <a:pt x="75" y="0"/>
                    </a:cubicBezTo>
                    <a:cubicBezTo>
                      <a:pt x="75" y="0"/>
                      <a:pt x="-306" y="762"/>
                      <a:pt x="647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" name="任意多边形: 形状 208">
                <a:extLst>
                  <a:ext uri="{FF2B5EF4-FFF2-40B4-BE49-F238E27FC236}">
                    <a16:creationId xmlns:a16="http://schemas.microsoft.com/office/drawing/2014/main" id="{CFCB5977-BCED-8E38-AE74-34D72A7C8094}"/>
                  </a:ext>
                </a:extLst>
              </p:cNvPr>
              <p:cNvSpPr/>
              <p:nvPr/>
            </p:nvSpPr>
            <p:spPr>
              <a:xfrm>
                <a:off x="8117258" y="201508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" name="任意多边形: 形状 209">
                <a:extLst>
                  <a:ext uri="{FF2B5EF4-FFF2-40B4-BE49-F238E27FC236}">
                    <a16:creationId xmlns:a16="http://schemas.microsoft.com/office/drawing/2014/main" id="{95ABEC84-92EC-F551-FE4E-08266ABAA851}"/>
                  </a:ext>
                </a:extLst>
              </p:cNvPr>
              <p:cNvSpPr/>
              <p:nvPr/>
            </p:nvSpPr>
            <p:spPr>
              <a:xfrm>
                <a:off x="8476161" y="2012040"/>
                <a:ext cx="2095" cy="762"/>
              </a:xfrm>
              <a:custGeom>
                <a:avLst/>
                <a:gdLst>
                  <a:gd name="connsiteX0" fmla="*/ 2096 w 2095"/>
                  <a:gd name="connsiteY0" fmla="*/ 762 h 762"/>
                  <a:gd name="connsiteX1" fmla="*/ 0 w 2095"/>
                  <a:gd name="connsiteY1" fmla="*/ 0 h 762"/>
                  <a:gd name="connsiteX2" fmla="*/ 2096 w 2095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762">
                    <a:moveTo>
                      <a:pt x="2096" y="762"/>
                    </a:moveTo>
                    <a:cubicBezTo>
                      <a:pt x="1362" y="619"/>
                      <a:pt x="657" y="362"/>
                      <a:pt x="0" y="0"/>
                    </a:cubicBezTo>
                    <a:cubicBezTo>
                      <a:pt x="0" y="0"/>
                      <a:pt x="476" y="667"/>
                      <a:pt x="2096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" name="任意多边形: 形状 210">
                <a:extLst>
                  <a:ext uri="{FF2B5EF4-FFF2-40B4-BE49-F238E27FC236}">
                    <a16:creationId xmlns:a16="http://schemas.microsoft.com/office/drawing/2014/main" id="{38B7A6BE-94D0-A3E4-4534-A6101FE28733}"/>
                  </a:ext>
                </a:extLst>
              </p:cNvPr>
              <p:cNvSpPr/>
              <p:nvPr/>
            </p:nvSpPr>
            <p:spPr>
              <a:xfrm>
                <a:off x="8585698" y="1998269"/>
                <a:ext cx="3429" cy="149"/>
              </a:xfrm>
              <a:custGeom>
                <a:avLst/>
                <a:gdLst>
                  <a:gd name="connsiteX0" fmla="*/ 3429 w 3429"/>
                  <a:gd name="connsiteY0" fmla="*/ 150 h 149"/>
                  <a:gd name="connsiteX1" fmla="*/ 0 w 3429"/>
                  <a:gd name="connsiteY1" fmla="*/ 150 h 149"/>
                  <a:gd name="connsiteX2" fmla="*/ 3143 w 3429"/>
                  <a:gd name="connsiteY2" fmla="*/ 150 h 149"/>
                  <a:gd name="connsiteX3" fmla="*/ 3429 w 3429"/>
                  <a:gd name="connsiteY3" fmla="*/ 150 h 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" h="149">
                    <a:moveTo>
                      <a:pt x="3429" y="150"/>
                    </a:moveTo>
                    <a:lnTo>
                      <a:pt x="0" y="150"/>
                    </a:lnTo>
                    <a:cubicBezTo>
                      <a:pt x="1038" y="-50"/>
                      <a:pt x="2105" y="-50"/>
                      <a:pt x="3143" y="150"/>
                    </a:cubicBezTo>
                    <a:cubicBezTo>
                      <a:pt x="3143" y="150"/>
                      <a:pt x="2381" y="150"/>
                      <a:pt x="3429" y="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" name="任意多边形: 形状 211">
                <a:extLst>
                  <a:ext uri="{FF2B5EF4-FFF2-40B4-BE49-F238E27FC236}">
                    <a16:creationId xmlns:a16="http://schemas.microsoft.com/office/drawing/2014/main" id="{64C162FD-085D-E4F3-549D-E9E08DFF00B5}"/>
                  </a:ext>
                </a:extLst>
              </p:cNvPr>
              <p:cNvSpPr/>
              <p:nvPr/>
            </p:nvSpPr>
            <p:spPr>
              <a:xfrm>
                <a:off x="8617687" y="2006472"/>
                <a:ext cx="2681" cy="650"/>
              </a:xfrm>
              <a:custGeom>
                <a:avLst/>
                <a:gdLst>
                  <a:gd name="connsiteX0" fmla="*/ 1062 w 2681"/>
                  <a:gd name="connsiteY0" fmla="*/ 615 h 650"/>
                  <a:gd name="connsiteX1" fmla="*/ 2682 w 2681"/>
                  <a:gd name="connsiteY1" fmla="*/ 615 h 650"/>
                  <a:gd name="connsiteX2" fmla="*/ 2682 w 2681"/>
                  <a:gd name="connsiteY2" fmla="*/ 44 h 650"/>
                  <a:gd name="connsiteX3" fmla="*/ 1062 w 2681"/>
                  <a:gd name="connsiteY3" fmla="*/ 615 h 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1" h="650">
                    <a:moveTo>
                      <a:pt x="1062" y="615"/>
                    </a:moveTo>
                    <a:cubicBezTo>
                      <a:pt x="1605" y="663"/>
                      <a:pt x="2139" y="663"/>
                      <a:pt x="2682" y="615"/>
                    </a:cubicBezTo>
                    <a:lnTo>
                      <a:pt x="2682" y="44"/>
                    </a:lnTo>
                    <a:cubicBezTo>
                      <a:pt x="396" y="-147"/>
                      <a:pt x="-1128" y="329"/>
                      <a:pt x="1062" y="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" name="任意多边形: 形状 212">
                <a:extLst>
                  <a:ext uri="{FF2B5EF4-FFF2-40B4-BE49-F238E27FC236}">
                    <a16:creationId xmlns:a16="http://schemas.microsoft.com/office/drawing/2014/main" id="{7EDE0221-8C47-F573-FC24-6E4C0DAB31D9}"/>
                  </a:ext>
                </a:extLst>
              </p:cNvPr>
              <p:cNvSpPr/>
              <p:nvPr/>
            </p:nvSpPr>
            <p:spPr>
              <a:xfrm>
                <a:off x="8592270" y="2002551"/>
                <a:ext cx="4857" cy="1324"/>
              </a:xfrm>
              <a:custGeom>
                <a:avLst/>
                <a:gdLst>
                  <a:gd name="connsiteX0" fmla="*/ 0 w 4857"/>
                  <a:gd name="connsiteY0" fmla="*/ 536 h 1324"/>
                  <a:gd name="connsiteX1" fmla="*/ 4858 w 4857"/>
                  <a:gd name="connsiteY1" fmla="*/ 1108 h 1324"/>
                  <a:gd name="connsiteX2" fmla="*/ 4381 w 4857"/>
                  <a:gd name="connsiteY2" fmla="*/ 1108 h 1324"/>
                  <a:gd name="connsiteX3" fmla="*/ 0 w 4857"/>
                  <a:gd name="connsiteY3" fmla="*/ 536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" h="1324">
                    <a:moveTo>
                      <a:pt x="0" y="536"/>
                    </a:moveTo>
                    <a:cubicBezTo>
                      <a:pt x="0" y="1679"/>
                      <a:pt x="2476" y="1298"/>
                      <a:pt x="4858" y="1108"/>
                    </a:cubicBezTo>
                    <a:lnTo>
                      <a:pt x="4381" y="1108"/>
                    </a:lnTo>
                    <a:cubicBezTo>
                      <a:pt x="5143" y="-607"/>
                      <a:pt x="2762" y="60"/>
                      <a:pt x="0" y="5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" name="任意多边形: 形状 213">
                <a:extLst>
                  <a:ext uri="{FF2B5EF4-FFF2-40B4-BE49-F238E27FC236}">
                    <a16:creationId xmlns:a16="http://schemas.microsoft.com/office/drawing/2014/main" id="{88DED1F4-8E2D-5068-3DC8-C899CDC5BBEF}"/>
                  </a:ext>
                </a:extLst>
              </p:cNvPr>
              <p:cNvSpPr/>
              <p:nvPr/>
            </p:nvSpPr>
            <p:spPr>
              <a:xfrm>
                <a:off x="8597699" y="2003118"/>
                <a:ext cx="2232" cy="445"/>
              </a:xfrm>
              <a:custGeom>
                <a:avLst/>
                <a:gdLst>
                  <a:gd name="connsiteX0" fmla="*/ 0 w 2232"/>
                  <a:gd name="connsiteY0" fmla="*/ 445 h 445"/>
                  <a:gd name="connsiteX1" fmla="*/ 2191 w 2232"/>
                  <a:gd name="connsiteY1" fmla="*/ 445 h 445"/>
                  <a:gd name="connsiteX2" fmla="*/ 0 w 2232"/>
                  <a:gd name="connsiteY2" fmla="*/ 445 h 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2" h="445">
                    <a:moveTo>
                      <a:pt x="0" y="445"/>
                    </a:moveTo>
                    <a:lnTo>
                      <a:pt x="2191" y="445"/>
                    </a:lnTo>
                    <a:cubicBezTo>
                      <a:pt x="2476" y="-507"/>
                      <a:pt x="1238" y="350"/>
                      <a:pt x="0" y="4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32DCBDE8-0D66-1CA3-2A47-77909FB08153}"/>
                  </a:ext>
                </a:extLst>
              </p:cNvPr>
              <p:cNvSpPr/>
              <p:nvPr/>
            </p:nvSpPr>
            <p:spPr>
              <a:xfrm>
                <a:off x="8565381" y="1998587"/>
                <a:ext cx="3768" cy="1566"/>
              </a:xfrm>
              <a:custGeom>
                <a:avLst/>
                <a:gdLst>
                  <a:gd name="connsiteX0" fmla="*/ 2219 w 3768"/>
                  <a:gd name="connsiteY0" fmla="*/ 1452 h 1566"/>
                  <a:gd name="connsiteX1" fmla="*/ 3648 w 3768"/>
                  <a:gd name="connsiteY1" fmla="*/ 404 h 1566"/>
                  <a:gd name="connsiteX2" fmla="*/ 2219 w 3768"/>
                  <a:gd name="connsiteY2" fmla="*/ 1452 h 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8" h="1566">
                    <a:moveTo>
                      <a:pt x="2219" y="1452"/>
                    </a:moveTo>
                    <a:cubicBezTo>
                      <a:pt x="3363" y="1452"/>
                      <a:pt x="2981" y="-72"/>
                      <a:pt x="3648" y="404"/>
                    </a:cubicBezTo>
                    <a:cubicBezTo>
                      <a:pt x="4886" y="-1120"/>
                      <a:pt x="-3972" y="2214"/>
                      <a:pt x="2219" y="1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>
                <a:extLst>
                  <a:ext uri="{FF2B5EF4-FFF2-40B4-BE49-F238E27FC236}">
                    <a16:creationId xmlns:a16="http://schemas.microsoft.com/office/drawing/2014/main" id="{DA39B1E7-1F19-3499-E5C6-A8118A405392}"/>
                  </a:ext>
                </a:extLst>
              </p:cNvPr>
              <p:cNvSpPr/>
              <p:nvPr/>
            </p:nvSpPr>
            <p:spPr>
              <a:xfrm>
                <a:off x="8592080" y="2005563"/>
                <a:ext cx="2190" cy="1428"/>
              </a:xfrm>
              <a:custGeom>
                <a:avLst/>
                <a:gdLst>
                  <a:gd name="connsiteX0" fmla="*/ 2191 w 2190"/>
                  <a:gd name="connsiteY0" fmla="*/ 1429 h 1428"/>
                  <a:gd name="connsiteX1" fmla="*/ 1333 w 2190"/>
                  <a:gd name="connsiteY1" fmla="*/ 0 h 1428"/>
                  <a:gd name="connsiteX2" fmla="*/ 0 w 2190"/>
                  <a:gd name="connsiteY2" fmla="*/ 1143 h 1428"/>
                  <a:gd name="connsiteX3" fmla="*/ 2191 w 2190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428">
                    <a:moveTo>
                      <a:pt x="2191" y="1429"/>
                    </a:moveTo>
                    <a:lnTo>
                      <a:pt x="1333" y="0"/>
                    </a:lnTo>
                    <a:lnTo>
                      <a:pt x="0" y="1143"/>
                    </a:lnTo>
                    <a:lnTo>
                      <a:pt x="2191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>
                <a:extLst>
                  <a:ext uri="{FF2B5EF4-FFF2-40B4-BE49-F238E27FC236}">
                    <a16:creationId xmlns:a16="http://schemas.microsoft.com/office/drawing/2014/main" id="{DCF4EF36-875D-BE95-AECB-E65C2FF6F458}"/>
                  </a:ext>
                </a:extLst>
              </p:cNvPr>
              <p:cNvSpPr/>
              <p:nvPr/>
            </p:nvSpPr>
            <p:spPr>
              <a:xfrm>
                <a:off x="8575313" y="2005684"/>
                <a:ext cx="4860" cy="260"/>
              </a:xfrm>
              <a:custGeom>
                <a:avLst/>
                <a:gdLst>
                  <a:gd name="connsiteX0" fmla="*/ 2 w 4860"/>
                  <a:gd name="connsiteY0" fmla="*/ 261 h 260"/>
                  <a:gd name="connsiteX1" fmla="*/ 3813 w 4860"/>
                  <a:gd name="connsiteY1" fmla="*/ 261 h 260"/>
                  <a:gd name="connsiteX2" fmla="*/ 4860 w 4860"/>
                  <a:gd name="connsiteY2" fmla="*/ 261 h 260"/>
                  <a:gd name="connsiteX3" fmla="*/ 2 w 4860"/>
                  <a:gd name="connsiteY3" fmla="*/ 261 h 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" h="260">
                    <a:moveTo>
                      <a:pt x="2" y="261"/>
                    </a:moveTo>
                    <a:lnTo>
                      <a:pt x="3813" y="261"/>
                    </a:lnTo>
                    <a:cubicBezTo>
                      <a:pt x="3813" y="261"/>
                      <a:pt x="3813" y="261"/>
                      <a:pt x="4860" y="261"/>
                    </a:cubicBezTo>
                    <a:cubicBezTo>
                      <a:pt x="2574" y="70"/>
                      <a:pt x="-93" y="-216"/>
                      <a:pt x="2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>
                <a:extLst>
                  <a:ext uri="{FF2B5EF4-FFF2-40B4-BE49-F238E27FC236}">
                    <a16:creationId xmlns:a16="http://schemas.microsoft.com/office/drawing/2014/main" id="{FE269184-596A-A667-2C75-03D08F4ECCCF}"/>
                  </a:ext>
                </a:extLst>
              </p:cNvPr>
              <p:cNvSpPr/>
              <p:nvPr/>
            </p:nvSpPr>
            <p:spPr>
              <a:xfrm>
                <a:off x="8580174" y="2005792"/>
                <a:ext cx="3143" cy="178"/>
              </a:xfrm>
              <a:custGeom>
                <a:avLst/>
                <a:gdLst>
                  <a:gd name="connsiteX0" fmla="*/ 0 w 3143"/>
                  <a:gd name="connsiteY0" fmla="*/ 57 h 178"/>
                  <a:gd name="connsiteX1" fmla="*/ 3143 w 3143"/>
                  <a:gd name="connsiteY1" fmla="*/ 57 h 178"/>
                  <a:gd name="connsiteX2" fmla="*/ 0 w 3143"/>
                  <a:gd name="connsiteY2" fmla="*/ 57 h 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3" h="178">
                    <a:moveTo>
                      <a:pt x="0" y="57"/>
                    </a:moveTo>
                    <a:cubicBezTo>
                      <a:pt x="1038" y="219"/>
                      <a:pt x="2105" y="219"/>
                      <a:pt x="3143" y="57"/>
                    </a:cubicBezTo>
                    <a:cubicBezTo>
                      <a:pt x="2096" y="-19"/>
                      <a:pt x="1048" y="-19"/>
                      <a:pt x="0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>
                <a:extLst>
                  <a:ext uri="{FF2B5EF4-FFF2-40B4-BE49-F238E27FC236}">
                    <a16:creationId xmlns:a16="http://schemas.microsoft.com/office/drawing/2014/main" id="{1D1CC0F3-E988-7F87-DEA7-881A268C6488}"/>
                  </a:ext>
                </a:extLst>
              </p:cNvPr>
              <p:cNvSpPr/>
              <p:nvPr/>
            </p:nvSpPr>
            <p:spPr>
              <a:xfrm>
                <a:off x="8585222" y="2006992"/>
                <a:ext cx="3809" cy="476"/>
              </a:xfrm>
              <a:custGeom>
                <a:avLst/>
                <a:gdLst>
                  <a:gd name="connsiteX0" fmla="*/ 3810 w 3809"/>
                  <a:gd name="connsiteY0" fmla="*/ 476 h 476"/>
                  <a:gd name="connsiteX1" fmla="*/ 2667 w 3809"/>
                  <a:gd name="connsiteY1" fmla="*/ 95 h 476"/>
                  <a:gd name="connsiteX2" fmla="*/ 0 w 3809"/>
                  <a:gd name="connsiteY2" fmla="*/ 0 h 476"/>
                  <a:gd name="connsiteX3" fmla="*/ 3810 w 3809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" h="476">
                    <a:moveTo>
                      <a:pt x="3810" y="476"/>
                    </a:moveTo>
                    <a:lnTo>
                      <a:pt x="2667" y="95"/>
                    </a:lnTo>
                    <a:lnTo>
                      <a:pt x="0" y="0"/>
                    </a:lnTo>
                    <a:lnTo>
                      <a:pt x="381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>
                <a:extLst>
                  <a:ext uri="{FF2B5EF4-FFF2-40B4-BE49-F238E27FC236}">
                    <a16:creationId xmlns:a16="http://schemas.microsoft.com/office/drawing/2014/main" id="{0D0C271D-BBAC-3523-C61E-D2AB906122B5}"/>
                  </a:ext>
                </a:extLst>
              </p:cNvPr>
              <p:cNvSpPr/>
              <p:nvPr/>
            </p:nvSpPr>
            <p:spPr>
              <a:xfrm>
                <a:off x="8530072" y="2005659"/>
                <a:ext cx="4395" cy="694"/>
              </a:xfrm>
              <a:custGeom>
                <a:avLst/>
                <a:gdLst>
                  <a:gd name="connsiteX0" fmla="*/ 4191 w 4395"/>
                  <a:gd name="connsiteY0" fmla="*/ 0 h 694"/>
                  <a:gd name="connsiteX1" fmla="*/ 0 w 4395"/>
                  <a:gd name="connsiteY1" fmla="*/ 0 h 694"/>
                  <a:gd name="connsiteX2" fmla="*/ 2286 w 4395"/>
                  <a:gd name="connsiteY2" fmla="*/ 667 h 694"/>
                  <a:gd name="connsiteX3" fmla="*/ 4191 w 4395"/>
                  <a:gd name="connsiteY3" fmla="*/ 0 h 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5" h="694">
                    <a:moveTo>
                      <a:pt x="4191" y="0"/>
                    </a:moveTo>
                    <a:lnTo>
                      <a:pt x="0" y="0"/>
                    </a:lnTo>
                    <a:cubicBezTo>
                      <a:pt x="0" y="0"/>
                      <a:pt x="762" y="857"/>
                      <a:pt x="2286" y="667"/>
                    </a:cubicBezTo>
                    <a:cubicBezTo>
                      <a:pt x="3810" y="476"/>
                      <a:pt x="4858" y="476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>
                <a:extLst>
                  <a:ext uri="{FF2B5EF4-FFF2-40B4-BE49-F238E27FC236}">
                    <a16:creationId xmlns:a16="http://schemas.microsoft.com/office/drawing/2014/main" id="{D57B7AE7-EAD8-6E6B-FA55-B97359361B6F}"/>
                  </a:ext>
                </a:extLst>
              </p:cNvPr>
              <p:cNvSpPr/>
              <p:nvPr/>
            </p:nvSpPr>
            <p:spPr>
              <a:xfrm>
                <a:off x="8545026" y="2008516"/>
                <a:ext cx="1809" cy="1809"/>
              </a:xfrm>
              <a:custGeom>
                <a:avLst/>
                <a:gdLst>
                  <a:gd name="connsiteX0" fmla="*/ 1810 w 1809"/>
                  <a:gd name="connsiteY0" fmla="*/ 1143 h 1809"/>
                  <a:gd name="connsiteX1" fmla="*/ 0 w 1809"/>
                  <a:gd name="connsiteY1" fmla="*/ 0 h 1809"/>
                  <a:gd name="connsiteX2" fmla="*/ 0 w 1809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1809">
                    <a:moveTo>
                      <a:pt x="1810" y="1143"/>
                    </a:moveTo>
                    <a:cubicBezTo>
                      <a:pt x="762" y="1143"/>
                      <a:pt x="667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F76C6EA1-E798-0B39-DBB9-2C9593676D42}"/>
                  </a:ext>
                </a:extLst>
              </p:cNvPr>
              <p:cNvSpPr/>
              <p:nvPr/>
            </p:nvSpPr>
            <p:spPr>
              <a:xfrm>
                <a:off x="8531789" y="2010040"/>
                <a:ext cx="4538" cy="1358"/>
              </a:xfrm>
              <a:custGeom>
                <a:avLst/>
                <a:gdLst>
                  <a:gd name="connsiteX0" fmla="*/ 2950 w 4538"/>
                  <a:gd name="connsiteY0" fmla="*/ 0 h 1358"/>
                  <a:gd name="connsiteX1" fmla="*/ 2188 w 4538"/>
                  <a:gd name="connsiteY1" fmla="*/ 1333 h 1358"/>
                  <a:gd name="connsiteX2" fmla="*/ 2950 w 4538"/>
                  <a:gd name="connsiteY2" fmla="*/ 0 h 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8" h="1358">
                    <a:moveTo>
                      <a:pt x="2950" y="0"/>
                    </a:moveTo>
                    <a:cubicBezTo>
                      <a:pt x="2950" y="571"/>
                      <a:pt x="-3146" y="1524"/>
                      <a:pt x="2188" y="1333"/>
                    </a:cubicBezTo>
                    <a:cubicBezTo>
                      <a:pt x="2569" y="857"/>
                      <a:pt x="6760" y="476"/>
                      <a:pt x="29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F72D9868-BC57-F0A8-EA0B-50E077661B0F}"/>
                  </a:ext>
                </a:extLst>
              </p:cNvPr>
              <p:cNvSpPr/>
              <p:nvPr/>
            </p:nvSpPr>
            <p:spPr>
              <a:xfrm>
                <a:off x="8471779" y="2004801"/>
                <a:ext cx="1142" cy="2952"/>
              </a:xfrm>
              <a:custGeom>
                <a:avLst/>
                <a:gdLst>
                  <a:gd name="connsiteX0" fmla="*/ 0 w 1142"/>
                  <a:gd name="connsiteY0" fmla="*/ 2953 h 2952"/>
                  <a:gd name="connsiteX1" fmla="*/ 1143 w 1142"/>
                  <a:gd name="connsiteY1" fmla="*/ 2953 h 2952"/>
                  <a:gd name="connsiteX2" fmla="*/ 953 w 1142"/>
                  <a:gd name="connsiteY2" fmla="*/ 0 h 2952"/>
                  <a:gd name="connsiteX3" fmla="*/ 0 w 1142"/>
                  <a:gd name="connsiteY3" fmla="*/ 2953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2952">
                    <a:moveTo>
                      <a:pt x="0" y="2953"/>
                    </a:moveTo>
                    <a:lnTo>
                      <a:pt x="1143" y="2953"/>
                    </a:lnTo>
                    <a:lnTo>
                      <a:pt x="953" y="0"/>
                    </a:lnTo>
                    <a:lnTo>
                      <a:pt x="0" y="2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C0643B93-017A-A4AC-09EC-02323E9BA414}"/>
                  </a:ext>
                </a:extLst>
              </p:cNvPr>
              <p:cNvSpPr/>
              <p:nvPr/>
            </p:nvSpPr>
            <p:spPr>
              <a:xfrm>
                <a:off x="8415912" y="2012612"/>
                <a:ext cx="6325" cy="2428"/>
              </a:xfrm>
              <a:custGeom>
                <a:avLst/>
                <a:gdLst>
                  <a:gd name="connsiteX0" fmla="*/ 527 w 6325"/>
                  <a:gd name="connsiteY0" fmla="*/ 2286 h 2428"/>
                  <a:gd name="connsiteX1" fmla="*/ 6147 w 6325"/>
                  <a:gd name="connsiteY1" fmla="*/ 1333 h 2428"/>
                  <a:gd name="connsiteX2" fmla="*/ 3670 w 6325"/>
                  <a:gd name="connsiteY2" fmla="*/ 0 h 2428"/>
                  <a:gd name="connsiteX3" fmla="*/ 527 w 6325"/>
                  <a:gd name="connsiteY3" fmla="*/ 2286 h 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5" h="2428">
                    <a:moveTo>
                      <a:pt x="527" y="2286"/>
                    </a:moveTo>
                    <a:cubicBezTo>
                      <a:pt x="5480" y="3048"/>
                      <a:pt x="1670" y="476"/>
                      <a:pt x="6147" y="1333"/>
                    </a:cubicBezTo>
                    <a:cubicBezTo>
                      <a:pt x="7290" y="667"/>
                      <a:pt x="2527" y="667"/>
                      <a:pt x="3670" y="0"/>
                    </a:cubicBezTo>
                    <a:cubicBezTo>
                      <a:pt x="717" y="762"/>
                      <a:pt x="-902" y="381"/>
                      <a:pt x="527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>
                <a:extLst>
                  <a:ext uri="{FF2B5EF4-FFF2-40B4-BE49-F238E27FC236}">
                    <a16:creationId xmlns:a16="http://schemas.microsoft.com/office/drawing/2014/main" id="{0809CF2A-1F83-84EA-0FBB-8527AEE2AA88}"/>
                  </a:ext>
                </a:extLst>
              </p:cNvPr>
              <p:cNvSpPr/>
              <p:nvPr/>
            </p:nvSpPr>
            <p:spPr>
              <a:xfrm>
                <a:off x="8419582" y="2012136"/>
                <a:ext cx="1524" cy="476"/>
              </a:xfrm>
              <a:custGeom>
                <a:avLst/>
                <a:gdLst>
                  <a:gd name="connsiteX0" fmla="*/ 0 w 1524"/>
                  <a:gd name="connsiteY0" fmla="*/ 476 h 476"/>
                  <a:gd name="connsiteX1" fmla="*/ 1524 w 1524"/>
                  <a:gd name="connsiteY1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4" h="476">
                    <a:moveTo>
                      <a:pt x="0" y="476"/>
                    </a:move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6BB18AB9-D632-4FE7-9A60-F3B3B10933CB}"/>
                  </a:ext>
                </a:extLst>
              </p:cNvPr>
              <p:cNvSpPr/>
              <p:nvPr/>
            </p:nvSpPr>
            <p:spPr>
              <a:xfrm>
                <a:off x="7790932" y="1999181"/>
                <a:ext cx="3143" cy="1047"/>
              </a:xfrm>
              <a:custGeom>
                <a:avLst/>
                <a:gdLst>
                  <a:gd name="connsiteX0" fmla="*/ 3143 w 3143"/>
                  <a:gd name="connsiteY0" fmla="*/ 667 h 1047"/>
                  <a:gd name="connsiteX1" fmla="*/ 0 w 3143"/>
                  <a:gd name="connsiteY1" fmla="*/ 0 h 1047"/>
                  <a:gd name="connsiteX2" fmla="*/ 2000 w 3143"/>
                  <a:gd name="connsiteY2" fmla="*/ 1048 h 1047"/>
                  <a:gd name="connsiteX3" fmla="*/ 3143 w 3143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3" h="1047">
                    <a:moveTo>
                      <a:pt x="3143" y="667"/>
                    </a:moveTo>
                    <a:lnTo>
                      <a:pt x="0" y="0"/>
                    </a:lnTo>
                    <a:lnTo>
                      <a:pt x="2000" y="1048"/>
                    </a:lnTo>
                    <a:lnTo>
                      <a:pt x="3143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>
                <a:extLst>
                  <a:ext uri="{FF2B5EF4-FFF2-40B4-BE49-F238E27FC236}">
                    <a16:creationId xmlns:a16="http://schemas.microsoft.com/office/drawing/2014/main" id="{168CC08A-E420-F68D-FDC2-76ECCF79D3DC}"/>
                  </a:ext>
                </a:extLst>
              </p:cNvPr>
              <p:cNvSpPr/>
              <p:nvPr/>
            </p:nvSpPr>
            <p:spPr>
              <a:xfrm>
                <a:off x="7785312" y="2000134"/>
                <a:ext cx="2666" cy="1904"/>
              </a:xfrm>
              <a:custGeom>
                <a:avLst/>
                <a:gdLst>
                  <a:gd name="connsiteX0" fmla="*/ 2667 w 2666"/>
                  <a:gd name="connsiteY0" fmla="*/ 1905 h 1904"/>
                  <a:gd name="connsiteX1" fmla="*/ 1905 w 2666"/>
                  <a:gd name="connsiteY1" fmla="*/ 0 h 1904"/>
                  <a:gd name="connsiteX2" fmla="*/ 0 w 2666"/>
                  <a:gd name="connsiteY2" fmla="*/ 1714 h 1904"/>
                  <a:gd name="connsiteX3" fmla="*/ 2667 w 2666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904">
                    <a:moveTo>
                      <a:pt x="2667" y="1905"/>
                    </a:moveTo>
                    <a:lnTo>
                      <a:pt x="1905" y="0"/>
                    </a:lnTo>
                    <a:lnTo>
                      <a:pt x="0" y="1714"/>
                    </a:lnTo>
                    <a:cubicBezTo>
                      <a:pt x="886" y="1533"/>
                      <a:pt x="1810" y="1600"/>
                      <a:pt x="2667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16760F1E-FD18-D930-BE31-20464B99CF18}"/>
                  </a:ext>
                </a:extLst>
              </p:cNvPr>
              <p:cNvSpPr/>
              <p:nvPr/>
            </p:nvSpPr>
            <p:spPr>
              <a:xfrm>
                <a:off x="8219843" y="2016612"/>
                <a:ext cx="2666" cy="666"/>
              </a:xfrm>
              <a:custGeom>
                <a:avLst/>
                <a:gdLst>
                  <a:gd name="connsiteX0" fmla="*/ 2667 w 2666"/>
                  <a:gd name="connsiteY0" fmla="*/ 667 h 666"/>
                  <a:gd name="connsiteX1" fmla="*/ 2667 w 2666"/>
                  <a:gd name="connsiteY1" fmla="*/ 667 h 666"/>
                  <a:gd name="connsiteX2" fmla="*/ 0 w 2666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6" h="666">
                    <a:moveTo>
                      <a:pt x="2667" y="667"/>
                    </a:moveTo>
                    <a:lnTo>
                      <a:pt x="2667" y="667"/>
                    </a:lnTo>
                    <a:cubicBezTo>
                      <a:pt x="2667" y="191"/>
                      <a:pt x="1429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86A339C1-5047-A98F-78DB-A2872F8FCFF1}"/>
                  </a:ext>
                </a:extLst>
              </p:cNvPr>
              <p:cNvSpPr/>
              <p:nvPr/>
            </p:nvSpPr>
            <p:spPr>
              <a:xfrm>
                <a:off x="8178695" y="2014136"/>
                <a:ext cx="1428" cy="1714"/>
              </a:xfrm>
              <a:custGeom>
                <a:avLst/>
                <a:gdLst>
                  <a:gd name="connsiteX0" fmla="*/ 667 w 1428"/>
                  <a:gd name="connsiteY0" fmla="*/ 1714 h 1714"/>
                  <a:gd name="connsiteX1" fmla="*/ 1429 w 1428"/>
                  <a:gd name="connsiteY1" fmla="*/ 1714 h 1714"/>
                  <a:gd name="connsiteX2" fmla="*/ 0 w 1428"/>
                  <a:gd name="connsiteY2" fmla="*/ 0 h 1714"/>
                  <a:gd name="connsiteX3" fmla="*/ 667 w 1428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714">
                    <a:moveTo>
                      <a:pt x="667" y="1714"/>
                    </a:moveTo>
                    <a:lnTo>
                      <a:pt x="1429" y="1714"/>
                    </a:lnTo>
                    <a:lnTo>
                      <a:pt x="0" y="0"/>
                    </a:lnTo>
                    <a:lnTo>
                      <a:pt x="667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>
                <a:extLst>
                  <a:ext uri="{FF2B5EF4-FFF2-40B4-BE49-F238E27FC236}">
                    <a16:creationId xmlns:a16="http://schemas.microsoft.com/office/drawing/2014/main" id="{1DB5D6CC-79FF-206E-5867-1838809A06D6}"/>
                  </a:ext>
                </a:extLst>
              </p:cNvPr>
              <p:cNvSpPr/>
              <p:nvPr/>
            </p:nvSpPr>
            <p:spPr>
              <a:xfrm>
                <a:off x="8143116" y="2017067"/>
                <a:ext cx="4717" cy="973"/>
              </a:xfrm>
              <a:custGeom>
                <a:avLst/>
                <a:gdLst>
                  <a:gd name="connsiteX0" fmla="*/ 50 w 4717"/>
                  <a:gd name="connsiteY0" fmla="*/ 974 h 973"/>
                  <a:gd name="connsiteX1" fmla="*/ 4717 w 4717"/>
                  <a:gd name="connsiteY1" fmla="*/ 974 h 973"/>
                  <a:gd name="connsiteX2" fmla="*/ 50 w 4717"/>
                  <a:gd name="connsiteY2" fmla="*/ 974 h 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17" h="973">
                    <a:moveTo>
                      <a:pt x="50" y="974"/>
                    </a:moveTo>
                    <a:cubicBezTo>
                      <a:pt x="1479" y="974"/>
                      <a:pt x="3289" y="974"/>
                      <a:pt x="4717" y="974"/>
                    </a:cubicBezTo>
                    <a:cubicBezTo>
                      <a:pt x="1479" y="974"/>
                      <a:pt x="-331" y="-1217"/>
                      <a:pt x="50" y="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>
                <a:extLst>
                  <a:ext uri="{FF2B5EF4-FFF2-40B4-BE49-F238E27FC236}">
                    <a16:creationId xmlns:a16="http://schemas.microsoft.com/office/drawing/2014/main" id="{9A985859-19F6-5EA7-7188-9134E81DF85D}"/>
                  </a:ext>
                </a:extLst>
              </p:cNvPr>
              <p:cNvSpPr/>
              <p:nvPr/>
            </p:nvSpPr>
            <p:spPr>
              <a:xfrm>
                <a:off x="8310902" y="2061842"/>
                <a:ext cx="580" cy="1378"/>
              </a:xfrm>
              <a:custGeom>
                <a:avLst/>
                <a:gdLst>
                  <a:gd name="connsiteX0" fmla="*/ 0 w 580"/>
                  <a:gd name="connsiteY0" fmla="*/ 1348 h 1378"/>
                  <a:gd name="connsiteX1" fmla="*/ 571 w 580"/>
                  <a:gd name="connsiteY1" fmla="*/ 14 h 1378"/>
                  <a:gd name="connsiteX2" fmla="*/ 0 w 580"/>
                  <a:gd name="connsiteY2" fmla="*/ 1348 h 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0" h="1378">
                    <a:moveTo>
                      <a:pt x="0" y="1348"/>
                    </a:moveTo>
                    <a:cubicBezTo>
                      <a:pt x="762" y="1348"/>
                      <a:pt x="476" y="205"/>
                      <a:pt x="571" y="14"/>
                    </a:cubicBezTo>
                    <a:cubicBezTo>
                      <a:pt x="667" y="-176"/>
                      <a:pt x="0" y="1633"/>
                      <a:pt x="0" y="1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" name="任意多边形: 形状 231">
                <a:extLst>
                  <a:ext uri="{FF2B5EF4-FFF2-40B4-BE49-F238E27FC236}">
                    <a16:creationId xmlns:a16="http://schemas.microsoft.com/office/drawing/2014/main" id="{B8BAF19B-D02E-A243-F64A-9908859D9530}"/>
                  </a:ext>
                </a:extLst>
              </p:cNvPr>
              <p:cNvSpPr/>
              <p:nvPr/>
            </p:nvSpPr>
            <p:spPr>
              <a:xfrm>
                <a:off x="8296424" y="2065476"/>
                <a:ext cx="1809" cy="1238"/>
              </a:xfrm>
              <a:custGeom>
                <a:avLst/>
                <a:gdLst>
                  <a:gd name="connsiteX0" fmla="*/ 1619 w 1809"/>
                  <a:gd name="connsiteY0" fmla="*/ 476 h 1238"/>
                  <a:gd name="connsiteX1" fmla="*/ 1810 w 1809"/>
                  <a:gd name="connsiteY1" fmla="*/ 0 h 1238"/>
                  <a:gd name="connsiteX2" fmla="*/ 0 w 1809"/>
                  <a:gd name="connsiteY2" fmla="*/ 1238 h 1238"/>
                  <a:gd name="connsiteX3" fmla="*/ 1619 w 1809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238">
                    <a:moveTo>
                      <a:pt x="1619" y="476"/>
                    </a:moveTo>
                    <a:lnTo>
                      <a:pt x="1810" y="0"/>
                    </a:lnTo>
                    <a:lnTo>
                      <a:pt x="0" y="1238"/>
                    </a:lnTo>
                    <a:lnTo>
                      <a:pt x="1619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EF4230E6-9246-9CAB-A06E-3B7E2145617D}"/>
                  </a:ext>
                </a:extLst>
              </p:cNvPr>
              <p:cNvSpPr/>
              <p:nvPr/>
            </p:nvSpPr>
            <p:spPr>
              <a:xfrm>
                <a:off x="8286041" y="2064809"/>
                <a:ext cx="7429" cy="2074"/>
              </a:xfrm>
              <a:custGeom>
                <a:avLst/>
                <a:gdLst>
                  <a:gd name="connsiteX0" fmla="*/ 0 w 7429"/>
                  <a:gd name="connsiteY0" fmla="*/ 1143 h 2074"/>
                  <a:gd name="connsiteX1" fmla="*/ 6477 w 7429"/>
                  <a:gd name="connsiteY1" fmla="*/ 1143 h 2074"/>
                  <a:gd name="connsiteX2" fmla="*/ 6477 w 7429"/>
                  <a:gd name="connsiteY2" fmla="*/ 1619 h 2074"/>
                  <a:gd name="connsiteX3" fmla="*/ 7429 w 7429"/>
                  <a:gd name="connsiteY3" fmla="*/ 0 h 2074"/>
                  <a:gd name="connsiteX4" fmla="*/ 0 w 7429"/>
                  <a:gd name="connsiteY4" fmla="*/ 1143 h 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9" h="2074">
                    <a:moveTo>
                      <a:pt x="0" y="1143"/>
                    </a:moveTo>
                    <a:cubicBezTo>
                      <a:pt x="1143" y="3238"/>
                      <a:pt x="4382" y="1143"/>
                      <a:pt x="6477" y="1143"/>
                    </a:cubicBezTo>
                    <a:lnTo>
                      <a:pt x="6477" y="1619"/>
                    </a:lnTo>
                    <a:lnTo>
                      <a:pt x="7429" y="0"/>
                    </a:lnTo>
                    <a:cubicBezTo>
                      <a:pt x="5020" y="733"/>
                      <a:pt x="2515" y="1124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47EA534F-2750-3E50-0EEF-916948AD86A0}"/>
                  </a:ext>
                </a:extLst>
              </p:cNvPr>
              <p:cNvSpPr/>
              <p:nvPr/>
            </p:nvSpPr>
            <p:spPr>
              <a:xfrm>
                <a:off x="8279349" y="2061475"/>
                <a:ext cx="1834" cy="536"/>
              </a:xfrm>
              <a:custGeom>
                <a:avLst/>
                <a:gdLst>
                  <a:gd name="connsiteX0" fmla="*/ 311 w 1834"/>
                  <a:gd name="connsiteY0" fmla="*/ 0 h 536"/>
                  <a:gd name="connsiteX1" fmla="*/ 1835 w 1834"/>
                  <a:gd name="connsiteY1" fmla="*/ 0 h 536"/>
                  <a:gd name="connsiteX2" fmla="*/ 1835 w 1834"/>
                  <a:gd name="connsiteY2" fmla="*/ 0 h 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4" h="536">
                    <a:moveTo>
                      <a:pt x="311" y="0"/>
                    </a:moveTo>
                    <a:cubicBezTo>
                      <a:pt x="311" y="762"/>
                      <a:pt x="-1023" y="667"/>
                      <a:pt x="1835" y="0"/>
                    </a:cubicBezTo>
                    <a:lnTo>
                      <a:pt x="18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5" name="任意多边形: 形状 234">
                <a:extLst>
                  <a:ext uri="{FF2B5EF4-FFF2-40B4-BE49-F238E27FC236}">
                    <a16:creationId xmlns:a16="http://schemas.microsoft.com/office/drawing/2014/main" id="{77EEDF9E-7025-B394-6FC5-5FD251761510}"/>
                  </a:ext>
                </a:extLst>
              </p:cNvPr>
              <p:cNvSpPr/>
              <p:nvPr/>
            </p:nvSpPr>
            <p:spPr>
              <a:xfrm>
                <a:off x="8280495" y="2061179"/>
                <a:ext cx="614" cy="296"/>
              </a:xfrm>
              <a:custGeom>
                <a:avLst/>
                <a:gdLst>
                  <a:gd name="connsiteX0" fmla="*/ 213 w 614"/>
                  <a:gd name="connsiteY0" fmla="*/ 296 h 296"/>
                  <a:gd name="connsiteX1" fmla="*/ 213 w 614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4" h="296">
                    <a:moveTo>
                      <a:pt x="213" y="296"/>
                    </a:moveTo>
                    <a:cubicBezTo>
                      <a:pt x="1451" y="296"/>
                      <a:pt x="-645" y="-370"/>
                      <a:pt x="213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85B4B795-24BB-199B-A913-3463D47754C0}"/>
                  </a:ext>
                </a:extLst>
              </p:cNvPr>
              <p:cNvSpPr/>
              <p:nvPr/>
            </p:nvSpPr>
            <p:spPr>
              <a:xfrm>
                <a:off x="8274278" y="2060332"/>
                <a:ext cx="2428" cy="1619"/>
              </a:xfrm>
              <a:custGeom>
                <a:avLst/>
                <a:gdLst>
                  <a:gd name="connsiteX0" fmla="*/ 810 w 2428"/>
                  <a:gd name="connsiteY0" fmla="*/ 1619 h 1619"/>
                  <a:gd name="connsiteX1" fmla="*/ 2429 w 2428"/>
                  <a:gd name="connsiteY1" fmla="*/ 857 h 1619"/>
                  <a:gd name="connsiteX2" fmla="*/ 1191 w 2428"/>
                  <a:gd name="connsiteY2" fmla="*/ 0 h 1619"/>
                  <a:gd name="connsiteX3" fmla="*/ 810 w 2428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" h="1619">
                    <a:moveTo>
                      <a:pt x="810" y="1619"/>
                    </a:moveTo>
                    <a:lnTo>
                      <a:pt x="2429" y="857"/>
                    </a:lnTo>
                    <a:cubicBezTo>
                      <a:pt x="2429" y="381"/>
                      <a:pt x="619" y="286"/>
                      <a:pt x="1191" y="0"/>
                    </a:cubicBezTo>
                    <a:cubicBezTo>
                      <a:pt x="-524" y="381"/>
                      <a:pt x="-143" y="857"/>
                      <a:pt x="810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7" name="任意多边形: 形状 236">
                <a:extLst>
                  <a:ext uri="{FF2B5EF4-FFF2-40B4-BE49-F238E27FC236}">
                    <a16:creationId xmlns:a16="http://schemas.microsoft.com/office/drawing/2014/main" id="{27E9A304-4378-5182-64C5-90DB01872DA9}"/>
                  </a:ext>
                </a:extLst>
              </p:cNvPr>
              <p:cNvSpPr/>
              <p:nvPr/>
            </p:nvSpPr>
            <p:spPr>
              <a:xfrm>
                <a:off x="8273469" y="2063221"/>
                <a:ext cx="857" cy="253"/>
              </a:xfrm>
              <a:custGeom>
                <a:avLst/>
                <a:gdLst>
                  <a:gd name="connsiteX0" fmla="*/ 0 w 857"/>
                  <a:gd name="connsiteY0" fmla="*/ 254 h 253"/>
                  <a:gd name="connsiteX1" fmla="*/ 857 w 857"/>
                  <a:gd name="connsiteY1" fmla="*/ 254 h 253"/>
                  <a:gd name="connsiteX2" fmla="*/ 0 w 857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253">
                    <a:moveTo>
                      <a:pt x="0" y="254"/>
                    </a:moveTo>
                    <a:lnTo>
                      <a:pt x="857" y="254"/>
                    </a:lnTo>
                    <a:cubicBezTo>
                      <a:pt x="857" y="254"/>
                      <a:pt x="476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9EF4D475-86BB-A28C-88BD-B82863313FA4}"/>
                  </a:ext>
                </a:extLst>
              </p:cNvPr>
              <p:cNvSpPr/>
              <p:nvPr/>
            </p:nvSpPr>
            <p:spPr>
              <a:xfrm>
                <a:off x="8274326" y="2062523"/>
                <a:ext cx="1809" cy="1090"/>
              </a:xfrm>
              <a:custGeom>
                <a:avLst/>
                <a:gdLst>
                  <a:gd name="connsiteX0" fmla="*/ 1810 w 1809"/>
                  <a:gd name="connsiteY0" fmla="*/ 0 h 1090"/>
                  <a:gd name="connsiteX1" fmla="*/ 0 w 1809"/>
                  <a:gd name="connsiteY1" fmla="*/ 667 h 1090"/>
                  <a:gd name="connsiteX2" fmla="*/ 857 w 1809"/>
                  <a:gd name="connsiteY2" fmla="*/ 667 h 1090"/>
                  <a:gd name="connsiteX3" fmla="*/ 1810 w 1809"/>
                  <a:gd name="connsiteY3" fmla="*/ 0 h 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090">
                    <a:moveTo>
                      <a:pt x="1810" y="0"/>
                    </a:moveTo>
                    <a:lnTo>
                      <a:pt x="0" y="667"/>
                    </a:lnTo>
                    <a:cubicBezTo>
                      <a:pt x="0" y="667"/>
                      <a:pt x="0" y="1619"/>
                      <a:pt x="857" y="667"/>
                    </a:cubicBezTo>
                    <a:cubicBezTo>
                      <a:pt x="667" y="1048"/>
                      <a:pt x="1048" y="476"/>
                      <a:pt x="1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8A94E67B-07FE-5195-A2B0-BC536D96BEBC}"/>
                  </a:ext>
                </a:extLst>
              </p:cNvPr>
              <p:cNvSpPr/>
              <p:nvPr/>
            </p:nvSpPr>
            <p:spPr>
              <a:xfrm>
                <a:off x="8277183" y="2062773"/>
                <a:ext cx="2705" cy="1559"/>
              </a:xfrm>
              <a:custGeom>
                <a:avLst/>
                <a:gdLst>
                  <a:gd name="connsiteX0" fmla="*/ 0 w 2705"/>
                  <a:gd name="connsiteY0" fmla="*/ 36 h 1559"/>
                  <a:gd name="connsiteX1" fmla="*/ 476 w 2705"/>
                  <a:gd name="connsiteY1" fmla="*/ 1559 h 1559"/>
                  <a:gd name="connsiteX2" fmla="*/ 0 w 2705"/>
                  <a:gd name="connsiteY2" fmla="*/ 36 h 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5" h="1559">
                    <a:moveTo>
                      <a:pt x="0" y="36"/>
                    </a:moveTo>
                    <a:cubicBezTo>
                      <a:pt x="952" y="512"/>
                      <a:pt x="2191" y="797"/>
                      <a:pt x="476" y="1559"/>
                    </a:cubicBezTo>
                    <a:cubicBezTo>
                      <a:pt x="3524" y="1274"/>
                      <a:pt x="3524" y="-250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0" name="任意多边形: 形状 239">
                <a:extLst>
                  <a:ext uri="{FF2B5EF4-FFF2-40B4-BE49-F238E27FC236}">
                    <a16:creationId xmlns:a16="http://schemas.microsoft.com/office/drawing/2014/main" id="{EE7B20CC-6C58-6937-AF7B-397A89BBB9EA}"/>
                  </a:ext>
                </a:extLst>
              </p:cNvPr>
              <p:cNvSpPr/>
              <p:nvPr/>
            </p:nvSpPr>
            <p:spPr>
              <a:xfrm>
                <a:off x="8285467" y="2067882"/>
                <a:ext cx="2289" cy="832"/>
              </a:xfrm>
              <a:custGeom>
                <a:avLst/>
                <a:gdLst>
                  <a:gd name="connsiteX0" fmla="*/ 3 w 2289"/>
                  <a:gd name="connsiteY0" fmla="*/ 261 h 832"/>
                  <a:gd name="connsiteX1" fmla="*/ 1242 w 2289"/>
                  <a:gd name="connsiteY1" fmla="*/ 832 h 832"/>
                  <a:gd name="connsiteX2" fmla="*/ 2289 w 2289"/>
                  <a:gd name="connsiteY2" fmla="*/ 165 h 832"/>
                  <a:gd name="connsiteX3" fmla="*/ 3 w 2289"/>
                  <a:gd name="connsiteY3" fmla="*/ 261 h 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9" h="832">
                    <a:moveTo>
                      <a:pt x="3" y="261"/>
                    </a:moveTo>
                    <a:lnTo>
                      <a:pt x="1242" y="832"/>
                    </a:lnTo>
                    <a:lnTo>
                      <a:pt x="2289" y="165"/>
                    </a:lnTo>
                    <a:cubicBezTo>
                      <a:pt x="1813" y="451"/>
                      <a:pt x="-92" y="-406"/>
                      <a:pt x="3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1" name="任意多边形: 形状 240">
                <a:extLst>
                  <a:ext uri="{FF2B5EF4-FFF2-40B4-BE49-F238E27FC236}">
                    <a16:creationId xmlns:a16="http://schemas.microsoft.com/office/drawing/2014/main" id="{68D96858-236D-7048-78D7-C104908208A0}"/>
                  </a:ext>
                </a:extLst>
              </p:cNvPr>
              <p:cNvSpPr/>
              <p:nvPr/>
            </p:nvSpPr>
            <p:spPr>
              <a:xfrm>
                <a:off x="8264706" y="2060903"/>
                <a:ext cx="1904" cy="1714"/>
              </a:xfrm>
              <a:custGeom>
                <a:avLst/>
                <a:gdLst>
                  <a:gd name="connsiteX0" fmla="*/ 0 w 1904"/>
                  <a:gd name="connsiteY0" fmla="*/ 0 h 1714"/>
                  <a:gd name="connsiteX1" fmla="*/ 667 w 1904"/>
                  <a:gd name="connsiteY1" fmla="*/ 1715 h 1714"/>
                  <a:gd name="connsiteX2" fmla="*/ 1905 w 1904"/>
                  <a:gd name="connsiteY2" fmla="*/ 1238 h 1714"/>
                  <a:gd name="connsiteX3" fmla="*/ 0 w 1904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714">
                    <a:moveTo>
                      <a:pt x="0" y="0"/>
                    </a:moveTo>
                    <a:cubicBezTo>
                      <a:pt x="0" y="0"/>
                      <a:pt x="571" y="1143"/>
                      <a:pt x="667" y="1715"/>
                    </a:cubicBezTo>
                    <a:lnTo>
                      <a:pt x="1905" y="1238"/>
                    </a:lnTo>
                    <a:cubicBezTo>
                      <a:pt x="1238" y="953"/>
                      <a:pt x="95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2" name="任意多边形: 形状 241">
                <a:extLst>
                  <a:ext uri="{FF2B5EF4-FFF2-40B4-BE49-F238E27FC236}">
                    <a16:creationId xmlns:a16="http://schemas.microsoft.com/office/drawing/2014/main" id="{A746F211-F71B-0317-A7F7-0542D8940960}"/>
                  </a:ext>
                </a:extLst>
              </p:cNvPr>
              <p:cNvSpPr/>
              <p:nvPr/>
            </p:nvSpPr>
            <p:spPr>
              <a:xfrm>
                <a:off x="8263562" y="2062618"/>
                <a:ext cx="1826" cy="776"/>
              </a:xfrm>
              <a:custGeom>
                <a:avLst/>
                <a:gdLst>
                  <a:gd name="connsiteX0" fmla="*/ 1810 w 1826"/>
                  <a:gd name="connsiteY0" fmla="*/ 0 h 776"/>
                  <a:gd name="connsiteX1" fmla="*/ 0 w 1826"/>
                  <a:gd name="connsiteY1" fmla="*/ 762 h 776"/>
                  <a:gd name="connsiteX2" fmla="*/ 1810 w 1826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6" h="776">
                    <a:moveTo>
                      <a:pt x="1810" y="0"/>
                    </a:moveTo>
                    <a:lnTo>
                      <a:pt x="0" y="762"/>
                    </a:lnTo>
                    <a:cubicBezTo>
                      <a:pt x="1619" y="857"/>
                      <a:pt x="1905" y="476"/>
                      <a:pt x="1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3" name="任意多边形: 形状 242">
                <a:extLst>
                  <a:ext uri="{FF2B5EF4-FFF2-40B4-BE49-F238E27FC236}">
                    <a16:creationId xmlns:a16="http://schemas.microsoft.com/office/drawing/2014/main" id="{724AC0A5-4D0B-8CFE-C043-D9B5D94D4DF2}"/>
                  </a:ext>
                </a:extLst>
              </p:cNvPr>
              <p:cNvSpPr/>
              <p:nvPr/>
            </p:nvSpPr>
            <p:spPr>
              <a:xfrm>
                <a:off x="8272611" y="2064237"/>
                <a:ext cx="3619" cy="1619"/>
              </a:xfrm>
              <a:custGeom>
                <a:avLst/>
                <a:gdLst>
                  <a:gd name="connsiteX0" fmla="*/ 572 w 3619"/>
                  <a:gd name="connsiteY0" fmla="*/ 1524 h 1619"/>
                  <a:gd name="connsiteX1" fmla="*/ 3620 w 3619"/>
                  <a:gd name="connsiteY1" fmla="*/ 0 h 1619"/>
                  <a:gd name="connsiteX2" fmla="*/ 0 w 3619"/>
                  <a:gd name="connsiteY2" fmla="*/ 1619 h 1619"/>
                  <a:gd name="connsiteX3" fmla="*/ 572 w 3619"/>
                  <a:gd name="connsiteY3" fmla="*/ 1524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" h="1619">
                    <a:moveTo>
                      <a:pt x="572" y="1524"/>
                    </a:moveTo>
                    <a:lnTo>
                      <a:pt x="3620" y="0"/>
                    </a:lnTo>
                    <a:lnTo>
                      <a:pt x="0" y="1619"/>
                    </a:lnTo>
                    <a:lnTo>
                      <a:pt x="572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4" name="任意多边形: 形状 243">
                <a:extLst>
                  <a:ext uri="{FF2B5EF4-FFF2-40B4-BE49-F238E27FC236}">
                    <a16:creationId xmlns:a16="http://schemas.microsoft.com/office/drawing/2014/main" id="{CE4327AF-4FAD-8D9E-1BA4-29E871F6742D}"/>
                  </a:ext>
                </a:extLst>
              </p:cNvPr>
              <p:cNvSpPr/>
              <p:nvPr/>
            </p:nvSpPr>
            <p:spPr>
              <a:xfrm>
                <a:off x="8256895" y="2059761"/>
                <a:ext cx="1809" cy="1619"/>
              </a:xfrm>
              <a:custGeom>
                <a:avLst/>
                <a:gdLst>
                  <a:gd name="connsiteX0" fmla="*/ 762 w 1809"/>
                  <a:gd name="connsiteY0" fmla="*/ 1048 h 1619"/>
                  <a:gd name="connsiteX1" fmla="*/ 1810 w 1809"/>
                  <a:gd name="connsiteY1" fmla="*/ 0 h 1619"/>
                  <a:gd name="connsiteX2" fmla="*/ 0 w 1809"/>
                  <a:gd name="connsiteY2" fmla="*/ 1619 h 1619"/>
                  <a:gd name="connsiteX3" fmla="*/ 762 w 1809"/>
                  <a:gd name="connsiteY3" fmla="*/ 1048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619">
                    <a:moveTo>
                      <a:pt x="762" y="1048"/>
                    </a:moveTo>
                    <a:lnTo>
                      <a:pt x="1810" y="0"/>
                    </a:lnTo>
                    <a:lnTo>
                      <a:pt x="0" y="1619"/>
                    </a:lnTo>
                    <a:lnTo>
                      <a:pt x="762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5" name="任意多边形: 形状 244">
                <a:extLst>
                  <a:ext uri="{FF2B5EF4-FFF2-40B4-BE49-F238E27FC236}">
                    <a16:creationId xmlns:a16="http://schemas.microsoft.com/office/drawing/2014/main" id="{8DE4D500-2B56-FBCF-5046-B25E6562C4A3}"/>
                  </a:ext>
                </a:extLst>
              </p:cNvPr>
              <p:cNvSpPr/>
              <p:nvPr/>
            </p:nvSpPr>
            <p:spPr>
              <a:xfrm>
                <a:off x="8249656" y="2058998"/>
                <a:ext cx="3526" cy="2000"/>
              </a:xfrm>
              <a:custGeom>
                <a:avLst/>
                <a:gdLst>
                  <a:gd name="connsiteX0" fmla="*/ 3334 w 3526"/>
                  <a:gd name="connsiteY0" fmla="*/ 2000 h 2000"/>
                  <a:gd name="connsiteX1" fmla="*/ 3334 w 3526"/>
                  <a:gd name="connsiteY1" fmla="*/ 0 h 2000"/>
                  <a:gd name="connsiteX2" fmla="*/ 0 w 3526"/>
                  <a:gd name="connsiteY2" fmla="*/ 1619 h 2000"/>
                  <a:gd name="connsiteX3" fmla="*/ 3334 w 3526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6" h="2000">
                    <a:moveTo>
                      <a:pt x="3334" y="2000"/>
                    </a:moveTo>
                    <a:cubicBezTo>
                      <a:pt x="4096" y="1143"/>
                      <a:pt x="2286" y="571"/>
                      <a:pt x="3334" y="0"/>
                    </a:cubicBezTo>
                    <a:cubicBezTo>
                      <a:pt x="2105" y="267"/>
                      <a:pt x="962" y="819"/>
                      <a:pt x="0" y="1619"/>
                    </a:cubicBezTo>
                    <a:cubicBezTo>
                      <a:pt x="1114" y="1286"/>
                      <a:pt x="2324" y="1429"/>
                      <a:pt x="3334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26A7B8AE-E850-8BC3-4C84-6D1493A73905}"/>
                  </a:ext>
                </a:extLst>
              </p:cNvPr>
              <p:cNvSpPr/>
              <p:nvPr/>
            </p:nvSpPr>
            <p:spPr>
              <a:xfrm>
                <a:off x="8247846" y="2060618"/>
                <a:ext cx="1619" cy="952"/>
              </a:xfrm>
              <a:custGeom>
                <a:avLst/>
                <a:gdLst>
                  <a:gd name="connsiteX0" fmla="*/ 0 w 1619"/>
                  <a:gd name="connsiteY0" fmla="*/ 953 h 952"/>
                  <a:gd name="connsiteX1" fmla="*/ 1619 w 1619"/>
                  <a:gd name="connsiteY1" fmla="*/ 0 h 952"/>
                  <a:gd name="connsiteX2" fmla="*/ 0 w 1619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952">
                    <a:moveTo>
                      <a:pt x="0" y="953"/>
                    </a:moveTo>
                    <a:lnTo>
                      <a:pt x="1619" y="0"/>
                    </a:lnTo>
                    <a:cubicBezTo>
                      <a:pt x="1010" y="181"/>
                      <a:pt x="457" y="514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7" name="任意多边形: 形状 246">
                <a:extLst>
                  <a:ext uri="{FF2B5EF4-FFF2-40B4-BE49-F238E27FC236}">
                    <a16:creationId xmlns:a16="http://schemas.microsoft.com/office/drawing/2014/main" id="{A2DA76CF-942A-B948-C056-B729C926AB39}"/>
                  </a:ext>
                </a:extLst>
              </p:cNvPr>
              <p:cNvSpPr/>
              <p:nvPr/>
            </p:nvSpPr>
            <p:spPr>
              <a:xfrm>
                <a:off x="8258991" y="2061856"/>
                <a:ext cx="1428" cy="1333"/>
              </a:xfrm>
              <a:custGeom>
                <a:avLst/>
                <a:gdLst>
                  <a:gd name="connsiteX0" fmla="*/ 1429 w 1428"/>
                  <a:gd name="connsiteY0" fmla="*/ 1333 h 1333"/>
                  <a:gd name="connsiteX1" fmla="*/ 0 w 1428"/>
                  <a:gd name="connsiteY1" fmla="*/ 0 h 1333"/>
                  <a:gd name="connsiteX2" fmla="*/ 667 w 1428"/>
                  <a:gd name="connsiteY2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1333">
                    <a:moveTo>
                      <a:pt x="1429" y="1333"/>
                    </a:moveTo>
                    <a:cubicBezTo>
                      <a:pt x="1162" y="705"/>
                      <a:pt x="648" y="219"/>
                      <a:pt x="0" y="0"/>
                    </a:cubicBezTo>
                    <a:lnTo>
                      <a:pt x="667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8" name="任意多边形: 形状 247">
                <a:extLst>
                  <a:ext uri="{FF2B5EF4-FFF2-40B4-BE49-F238E27FC236}">
                    <a16:creationId xmlns:a16="http://schemas.microsoft.com/office/drawing/2014/main" id="{4DF69CC6-5CC2-860B-9211-1392C72C8417}"/>
                  </a:ext>
                </a:extLst>
              </p:cNvPr>
              <p:cNvSpPr/>
              <p:nvPr/>
            </p:nvSpPr>
            <p:spPr>
              <a:xfrm>
                <a:off x="8259753" y="206319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9" name="任意多边形: 形状 248">
                <a:extLst>
                  <a:ext uri="{FF2B5EF4-FFF2-40B4-BE49-F238E27FC236}">
                    <a16:creationId xmlns:a16="http://schemas.microsoft.com/office/drawing/2014/main" id="{433364F3-68BC-4808-58A5-EEE2D4BD4139}"/>
                  </a:ext>
                </a:extLst>
              </p:cNvPr>
              <p:cNvSpPr/>
              <p:nvPr/>
            </p:nvSpPr>
            <p:spPr>
              <a:xfrm>
                <a:off x="8260567" y="2063190"/>
                <a:ext cx="42" cy="84"/>
              </a:xfrm>
              <a:custGeom>
                <a:avLst/>
                <a:gdLst>
                  <a:gd name="connsiteX0" fmla="*/ 42 w 42"/>
                  <a:gd name="connsiteY0" fmla="*/ 0 h 84"/>
                  <a:gd name="connsiteX1" fmla="*/ 42 w 42"/>
                  <a:gd name="connsiteY1" fmla="*/ 0 h 84"/>
                  <a:gd name="connsiteX2" fmla="*/ 42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191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0" name="任意多边形: 形状 249">
                <a:extLst>
                  <a:ext uri="{FF2B5EF4-FFF2-40B4-BE49-F238E27FC236}">
                    <a16:creationId xmlns:a16="http://schemas.microsoft.com/office/drawing/2014/main" id="{533EBDA0-271E-0F95-091A-0AFB5B63104F}"/>
                  </a:ext>
                </a:extLst>
              </p:cNvPr>
              <p:cNvSpPr/>
              <p:nvPr/>
            </p:nvSpPr>
            <p:spPr>
              <a:xfrm>
                <a:off x="8266265" y="2064714"/>
                <a:ext cx="2060" cy="2476"/>
              </a:xfrm>
              <a:custGeom>
                <a:avLst/>
                <a:gdLst>
                  <a:gd name="connsiteX0" fmla="*/ 2060 w 2060"/>
                  <a:gd name="connsiteY0" fmla="*/ 0 h 2476"/>
                  <a:gd name="connsiteX1" fmla="*/ 917 w 2060"/>
                  <a:gd name="connsiteY1" fmla="*/ 2476 h 2476"/>
                  <a:gd name="connsiteX2" fmla="*/ 2060 w 2060"/>
                  <a:gd name="connsiteY2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0" h="2476">
                    <a:moveTo>
                      <a:pt x="2060" y="0"/>
                    </a:moveTo>
                    <a:cubicBezTo>
                      <a:pt x="1013" y="667"/>
                      <a:pt x="-1273" y="1429"/>
                      <a:pt x="917" y="2476"/>
                    </a:cubicBezTo>
                    <a:cubicBezTo>
                      <a:pt x="1679" y="1619"/>
                      <a:pt x="441" y="1048"/>
                      <a:pt x="2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1" name="任意多边形: 形状 250">
                <a:extLst>
                  <a:ext uri="{FF2B5EF4-FFF2-40B4-BE49-F238E27FC236}">
                    <a16:creationId xmlns:a16="http://schemas.microsoft.com/office/drawing/2014/main" id="{B78965D7-BBFB-1F7D-8E56-934C7711C959}"/>
                  </a:ext>
                </a:extLst>
              </p:cNvPr>
              <p:cNvSpPr/>
              <p:nvPr/>
            </p:nvSpPr>
            <p:spPr>
              <a:xfrm>
                <a:off x="8261658" y="2063570"/>
                <a:ext cx="2000" cy="1143"/>
              </a:xfrm>
              <a:custGeom>
                <a:avLst/>
                <a:gdLst>
                  <a:gd name="connsiteX0" fmla="*/ 0 w 2000"/>
                  <a:gd name="connsiteY0" fmla="*/ 1143 h 1143"/>
                  <a:gd name="connsiteX1" fmla="*/ 2000 w 2000"/>
                  <a:gd name="connsiteY1" fmla="*/ 1143 h 1143"/>
                  <a:gd name="connsiteX2" fmla="*/ 2000 w 2000"/>
                  <a:gd name="connsiteY2" fmla="*/ 0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1143">
                    <a:moveTo>
                      <a:pt x="0" y="1143"/>
                    </a:moveTo>
                    <a:lnTo>
                      <a:pt x="2000" y="1143"/>
                    </a:lnTo>
                    <a:cubicBezTo>
                      <a:pt x="2000" y="1143"/>
                      <a:pt x="2000" y="381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2" name="任意多边形: 形状 251">
                <a:extLst>
                  <a:ext uri="{FF2B5EF4-FFF2-40B4-BE49-F238E27FC236}">
                    <a16:creationId xmlns:a16="http://schemas.microsoft.com/office/drawing/2014/main" id="{AF878661-577E-3F74-C0DB-69E4CB540FF0}"/>
                  </a:ext>
                </a:extLst>
              </p:cNvPr>
              <p:cNvSpPr/>
              <p:nvPr/>
            </p:nvSpPr>
            <p:spPr>
              <a:xfrm>
                <a:off x="8260515" y="2064618"/>
                <a:ext cx="952" cy="476"/>
              </a:xfrm>
              <a:custGeom>
                <a:avLst/>
                <a:gdLst>
                  <a:gd name="connsiteX0" fmla="*/ 0 w 952"/>
                  <a:gd name="connsiteY0" fmla="*/ 476 h 476"/>
                  <a:gd name="connsiteX1" fmla="*/ 952 w 952"/>
                  <a:gd name="connsiteY1" fmla="*/ 95 h 476"/>
                  <a:gd name="connsiteX2" fmla="*/ 286 w 952"/>
                  <a:gd name="connsiteY2" fmla="*/ 0 h 476"/>
                  <a:gd name="connsiteX3" fmla="*/ 0 w 952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476">
                    <a:moveTo>
                      <a:pt x="0" y="476"/>
                    </a:moveTo>
                    <a:lnTo>
                      <a:pt x="952" y="95"/>
                    </a:lnTo>
                    <a:lnTo>
                      <a:pt x="286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3" name="任意多边形: 形状 252">
                <a:extLst>
                  <a:ext uri="{FF2B5EF4-FFF2-40B4-BE49-F238E27FC236}">
                    <a16:creationId xmlns:a16="http://schemas.microsoft.com/office/drawing/2014/main" id="{81974A15-79F2-A168-5A01-40EEDC7B2599}"/>
                  </a:ext>
                </a:extLst>
              </p:cNvPr>
              <p:cNvSpPr/>
              <p:nvPr/>
            </p:nvSpPr>
            <p:spPr>
              <a:xfrm>
                <a:off x="8248323" y="2062705"/>
                <a:ext cx="3504" cy="782"/>
              </a:xfrm>
              <a:custGeom>
                <a:avLst/>
                <a:gdLst>
                  <a:gd name="connsiteX0" fmla="*/ 2857 w 3504"/>
                  <a:gd name="connsiteY0" fmla="*/ 8 h 782"/>
                  <a:gd name="connsiteX1" fmla="*/ 0 w 3504"/>
                  <a:gd name="connsiteY1" fmla="*/ 675 h 782"/>
                  <a:gd name="connsiteX2" fmla="*/ 3429 w 3504"/>
                  <a:gd name="connsiteY2" fmla="*/ 675 h 782"/>
                  <a:gd name="connsiteX3" fmla="*/ 2857 w 3504"/>
                  <a:gd name="connsiteY3" fmla="*/ 8 h 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4" h="782">
                    <a:moveTo>
                      <a:pt x="2857" y="8"/>
                    </a:moveTo>
                    <a:cubicBezTo>
                      <a:pt x="1981" y="475"/>
                      <a:pt x="990" y="704"/>
                      <a:pt x="0" y="675"/>
                    </a:cubicBezTo>
                    <a:cubicBezTo>
                      <a:pt x="1143" y="818"/>
                      <a:pt x="2286" y="818"/>
                      <a:pt x="3429" y="675"/>
                    </a:cubicBezTo>
                    <a:cubicBezTo>
                      <a:pt x="3429" y="675"/>
                      <a:pt x="3810" y="-87"/>
                      <a:pt x="285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4" name="任意多边形: 形状 253">
                <a:extLst>
                  <a:ext uri="{FF2B5EF4-FFF2-40B4-BE49-F238E27FC236}">
                    <a16:creationId xmlns:a16="http://schemas.microsoft.com/office/drawing/2014/main" id="{9A5AE17F-BABC-0ACD-A76C-2FD03B97074D}"/>
                  </a:ext>
                </a:extLst>
              </p:cNvPr>
              <p:cNvSpPr/>
              <p:nvPr/>
            </p:nvSpPr>
            <p:spPr>
              <a:xfrm>
                <a:off x="8255276" y="2063094"/>
                <a:ext cx="42" cy="84"/>
              </a:xfrm>
              <a:custGeom>
                <a:avLst/>
                <a:gdLst>
                  <a:gd name="connsiteX0" fmla="*/ 0 w 42"/>
                  <a:gd name="connsiteY0" fmla="*/ 0 h 84"/>
                  <a:gd name="connsiteX1" fmla="*/ 0 w 42"/>
                  <a:gd name="connsiteY1" fmla="*/ 0 h 84"/>
                  <a:gd name="connsiteX2" fmla="*/ 0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5" name="任意多边形: 形状 254">
                <a:extLst>
                  <a:ext uri="{FF2B5EF4-FFF2-40B4-BE49-F238E27FC236}">
                    <a16:creationId xmlns:a16="http://schemas.microsoft.com/office/drawing/2014/main" id="{4CFAC65D-C9D8-8452-32CE-FC96FF038E75}"/>
                  </a:ext>
                </a:extLst>
              </p:cNvPr>
              <p:cNvSpPr/>
              <p:nvPr/>
            </p:nvSpPr>
            <p:spPr>
              <a:xfrm>
                <a:off x="8238131" y="206338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6" name="任意多边形: 形状 255">
                <a:extLst>
                  <a:ext uri="{FF2B5EF4-FFF2-40B4-BE49-F238E27FC236}">
                    <a16:creationId xmlns:a16="http://schemas.microsoft.com/office/drawing/2014/main" id="{4FFDB00F-925F-6716-8D19-5548A11C7A20}"/>
                  </a:ext>
                </a:extLst>
              </p:cNvPr>
              <p:cNvSpPr/>
              <p:nvPr/>
            </p:nvSpPr>
            <p:spPr>
              <a:xfrm>
                <a:off x="8251942" y="2063952"/>
                <a:ext cx="2000" cy="257"/>
              </a:xfrm>
              <a:custGeom>
                <a:avLst/>
                <a:gdLst>
                  <a:gd name="connsiteX0" fmla="*/ 191 w 2000"/>
                  <a:gd name="connsiteY0" fmla="*/ 0 h 257"/>
                  <a:gd name="connsiteX1" fmla="*/ 2000 w 2000"/>
                  <a:gd name="connsiteY1" fmla="*/ 0 h 257"/>
                  <a:gd name="connsiteX2" fmla="*/ 0 w 2000"/>
                  <a:gd name="connsiteY2" fmla="*/ 0 h 257"/>
                  <a:gd name="connsiteX3" fmla="*/ 191 w 2000"/>
                  <a:gd name="connsiteY3" fmla="*/ 0 h 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" h="257">
                    <a:moveTo>
                      <a:pt x="191" y="0"/>
                    </a:moveTo>
                    <a:cubicBezTo>
                      <a:pt x="743" y="343"/>
                      <a:pt x="1448" y="343"/>
                      <a:pt x="2000" y="0"/>
                    </a:cubicBezTo>
                    <a:lnTo>
                      <a:pt x="0" y="0"/>
                    </a:lnTo>
                    <a:cubicBezTo>
                      <a:pt x="0" y="0"/>
                      <a:pt x="191" y="95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7" name="任意多边形: 形状 256">
                <a:extLst>
                  <a:ext uri="{FF2B5EF4-FFF2-40B4-BE49-F238E27FC236}">
                    <a16:creationId xmlns:a16="http://schemas.microsoft.com/office/drawing/2014/main" id="{95F02E28-BF9C-1E75-1BC0-ED15E91E4E02}"/>
                  </a:ext>
                </a:extLst>
              </p:cNvPr>
              <p:cNvSpPr/>
              <p:nvPr/>
            </p:nvSpPr>
            <p:spPr>
              <a:xfrm>
                <a:off x="8244989" y="2062058"/>
                <a:ext cx="1428" cy="750"/>
              </a:xfrm>
              <a:custGeom>
                <a:avLst/>
                <a:gdLst>
                  <a:gd name="connsiteX0" fmla="*/ 0 w 1428"/>
                  <a:gd name="connsiteY0" fmla="*/ 83 h 750"/>
                  <a:gd name="connsiteX1" fmla="*/ 1429 w 1428"/>
                  <a:gd name="connsiteY1" fmla="*/ 750 h 750"/>
                  <a:gd name="connsiteX2" fmla="*/ 0 w 1428"/>
                  <a:gd name="connsiteY2" fmla="*/ 83 h 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750">
                    <a:moveTo>
                      <a:pt x="0" y="83"/>
                    </a:moveTo>
                    <a:lnTo>
                      <a:pt x="1429" y="750"/>
                    </a:lnTo>
                    <a:cubicBezTo>
                      <a:pt x="1429" y="750"/>
                      <a:pt x="95" y="-298"/>
                      <a:pt x="0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8" name="任意多边形: 形状 257">
                <a:extLst>
                  <a:ext uri="{FF2B5EF4-FFF2-40B4-BE49-F238E27FC236}">
                    <a16:creationId xmlns:a16="http://schemas.microsoft.com/office/drawing/2014/main" id="{333AA1D9-C886-902E-BD85-ED06A69A39B5}"/>
                  </a:ext>
                </a:extLst>
              </p:cNvPr>
              <p:cNvSpPr/>
              <p:nvPr/>
            </p:nvSpPr>
            <p:spPr>
              <a:xfrm>
                <a:off x="8254810" y="2062724"/>
                <a:ext cx="84" cy="84"/>
              </a:xfrm>
              <a:custGeom>
                <a:avLst/>
                <a:gdLst>
                  <a:gd name="connsiteX0" fmla="*/ 85 w 84"/>
                  <a:gd name="connsiteY0" fmla="*/ 85 h 84"/>
                  <a:gd name="connsiteX1" fmla="*/ 85 w 84"/>
                  <a:gd name="connsiteY1" fmla="*/ 85 h 84"/>
                  <a:gd name="connsiteX2" fmla="*/ 85 w 84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85" y="85"/>
                    </a:moveTo>
                    <a:lnTo>
                      <a:pt x="85" y="85"/>
                    </a:lnTo>
                    <a:cubicBezTo>
                      <a:pt x="85" y="85"/>
                      <a:pt x="-106" y="-106"/>
                      <a:pt x="85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9" name="任意多边形: 形状 258">
                <a:extLst>
                  <a:ext uri="{FF2B5EF4-FFF2-40B4-BE49-F238E27FC236}">
                    <a16:creationId xmlns:a16="http://schemas.microsoft.com/office/drawing/2014/main" id="{175A4535-BD45-D6F0-F146-CDE9132F7B50}"/>
                  </a:ext>
                </a:extLst>
              </p:cNvPr>
              <p:cNvSpPr/>
              <p:nvPr/>
            </p:nvSpPr>
            <p:spPr>
              <a:xfrm>
                <a:off x="8253752" y="2062809"/>
                <a:ext cx="1428" cy="761"/>
              </a:xfrm>
              <a:custGeom>
                <a:avLst/>
                <a:gdLst>
                  <a:gd name="connsiteX0" fmla="*/ 1143 w 1428"/>
                  <a:gd name="connsiteY0" fmla="*/ 0 h 761"/>
                  <a:gd name="connsiteX1" fmla="*/ 0 w 1428"/>
                  <a:gd name="connsiteY1" fmla="*/ 762 h 761"/>
                  <a:gd name="connsiteX2" fmla="*/ 1429 w 1428"/>
                  <a:gd name="connsiteY2" fmla="*/ 286 h 761"/>
                  <a:gd name="connsiteX3" fmla="*/ 1143 w 1428"/>
                  <a:gd name="connsiteY3" fmla="*/ 0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761">
                    <a:moveTo>
                      <a:pt x="1143" y="0"/>
                    </a:moveTo>
                    <a:cubicBezTo>
                      <a:pt x="714" y="171"/>
                      <a:pt x="324" y="438"/>
                      <a:pt x="0" y="762"/>
                    </a:cubicBezTo>
                    <a:lnTo>
                      <a:pt x="1429" y="286"/>
                    </a:lnTo>
                    <a:cubicBezTo>
                      <a:pt x="1429" y="286"/>
                      <a:pt x="1143" y="95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0" name="任意多边形: 形状 259">
                <a:extLst>
                  <a:ext uri="{FF2B5EF4-FFF2-40B4-BE49-F238E27FC236}">
                    <a16:creationId xmlns:a16="http://schemas.microsoft.com/office/drawing/2014/main" id="{E0A5ED8F-F57C-B603-C055-F4BFAEBBA8FA}"/>
                  </a:ext>
                </a:extLst>
              </p:cNvPr>
              <p:cNvSpPr/>
              <p:nvPr/>
            </p:nvSpPr>
            <p:spPr>
              <a:xfrm>
                <a:off x="8232839" y="2063570"/>
                <a:ext cx="7352" cy="7810"/>
              </a:xfrm>
              <a:custGeom>
                <a:avLst/>
                <a:gdLst>
                  <a:gd name="connsiteX0" fmla="*/ 2148 w 7352"/>
                  <a:gd name="connsiteY0" fmla="*/ 7811 h 7810"/>
                  <a:gd name="connsiteX1" fmla="*/ 6434 w 7352"/>
                  <a:gd name="connsiteY1" fmla="*/ 6858 h 7810"/>
                  <a:gd name="connsiteX2" fmla="*/ 5387 w 7352"/>
                  <a:gd name="connsiteY2" fmla="*/ 0 h 7810"/>
                  <a:gd name="connsiteX3" fmla="*/ 3482 w 7352"/>
                  <a:gd name="connsiteY3" fmla="*/ 1715 h 7810"/>
                  <a:gd name="connsiteX4" fmla="*/ 6054 w 7352"/>
                  <a:gd name="connsiteY4" fmla="*/ 4191 h 7810"/>
                  <a:gd name="connsiteX5" fmla="*/ 2720 w 7352"/>
                  <a:gd name="connsiteY5" fmla="*/ 3239 h 7810"/>
                  <a:gd name="connsiteX6" fmla="*/ 53 w 7352"/>
                  <a:gd name="connsiteY6" fmla="*/ 7429 h 7810"/>
                  <a:gd name="connsiteX7" fmla="*/ 2339 w 7352"/>
                  <a:gd name="connsiteY7" fmla="*/ 6668 h 7810"/>
                  <a:gd name="connsiteX8" fmla="*/ 2148 w 7352"/>
                  <a:gd name="connsiteY8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52" h="7810">
                    <a:moveTo>
                      <a:pt x="2148" y="7811"/>
                    </a:moveTo>
                    <a:cubicBezTo>
                      <a:pt x="2148" y="6668"/>
                      <a:pt x="4529" y="5620"/>
                      <a:pt x="6434" y="6858"/>
                    </a:cubicBezTo>
                    <a:cubicBezTo>
                      <a:pt x="8244" y="6001"/>
                      <a:pt x="7101" y="2191"/>
                      <a:pt x="5387" y="0"/>
                    </a:cubicBezTo>
                    <a:cubicBezTo>
                      <a:pt x="5387" y="572"/>
                      <a:pt x="5387" y="1048"/>
                      <a:pt x="3482" y="1715"/>
                    </a:cubicBezTo>
                    <a:cubicBezTo>
                      <a:pt x="4149" y="2286"/>
                      <a:pt x="7768" y="3143"/>
                      <a:pt x="6054" y="4191"/>
                    </a:cubicBezTo>
                    <a:cubicBezTo>
                      <a:pt x="4339" y="5239"/>
                      <a:pt x="3958" y="4191"/>
                      <a:pt x="2720" y="3239"/>
                    </a:cubicBezTo>
                    <a:cubicBezTo>
                      <a:pt x="3767" y="4667"/>
                      <a:pt x="-519" y="5334"/>
                      <a:pt x="53" y="7429"/>
                    </a:cubicBezTo>
                    <a:lnTo>
                      <a:pt x="2339" y="6668"/>
                    </a:lnTo>
                    <a:cubicBezTo>
                      <a:pt x="2339" y="6668"/>
                      <a:pt x="1577" y="7525"/>
                      <a:pt x="2148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1" name="任意多边形: 形状 260">
                <a:extLst>
                  <a:ext uri="{FF2B5EF4-FFF2-40B4-BE49-F238E27FC236}">
                    <a16:creationId xmlns:a16="http://schemas.microsoft.com/office/drawing/2014/main" id="{C09D1519-66DE-7D30-484C-1B20E938DBB6}"/>
                  </a:ext>
                </a:extLst>
              </p:cNvPr>
              <p:cNvSpPr/>
              <p:nvPr/>
            </p:nvSpPr>
            <p:spPr>
              <a:xfrm>
                <a:off x="8238321" y="2062237"/>
                <a:ext cx="4381" cy="1524"/>
              </a:xfrm>
              <a:custGeom>
                <a:avLst/>
                <a:gdLst>
                  <a:gd name="connsiteX0" fmla="*/ 3619 w 4381"/>
                  <a:gd name="connsiteY0" fmla="*/ 1524 h 1524"/>
                  <a:gd name="connsiteX1" fmla="*/ 4381 w 4381"/>
                  <a:gd name="connsiteY1" fmla="*/ 1524 h 1524"/>
                  <a:gd name="connsiteX2" fmla="*/ 1714 w 4381"/>
                  <a:gd name="connsiteY2" fmla="*/ 0 h 1524"/>
                  <a:gd name="connsiteX3" fmla="*/ 0 w 4381"/>
                  <a:gd name="connsiteY3" fmla="*/ 1333 h 1524"/>
                  <a:gd name="connsiteX4" fmla="*/ 3905 w 4381"/>
                  <a:gd name="connsiteY4" fmla="*/ 1333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" h="1524">
                    <a:moveTo>
                      <a:pt x="3619" y="1524"/>
                    </a:moveTo>
                    <a:lnTo>
                      <a:pt x="4381" y="1524"/>
                    </a:lnTo>
                    <a:cubicBezTo>
                      <a:pt x="3391" y="1219"/>
                      <a:pt x="2486" y="695"/>
                      <a:pt x="1714" y="0"/>
                    </a:cubicBezTo>
                    <a:cubicBezTo>
                      <a:pt x="381" y="0"/>
                      <a:pt x="95" y="953"/>
                      <a:pt x="0" y="1333"/>
                    </a:cubicBezTo>
                    <a:lnTo>
                      <a:pt x="3905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2" name="任意多边形: 形状 261">
                <a:extLst>
                  <a:ext uri="{FF2B5EF4-FFF2-40B4-BE49-F238E27FC236}">
                    <a16:creationId xmlns:a16="http://schemas.microsoft.com/office/drawing/2014/main" id="{0876A9E6-2453-84AC-DFED-278B36A974A9}"/>
                  </a:ext>
                </a:extLst>
              </p:cNvPr>
              <p:cNvSpPr/>
              <p:nvPr/>
            </p:nvSpPr>
            <p:spPr>
              <a:xfrm>
                <a:off x="8242608" y="2063190"/>
                <a:ext cx="5715" cy="3924"/>
              </a:xfrm>
              <a:custGeom>
                <a:avLst/>
                <a:gdLst>
                  <a:gd name="connsiteX0" fmla="*/ 3715 w 5715"/>
                  <a:gd name="connsiteY0" fmla="*/ 381 h 3924"/>
                  <a:gd name="connsiteX1" fmla="*/ 2381 w 5715"/>
                  <a:gd name="connsiteY1" fmla="*/ 3524 h 3924"/>
                  <a:gd name="connsiteX2" fmla="*/ 5334 w 5715"/>
                  <a:gd name="connsiteY2" fmla="*/ 1905 h 3924"/>
                  <a:gd name="connsiteX3" fmla="*/ 3715 w 5715"/>
                  <a:gd name="connsiteY3" fmla="*/ 571 h 3924"/>
                  <a:gd name="connsiteX4" fmla="*/ 5715 w 5715"/>
                  <a:gd name="connsiteY4" fmla="*/ 571 h 3924"/>
                  <a:gd name="connsiteX5" fmla="*/ 3810 w 5715"/>
                  <a:gd name="connsiteY5" fmla="*/ 0 h 3924"/>
                  <a:gd name="connsiteX6" fmla="*/ 3810 w 5715"/>
                  <a:gd name="connsiteY6" fmla="*/ 0 h 3924"/>
                  <a:gd name="connsiteX7" fmla="*/ 3810 w 5715"/>
                  <a:gd name="connsiteY7" fmla="*/ 0 h 3924"/>
                  <a:gd name="connsiteX8" fmla="*/ 3810 w 5715"/>
                  <a:gd name="connsiteY8" fmla="*/ 0 h 3924"/>
                  <a:gd name="connsiteX9" fmla="*/ 3810 w 5715"/>
                  <a:gd name="connsiteY9" fmla="*/ 476 h 3924"/>
                  <a:gd name="connsiteX10" fmla="*/ 3810 w 5715"/>
                  <a:gd name="connsiteY10" fmla="*/ 0 h 3924"/>
                  <a:gd name="connsiteX11" fmla="*/ 3810 w 5715"/>
                  <a:gd name="connsiteY11" fmla="*/ 0 h 3924"/>
                  <a:gd name="connsiteX12" fmla="*/ 3810 w 5715"/>
                  <a:gd name="connsiteY12" fmla="*/ 0 h 3924"/>
                  <a:gd name="connsiteX13" fmla="*/ 0 w 5715"/>
                  <a:gd name="connsiteY13" fmla="*/ 667 h 3924"/>
                  <a:gd name="connsiteX14" fmla="*/ 3715 w 5715"/>
                  <a:gd name="connsiteY14" fmla="*/ 381 h 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" h="3924">
                    <a:moveTo>
                      <a:pt x="3715" y="381"/>
                    </a:moveTo>
                    <a:cubicBezTo>
                      <a:pt x="3048" y="1619"/>
                      <a:pt x="1143" y="2191"/>
                      <a:pt x="2381" y="3524"/>
                    </a:cubicBezTo>
                    <a:cubicBezTo>
                      <a:pt x="3620" y="4858"/>
                      <a:pt x="4000" y="2476"/>
                      <a:pt x="5334" y="1905"/>
                    </a:cubicBezTo>
                    <a:cubicBezTo>
                      <a:pt x="1619" y="1905"/>
                      <a:pt x="6477" y="1238"/>
                      <a:pt x="3715" y="571"/>
                    </a:cubicBezTo>
                    <a:cubicBezTo>
                      <a:pt x="4382" y="505"/>
                      <a:pt x="5048" y="505"/>
                      <a:pt x="5715" y="571"/>
                    </a:cubicBezTo>
                    <a:lnTo>
                      <a:pt x="3810" y="0"/>
                    </a:lnTo>
                    <a:lnTo>
                      <a:pt x="3810" y="0"/>
                    </a:lnTo>
                    <a:cubicBezTo>
                      <a:pt x="3810" y="0"/>
                      <a:pt x="3810" y="0"/>
                      <a:pt x="3810" y="0"/>
                    </a:cubicBezTo>
                    <a:lnTo>
                      <a:pt x="3810" y="0"/>
                    </a:lnTo>
                    <a:lnTo>
                      <a:pt x="3810" y="476"/>
                    </a:lnTo>
                    <a:cubicBezTo>
                      <a:pt x="2667" y="476"/>
                      <a:pt x="3810" y="476"/>
                      <a:pt x="3810" y="0"/>
                    </a:cubicBezTo>
                    <a:lnTo>
                      <a:pt x="3810" y="0"/>
                    </a:lnTo>
                    <a:lnTo>
                      <a:pt x="3810" y="0"/>
                    </a:lnTo>
                    <a:lnTo>
                      <a:pt x="0" y="667"/>
                    </a:lnTo>
                    <a:cubicBezTo>
                      <a:pt x="1248" y="781"/>
                      <a:pt x="2505" y="686"/>
                      <a:pt x="3715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3" name="任意多边形: 形状 262">
                <a:extLst>
                  <a:ext uri="{FF2B5EF4-FFF2-40B4-BE49-F238E27FC236}">
                    <a16:creationId xmlns:a16="http://schemas.microsoft.com/office/drawing/2014/main" id="{61C3066A-DF86-E8A6-3AF8-77D022545665}"/>
                  </a:ext>
                </a:extLst>
              </p:cNvPr>
              <p:cNvSpPr/>
              <p:nvPr/>
            </p:nvSpPr>
            <p:spPr>
              <a:xfrm>
                <a:off x="8264970" y="2069857"/>
                <a:ext cx="211" cy="9525"/>
              </a:xfrm>
              <a:custGeom>
                <a:avLst/>
                <a:gdLst>
                  <a:gd name="connsiteX0" fmla="*/ 212 w 211"/>
                  <a:gd name="connsiteY0" fmla="*/ 0 h 9525"/>
                  <a:gd name="connsiteX1" fmla="*/ 212 w 211"/>
                  <a:gd name="connsiteY1" fmla="*/ 0 h 9525"/>
                  <a:gd name="connsiteX2" fmla="*/ 212 w 21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9525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12" y="0"/>
                      <a:pt x="-265" y="0"/>
                      <a:pt x="2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4" name="任意多边形: 形状 263">
                <a:extLst>
                  <a:ext uri="{FF2B5EF4-FFF2-40B4-BE49-F238E27FC236}">
                    <a16:creationId xmlns:a16="http://schemas.microsoft.com/office/drawing/2014/main" id="{02A82E7C-E5CE-EDAF-B93C-BC3BCF6016CD}"/>
                  </a:ext>
                </a:extLst>
              </p:cNvPr>
              <p:cNvSpPr/>
              <p:nvPr/>
            </p:nvSpPr>
            <p:spPr>
              <a:xfrm>
                <a:off x="8261915" y="2066523"/>
                <a:ext cx="4018" cy="3786"/>
              </a:xfrm>
              <a:custGeom>
                <a:avLst/>
                <a:gdLst>
                  <a:gd name="connsiteX0" fmla="*/ 1743 w 4018"/>
                  <a:gd name="connsiteY0" fmla="*/ 2762 h 3786"/>
                  <a:gd name="connsiteX1" fmla="*/ 3172 w 4018"/>
                  <a:gd name="connsiteY1" fmla="*/ 2762 h 3786"/>
                  <a:gd name="connsiteX2" fmla="*/ 3172 w 4018"/>
                  <a:gd name="connsiteY2" fmla="*/ 3715 h 3786"/>
                  <a:gd name="connsiteX3" fmla="*/ 3172 w 4018"/>
                  <a:gd name="connsiteY3" fmla="*/ 2191 h 3786"/>
                  <a:gd name="connsiteX4" fmla="*/ 3172 w 4018"/>
                  <a:gd name="connsiteY4" fmla="*/ 2191 h 3786"/>
                  <a:gd name="connsiteX5" fmla="*/ 29 w 4018"/>
                  <a:gd name="connsiteY5" fmla="*/ 0 h 3786"/>
                  <a:gd name="connsiteX6" fmla="*/ 1743 w 4018"/>
                  <a:gd name="connsiteY6" fmla="*/ 2762 h 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18" h="3786">
                    <a:moveTo>
                      <a:pt x="1743" y="2762"/>
                    </a:moveTo>
                    <a:cubicBezTo>
                      <a:pt x="1743" y="2762"/>
                      <a:pt x="1743" y="2095"/>
                      <a:pt x="3172" y="2762"/>
                    </a:cubicBezTo>
                    <a:cubicBezTo>
                      <a:pt x="4601" y="3429"/>
                      <a:pt x="3172" y="3334"/>
                      <a:pt x="3172" y="3715"/>
                    </a:cubicBezTo>
                    <a:cubicBezTo>
                      <a:pt x="3172" y="4096"/>
                      <a:pt x="5077" y="2857"/>
                      <a:pt x="3172" y="2191"/>
                    </a:cubicBezTo>
                    <a:lnTo>
                      <a:pt x="3172" y="2191"/>
                    </a:lnTo>
                    <a:cubicBezTo>
                      <a:pt x="1648" y="2191"/>
                      <a:pt x="-257" y="190"/>
                      <a:pt x="29" y="0"/>
                    </a:cubicBezTo>
                    <a:cubicBezTo>
                      <a:pt x="372" y="1048"/>
                      <a:pt x="962" y="1991"/>
                      <a:pt x="1743" y="2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7C60E077-2C1B-6E66-8DA4-1B3C967FA533}"/>
                  </a:ext>
                </a:extLst>
              </p:cNvPr>
              <p:cNvSpPr/>
              <p:nvPr/>
            </p:nvSpPr>
            <p:spPr>
              <a:xfrm>
                <a:off x="8251752" y="2066714"/>
                <a:ext cx="3143" cy="1714"/>
              </a:xfrm>
              <a:custGeom>
                <a:avLst/>
                <a:gdLst>
                  <a:gd name="connsiteX0" fmla="*/ 3143 w 3143"/>
                  <a:gd name="connsiteY0" fmla="*/ 0 h 1714"/>
                  <a:gd name="connsiteX1" fmla="*/ 0 w 3143"/>
                  <a:gd name="connsiteY1" fmla="*/ 571 h 1714"/>
                  <a:gd name="connsiteX2" fmla="*/ 1619 w 3143"/>
                  <a:gd name="connsiteY2" fmla="*/ 1715 h 1714"/>
                  <a:gd name="connsiteX3" fmla="*/ 1619 w 3143"/>
                  <a:gd name="connsiteY3" fmla="*/ 1048 h 1714"/>
                  <a:gd name="connsiteX4" fmla="*/ 3143 w 3143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" h="1714">
                    <a:moveTo>
                      <a:pt x="3143" y="0"/>
                    </a:moveTo>
                    <a:lnTo>
                      <a:pt x="0" y="571"/>
                    </a:lnTo>
                    <a:lnTo>
                      <a:pt x="1619" y="1715"/>
                    </a:lnTo>
                    <a:lnTo>
                      <a:pt x="1619" y="1048"/>
                    </a:lnTo>
                    <a:cubicBezTo>
                      <a:pt x="3238" y="1238"/>
                      <a:pt x="2857" y="476"/>
                      <a:pt x="3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6" name="任意多边形: 形状 265">
                <a:extLst>
                  <a:ext uri="{FF2B5EF4-FFF2-40B4-BE49-F238E27FC236}">
                    <a16:creationId xmlns:a16="http://schemas.microsoft.com/office/drawing/2014/main" id="{10ED3471-8D1E-CB75-54D9-A347E64AC187}"/>
                  </a:ext>
                </a:extLst>
              </p:cNvPr>
              <p:cNvSpPr/>
              <p:nvPr/>
            </p:nvSpPr>
            <p:spPr>
              <a:xfrm>
                <a:off x="8236321" y="2061380"/>
                <a:ext cx="1809" cy="1904"/>
              </a:xfrm>
              <a:custGeom>
                <a:avLst/>
                <a:gdLst>
                  <a:gd name="connsiteX0" fmla="*/ 1429 w 1809"/>
                  <a:gd name="connsiteY0" fmla="*/ 1333 h 1904"/>
                  <a:gd name="connsiteX1" fmla="*/ 1810 w 1809"/>
                  <a:gd name="connsiteY1" fmla="*/ 0 h 1904"/>
                  <a:gd name="connsiteX2" fmla="*/ 0 w 1809"/>
                  <a:gd name="connsiteY2" fmla="*/ 1905 h 1904"/>
                  <a:gd name="connsiteX3" fmla="*/ 1429 w 1809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904">
                    <a:moveTo>
                      <a:pt x="1429" y="1333"/>
                    </a:moveTo>
                    <a:lnTo>
                      <a:pt x="1810" y="0"/>
                    </a:lnTo>
                    <a:lnTo>
                      <a:pt x="0" y="1905"/>
                    </a:lnTo>
                    <a:lnTo>
                      <a:pt x="1429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7" name="任意多边形: 形状 266">
                <a:extLst>
                  <a:ext uri="{FF2B5EF4-FFF2-40B4-BE49-F238E27FC236}">
                    <a16:creationId xmlns:a16="http://schemas.microsoft.com/office/drawing/2014/main" id="{C7E08894-AA15-3BF4-773A-B049544973EE}"/>
                  </a:ext>
                </a:extLst>
              </p:cNvPr>
              <p:cNvSpPr/>
              <p:nvPr/>
            </p:nvSpPr>
            <p:spPr>
              <a:xfrm>
                <a:off x="8232702" y="2061761"/>
                <a:ext cx="1142" cy="1142"/>
              </a:xfrm>
              <a:custGeom>
                <a:avLst/>
                <a:gdLst>
                  <a:gd name="connsiteX0" fmla="*/ 952 w 1142"/>
                  <a:gd name="connsiteY0" fmla="*/ 1143 h 1142"/>
                  <a:gd name="connsiteX1" fmla="*/ 1143 w 1142"/>
                  <a:gd name="connsiteY1" fmla="*/ 0 h 1142"/>
                  <a:gd name="connsiteX2" fmla="*/ 0 w 1142"/>
                  <a:gd name="connsiteY2" fmla="*/ 667 h 1142"/>
                  <a:gd name="connsiteX3" fmla="*/ 952 w 1142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142">
                    <a:moveTo>
                      <a:pt x="952" y="1143"/>
                    </a:moveTo>
                    <a:lnTo>
                      <a:pt x="1143" y="0"/>
                    </a:lnTo>
                    <a:lnTo>
                      <a:pt x="0" y="667"/>
                    </a:lnTo>
                    <a:lnTo>
                      <a:pt x="952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8" name="任意多边形: 形状 267">
                <a:extLst>
                  <a:ext uri="{FF2B5EF4-FFF2-40B4-BE49-F238E27FC236}">
                    <a16:creationId xmlns:a16="http://schemas.microsoft.com/office/drawing/2014/main" id="{A91318D4-818F-6021-00F0-EC5D11DD2829}"/>
                  </a:ext>
                </a:extLst>
              </p:cNvPr>
              <p:cNvSpPr/>
              <p:nvPr/>
            </p:nvSpPr>
            <p:spPr>
              <a:xfrm>
                <a:off x="8002768" y="2077286"/>
                <a:ext cx="857" cy="9525"/>
              </a:xfrm>
              <a:custGeom>
                <a:avLst/>
                <a:gdLst>
                  <a:gd name="connsiteX0" fmla="*/ 857 w 857"/>
                  <a:gd name="connsiteY0" fmla="*/ 0 h 9525"/>
                  <a:gd name="connsiteX1" fmla="*/ 0 w 85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" h="9525">
                    <a:moveTo>
                      <a:pt x="85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587D0051-9BFF-74BD-DC49-1ABBA0977923}"/>
                  </a:ext>
                </a:extLst>
              </p:cNvPr>
              <p:cNvSpPr/>
              <p:nvPr/>
            </p:nvSpPr>
            <p:spPr>
              <a:xfrm>
                <a:off x="8010166" y="2076810"/>
                <a:ext cx="126" cy="571"/>
              </a:xfrm>
              <a:custGeom>
                <a:avLst/>
                <a:gdLst>
                  <a:gd name="connsiteX0" fmla="*/ 127 w 126"/>
                  <a:gd name="connsiteY0" fmla="*/ 572 h 571"/>
                  <a:gd name="connsiteX1" fmla="*/ 127 w 126"/>
                  <a:gd name="connsiteY1" fmla="*/ 0 h 571"/>
                  <a:gd name="connsiteX2" fmla="*/ 127 w 126"/>
                  <a:gd name="connsiteY2" fmla="*/ 572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571">
                    <a:moveTo>
                      <a:pt x="127" y="572"/>
                    </a:moveTo>
                    <a:lnTo>
                      <a:pt x="127" y="0"/>
                    </a:lnTo>
                    <a:cubicBezTo>
                      <a:pt x="127" y="0"/>
                      <a:pt x="-159" y="476"/>
                      <a:pt x="127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3672BF81-107F-2A3A-2889-FBB501678133}"/>
                  </a:ext>
                </a:extLst>
              </p:cNvPr>
              <p:cNvSpPr/>
              <p:nvPr/>
            </p:nvSpPr>
            <p:spPr>
              <a:xfrm>
                <a:off x="8130863" y="2061083"/>
                <a:ext cx="2683" cy="1915"/>
              </a:xfrm>
              <a:custGeom>
                <a:avLst/>
                <a:gdLst>
                  <a:gd name="connsiteX0" fmla="*/ 2683 w 2683"/>
                  <a:gd name="connsiteY0" fmla="*/ 1916 h 1915"/>
                  <a:gd name="connsiteX1" fmla="*/ 16 w 2683"/>
                  <a:gd name="connsiteY1" fmla="*/ 487 h 1915"/>
                  <a:gd name="connsiteX2" fmla="*/ 16 w 2683"/>
                  <a:gd name="connsiteY2" fmla="*/ 1726 h 1915"/>
                  <a:gd name="connsiteX3" fmla="*/ 2683 w 2683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3" h="1915">
                    <a:moveTo>
                      <a:pt x="2683" y="1916"/>
                    </a:moveTo>
                    <a:cubicBezTo>
                      <a:pt x="1350" y="868"/>
                      <a:pt x="-174" y="-846"/>
                      <a:pt x="16" y="487"/>
                    </a:cubicBezTo>
                    <a:lnTo>
                      <a:pt x="16" y="1726"/>
                    </a:lnTo>
                    <a:cubicBezTo>
                      <a:pt x="902" y="1506"/>
                      <a:pt x="1835" y="1573"/>
                      <a:pt x="2683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1" name="任意多边形: 形状 270">
                <a:extLst>
                  <a:ext uri="{FF2B5EF4-FFF2-40B4-BE49-F238E27FC236}">
                    <a16:creationId xmlns:a16="http://schemas.microsoft.com/office/drawing/2014/main" id="{3E42B824-5119-7E2E-0AB4-759D0B8ADB72}"/>
                  </a:ext>
                </a:extLst>
              </p:cNvPr>
              <p:cNvSpPr/>
              <p:nvPr/>
            </p:nvSpPr>
            <p:spPr>
              <a:xfrm>
                <a:off x="8064966" y="2069381"/>
                <a:ext cx="952" cy="1238"/>
              </a:xfrm>
              <a:custGeom>
                <a:avLst/>
                <a:gdLst>
                  <a:gd name="connsiteX0" fmla="*/ 0 w 952"/>
                  <a:gd name="connsiteY0" fmla="*/ 1238 h 1238"/>
                  <a:gd name="connsiteX1" fmla="*/ 0 w 952"/>
                  <a:gd name="connsiteY1" fmla="*/ 1238 h 1238"/>
                  <a:gd name="connsiteX2" fmla="*/ 952 w 952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238">
                    <a:moveTo>
                      <a:pt x="0" y="1238"/>
                    </a:moveTo>
                    <a:lnTo>
                      <a:pt x="0" y="1238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2" name="任意多边形: 形状 271">
                <a:extLst>
                  <a:ext uri="{FF2B5EF4-FFF2-40B4-BE49-F238E27FC236}">
                    <a16:creationId xmlns:a16="http://schemas.microsoft.com/office/drawing/2014/main" id="{9C08CDC4-39FE-8324-48B4-0A5F3E960852}"/>
                  </a:ext>
                </a:extLst>
              </p:cNvPr>
              <p:cNvSpPr/>
              <p:nvPr/>
            </p:nvSpPr>
            <p:spPr>
              <a:xfrm>
                <a:off x="8062299" y="2075096"/>
                <a:ext cx="1714" cy="762"/>
              </a:xfrm>
              <a:custGeom>
                <a:avLst/>
                <a:gdLst>
                  <a:gd name="connsiteX0" fmla="*/ 1714 w 1714"/>
                  <a:gd name="connsiteY0" fmla="*/ 762 h 762"/>
                  <a:gd name="connsiteX1" fmla="*/ 0 w 1714"/>
                  <a:gd name="connsiteY1" fmla="*/ 0 h 762"/>
                  <a:gd name="connsiteX2" fmla="*/ 1714 w 1714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762">
                    <a:moveTo>
                      <a:pt x="1714" y="762"/>
                    </a:moveTo>
                    <a:lnTo>
                      <a:pt x="0" y="0"/>
                    </a:lnTo>
                    <a:cubicBezTo>
                      <a:pt x="533" y="324"/>
                      <a:pt x="1114" y="581"/>
                      <a:pt x="171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3" name="任意多边形: 形状 272">
                <a:extLst>
                  <a:ext uri="{FF2B5EF4-FFF2-40B4-BE49-F238E27FC236}">
                    <a16:creationId xmlns:a16="http://schemas.microsoft.com/office/drawing/2014/main" id="{ECF7E86E-0BD0-7EDC-E24B-86BD65C4FC93}"/>
                  </a:ext>
                </a:extLst>
              </p:cNvPr>
              <p:cNvSpPr/>
              <p:nvPr/>
            </p:nvSpPr>
            <p:spPr>
              <a:xfrm>
                <a:off x="7966097" y="2078811"/>
                <a:ext cx="1153" cy="1333"/>
              </a:xfrm>
              <a:custGeom>
                <a:avLst/>
                <a:gdLst>
                  <a:gd name="connsiteX0" fmla="*/ 1143 w 1153"/>
                  <a:gd name="connsiteY0" fmla="*/ 0 h 1333"/>
                  <a:gd name="connsiteX1" fmla="*/ 0 w 1153"/>
                  <a:gd name="connsiteY1" fmla="*/ 1333 h 1333"/>
                  <a:gd name="connsiteX2" fmla="*/ 1143 w 1153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" h="1333">
                    <a:moveTo>
                      <a:pt x="1143" y="0"/>
                    </a:moveTo>
                    <a:lnTo>
                      <a:pt x="0" y="1333"/>
                    </a:lnTo>
                    <a:cubicBezTo>
                      <a:pt x="1714" y="1143"/>
                      <a:pt x="953" y="476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4" name="任意多边形: 形状 273">
                <a:extLst>
                  <a:ext uri="{FF2B5EF4-FFF2-40B4-BE49-F238E27FC236}">
                    <a16:creationId xmlns:a16="http://schemas.microsoft.com/office/drawing/2014/main" id="{98D6C676-9454-AED1-D956-B6DD3E9E131A}"/>
                  </a:ext>
                </a:extLst>
              </p:cNvPr>
              <p:cNvSpPr/>
              <p:nvPr/>
            </p:nvSpPr>
            <p:spPr>
              <a:xfrm>
                <a:off x="8189077" y="2062618"/>
                <a:ext cx="2857" cy="1203"/>
              </a:xfrm>
              <a:custGeom>
                <a:avLst/>
                <a:gdLst>
                  <a:gd name="connsiteX0" fmla="*/ 2857 w 2857"/>
                  <a:gd name="connsiteY0" fmla="*/ 762 h 1203"/>
                  <a:gd name="connsiteX1" fmla="*/ 0 w 2857"/>
                  <a:gd name="connsiteY1" fmla="*/ 0 h 1203"/>
                  <a:gd name="connsiteX2" fmla="*/ 2857 w 2857"/>
                  <a:gd name="connsiteY2" fmla="*/ 762 h 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203">
                    <a:moveTo>
                      <a:pt x="2857" y="762"/>
                    </a:moveTo>
                    <a:cubicBezTo>
                      <a:pt x="1943" y="381"/>
                      <a:pt x="981" y="124"/>
                      <a:pt x="0" y="0"/>
                    </a:cubicBezTo>
                    <a:cubicBezTo>
                      <a:pt x="1333" y="762"/>
                      <a:pt x="2476" y="1810"/>
                      <a:pt x="2857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5" name="任意多边形: 形状 274">
                <a:extLst>
                  <a:ext uri="{FF2B5EF4-FFF2-40B4-BE49-F238E27FC236}">
                    <a16:creationId xmlns:a16="http://schemas.microsoft.com/office/drawing/2014/main" id="{B8F5B9D1-C65D-A137-3934-FEB16C473A55}"/>
                  </a:ext>
                </a:extLst>
              </p:cNvPr>
              <p:cNvSpPr/>
              <p:nvPr/>
            </p:nvSpPr>
            <p:spPr>
              <a:xfrm>
                <a:off x="8005512" y="2063761"/>
                <a:ext cx="788" cy="919"/>
              </a:xfrm>
              <a:custGeom>
                <a:avLst/>
                <a:gdLst>
                  <a:gd name="connsiteX0" fmla="*/ 780 w 788"/>
                  <a:gd name="connsiteY0" fmla="*/ 0 h 919"/>
                  <a:gd name="connsiteX1" fmla="*/ 18 w 788"/>
                  <a:gd name="connsiteY1" fmla="*/ 857 h 919"/>
                  <a:gd name="connsiteX2" fmla="*/ 780 w 788"/>
                  <a:gd name="connsiteY2" fmla="*/ 0 h 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8" h="919">
                    <a:moveTo>
                      <a:pt x="780" y="0"/>
                    </a:moveTo>
                    <a:cubicBezTo>
                      <a:pt x="209" y="0"/>
                      <a:pt x="-77" y="571"/>
                      <a:pt x="18" y="857"/>
                    </a:cubicBezTo>
                    <a:cubicBezTo>
                      <a:pt x="113" y="1143"/>
                      <a:pt x="875" y="381"/>
                      <a:pt x="7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6" name="任意多边形: 形状 275">
                <a:extLst>
                  <a:ext uri="{FF2B5EF4-FFF2-40B4-BE49-F238E27FC236}">
                    <a16:creationId xmlns:a16="http://schemas.microsoft.com/office/drawing/2014/main" id="{E28034FA-88A0-2A14-26E2-54731FDB0A13}"/>
                  </a:ext>
                </a:extLst>
              </p:cNvPr>
              <p:cNvSpPr/>
              <p:nvPr/>
            </p:nvSpPr>
            <p:spPr>
              <a:xfrm>
                <a:off x="8185458" y="2062089"/>
                <a:ext cx="3429" cy="528"/>
              </a:xfrm>
              <a:custGeom>
                <a:avLst/>
                <a:gdLst>
                  <a:gd name="connsiteX0" fmla="*/ 0 w 3429"/>
                  <a:gd name="connsiteY0" fmla="*/ 529 h 528"/>
                  <a:gd name="connsiteX1" fmla="*/ 667 w 3429"/>
                  <a:gd name="connsiteY1" fmla="*/ 529 h 528"/>
                  <a:gd name="connsiteX2" fmla="*/ 3429 w 3429"/>
                  <a:gd name="connsiteY2" fmla="*/ 529 h 528"/>
                  <a:gd name="connsiteX3" fmla="*/ 0 w 3429"/>
                  <a:gd name="connsiteY3" fmla="*/ 529 h 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" h="528">
                    <a:moveTo>
                      <a:pt x="0" y="529"/>
                    </a:moveTo>
                    <a:lnTo>
                      <a:pt x="667" y="529"/>
                    </a:lnTo>
                    <a:cubicBezTo>
                      <a:pt x="1581" y="376"/>
                      <a:pt x="2515" y="376"/>
                      <a:pt x="3429" y="529"/>
                    </a:cubicBezTo>
                    <a:cubicBezTo>
                      <a:pt x="2391" y="-176"/>
                      <a:pt x="1038" y="-176"/>
                      <a:pt x="0" y="5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7" name="任意多边形: 形状 276">
                <a:extLst>
                  <a:ext uri="{FF2B5EF4-FFF2-40B4-BE49-F238E27FC236}">
                    <a16:creationId xmlns:a16="http://schemas.microsoft.com/office/drawing/2014/main" id="{BBFE3A71-9E85-E0C3-6DF1-AC821F1D6894}"/>
                  </a:ext>
                </a:extLst>
              </p:cNvPr>
              <p:cNvSpPr/>
              <p:nvPr/>
            </p:nvSpPr>
            <p:spPr>
              <a:xfrm>
                <a:off x="7834948" y="2077572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8" name="任意多边形: 形状 277">
                <a:extLst>
                  <a:ext uri="{FF2B5EF4-FFF2-40B4-BE49-F238E27FC236}">
                    <a16:creationId xmlns:a16="http://schemas.microsoft.com/office/drawing/2014/main" id="{E45669BC-069E-944E-90D6-7F53D323841D}"/>
                  </a:ext>
                </a:extLst>
              </p:cNvPr>
              <p:cNvSpPr/>
              <p:nvPr/>
            </p:nvSpPr>
            <p:spPr>
              <a:xfrm>
                <a:off x="7796552" y="206471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9" name="任意多边形: 形状 278">
                <a:extLst>
                  <a:ext uri="{FF2B5EF4-FFF2-40B4-BE49-F238E27FC236}">
                    <a16:creationId xmlns:a16="http://schemas.microsoft.com/office/drawing/2014/main" id="{4A71E78D-C612-E507-8C65-0967CE6E7DBF}"/>
                  </a:ext>
                </a:extLst>
              </p:cNvPr>
              <p:cNvSpPr/>
              <p:nvPr/>
            </p:nvSpPr>
            <p:spPr>
              <a:xfrm>
                <a:off x="8217271" y="2062332"/>
                <a:ext cx="380" cy="9525"/>
              </a:xfrm>
              <a:custGeom>
                <a:avLst/>
                <a:gdLst>
                  <a:gd name="connsiteX0" fmla="*/ 0 w 380"/>
                  <a:gd name="connsiteY0" fmla="*/ 0 h 9525"/>
                  <a:gd name="connsiteX1" fmla="*/ 0 w 38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0" h="9525">
                    <a:moveTo>
                      <a:pt x="0" y="0"/>
                    </a:moveTo>
                    <a:cubicBezTo>
                      <a:pt x="857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0" name="任意多边形: 形状 279">
                <a:extLst>
                  <a:ext uri="{FF2B5EF4-FFF2-40B4-BE49-F238E27FC236}">
                    <a16:creationId xmlns:a16="http://schemas.microsoft.com/office/drawing/2014/main" id="{46C3C218-7718-39AB-48C7-D02C31A581BA}"/>
                  </a:ext>
                </a:extLst>
              </p:cNvPr>
              <p:cNvSpPr/>
              <p:nvPr/>
            </p:nvSpPr>
            <p:spPr>
              <a:xfrm>
                <a:off x="8221412" y="2067381"/>
                <a:ext cx="50" cy="571"/>
              </a:xfrm>
              <a:custGeom>
                <a:avLst/>
                <a:gdLst>
                  <a:gd name="connsiteX0" fmla="*/ 50 w 50"/>
                  <a:gd name="connsiteY0" fmla="*/ 0 h 571"/>
                  <a:gd name="connsiteX1" fmla="*/ 50 w 50"/>
                  <a:gd name="connsiteY1" fmla="*/ 571 h 571"/>
                  <a:gd name="connsiteX2" fmla="*/ 50 w 50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" h="571">
                    <a:moveTo>
                      <a:pt x="50" y="0"/>
                    </a:moveTo>
                    <a:cubicBezTo>
                      <a:pt x="-17" y="181"/>
                      <a:pt x="-17" y="391"/>
                      <a:pt x="50" y="571"/>
                    </a:cubicBezTo>
                    <a:cubicBezTo>
                      <a:pt x="-17" y="391"/>
                      <a:pt x="-17" y="181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1" name="任意多边形: 形状 280">
                <a:extLst>
                  <a:ext uri="{FF2B5EF4-FFF2-40B4-BE49-F238E27FC236}">
                    <a16:creationId xmlns:a16="http://schemas.microsoft.com/office/drawing/2014/main" id="{797126B9-0C1A-1429-3521-A0E1AEFA046A}"/>
                  </a:ext>
                </a:extLst>
              </p:cNvPr>
              <p:cNvSpPr/>
              <p:nvPr/>
            </p:nvSpPr>
            <p:spPr>
              <a:xfrm>
                <a:off x="8177075" y="2070524"/>
                <a:ext cx="42" cy="84"/>
              </a:xfrm>
              <a:custGeom>
                <a:avLst/>
                <a:gdLst>
                  <a:gd name="connsiteX0" fmla="*/ 0 w 42"/>
                  <a:gd name="connsiteY0" fmla="*/ 0 h 84"/>
                  <a:gd name="connsiteX1" fmla="*/ 0 w 42"/>
                  <a:gd name="connsiteY1" fmla="*/ 0 h 84"/>
                  <a:gd name="connsiteX2" fmla="*/ 0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2" name="任意多边形: 形状 281">
                <a:extLst>
                  <a:ext uri="{FF2B5EF4-FFF2-40B4-BE49-F238E27FC236}">
                    <a16:creationId xmlns:a16="http://schemas.microsoft.com/office/drawing/2014/main" id="{37724529-6138-4005-163A-A0C3525B16C5}"/>
                  </a:ext>
                </a:extLst>
              </p:cNvPr>
              <p:cNvSpPr/>
              <p:nvPr/>
            </p:nvSpPr>
            <p:spPr>
              <a:xfrm>
                <a:off x="8217462" y="2062904"/>
                <a:ext cx="1142" cy="57"/>
              </a:xfrm>
              <a:custGeom>
                <a:avLst/>
                <a:gdLst>
                  <a:gd name="connsiteX0" fmla="*/ 1143 w 1142"/>
                  <a:gd name="connsiteY0" fmla="*/ 0 h 57"/>
                  <a:gd name="connsiteX1" fmla="*/ 0 w 1142"/>
                  <a:gd name="connsiteY1" fmla="*/ 0 h 57"/>
                  <a:gd name="connsiteX2" fmla="*/ 1143 w 1142"/>
                  <a:gd name="connsiteY2" fmla="*/ 0 h 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57">
                    <a:moveTo>
                      <a:pt x="1143" y="0"/>
                    </a:moveTo>
                    <a:lnTo>
                      <a:pt x="0" y="0"/>
                    </a:lnTo>
                    <a:cubicBezTo>
                      <a:pt x="381" y="76"/>
                      <a:pt x="762" y="76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3" name="任意多边形: 形状 282">
                <a:extLst>
                  <a:ext uri="{FF2B5EF4-FFF2-40B4-BE49-F238E27FC236}">
                    <a16:creationId xmlns:a16="http://schemas.microsoft.com/office/drawing/2014/main" id="{C375302B-C9E5-3D9B-AA91-5A143DC40248}"/>
                  </a:ext>
                </a:extLst>
              </p:cNvPr>
              <p:cNvSpPr/>
              <p:nvPr/>
            </p:nvSpPr>
            <p:spPr>
              <a:xfrm>
                <a:off x="8218414" y="2062248"/>
                <a:ext cx="761" cy="84"/>
              </a:xfrm>
              <a:custGeom>
                <a:avLst/>
                <a:gdLst>
                  <a:gd name="connsiteX0" fmla="*/ 0 w 761"/>
                  <a:gd name="connsiteY0" fmla="*/ 85 h 84"/>
                  <a:gd name="connsiteX1" fmla="*/ 762 w 761"/>
                  <a:gd name="connsiteY1" fmla="*/ 85 h 84"/>
                  <a:gd name="connsiteX2" fmla="*/ 0 w 761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84">
                    <a:moveTo>
                      <a:pt x="0" y="85"/>
                    </a:moveTo>
                    <a:lnTo>
                      <a:pt x="762" y="85"/>
                    </a:lnTo>
                    <a:cubicBezTo>
                      <a:pt x="762" y="85"/>
                      <a:pt x="762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4" name="任意多边形: 形状 283">
                <a:extLst>
                  <a:ext uri="{FF2B5EF4-FFF2-40B4-BE49-F238E27FC236}">
                    <a16:creationId xmlns:a16="http://schemas.microsoft.com/office/drawing/2014/main" id="{C7071945-AF78-3857-A398-4EAD73F3353A}"/>
                  </a:ext>
                </a:extLst>
              </p:cNvPr>
              <p:cNvSpPr/>
              <p:nvPr/>
            </p:nvSpPr>
            <p:spPr>
              <a:xfrm>
                <a:off x="8216033" y="2062427"/>
                <a:ext cx="1428" cy="9525"/>
              </a:xfrm>
              <a:custGeom>
                <a:avLst/>
                <a:gdLst>
                  <a:gd name="connsiteX0" fmla="*/ 0 w 1428"/>
                  <a:gd name="connsiteY0" fmla="*/ 0 h 9525"/>
                  <a:gd name="connsiteX1" fmla="*/ 1429 w 1428"/>
                  <a:gd name="connsiteY1" fmla="*/ 0 h 9525"/>
                  <a:gd name="connsiteX2" fmla="*/ 1429 w 1428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9525">
                    <a:moveTo>
                      <a:pt x="0" y="0"/>
                    </a:moveTo>
                    <a:lnTo>
                      <a:pt x="1429" y="0"/>
                    </a:lnTo>
                    <a:cubicBezTo>
                      <a:pt x="1429" y="0"/>
                      <a:pt x="1429" y="0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1F405EDD-99B4-A004-0372-7371E19C5A95}"/>
                  </a:ext>
                </a:extLst>
              </p:cNvPr>
              <p:cNvSpPr/>
              <p:nvPr/>
            </p:nvSpPr>
            <p:spPr>
              <a:xfrm>
                <a:off x="7905177" y="2074143"/>
                <a:ext cx="721" cy="322"/>
              </a:xfrm>
              <a:custGeom>
                <a:avLst/>
                <a:gdLst>
                  <a:gd name="connsiteX0" fmla="*/ 721 w 721"/>
                  <a:gd name="connsiteY0" fmla="*/ 0 h 322"/>
                  <a:gd name="connsiteX1" fmla="*/ 721 w 721"/>
                  <a:gd name="connsiteY1" fmla="*/ 0 h 322"/>
                  <a:gd name="connsiteX2" fmla="*/ 721 w 721"/>
                  <a:gd name="connsiteY2" fmla="*/ 0 h 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" h="322">
                    <a:moveTo>
                      <a:pt x="721" y="0"/>
                    </a:moveTo>
                    <a:lnTo>
                      <a:pt x="721" y="0"/>
                    </a:lnTo>
                    <a:cubicBezTo>
                      <a:pt x="-422" y="476"/>
                      <a:pt x="-41" y="381"/>
                      <a:pt x="7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6" name="任意多边形: 形状 285">
                <a:extLst>
                  <a:ext uri="{FF2B5EF4-FFF2-40B4-BE49-F238E27FC236}">
                    <a16:creationId xmlns:a16="http://schemas.microsoft.com/office/drawing/2014/main" id="{B06407D9-F24D-52F4-C286-A99700147BAB}"/>
                  </a:ext>
                </a:extLst>
              </p:cNvPr>
              <p:cNvSpPr/>
              <p:nvPr/>
            </p:nvSpPr>
            <p:spPr>
              <a:xfrm>
                <a:off x="8111067" y="207623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922FEEFF-55BF-26E7-B8CD-E016C613C81B}"/>
                  </a:ext>
                </a:extLst>
              </p:cNvPr>
              <p:cNvSpPr/>
              <p:nvPr/>
            </p:nvSpPr>
            <p:spPr>
              <a:xfrm>
                <a:off x="8107924" y="2072429"/>
                <a:ext cx="3143" cy="4762"/>
              </a:xfrm>
              <a:custGeom>
                <a:avLst/>
                <a:gdLst>
                  <a:gd name="connsiteX0" fmla="*/ 0 w 3143"/>
                  <a:gd name="connsiteY0" fmla="*/ 4763 h 4762"/>
                  <a:gd name="connsiteX1" fmla="*/ 3143 w 3143"/>
                  <a:gd name="connsiteY1" fmla="*/ 3715 h 4762"/>
                  <a:gd name="connsiteX2" fmla="*/ 2096 w 3143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3" h="4762">
                    <a:moveTo>
                      <a:pt x="0" y="4763"/>
                    </a:moveTo>
                    <a:cubicBezTo>
                      <a:pt x="1333" y="3143"/>
                      <a:pt x="2096" y="3334"/>
                      <a:pt x="3143" y="3715"/>
                    </a:cubicBezTo>
                    <a:lnTo>
                      <a:pt x="20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8" name="任意多边形: 形状 287">
                <a:extLst>
                  <a:ext uri="{FF2B5EF4-FFF2-40B4-BE49-F238E27FC236}">
                    <a16:creationId xmlns:a16="http://schemas.microsoft.com/office/drawing/2014/main" id="{95F2979E-94E1-4107-E5FB-0F5F790074A3}"/>
                  </a:ext>
                </a:extLst>
              </p:cNvPr>
              <p:cNvSpPr/>
              <p:nvPr/>
            </p:nvSpPr>
            <p:spPr>
              <a:xfrm>
                <a:off x="7787693" y="2058845"/>
                <a:ext cx="444722" cy="22823"/>
              </a:xfrm>
              <a:custGeom>
                <a:avLst/>
                <a:gdLst>
                  <a:gd name="connsiteX0" fmla="*/ 199930 w 444722"/>
                  <a:gd name="connsiteY0" fmla="*/ 18823 h 22823"/>
                  <a:gd name="connsiteX1" fmla="*/ 202121 w 444722"/>
                  <a:gd name="connsiteY1" fmla="*/ 19965 h 22823"/>
                  <a:gd name="connsiteX2" fmla="*/ 199644 w 444722"/>
                  <a:gd name="connsiteY2" fmla="*/ 22823 h 22823"/>
                  <a:gd name="connsiteX3" fmla="*/ 208407 w 444722"/>
                  <a:gd name="connsiteY3" fmla="*/ 18441 h 22823"/>
                  <a:gd name="connsiteX4" fmla="*/ 209931 w 444722"/>
                  <a:gd name="connsiteY4" fmla="*/ 19203 h 22823"/>
                  <a:gd name="connsiteX5" fmla="*/ 208978 w 444722"/>
                  <a:gd name="connsiteY5" fmla="*/ 19203 h 22823"/>
                  <a:gd name="connsiteX6" fmla="*/ 214694 w 444722"/>
                  <a:gd name="connsiteY6" fmla="*/ 16917 h 22823"/>
                  <a:gd name="connsiteX7" fmla="*/ 215932 w 444722"/>
                  <a:gd name="connsiteY7" fmla="*/ 18251 h 22823"/>
                  <a:gd name="connsiteX8" fmla="*/ 218789 w 444722"/>
                  <a:gd name="connsiteY8" fmla="*/ 17298 h 22823"/>
                  <a:gd name="connsiteX9" fmla="*/ 218789 w 444722"/>
                  <a:gd name="connsiteY9" fmla="*/ 17965 h 22823"/>
                  <a:gd name="connsiteX10" fmla="*/ 222980 w 444722"/>
                  <a:gd name="connsiteY10" fmla="*/ 17965 h 22823"/>
                  <a:gd name="connsiteX11" fmla="*/ 222980 w 444722"/>
                  <a:gd name="connsiteY11" fmla="*/ 17965 h 22823"/>
                  <a:gd name="connsiteX12" fmla="*/ 225647 w 444722"/>
                  <a:gd name="connsiteY12" fmla="*/ 15965 h 22823"/>
                  <a:gd name="connsiteX13" fmla="*/ 225647 w 444722"/>
                  <a:gd name="connsiteY13" fmla="*/ 16822 h 22823"/>
                  <a:gd name="connsiteX14" fmla="*/ 228028 w 444722"/>
                  <a:gd name="connsiteY14" fmla="*/ 15870 h 22823"/>
                  <a:gd name="connsiteX15" fmla="*/ 225361 w 444722"/>
                  <a:gd name="connsiteY15" fmla="*/ 17775 h 22823"/>
                  <a:gd name="connsiteX16" fmla="*/ 232124 w 444722"/>
                  <a:gd name="connsiteY16" fmla="*/ 19108 h 22823"/>
                  <a:gd name="connsiteX17" fmla="*/ 229934 w 444722"/>
                  <a:gd name="connsiteY17" fmla="*/ 19585 h 22823"/>
                  <a:gd name="connsiteX18" fmla="*/ 235553 w 444722"/>
                  <a:gd name="connsiteY18" fmla="*/ 22442 h 22823"/>
                  <a:gd name="connsiteX19" fmla="*/ 233077 w 444722"/>
                  <a:gd name="connsiteY19" fmla="*/ 17870 h 22823"/>
                  <a:gd name="connsiteX20" fmla="*/ 236125 w 444722"/>
                  <a:gd name="connsiteY20" fmla="*/ 17870 h 22823"/>
                  <a:gd name="connsiteX21" fmla="*/ 239173 w 444722"/>
                  <a:gd name="connsiteY21" fmla="*/ 18823 h 22823"/>
                  <a:gd name="connsiteX22" fmla="*/ 239173 w 444722"/>
                  <a:gd name="connsiteY22" fmla="*/ 20728 h 22823"/>
                  <a:gd name="connsiteX23" fmla="*/ 241935 w 444722"/>
                  <a:gd name="connsiteY23" fmla="*/ 18346 h 22823"/>
                  <a:gd name="connsiteX24" fmla="*/ 244888 w 444722"/>
                  <a:gd name="connsiteY24" fmla="*/ 21204 h 22823"/>
                  <a:gd name="connsiteX25" fmla="*/ 246507 w 444722"/>
                  <a:gd name="connsiteY25" fmla="*/ 18537 h 22823"/>
                  <a:gd name="connsiteX26" fmla="*/ 254318 w 444722"/>
                  <a:gd name="connsiteY26" fmla="*/ 17394 h 22823"/>
                  <a:gd name="connsiteX27" fmla="*/ 254318 w 444722"/>
                  <a:gd name="connsiteY27" fmla="*/ 19013 h 22823"/>
                  <a:gd name="connsiteX28" fmla="*/ 256032 w 444722"/>
                  <a:gd name="connsiteY28" fmla="*/ 17584 h 22823"/>
                  <a:gd name="connsiteX29" fmla="*/ 256032 w 444722"/>
                  <a:gd name="connsiteY29" fmla="*/ 18251 h 22823"/>
                  <a:gd name="connsiteX30" fmla="*/ 258413 w 444722"/>
                  <a:gd name="connsiteY30" fmla="*/ 15870 h 22823"/>
                  <a:gd name="connsiteX31" fmla="*/ 265748 w 444722"/>
                  <a:gd name="connsiteY31" fmla="*/ 16536 h 22823"/>
                  <a:gd name="connsiteX32" fmla="*/ 265748 w 444722"/>
                  <a:gd name="connsiteY32" fmla="*/ 18441 h 22823"/>
                  <a:gd name="connsiteX33" fmla="*/ 272129 w 444722"/>
                  <a:gd name="connsiteY33" fmla="*/ 15298 h 22823"/>
                  <a:gd name="connsiteX34" fmla="*/ 274796 w 444722"/>
                  <a:gd name="connsiteY34" fmla="*/ 16536 h 22823"/>
                  <a:gd name="connsiteX35" fmla="*/ 277463 w 444722"/>
                  <a:gd name="connsiteY35" fmla="*/ 12060 h 22823"/>
                  <a:gd name="connsiteX36" fmla="*/ 275844 w 444722"/>
                  <a:gd name="connsiteY36" fmla="*/ 10536 h 22823"/>
                  <a:gd name="connsiteX37" fmla="*/ 279273 w 444722"/>
                  <a:gd name="connsiteY37" fmla="*/ 9488 h 22823"/>
                  <a:gd name="connsiteX38" fmla="*/ 279273 w 444722"/>
                  <a:gd name="connsiteY38" fmla="*/ 11203 h 22823"/>
                  <a:gd name="connsiteX39" fmla="*/ 279940 w 444722"/>
                  <a:gd name="connsiteY39" fmla="*/ 11203 h 22823"/>
                  <a:gd name="connsiteX40" fmla="*/ 279940 w 444722"/>
                  <a:gd name="connsiteY40" fmla="*/ 13965 h 22823"/>
                  <a:gd name="connsiteX41" fmla="*/ 278606 w 444722"/>
                  <a:gd name="connsiteY41" fmla="*/ 12822 h 22823"/>
                  <a:gd name="connsiteX42" fmla="*/ 277178 w 444722"/>
                  <a:gd name="connsiteY42" fmla="*/ 16346 h 22823"/>
                  <a:gd name="connsiteX43" fmla="*/ 278321 w 444722"/>
                  <a:gd name="connsiteY43" fmla="*/ 15774 h 22823"/>
                  <a:gd name="connsiteX44" fmla="*/ 278321 w 444722"/>
                  <a:gd name="connsiteY44" fmla="*/ 16536 h 22823"/>
                  <a:gd name="connsiteX45" fmla="*/ 279368 w 444722"/>
                  <a:gd name="connsiteY45" fmla="*/ 15870 h 22823"/>
                  <a:gd name="connsiteX46" fmla="*/ 280130 w 444722"/>
                  <a:gd name="connsiteY46" fmla="*/ 17965 h 22823"/>
                  <a:gd name="connsiteX47" fmla="*/ 280130 w 444722"/>
                  <a:gd name="connsiteY47" fmla="*/ 17108 h 22823"/>
                  <a:gd name="connsiteX48" fmla="*/ 284702 w 444722"/>
                  <a:gd name="connsiteY48" fmla="*/ 18441 h 22823"/>
                  <a:gd name="connsiteX49" fmla="*/ 295942 w 444722"/>
                  <a:gd name="connsiteY49" fmla="*/ 12441 h 22823"/>
                  <a:gd name="connsiteX50" fmla="*/ 295942 w 444722"/>
                  <a:gd name="connsiteY50" fmla="*/ 16727 h 22823"/>
                  <a:gd name="connsiteX51" fmla="*/ 289179 w 444722"/>
                  <a:gd name="connsiteY51" fmla="*/ 16727 h 22823"/>
                  <a:gd name="connsiteX52" fmla="*/ 289941 w 444722"/>
                  <a:gd name="connsiteY52" fmla="*/ 18156 h 22823"/>
                  <a:gd name="connsiteX53" fmla="*/ 294703 w 444722"/>
                  <a:gd name="connsiteY53" fmla="*/ 16346 h 22823"/>
                  <a:gd name="connsiteX54" fmla="*/ 296990 w 444722"/>
                  <a:gd name="connsiteY54" fmla="*/ 18061 h 22823"/>
                  <a:gd name="connsiteX55" fmla="*/ 302514 w 444722"/>
                  <a:gd name="connsiteY55" fmla="*/ 15298 h 22823"/>
                  <a:gd name="connsiteX56" fmla="*/ 299752 w 444722"/>
                  <a:gd name="connsiteY56" fmla="*/ 17013 h 22823"/>
                  <a:gd name="connsiteX57" fmla="*/ 305753 w 444722"/>
                  <a:gd name="connsiteY57" fmla="*/ 15394 h 22823"/>
                  <a:gd name="connsiteX58" fmla="*/ 304610 w 444722"/>
                  <a:gd name="connsiteY58" fmla="*/ 15394 h 22823"/>
                  <a:gd name="connsiteX59" fmla="*/ 308515 w 444722"/>
                  <a:gd name="connsiteY59" fmla="*/ 16060 h 22823"/>
                  <a:gd name="connsiteX60" fmla="*/ 307848 w 444722"/>
                  <a:gd name="connsiteY60" fmla="*/ 16060 h 22823"/>
                  <a:gd name="connsiteX61" fmla="*/ 320135 w 444722"/>
                  <a:gd name="connsiteY61" fmla="*/ 13584 h 22823"/>
                  <a:gd name="connsiteX62" fmla="*/ 319373 w 444722"/>
                  <a:gd name="connsiteY62" fmla="*/ 17108 h 22823"/>
                  <a:gd name="connsiteX63" fmla="*/ 326231 w 444722"/>
                  <a:gd name="connsiteY63" fmla="*/ 8726 h 22823"/>
                  <a:gd name="connsiteX64" fmla="*/ 324803 w 444722"/>
                  <a:gd name="connsiteY64" fmla="*/ 17108 h 22823"/>
                  <a:gd name="connsiteX65" fmla="*/ 328803 w 444722"/>
                  <a:gd name="connsiteY65" fmla="*/ 17108 h 22823"/>
                  <a:gd name="connsiteX66" fmla="*/ 328041 w 444722"/>
                  <a:gd name="connsiteY66" fmla="*/ 13869 h 22823"/>
                  <a:gd name="connsiteX67" fmla="*/ 332613 w 444722"/>
                  <a:gd name="connsiteY67" fmla="*/ 17108 h 22823"/>
                  <a:gd name="connsiteX68" fmla="*/ 334137 w 444722"/>
                  <a:gd name="connsiteY68" fmla="*/ 13393 h 22823"/>
                  <a:gd name="connsiteX69" fmla="*/ 334137 w 444722"/>
                  <a:gd name="connsiteY69" fmla="*/ 17108 h 22823"/>
                  <a:gd name="connsiteX70" fmla="*/ 337757 w 444722"/>
                  <a:gd name="connsiteY70" fmla="*/ 13774 h 22823"/>
                  <a:gd name="connsiteX71" fmla="*/ 338423 w 444722"/>
                  <a:gd name="connsiteY71" fmla="*/ 17489 h 22823"/>
                  <a:gd name="connsiteX72" fmla="*/ 342614 w 444722"/>
                  <a:gd name="connsiteY72" fmla="*/ 17489 h 22823"/>
                  <a:gd name="connsiteX73" fmla="*/ 341090 w 444722"/>
                  <a:gd name="connsiteY73" fmla="*/ 16727 h 22823"/>
                  <a:gd name="connsiteX74" fmla="*/ 349282 w 444722"/>
                  <a:gd name="connsiteY74" fmla="*/ 12250 h 22823"/>
                  <a:gd name="connsiteX75" fmla="*/ 350139 w 444722"/>
                  <a:gd name="connsiteY75" fmla="*/ 16822 h 22823"/>
                  <a:gd name="connsiteX76" fmla="*/ 358045 w 444722"/>
                  <a:gd name="connsiteY76" fmla="*/ 7297 h 22823"/>
                  <a:gd name="connsiteX77" fmla="*/ 358711 w 444722"/>
                  <a:gd name="connsiteY77" fmla="*/ 8250 h 22823"/>
                  <a:gd name="connsiteX78" fmla="*/ 361569 w 444722"/>
                  <a:gd name="connsiteY78" fmla="*/ 7202 h 22823"/>
                  <a:gd name="connsiteX79" fmla="*/ 352044 w 444722"/>
                  <a:gd name="connsiteY79" fmla="*/ 16727 h 22823"/>
                  <a:gd name="connsiteX80" fmla="*/ 354806 w 444722"/>
                  <a:gd name="connsiteY80" fmla="*/ 17775 h 22823"/>
                  <a:gd name="connsiteX81" fmla="*/ 352806 w 444722"/>
                  <a:gd name="connsiteY81" fmla="*/ 19203 h 22823"/>
                  <a:gd name="connsiteX82" fmla="*/ 358235 w 444722"/>
                  <a:gd name="connsiteY82" fmla="*/ 19775 h 22823"/>
                  <a:gd name="connsiteX83" fmla="*/ 362236 w 444722"/>
                  <a:gd name="connsiteY83" fmla="*/ 16251 h 22823"/>
                  <a:gd name="connsiteX84" fmla="*/ 356330 w 444722"/>
                  <a:gd name="connsiteY84" fmla="*/ 18251 h 22823"/>
                  <a:gd name="connsiteX85" fmla="*/ 363569 w 444722"/>
                  <a:gd name="connsiteY85" fmla="*/ 13012 h 22823"/>
                  <a:gd name="connsiteX86" fmla="*/ 362903 w 444722"/>
                  <a:gd name="connsiteY86" fmla="*/ 17203 h 22823"/>
                  <a:gd name="connsiteX87" fmla="*/ 366903 w 444722"/>
                  <a:gd name="connsiteY87" fmla="*/ 16346 h 22823"/>
                  <a:gd name="connsiteX88" fmla="*/ 365284 w 444722"/>
                  <a:gd name="connsiteY88" fmla="*/ 17394 h 22823"/>
                  <a:gd name="connsiteX89" fmla="*/ 371285 w 444722"/>
                  <a:gd name="connsiteY89" fmla="*/ 16632 h 22823"/>
                  <a:gd name="connsiteX90" fmla="*/ 374142 w 444722"/>
                  <a:gd name="connsiteY90" fmla="*/ 18061 h 22823"/>
                  <a:gd name="connsiteX91" fmla="*/ 373380 w 444722"/>
                  <a:gd name="connsiteY91" fmla="*/ 7202 h 22823"/>
                  <a:gd name="connsiteX92" fmla="*/ 379000 w 444722"/>
                  <a:gd name="connsiteY92" fmla="*/ 10440 h 22823"/>
                  <a:gd name="connsiteX93" fmla="*/ 378047 w 444722"/>
                  <a:gd name="connsiteY93" fmla="*/ 16156 h 22823"/>
                  <a:gd name="connsiteX94" fmla="*/ 379286 w 444722"/>
                  <a:gd name="connsiteY94" fmla="*/ 14727 h 22823"/>
                  <a:gd name="connsiteX95" fmla="*/ 380905 w 444722"/>
                  <a:gd name="connsiteY95" fmla="*/ 16156 h 22823"/>
                  <a:gd name="connsiteX96" fmla="*/ 381857 w 444722"/>
                  <a:gd name="connsiteY96" fmla="*/ 14441 h 22823"/>
                  <a:gd name="connsiteX97" fmla="*/ 386334 w 444722"/>
                  <a:gd name="connsiteY97" fmla="*/ 14441 h 22823"/>
                  <a:gd name="connsiteX98" fmla="*/ 390335 w 444722"/>
                  <a:gd name="connsiteY98" fmla="*/ 9393 h 22823"/>
                  <a:gd name="connsiteX99" fmla="*/ 390906 w 444722"/>
                  <a:gd name="connsiteY99" fmla="*/ 10917 h 22823"/>
                  <a:gd name="connsiteX100" fmla="*/ 400431 w 444722"/>
                  <a:gd name="connsiteY100" fmla="*/ 11965 h 22823"/>
                  <a:gd name="connsiteX101" fmla="*/ 401860 w 444722"/>
                  <a:gd name="connsiteY101" fmla="*/ 13965 h 22823"/>
                  <a:gd name="connsiteX102" fmla="*/ 404051 w 444722"/>
                  <a:gd name="connsiteY102" fmla="*/ 12822 h 22823"/>
                  <a:gd name="connsiteX103" fmla="*/ 403193 w 444722"/>
                  <a:gd name="connsiteY103" fmla="*/ 15203 h 22823"/>
                  <a:gd name="connsiteX104" fmla="*/ 407861 w 444722"/>
                  <a:gd name="connsiteY104" fmla="*/ 12917 h 22823"/>
                  <a:gd name="connsiteX105" fmla="*/ 402336 w 444722"/>
                  <a:gd name="connsiteY105" fmla="*/ 12917 h 22823"/>
                  <a:gd name="connsiteX106" fmla="*/ 409194 w 444722"/>
                  <a:gd name="connsiteY106" fmla="*/ 6631 h 22823"/>
                  <a:gd name="connsiteX107" fmla="*/ 411099 w 444722"/>
                  <a:gd name="connsiteY107" fmla="*/ 7964 h 22823"/>
                  <a:gd name="connsiteX108" fmla="*/ 420624 w 444722"/>
                  <a:gd name="connsiteY108" fmla="*/ 5392 h 22823"/>
                  <a:gd name="connsiteX109" fmla="*/ 421196 w 444722"/>
                  <a:gd name="connsiteY109" fmla="*/ 9678 h 22823"/>
                  <a:gd name="connsiteX110" fmla="*/ 415481 w 444722"/>
                  <a:gd name="connsiteY110" fmla="*/ 8726 h 22823"/>
                  <a:gd name="connsiteX111" fmla="*/ 417576 w 444722"/>
                  <a:gd name="connsiteY111" fmla="*/ 9488 h 22823"/>
                  <a:gd name="connsiteX112" fmla="*/ 414147 w 444722"/>
                  <a:gd name="connsiteY112" fmla="*/ 9488 h 22823"/>
                  <a:gd name="connsiteX113" fmla="*/ 428720 w 444722"/>
                  <a:gd name="connsiteY113" fmla="*/ 11012 h 22823"/>
                  <a:gd name="connsiteX114" fmla="*/ 430244 w 444722"/>
                  <a:gd name="connsiteY114" fmla="*/ 9298 h 22823"/>
                  <a:gd name="connsiteX115" fmla="*/ 428815 w 444722"/>
                  <a:gd name="connsiteY115" fmla="*/ 9298 h 22823"/>
                  <a:gd name="connsiteX116" fmla="*/ 429673 w 444722"/>
                  <a:gd name="connsiteY116" fmla="*/ 6916 h 22823"/>
                  <a:gd name="connsiteX117" fmla="*/ 436531 w 444722"/>
                  <a:gd name="connsiteY117" fmla="*/ 5297 h 22823"/>
                  <a:gd name="connsiteX118" fmla="*/ 437007 w 444722"/>
                  <a:gd name="connsiteY118" fmla="*/ 7107 h 22823"/>
                  <a:gd name="connsiteX119" fmla="*/ 434435 w 444722"/>
                  <a:gd name="connsiteY119" fmla="*/ 7107 h 22823"/>
                  <a:gd name="connsiteX120" fmla="*/ 439865 w 444722"/>
                  <a:gd name="connsiteY120" fmla="*/ 7107 h 22823"/>
                  <a:gd name="connsiteX121" fmla="*/ 437960 w 444722"/>
                  <a:gd name="connsiteY121" fmla="*/ 5869 h 22823"/>
                  <a:gd name="connsiteX122" fmla="*/ 444722 w 444722"/>
                  <a:gd name="connsiteY122" fmla="*/ 3582 h 22823"/>
                  <a:gd name="connsiteX123" fmla="*/ 442436 w 444722"/>
                  <a:gd name="connsiteY123" fmla="*/ 1677 h 22823"/>
                  <a:gd name="connsiteX124" fmla="*/ 438626 w 444722"/>
                  <a:gd name="connsiteY124" fmla="*/ 4344 h 22823"/>
                  <a:gd name="connsiteX125" fmla="*/ 433292 w 444722"/>
                  <a:gd name="connsiteY125" fmla="*/ 1201 h 22823"/>
                  <a:gd name="connsiteX126" fmla="*/ 432149 w 444722"/>
                  <a:gd name="connsiteY126" fmla="*/ 2058 h 22823"/>
                  <a:gd name="connsiteX127" fmla="*/ 432149 w 444722"/>
                  <a:gd name="connsiteY127" fmla="*/ 2630 h 22823"/>
                  <a:gd name="connsiteX128" fmla="*/ 432149 w 444722"/>
                  <a:gd name="connsiteY128" fmla="*/ 2630 h 22823"/>
                  <a:gd name="connsiteX129" fmla="*/ 433197 w 444722"/>
                  <a:gd name="connsiteY129" fmla="*/ 3582 h 22823"/>
                  <a:gd name="connsiteX130" fmla="*/ 427863 w 444722"/>
                  <a:gd name="connsiteY130" fmla="*/ 5583 h 22823"/>
                  <a:gd name="connsiteX131" fmla="*/ 427863 w 444722"/>
                  <a:gd name="connsiteY131" fmla="*/ 4249 h 22823"/>
                  <a:gd name="connsiteX132" fmla="*/ 426244 w 444722"/>
                  <a:gd name="connsiteY132" fmla="*/ 5297 h 22823"/>
                  <a:gd name="connsiteX133" fmla="*/ 426244 w 444722"/>
                  <a:gd name="connsiteY133" fmla="*/ 2344 h 22823"/>
                  <a:gd name="connsiteX134" fmla="*/ 423672 w 444722"/>
                  <a:gd name="connsiteY134" fmla="*/ 2344 h 22823"/>
                  <a:gd name="connsiteX135" fmla="*/ 418814 w 444722"/>
                  <a:gd name="connsiteY135" fmla="*/ 1868 h 22823"/>
                  <a:gd name="connsiteX136" fmla="*/ 416909 w 444722"/>
                  <a:gd name="connsiteY136" fmla="*/ 1868 h 22823"/>
                  <a:gd name="connsiteX137" fmla="*/ 412909 w 444722"/>
                  <a:gd name="connsiteY137" fmla="*/ 2725 h 22823"/>
                  <a:gd name="connsiteX138" fmla="*/ 412909 w 444722"/>
                  <a:gd name="connsiteY138" fmla="*/ 2725 h 22823"/>
                  <a:gd name="connsiteX139" fmla="*/ 400336 w 444722"/>
                  <a:gd name="connsiteY139" fmla="*/ 2725 h 22823"/>
                  <a:gd name="connsiteX140" fmla="*/ 395383 w 444722"/>
                  <a:gd name="connsiteY140" fmla="*/ 2725 h 22823"/>
                  <a:gd name="connsiteX141" fmla="*/ 395383 w 444722"/>
                  <a:gd name="connsiteY141" fmla="*/ 1582 h 22823"/>
                  <a:gd name="connsiteX142" fmla="*/ 389477 w 444722"/>
                  <a:gd name="connsiteY142" fmla="*/ 1582 h 22823"/>
                  <a:gd name="connsiteX143" fmla="*/ 378238 w 444722"/>
                  <a:gd name="connsiteY143" fmla="*/ 439 h 22823"/>
                  <a:gd name="connsiteX144" fmla="*/ 378238 w 444722"/>
                  <a:gd name="connsiteY144" fmla="*/ 1868 h 22823"/>
                  <a:gd name="connsiteX145" fmla="*/ 371665 w 444722"/>
                  <a:gd name="connsiteY145" fmla="*/ 2820 h 22823"/>
                  <a:gd name="connsiteX146" fmla="*/ 371665 w 444722"/>
                  <a:gd name="connsiteY146" fmla="*/ 4154 h 22823"/>
                  <a:gd name="connsiteX147" fmla="*/ 362140 w 444722"/>
                  <a:gd name="connsiteY147" fmla="*/ 3392 h 22823"/>
                  <a:gd name="connsiteX148" fmla="*/ 363855 w 444722"/>
                  <a:gd name="connsiteY148" fmla="*/ 3392 h 22823"/>
                  <a:gd name="connsiteX149" fmla="*/ 351282 w 444722"/>
                  <a:gd name="connsiteY149" fmla="*/ 3392 h 22823"/>
                  <a:gd name="connsiteX150" fmla="*/ 348996 w 444722"/>
                  <a:gd name="connsiteY150" fmla="*/ 3392 h 22823"/>
                  <a:gd name="connsiteX151" fmla="*/ 348996 w 444722"/>
                  <a:gd name="connsiteY151" fmla="*/ 3392 h 22823"/>
                  <a:gd name="connsiteX152" fmla="*/ 347663 w 444722"/>
                  <a:gd name="connsiteY152" fmla="*/ 2630 h 22823"/>
                  <a:gd name="connsiteX153" fmla="*/ 348806 w 444722"/>
                  <a:gd name="connsiteY153" fmla="*/ 3392 h 22823"/>
                  <a:gd name="connsiteX154" fmla="*/ 345853 w 444722"/>
                  <a:gd name="connsiteY154" fmla="*/ 3868 h 22823"/>
                  <a:gd name="connsiteX155" fmla="*/ 345377 w 444722"/>
                  <a:gd name="connsiteY155" fmla="*/ 2440 h 22823"/>
                  <a:gd name="connsiteX156" fmla="*/ 345377 w 444722"/>
                  <a:gd name="connsiteY156" fmla="*/ 2440 h 22823"/>
                  <a:gd name="connsiteX157" fmla="*/ 345377 w 444722"/>
                  <a:gd name="connsiteY157" fmla="*/ 4154 h 22823"/>
                  <a:gd name="connsiteX158" fmla="*/ 343948 w 444722"/>
                  <a:gd name="connsiteY158" fmla="*/ 5011 h 22823"/>
                  <a:gd name="connsiteX159" fmla="*/ 339947 w 444722"/>
                  <a:gd name="connsiteY159" fmla="*/ 3297 h 22823"/>
                  <a:gd name="connsiteX160" fmla="*/ 333947 w 444722"/>
                  <a:gd name="connsiteY160" fmla="*/ 6726 h 22823"/>
                  <a:gd name="connsiteX161" fmla="*/ 333947 w 444722"/>
                  <a:gd name="connsiteY161" fmla="*/ 6249 h 22823"/>
                  <a:gd name="connsiteX162" fmla="*/ 330422 w 444722"/>
                  <a:gd name="connsiteY162" fmla="*/ 6249 h 22823"/>
                  <a:gd name="connsiteX163" fmla="*/ 329946 w 444722"/>
                  <a:gd name="connsiteY163" fmla="*/ 4440 h 22823"/>
                  <a:gd name="connsiteX164" fmla="*/ 327279 w 444722"/>
                  <a:gd name="connsiteY164" fmla="*/ 6916 h 22823"/>
                  <a:gd name="connsiteX165" fmla="*/ 326612 w 444722"/>
                  <a:gd name="connsiteY165" fmla="*/ 3773 h 22823"/>
                  <a:gd name="connsiteX166" fmla="*/ 320231 w 444722"/>
                  <a:gd name="connsiteY166" fmla="*/ 6631 h 22823"/>
                  <a:gd name="connsiteX167" fmla="*/ 320231 w 444722"/>
                  <a:gd name="connsiteY167" fmla="*/ 5487 h 22823"/>
                  <a:gd name="connsiteX168" fmla="*/ 316516 w 444722"/>
                  <a:gd name="connsiteY168" fmla="*/ 6154 h 22823"/>
                  <a:gd name="connsiteX169" fmla="*/ 296990 w 444722"/>
                  <a:gd name="connsiteY169" fmla="*/ 3773 h 22823"/>
                  <a:gd name="connsiteX170" fmla="*/ 293561 w 444722"/>
                  <a:gd name="connsiteY170" fmla="*/ 4916 h 22823"/>
                  <a:gd name="connsiteX171" fmla="*/ 293561 w 444722"/>
                  <a:gd name="connsiteY171" fmla="*/ 2916 h 22823"/>
                  <a:gd name="connsiteX172" fmla="*/ 286036 w 444722"/>
                  <a:gd name="connsiteY172" fmla="*/ 3868 h 22823"/>
                  <a:gd name="connsiteX173" fmla="*/ 286036 w 444722"/>
                  <a:gd name="connsiteY173" fmla="*/ 2249 h 22823"/>
                  <a:gd name="connsiteX174" fmla="*/ 284607 w 444722"/>
                  <a:gd name="connsiteY174" fmla="*/ 2249 h 22823"/>
                  <a:gd name="connsiteX175" fmla="*/ 285655 w 444722"/>
                  <a:gd name="connsiteY175" fmla="*/ 1201 h 22823"/>
                  <a:gd name="connsiteX176" fmla="*/ 281559 w 444722"/>
                  <a:gd name="connsiteY176" fmla="*/ 6154 h 22823"/>
                  <a:gd name="connsiteX177" fmla="*/ 277654 w 444722"/>
                  <a:gd name="connsiteY177" fmla="*/ 6821 h 22823"/>
                  <a:gd name="connsiteX178" fmla="*/ 277654 w 444722"/>
                  <a:gd name="connsiteY178" fmla="*/ 4916 h 22823"/>
                  <a:gd name="connsiteX179" fmla="*/ 270129 w 444722"/>
                  <a:gd name="connsiteY179" fmla="*/ 5678 h 22823"/>
                  <a:gd name="connsiteX180" fmla="*/ 268129 w 444722"/>
                  <a:gd name="connsiteY180" fmla="*/ 5678 h 22823"/>
                  <a:gd name="connsiteX181" fmla="*/ 262414 w 444722"/>
                  <a:gd name="connsiteY181" fmla="*/ 5678 h 22823"/>
                  <a:gd name="connsiteX182" fmla="*/ 263176 w 444722"/>
                  <a:gd name="connsiteY182" fmla="*/ 5678 h 22823"/>
                  <a:gd name="connsiteX183" fmla="*/ 258794 w 444722"/>
                  <a:gd name="connsiteY183" fmla="*/ 6440 h 22823"/>
                  <a:gd name="connsiteX184" fmla="*/ 258794 w 444722"/>
                  <a:gd name="connsiteY184" fmla="*/ 6440 h 22823"/>
                  <a:gd name="connsiteX185" fmla="*/ 251841 w 444722"/>
                  <a:gd name="connsiteY185" fmla="*/ 5392 h 22823"/>
                  <a:gd name="connsiteX186" fmla="*/ 251841 w 444722"/>
                  <a:gd name="connsiteY186" fmla="*/ 6726 h 22823"/>
                  <a:gd name="connsiteX187" fmla="*/ 244697 w 444722"/>
                  <a:gd name="connsiteY187" fmla="*/ 6154 h 22823"/>
                  <a:gd name="connsiteX188" fmla="*/ 245745 w 444722"/>
                  <a:gd name="connsiteY188" fmla="*/ 6916 h 22823"/>
                  <a:gd name="connsiteX189" fmla="*/ 239840 w 444722"/>
                  <a:gd name="connsiteY189" fmla="*/ 2440 h 22823"/>
                  <a:gd name="connsiteX190" fmla="*/ 240887 w 444722"/>
                  <a:gd name="connsiteY190" fmla="*/ 1868 h 22823"/>
                  <a:gd name="connsiteX191" fmla="*/ 237268 w 444722"/>
                  <a:gd name="connsiteY191" fmla="*/ 4059 h 22823"/>
                  <a:gd name="connsiteX192" fmla="*/ 235934 w 444722"/>
                  <a:gd name="connsiteY192" fmla="*/ 1392 h 22823"/>
                  <a:gd name="connsiteX193" fmla="*/ 227267 w 444722"/>
                  <a:gd name="connsiteY193" fmla="*/ 2725 h 22823"/>
                  <a:gd name="connsiteX194" fmla="*/ 227267 w 444722"/>
                  <a:gd name="connsiteY194" fmla="*/ 4821 h 22823"/>
                  <a:gd name="connsiteX195" fmla="*/ 219456 w 444722"/>
                  <a:gd name="connsiteY195" fmla="*/ 4344 h 22823"/>
                  <a:gd name="connsiteX196" fmla="*/ 219456 w 444722"/>
                  <a:gd name="connsiteY196" fmla="*/ 3773 h 22823"/>
                  <a:gd name="connsiteX197" fmla="*/ 213074 w 444722"/>
                  <a:gd name="connsiteY197" fmla="*/ 6059 h 22823"/>
                  <a:gd name="connsiteX198" fmla="*/ 202787 w 444722"/>
                  <a:gd name="connsiteY198" fmla="*/ 3964 h 22823"/>
                  <a:gd name="connsiteX199" fmla="*/ 197739 w 444722"/>
                  <a:gd name="connsiteY199" fmla="*/ 3964 h 22823"/>
                  <a:gd name="connsiteX200" fmla="*/ 197739 w 444722"/>
                  <a:gd name="connsiteY200" fmla="*/ 3964 h 22823"/>
                  <a:gd name="connsiteX201" fmla="*/ 192215 w 444722"/>
                  <a:gd name="connsiteY201" fmla="*/ 5773 h 22823"/>
                  <a:gd name="connsiteX202" fmla="*/ 192215 w 444722"/>
                  <a:gd name="connsiteY202" fmla="*/ 4821 h 22823"/>
                  <a:gd name="connsiteX203" fmla="*/ 182690 w 444722"/>
                  <a:gd name="connsiteY203" fmla="*/ 6345 h 22823"/>
                  <a:gd name="connsiteX204" fmla="*/ 182213 w 444722"/>
                  <a:gd name="connsiteY204" fmla="*/ 4916 h 22823"/>
                  <a:gd name="connsiteX205" fmla="*/ 170688 w 444722"/>
                  <a:gd name="connsiteY205" fmla="*/ 4344 h 22823"/>
                  <a:gd name="connsiteX206" fmla="*/ 170688 w 444722"/>
                  <a:gd name="connsiteY206" fmla="*/ 3678 h 22823"/>
                  <a:gd name="connsiteX207" fmla="*/ 156210 w 444722"/>
                  <a:gd name="connsiteY207" fmla="*/ 4916 h 22823"/>
                  <a:gd name="connsiteX208" fmla="*/ 152781 w 444722"/>
                  <a:gd name="connsiteY208" fmla="*/ 6249 h 22823"/>
                  <a:gd name="connsiteX209" fmla="*/ 153924 w 444722"/>
                  <a:gd name="connsiteY209" fmla="*/ 9393 h 22823"/>
                  <a:gd name="connsiteX210" fmla="*/ 151543 w 444722"/>
                  <a:gd name="connsiteY210" fmla="*/ 7488 h 22823"/>
                  <a:gd name="connsiteX211" fmla="*/ 151543 w 444722"/>
                  <a:gd name="connsiteY211" fmla="*/ 7488 h 22823"/>
                  <a:gd name="connsiteX212" fmla="*/ 146114 w 444722"/>
                  <a:gd name="connsiteY212" fmla="*/ 4630 h 22823"/>
                  <a:gd name="connsiteX213" fmla="*/ 120396 w 444722"/>
                  <a:gd name="connsiteY213" fmla="*/ 3106 h 22823"/>
                  <a:gd name="connsiteX214" fmla="*/ 121348 w 444722"/>
                  <a:gd name="connsiteY214" fmla="*/ 5297 h 22823"/>
                  <a:gd name="connsiteX215" fmla="*/ 118491 w 444722"/>
                  <a:gd name="connsiteY215" fmla="*/ 5297 h 22823"/>
                  <a:gd name="connsiteX216" fmla="*/ 119539 w 444722"/>
                  <a:gd name="connsiteY216" fmla="*/ 3678 h 22823"/>
                  <a:gd name="connsiteX217" fmla="*/ 116015 w 444722"/>
                  <a:gd name="connsiteY217" fmla="*/ 5107 h 22823"/>
                  <a:gd name="connsiteX218" fmla="*/ 116015 w 444722"/>
                  <a:gd name="connsiteY218" fmla="*/ 2630 h 22823"/>
                  <a:gd name="connsiteX219" fmla="*/ 114300 w 444722"/>
                  <a:gd name="connsiteY219" fmla="*/ 2630 h 22823"/>
                  <a:gd name="connsiteX220" fmla="*/ 114300 w 444722"/>
                  <a:gd name="connsiteY220" fmla="*/ 2630 h 22823"/>
                  <a:gd name="connsiteX221" fmla="*/ 110395 w 444722"/>
                  <a:gd name="connsiteY221" fmla="*/ 4344 h 22823"/>
                  <a:gd name="connsiteX222" fmla="*/ 108966 w 444722"/>
                  <a:gd name="connsiteY222" fmla="*/ 2916 h 22823"/>
                  <a:gd name="connsiteX223" fmla="*/ 108014 w 444722"/>
                  <a:gd name="connsiteY223" fmla="*/ 2916 h 22823"/>
                  <a:gd name="connsiteX224" fmla="*/ 104394 w 444722"/>
                  <a:gd name="connsiteY224" fmla="*/ 2916 h 22823"/>
                  <a:gd name="connsiteX225" fmla="*/ 105823 w 444722"/>
                  <a:gd name="connsiteY225" fmla="*/ 4535 h 22823"/>
                  <a:gd name="connsiteX226" fmla="*/ 104108 w 444722"/>
                  <a:gd name="connsiteY226" fmla="*/ 6345 h 22823"/>
                  <a:gd name="connsiteX227" fmla="*/ 89059 w 444722"/>
                  <a:gd name="connsiteY227" fmla="*/ 4440 h 22823"/>
                  <a:gd name="connsiteX228" fmla="*/ 81820 w 444722"/>
                  <a:gd name="connsiteY228" fmla="*/ 5487 h 22823"/>
                  <a:gd name="connsiteX229" fmla="*/ 80581 w 444722"/>
                  <a:gd name="connsiteY229" fmla="*/ 7488 h 22823"/>
                  <a:gd name="connsiteX230" fmla="*/ 74295 w 444722"/>
                  <a:gd name="connsiteY230" fmla="*/ 3011 h 22823"/>
                  <a:gd name="connsiteX231" fmla="*/ 70199 w 444722"/>
                  <a:gd name="connsiteY231" fmla="*/ 6059 h 22823"/>
                  <a:gd name="connsiteX232" fmla="*/ 68580 w 444722"/>
                  <a:gd name="connsiteY232" fmla="*/ 3678 h 22823"/>
                  <a:gd name="connsiteX233" fmla="*/ 52388 w 444722"/>
                  <a:gd name="connsiteY233" fmla="*/ 3202 h 22823"/>
                  <a:gd name="connsiteX234" fmla="*/ 52388 w 444722"/>
                  <a:gd name="connsiteY234" fmla="*/ 5297 h 22823"/>
                  <a:gd name="connsiteX235" fmla="*/ 49340 w 444722"/>
                  <a:gd name="connsiteY235" fmla="*/ 2725 h 22823"/>
                  <a:gd name="connsiteX236" fmla="*/ 46196 w 444722"/>
                  <a:gd name="connsiteY236" fmla="*/ 3868 h 22823"/>
                  <a:gd name="connsiteX237" fmla="*/ 46196 w 444722"/>
                  <a:gd name="connsiteY237" fmla="*/ 5107 h 22823"/>
                  <a:gd name="connsiteX238" fmla="*/ 11335 w 444722"/>
                  <a:gd name="connsiteY238" fmla="*/ 2535 h 22823"/>
                  <a:gd name="connsiteX239" fmla="*/ 10573 w 444722"/>
                  <a:gd name="connsiteY239" fmla="*/ 3582 h 22823"/>
                  <a:gd name="connsiteX240" fmla="*/ 10573 w 444722"/>
                  <a:gd name="connsiteY240" fmla="*/ 5583 h 22823"/>
                  <a:gd name="connsiteX241" fmla="*/ 5715 w 444722"/>
                  <a:gd name="connsiteY241" fmla="*/ 3678 h 22823"/>
                  <a:gd name="connsiteX242" fmla="*/ 0 w 444722"/>
                  <a:gd name="connsiteY242" fmla="*/ 5678 h 22823"/>
                  <a:gd name="connsiteX243" fmla="*/ 1524 w 444722"/>
                  <a:gd name="connsiteY243" fmla="*/ 5678 h 22823"/>
                  <a:gd name="connsiteX244" fmla="*/ 4096 w 444722"/>
                  <a:gd name="connsiteY244" fmla="*/ 13393 h 22823"/>
                  <a:gd name="connsiteX245" fmla="*/ 13621 w 444722"/>
                  <a:gd name="connsiteY245" fmla="*/ 13393 h 22823"/>
                  <a:gd name="connsiteX246" fmla="*/ 13621 w 444722"/>
                  <a:gd name="connsiteY246" fmla="*/ 14917 h 22823"/>
                  <a:gd name="connsiteX247" fmla="*/ 17812 w 444722"/>
                  <a:gd name="connsiteY247" fmla="*/ 14060 h 22823"/>
                  <a:gd name="connsiteX248" fmla="*/ 17812 w 444722"/>
                  <a:gd name="connsiteY248" fmla="*/ 14060 h 22823"/>
                  <a:gd name="connsiteX249" fmla="*/ 33052 w 444722"/>
                  <a:gd name="connsiteY249" fmla="*/ 15679 h 22823"/>
                  <a:gd name="connsiteX250" fmla="*/ 33052 w 444722"/>
                  <a:gd name="connsiteY250" fmla="*/ 14346 h 22823"/>
                  <a:gd name="connsiteX251" fmla="*/ 35528 w 444722"/>
                  <a:gd name="connsiteY251" fmla="*/ 15298 h 22823"/>
                  <a:gd name="connsiteX252" fmla="*/ 32956 w 444722"/>
                  <a:gd name="connsiteY252" fmla="*/ 12822 h 22823"/>
                  <a:gd name="connsiteX253" fmla="*/ 44387 w 444722"/>
                  <a:gd name="connsiteY253" fmla="*/ 16060 h 22823"/>
                  <a:gd name="connsiteX254" fmla="*/ 46006 w 444722"/>
                  <a:gd name="connsiteY254" fmla="*/ 14536 h 22823"/>
                  <a:gd name="connsiteX255" fmla="*/ 46577 w 444722"/>
                  <a:gd name="connsiteY255" fmla="*/ 15394 h 22823"/>
                  <a:gd name="connsiteX256" fmla="*/ 47149 w 444722"/>
                  <a:gd name="connsiteY256" fmla="*/ 14250 h 22823"/>
                  <a:gd name="connsiteX257" fmla="*/ 49435 w 444722"/>
                  <a:gd name="connsiteY257" fmla="*/ 16251 h 22823"/>
                  <a:gd name="connsiteX258" fmla="*/ 48006 w 444722"/>
                  <a:gd name="connsiteY258" fmla="*/ 16251 h 22823"/>
                  <a:gd name="connsiteX259" fmla="*/ 54007 w 444722"/>
                  <a:gd name="connsiteY259" fmla="*/ 16251 h 22823"/>
                  <a:gd name="connsiteX260" fmla="*/ 51816 w 444722"/>
                  <a:gd name="connsiteY260" fmla="*/ 15679 h 22823"/>
                  <a:gd name="connsiteX261" fmla="*/ 70866 w 444722"/>
                  <a:gd name="connsiteY261" fmla="*/ 14250 h 22823"/>
                  <a:gd name="connsiteX262" fmla="*/ 70866 w 444722"/>
                  <a:gd name="connsiteY262" fmla="*/ 13584 h 22823"/>
                  <a:gd name="connsiteX263" fmla="*/ 79343 w 444722"/>
                  <a:gd name="connsiteY263" fmla="*/ 13584 h 22823"/>
                  <a:gd name="connsiteX264" fmla="*/ 79343 w 444722"/>
                  <a:gd name="connsiteY264" fmla="*/ 13584 h 22823"/>
                  <a:gd name="connsiteX265" fmla="*/ 82963 w 444722"/>
                  <a:gd name="connsiteY265" fmla="*/ 12631 h 22823"/>
                  <a:gd name="connsiteX266" fmla="*/ 83725 w 444722"/>
                  <a:gd name="connsiteY266" fmla="*/ 15012 h 22823"/>
                  <a:gd name="connsiteX267" fmla="*/ 89344 w 444722"/>
                  <a:gd name="connsiteY267" fmla="*/ 11488 h 22823"/>
                  <a:gd name="connsiteX268" fmla="*/ 90011 w 444722"/>
                  <a:gd name="connsiteY268" fmla="*/ 12631 h 22823"/>
                  <a:gd name="connsiteX269" fmla="*/ 93726 w 444722"/>
                  <a:gd name="connsiteY269" fmla="*/ 10821 h 22823"/>
                  <a:gd name="connsiteX270" fmla="*/ 92964 w 444722"/>
                  <a:gd name="connsiteY270" fmla="*/ 13679 h 22823"/>
                  <a:gd name="connsiteX271" fmla="*/ 103061 w 444722"/>
                  <a:gd name="connsiteY271" fmla="*/ 14822 h 22823"/>
                  <a:gd name="connsiteX272" fmla="*/ 99917 w 444722"/>
                  <a:gd name="connsiteY272" fmla="*/ 12441 h 22823"/>
                  <a:gd name="connsiteX273" fmla="*/ 103442 w 444722"/>
                  <a:gd name="connsiteY273" fmla="*/ 10536 h 22823"/>
                  <a:gd name="connsiteX274" fmla="*/ 110395 w 444722"/>
                  <a:gd name="connsiteY274" fmla="*/ 14346 h 22823"/>
                  <a:gd name="connsiteX275" fmla="*/ 109538 w 444722"/>
                  <a:gd name="connsiteY275" fmla="*/ 14346 h 22823"/>
                  <a:gd name="connsiteX276" fmla="*/ 114490 w 444722"/>
                  <a:gd name="connsiteY276" fmla="*/ 14346 h 22823"/>
                  <a:gd name="connsiteX277" fmla="*/ 117253 w 444722"/>
                  <a:gd name="connsiteY277" fmla="*/ 12155 h 22823"/>
                  <a:gd name="connsiteX278" fmla="*/ 113443 w 444722"/>
                  <a:gd name="connsiteY278" fmla="*/ 12155 h 22823"/>
                  <a:gd name="connsiteX279" fmla="*/ 121158 w 444722"/>
                  <a:gd name="connsiteY279" fmla="*/ 10155 h 22823"/>
                  <a:gd name="connsiteX280" fmla="*/ 119158 w 444722"/>
                  <a:gd name="connsiteY280" fmla="*/ 11583 h 22823"/>
                  <a:gd name="connsiteX281" fmla="*/ 122206 w 444722"/>
                  <a:gd name="connsiteY281" fmla="*/ 11583 h 22823"/>
                  <a:gd name="connsiteX282" fmla="*/ 115252 w 444722"/>
                  <a:gd name="connsiteY282" fmla="*/ 13869 h 22823"/>
                  <a:gd name="connsiteX283" fmla="*/ 118491 w 444722"/>
                  <a:gd name="connsiteY283" fmla="*/ 14727 h 22823"/>
                  <a:gd name="connsiteX284" fmla="*/ 125349 w 444722"/>
                  <a:gd name="connsiteY284" fmla="*/ 12631 h 22823"/>
                  <a:gd name="connsiteX285" fmla="*/ 125349 w 444722"/>
                  <a:gd name="connsiteY285" fmla="*/ 14060 h 22823"/>
                  <a:gd name="connsiteX286" fmla="*/ 127540 w 444722"/>
                  <a:gd name="connsiteY286" fmla="*/ 13203 h 22823"/>
                  <a:gd name="connsiteX287" fmla="*/ 126016 w 444722"/>
                  <a:gd name="connsiteY287" fmla="*/ 15012 h 22823"/>
                  <a:gd name="connsiteX288" fmla="*/ 132588 w 444722"/>
                  <a:gd name="connsiteY288" fmla="*/ 15012 h 22823"/>
                  <a:gd name="connsiteX289" fmla="*/ 129635 w 444722"/>
                  <a:gd name="connsiteY289" fmla="*/ 12345 h 22823"/>
                  <a:gd name="connsiteX290" fmla="*/ 139160 w 444722"/>
                  <a:gd name="connsiteY290" fmla="*/ 15298 h 22823"/>
                  <a:gd name="connsiteX291" fmla="*/ 137351 w 444722"/>
                  <a:gd name="connsiteY291" fmla="*/ 13869 h 22823"/>
                  <a:gd name="connsiteX292" fmla="*/ 140875 w 444722"/>
                  <a:gd name="connsiteY292" fmla="*/ 15394 h 22823"/>
                  <a:gd name="connsiteX293" fmla="*/ 141923 w 444722"/>
                  <a:gd name="connsiteY293" fmla="*/ 13107 h 22823"/>
                  <a:gd name="connsiteX294" fmla="*/ 145828 w 444722"/>
                  <a:gd name="connsiteY294" fmla="*/ 11869 h 22823"/>
                  <a:gd name="connsiteX295" fmla="*/ 145828 w 444722"/>
                  <a:gd name="connsiteY295" fmla="*/ 13298 h 22823"/>
                  <a:gd name="connsiteX296" fmla="*/ 151352 w 444722"/>
                  <a:gd name="connsiteY296" fmla="*/ 11393 h 22823"/>
                  <a:gd name="connsiteX297" fmla="*/ 149543 w 444722"/>
                  <a:gd name="connsiteY297" fmla="*/ 13393 h 22823"/>
                  <a:gd name="connsiteX298" fmla="*/ 151828 w 444722"/>
                  <a:gd name="connsiteY298" fmla="*/ 12917 h 22823"/>
                  <a:gd name="connsiteX299" fmla="*/ 151352 w 444722"/>
                  <a:gd name="connsiteY299" fmla="*/ 14441 h 22823"/>
                  <a:gd name="connsiteX300" fmla="*/ 156877 w 444722"/>
                  <a:gd name="connsiteY300" fmla="*/ 14441 h 22823"/>
                  <a:gd name="connsiteX301" fmla="*/ 159353 w 444722"/>
                  <a:gd name="connsiteY301" fmla="*/ 11869 h 22823"/>
                  <a:gd name="connsiteX302" fmla="*/ 161544 w 444722"/>
                  <a:gd name="connsiteY302" fmla="*/ 13012 h 22823"/>
                  <a:gd name="connsiteX303" fmla="*/ 158782 w 444722"/>
                  <a:gd name="connsiteY303" fmla="*/ 13679 h 22823"/>
                  <a:gd name="connsiteX304" fmla="*/ 158020 w 444722"/>
                  <a:gd name="connsiteY304" fmla="*/ 15012 h 22823"/>
                  <a:gd name="connsiteX305" fmla="*/ 162973 w 444722"/>
                  <a:gd name="connsiteY305" fmla="*/ 15012 h 22823"/>
                  <a:gd name="connsiteX306" fmla="*/ 161830 w 444722"/>
                  <a:gd name="connsiteY306" fmla="*/ 15012 h 22823"/>
                  <a:gd name="connsiteX307" fmla="*/ 166116 w 444722"/>
                  <a:gd name="connsiteY307" fmla="*/ 13012 h 22823"/>
                  <a:gd name="connsiteX308" fmla="*/ 166116 w 444722"/>
                  <a:gd name="connsiteY308" fmla="*/ 14346 h 22823"/>
                  <a:gd name="connsiteX309" fmla="*/ 168878 w 444722"/>
                  <a:gd name="connsiteY309" fmla="*/ 13489 h 22823"/>
                  <a:gd name="connsiteX310" fmla="*/ 166783 w 444722"/>
                  <a:gd name="connsiteY310" fmla="*/ 16346 h 22823"/>
                  <a:gd name="connsiteX311" fmla="*/ 170878 w 444722"/>
                  <a:gd name="connsiteY311" fmla="*/ 15108 h 22823"/>
                  <a:gd name="connsiteX312" fmla="*/ 172498 w 444722"/>
                  <a:gd name="connsiteY312" fmla="*/ 16822 h 22823"/>
                  <a:gd name="connsiteX313" fmla="*/ 181165 w 444722"/>
                  <a:gd name="connsiteY313" fmla="*/ 15489 h 22823"/>
                  <a:gd name="connsiteX314" fmla="*/ 182213 w 444722"/>
                  <a:gd name="connsiteY314" fmla="*/ 14917 h 22823"/>
                  <a:gd name="connsiteX315" fmla="*/ 190976 w 444722"/>
                  <a:gd name="connsiteY315" fmla="*/ 14917 h 22823"/>
                  <a:gd name="connsiteX316" fmla="*/ 192881 w 444722"/>
                  <a:gd name="connsiteY316" fmla="*/ 17013 h 22823"/>
                  <a:gd name="connsiteX317" fmla="*/ 194691 w 444722"/>
                  <a:gd name="connsiteY317" fmla="*/ 13584 h 22823"/>
                  <a:gd name="connsiteX318" fmla="*/ 196977 w 444722"/>
                  <a:gd name="connsiteY318" fmla="*/ 15965 h 22823"/>
                  <a:gd name="connsiteX319" fmla="*/ 204121 w 444722"/>
                  <a:gd name="connsiteY319" fmla="*/ 14441 h 22823"/>
                  <a:gd name="connsiteX320" fmla="*/ 199930 w 444722"/>
                  <a:gd name="connsiteY320" fmla="*/ 18823 h 22823"/>
                  <a:gd name="connsiteX321" fmla="*/ 232601 w 444722"/>
                  <a:gd name="connsiteY321" fmla="*/ 17870 h 22823"/>
                  <a:gd name="connsiteX322" fmla="*/ 230219 w 444722"/>
                  <a:gd name="connsiteY322" fmla="*/ 17870 h 22823"/>
                  <a:gd name="connsiteX323" fmla="*/ 232601 w 444722"/>
                  <a:gd name="connsiteY323" fmla="*/ 17870 h 22823"/>
                  <a:gd name="connsiteX324" fmla="*/ 282131 w 444722"/>
                  <a:gd name="connsiteY324" fmla="*/ 14441 h 22823"/>
                  <a:gd name="connsiteX325" fmla="*/ 280130 w 444722"/>
                  <a:gd name="connsiteY325" fmla="*/ 14441 h 22823"/>
                  <a:gd name="connsiteX326" fmla="*/ 282131 w 444722"/>
                  <a:gd name="connsiteY326" fmla="*/ 14441 h 22823"/>
                  <a:gd name="connsiteX327" fmla="*/ 420053 w 444722"/>
                  <a:gd name="connsiteY327" fmla="*/ 4916 h 22823"/>
                  <a:gd name="connsiteX328" fmla="*/ 420053 w 444722"/>
                  <a:gd name="connsiteY328" fmla="*/ 4916 h 22823"/>
                  <a:gd name="connsiteX329" fmla="*/ 420053 w 444722"/>
                  <a:gd name="connsiteY329" fmla="*/ 4630 h 22823"/>
                  <a:gd name="connsiteX330" fmla="*/ 423005 w 444722"/>
                  <a:gd name="connsiteY330" fmla="*/ 5583 h 22823"/>
                  <a:gd name="connsiteX331" fmla="*/ 423005 w 444722"/>
                  <a:gd name="connsiteY331" fmla="*/ 4916 h 22823"/>
                  <a:gd name="connsiteX332" fmla="*/ 421386 w 444722"/>
                  <a:gd name="connsiteY332" fmla="*/ 4916 h 22823"/>
                  <a:gd name="connsiteX333" fmla="*/ 423005 w 444722"/>
                  <a:gd name="connsiteY333" fmla="*/ 5297 h 22823"/>
                  <a:gd name="connsiteX334" fmla="*/ 108680 w 444722"/>
                  <a:gd name="connsiteY334" fmla="*/ 6154 h 22823"/>
                  <a:gd name="connsiteX335" fmla="*/ 109252 w 444722"/>
                  <a:gd name="connsiteY335" fmla="*/ 6154 h 22823"/>
                  <a:gd name="connsiteX336" fmla="*/ 108966 w 444722"/>
                  <a:gd name="connsiteY336" fmla="*/ 5869 h 22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444722" h="22823">
                    <a:moveTo>
                      <a:pt x="199930" y="18823"/>
                    </a:moveTo>
                    <a:lnTo>
                      <a:pt x="202121" y="19965"/>
                    </a:lnTo>
                    <a:cubicBezTo>
                      <a:pt x="199549" y="21775"/>
                      <a:pt x="197644" y="21204"/>
                      <a:pt x="199644" y="22823"/>
                    </a:cubicBezTo>
                    <a:cubicBezTo>
                      <a:pt x="199644" y="18823"/>
                      <a:pt x="208121" y="22347"/>
                      <a:pt x="208407" y="18441"/>
                    </a:cubicBezTo>
                    <a:lnTo>
                      <a:pt x="209931" y="19203"/>
                    </a:lnTo>
                    <a:cubicBezTo>
                      <a:pt x="209455" y="19203"/>
                      <a:pt x="209360" y="19203"/>
                      <a:pt x="208978" y="19203"/>
                    </a:cubicBezTo>
                    <a:cubicBezTo>
                      <a:pt x="211836" y="21108"/>
                      <a:pt x="211074" y="16346"/>
                      <a:pt x="214694" y="16917"/>
                    </a:cubicBezTo>
                    <a:cubicBezTo>
                      <a:pt x="215932" y="16917"/>
                      <a:pt x="216789" y="17775"/>
                      <a:pt x="215932" y="18251"/>
                    </a:cubicBezTo>
                    <a:lnTo>
                      <a:pt x="218789" y="17298"/>
                    </a:lnTo>
                    <a:cubicBezTo>
                      <a:pt x="219551" y="17298"/>
                      <a:pt x="219361" y="18061"/>
                      <a:pt x="218789" y="17965"/>
                    </a:cubicBezTo>
                    <a:lnTo>
                      <a:pt x="222980" y="17965"/>
                    </a:lnTo>
                    <a:lnTo>
                      <a:pt x="222980" y="17965"/>
                    </a:lnTo>
                    <a:cubicBezTo>
                      <a:pt x="223780" y="17184"/>
                      <a:pt x="224676" y="16517"/>
                      <a:pt x="225647" y="15965"/>
                    </a:cubicBezTo>
                    <a:cubicBezTo>
                      <a:pt x="226695" y="16536"/>
                      <a:pt x="225076" y="15965"/>
                      <a:pt x="225647" y="16822"/>
                    </a:cubicBezTo>
                    <a:lnTo>
                      <a:pt x="228028" y="15870"/>
                    </a:lnTo>
                    <a:cubicBezTo>
                      <a:pt x="228981" y="16917"/>
                      <a:pt x="226981" y="17965"/>
                      <a:pt x="225361" y="17775"/>
                    </a:cubicBezTo>
                    <a:cubicBezTo>
                      <a:pt x="227648" y="21775"/>
                      <a:pt x="227362" y="16822"/>
                      <a:pt x="232124" y="19108"/>
                    </a:cubicBezTo>
                    <a:lnTo>
                      <a:pt x="229934" y="19585"/>
                    </a:lnTo>
                    <a:cubicBezTo>
                      <a:pt x="231362" y="21870"/>
                      <a:pt x="233077" y="21013"/>
                      <a:pt x="235553" y="22442"/>
                    </a:cubicBezTo>
                    <a:cubicBezTo>
                      <a:pt x="234982" y="21680"/>
                      <a:pt x="230505" y="18918"/>
                      <a:pt x="233077" y="17870"/>
                    </a:cubicBezTo>
                    <a:cubicBezTo>
                      <a:pt x="234020" y="18413"/>
                      <a:pt x="235182" y="18413"/>
                      <a:pt x="236125" y="17870"/>
                    </a:cubicBezTo>
                    <a:cubicBezTo>
                      <a:pt x="236125" y="19299"/>
                      <a:pt x="237553" y="18918"/>
                      <a:pt x="239173" y="18823"/>
                    </a:cubicBezTo>
                    <a:lnTo>
                      <a:pt x="239173" y="20728"/>
                    </a:lnTo>
                    <a:cubicBezTo>
                      <a:pt x="240982" y="20156"/>
                      <a:pt x="240887" y="19203"/>
                      <a:pt x="241935" y="18346"/>
                    </a:cubicBezTo>
                    <a:cubicBezTo>
                      <a:pt x="242983" y="17489"/>
                      <a:pt x="244411" y="19965"/>
                      <a:pt x="244888" y="21204"/>
                    </a:cubicBezTo>
                    <a:cubicBezTo>
                      <a:pt x="248126" y="21204"/>
                      <a:pt x="242602" y="18918"/>
                      <a:pt x="246507" y="18537"/>
                    </a:cubicBezTo>
                    <a:cubicBezTo>
                      <a:pt x="249165" y="19061"/>
                      <a:pt x="251927" y="18661"/>
                      <a:pt x="254318" y="17394"/>
                    </a:cubicBezTo>
                    <a:cubicBezTo>
                      <a:pt x="256223" y="18061"/>
                      <a:pt x="254318" y="18537"/>
                      <a:pt x="254318" y="19013"/>
                    </a:cubicBezTo>
                    <a:lnTo>
                      <a:pt x="256032" y="17584"/>
                    </a:lnTo>
                    <a:cubicBezTo>
                      <a:pt x="256032" y="17584"/>
                      <a:pt x="256032" y="18061"/>
                      <a:pt x="256032" y="18251"/>
                    </a:cubicBezTo>
                    <a:cubicBezTo>
                      <a:pt x="257461" y="17679"/>
                      <a:pt x="256032" y="16441"/>
                      <a:pt x="258413" y="15870"/>
                    </a:cubicBezTo>
                    <a:cubicBezTo>
                      <a:pt x="258985" y="13869"/>
                      <a:pt x="262985" y="18918"/>
                      <a:pt x="265748" y="16536"/>
                    </a:cubicBezTo>
                    <a:cubicBezTo>
                      <a:pt x="266414" y="17108"/>
                      <a:pt x="265748" y="17679"/>
                      <a:pt x="265748" y="18441"/>
                    </a:cubicBezTo>
                    <a:cubicBezTo>
                      <a:pt x="268024" y="17727"/>
                      <a:pt x="270177" y="16660"/>
                      <a:pt x="272129" y="15298"/>
                    </a:cubicBezTo>
                    <a:lnTo>
                      <a:pt x="274796" y="16536"/>
                    </a:lnTo>
                    <a:cubicBezTo>
                      <a:pt x="272796" y="15108"/>
                      <a:pt x="275273" y="13393"/>
                      <a:pt x="277463" y="12060"/>
                    </a:cubicBezTo>
                    <a:lnTo>
                      <a:pt x="275844" y="10536"/>
                    </a:lnTo>
                    <a:lnTo>
                      <a:pt x="279273" y="9488"/>
                    </a:lnTo>
                    <a:cubicBezTo>
                      <a:pt x="279749" y="9488"/>
                      <a:pt x="279273" y="10440"/>
                      <a:pt x="279273" y="11203"/>
                    </a:cubicBezTo>
                    <a:lnTo>
                      <a:pt x="279940" y="11203"/>
                    </a:lnTo>
                    <a:cubicBezTo>
                      <a:pt x="281178" y="11869"/>
                      <a:pt x="280511" y="12917"/>
                      <a:pt x="279940" y="13965"/>
                    </a:cubicBezTo>
                    <a:lnTo>
                      <a:pt x="278606" y="12822"/>
                    </a:lnTo>
                    <a:cubicBezTo>
                      <a:pt x="277701" y="13774"/>
                      <a:pt x="277187" y="15031"/>
                      <a:pt x="277178" y="16346"/>
                    </a:cubicBezTo>
                    <a:cubicBezTo>
                      <a:pt x="277178" y="16346"/>
                      <a:pt x="277844" y="16346"/>
                      <a:pt x="278321" y="15774"/>
                    </a:cubicBezTo>
                    <a:cubicBezTo>
                      <a:pt x="278797" y="15203"/>
                      <a:pt x="278321" y="16441"/>
                      <a:pt x="278321" y="16536"/>
                    </a:cubicBezTo>
                    <a:cubicBezTo>
                      <a:pt x="278321" y="16632"/>
                      <a:pt x="278321" y="16536"/>
                      <a:pt x="279368" y="15870"/>
                    </a:cubicBezTo>
                    <a:lnTo>
                      <a:pt x="280130" y="17965"/>
                    </a:lnTo>
                    <a:lnTo>
                      <a:pt x="280130" y="17108"/>
                    </a:lnTo>
                    <a:lnTo>
                      <a:pt x="284702" y="18441"/>
                    </a:lnTo>
                    <a:cubicBezTo>
                      <a:pt x="287922" y="15584"/>
                      <a:pt x="291779" y="13527"/>
                      <a:pt x="295942" y="12441"/>
                    </a:cubicBezTo>
                    <a:cubicBezTo>
                      <a:pt x="294703" y="13965"/>
                      <a:pt x="295942" y="14917"/>
                      <a:pt x="295942" y="16727"/>
                    </a:cubicBezTo>
                    <a:cubicBezTo>
                      <a:pt x="294513" y="14822"/>
                      <a:pt x="291941" y="17489"/>
                      <a:pt x="289179" y="16727"/>
                    </a:cubicBezTo>
                    <a:cubicBezTo>
                      <a:pt x="290608" y="16727"/>
                      <a:pt x="290322" y="17870"/>
                      <a:pt x="289941" y="18156"/>
                    </a:cubicBezTo>
                    <a:lnTo>
                      <a:pt x="294703" y="16346"/>
                    </a:lnTo>
                    <a:cubicBezTo>
                      <a:pt x="294703" y="17870"/>
                      <a:pt x="295751" y="17489"/>
                      <a:pt x="296990" y="18061"/>
                    </a:cubicBezTo>
                    <a:cubicBezTo>
                      <a:pt x="296037" y="15203"/>
                      <a:pt x="300514" y="16156"/>
                      <a:pt x="302514" y="15298"/>
                    </a:cubicBezTo>
                    <a:cubicBezTo>
                      <a:pt x="302514" y="16251"/>
                      <a:pt x="302514" y="17203"/>
                      <a:pt x="299752" y="17013"/>
                    </a:cubicBezTo>
                    <a:cubicBezTo>
                      <a:pt x="302419" y="19203"/>
                      <a:pt x="303181" y="13584"/>
                      <a:pt x="305753" y="15394"/>
                    </a:cubicBezTo>
                    <a:cubicBezTo>
                      <a:pt x="305181" y="15394"/>
                      <a:pt x="304800" y="15394"/>
                      <a:pt x="304610" y="15394"/>
                    </a:cubicBezTo>
                    <a:cubicBezTo>
                      <a:pt x="305943" y="14536"/>
                      <a:pt x="309277" y="15394"/>
                      <a:pt x="308515" y="16060"/>
                    </a:cubicBezTo>
                    <a:lnTo>
                      <a:pt x="307848" y="16060"/>
                    </a:lnTo>
                    <a:cubicBezTo>
                      <a:pt x="311753" y="16060"/>
                      <a:pt x="319564" y="16060"/>
                      <a:pt x="320135" y="13584"/>
                    </a:cubicBezTo>
                    <a:cubicBezTo>
                      <a:pt x="320040" y="14784"/>
                      <a:pt x="319783" y="15974"/>
                      <a:pt x="319373" y="17108"/>
                    </a:cubicBezTo>
                    <a:lnTo>
                      <a:pt x="326231" y="8726"/>
                    </a:lnTo>
                    <a:cubicBezTo>
                      <a:pt x="325660" y="10821"/>
                      <a:pt x="327946" y="15965"/>
                      <a:pt x="324803" y="17108"/>
                    </a:cubicBezTo>
                    <a:cubicBezTo>
                      <a:pt x="326079" y="17641"/>
                      <a:pt x="327527" y="17641"/>
                      <a:pt x="328803" y="17108"/>
                    </a:cubicBezTo>
                    <a:cubicBezTo>
                      <a:pt x="328136" y="17108"/>
                      <a:pt x="327184" y="14060"/>
                      <a:pt x="328041" y="13869"/>
                    </a:cubicBezTo>
                    <a:cubicBezTo>
                      <a:pt x="330422" y="16251"/>
                      <a:pt x="329660" y="15108"/>
                      <a:pt x="332613" y="17108"/>
                    </a:cubicBezTo>
                    <a:cubicBezTo>
                      <a:pt x="331661" y="17108"/>
                      <a:pt x="332613" y="13298"/>
                      <a:pt x="334137" y="13393"/>
                    </a:cubicBezTo>
                    <a:cubicBezTo>
                      <a:pt x="334137" y="13965"/>
                      <a:pt x="334137" y="16727"/>
                      <a:pt x="334137" y="17108"/>
                    </a:cubicBezTo>
                    <a:lnTo>
                      <a:pt x="337757" y="13774"/>
                    </a:lnTo>
                    <a:cubicBezTo>
                      <a:pt x="336899" y="14441"/>
                      <a:pt x="337757" y="16632"/>
                      <a:pt x="338423" y="17489"/>
                    </a:cubicBezTo>
                    <a:cubicBezTo>
                      <a:pt x="338423" y="16917"/>
                      <a:pt x="341662" y="17489"/>
                      <a:pt x="342614" y="17489"/>
                    </a:cubicBezTo>
                    <a:lnTo>
                      <a:pt x="341090" y="16727"/>
                    </a:lnTo>
                    <a:cubicBezTo>
                      <a:pt x="345186" y="16727"/>
                      <a:pt x="345186" y="12060"/>
                      <a:pt x="349282" y="12250"/>
                    </a:cubicBezTo>
                    <a:cubicBezTo>
                      <a:pt x="349282" y="12917"/>
                      <a:pt x="348044" y="16441"/>
                      <a:pt x="350139" y="16822"/>
                    </a:cubicBezTo>
                    <a:cubicBezTo>
                      <a:pt x="351092" y="15108"/>
                      <a:pt x="354425" y="8726"/>
                      <a:pt x="358045" y="7297"/>
                    </a:cubicBezTo>
                    <a:lnTo>
                      <a:pt x="358711" y="8250"/>
                    </a:lnTo>
                    <a:lnTo>
                      <a:pt x="361569" y="7202"/>
                    </a:lnTo>
                    <a:cubicBezTo>
                      <a:pt x="358759" y="10717"/>
                      <a:pt x="355559" y="13917"/>
                      <a:pt x="352044" y="16727"/>
                    </a:cubicBezTo>
                    <a:cubicBezTo>
                      <a:pt x="353568" y="17489"/>
                      <a:pt x="352520" y="17870"/>
                      <a:pt x="354806" y="17775"/>
                    </a:cubicBezTo>
                    <a:cubicBezTo>
                      <a:pt x="355664" y="18727"/>
                      <a:pt x="353568" y="19203"/>
                      <a:pt x="352806" y="19203"/>
                    </a:cubicBezTo>
                    <a:lnTo>
                      <a:pt x="358235" y="19775"/>
                    </a:lnTo>
                    <a:cubicBezTo>
                      <a:pt x="358235" y="17870"/>
                      <a:pt x="362426" y="17870"/>
                      <a:pt x="362236" y="16251"/>
                    </a:cubicBezTo>
                    <a:lnTo>
                      <a:pt x="356330" y="18251"/>
                    </a:lnTo>
                    <a:cubicBezTo>
                      <a:pt x="356330" y="16251"/>
                      <a:pt x="359759" y="12631"/>
                      <a:pt x="363569" y="13012"/>
                    </a:cubicBezTo>
                    <a:cubicBezTo>
                      <a:pt x="364522" y="13774"/>
                      <a:pt x="362807" y="16536"/>
                      <a:pt x="362903" y="17203"/>
                    </a:cubicBezTo>
                    <a:cubicBezTo>
                      <a:pt x="362998" y="17870"/>
                      <a:pt x="366522" y="15870"/>
                      <a:pt x="366903" y="16346"/>
                    </a:cubicBezTo>
                    <a:lnTo>
                      <a:pt x="365284" y="17394"/>
                    </a:lnTo>
                    <a:cubicBezTo>
                      <a:pt x="367379" y="18156"/>
                      <a:pt x="368713" y="14822"/>
                      <a:pt x="371285" y="16632"/>
                    </a:cubicBezTo>
                    <a:cubicBezTo>
                      <a:pt x="372237" y="16632"/>
                      <a:pt x="373952" y="19203"/>
                      <a:pt x="374142" y="18061"/>
                    </a:cubicBezTo>
                    <a:cubicBezTo>
                      <a:pt x="372732" y="14612"/>
                      <a:pt x="372466" y="10812"/>
                      <a:pt x="373380" y="7202"/>
                    </a:cubicBezTo>
                    <a:cubicBezTo>
                      <a:pt x="375390" y="8021"/>
                      <a:pt x="377285" y="9116"/>
                      <a:pt x="379000" y="10440"/>
                    </a:cubicBezTo>
                    <a:cubicBezTo>
                      <a:pt x="380524" y="12155"/>
                      <a:pt x="376809" y="14632"/>
                      <a:pt x="378047" y="16156"/>
                    </a:cubicBezTo>
                    <a:cubicBezTo>
                      <a:pt x="378276" y="15546"/>
                      <a:pt x="378714" y="15031"/>
                      <a:pt x="379286" y="14727"/>
                    </a:cubicBezTo>
                    <a:cubicBezTo>
                      <a:pt x="380238" y="14727"/>
                      <a:pt x="379286" y="16346"/>
                      <a:pt x="380905" y="16156"/>
                    </a:cubicBezTo>
                    <a:cubicBezTo>
                      <a:pt x="380905" y="14155"/>
                      <a:pt x="385001" y="16156"/>
                      <a:pt x="381857" y="14441"/>
                    </a:cubicBezTo>
                    <a:cubicBezTo>
                      <a:pt x="383857" y="13869"/>
                      <a:pt x="383953" y="14441"/>
                      <a:pt x="386334" y="14441"/>
                    </a:cubicBezTo>
                    <a:cubicBezTo>
                      <a:pt x="385572" y="13107"/>
                      <a:pt x="388334" y="9964"/>
                      <a:pt x="390335" y="9393"/>
                    </a:cubicBezTo>
                    <a:cubicBezTo>
                      <a:pt x="390344" y="9955"/>
                      <a:pt x="390554" y="10488"/>
                      <a:pt x="390906" y="10917"/>
                    </a:cubicBezTo>
                    <a:cubicBezTo>
                      <a:pt x="395002" y="10917"/>
                      <a:pt x="397097" y="11965"/>
                      <a:pt x="400431" y="11965"/>
                    </a:cubicBezTo>
                    <a:cubicBezTo>
                      <a:pt x="400431" y="12536"/>
                      <a:pt x="402622" y="13107"/>
                      <a:pt x="401860" y="13965"/>
                    </a:cubicBezTo>
                    <a:cubicBezTo>
                      <a:pt x="402431" y="13336"/>
                      <a:pt x="403212" y="12936"/>
                      <a:pt x="404051" y="12822"/>
                    </a:cubicBezTo>
                    <a:cubicBezTo>
                      <a:pt x="406336" y="14632"/>
                      <a:pt x="401479" y="12822"/>
                      <a:pt x="403193" y="15203"/>
                    </a:cubicBezTo>
                    <a:cubicBezTo>
                      <a:pt x="403193" y="14060"/>
                      <a:pt x="406146" y="13584"/>
                      <a:pt x="407861" y="12917"/>
                    </a:cubicBezTo>
                    <a:cubicBezTo>
                      <a:pt x="407289" y="11107"/>
                      <a:pt x="404051" y="12917"/>
                      <a:pt x="402336" y="12917"/>
                    </a:cubicBezTo>
                    <a:cubicBezTo>
                      <a:pt x="402336" y="10440"/>
                      <a:pt x="405194" y="7773"/>
                      <a:pt x="409194" y="6631"/>
                    </a:cubicBezTo>
                    <a:cubicBezTo>
                      <a:pt x="413194" y="5487"/>
                      <a:pt x="410528" y="8250"/>
                      <a:pt x="411099" y="7964"/>
                    </a:cubicBezTo>
                    <a:cubicBezTo>
                      <a:pt x="417005" y="7964"/>
                      <a:pt x="416147" y="3582"/>
                      <a:pt x="420624" y="5392"/>
                    </a:cubicBezTo>
                    <a:cubicBezTo>
                      <a:pt x="422529" y="7011"/>
                      <a:pt x="420624" y="8536"/>
                      <a:pt x="421196" y="9678"/>
                    </a:cubicBezTo>
                    <a:cubicBezTo>
                      <a:pt x="418624" y="10250"/>
                      <a:pt x="417195" y="8631"/>
                      <a:pt x="415481" y="8726"/>
                    </a:cubicBezTo>
                    <a:lnTo>
                      <a:pt x="417576" y="9488"/>
                    </a:lnTo>
                    <a:cubicBezTo>
                      <a:pt x="416471" y="9917"/>
                      <a:pt x="415252" y="9917"/>
                      <a:pt x="414147" y="9488"/>
                    </a:cubicBezTo>
                    <a:cubicBezTo>
                      <a:pt x="415766" y="10821"/>
                      <a:pt x="423672" y="9488"/>
                      <a:pt x="428720" y="11012"/>
                    </a:cubicBezTo>
                    <a:cubicBezTo>
                      <a:pt x="429482" y="11012"/>
                      <a:pt x="430911" y="9964"/>
                      <a:pt x="430244" y="9298"/>
                    </a:cubicBezTo>
                    <a:lnTo>
                      <a:pt x="428815" y="9298"/>
                    </a:lnTo>
                    <a:cubicBezTo>
                      <a:pt x="427482" y="7964"/>
                      <a:pt x="431482" y="7488"/>
                      <a:pt x="429673" y="6916"/>
                    </a:cubicBezTo>
                    <a:cubicBezTo>
                      <a:pt x="431692" y="5573"/>
                      <a:pt x="434121" y="4992"/>
                      <a:pt x="436531" y="5297"/>
                    </a:cubicBezTo>
                    <a:lnTo>
                      <a:pt x="437007" y="7107"/>
                    </a:lnTo>
                    <a:cubicBezTo>
                      <a:pt x="437007" y="7107"/>
                      <a:pt x="435197" y="6059"/>
                      <a:pt x="434435" y="7107"/>
                    </a:cubicBezTo>
                    <a:cubicBezTo>
                      <a:pt x="435578" y="6249"/>
                      <a:pt x="438626" y="9488"/>
                      <a:pt x="439865" y="7107"/>
                    </a:cubicBezTo>
                    <a:lnTo>
                      <a:pt x="437960" y="5869"/>
                    </a:lnTo>
                    <a:cubicBezTo>
                      <a:pt x="439865" y="4916"/>
                      <a:pt x="442341" y="3011"/>
                      <a:pt x="444722" y="3582"/>
                    </a:cubicBezTo>
                    <a:cubicBezTo>
                      <a:pt x="443579" y="1773"/>
                      <a:pt x="444151" y="3582"/>
                      <a:pt x="442436" y="1677"/>
                    </a:cubicBezTo>
                    <a:cubicBezTo>
                      <a:pt x="443960" y="4249"/>
                      <a:pt x="436245" y="1677"/>
                      <a:pt x="438626" y="4344"/>
                    </a:cubicBezTo>
                    <a:cubicBezTo>
                      <a:pt x="436912" y="1868"/>
                      <a:pt x="435673" y="3297"/>
                      <a:pt x="433292" y="1201"/>
                    </a:cubicBezTo>
                    <a:cubicBezTo>
                      <a:pt x="433292" y="1868"/>
                      <a:pt x="434150" y="2344"/>
                      <a:pt x="432149" y="2058"/>
                    </a:cubicBezTo>
                    <a:lnTo>
                      <a:pt x="432149" y="2630"/>
                    </a:lnTo>
                    <a:lnTo>
                      <a:pt x="432149" y="2630"/>
                    </a:lnTo>
                    <a:cubicBezTo>
                      <a:pt x="432578" y="2839"/>
                      <a:pt x="432940" y="3173"/>
                      <a:pt x="433197" y="3582"/>
                    </a:cubicBezTo>
                    <a:cubicBezTo>
                      <a:pt x="432149" y="4916"/>
                      <a:pt x="429006" y="4916"/>
                      <a:pt x="427863" y="5583"/>
                    </a:cubicBezTo>
                    <a:cubicBezTo>
                      <a:pt x="426720" y="6249"/>
                      <a:pt x="428435" y="4916"/>
                      <a:pt x="427863" y="4249"/>
                    </a:cubicBezTo>
                    <a:lnTo>
                      <a:pt x="426244" y="5297"/>
                    </a:lnTo>
                    <a:cubicBezTo>
                      <a:pt x="426244" y="3964"/>
                      <a:pt x="423005" y="3106"/>
                      <a:pt x="426244" y="2344"/>
                    </a:cubicBezTo>
                    <a:lnTo>
                      <a:pt x="423672" y="2344"/>
                    </a:lnTo>
                    <a:cubicBezTo>
                      <a:pt x="422186" y="1535"/>
                      <a:pt x="420434" y="1363"/>
                      <a:pt x="418814" y="1868"/>
                    </a:cubicBezTo>
                    <a:cubicBezTo>
                      <a:pt x="417671" y="1868"/>
                      <a:pt x="415861" y="3297"/>
                      <a:pt x="416909" y="1868"/>
                    </a:cubicBezTo>
                    <a:lnTo>
                      <a:pt x="412909" y="2725"/>
                    </a:lnTo>
                    <a:lnTo>
                      <a:pt x="412909" y="2725"/>
                    </a:lnTo>
                    <a:cubicBezTo>
                      <a:pt x="409003" y="2725"/>
                      <a:pt x="404813" y="4916"/>
                      <a:pt x="400336" y="2725"/>
                    </a:cubicBezTo>
                    <a:cubicBezTo>
                      <a:pt x="398717" y="3163"/>
                      <a:pt x="397002" y="3163"/>
                      <a:pt x="395383" y="2725"/>
                    </a:cubicBezTo>
                    <a:lnTo>
                      <a:pt x="395383" y="1582"/>
                    </a:lnTo>
                    <a:cubicBezTo>
                      <a:pt x="393668" y="1582"/>
                      <a:pt x="390239" y="439"/>
                      <a:pt x="389477" y="1582"/>
                    </a:cubicBezTo>
                    <a:cubicBezTo>
                      <a:pt x="387668" y="-1466"/>
                      <a:pt x="381286" y="915"/>
                      <a:pt x="378238" y="439"/>
                    </a:cubicBezTo>
                    <a:lnTo>
                      <a:pt x="378238" y="1868"/>
                    </a:lnTo>
                    <a:cubicBezTo>
                      <a:pt x="376018" y="1887"/>
                      <a:pt x="373799" y="2211"/>
                      <a:pt x="371665" y="2820"/>
                    </a:cubicBezTo>
                    <a:lnTo>
                      <a:pt x="371665" y="4154"/>
                    </a:lnTo>
                    <a:cubicBezTo>
                      <a:pt x="369475" y="5202"/>
                      <a:pt x="366046" y="3202"/>
                      <a:pt x="362140" y="3392"/>
                    </a:cubicBezTo>
                    <a:cubicBezTo>
                      <a:pt x="362140" y="2820"/>
                      <a:pt x="363284" y="3392"/>
                      <a:pt x="363855" y="3392"/>
                    </a:cubicBezTo>
                    <a:cubicBezTo>
                      <a:pt x="359759" y="439"/>
                      <a:pt x="355092" y="5487"/>
                      <a:pt x="351282" y="3392"/>
                    </a:cubicBezTo>
                    <a:cubicBezTo>
                      <a:pt x="350568" y="3782"/>
                      <a:pt x="349710" y="3782"/>
                      <a:pt x="348996" y="3392"/>
                    </a:cubicBezTo>
                    <a:lnTo>
                      <a:pt x="348996" y="3392"/>
                    </a:lnTo>
                    <a:lnTo>
                      <a:pt x="347663" y="2630"/>
                    </a:lnTo>
                    <a:cubicBezTo>
                      <a:pt x="347996" y="2944"/>
                      <a:pt x="348386" y="3202"/>
                      <a:pt x="348806" y="3392"/>
                    </a:cubicBezTo>
                    <a:cubicBezTo>
                      <a:pt x="347805" y="3430"/>
                      <a:pt x="346815" y="3592"/>
                      <a:pt x="345853" y="3868"/>
                    </a:cubicBezTo>
                    <a:lnTo>
                      <a:pt x="345377" y="2440"/>
                    </a:lnTo>
                    <a:lnTo>
                      <a:pt x="345377" y="2440"/>
                    </a:lnTo>
                    <a:cubicBezTo>
                      <a:pt x="344329" y="1868"/>
                      <a:pt x="344519" y="3106"/>
                      <a:pt x="345377" y="4154"/>
                    </a:cubicBezTo>
                    <a:cubicBezTo>
                      <a:pt x="344843" y="4325"/>
                      <a:pt x="344348" y="4621"/>
                      <a:pt x="343948" y="5011"/>
                    </a:cubicBezTo>
                    <a:cubicBezTo>
                      <a:pt x="343090" y="2725"/>
                      <a:pt x="341090" y="5773"/>
                      <a:pt x="339947" y="3297"/>
                    </a:cubicBezTo>
                    <a:cubicBezTo>
                      <a:pt x="339185" y="4535"/>
                      <a:pt x="334518" y="4249"/>
                      <a:pt x="333947" y="6726"/>
                    </a:cubicBezTo>
                    <a:cubicBezTo>
                      <a:pt x="333947" y="6726"/>
                      <a:pt x="333947" y="6249"/>
                      <a:pt x="333947" y="6249"/>
                    </a:cubicBezTo>
                    <a:cubicBezTo>
                      <a:pt x="332823" y="5764"/>
                      <a:pt x="331546" y="5764"/>
                      <a:pt x="330422" y="6249"/>
                    </a:cubicBezTo>
                    <a:lnTo>
                      <a:pt x="329946" y="4440"/>
                    </a:lnTo>
                    <a:lnTo>
                      <a:pt x="327279" y="6916"/>
                    </a:lnTo>
                    <a:cubicBezTo>
                      <a:pt x="325755" y="5773"/>
                      <a:pt x="325088" y="5107"/>
                      <a:pt x="326612" y="3773"/>
                    </a:cubicBezTo>
                    <a:cubicBezTo>
                      <a:pt x="322802" y="5869"/>
                      <a:pt x="323564" y="4535"/>
                      <a:pt x="320231" y="6631"/>
                    </a:cubicBezTo>
                    <a:lnTo>
                      <a:pt x="320231" y="5487"/>
                    </a:lnTo>
                    <a:cubicBezTo>
                      <a:pt x="319088" y="5487"/>
                      <a:pt x="317182" y="7107"/>
                      <a:pt x="316516" y="6154"/>
                    </a:cubicBezTo>
                    <a:cubicBezTo>
                      <a:pt x="313944" y="3964"/>
                      <a:pt x="303657" y="6154"/>
                      <a:pt x="296990" y="3773"/>
                    </a:cubicBezTo>
                    <a:cubicBezTo>
                      <a:pt x="298228" y="7202"/>
                      <a:pt x="293846" y="2249"/>
                      <a:pt x="293561" y="4916"/>
                    </a:cubicBezTo>
                    <a:cubicBezTo>
                      <a:pt x="293561" y="4154"/>
                      <a:pt x="292227" y="3678"/>
                      <a:pt x="293561" y="2916"/>
                    </a:cubicBezTo>
                    <a:cubicBezTo>
                      <a:pt x="290132" y="3773"/>
                      <a:pt x="288417" y="1677"/>
                      <a:pt x="286036" y="3868"/>
                    </a:cubicBezTo>
                    <a:cubicBezTo>
                      <a:pt x="286036" y="3106"/>
                      <a:pt x="286798" y="2725"/>
                      <a:pt x="286036" y="2249"/>
                    </a:cubicBezTo>
                    <a:cubicBezTo>
                      <a:pt x="285274" y="1773"/>
                      <a:pt x="284988" y="2916"/>
                      <a:pt x="284607" y="2249"/>
                    </a:cubicBezTo>
                    <a:cubicBezTo>
                      <a:pt x="284226" y="1582"/>
                      <a:pt x="285083" y="1582"/>
                      <a:pt x="285655" y="1201"/>
                    </a:cubicBezTo>
                    <a:cubicBezTo>
                      <a:pt x="282131" y="1201"/>
                      <a:pt x="281845" y="3868"/>
                      <a:pt x="281559" y="6154"/>
                    </a:cubicBezTo>
                    <a:cubicBezTo>
                      <a:pt x="279749" y="5107"/>
                      <a:pt x="278892" y="5297"/>
                      <a:pt x="277654" y="6821"/>
                    </a:cubicBezTo>
                    <a:cubicBezTo>
                      <a:pt x="276987" y="6059"/>
                      <a:pt x="276035" y="5202"/>
                      <a:pt x="277654" y="4916"/>
                    </a:cubicBezTo>
                    <a:cubicBezTo>
                      <a:pt x="276415" y="4916"/>
                      <a:pt x="270224" y="3868"/>
                      <a:pt x="270129" y="5678"/>
                    </a:cubicBezTo>
                    <a:cubicBezTo>
                      <a:pt x="270129" y="5678"/>
                      <a:pt x="268415" y="5678"/>
                      <a:pt x="268129" y="5678"/>
                    </a:cubicBezTo>
                    <a:cubicBezTo>
                      <a:pt x="266224" y="5535"/>
                      <a:pt x="264319" y="5535"/>
                      <a:pt x="262414" y="5678"/>
                    </a:cubicBezTo>
                    <a:lnTo>
                      <a:pt x="263176" y="5678"/>
                    </a:lnTo>
                    <a:cubicBezTo>
                      <a:pt x="262128" y="7964"/>
                      <a:pt x="260985" y="6154"/>
                      <a:pt x="258794" y="6440"/>
                    </a:cubicBezTo>
                    <a:lnTo>
                      <a:pt x="258794" y="6440"/>
                    </a:lnTo>
                    <a:cubicBezTo>
                      <a:pt x="253841" y="4821"/>
                      <a:pt x="256699" y="7202"/>
                      <a:pt x="251841" y="5392"/>
                    </a:cubicBezTo>
                    <a:lnTo>
                      <a:pt x="251841" y="6726"/>
                    </a:lnTo>
                    <a:cubicBezTo>
                      <a:pt x="251841" y="9774"/>
                      <a:pt x="247555" y="5011"/>
                      <a:pt x="244697" y="6154"/>
                    </a:cubicBezTo>
                    <a:lnTo>
                      <a:pt x="245745" y="6916"/>
                    </a:lnTo>
                    <a:cubicBezTo>
                      <a:pt x="244221" y="7964"/>
                      <a:pt x="241364" y="2820"/>
                      <a:pt x="239840" y="2440"/>
                    </a:cubicBezTo>
                    <a:cubicBezTo>
                      <a:pt x="238315" y="2058"/>
                      <a:pt x="240411" y="2440"/>
                      <a:pt x="240887" y="1868"/>
                    </a:cubicBezTo>
                    <a:cubicBezTo>
                      <a:pt x="236792" y="58"/>
                      <a:pt x="240316" y="3678"/>
                      <a:pt x="237268" y="4059"/>
                    </a:cubicBezTo>
                    <a:cubicBezTo>
                      <a:pt x="236696" y="3106"/>
                      <a:pt x="238030" y="1582"/>
                      <a:pt x="235934" y="1392"/>
                    </a:cubicBezTo>
                    <a:cubicBezTo>
                      <a:pt x="233839" y="1201"/>
                      <a:pt x="230029" y="4630"/>
                      <a:pt x="227267" y="2725"/>
                    </a:cubicBezTo>
                    <a:cubicBezTo>
                      <a:pt x="227838" y="3487"/>
                      <a:pt x="228410" y="4249"/>
                      <a:pt x="227267" y="4821"/>
                    </a:cubicBezTo>
                    <a:cubicBezTo>
                      <a:pt x="226123" y="5392"/>
                      <a:pt x="221361" y="1963"/>
                      <a:pt x="219456" y="4344"/>
                    </a:cubicBezTo>
                    <a:cubicBezTo>
                      <a:pt x="219370" y="4164"/>
                      <a:pt x="219370" y="3954"/>
                      <a:pt x="219456" y="3773"/>
                    </a:cubicBezTo>
                    <a:cubicBezTo>
                      <a:pt x="217742" y="4344"/>
                      <a:pt x="214027" y="4725"/>
                      <a:pt x="213074" y="6059"/>
                    </a:cubicBezTo>
                    <a:cubicBezTo>
                      <a:pt x="211550" y="1201"/>
                      <a:pt x="202787" y="8440"/>
                      <a:pt x="202787" y="3964"/>
                    </a:cubicBezTo>
                    <a:lnTo>
                      <a:pt x="197739" y="3964"/>
                    </a:lnTo>
                    <a:lnTo>
                      <a:pt x="197739" y="3964"/>
                    </a:lnTo>
                    <a:cubicBezTo>
                      <a:pt x="195710" y="3573"/>
                      <a:pt x="193624" y="4259"/>
                      <a:pt x="192215" y="5773"/>
                    </a:cubicBezTo>
                    <a:cubicBezTo>
                      <a:pt x="191452" y="5773"/>
                      <a:pt x="192215" y="5011"/>
                      <a:pt x="192215" y="4821"/>
                    </a:cubicBezTo>
                    <a:cubicBezTo>
                      <a:pt x="188995" y="3563"/>
                      <a:pt x="185356" y="4145"/>
                      <a:pt x="182690" y="6345"/>
                    </a:cubicBezTo>
                    <a:lnTo>
                      <a:pt x="182213" y="4916"/>
                    </a:lnTo>
                    <a:cubicBezTo>
                      <a:pt x="181165" y="5773"/>
                      <a:pt x="175355" y="2630"/>
                      <a:pt x="170688" y="4344"/>
                    </a:cubicBezTo>
                    <a:cubicBezTo>
                      <a:pt x="170631" y="4125"/>
                      <a:pt x="170631" y="3897"/>
                      <a:pt x="170688" y="3678"/>
                    </a:cubicBezTo>
                    <a:cubicBezTo>
                      <a:pt x="165449" y="5392"/>
                      <a:pt x="158210" y="-418"/>
                      <a:pt x="156210" y="4916"/>
                    </a:cubicBezTo>
                    <a:lnTo>
                      <a:pt x="152781" y="6249"/>
                    </a:lnTo>
                    <a:cubicBezTo>
                      <a:pt x="157258" y="6249"/>
                      <a:pt x="152114" y="8536"/>
                      <a:pt x="153924" y="9393"/>
                    </a:cubicBezTo>
                    <a:cubicBezTo>
                      <a:pt x="152210" y="9393"/>
                      <a:pt x="149447" y="7773"/>
                      <a:pt x="151543" y="7488"/>
                    </a:cubicBezTo>
                    <a:lnTo>
                      <a:pt x="151543" y="7488"/>
                    </a:lnTo>
                    <a:cubicBezTo>
                      <a:pt x="152305" y="4725"/>
                      <a:pt x="146018" y="6535"/>
                      <a:pt x="146114" y="4630"/>
                    </a:cubicBezTo>
                    <a:cubicBezTo>
                      <a:pt x="137255" y="4630"/>
                      <a:pt x="128683" y="3297"/>
                      <a:pt x="120396" y="3106"/>
                    </a:cubicBezTo>
                    <a:lnTo>
                      <a:pt x="121348" y="5297"/>
                    </a:lnTo>
                    <a:lnTo>
                      <a:pt x="118491" y="5297"/>
                    </a:lnTo>
                    <a:cubicBezTo>
                      <a:pt x="117729" y="4725"/>
                      <a:pt x="117539" y="3582"/>
                      <a:pt x="119539" y="3678"/>
                    </a:cubicBezTo>
                    <a:cubicBezTo>
                      <a:pt x="118491" y="2440"/>
                      <a:pt x="116110" y="4725"/>
                      <a:pt x="116015" y="5107"/>
                    </a:cubicBezTo>
                    <a:cubicBezTo>
                      <a:pt x="112014" y="4249"/>
                      <a:pt x="117634" y="2630"/>
                      <a:pt x="116015" y="2630"/>
                    </a:cubicBezTo>
                    <a:lnTo>
                      <a:pt x="114300" y="2630"/>
                    </a:lnTo>
                    <a:lnTo>
                      <a:pt x="114300" y="2630"/>
                    </a:lnTo>
                    <a:cubicBezTo>
                      <a:pt x="112967" y="3487"/>
                      <a:pt x="112871" y="4440"/>
                      <a:pt x="110395" y="4344"/>
                    </a:cubicBezTo>
                    <a:cubicBezTo>
                      <a:pt x="107918" y="4249"/>
                      <a:pt x="109538" y="3011"/>
                      <a:pt x="108966" y="2916"/>
                    </a:cubicBezTo>
                    <a:cubicBezTo>
                      <a:pt x="108394" y="2820"/>
                      <a:pt x="108966" y="2916"/>
                      <a:pt x="108014" y="2916"/>
                    </a:cubicBezTo>
                    <a:lnTo>
                      <a:pt x="104394" y="2916"/>
                    </a:lnTo>
                    <a:lnTo>
                      <a:pt x="105823" y="4535"/>
                    </a:lnTo>
                    <a:cubicBezTo>
                      <a:pt x="104203" y="5392"/>
                      <a:pt x="102394" y="4535"/>
                      <a:pt x="104108" y="6345"/>
                    </a:cubicBezTo>
                    <a:cubicBezTo>
                      <a:pt x="101632" y="3392"/>
                      <a:pt x="90583" y="5297"/>
                      <a:pt x="89059" y="4440"/>
                    </a:cubicBezTo>
                    <a:cubicBezTo>
                      <a:pt x="86792" y="5468"/>
                      <a:pt x="84287" y="5830"/>
                      <a:pt x="81820" y="5487"/>
                    </a:cubicBezTo>
                    <a:cubicBezTo>
                      <a:pt x="82486" y="5487"/>
                      <a:pt x="82963" y="7678"/>
                      <a:pt x="80581" y="7488"/>
                    </a:cubicBezTo>
                    <a:cubicBezTo>
                      <a:pt x="81439" y="3582"/>
                      <a:pt x="76200" y="5773"/>
                      <a:pt x="74295" y="3011"/>
                    </a:cubicBezTo>
                    <a:cubicBezTo>
                      <a:pt x="76010" y="4821"/>
                      <a:pt x="67532" y="3011"/>
                      <a:pt x="70199" y="6059"/>
                    </a:cubicBezTo>
                    <a:cubicBezTo>
                      <a:pt x="68294" y="6059"/>
                      <a:pt x="70199" y="4630"/>
                      <a:pt x="68580" y="3678"/>
                    </a:cubicBezTo>
                    <a:cubicBezTo>
                      <a:pt x="63913" y="5202"/>
                      <a:pt x="58198" y="2725"/>
                      <a:pt x="52388" y="3202"/>
                    </a:cubicBezTo>
                    <a:cubicBezTo>
                      <a:pt x="52388" y="3773"/>
                      <a:pt x="53245" y="4535"/>
                      <a:pt x="52388" y="5297"/>
                    </a:cubicBezTo>
                    <a:lnTo>
                      <a:pt x="49340" y="2725"/>
                    </a:lnTo>
                    <a:cubicBezTo>
                      <a:pt x="48197" y="2725"/>
                      <a:pt x="48292" y="5678"/>
                      <a:pt x="46196" y="3868"/>
                    </a:cubicBezTo>
                    <a:cubicBezTo>
                      <a:pt x="46196" y="4344"/>
                      <a:pt x="46863" y="5011"/>
                      <a:pt x="46196" y="5107"/>
                    </a:cubicBezTo>
                    <a:cubicBezTo>
                      <a:pt x="34766" y="2630"/>
                      <a:pt x="22860" y="7202"/>
                      <a:pt x="11335" y="2535"/>
                    </a:cubicBezTo>
                    <a:cubicBezTo>
                      <a:pt x="12859" y="3487"/>
                      <a:pt x="11335" y="3582"/>
                      <a:pt x="10573" y="3582"/>
                    </a:cubicBezTo>
                    <a:cubicBezTo>
                      <a:pt x="11430" y="3582"/>
                      <a:pt x="10573" y="4916"/>
                      <a:pt x="10573" y="5583"/>
                    </a:cubicBezTo>
                    <a:lnTo>
                      <a:pt x="5715" y="3678"/>
                    </a:lnTo>
                    <a:cubicBezTo>
                      <a:pt x="4858" y="5583"/>
                      <a:pt x="476" y="3678"/>
                      <a:pt x="0" y="5678"/>
                    </a:cubicBezTo>
                    <a:lnTo>
                      <a:pt x="1524" y="5678"/>
                    </a:lnTo>
                    <a:cubicBezTo>
                      <a:pt x="-476" y="7869"/>
                      <a:pt x="4381" y="10536"/>
                      <a:pt x="4096" y="13393"/>
                    </a:cubicBezTo>
                    <a:cubicBezTo>
                      <a:pt x="6382" y="10821"/>
                      <a:pt x="10097" y="17013"/>
                      <a:pt x="13621" y="13393"/>
                    </a:cubicBezTo>
                    <a:cubicBezTo>
                      <a:pt x="14383" y="13965"/>
                      <a:pt x="12859" y="14250"/>
                      <a:pt x="13621" y="14917"/>
                    </a:cubicBezTo>
                    <a:cubicBezTo>
                      <a:pt x="14573" y="13774"/>
                      <a:pt x="15716" y="13489"/>
                      <a:pt x="17812" y="14060"/>
                    </a:cubicBezTo>
                    <a:lnTo>
                      <a:pt x="17812" y="14060"/>
                    </a:lnTo>
                    <a:cubicBezTo>
                      <a:pt x="22936" y="14117"/>
                      <a:pt x="28032" y="14660"/>
                      <a:pt x="33052" y="15679"/>
                    </a:cubicBezTo>
                    <a:lnTo>
                      <a:pt x="33052" y="14346"/>
                    </a:lnTo>
                    <a:cubicBezTo>
                      <a:pt x="33947" y="14460"/>
                      <a:pt x="34795" y="14784"/>
                      <a:pt x="35528" y="15298"/>
                    </a:cubicBezTo>
                    <a:cubicBezTo>
                      <a:pt x="37148" y="13203"/>
                      <a:pt x="31433" y="15298"/>
                      <a:pt x="32956" y="12822"/>
                    </a:cubicBezTo>
                    <a:cubicBezTo>
                      <a:pt x="34862" y="15679"/>
                      <a:pt x="43148" y="12822"/>
                      <a:pt x="44387" y="16060"/>
                    </a:cubicBezTo>
                    <a:cubicBezTo>
                      <a:pt x="46673" y="16060"/>
                      <a:pt x="43815" y="14536"/>
                      <a:pt x="46006" y="14536"/>
                    </a:cubicBezTo>
                    <a:lnTo>
                      <a:pt x="46577" y="15394"/>
                    </a:lnTo>
                    <a:lnTo>
                      <a:pt x="47149" y="14250"/>
                    </a:lnTo>
                    <a:cubicBezTo>
                      <a:pt x="48263" y="14346"/>
                      <a:pt x="49187" y="15155"/>
                      <a:pt x="49435" y="16251"/>
                    </a:cubicBezTo>
                    <a:cubicBezTo>
                      <a:pt x="48958" y="16165"/>
                      <a:pt x="48482" y="16165"/>
                      <a:pt x="48006" y="16251"/>
                    </a:cubicBezTo>
                    <a:cubicBezTo>
                      <a:pt x="49911" y="17298"/>
                      <a:pt x="53340" y="16251"/>
                      <a:pt x="54007" y="16251"/>
                    </a:cubicBezTo>
                    <a:lnTo>
                      <a:pt x="51816" y="15679"/>
                    </a:lnTo>
                    <a:cubicBezTo>
                      <a:pt x="58198" y="15717"/>
                      <a:pt x="64561" y="15241"/>
                      <a:pt x="70866" y="14250"/>
                    </a:cubicBezTo>
                    <a:lnTo>
                      <a:pt x="70866" y="13584"/>
                    </a:lnTo>
                    <a:cubicBezTo>
                      <a:pt x="75343" y="12441"/>
                      <a:pt x="74390" y="14346"/>
                      <a:pt x="79343" y="13584"/>
                    </a:cubicBezTo>
                    <a:lnTo>
                      <a:pt x="79343" y="13584"/>
                    </a:lnTo>
                    <a:cubicBezTo>
                      <a:pt x="80410" y="12869"/>
                      <a:pt x="81686" y="12536"/>
                      <a:pt x="82963" y="12631"/>
                    </a:cubicBezTo>
                    <a:cubicBezTo>
                      <a:pt x="81725" y="13393"/>
                      <a:pt x="85344" y="14155"/>
                      <a:pt x="83725" y="15012"/>
                    </a:cubicBezTo>
                    <a:cubicBezTo>
                      <a:pt x="88582" y="13679"/>
                      <a:pt x="86106" y="13965"/>
                      <a:pt x="89344" y="11488"/>
                    </a:cubicBezTo>
                    <a:lnTo>
                      <a:pt x="90011" y="12631"/>
                    </a:lnTo>
                    <a:cubicBezTo>
                      <a:pt x="90897" y="11479"/>
                      <a:pt x="92278" y="10812"/>
                      <a:pt x="93726" y="10821"/>
                    </a:cubicBezTo>
                    <a:cubicBezTo>
                      <a:pt x="91726" y="11774"/>
                      <a:pt x="95250" y="12441"/>
                      <a:pt x="92964" y="13679"/>
                    </a:cubicBezTo>
                    <a:cubicBezTo>
                      <a:pt x="98107" y="16060"/>
                      <a:pt x="100679" y="11298"/>
                      <a:pt x="103061" y="14822"/>
                    </a:cubicBezTo>
                    <a:cubicBezTo>
                      <a:pt x="105347" y="11774"/>
                      <a:pt x="98584" y="13107"/>
                      <a:pt x="99917" y="12441"/>
                    </a:cubicBezTo>
                    <a:cubicBezTo>
                      <a:pt x="98774" y="11488"/>
                      <a:pt x="101822" y="10250"/>
                      <a:pt x="103442" y="10536"/>
                    </a:cubicBezTo>
                    <a:cubicBezTo>
                      <a:pt x="105061" y="10821"/>
                      <a:pt x="106204" y="14346"/>
                      <a:pt x="110395" y="14346"/>
                    </a:cubicBezTo>
                    <a:lnTo>
                      <a:pt x="109538" y="14346"/>
                    </a:lnTo>
                    <a:cubicBezTo>
                      <a:pt x="111061" y="15108"/>
                      <a:pt x="112586" y="13298"/>
                      <a:pt x="114490" y="14346"/>
                    </a:cubicBezTo>
                    <a:cubicBezTo>
                      <a:pt x="115538" y="12536"/>
                      <a:pt x="116967" y="14346"/>
                      <a:pt x="117253" y="12155"/>
                    </a:cubicBezTo>
                    <a:lnTo>
                      <a:pt x="113443" y="12155"/>
                    </a:lnTo>
                    <a:cubicBezTo>
                      <a:pt x="115634" y="11583"/>
                      <a:pt x="117634" y="8916"/>
                      <a:pt x="121158" y="10155"/>
                    </a:cubicBezTo>
                    <a:cubicBezTo>
                      <a:pt x="120606" y="10774"/>
                      <a:pt x="119929" y="11269"/>
                      <a:pt x="119158" y="11583"/>
                    </a:cubicBezTo>
                    <a:cubicBezTo>
                      <a:pt x="120110" y="12250"/>
                      <a:pt x="121063" y="11583"/>
                      <a:pt x="122206" y="11583"/>
                    </a:cubicBezTo>
                    <a:cubicBezTo>
                      <a:pt x="122206" y="13869"/>
                      <a:pt x="117539" y="12060"/>
                      <a:pt x="115252" y="13869"/>
                    </a:cubicBezTo>
                    <a:cubicBezTo>
                      <a:pt x="116396" y="14822"/>
                      <a:pt x="119634" y="12155"/>
                      <a:pt x="118491" y="14727"/>
                    </a:cubicBezTo>
                    <a:cubicBezTo>
                      <a:pt x="120110" y="11488"/>
                      <a:pt x="122587" y="14727"/>
                      <a:pt x="125349" y="12631"/>
                    </a:cubicBezTo>
                    <a:lnTo>
                      <a:pt x="125349" y="14060"/>
                    </a:lnTo>
                    <a:cubicBezTo>
                      <a:pt x="125987" y="13584"/>
                      <a:pt x="126749" y="13288"/>
                      <a:pt x="127540" y="13203"/>
                    </a:cubicBezTo>
                    <a:lnTo>
                      <a:pt x="126016" y="15012"/>
                    </a:lnTo>
                    <a:cubicBezTo>
                      <a:pt x="128302" y="13489"/>
                      <a:pt x="130397" y="16346"/>
                      <a:pt x="132588" y="15012"/>
                    </a:cubicBezTo>
                    <a:cubicBezTo>
                      <a:pt x="128016" y="15012"/>
                      <a:pt x="131540" y="13393"/>
                      <a:pt x="129635" y="12345"/>
                    </a:cubicBezTo>
                    <a:cubicBezTo>
                      <a:pt x="135255" y="10440"/>
                      <a:pt x="132874" y="15965"/>
                      <a:pt x="139160" y="15298"/>
                    </a:cubicBezTo>
                    <a:cubicBezTo>
                      <a:pt x="138303" y="15298"/>
                      <a:pt x="136017" y="14441"/>
                      <a:pt x="137351" y="13869"/>
                    </a:cubicBezTo>
                    <a:cubicBezTo>
                      <a:pt x="138627" y="14098"/>
                      <a:pt x="139837" y="14622"/>
                      <a:pt x="140875" y="15394"/>
                    </a:cubicBezTo>
                    <a:cubicBezTo>
                      <a:pt x="144971" y="15394"/>
                      <a:pt x="140208" y="13965"/>
                      <a:pt x="141923" y="13107"/>
                    </a:cubicBezTo>
                    <a:cubicBezTo>
                      <a:pt x="143351" y="14822"/>
                      <a:pt x="144018" y="12441"/>
                      <a:pt x="145828" y="11869"/>
                    </a:cubicBezTo>
                    <a:lnTo>
                      <a:pt x="145828" y="13298"/>
                    </a:lnTo>
                    <a:cubicBezTo>
                      <a:pt x="150590" y="14155"/>
                      <a:pt x="147161" y="10345"/>
                      <a:pt x="151352" y="11393"/>
                    </a:cubicBezTo>
                    <a:lnTo>
                      <a:pt x="149543" y="13393"/>
                    </a:lnTo>
                    <a:lnTo>
                      <a:pt x="151828" y="12917"/>
                    </a:lnTo>
                    <a:lnTo>
                      <a:pt x="151352" y="14441"/>
                    </a:lnTo>
                    <a:cubicBezTo>
                      <a:pt x="153105" y="13641"/>
                      <a:pt x="155124" y="13641"/>
                      <a:pt x="156877" y="14441"/>
                    </a:cubicBezTo>
                    <a:cubicBezTo>
                      <a:pt x="156401" y="13489"/>
                      <a:pt x="156877" y="11869"/>
                      <a:pt x="159353" y="11869"/>
                    </a:cubicBezTo>
                    <a:cubicBezTo>
                      <a:pt x="161830" y="11869"/>
                      <a:pt x="158496" y="13203"/>
                      <a:pt x="161544" y="13012"/>
                    </a:cubicBezTo>
                    <a:cubicBezTo>
                      <a:pt x="160877" y="13869"/>
                      <a:pt x="160115" y="14917"/>
                      <a:pt x="158782" y="13679"/>
                    </a:cubicBezTo>
                    <a:cubicBezTo>
                      <a:pt x="158782" y="13679"/>
                      <a:pt x="158115" y="14536"/>
                      <a:pt x="158020" y="15012"/>
                    </a:cubicBezTo>
                    <a:cubicBezTo>
                      <a:pt x="159544" y="15965"/>
                      <a:pt x="161925" y="15012"/>
                      <a:pt x="162973" y="15012"/>
                    </a:cubicBezTo>
                    <a:cubicBezTo>
                      <a:pt x="162601" y="15127"/>
                      <a:pt x="162201" y="15127"/>
                      <a:pt x="161830" y="15012"/>
                    </a:cubicBezTo>
                    <a:lnTo>
                      <a:pt x="166116" y="13012"/>
                    </a:lnTo>
                    <a:cubicBezTo>
                      <a:pt x="166783" y="13584"/>
                      <a:pt x="166116" y="13965"/>
                      <a:pt x="166116" y="14346"/>
                    </a:cubicBezTo>
                    <a:cubicBezTo>
                      <a:pt x="166973" y="14346"/>
                      <a:pt x="167545" y="13584"/>
                      <a:pt x="168878" y="13489"/>
                    </a:cubicBezTo>
                    <a:cubicBezTo>
                      <a:pt x="168878" y="14632"/>
                      <a:pt x="168878" y="15774"/>
                      <a:pt x="166783" y="16346"/>
                    </a:cubicBezTo>
                    <a:lnTo>
                      <a:pt x="170878" y="15108"/>
                    </a:lnTo>
                    <a:cubicBezTo>
                      <a:pt x="170878" y="15584"/>
                      <a:pt x="173069" y="16441"/>
                      <a:pt x="172498" y="16822"/>
                    </a:cubicBezTo>
                    <a:cubicBezTo>
                      <a:pt x="174784" y="17489"/>
                      <a:pt x="178118" y="14632"/>
                      <a:pt x="181165" y="15489"/>
                    </a:cubicBezTo>
                    <a:cubicBezTo>
                      <a:pt x="181165" y="15489"/>
                      <a:pt x="181642" y="15489"/>
                      <a:pt x="182213" y="14917"/>
                    </a:cubicBezTo>
                    <a:cubicBezTo>
                      <a:pt x="185071" y="14917"/>
                      <a:pt x="187643" y="16632"/>
                      <a:pt x="190976" y="14917"/>
                    </a:cubicBezTo>
                    <a:lnTo>
                      <a:pt x="192881" y="17013"/>
                    </a:lnTo>
                    <a:cubicBezTo>
                      <a:pt x="195548" y="16536"/>
                      <a:pt x="190310" y="14346"/>
                      <a:pt x="194691" y="13584"/>
                    </a:cubicBezTo>
                    <a:cubicBezTo>
                      <a:pt x="199073" y="12822"/>
                      <a:pt x="195834" y="15394"/>
                      <a:pt x="196977" y="15965"/>
                    </a:cubicBezTo>
                    <a:cubicBezTo>
                      <a:pt x="198844" y="14079"/>
                      <a:pt x="201644" y="13479"/>
                      <a:pt x="204121" y="14441"/>
                    </a:cubicBezTo>
                    <a:cubicBezTo>
                      <a:pt x="201644" y="18918"/>
                      <a:pt x="200882" y="18632"/>
                      <a:pt x="199930" y="18823"/>
                    </a:cubicBezTo>
                    <a:close/>
                    <a:moveTo>
                      <a:pt x="232601" y="17870"/>
                    </a:moveTo>
                    <a:cubicBezTo>
                      <a:pt x="231934" y="17870"/>
                      <a:pt x="230696" y="19108"/>
                      <a:pt x="230219" y="17870"/>
                    </a:cubicBezTo>
                    <a:cubicBezTo>
                      <a:pt x="229743" y="16632"/>
                      <a:pt x="231457" y="17394"/>
                      <a:pt x="232601" y="17870"/>
                    </a:cubicBezTo>
                    <a:close/>
                    <a:moveTo>
                      <a:pt x="282131" y="14441"/>
                    </a:moveTo>
                    <a:cubicBezTo>
                      <a:pt x="281654" y="14917"/>
                      <a:pt x="280892" y="14441"/>
                      <a:pt x="280130" y="14441"/>
                    </a:cubicBezTo>
                    <a:cubicBezTo>
                      <a:pt x="280787" y="14269"/>
                      <a:pt x="281473" y="14269"/>
                      <a:pt x="282131" y="14441"/>
                    </a:cubicBezTo>
                    <a:close/>
                    <a:moveTo>
                      <a:pt x="420053" y="4916"/>
                    </a:moveTo>
                    <a:lnTo>
                      <a:pt x="420053" y="4916"/>
                    </a:lnTo>
                    <a:cubicBezTo>
                      <a:pt x="418624" y="4154"/>
                      <a:pt x="419100" y="4344"/>
                      <a:pt x="420053" y="4630"/>
                    </a:cubicBezTo>
                    <a:close/>
                    <a:moveTo>
                      <a:pt x="423005" y="5583"/>
                    </a:moveTo>
                    <a:cubicBezTo>
                      <a:pt x="423005" y="5583"/>
                      <a:pt x="423005" y="5583"/>
                      <a:pt x="423005" y="4916"/>
                    </a:cubicBezTo>
                    <a:cubicBezTo>
                      <a:pt x="423005" y="4249"/>
                      <a:pt x="422148" y="5392"/>
                      <a:pt x="421386" y="4916"/>
                    </a:cubicBezTo>
                    <a:cubicBezTo>
                      <a:pt x="420624" y="4440"/>
                      <a:pt x="422148" y="5583"/>
                      <a:pt x="423005" y="5297"/>
                    </a:cubicBezTo>
                    <a:close/>
                    <a:moveTo>
                      <a:pt x="108680" y="6154"/>
                    </a:moveTo>
                    <a:lnTo>
                      <a:pt x="109252" y="6154"/>
                    </a:lnTo>
                    <a:cubicBezTo>
                      <a:pt x="108204" y="6631"/>
                      <a:pt x="108585" y="6249"/>
                      <a:pt x="108966" y="58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B4C7A109-FEA8-91B9-36BA-60199936C603}"/>
                  </a:ext>
                </a:extLst>
              </p:cNvPr>
              <p:cNvSpPr/>
              <p:nvPr/>
            </p:nvSpPr>
            <p:spPr>
              <a:xfrm>
                <a:off x="8063950" y="2074524"/>
                <a:ext cx="253" cy="762"/>
              </a:xfrm>
              <a:custGeom>
                <a:avLst/>
                <a:gdLst>
                  <a:gd name="connsiteX0" fmla="*/ 254 w 253"/>
                  <a:gd name="connsiteY0" fmla="*/ 762 h 762"/>
                  <a:gd name="connsiteX1" fmla="*/ 254 w 253"/>
                  <a:gd name="connsiteY1" fmla="*/ 0 h 762"/>
                  <a:gd name="connsiteX2" fmla="*/ 254 w 253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762">
                    <a:moveTo>
                      <a:pt x="254" y="762"/>
                    </a:moveTo>
                    <a:cubicBezTo>
                      <a:pt x="187" y="514"/>
                      <a:pt x="187" y="248"/>
                      <a:pt x="254" y="0"/>
                    </a:cubicBezTo>
                    <a:cubicBezTo>
                      <a:pt x="254" y="0"/>
                      <a:pt x="-317" y="476"/>
                      <a:pt x="25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4858FDAD-CA7D-B1CD-E421-23CEA51B4325}"/>
                  </a:ext>
                </a:extLst>
              </p:cNvPr>
              <p:cNvSpPr/>
              <p:nvPr/>
            </p:nvSpPr>
            <p:spPr>
              <a:xfrm>
                <a:off x="7967430" y="20788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632D6904-4249-6C06-5477-E081FF792B42}"/>
                  </a:ext>
                </a:extLst>
              </p:cNvPr>
              <p:cNvSpPr/>
              <p:nvPr/>
            </p:nvSpPr>
            <p:spPr>
              <a:xfrm>
                <a:off x="8164217" y="2075381"/>
                <a:ext cx="1238" cy="666"/>
              </a:xfrm>
              <a:custGeom>
                <a:avLst/>
                <a:gdLst>
                  <a:gd name="connsiteX0" fmla="*/ 1238 w 1238"/>
                  <a:gd name="connsiteY0" fmla="*/ 667 h 666"/>
                  <a:gd name="connsiteX1" fmla="*/ 0 w 1238"/>
                  <a:gd name="connsiteY1" fmla="*/ 0 h 666"/>
                  <a:gd name="connsiteX2" fmla="*/ 1238 w 1238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666">
                    <a:moveTo>
                      <a:pt x="1238" y="667"/>
                    </a:moveTo>
                    <a:cubicBezTo>
                      <a:pt x="771" y="571"/>
                      <a:pt x="343" y="333"/>
                      <a:pt x="0" y="0"/>
                    </a:cubicBezTo>
                    <a:cubicBezTo>
                      <a:pt x="0" y="0"/>
                      <a:pt x="286" y="571"/>
                      <a:pt x="1238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AB29EED1-91B9-7B36-B9EF-156A50080C71}"/>
                  </a:ext>
                </a:extLst>
              </p:cNvPr>
              <p:cNvSpPr/>
              <p:nvPr/>
            </p:nvSpPr>
            <p:spPr>
              <a:xfrm>
                <a:off x="8224320" y="2061551"/>
                <a:ext cx="1904" cy="156"/>
              </a:xfrm>
              <a:custGeom>
                <a:avLst/>
                <a:gdLst>
                  <a:gd name="connsiteX0" fmla="*/ 1905 w 1904"/>
                  <a:gd name="connsiteY0" fmla="*/ 114 h 156"/>
                  <a:gd name="connsiteX1" fmla="*/ 0 w 1904"/>
                  <a:gd name="connsiteY1" fmla="*/ 114 h 156"/>
                  <a:gd name="connsiteX2" fmla="*/ 1714 w 1904"/>
                  <a:gd name="connsiteY2" fmla="*/ 114 h 156"/>
                  <a:gd name="connsiteX3" fmla="*/ 1905 w 1904"/>
                  <a:gd name="connsiteY3" fmla="*/ 114 h 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56">
                    <a:moveTo>
                      <a:pt x="1905" y="114"/>
                    </a:moveTo>
                    <a:lnTo>
                      <a:pt x="0" y="114"/>
                    </a:lnTo>
                    <a:cubicBezTo>
                      <a:pt x="562" y="-38"/>
                      <a:pt x="1153" y="-38"/>
                      <a:pt x="1714" y="114"/>
                    </a:cubicBezTo>
                    <a:cubicBezTo>
                      <a:pt x="1714" y="114"/>
                      <a:pt x="1333" y="210"/>
                      <a:pt x="1905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3" name="任意多边形: 形状 292">
                <a:extLst>
                  <a:ext uri="{FF2B5EF4-FFF2-40B4-BE49-F238E27FC236}">
                    <a16:creationId xmlns:a16="http://schemas.microsoft.com/office/drawing/2014/main" id="{D9B4F308-6F02-5440-A92C-C2EE911E339B}"/>
                  </a:ext>
                </a:extLst>
              </p:cNvPr>
              <p:cNvSpPr/>
              <p:nvPr/>
            </p:nvSpPr>
            <p:spPr>
              <a:xfrm>
                <a:off x="8242042" y="2069286"/>
                <a:ext cx="1422" cy="1142"/>
              </a:xfrm>
              <a:custGeom>
                <a:avLst/>
                <a:gdLst>
                  <a:gd name="connsiteX0" fmla="*/ 565 w 1422"/>
                  <a:gd name="connsiteY0" fmla="*/ 1143 h 1142"/>
                  <a:gd name="connsiteX1" fmla="*/ 1422 w 1422"/>
                  <a:gd name="connsiteY1" fmla="*/ 1143 h 1142"/>
                  <a:gd name="connsiteX2" fmla="*/ 1422 w 1422"/>
                  <a:gd name="connsiteY2" fmla="*/ 0 h 1142"/>
                  <a:gd name="connsiteX3" fmla="*/ 565 w 1422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2" h="1142">
                    <a:moveTo>
                      <a:pt x="565" y="1143"/>
                    </a:moveTo>
                    <a:cubicBezTo>
                      <a:pt x="565" y="1143"/>
                      <a:pt x="1137" y="1143"/>
                      <a:pt x="1422" y="1143"/>
                    </a:cubicBezTo>
                    <a:lnTo>
                      <a:pt x="1422" y="0"/>
                    </a:lnTo>
                    <a:cubicBezTo>
                      <a:pt x="565" y="0"/>
                      <a:pt x="-768" y="857"/>
                      <a:pt x="565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4" name="任意多边形: 形状 293">
                <a:extLst>
                  <a:ext uri="{FF2B5EF4-FFF2-40B4-BE49-F238E27FC236}">
                    <a16:creationId xmlns:a16="http://schemas.microsoft.com/office/drawing/2014/main" id="{ABA76973-5AF5-88EE-0164-82AFFDC191F3}"/>
                  </a:ext>
                </a:extLst>
              </p:cNvPr>
              <p:cNvSpPr/>
              <p:nvPr/>
            </p:nvSpPr>
            <p:spPr>
              <a:xfrm>
                <a:off x="8227939" y="2065856"/>
                <a:ext cx="2671" cy="1359"/>
              </a:xfrm>
              <a:custGeom>
                <a:avLst/>
                <a:gdLst>
                  <a:gd name="connsiteX0" fmla="*/ 0 w 2671"/>
                  <a:gd name="connsiteY0" fmla="*/ 571 h 1359"/>
                  <a:gd name="connsiteX1" fmla="*/ 2667 w 2671"/>
                  <a:gd name="connsiteY1" fmla="*/ 1143 h 1359"/>
                  <a:gd name="connsiteX2" fmla="*/ 2667 w 2671"/>
                  <a:gd name="connsiteY2" fmla="*/ 1143 h 1359"/>
                  <a:gd name="connsiteX3" fmla="*/ 0 w 2671"/>
                  <a:gd name="connsiteY3" fmla="*/ 571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1" h="1359">
                    <a:moveTo>
                      <a:pt x="0" y="571"/>
                    </a:moveTo>
                    <a:cubicBezTo>
                      <a:pt x="0" y="1715"/>
                      <a:pt x="1333" y="1333"/>
                      <a:pt x="2667" y="1143"/>
                    </a:cubicBezTo>
                    <a:lnTo>
                      <a:pt x="2667" y="1143"/>
                    </a:lnTo>
                    <a:cubicBezTo>
                      <a:pt x="2762" y="-571"/>
                      <a:pt x="1429" y="0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5" name="任意多边形: 形状 294">
                <a:extLst>
                  <a:ext uri="{FF2B5EF4-FFF2-40B4-BE49-F238E27FC236}">
                    <a16:creationId xmlns:a16="http://schemas.microsoft.com/office/drawing/2014/main" id="{CE52DFFC-5DF3-3D48-7DD1-9DFA748FE0C2}"/>
                  </a:ext>
                </a:extLst>
              </p:cNvPr>
              <p:cNvSpPr/>
              <p:nvPr/>
            </p:nvSpPr>
            <p:spPr>
              <a:xfrm>
                <a:off x="8230892" y="2066561"/>
                <a:ext cx="1248" cy="343"/>
              </a:xfrm>
              <a:custGeom>
                <a:avLst/>
                <a:gdLst>
                  <a:gd name="connsiteX0" fmla="*/ 0 w 1248"/>
                  <a:gd name="connsiteY0" fmla="*/ 343 h 343"/>
                  <a:gd name="connsiteX1" fmla="*/ 1238 w 1248"/>
                  <a:gd name="connsiteY1" fmla="*/ 343 h 343"/>
                  <a:gd name="connsiteX2" fmla="*/ 0 w 1248"/>
                  <a:gd name="connsiteY2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8" h="343">
                    <a:moveTo>
                      <a:pt x="0" y="343"/>
                    </a:moveTo>
                    <a:lnTo>
                      <a:pt x="1238" y="343"/>
                    </a:lnTo>
                    <a:cubicBezTo>
                      <a:pt x="1333" y="-323"/>
                      <a:pt x="762" y="153"/>
                      <a:pt x="0" y="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6" name="任意多边形: 形状 295">
                <a:extLst>
                  <a:ext uri="{FF2B5EF4-FFF2-40B4-BE49-F238E27FC236}">
                    <a16:creationId xmlns:a16="http://schemas.microsoft.com/office/drawing/2014/main" id="{9A0EA898-472C-A80B-5770-FDC2E422BCB2}"/>
                  </a:ext>
                </a:extLst>
              </p:cNvPr>
              <p:cNvSpPr/>
              <p:nvPr/>
            </p:nvSpPr>
            <p:spPr>
              <a:xfrm>
                <a:off x="8213013" y="2061928"/>
                <a:ext cx="1932" cy="1500"/>
              </a:xfrm>
              <a:custGeom>
                <a:avLst/>
                <a:gdLst>
                  <a:gd name="connsiteX0" fmla="*/ 1020 w 1932"/>
                  <a:gd name="connsiteY0" fmla="*/ 1357 h 1500"/>
                  <a:gd name="connsiteX1" fmla="*/ 1782 w 1932"/>
                  <a:gd name="connsiteY1" fmla="*/ 405 h 1500"/>
                  <a:gd name="connsiteX2" fmla="*/ 1020 w 1932"/>
                  <a:gd name="connsiteY2" fmla="*/ 1357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2" h="1500">
                    <a:moveTo>
                      <a:pt x="1020" y="1357"/>
                    </a:moveTo>
                    <a:cubicBezTo>
                      <a:pt x="1687" y="1357"/>
                      <a:pt x="1020" y="-167"/>
                      <a:pt x="1782" y="405"/>
                    </a:cubicBezTo>
                    <a:cubicBezTo>
                      <a:pt x="2830" y="-1119"/>
                      <a:pt x="-2028" y="2214"/>
                      <a:pt x="1020" y="1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7" name="任意多边形: 形状 296">
                <a:extLst>
                  <a:ext uri="{FF2B5EF4-FFF2-40B4-BE49-F238E27FC236}">
                    <a16:creationId xmlns:a16="http://schemas.microsoft.com/office/drawing/2014/main" id="{44A75CFE-C3F6-BCB0-FF1F-D9CD8FFE9C16}"/>
                  </a:ext>
                </a:extLst>
              </p:cNvPr>
              <p:cNvSpPr/>
              <p:nvPr/>
            </p:nvSpPr>
            <p:spPr>
              <a:xfrm>
                <a:off x="8227844" y="2068809"/>
                <a:ext cx="1143" cy="1524"/>
              </a:xfrm>
              <a:custGeom>
                <a:avLst/>
                <a:gdLst>
                  <a:gd name="connsiteX0" fmla="*/ 1143 w 1143"/>
                  <a:gd name="connsiteY0" fmla="*/ 1524 h 1524"/>
                  <a:gd name="connsiteX1" fmla="*/ 667 w 1143"/>
                  <a:gd name="connsiteY1" fmla="*/ 0 h 1524"/>
                  <a:gd name="connsiteX2" fmla="*/ 0 w 1143"/>
                  <a:gd name="connsiteY2" fmla="*/ 1238 h 1524"/>
                  <a:gd name="connsiteX3" fmla="*/ 1143 w 1143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" h="1524">
                    <a:moveTo>
                      <a:pt x="1143" y="1524"/>
                    </a:moveTo>
                    <a:lnTo>
                      <a:pt x="667" y="0"/>
                    </a:lnTo>
                    <a:lnTo>
                      <a:pt x="0" y="1238"/>
                    </a:lnTo>
                    <a:lnTo>
                      <a:pt x="1143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8" name="任意多边形: 形状 297">
                <a:extLst>
                  <a:ext uri="{FF2B5EF4-FFF2-40B4-BE49-F238E27FC236}">
                    <a16:creationId xmlns:a16="http://schemas.microsoft.com/office/drawing/2014/main" id="{FADAA706-9923-B4A9-A34C-8634026B15E5}"/>
                  </a:ext>
                </a:extLst>
              </p:cNvPr>
              <p:cNvSpPr/>
              <p:nvPr/>
            </p:nvSpPr>
            <p:spPr>
              <a:xfrm>
                <a:off x="8218604" y="2069286"/>
                <a:ext cx="2666" cy="9525"/>
              </a:xfrm>
              <a:custGeom>
                <a:avLst/>
                <a:gdLst>
                  <a:gd name="connsiteX0" fmla="*/ 0 w 2666"/>
                  <a:gd name="connsiteY0" fmla="*/ 0 h 9525"/>
                  <a:gd name="connsiteX1" fmla="*/ 2096 w 2666"/>
                  <a:gd name="connsiteY1" fmla="*/ 0 h 9525"/>
                  <a:gd name="connsiteX2" fmla="*/ 2667 w 2666"/>
                  <a:gd name="connsiteY2" fmla="*/ 0 h 9525"/>
                  <a:gd name="connsiteX3" fmla="*/ 0 w 2666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9525">
                    <a:moveTo>
                      <a:pt x="0" y="0"/>
                    </a:moveTo>
                    <a:lnTo>
                      <a:pt x="2096" y="0"/>
                    </a:lnTo>
                    <a:cubicBezTo>
                      <a:pt x="2096" y="0"/>
                      <a:pt x="2096" y="0"/>
                      <a:pt x="2667" y="0"/>
                    </a:cubicBezTo>
                    <a:cubicBezTo>
                      <a:pt x="1429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9" name="任意多边形: 形状 298">
                <a:extLst>
                  <a:ext uri="{FF2B5EF4-FFF2-40B4-BE49-F238E27FC236}">
                    <a16:creationId xmlns:a16="http://schemas.microsoft.com/office/drawing/2014/main" id="{34EBDF10-C9EE-CE63-5DEB-8C3C2F673CD6}"/>
                  </a:ext>
                </a:extLst>
              </p:cNvPr>
              <p:cNvSpPr/>
              <p:nvPr/>
            </p:nvSpPr>
            <p:spPr>
              <a:xfrm>
                <a:off x="8221271" y="2069228"/>
                <a:ext cx="1714" cy="178"/>
              </a:xfrm>
              <a:custGeom>
                <a:avLst/>
                <a:gdLst>
                  <a:gd name="connsiteX0" fmla="*/ 0 w 1714"/>
                  <a:gd name="connsiteY0" fmla="*/ 57 h 178"/>
                  <a:gd name="connsiteX1" fmla="*/ 1715 w 1714"/>
                  <a:gd name="connsiteY1" fmla="*/ 57 h 178"/>
                  <a:gd name="connsiteX2" fmla="*/ 0 w 1714"/>
                  <a:gd name="connsiteY2" fmla="*/ 57 h 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178">
                    <a:moveTo>
                      <a:pt x="0" y="57"/>
                    </a:moveTo>
                    <a:cubicBezTo>
                      <a:pt x="562" y="219"/>
                      <a:pt x="1153" y="219"/>
                      <a:pt x="1715" y="57"/>
                    </a:cubicBezTo>
                    <a:cubicBezTo>
                      <a:pt x="1143" y="-19"/>
                      <a:pt x="572" y="-19"/>
                      <a:pt x="0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0" name="任意多边形: 形状 299">
                <a:extLst>
                  <a:ext uri="{FF2B5EF4-FFF2-40B4-BE49-F238E27FC236}">
                    <a16:creationId xmlns:a16="http://schemas.microsoft.com/office/drawing/2014/main" id="{04CC7CBE-C4BF-E018-34BC-3626DD17D994}"/>
                  </a:ext>
                </a:extLst>
              </p:cNvPr>
              <p:cNvSpPr/>
              <p:nvPr/>
            </p:nvSpPr>
            <p:spPr>
              <a:xfrm>
                <a:off x="8224034" y="2070333"/>
                <a:ext cx="2095" cy="476"/>
              </a:xfrm>
              <a:custGeom>
                <a:avLst/>
                <a:gdLst>
                  <a:gd name="connsiteX0" fmla="*/ 2096 w 2095"/>
                  <a:gd name="connsiteY0" fmla="*/ 476 h 476"/>
                  <a:gd name="connsiteX1" fmla="*/ 1524 w 2095"/>
                  <a:gd name="connsiteY1" fmla="*/ 95 h 476"/>
                  <a:gd name="connsiteX2" fmla="*/ 0 w 2095"/>
                  <a:gd name="connsiteY2" fmla="*/ 0 h 476"/>
                  <a:gd name="connsiteX3" fmla="*/ 2096 w 2095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" h="476">
                    <a:moveTo>
                      <a:pt x="2096" y="476"/>
                    </a:moveTo>
                    <a:lnTo>
                      <a:pt x="1524" y="95"/>
                    </a:lnTo>
                    <a:lnTo>
                      <a:pt x="0" y="0"/>
                    </a:lnTo>
                    <a:lnTo>
                      <a:pt x="2096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1B8D211B-7239-6676-3016-C557F74B8292}"/>
                  </a:ext>
                </a:extLst>
              </p:cNvPr>
              <p:cNvSpPr/>
              <p:nvPr/>
            </p:nvSpPr>
            <p:spPr>
              <a:xfrm>
                <a:off x="8193840" y="2069286"/>
                <a:ext cx="2419" cy="669"/>
              </a:xfrm>
              <a:custGeom>
                <a:avLst/>
                <a:gdLst>
                  <a:gd name="connsiteX0" fmla="*/ 2286 w 2419"/>
                  <a:gd name="connsiteY0" fmla="*/ 0 h 669"/>
                  <a:gd name="connsiteX1" fmla="*/ 0 w 2419"/>
                  <a:gd name="connsiteY1" fmla="*/ 0 h 669"/>
                  <a:gd name="connsiteX2" fmla="*/ 1238 w 2419"/>
                  <a:gd name="connsiteY2" fmla="*/ 571 h 669"/>
                  <a:gd name="connsiteX3" fmla="*/ 2286 w 2419"/>
                  <a:gd name="connsiteY3" fmla="*/ 0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9" h="669">
                    <a:moveTo>
                      <a:pt x="2286" y="0"/>
                    </a:moveTo>
                    <a:lnTo>
                      <a:pt x="0" y="0"/>
                    </a:lnTo>
                    <a:cubicBezTo>
                      <a:pt x="0" y="476"/>
                      <a:pt x="0" y="857"/>
                      <a:pt x="1238" y="571"/>
                    </a:cubicBezTo>
                    <a:cubicBezTo>
                      <a:pt x="2476" y="286"/>
                      <a:pt x="2572" y="0"/>
                      <a:pt x="2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DEB8F68D-CC3C-EA3F-0FAD-37995DE14BE8}"/>
                  </a:ext>
                </a:extLst>
              </p:cNvPr>
              <p:cNvSpPr/>
              <p:nvPr/>
            </p:nvSpPr>
            <p:spPr>
              <a:xfrm>
                <a:off x="8202031" y="2071857"/>
                <a:ext cx="952" cy="1809"/>
              </a:xfrm>
              <a:custGeom>
                <a:avLst/>
                <a:gdLst>
                  <a:gd name="connsiteX0" fmla="*/ 952 w 952"/>
                  <a:gd name="connsiteY0" fmla="*/ 1143 h 1809"/>
                  <a:gd name="connsiteX1" fmla="*/ 0 w 952"/>
                  <a:gd name="connsiteY1" fmla="*/ 0 h 1809"/>
                  <a:gd name="connsiteX2" fmla="*/ 0 w 952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809">
                    <a:moveTo>
                      <a:pt x="952" y="1143"/>
                    </a:moveTo>
                    <a:cubicBezTo>
                      <a:pt x="381" y="1143"/>
                      <a:pt x="381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3" name="任意多边形: 形状 302">
                <a:extLst>
                  <a:ext uri="{FF2B5EF4-FFF2-40B4-BE49-F238E27FC236}">
                    <a16:creationId xmlns:a16="http://schemas.microsoft.com/office/drawing/2014/main" id="{E32DA2B7-D53F-8A33-FEB6-9329B15264D3}"/>
                  </a:ext>
                </a:extLst>
              </p:cNvPr>
              <p:cNvSpPr/>
              <p:nvPr/>
            </p:nvSpPr>
            <p:spPr>
              <a:xfrm>
                <a:off x="8194877" y="2073381"/>
                <a:ext cx="2329" cy="1338"/>
              </a:xfrm>
              <a:custGeom>
                <a:avLst/>
                <a:gdLst>
                  <a:gd name="connsiteX0" fmla="*/ 1439 w 2329"/>
                  <a:gd name="connsiteY0" fmla="*/ 0 h 1338"/>
                  <a:gd name="connsiteX1" fmla="*/ 1439 w 2329"/>
                  <a:gd name="connsiteY1" fmla="*/ 1334 h 1338"/>
                  <a:gd name="connsiteX2" fmla="*/ 1439 w 2329"/>
                  <a:gd name="connsiteY2" fmla="*/ 0 h 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9" h="1338">
                    <a:moveTo>
                      <a:pt x="1439" y="0"/>
                    </a:moveTo>
                    <a:cubicBezTo>
                      <a:pt x="1439" y="0"/>
                      <a:pt x="-1799" y="1429"/>
                      <a:pt x="1439" y="1334"/>
                    </a:cubicBezTo>
                    <a:cubicBezTo>
                      <a:pt x="1249" y="857"/>
                      <a:pt x="3535" y="476"/>
                      <a:pt x="14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4" name="任意多边形: 形状 303">
                <a:extLst>
                  <a:ext uri="{FF2B5EF4-FFF2-40B4-BE49-F238E27FC236}">
                    <a16:creationId xmlns:a16="http://schemas.microsoft.com/office/drawing/2014/main" id="{0B9678D8-7DA5-C2A2-2718-3C125E9CFC84}"/>
                  </a:ext>
                </a:extLst>
              </p:cNvPr>
              <p:cNvSpPr/>
              <p:nvPr/>
            </p:nvSpPr>
            <p:spPr>
              <a:xfrm>
                <a:off x="8161836" y="2068143"/>
                <a:ext cx="666" cy="2952"/>
              </a:xfrm>
              <a:custGeom>
                <a:avLst/>
                <a:gdLst>
                  <a:gd name="connsiteX0" fmla="*/ 0 w 666"/>
                  <a:gd name="connsiteY0" fmla="*/ 2953 h 2952"/>
                  <a:gd name="connsiteX1" fmla="*/ 667 w 666"/>
                  <a:gd name="connsiteY1" fmla="*/ 2953 h 2952"/>
                  <a:gd name="connsiteX2" fmla="*/ 571 w 666"/>
                  <a:gd name="connsiteY2" fmla="*/ 0 h 2952"/>
                  <a:gd name="connsiteX3" fmla="*/ 0 w 666"/>
                  <a:gd name="connsiteY3" fmla="*/ 2953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2952">
                    <a:moveTo>
                      <a:pt x="0" y="2953"/>
                    </a:moveTo>
                    <a:lnTo>
                      <a:pt x="667" y="2953"/>
                    </a:lnTo>
                    <a:lnTo>
                      <a:pt x="571" y="0"/>
                    </a:lnTo>
                    <a:lnTo>
                      <a:pt x="0" y="2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5" name="任意多边形: 形状 304">
                <a:extLst>
                  <a:ext uri="{FF2B5EF4-FFF2-40B4-BE49-F238E27FC236}">
                    <a16:creationId xmlns:a16="http://schemas.microsoft.com/office/drawing/2014/main" id="{99E7F78C-D8FE-8673-E807-606D3784F12C}"/>
                  </a:ext>
                </a:extLst>
              </p:cNvPr>
              <p:cNvSpPr/>
              <p:nvPr/>
            </p:nvSpPr>
            <p:spPr>
              <a:xfrm>
                <a:off x="8131171" y="2075953"/>
                <a:ext cx="3506" cy="2401"/>
              </a:xfrm>
              <a:custGeom>
                <a:avLst/>
                <a:gdLst>
                  <a:gd name="connsiteX0" fmla="*/ 280 w 3506"/>
                  <a:gd name="connsiteY0" fmla="*/ 2286 h 2401"/>
                  <a:gd name="connsiteX1" fmla="*/ 3423 w 3506"/>
                  <a:gd name="connsiteY1" fmla="*/ 1333 h 2401"/>
                  <a:gd name="connsiteX2" fmla="*/ 2090 w 3506"/>
                  <a:gd name="connsiteY2" fmla="*/ 0 h 2401"/>
                  <a:gd name="connsiteX3" fmla="*/ 280 w 3506"/>
                  <a:gd name="connsiteY3" fmla="*/ 2286 h 2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6" h="2401">
                    <a:moveTo>
                      <a:pt x="280" y="2286"/>
                    </a:moveTo>
                    <a:cubicBezTo>
                      <a:pt x="3042" y="2953"/>
                      <a:pt x="946" y="476"/>
                      <a:pt x="3423" y="1333"/>
                    </a:cubicBezTo>
                    <a:cubicBezTo>
                      <a:pt x="3995" y="667"/>
                      <a:pt x="1423" y="571"/>
                      <a:pt x="2090" y="0"/>
                    </a:cubicBezTo>
                    <a:cubicBezTo>
                      <a:pt x="375" y="762"/>
                      <a:pt x="-482" y="286"/>
                      <a:pt x="280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6" name="任意多边形: 形状 305">
                <a:extLst>
                  <a:ext uri="{FF2B5EF4-FFF2-40B4-BE49-F238E27FC236}">
                    <a16:creationId xmlns:a16="http://schemas.microsoft.com/office/drawing/2014/main" id="{0118C828-748E-0AA5-4495-9737E338BB58}"/>
                  </a:ext>
                </a:extLst>
              </p:cNvPr>
              <p:cNvSpPr/>
              <p:nvPr/>
            </p:nvSpPr>
            <p:spPr>
              <a:xfrm>
                <a:off x="8133261" y="2075917"/>
                <a:ext cx="762" cy="35"/>
              </a:xfrm>
              <a:custGeom>
                <a:avLst/>
                <a:gdLst>
                  <a:gd name="connsiteX0" fmla="*/ 0 w 762"/>
                  <a:gd name="connsiteY0" fmla="*/ 36 h 35"/>
                  <a:gd name="connsiteX1" fmla="*/ 762 w 762"/>
                  <a:gd name="connsiteY1" fmla="*/ 36 h 35"/>
                  <a:gd name="connsiteX2" fmla="*/ 0 w 762"/>
                  <a:gd name="connsiteY2" fmla="*/ 36 h 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35">
                    <a:moveTo>
                      <a:pt x="0" y="36"/>
                    </a:moveTo>
                    <a:lnTo>
                      <a:pt x="762" y="36"/>
                    </a:lnTo>
                    <a:cubicBezTo>
                      <a:pt x="514" y="-12"/>
                      <a:pt x="248" y="-12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7" name="任意多边形: 形状 306">
                <a:extLst>
                  <a:ext uri="{FF2B5EF4-FFF2-40B4-BE49-F238E27FC236}">
                    <a16:creationId xmlns:a16="http://schemas.microsoft.com/office/drawing/2014/main" id="{D6679803-6268-E9D4-3F07-FB7DB85BF354}"/>
                  </a:ext>
                </a:extLst>
              </p:cNvPr>
              <p:cNvSpPr/>
              <p:nvPr/>
            </p:nvSpPr>
            <p:spPr>
              <a:xfrm>
                <a:off x="7788360" y="2062523"/>
                <a:ext cx="1809" cy="1047"/>
              </a:xfrm>
              <a:custGeom>
                <a:avLst/>
                <a:gdLst>
                  <a:gd name="connsiteX0" fmla="*/ 1810 w 1809"/>
                  <a:gd name="connsiteY0" fmla="*/ 667 h 1047"/>
                  <a:gd name="connsiteX1" fmla="*/ 0 w 1809"/>
                  <a:gd name="connsiteY1" fmla="*/ 0 h 1047"/>
                  <a:gd name="connsiteX2" fmla="*/ 1143 w 1809"/>
                  <a:gd name="connsiteY2" fmla="*/ 1048 h 1047"/>
                  <a:gd name="connsiteX3" fmla="*/ 1810 w 1809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047">
                    <a:moveTo>
                      <a:pt x="1810" y="667"/>
                    </a:moveTo>
                    <a:lnTo>
                      <a:pt x="0" y="0"/>
                    </a:lnTo>
                    <a:lnTo>
                      <a:pt x="1143" y="1048"/>
                    </a:lnTo>
                    <a:lnTo>
                      <a:pt x="1810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DABA137F-ECD0-1142-73DE-77FC0968FA72}"/>
                  </a:ext>
                </a:extLst>
              </p:cNvPr>
              <p:cNvSpPr/>
              <p:nvPr/>
            </p:nvSpPr>
            <p:spPr>
              <a:xfrm>
                <a:off x="7785312" y="2063475"/>
                <a:ext cx="1524" cy="1904"/>
              </a:xfrm>
              <a:custGeom>
                <a:avLst/>
                <a:gdLst>
                  <a:gd name="connsiteX0" fmla="*/ 1524 w 1524"/>
                  <a:gd name="connsiteY0" fmla="*/ 1905 h 1904"/>
                  <a:gd name="connsiteX1" fmla="*/ 1048 w 1524"/>
                  <a:gd name="connsiteY1" fmla="*/ 0 h 1904"/>
                  <a:gd name="connsiteX2" fmla="*/ 0 w 1524"/>
                  <a:gd name="connsiteY2" fmla="*/ 1715 h 1904"/>
                  <a:gd name="connsiteX3" fmla="*/ 1524 w 1524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" h="1904">
                    <a:moveTo>
                      <a:pt x="1524" y="1905"/>
                    </a:moveTo>
                    <a:lnTo>
                      <a:pt x="1048" y="0"/>
                    </a:lnTo>
                    <a:lnTo>
                      <a:pt x="0" y="1715"/>
                    </a:lnTo>
                    <a:cubicBezTo>
                      <a:pt x="0" y="1715"/>
                      <a:pt x="1143" y="1429"/>
                      <a:pt x="1524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9" name="任意多边形: 形状 308">
                <a:extLst>
                  <a:ext uri="{FF2B5EF4-FFF2-40B4-BE49-F238E27FC236}">
                    <a16:creationId xmlns:a16="http://schemas.microsoft.com/office/drawing/2014/main" id="{1B490E7B-5334-E3A3-AB8F-77E807178C8E}"/>
                  </a:ext>
                </a:extLst>
              </p:cNvPr>
              <p:cNvSpPr/>
              <p:nvPr/>
            </p:nvSpPr>
            <p:spPr>
              <a:xfrm>
                <a:off x="8023533" y="2079858"/>
                <a:ext cx="1524" cy="666"/>
              </a:xfrm>
              <a:custGeom>
                <a:avLst/>
                <a:gdLst>
                  <a:gd name="connsiteX0" fmla="*/ 1524 w 1524"/>
                  <a:gd name="connsiteY0" fmla="*/ 667 h 666"/>
                  <a:gd name="connsiteX1" fmla="*/ 1524 w 1524"/>
                  <a:gd name="connsiteY1" fmla="*/ 667 h 666"/>
                  <a:gd name="connsiteX2" fmla="*/ 0 w 1524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666">
                    <a:moveTo>
                      <a:pt x="1524" y="667"/>
                    </a:moveTo>
                    <a:lnTo>
                      <a:pt x="1524" y="667"/>
                    </a:lnTo>
                    <a:cubicBezTo>
                      <a:pt x="1524" y="95"/>
                      <a:pt x="857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0" name="任意多边形: 形状 309">
                <a:extLst>
                  <a:ext uri="{FF2B5EF4-FFF2-40B4-BE49-F238E27FC236}">
                    <a16:creationId xmlns:a16="http://schemas.microsoft.com/office/drawing/2014/main" id="{FED2D8F9-A0BA-547D-8B0D-D7855B12DC86}"/>
                  </a:ext>
                </a:extLst>
              </p:cNvPr>
              <p:cNvSpPr/>
              <p:nvPr/>
            </p:nvSpPr>
            <p:spPr>
              <a:xfrm>
                <a:off x="8001053" y="2077477"/>
                <a:ext cx="762" cy="1714"/>
              </a:xfrm>
              <a:custGeom>
                <a:avLst/>
                <a:gdLst>
                  <a:gd name="connsiteX0" fmla="*/ 381 w 762"/>
                  <a:gd name="connsiteY0" fmla="*/ 1619 h 1714"/>
                  <a:gd name="connsiteX1" fmla="*/ 762 w 762"/>
                  <a:gd name="connsiteY1" fmla="*/ 1714 h 1714"/>
                  <a:gd name="connsiteX2" fmla="*/ 0 w 762"/>
                  <a:gd name="connsiteY2" fmla="*/ 0 h 1714"/>
                  <a:gd name="connsiteX3" fmla="*/ 381 w 762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1714">
                    <a:moveTo>
                      <a:pt x="381" y="1619"/>
                    </a:moveTo>
                    <a:lnTo>
                      <a:pt x="762" y="1714"/>
                    </a:lnTo>
                    <a:lnTo>
                      <a:pt x="0" y="0"/>
                    </a:lnTo>
                    <a:lnTo>
                      <a:pt x="38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1" name="任意多边形: 形状 310">
                <a:extLst>
                  <a:ext uri="{FF2B5EF4-FFF2-40B4-BE49-F238E27FC236}">
                    <a16:creationId xmlns:a16="http://schemas.microsoft.com/office/drawing/2014/main" id="{CA85A7D8-6A01-0D21-2729-AC60FF5C29D6}"/>
                  </a:ext>
                </a:extLst>
              </p:cNvPr>
              <p:cNvSpPr/>
              <p:nvPr/>
            </p:nvSpPr>
            <p:spPr>
              <a:xfrm>
                <a:off x="7981576" y="2080207"/>
                <a:ext cx="2618" cy="1082"/>
              </a:xfrm>
              <a:custGeom>
                <a:avLst/>
                <a:gdLst>
                  <a:gd name="connsiteX0" fmla="*/ 47 w 2618"/>
                  <a:gd name="connsiteY0" fmla="*/ 1080 h 1082"/>
                  <a:gd name="connsiteX1" fmla="*/ 2618 w 2618"/>
                  <a:gd name="connsiteY1" fmla="*/ 1080 h 1082"/>
                  <a:gd name="connsiteX2" fmla="*/ 47 w 2618"/>
                  <a:gd name="connsiteY2" fmla="*/ 1080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8" h="1082">
                    <a:moveTo>
                      <a:pt x="47" y="1080"/>
                    </a:moveTo>
                    <a:cubicBezTo>
                      <a:pt x="809" y="1080"/>
                      <a:pt x="1761" y="1080"/>
                      <a:pt x="2618" y="1080"/>
                    </a:cubicBezTo>
                    <a:cubicBezTo>
                      <a:pt x="809" y="1175"/>
                      <a:pt x="-239" y="-1397"/>
                      <a:pt x="47" y="10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2" name="任意多边形: 形状 311">
                <a:extLst>
                  <a:ext uri="{FF2B5EF4-FFF2-40B4-BE49-F238E27FC236}">
                    <a16:creationId xmlns:a16="http://schemas.microsoft.com/office/drawing/2014/main" id="{4AA71E87-3142-72F7-8F57-9C33657033EA}"/>
                  </a:ext>
                </a:extLst>
              </p:cNvPr>
              <p:cNvSpPr/>
              <p:nvPr/>
            </p:nvSpPr>
            <p:spPr>
              <a:xfrm>
                <a:off x="8553502" y="2125102"/>
                <a:ext cx="1144" cy="1333"/>
              </a:xfrm>
              <a:custGeom>
                <a:avLst/>
                <a:gdLst>
                  <a:gd name="connsiteX0" fmla="*/ 287 w 1144"/>
                  <a:gd name="connsiteY0" fmla="*/ 1333 h 1333"/>
                  <a:gd name="connsiteX1" fmla="*/ 1145 w 1144"/>
                  <a:gd name="connsiteY1" fmla="*/ 0 h 1333"/>
                  <a:gd name="connsiteX2" fmla="*/ 287 w 1144"/>
                  <a:gd name="connsiteY2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4" h="1333">
                    <a:moveTo>
                      <a:pt x="287" y="1333"/>
                    </a:moveTo>
                    <a:cubicBezTo>
                      <a:pt x="1430" y="1333"/>
                      <a:pt x="954" y="191"/>
                      <a:pt x="1145" y="0"/>
                    </a:cubicBezTo>
                    <a:cubicBezTo>
                      <a:pt x="-760" y="381"/>
                      <a:pt x="287" y="1333"/>
                      <a:pt x="287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3" name="任意多边形: 形状 312">
                <a:extLst>
                  <a:ext uri="{FF2B5EF4-FFF2-40B4-BE49-F238E27FC236}">
                    <a16:creationId xmlns:a16="http://schemas.microsoft.com/office/drawing/2014/main" id="{B98D742B-F03D-3354-1EA3-E6849AA158C4}"/>
                  </a:ext>
                </a:extLst>
              </p:cNvPr>
              <p:cNvSpPr/>
              <p:nvPr/>
            </p:nvSpPr>
            <p:spPr>
              <a:xfrm>
                <a:off x="8532549" y="2128817"/>
                <a:ext cx="2762" cy="1238"/>
              </a:xfrm>
              <a:custGeom>
                <a:avLst/>
                <a:gdLst>
                  <a:gd name="connsiteX0" fmla="*/ 2476 w 2762"/>
                  <a:gd name="connsiteY0" fmla="*/ 476 h 1238"/>
                  <a:gd name="connsiteX1" fmla="*/ 2762 w 2762"/>
                  <a:gd name="connsiteY1" fmla="*/ 0 h 1238"/>
                  <a:gd name="connsiteX2" fmla="*/ 0 w 2762"/>
                  <a:gd name="connsiteY2" fmla="*/ 1238 h 1238"/>
                  <a:gd name="connsiteX3" fmla="*/ 2476 w 2762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238">
                    <a:moveTo>
                      <a:pt x="2476" y="476"/>
                    </a:moveTo>
                    <a:lnTo>
                      <a:pt x="2762" y="0"/>
                    </a:lnTo>
                    <a:lnTo>
                      <a:pt x="0" y="1238"/>
                    </a:lnTo>
                    <a:lnTo>
                      <a:pt x="2476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4" name="任意多边形: 形状 313">
                <a:extLst>
                  <a:ext uri="{FF2B5EF4-FFF2-40B4-BE49-F238E27FC236}">
                    <a16:creationId xmlns:a16="http://schemas.microsoft.com/office/drawing/2014/main" id="{B250B3B9-A737-6648-1D9D-08AF7457627C}"/>
                  </a:ext>
                </a:extLst>
              </p:cNvPr>
              <p:cNvSpPr/>
              <p:nvPr/>
            </p:nvSpPr>
            <p:spPr>
              <a:xfrm>
                <a:off x="8517499" y="2127674"/>
                <a:ext cx="11429" cy="2550"/>
              </a:xfrm>
              <a:custGeom>
                <a:avLst/>
                <a:gdLst>
                  <a:gd name="connsiteX0" fmla="*/ 0 w 11429"/>
                  <a:gd name="connsiteY0" fmla="*/ 1619 h 2550"/>
                  <a:gd name="connsiteX1" fmla="*/ 9525 w 11429"/>
                  <a:gd name="connsiteY1" fmla="*/ 1619 h 2550"/>
                  <a:gd name="connsiteX2" fmla="*/ 10096 w 11429"/>
                  <a:gd name="connsiteY2" fmla="*/ 1619 h 2550"/>
                  <a:gd name="connsiteX3" fmla="*/ 11430 w 11429"/>
                  <a:gd name="connsiteY3" fmla="*/ 0 h 2550"/>
                  <a:gd name="connsiteX4" fmla="*/ 0 w 11429"/>
                  <a:gd name="connsiteY4" fmla="*/ 1619 h 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9" h="2550">
                    <a:moveTo>
                      <a:pt x="0" y="1619"/>
                    </a:moveTo>
                    <a:cubicBezTo>
                      <a:pt x="1619" y="3715"/>
                      <a:pt x="6287" y="1619"/>
                      <a:pt x="9525" y="1619"/>
                    </a:cubicBezTo>
                    <a:lnTo>
                      <a:pt x="10096" y="1619"/>
                    </a:lnTo>
                    <a:lnTo>
                      <a:pt x="11430" y="0"/>
                    </a:lnTo>
                    <a:cubicBezTo>
                      <a:pt x="7677" y="895"/>
                      <a:pt x="3848" y="1438"/>
                      <a:pt x="0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5" name="任意多边形: 形状 314">
                <a:extLst>
                  <a:ext uri="{FF2B5EF4-FFF2-40B4-BE49-F238E27FC236}">
                    <a16:creationId xmlns:a16="http://schemas.microsoft.com/office/drawing/2014/main" id="{5D759C65-2D3E-95ED-6E6D-DF12538034EC}"/>
                  </a:ext>
                </a:extLst>
              </p:cNvPr>
              <p:cNvSpPr/>
              <p:nvPr/>
            </p:nvSpPr>
            <p:spPr>
              <a:xfrm>
                <a:off x="8507847" y="2124721"/>
                <a:ext cx="2413" cy="607"/>
              </a:xfrm>
              <a:custGeom>
                <a:avLst/>
                <a:gdLst>
                  <a:gd name="connsiteX0" fmla="*/ 317 w 2413"/>
                  <a:gd name="connsiteY0" fmla="*/ 0 h 607"/>
                  <a:gd name="connsiteX1" fmla="*/ 2413 w 2413"/>
                  <a:gd name="connsiteY1" fmla="*/ 0 h 607"/>
                  <a:gd name="connsiteX2" fmla="*/ 2413 w 2413"/>
                  <a:gd name="connsiteY2" fmla="*/ 0 h 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3" h="607">
                    <a:moveTo>
                      <a:pt x="317" y="0"/>
                    </a:moveTo>
                    <a:cubicBezTo>
                      <a:pt x="889" y="857"/>
                      <a:pt x="-1778" y="762"/>
                      <a:pt x="2413" y="0"/>
                    </a:cubicBezTo>
                    <a:lnTo>
                      <a:pt x="24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167400CC-C258-6D81-10CB-E9B1EB168DCB}"/>
                  </a:ext>
                </a:extLst>
              </p:cNvPr>
              <p:cNvSpPr/>
              <p:nvPr/>
            </p:nvSpPr>
            <p:spPr>
              <a:xfrm>
                <a:off x="8509614" y="2124520"/>
                <a:ext cx="907" cy="296"/>
              </a:xfrm>
              <a:custGeom>
                <a:avLst/>
                <a:gdLst>
                  <a:gd name="connsiteX0" fmla="*/ 265 w 907"/>
                  <a:gd name="connsiteY0" fmla="*/ 296 h 296"/>
                  <a:gd name="connsiteX1" fmla="*/ 265 w 907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" h="296">
                    <a:moveTo>
                      <a:pt x="265" y="296"/>
                    </a:moveTo>
                    <a:cubicBezTo>
                      <a:pt x="2170" y="296"/>
                      <a:pt x="-878" y="-370"/>
                      <a:pt x="265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19E0140A-67C2-EF55-428C-531DF99F5ABD}"/>
                  </a:ext>
                </a:extLst>
              </p:cNvPr>
              <p:cNvSpPr/>
              <p:nvPr/>
            </p:nvSpPr>
            <p:spPr>
              <a:xfrm>
                <a:off x="8500251" y="2123578"/>
                <a:ext cx="3532" cy="1714"/>
              </a:xfrm>
              <a:custGeom>
                <a:avLst/>
                <a:gdLst>
                  <a:gd name="connsiteX0" fmla="*/ 1151 w 3532"/>
                  <a:gd name="connsiteY0" fmla="*/ 1715 h 1714"/>
                  <a:gd name="connsiteX1" fmla="*/ 3532 w 3532"/>
                  <a:gd name="connsiteY1" fmla="*/ 953 h 1714"/>
                  <a:gd name="connsiteX2" fmla="*/ 1723 w 3532"/>
                  <a:gd name="connsiteY2" fmla="*/ 0 h 1714"/>
                  <a:gd name="connsiteX3" fmla="*/ 1151 w 3532"/>
                  <a:gd name="connsiteY3" fmla="*/ 1715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2" h="1714">
                    <a:moveTo>
                      <a:pt x="1151" y="1715"/>
                    </a:moveTo>
                    <a:lnTo>
                      <a:pt x="3532" y="953"/>
                    </a:lnTo>
                    <a:cubicBezTo>
                      <a:pt x="3532" y="476"/>
                      <a:pt x="865" y="381"/>
                      <a:pt x="1723" y="0"/>
                    </a:cubicBezTo>
                    <a:cubicBezTo>
                      <a:pt x="-468" y="476"/>
                      <a:pt x="-468" y="953"/>
                      <a:pt x="1151" y="1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08977B5A-4E8F-2AEC-A267-5D57228FC94C}"/>
                  </a:ext>
                </a:extLst>
              </p:cNvPr>
              <p:cNvSpPr/>
              <p:nvPr/>
            </p:nvSpPr>
            <p:spPr>
              <a:xfrm>
                <a:off x="8499116" y="2126436"/>
                <a:ext cx="1238" cy="9525"/>
              </a:xfrm>
              <a:custGeom>
                <a:avLst/>
                <a:gdLst>
                  <a:gd name="connsiteX0" fmla="*/ 0 w 1238"/>
                  <a:gd name="connsiteY0" fmla="*/ 0 h 9525"/>
                  <a:gd name="connsiteX1" fmla="*/ 1238 w 1238"/>
                  <a:gd name="connsiteY1" fmla="*/ 0 h 9525"/>
                  <a:gd name="connsiteX2" fmla="*/ 0 w 1238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9525">
                    <a:moveTo>
                      <a:pt x="0" y="0"/>
                    </a:moveTo>
                    <a:lnTo>
                      <a:pt x="1238" y="0"/>
                    </a:lnTo>
                    <a:cubicBezTo>
                      <a:pt x="1238" y="0"/>
                      <a:pt x="66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FBAA7029-243C-4797-83AE-E21CE20F7944}"/>
                  </a:ext>
                </a:extLst>
              </p:cNvPr>
              <p:cNvSpPr/>
              <p:nvPr/>
            </p:nvSpPr>
            <p:spPr>
              <a:xfrm>
                <a:off x="8500354" y="2125864"/>
                <a:ext cx="2666" cy="1090"/>
              </a:xfrm>
              <a:custGeom>
                <a:avLst/>
                <a:gdLst>
                  <a:gd name="connsiteX0" fmla="*/ 2667 w 2666"/>
                  <a:gd name="connsiteY0" fmla="*/ 0 h 1090"/>
                  <a:gd name="connsiteX1" fmla="*/ 0 w 2666"/>
                  <a:gd name="connsiteY1" fmla="*/ 667 h 1090"/>
                  <a:gd name="connsiteX2" fmla="*/ 1238 w 2666"/>
                  <a:gd name="connsiteY2" fmla="*/ 667 h 1090"/>
                  <a:gd name="connsiteX3" fmla="*/ 2667 w 2666"/>
                  <a:gd name="connsiteY3" fmla="*/ 0 h 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090">
                    <a:moveTo>
                      <a:pt x="2667" y="0"/>
                    </a:moveTo>
                    <a:lnTo>
                      <a:pt x="0" y="667"/>
                    </a:lnTo>
                    <a:cubicBezTo>
                      <a:pt x="0" y="667"/>
                      <a:pt x="0" y="1619"/>
                      <a:pt x="1238" y="667"/>
                    </a:cubicBezTo>
                    <a:cubicBezTo>
                      <a:pt x="953" y="1048"/>
                      <a:pt x="1524" y="571"/>
                      <a:pt x="2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0F1B5293-1F2A-B92F-F4B3-4468F04F04DC}"/>
                  </a:ext>
                </a:extLst>
              </p:cNvPr>
              <p:cNvSpPr/>
              <p:nvPr/>
            </p:nvSpPr>
            <p:spPr>
              <a:xfrm>
                <a:off x="8504545" y="2126309"/>
                <a:ext cx="3884" cy="1650"/>
              </a:xfrm>
              <a:custGeom>
                <a:avLst/>
                <a:gdLst>
                  <a:gd name="connsiteX0" fmla="*/ 0 w 3884"/>
                  <a:gd name="connsiteY0" fmla="*/ 126 h 1650"/>
                  <a:gd name="connsiteX1" fmla="*/ 667 w 3884"/>
                  <a:gd name="connsiteY1" fmla="*/ 1650 h 1650"/>
                  <a:gd name="connsiteX2" fmla="*/ 0 w 3884"/>
                  <a:gd name="connsiteY2" fmla="*/ 126 h 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4" h="1650">
                    <a:moveTo>
                      <a:pt x="0" y="126"/>
                    </a:moveTo>
                    <a:cubicBezTo>
                      <a:pt x="1333" y="602"/>
                      <a:pt x="3143" y="888"/>
                      <a:pt x="667" y="1650"/>
                    </a:cubicBezTo>
                    <a:cubicBezTo>
                      <a:pt x="5334" y="1079"/>
                      <a:pt x="4763" y="-445"/>
                      <a:pt x="0" y="1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7D1861BD-76A3-CAC6-A8B1-B164A6B342FD}"/>
                  </a:ext>
                </a:extLst>
              </p:cNvPr>
              <p:cNvSpPr/>
              <p:nvPr/>
            </p:nvSpPr>
            <p:spPr>
              <a:xfrm>
                <a:off x="8516544" y="2131223"/>
                <a:ext cx="3431" cy="832"/>
              </a:xfrm>
              <a:custGeom>
                <a:avLst/>
                <a:gdLst>
                  <a:gd name="connsiteX0" fmla="*/ 3 w 3431"/>
                  <a:gd name="connsiteY0" fmla="*/ 261 h 832"/>
                  <a:gd name="connsiteX1" fmla="*/ 1813 w 3431"/>
                  <a:gd name="connsiteY1" fmla="*/ 832 h 832"/>
                  <a:gd name="connsiteX2" fmla="*/ 3432 w 3431"/>
                  <a:gd name="connsiteY2" fmla="*/ 165 h 832"/>
                  <a:gd name="connsiteX3" fmla="*/ 3 w 3431"/>
                  <a:gd name="connsiteY3" fmla="*/ 261 h 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1" h="832">
                    <a:moveTo>
                      <a:pt x="3" y="261"/>
                    </a:moveTo>
                    <a:lnTo>
                      <a:pt x="1813" y="832"/>
                    </a:lnTo>
                    <a:lnTo>
                      <a:pt x="3432" y="165"/>
                    </a:lnTo>
                    <a:cubicBezTo>
                      <a:pt x="2289" y="451"/>
                      <a:pt x="-92" y="-406"/>
                      <a:pt x="3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B0485817-5F4F-6D80-985C-6A218A3DC776}"/>
                  </a:ext>
                </a:extLst>
              </p:cNvPr>
              <p:cNvSpPr/>
              <p:nvPr/>
            </p:nvSpPr>
            <p:spPr>
              <a:xfrm>
                <a:off x="8486257" y="2124149"/>
                <a:ext cx="2762" cy="1809"/>
              </a:xfrm>
              <a:custGeom>
                <a:avLst/>
                <a:gdLst>
                  <a:gd name="connsiteX0" fmla="*/ 0 w 2762"/>
                  <a:gd name="connsiteY0" fmla="*/ 0 h 1809"/>
                  <a:gd name="connsiteX1" fmla="*/ 952 w 2762"/>
                  <a:gd name="connsiteY1" fmla="*/ 1810 h 1809"/>
                  <a:gd name="connsiteX2" fmla="*/ 2762 w 2762"/>
                  <a:gd name="connsiteY2" fmla="*/ 1810 h 1809"/>
                  <a:gd name="connsiteX3" fmla="*/ 0 w 2762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809">
                    <a:moveTo>
                      <a:pt x="0" y="0"/>
                    </a:moveTo>
                    <a:cubicBezTo>
                      <a:pt x="0" y="476"/>
                      <a:pt x="762" y="1238"/>
                      <a:pt x="952" y="1810"/>
                    </a:cubicBezTo>
                    <a:lnTo>
                      <a:pt x="2762" y="1810"/>
                    </a:lnTo>
                    <a:cubicBezTo>
                      <a:pt x="1810" y="953"/>
                      <a:pt x="95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D87F420A-D187-D87A-4465-31AEDB99E7B9}"/>
                  </a:ext>
                </a:extLst>
              </p:cNvPr>
              <p:cNvSpPr/>
              <p:nvPr/>
            </p:nvSpPr>
            <p:spPr>
              <a:xfrm>
                <a:off x="8484542" y="2126436"/>
                <a:ext cx="2704" cy="762"/>
              </a:xfrm>
              <a:custGeom>
                <a:avLst/>
                <a:gdLst>
                  <a:gd name="connsiteX0" fmla="*/ 2667 w 2704"/>
                  <a:gd name="connsiteY0" fmla="*/ 0 h 762"/>
                  <a:gd name="connsiteX1" fmla="*/ 0 w 2704"/>
                  <a:gd name="connsiteY1" fmla="*/ 762 h 762"/>
                  <a:gd name="connsiteX2" fmla="*/ 2667 w 2704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" h="762">
                    <a:moveTo>
                      <a:pt x="2667" y="0"/>
                    </a:moveTo>
                    <a:lnTo>
                      <a:pt x="0" y="762"/>
                    </a:lnTo>
                    <a:cubicBezTo>
                      <a:pt x="2381" y="0"/>
                      <a:pt x="2858" y="0"/>
                      <a:pt x="2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7698DCF3-497F-2FFE-4C0B-B44994C2BE45}"/>
                  </a:ext>
                </a:extLst>
              </p:cNvPr>
              <p:cNvSpPr/>
              <p:nvPr/>
            </p:nvSpPr>
            <p:spPr>
              <a:xfrm>
                <a:off x="8497782" y="2127483"/>
                <a:ext cx="5238" cy="1619"/>
              </a:xfrm>
              <a:custGeom>
                <a:avLst/>
                <a:gdLst>
                  <a:gd name="connsiteX0" fmla="*/ 857 w 5238"/>
                  <a:gd name="connsiteY0" fmla="*/ 1619 h 1619"/>
                  <a:gd name="connsiteX1" fmla="*/ 5239 w 5238"/>
                  <a:gd name="connsiteY1" fmla="*/ 0 h 1619"/>
                  <a:gd name="connsiteX2" fmla="*/ 0 w 5238"/>
                  <a:gd name="connsiteY2" fmla="*/ 1619 h 1619"/>
                  <a:gd name="connsiteX3" fmla="*/ 857 w 5238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8" h="1619">
                    <a:moveTo>
                      <a:pt x="857" y="1619"/>
                    </a:moveTo>
                    <a:lnTo>
                      <a:pt x="5239" y="0"/>
                    </a:lnTo>
                    <a:lnTo>
                      <a:pt x="0" y="1619"/>
                    </a:lnTo>
                    <a:lnTo>
                      <a:pt x="857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866B82A1-8F58-D7C2-74BE-0804EF49B58C}"/>
                  </a:ext>
                </a:extLst>
              </p:cNvPr>
              <p:cNvSpPr/>
              <p:nvPr/>
            </p:nvSpPr>
            <p:spPr>
              <a:xfrm>
                <a:off x="8474732" y="2123102"/>
                <a:ext cx="2762" cy="1524"/>
              </a:xfrm>
              <a:custGeom>
                <a:avLst/>
                <a:gdLst>
                  <a:gd name="connsiteX0" fmla="*/ 1238 w 2762"/>
                  <a:gd name="connsiteY0" fmla="*/ 1048 h 1524"/>
                  <a:gd name="connsiteX1" fmla="*/ 2762 w 2762"/>
                  <a:gd name="connsiteY1" fmla="*/ 0 h 1524"/>
                  <a:gd name="connsiteX2" fmla="*/ 0 w 2762"/>
                  <a:gd name="connsiteY2" fmla="*/ 1524 h 1524"/>
                  <a:gd name="connsiteX3" fmla="*/ 1238 w 2762"/>
                  <a:gd name="connsiteY3" fmla="*/ 1048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524">
                    <a:moveTo>
                      <a:pt x="1238" y="1048"/>
                    </a:moveTo>
                    <a:lnTo>
                      <a:pt x="2762" y="0"/>
                    </a:lnTo>
                    <a:lnTo>
                      <a:pt x="0" y="1524"/>
                    </a:lnTo>
                    <a:lnTo>
                      <a:pt x="1238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949A6B84-BA86-1BC8-30C7-087AAF6B8920}"/>
                  </a:ext>
                </a:extLst>
              </p:cNvPr>
              <p:cNvSpPr/>
              <p:nvPr/>
            </p:nvSpPr>
            <p:spPr>
              <a:xfrm>
                <a:off x="8464254" y="2122340"/>
                <a:ext cx="5151" cy="2000"/>
              </a:xfrm>
              <a:custGeom>
                <a:avLst/>
                <a:gdLst>
                  <a:gd name="connsiteX0" fmla="*/ 4858 w 5151"/>
                  <a:gd name="connsiteY0" fmla="*/ 2000 h 2000"/>
                  <a:gd name="connsiteX1" fmla="*/ 4858 w 5151"/>
                  <a:gd name="connsiteY1" fmla="*/ 0 h 2000"/>
                  <a:gd name="connsiteX2" fmla="*/ 0 w 5151"/>
                  <a:gd name="connsiteY2" fmla="*/ 1524 h 2000"/>
                  <a:gd name="connsiteX3" fmla="*/ 4858 w 5151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1" h="2000">
                    <a:moveTo>
                      <a:pt x="4858" y="2000"/>
                    </a:moveTo>
                    <a:cubicBezTo>
                      <a:pt x="6001" y="1143"/>
                      <a:pt x="3334" y="571"/>
                      <a:pt x="4858" y="0"/>
                    </a:cubicBezTo>
                    <a:cubicBezTo>
                      <a:pt x="3162" y="219"/>
                      <a:pt x="1514" y="733"/>
                      <a:pt x="0" y="1524"/>
                    </a:cubicBezTo>
                    <a:cubicBezTo>
                      <a:pt x="1629" y="1191"/>
                      <a:pt x="3324" y="1362"/>
                      <a:pt x="4858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920FD287-D60F-3D30-5E7A-30B03DB1E730}"/>
                  </a:ext>
                </a:extLst>
              </p:cNvPr>
              <p:cNvSpPr/>
              <p:nvPr/>
            </p:nvSpPr>
            <p:spPr>
              <a:xfrm>
                <a:off x="8461683" y="2123864"/>
                <a:ext cx="2381" cy="952"/>
              </a:xfrm>
              <a:custGeom>
                <a:avLst/>
                <a:gdLst>
                  <a:gd name="connsiteX0" fmla="*/ 0 w 2381"/>
                  <a:gd name="connsiteY0" fmla="*/ 953 h 952"/>
                  <a:gd name="connsiteX1" fmla="*/ 2381 w 2381"/>
                  <a:gd name="connsiteY1" fmla="*/ 0 h 952"/>
                  <a:gd name="connsiteX2" fmla="*/ 0 w 2381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952">
                    <a:moveTo>
                      <a:pt x="0" y="953"/>
                    </a:moveTo>
                    <a:cubicBezTo>
                      <a:pt x="819" y="705"/>
                      <a:pt x="1619" y="381"/>
                      <a:pt x="2381" y="0"/>
                    </a:cubicBezTo>
                    <a:cubicBezTo>
                      <a:pt x="1533" y="172"/>
                      <a:pt x="733" y="495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069AD986-7F32-361A-BE95-61199EF614D3}"/>
                  </a:ext>
                </a:extLst>
              </p:cNvPr>
              <p:cNvSpPr/>
              <p:nvPr/>
            </p:nvSpPr>
            <p:spPr>
              <a:xfrm>
                <a:off x="8477875" y="2125102"/>
                <a:ext cx="2095" cy="1333"/>
              </a:xfrm>
              <a:custGeom>
                <a:avLst/>
                <a:gdLst>
                  <a:gd name="connsiteX0" fmla="*/ 2096 w 2095"/>
                  <a:gd name="connsiteY0" fmla="*/ 1333 h 1333"/>
                  <a:gd name="connsiteX1" fmla="*/ 0 w 2095"/>
                  <a:gd name="connsiteY1" fmla="*/ 0 h 1333"/>
                  <a:gd name="connsiteX2" fmla="*/ 1048 w 2095"/>
                  <a:gd name="connsiteY2" fmla="*/ 1238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1333">
                    <a:moveTo>
                      <a:pt x="2096" y="1333"/>
                    </a:moveTo>
                    <a:cubicBezTo>
                      <a:pt x="1657" y="571"/>
                      <a:pt x="876" y="76"/>
                      <a:pt x="0" y="0"/>
                    </a:cubicBezTo>
                    <a:lnTo>
                      <a:pt x="1048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6827FA00-9234-3063-D116-B472E68D98F6}"/>
                  </a:ext>
                </a:extLst>
              </p:cNvPr>
              <p:cNvSpPr/>
              <p:nvPr/>
            </p:nvSpPr>
            <p:spPr>
              <a:xfrm>
                <a:off x="8478923" y="212643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66617709-6811-EF17-1164-8086B1FDA6A2}"/>
                  </a:ext>
                </a:extLst>
              </p:cNvPr>
              <p:cNvSpPr/>
              <p:nvPr/>
            </p:nvSpPr>
            <p:spPr>
              <a:xfrm>
                <a:off x="8480733" y="212643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1" name="任意多边形: 形状 330">
                <a:extLst>
                  <a:ext uri="{FF2B5EF4-FFF2-40B4-BE49-F238E27FC236}">
                    <a16:creationId xmlns:a16="http://schemas.microsoft.com/office/drawing/2014/main" id="{B387F9CA-A2CB-8BE5-3BE1-B7FBED6B5352}"/>
                  </a:ext>
                </a:extLst>
              </p:cNvPr>
              <p:cNvSpPr/>
              <p:nvPr/>
            </p:nvSpPr>
            <p:spPr>
              <a:xfrm>
                <a:off x="8488554" y="2127960"/>
                <a:ext cx="3036" cy="2571"/>
              </a:xfrm>
              <a:custGeom>
                <a:avLst/>
                <a:gdLst>
                  <a:gd name="connsiteX0" fmla="*/ 3037 w 3036"/>
                  <a:gd name="connsiteY0" fmla="*/ 0 h 2571"/>
                  <a:gd name="connsiteX1" fmla="*/ 1322 w 3036"/>
                  <a:gd name="connsiteY1" fmla="*/ 2572 h 2571"/>
                  <a:gd name="connsiteX2" fmla="*/ 3037 w 3036"/>
                  <a:gd name="connsiteY2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36" h="2571">
                    <a:moveTo>
                      <a:pt x="3037" y="0"/>
                    </a:moveTo>
                    <a:cubicBezTo>
                      <a:pt x="1417" y="762"/>
                      <a:pt x="-1821" y="1524"/>
                      <a:pt x="1322" y="2572"/>
                    </a:cubicBezTo>
                    <a:cubicBezTo>
                      <a:pt x="2465" y="1714"/>
                      <a:pt x="655" y="1048"/>
                      <a:pt x="30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2" name="任意多边形: 形状 331">
                <a:extLst>
                  <a:ext uri="{FF2B5EF4-FFF2-40B4-BE49-F238E27FC236}">
                    <a16:creationId xmlns:a16="http://schemas.microsoft.com/office/drawing/2014/main" id="{9DD53466-9BFE-3CC3-50D6-71615558C40A}"/>
                  </a:ext>
                </a:extLst>
              </p:cNvPr>
              <p:cNvSpPr/>
              <p:nvPr/>
            </p:nvSpPr>
            <p:spPr>
              <a:xfrm>
                <a:off x="8481590" y="2126912"/>
                <a:ext cx="2762" cy="1142"/>
              </a:xfrm>
              <a:custGeom>
                <a:avLst/>
                <a:gdLst>
                  <a:gd name="connsiteX0" fmla="*/ 0 w 2762"/>
                  <a:gd name="connsiteY0" fmla="*/ 1143 h 1142"/>
                  <a:gd name="connsiteX1" fmla="*/ 2762 w 2762"/>
                  <a:gd name="connsiteY1" fmla="*/ 1143 h 1142"/>
                  <a:gd name="connsiteX2" fmla="*/ 2762 w 2762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2" h="1142">
                    <a:moveTo>
                      <a:pt x="0" y="1143"/>
                    </a:moveTo>
                    <a:lnTo>
                      <a:pt x="2762" y="1143"/>
                    </a:lnTo>
                    <a:cubicBezTo>
                      <a:pt x="2762" y="1143"/>
                      <a:pt x="2191" y="381"/>
                      <a:pt x="2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3" name="任意多边形: 形状 332">
                <a:extLst>
                  <a:ext uri="{FF2B5EF4-FFF2-40B4-BE49-F238E27FC236}">
                    <a16:creationId xmlns:a16="http://schemas.microsoft.com/office/drawing/2014/main" id="{778C7668-B12A-DFCE-A17C-405F1E1A1B91}"/>
                  </a:ext>
                </a:extLst>
              </p:cNvPr>
              <p:cNvSpPr/>
              <p:nvPr/>
            </p:nvSpPr>
            <p:spPr>
              <a:xfrm>
                <a:off x="8480161" y="2127960"/>
                <a:ext cx="1428" cy="476"/>
              </a:xfrm>
              <a:custGeom>
                <a:avLst/>
                <a:gdLst>
                  <a:gd name="connsiteX0" fmla="*/ 0 w 1428"/>
                  <a:gd name="connsiteY0" fmla="*/ 476 h 476"/>
                  <a:gd name="connsiteX1" fmla="*/ 1429 w 1428"/>
                  <a:gd name="connsiteY1" fmla="*/ 95 h 476"/>
                  <a:gd name="connsiteX2" fmla="*/ 286 w 1428"/>
                  <a:gd name="connsiteY2" fmla="*/ 0 h 476"/>
                  <a:gd name="connsiteX3" fmla="*/ 0 w 1428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476">
                    <a:moveTo>
                      <a:pt x="0" y="476"/>
                    </a:moveTo>
                    <a:lnTo>
                      <a:pt x="1429" y="95"/>
                    </a:lnTo>
                    <a:lnTo>
                      <a:pt x="286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1A86B35B-6B6B-5C78-34F6-BB8B3FF4EFB5}"/>
                  </a:ext>
                </a:extLst>
              </p:cNvPr>
              <p:cNvSpPr/>
              <p:nvPr/>
            </p:nvSpPr>
            <p:spPr>
              <a:xfrm>
                <a:off x="8462349" y="2126436"/>
                <a:ext cx="5167" cy="738"/>
              </a:xfrm>
              <a:custGeom>
                <a:avLst/>
                <a:gdLst>
                  <a:gd name="connsiteX0" fmla="*/ 4096 w 5167"/>
                  <a:gd name="connsiteY0" fmla="*/ 0 h 738"/>
                  <a:gd name="connsiteX1" fmla="*/ 0 w 5167"/>
                  <a:gd name="connsiteY1" fmla="*/ 667 h 738"/>
                  <a:gd name="connsiteX2" fmla="*/ 4953 w 5167"/>
                  <a:gd name="connsiteY2" fmla="*/ 667 h 738"/>
                  <a:gd name="connsiteX3" fmla="*/ 4096 w 5167"/>
                  <a:gd name="connsiteY3" fmla="*/ 0 h 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7" h="738">
                    <a:moveTo>
                      <a:pt x="4096" y="0"/>
                    </a:moveTo>
                    <a:cubicBezTo>
                      <a:pt x="2772" y="429"/>
                      <a:pt x="1391" y="657"/>
                      <a:pt x="0" y="667"/>
                    </a:cubicBezTo>
                    <a:cubicBezTo>
                      <a:pt x="1648" y="762"/>
                      <a:pt x="3305" y="762"/>
                      <a:pt x="4953" y="667"/>
                    </a:cubicBezTo>
                    <a:cubicBezTo>
                      <a:pt x="4953" y="667"/>
                      <a:pt x="5810" y="0"/>
                      <a:pt x="40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F5DFDF0A-E4A2-4816-A06C-3CE737304A86}"/>
                  </a:ext>
                </a:extLst>
              </p:cNvPr>
              <p:cNvSpPr/>
              <p:nvPr/>
            </p:nvSpPr>
            <p:spPr>
              <a:xfrm>
                <a:off x="8472541" y="212643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BD0B8D09-E815-4179-068A-2F0D3687DF73}"/>
                  </a:ext>
                </a:extLst>
              </p:cNvPr>
              <p:cNvSpPr/>
              <p:nvPr/>
            </p:nvSpPr>
            <p:spPr>
              <a:xfrm>
                <a:off x="8447300" y="212643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DF82FD4A-567C-ECE5-869B-F21241C55A37}"/>
                  </a:ext>
                </a:extLst>
              </p:cNvPr>
              <p:cNvSpPr/>
              <p:nvPr/>
            </p:nvSpPr>
            <p:spPr>
              <a:xfrm>
                <a:off x="8467265" y="2126816"/>
                <a:ext cx="2990" cy="587"/>
              </a:xfrm>
              <a:custGeom>
                <a:avLst/>
                <a:gdLst>
                  <a:gd name="connsiteX0" fmla="*/ 323 w 2990"/>
                  <a:gd name="connsiteY0" fmla="*/ 476 h 587"/>
                  <a:gd name="connsiteX1" fmla="*/ 2990 w 2990"/>
                  <a:gd name="connsiteY1" fmla="*/ 0 h 587"/>
                  <a:gd name="connsiteX2" fmla="*/ 38 w 2990"/>
                  <a:gd name="connsiteY2" fmla="*/ 0 h 587"/>
                  <a:gd name="connsiteX3" fmla="*/ 323 w 2990"/>
                  <a:gd name="connsiteY3" fmla="*/ 476 h 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0" h="587">
                    <a:moveTo>
                      <a:pt x="323" y="476"/>
                    </a:moveTo>
                    <a:cubicBezTo>
                      <a:pt x="1238" y="724"/>
                      <a:pt x="2219" y="553"/>
                      <a:pt x="2990" y="0"/>
                    </a:cubicBezTo>
                    <a:cubicBezTo>
                      <a:pt x="2009" y="95"/>
                      <a:pt x="1019" y="95"/>
                      <a:pt x="38" y="0"/>
                    </a:cubicBezTo>
                    <a:cubicBezTo>
                      <a:pt x="38" y="0"/>
                      <a:pt x="-153" y="572"/>
                      <a:pt x="323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2E30DF4C-B955-DC2C-2E4E-1C752CE57E30}"/>
                  </a:ext>
                </a:extLst>
              </p:cNvPr>
              <p:cNvSpPr/>
              <p:nvPr/>
            </p:nvSpPr>
            <p:spPr>
              <a:xfrm>
                <a:off x="8457396" y="2125369"/>
                <a:ext cx="2095" cy="780"/>
              </a:xfrm>
              <a:custGeom>
                <a:avLst/>
                <a:gdLst>
                  <a:gd name="connsiteX0" fmla="*/ 0 w 2095"/>
                  <a:gd name="connsiteY0" fmla="*/ 114 h 780"/>
                  <a:gd name="connsiteX1" fmla="*/ 2096 w 2095"/>
                  <a:gd name="connsiteY1" fmla="*/ 781 h 780"/>
                  <a:gd name="connsiteX2" fmla="*/ 0 w 2095"/>
                  <a:gd name="connsiteY2" fmla="*/ 114 h 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780">
                    <a:moveTo>
                      <a:pt x="0" y="114"/>
                    </a:moveTo>
                    <a:lnTo>
                      <a:pt x="2096" y="781"/>
                    </a:lnTo>
                    <a:cubicBezTo>
                      <a:pt x="1524" y="399"/>
                      <a:pt x="191" y="-267"/>
                      <a:pt x="0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D164CE48-C420-21D6-DAE8-600B99784164}"/>
                  </a:ext>
                </a:extLst>
              </p:cNvPr>
              <p:cNvSpPr/>
              <p:nvPr/>
            </p:nvSpPr>
            <p:spPr>
              <a:xfrm>
                <a:off x="8471531" y="2125970"/>
                <a:ext cx="343" cy="465"/>
              </a:xfrm>
              <a:custGeom>
                <a:avLst/>
                <a:gdLst>
                  <a:gd name="connsiteX0" fmla="*/ 343 w 343"/>
                  <a:gd name="connsiteY0" fmla="*/ 465 h 465"/>
                  <a:gd name="connsiteX1" fmla="*/ 343 w 343"/>
                  <a:gd name="connsiteY1" fmla="*/ 465 h 465"/>
                  <a:gd name="connsiteX2" fmla="*/ 343 w 343"/>
                  <a:gd name="connsiteY2" fmla="*/ 465 h 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" h="465">
                    <a:moveTo>
                      <a:pt x="343" y="465"/>
                    </a:moveTo>
                    <a:lnTo>
                      <a:pt x="343" y="465"/>
                    </a:lnTo>
                    <a:cubicBezTo>
                      <a:pt x="-323" y="-202"/>
                      <a:pt x="153" y="-106"/>
                      <a:pt x="343" y="4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F6DAE798-9418-A508-D872-02163C765A9E}"/>
                  </a:ext>
                </a:extLst>
              </p:cNvPr>
              <p:cNvSpPr/>
              <p:nvPr/>
            </p:nvSpPr>
            <p:spPr>
              <a:xfrm>
                <a:off x="8470255" y="2126436"/>
                <a:ext cx="2000" cy="762"/>
              </a:xfrm>
              <a:custGeom>
                <a:avLst/>
                <a:gdLst>
                  <a:gd name="connsiteX0" fmla="*/ 1619 w 2000"/>
                  <a:gd name="connsiteY0" fmla="*/ 0 h 762"/>
                  <a:gd name="connsiteX1" fmla="*/ 0 w 2000"/>
                  <a:gd name="connsiteY1" fmla="*/ 762 h 762"/>
                  <a:gd name="connsiteX2" fmla="*/ 2000 w 2000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762">
                    <a:moveTo>
                      <a:pt x="1619" y="0"/>
                    </a:moveTo>
                    <a:cubicBezTo>
                      <a:pt x="1067" y="219"/>
                      <a:pt x="524" y="467"/>
                      <a:pt x="0" y="762"/>
                    </a:cubicBezTo>
                    <a:lnTo>
                      <a:pt x="2000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AE41D656-8C1B-F0CA-74DF-25DA3069C5B5}"/>
                  </a:ext>
                </a:extLst>
              </p:cNvPr>
              <p:cNvSpPr/>
              <p:nvPr/>
            </p:nvSpPr>
            <p:spPr>
              <a:xfrm>
                <a:off x="8439504" y="2126912"/>
                <a:ext cx="10712" cy="7810"/>
              </a:xfrm>
              <a:custGeom>
                <a:avLst/>
                <a:gdLst>
                  <a:gd name="connsiteX0" fmla="*/ 3129 w 10712"/>
                  <a:gd name="connsiteY0" fmla="*/ 7810 h 7810"/>
                  <a:gd name="connsiteX1" fmla="*/ 9320 w 10712"/>
                  <a:gd name="connsiteY1" fmla="*/ 6858 h 7810"/>
                  <a:gd name="connsiteX2" fmla="*/ 7891 w 10712"/>
                  <a:gd name="connsiteY2" fmla="*/ 0 h 7810"/>
                  <a:gd name="connsiteX3" fmla="*/ 4939 w 10712"/>
                  <a:gd name="connsiteY3" fmla="*/ 1714 h 7810"/>
                  <a:gd name="connsiteX4" fmla="*/ 8844 w 10712"/>
                  <a:gd name="connsiteY4" fmla="*/ 4191 h 7810"/>
                  <a:gd name="connsiteX5" fmla="*/ 3986 w 10712"/>
                  <a:gd name="connsiteY5" fmla="*/ 3143 h 7810"/>
                  <a:gd name="connsiteX6" fmla="*/ 81 w 10712"/>
                  <a:gd name="connsiteY6" fmla="*/ 7429 h 7810"/>
                  <a:gd name="connsiteX7" fmla="*/ 3319 w 10712"/>
                  <a:gd name="connsiteY7" fmla="*/ 6667 h 7810"/>
                  <a:gd name="connsiteX8" fmla="*/ 3129 w 10712"/>
                  <a:gd name="connsiteY8" fmla="*/ 7810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12" h="7810">
                    <a:moveTo>
                      <a:pt x="3129" y="7810"/>
                    </a:moveTo>
                    <a:cubicBezTo>
                      <a:pt x="3129" y="6667"/>
                      <a:pt x="6558" y="5620"/>
                      <a:pt x="9320" y="6858"/>
                    </a:cubicBezTo>
                    <a:cubicBezTo>
                      <a:pt x="12082" y="6001"/>
                      <a:pt x="10273" y="2096"/>
                      <a:pt x="7891" y="0"/>
                    </a:cubicBezTo>
                    <a:cubicBezTo>
                      <a:pt x="7891" y="0"/>
                      <a:pt x="7891" y="952"/>
                      <a:pt x="4939" y="1714"/>
                    </a:cubicBezTo>
                    <a:cubicBezTo>
                      <a:pt x="5986" y="2286"/>
                      <a:pt x="11225" y="3143"/>
                      <a:pt x="8844" y="4191"/>
                    </a:cubicBezTo>
                    <a:cubicBezTo>
                      <a:pt x="6463" y="5239"/>
                      <a:pt x="5796" y="4191"/>
                      <a:pt x="3986" y="3143"/>
                    </a:cubicBezTo>
                    <a:cubicBezTo>
                      <a:pt x="5510" y="4667"/>
                      <a:pt x="-776" y="5239"/>
                      <a:pt x="81" y="7429"/>
                    </a:cubicBezTo>
                    <a:lnTo>
                      <a:pt x="3319" y="6667"/>
                    </a:lnTo>
                    <a:cubicBezTo>
                      <a:pt x="3319" y="6667"/>
                      <a:pt x="2367" y="7525"/>
                      <a:pt x="3129" y="7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E28FE23F-EF30-6217-DAF8-C3C329BAA07D}"/>
                  </a:ext>
                </a:extLst>
              </p:cNvPr>
              <p:cNvSpPr/>
              <p:nvPr/>
            </p:nvSpPr>
            <p:spPr>
              <a:xfrm>
                <a:off x="8447681" y="2125388"/>
                <a:ext cx="6477" cy="1619"/>
              </a:xfrm>
              <a:custGeom>
                <a:avLst/>
                <a:gdLst>
                  <a:gd name="connsiteX0" fmla="*/ 5239 w 6477"/>
                  <a:gd name="connsiteY0" fmla="*/ 1619 h 1619"/>
                  <a:gd name="connsiteX1" fmla="*/ 6477 w 6477"/>
                  <a:gd name="connsiteY1" fmla="*/ 1619 h 1619"/>
                  <a:gd name="connsiteX2" fmla="*/ 2381 w 6477"/>
                  <a:gd name="connsiteY2" fmla="*/ 0 h 1619"/>
                  <a:gd name="connsiteX3" fmla="*/ 0 w 6477"/>
                  <a:gd name="connsiteY3" fmla="*/ 1429 h 1619"/>
                  <a:gd name="connsiteX4" fmla="*/ 5715 w 6477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7" h="1619">
                    <a:moveTo>
                      <a:pt x="5239" y="1619"/>
                    </a:moveTo>
                    <a:lnTo>
                      <a:pt x="6477" y="1619"/>
                    </a:lnTo>
                    <a:cubicBezTo>
                      <a:pt x="5020" y="1333"/>
                      <a:pt x="3639" y="791"/>
                      <a:pt x="2381" y="0"/>
                    </a:cubicBezTo>
                    <a:cubicBezTo>
                      <a:pt x="476" y="571"/>
                      <a:pt x="95" y="1048"/>
                      <a:pt x="0" y="1429"/>
                    </a:cubicBezTo>
                    <a:lnTo>
                      <a:pt x="5715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3A8EF890-A28B-0BC9-87F3-EB92A90A32AC}"/>
                  </a:ext>
                </a:extLst>
              </p:cNvPr>
              <p:cNvSpPr/>
              <p:nvPr/>
            </p:nvSpPr>
            <p:spPr>
              <a:xfrm>
                <a:off x="8454062" y="2126436"/>
                <a:ext cx="8286" cy="3619"/>
              </a:xfrm>
              <a:custGeom>
                <a:avLst/>
                <a:gdLst>
                  <a:gd name="connsiteX0" fmla="*/ 5239 w 8286"/>
                  <a:gd name="connsiteY0" fmla="*/ 476 h 3619"/>
                  <a:gd name="connsiteX1" fmla="*/ 3238 w 8286"/>
                  <a:gd name="connsiteY1" fmla="*/ 3620 h 3619"/>
                  <a:gd name="connsiteX2" fmla="*/ 7715 w 8286"/>
                  <a:gd name="connsiteY2" fmla="*/ 2000 h 3619"/>
                  <a:gd name="connsiteX3" fmla="*/ 5334 w 8286"/>
                  <a:gd name="connsiteY3" fmla="*/ 571 h 3619"/>
                  <a:gd name="connsiteX4" fmla="*/ 8287 w 8286"/>
                  <a:gd name="connsiteY4" fmla="*/ 571 h 3619"/>
                  <a:gd name="connsiteX5" fmla="*/ 5429 w 8286"/>
                  <a:gd name="connsiteY5" fmla="*/ 0 h 3619"/>
                  <a:gd name="connsiteX6" fmla="*/ 5429 w 8286"/>
                  <a:gd name="connsiteY6" fmla="*/ 0 h 3619"/>
                  <a:gd name="connsiteX7" fmla="*/ 5429 w 8286"/>
                  <a:gd name="connsiteY7" fmla="*/ 0 h 3619"/>
                  <a:gd name="connsiteX8" fmla="*/ 5429 w 8286"/>
                  <a:gd name="connsiteY8" fmla="*/ 0 h 3619"/>
                  <a:gd name="connsiteX9" fmla="*/ 5429 w 8286"/>
                  <a:gd name="connsiteY9" fmla="*/ 476 h 3619"/>
                  <a:gd name="connsiteX10" fmla="*/ 5429 w 8286"/>
                  <a:gd name="connsiteY10" fmla="*/ 0 h 3619"/>
                  <a:gd name="connsiteX11" fmla="*/ 5429 w 8286"/>
                  <a:gd name="connsiteY11" fmla="*/ 0 h 3619"/>
                  <a:gd name="connsiteX12" fmla="*/ 5429 w 8286"/>
                  <a:gd name="connsiteY12" fmla="*/ 0 h 3619"/>
                  <a:gd name="connsiteX13" fmla="*/ 0 w 8286"/>
                  <a:gd name="connsiteY13" fmla="*/ 667 h 3619"/>
                  <a:gd name="connsiteX14" fmla="*/ 5239 w 8286"/>
                  <a:gd name="connsiteY14" fmla="*/ 476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286" h="3619">
                    <a:moveTo>
                      <a:pt x="5239" y="476"/>
                    </a:moveTo>
                    <a:cubicBezTo>
                      <a:pt x="4382" y="1714"/>
                      <a:pt x="1619" y="2286"/>
                      <a:pt x="3238" y="3620"/>
                    </a:cubicBezTo>
                    <a:cubicBezTo>
                      <a:pt x="6667" y="3620"/>
                      <a:pt x="5715" y="2572"/>
                      <a:pt x="7715" y="2000"/>
                    </a:cubicBezTo>
                    <a:cubicBezTo>
                      <a:pt x="2191" y="2000"/>
                      <a:pt x="9334" y="1333"/>
                      <a:pt x="5334" y="571"/>
                    </a:cubicBezTo>
                    <a:lnTo>
                      <a:pt x="8287" y="571"/>
                    </a:lnTo>
                    <a:lnTo>
                      <a:pt x="5429" y="0"/>
                    </a:lnTo>
                    <a:lnTo>
                      <a:pt x="5429" y="0"/>
                    </a:lnTo>
                    <a:cubicBezTo>
                      <a:pt x="5429" y="0"/>
                      <a:pt x="5429" y="0"/>
                      <a:pt x="5429" y="0"/>
                    </a:cubicBezTo>
                    <a:lnTo>
                      <a:pt x="5429" y="0"/>
                    </a:lnTo>
                    <a:cubicBezTo>
                      <a:pt x="5429" y="0"/>
                      <a:pt x="5429" y="0"/>
                      <a:pt x="5429" y="476"/>
                    </a:cubicBezTo>
                    <a:cubicBezTo>
                      <a:pt x="5429" y="953"/>
                      <a:pt x="5429" y="476"/>
                      <a:pt x="5429" y="0"/>
                    </a:cubicBezTo>
                    <a:lnTo>
                      <a:pt x="5429" y="0"/>
                    </a:lnTo>
                    <a:lnTo>
                      <a:pt x="5429" y="0"/>
                    </a:lnTo>
                    <a:lnTo>
                      <a:pt x="0" y="667"/>
                    </a:lnTo>
                    <a:cubicBezTo>
                      <a:pt x="1753" y="762"/>
                      <a:pt x="3505" y="695"/>
                      <a:pt x="5239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E63BEA47-0A09-11F1-2E95-DA288CD18139}"/>
                  </a:ext>
                </a:extLst>
              </p:cNvPr>
              <p:cNvSpPr/>
              <p:nvPr/>
            </p:nvSpPr>
            <p:spPr>
              <a:xfrm>
                <a:off x="8486723" y="2133198"/>
                <a:ext cx="296" cy="9525"/>
              </a:xfrm>
              <a:custGeom>
                <a:avLst/>
                <a:gdLst>
                  <a:gd name="connsiteX0" fmla="*/ 296 w 296"/>
                  <a:gd name="connsiteY0" fmla="*/ 0 h 9525"/>
                  <a:gd name="connsiteX1" fmla="*/ 296 w 296"/>
                  <a:gd name="connsiteY1" fmla="*/ 0 h 9525"/>
                  <a:gd name="connsiteX2" fmla="*/ 296 w 29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9525">
                    <a:moveTo>
                      <a:pt x="296" y="0"/>
                    </a:moveTo>
                    <a:cubicBezTo>
                      <a:pt x="296" y="0"/>
                      <a:pt x="296" y="0"/>
                      <a:pt x="296" y="0"/>
                    </a:cubicBezTo>
                    <a:cubicBezTo>
                      <a:pt x="296" y="0"/>
                      <a:pt x="-370" y="0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D3C46E49-AA38-1BE5-EF2F-821373A242E6}"/>
                  </a:ext>
                </a:extLst>
              </p:cNvPr>
              <p:cNvSpPr/>
              <p:nvPr/>
            </p:nvSpPr>
            <p:spPr>
              <a:xfrm>
                <a:off x="8481936" y="2129198"/>
                <a:ext cx="5982" cy="3786"/>
              </a:xfrm>
              <a:custGeom>
                <a:avLst/>
                <a:gdLst>
                  <a:gd name="connsiteX0" fmla="*/ 2797 w 5982"/>
                  <a:gd name="connsiteY0" fmla="*/ 3239 h 3786"/>
                  <a:gd name="connsiteX1" fmla="*/ 4797 w 5982"/>
                  <a:gd name="connsiteY1" fmla="*/ 2667 h 3786"/>
                  <a:gd name="connsiteX2" fmla="*/ 4797 w 5982"/>
                  <a:gd name="connsiteY2" fmla="*/ 3715 h 3786"/>
                  <a:gd name="connsiteX3" fmla="*/ 4797 w 5982"/>
                  <a:gd name="connsiteY3" fmla="*/ 2191 h 3786"/>
                  <a:gd name="connsiteX4" fmla="*/ 4797 w 5982"/>
                  <a:gd name="connsiteY4" fmla="*/ 2191 h 3786"/>
                  <a:gd name="connsiteX5" fmla="*/ 34 w 5982"/>
                  <a:gd name="connsiteY5" fmla="*/ 0 h 3786"/>
                  <a:gd name="connsiteX6" fmla="*/ 2797 w 5982"/>
                  <a:gd name="connsiteY6" fmla="*/ 3239 h 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2" h="3786">
                    <a:moveTo>
                      <a:pt x="2797" y="3239"/>
                    </a:moveTo>
                    <a:cubicBezTo>
                      <a:pt x="3349" y="2772"/>
                      <a:pt x="4082" y="2572"/>
                      <a:pt x="4797" y="2667"/>
                    </a:cubicBezTo>
                    <a:cubicBezTo>
                      <a:pt x="5940" y="2667"/>
                      <a:pt x="4797" y="3334"/>
                      <a:pt x="4797" y="3715"/>
                    </a:cubicBezTo>
                    <a:cubicBezTo>
                      <a:pt x="4797" y="4096"/>
                      <a:pt x="7464" y="2858"/>
                      <a:pt x="4797" y="2191"/>
                    </a:cubicBezTo>
                    <a:lnTo>
                      <a:pt x="4797" y="2191"/>
                    </a:lnTo>
                    <a:cubicBezTo>
                      <a:pt x="2511" y="2191"/>
                      <a:pt x="-347" y="191"/>
                      <a:pt x="34" y="0"/>
                    </a:cubicBezTo>
                    <a:cubicBezTo>
                      <a:pt x="654" y="1305"/>
                      <a:pt x="1606" y="2429"/>
                      <a:pt x="2797" y="32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934173BD-9F13-EA6D-E2F6-F8574CD8C7EA}"/>
                  </a:ext>
                </a:extLst>
              </p:cNvPr>
              <p:cNvSpPr/>
              <p:nvPr/>
            </p:nvSpPr>
            <p:spPr>
              <a:xfrm>
                <a:off x="8467302" y="2129960"/>
                <a:ext cx="4572" cy="1714"/>
              </a:xfrm>
              <a:custGeom>
                <a:avLst/>
                <a:gdLst>
                  <a:gd name="connsiteX0" fmla="*/ 4572 w 4572"/>
                  <a:gd name="connsiteY0" fmla="*/ 0 h 1714"/>
                  <a:gd name="connsiteX1" fmla="*/ 0 w 4572"/>
                  <a:gd name="connsiteY1" fmla="*/ 667 h 1714"/>
                  <a:gd name="connsiteX2" fmla="*/ 2286 w 4572"/>
                  <a:gd name="connsiteY2" fmla="*/ 1715 h 1714"/>
                  <a:gd name="connsiteX3" fmla="*/ 2286 w 4572"/>
                  <a:gd name="connsiteY3" fmla="*/ 1048 h 1714"/>
                  <a:gd name="connsiteX4" fmla="*/ 4572 w 4572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" h="1714">
                    <a:moveTo>
                      <a:pt x="4572" y="0"/>
                    </a:moveTo>
                    <a:lnTo>
                      <a:pt x="0" y="667"/>
                    </a:lnTo>
                    <a:lnTo>
                      <a:pt x="2286" y="1715"/>
                    </a:lnTo>
                    <a:lnTo>
                      <a:pt x="2286" y="1048"/>
                    </a:lnTo>
                    <a:cubicBezTo>
                      <a:pt x="4763" y="1333"/>
                      <a:pt x="3905" y="571"/>
                      <a:pt x="4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27E6D111-44C5-58F1-E9C1-AFB343C2149F}"/>
                  </a:ext>
                </a:extLst>
              </p:cNvPr>
              <p:cNvSpPr/>
              <p:nvPr/>
            </p:nvSpPr>
            <p:spPr>
              <a:xfrm>
                <a:off x="8444728" y="2124721"/>
                <a:ext cx="2666" cy="1904"/>
              </a:xfrm>
              <a:custGeom>
                <a:avLst/>
                <a:gdLst>
                  <a:gd name="connsiteX0" fmla="*/ 2096 w 2666"/>
                  <a:gd name="connsiteY0" fmla="*/ 1333 h 1904"/>
                  <a:gd name="connsiteX1" fmla="*/ 2667 w 2666"/>
                  <a:gd name="connsiteY1" fmla="*/ 0 h 1904"/>
                  <a:gd name="connsiteX2" fmla="*/ 0 w 2666"/>
                  <a:gd name="connsiteY2" fmla="*/ 1905 h 1904"/>
                  <a:gd name="connsiteX3" fmla="*/ 2096 w 2666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904">
                    <a:moveTo>
                      <a:pt x="2096" y="1333"/>
                    </a:moveTo>
                    <a:lnTo>
                      <a:pt x="2667" y="0"/>
                    </a:lnTo>
                    <a:lnTo>
                      <a:pt x="0" y="1905"/>
                    </a:lnTo>
                    <a:lnTo>
                      <a:pt x="2096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CB2D3548-8844-C6C1-F79C-AB9F08E62449}"/>
                  </a:ext>
                </a:extLst>
              </p:cNvPr>
              <p:cNvSpPr/>
              <p:nvPr/>
            </p:nvSpPr>
            <p:spPr>
              <a:xfrm>
                <a:off x="8439489" y="2125102"/>
                <a:ext cx="1619" cy="1142"/>
              </a:xfrm>
              <a:custGeom>
                <a:avLst/>
                <a:gdLst>
                  <a:gd name="connsiteX0" fmla="*/ 1333 w 1619"/>
                  <a:gd name="connsiteY0" fmla="*/ 1143 h 1142"/>
                  <a:gd name="connsiteX1" fmla="*/ 1619 w 1619"/>
                  <a:gd name="connsiteY1" fmla="*/ 0 h 1142"/>
                  <a:gd name="connsiteX2" fmla="*/ 0 w 1619"/>
                  <a:gd name="connsiteY2" fmla="*/ 667 h 1142"/>
                  <a:gd name="connsiteX3" fmla="*/ 1333 w 1619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142">
                    <a:moveTo>
                      <a:pt x="1333" y="1143"/>
                    </a:moveTo>
                    <a:lnTo>
                      <a:pt x="1619" y="0"/>
                    </a:lnTo>
                    <a:lnTo>
                      <a:pt x="0" y="667"/>
                    </a:lnTo>
                    <a:lnTo>
                      <a:pt x="1333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9" name="任意多边形: 形状 348">
                <a:extLst>
                  <a:ext uri="{FF2B5EF4-FFF2-40B4-BE49-F238E27FC236}">
                    <a16:creationId xmlns:a16="http://schemas.microsoft.com/office/drawing/2014/main" id="{56FD4724-CBAE-5CE8-74B7-A06BB1C6B597}"/>
                  </a:ext>
                </a:extLst>
              </p:cNvPr>
              <p:cNvSpPr/>
              <p:nvPr/>
            </p:nvSpPr>
            <p:spPr>
              <a:xfrm>
                <a:off x="8103162" y="2140628"/>
                <a:ext cx="1333" cy="9525"/>
              </a:xfrm>
              <a:custGeom>
                <a:avLst/>
                <a:gdLst>
                  <a:gd name="connsiteX0" fmla="*/ 1333 w 1333"/>
                  <a:gd name="connsiteY0" fmla="*/ 0 h 9525"/>
                  <a:gd name="connsiteX1" fmla="*/ 0 w 133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" h="9525">
                    <a:moveTo>
                      <a:pt x="133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0" name="任意多边形: 形状 349">
                <a:extLst>
                  <a:ext uri="{FF2B5EF4-FFF2-40B4-BE49-F238E27FC236}">
                    <a16:creationId xmlns:a16="http://schemas.microsoft.com/office/drawing/2014/main" id="{F448BEF8-E450-4B40-BA3A-069D52B148AC}"/>
                  </a:ext>
                </a:extLst>
              </p:cNvPr>
              <p:cNvSpPr/>
              <p:nvPr/>
            </p:nvSpPr>
            <p:spPr>
              <a:xfrm>
                <a:off x="8114136" y="2140152"/>
                <a:ext cx="169" cy="571"/>
              </a:xfrm>
              <a:custGeom>
                <a:avLst/>
                <a:gdLst>
                  <a:gd name="connsiteX0" fmla="*/ 169 w 169"/>
                  <a:gd name="connsiteY0" fmla="*/ 571 h 571"/>
                  <a:gd name="connsiteX1" fmla="*/ 169 w 169"/>
                  <a:gd name="connsiteY1" fmla="*/ 0 h 571"/>
                  <a:gd name="connsiteX2" fmla="*/ 169 w 169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571">
                    <a:moveTo>
                      <a:pt x="169" y="571"/>
                    </a:moveTo>
                    <a:lnTo>
                      <a:pt x="169" y="0"/>
                    </a:lnTo>
                    <a:cubicBezTo>
                      <a:pt x="169" y="0"/>
                      <a:pt x="-212" y="476"/>
                      <a:pt x="169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1" name="任意多边形: 形状 350">
                <a:extLst>
                  <a:ext uri="{FF2B5EF4-FFF2-40B4-BE49-F238E27FC236}">
                    <a16:creationId xmlns:a16="http://schemas.microsoft.com/office/drawing/2014/main" id="{94E8B6DD-B800-2B49-DBB7-8F673EA3F32E}"/>
                  </a:ext>
                </a:extLst>
              </p:cNvPr>
              <p:cNvSpPr/>
              <p:nvPr/>
            </p:nvSpPr>
            <p:spPr>
              <a:xfrm>
                <a:off x="8290588" y="2124520"/>
                <a:ext cx="3930" cy="1915"/>
              </a:xfrm>
              <a:custGeom>
                <a:avLst/>
                <a:gdLst>
                  <a:gd name="connsiteX0" fmla="*/ 3931 w 3930"/>
                  <a:gd name="connsiteY0" fmla="*/ 1916 h 1915"/>
                  <a:gd name="connsiteX1" fmla="*/ 25 w 3930"/>
                  <a:gd name="connsiteY1" fmla="*/ 487 h 1915"/>
                  <a:gd name="connsiteX2" fmla="*/ 597 w 3930"/>
                  <a:gd name="connsiteY2" fmla="*/ 1725 h 1915"/>
                  <a:gd name="connsiteX3" fmla="*/ 3931 w 3930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0" h="1915">
                    <a:moveTo>
                      <a:pt x="3931" y="1916"/>
                    </a:moveTo>
                    <a:cubicBezTo>
                      <a:pt x="1930" y="868"/>
                      <a:pt x="-260" y="-846"/>
                      <a:pt x="25" y="487"/>
                    </a:cubicBezTo>
                    <a:lnTo>
                      <a:pt x="597" y="1725"/>
                    </a:lnTo>
                    <a:cubicBezTo>
                      <a:pt x="1711" y="1535"/>
                      <a:pt x="2845" y="1602"/>
                      <a:pt x="3931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2" name="任意多边形: 形状 351">
                <a:extLst>
                  <a:ext uri="{FF2B5EF4-FFF2-40B4-BE49-F238E27FC236}">
                    <a16:creationId xmlns:a16="http://schemas.microsoft.com/office/drawing/2014/main" id="{DAE3371C-F721-9AEF-A462-BFF29C6038C2}"/>
                  </a:ext>
                </a:extLst>
              </p:cNvPr>
              <p:cNvSpPr/>
              <p:nvPr/>
            </p:nvSpPr>
            <p:spPr>
              <a:xfrm>
                <a:off x="8194220" y="2132722"/>
                <a:ext cx="1904" cy="1238"/>
              </a:xfrm>
              <a:custGeom>
                <a:avLst/>
                <a:gdLst>
                  <a:gd name="connsiteX0" fmla="*/ 0 w 1904"/>
                  <a:gd name="connsiteY0" fmla="*/ 1238 h 1238"/>
                  <a:gd name="connsiteX1" fmla="*/ 571 w 1904"/>
                  <a:gd name="connsiteY1" fmla="*/ 1238 h 1238"/>
                  <a:gd name="connsiteX2" fmla="*/ 1905 w 1904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238">
                    <a:moveTo>
                      <a:pt x="0" y="1238"/>
                    </a:moveTo>
                    <a:lnTo>
                      <a:pt x="571" y="1238"/>
                    </a:ln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57896776-9E1C-D6ED-1BC9-1AFF1BDB4BE1}"/>
                  </a:ext>
                </a:extLst>
              </p:cNvPr>
              <p:cNvSpPr/>
              <p:nvPr/>
            </p:nvSpPr>
            <p:spPr>
              <a:xfrm>
                <a:off x="8190315" y="2138342"/>
                <a:ext cx="2571" cy="857"/>
              </a:xfrm>
              <a:custGeom>
                <a:avLst/>
                <a:gdLst>
                  <a:gd name="connsiteX0" fmla="*/ 2572 w 2571"/>
                  <a:gd name="connsiteY0" fmla="*/ 857 h 857"/>
                  <a:gd name="connsiteX1" fmla="*/ 0 w 2571"/>
                  <a:gd name="connsiteY1" fmla="*/ 0 h 857"/>
                  <a:gd name="connsiteX2" fmla="*/ 2572 w 2571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857">
                    <a:moveTo>
                      <a:pt x="2572" y="857"/>
                    </a:moveTo>
                    <a:lnTo>
                      <a:pt x="0" y="0"/>
                    </a:lnTo>
                    <a:cubicBezTo>
                      <a:pt x="819" y="391"/>
                      <a:pt x="1686" y="676"/>
                      <a:pt x="2572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C7FB6451-48F5-111B-259D-44EEEE6BBB89}"/>
                  </a:ext>
                </a:extLst>
              </p:cNvPr>
              <p:cNvSpPr/>
              <p:nvPr/>
            </p:nvSpPr>
            <p:spPr>
              <a:xfrm>
                <a:off x="8049726" y="2141961"/>
                <a:ext cx="1594" cy="1238"/>
              </a:xfrm>
              <a:custGeom>
                <a:avLst/>
                <a:gdLst>
                  <a:gd name="connsiteX0" fmla="*/ 1524 w 1594"/>
                  <a:gd name="connsiteY0" fmla="*/ 0 h 1238"/>
                  <a:gd name="connsiteX1" fmla="*/ 0 w 1594"/>
                  <a:gd name="connsiteY1" fmla="*/ 1238 h 1238"/>
                  <a:gd name="connsiteX2" fmla="*/ 1524 w 1594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4" h="1238">
                    <a:moveTo>
                      <a:pt x="1524" y="0"/>
                    </a:moveTo>
                    <a:lnTo>
                      <a:pt x="0" y="1238"/>
                    </a:lnTo>
                    <a:cubicBezTo>
                      <a:pt x="2381" y="1238"/>
                      <a:pt x="1333" y="667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5" name="任意多边形: 形状 354">
                <a:extLst>
                  <a:ext uri="{FF2B5EF4-FFF2-40B4-BE49-F238E27FC236}">
                    <a16:creationId xmlns:a16="http://schemas.microsoft.com/office/drawing/2014/main" id="{92130AD5-A1FA-1BC8-5314-41C51EB4A5DE}"/>
                  </a:ext>
                </a:extLst>
              </p:cNvPr>
              <p:cNvSpPr/>
              <p:nvPr/>
            </p:nvSpPr>
            <p:spPr>
              <a:xfrm>
                <a:off x="8375958" y="2126321"/>
                <a:ext cx="3905" cy="707"/>
              </a:xfrm>
              <a:custGeom>
                <a:avLst/>
                <a:gdLst>
                  <a:gd name="connsiteX0" fmla="*/ 3905 w 3905"/>
                  <a:gd name="connsiteY0" fmla="*/ 114 h 707"/>
                  <a:gd name="connsiteX1" fmla="*/ 0 w 3905"/>
                  <a:gd name="connsiteY1" fmla="*/ 114 h 707"/>
                  <a:gd name="connsiteX2" fmla="*/ 3905 w 3905"/>
                  <a:gd name="connsiteY2" fmla="*/ 114 h 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" h="707">
                    <a:moveTo>
                      <a:pt x="3905" y="114"/>
                    </a:moveTo>
                    <a:cubicBezTo>
                      <a:pt x="2610" y="-38"/>
                      <a:pt x="1295" y="-38"/>
                      <a:pt x="0" y="114"/>
                    </a:cubicBezTo>
                    <a:cubicBezTo>
                      <a:pt x="1714" y="114"/>
                      <a:pt x="3334" y="1448"/>
                      <a:pt x="3905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09E7CE11-2C1C-9F1E-F2D0-21DDE3272904}"/>
                  </a:ext>
                </a:extLst>
              </p:cNvPr>
              <p:cNvSpPr/>
              <p:nvPr/>
            </p:nvSpPr>
            <p:spPr>
              <a:xfrm>
                <a:off x="8107243" y="2127102"/>
                <a:ext cx="1177" cy="824"/>
              </a:xfrm>
              <a:custGeom>
                <a:avLst/>
                <a:gdLst>
                  <a:gd name="connsiteX0" fmla="*/ 1157 w 1177"/>
                  <a:gd name="connsiteY0" fmla="*/ 0 h 824"/>
                  <a:gd name="connsiteX1" fmla="*/ 14 w 1177"/>
                  <a:gd name="connsiteY1" fmla="*/ 762 h 824"/>
                  <a:gd name="connsiteX2" fmla="*/ 1157 w 1177"/>
                  <a:gd name="connsiteY2" fmla="*/ 0 h 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7" h="824">
                    <a:moveTo>
                      <a:pt x="1157" y="0"/>
                    </a:moveTo>
                    <a:cubicBezTo>
                      <a:pt x="300" y="0"/>
                      <a:pt x="-81" y="476"/>
                      <a:pt x="14" y="762"/>
                    </a:cubicBezTo>
                    <a:cubicBezTo>
                      <a:pt x="110" y="1048"/>
                      <a:pt x="1348" y="286"/>
                      <a:pt x="1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54BF0FD4-AEEC-E3FD-BDB5-1985C0A56968}"/>
                  </a:ext>
                </a:extLst>
              </p:cNvPr>
              <p:cNvSpPr/>
              <p:nvPr/>
            </p:nvSpPr>
            <p:spPr>
              <a:xfrm>
                <a:off x="8370719" y="2125864"/>
                <a:ext cx="4857" cy="571"/>
              </a:xfrm>
              <a:custGeom>
                <a:avLst/>
                <a:gdLst>
                  <a:gd name="connsiteX0" fmla="*/ 0 w 4857"/>
                  <a:gd name="connsiteY0" fmla="*/ 572 h 571"/>
                  <a:gd name="connsiteX1" fmla="*/ 857 w 4857"/>
                  <a:gd name="connsiteY1" fmla="*/ 572 h 571"/>
                  <a:gd name="connsiteX2" fmla="*/ 4858 w 4857"/>
                  <a:gd name="connsiteY2" fmla="*/ 572 h 571"/>
                  <a:gd name="connsiteX3" fmla="*/ 0 w 4857"/>
                  <a:gd name="connsiteY3" fmla="*/ 572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" h="571">
                    <a:moveTo>
                      <a:pt x="0" y="572"/>
                    </a:moveTo>
                    <a:lnTo>
                      <a:pt x="857" y="572"/>
                    </a:lnTo>
                    <a:cubicBezTo>
                      <a:pt x="2191" y="419"/>
                      <a:pt x="3524" y="419"/>
                      <a:pt x="4858" y="572"/>
                    </a:cubicBezTo>
                    <a:cubicBezTo>
                      <a:pt x="3324" y="-191"/>
                      <a:pt x="1533" y="-191"/>
                      <a:pt x="0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5CDD9A16-B3CF-FD31-6FA3-100E1ADE366D}"/>
                  </a:ext>
                </a:extLst>
              </p:cNvPr>
              <p:cNvSpPr/>
              <p:nvPr/>
            </p:nvSpPr>
            <p:spPr>
              <a:xfrm>
                <a:off x="7857861" y="2140914"/>
                <a:ext cx="126" cy="9525"/>
              </a:xfrm>
              <a:custGeom>
                <a:avLst/>
                <a:gdLst>
                  <a:gd name="connsiteX0" fmla="*/ 127 w 126"/>
                  <a:gd name="connsiteY0" fmla="*/ 0 h 9525"/>
                  <a:gd name="connsiteX1" fmla="*/ 127 w 126"/>
                  <a:gd name="connsiteY1" fmla="*/ 0 h 9525"/>
                  <a:gd name="connsiteX2" fmla="*/ 127 w 12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9525">
                    <a:moveTo>
                      <a:pt x="127" y="0"/>
                    </a:moveTo>
                    <a:lnTo>
                      <a:pt x="127" y="0"/>
                    </a:lnTo>
                    <a:cubicBezTo>
                      <a:pt x="127" y="0"/>
                      <a:pt x="-159" y="0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278B9830-E98B-CCA7-FFF7-6661226A3C90}"/>
                  </a:ext>
                </a:extLst>
              </p:cNvPr>
              <p:cNvSpPr/>
              <p:nvPr/>
            </p:nvSpPr>
            <p:spPr>
              <a:xfrm>
                <a:off x="7801695" y="2127905"/>
                <a:ext cx="2762" cy="149"/>
              </a:xfrm>
              <a:custGeom>
                <a:avLst/>
                <a:gdLst>
                  <a:gd name="connsiteX0" fmla="*/ 0 w 2762"/>
                  <a:gd name="connsiteY0" fmla="*/ 150 h 149"/>
                  <a:gd name="connsiteX1" fmla="*/ 2762 w 2762"/>
                  <a:gd name="connsiteY1" fmla="*/ 150 h 149"/>
                  <a:gd name="connsiteX2" fmla="*/ 0 w 2762"/>
                  <a:gd name="connsiteY2" fmla="*/ 150 h 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2" h="149">
                    <a:moveTo>
                      <a:pt x="0" y="150"/>
                    </a:moveTo>
                    <a:lnTo>
                      <a:pt x="2762" y="150"/>
                    </a:lnTo>
                    <a:cubicBezTo>
                      <a:pt x="1848" y="-50"/>
                      <a:pt x="914" y="-50"/>
                      <a:pt x="0" y="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EF80E98C-C561-9C85-F578-EA6DE6504169}"/>
                  </a:ext>
                </a:extLst>
              </p:cNvPr>
              <p:cNvSpPr/>
              <p:nvPr/>
            </p:nvSpPr>
            <p:spPr>
              <a:xfrm>
                <a:off x="8416915" y="2125673"/>
                <a:ext cx="550" cy="9525"/>
              </a:xfrm>
              <a:custGeom>
                <a:avLst/>
                <a:gdLst>
                  <a:gd name="connsiteX0" fmla="*/ 0 w 550"/>
                  <a:gd name="connsiteY0" fmla="*/ 0 h 9525"/>
                  <a:gd name="connsiteX1" fmla="*/ 0 w 55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0" h="9525">
                    <a:moveTo>
                      <a:pt x="0" y="0"/>
                    </a:moveTo>
                    <a:cubicBezTo>
                      <a:pt x="1238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20380221-7944-FF40-36FD-0843A5232B83}"/>
                  </a:ext>
                </a:extLst>
              </p:cNvPr>
              <p:cNvSpPr/>
              <p:nvPr/>
            </p:nvSpPr>
            <p:spPr>
              <a:xfrm>
                <a:off x="8422535" y="2130722"/>
                <a:ext cx="476" cy="571"/>
              </a:xfrm>
              <a:custGeom>
                <a:avLst/>
                <a:gdLst>
                  <a:gd name="connsiteX0" fmla="*/ 476 w 476"/>
                  <a:gd name="connsiteY0" fmla="*/ 0 h 571"/>
                  <a:gd name="connsiteX1" fmla="*/ 0 w 476"/>
                  <a:gd name="connsiteY1" fmla="*/ 571 h 571"/>
                  <a:gd name="connsiteX2" fmla="*/ 476 w 476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571">
                    <a:moveTo>
                      <a:pt x="476" y="0"/>
                    </a:moveTo>
                    <a:cubicBezTo>
                      <a:pt x="200" y="48"/>
                      <a:pt x="0" y="286"/>
                      <a:pt x="0" y="571"/>
                    </a:cubicBezTo>
                    <a:cubicBezTo>
                      <a:pt x="76" y="324"/>
                      <a:pt x="248" y="114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56D3E6E2-AE84-DFB0-095E-09AE980AF3C1}"/>
                  </a:ext>
                </a:extLst>
              </p:cNvPr>
              <p:cNvSpPr/>
              <p:nvPr/>
            </p:nvSpPr>
            <p:spPr>
              <a:xfrm>
                <a:off x="8358146" y="2133865"/>
                <a:ext cx="84" cy="84"/>
              </a:xfrm>
              <a:custGeom>
                <a:avLst/>
                <a:gdLst>
                  <a:gd name="connsiteX0" fmla="*/ 0 w 84"/>
                  <a:gd name="connsiteY0" fmla="*/ 0 h 84"/>
                  <a:gd name="connsiteX1" fmla="*/ 0 w 84"/>
                  <a:gd name="connsiteY1" fmla="*/ 0 h 84"/>
                  <a:gd name="connsiteX2" fmla="*/ 0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BB9B9475-4F61-BA36-A046-F62C4D7435FA}"/>
                  </a:ext>
                </a:extLst>
              </p:cNvPr>
              <p:cNvSpPr/>
              <p:nvPr/>
            </p:nvSpPr>
            <p:spPr>
              <a:xfrm>
                <a:off x="8417201" y="2126436"/>
                <a:ext cx="1619" cy="9525"/>
              </a:xfrm>
              <a:custGeom>
                <a:avLst/>
                <a:gdLst>
                  <a:gd name="connsiteX0" fmla="*/ 1619 w 1619"/>
                  <a:gd name="connsiteY0" fmla="*/ 0 h 9525"/>
                  <a:gd name="connsiteX1" fmla="*/ 0 w 161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9" h="9525">
                    <a:moveTo>
                      <a:pt x="1619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9CCCD14D-42DD-46D7-109F-9EF216FF8EE4}"/>
                  </a:ext>
                </a:extLst>
              </p:cNvPr>
              <p:cNvSpPr/>
              <p:nvPr/>
            </p:nvSpPr>
            <p:spPr>
              <a:xfrm>
                <a:off x="8418534" y="2125546"/>
                <a:ext cx="1142" cy="126"/>
              </a:xfrm>
              <a:custGeom>
                <a:avLst/>
                <a:gdLst>
                  <a:gd name="connsiteX0" fmla="*/ 0 w 1142"/>
                  <a:gd name="connsiteY0" fmla="*/ 127 h 126"/>
                  <a:gd name="connsiteX1" fmla="*/ 1143 w 1142"/>
                  <a:gd name="connsiteY1" fmla="*/ 127 h 126"/>
                  <a:gd name="connsiteX2" fmla="*/ 0 w 1142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126">
                    <a:moveTo>
                      <a:pt x="0" y="127"/>
                    </a:moveTo>
                    <a:lnTo>
                      <a:pt x="1143" y="127"/>
                    </a:lnTo>
                    <a:cubicBezTo>
                      <a:pt x="1143" y="127"/>
                      <a:pt x="1143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A545C3E6-EEE4-1076-12F9-F5EA79A1CF6F}"/>
                  </a:ext>
                </a:extLst>
              </p:cNvPr>
              <p:cNvSpPr/>
              <p:nvPr/>
            </p:nvSpPr>
            <p:spPr>
              <a:xfrm>
                <a:off x="8415105" y="2125769"/>
                <a:ext cx="2095" cy="9525"/>
              </a:xfrm>
              <a:custGeom>
                <a:avLst/>
                <a:gdLst>
                  <a:gd name="connsiteX0" fmla="*/ 0 w 2095"/>
                  <a:gd name="connsiteY0" fmla="*/ 0 h 9525"/>
                  <a:gd name="connsiteX1" fmla="*/ 2096 w 2095"/>
                  <a:gd name="connsiteY1" fmla="*/ 0 h 9525"/>
                  <a:gd name="connsiteX2" fmla="*/ 2096 w 209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9525">
                    <a:moveTo>
                      <a:pt x="0" y="0"/>
                    </a:moveTo>
                    <a:lnTo>
                      <a:pt x="2096" y="0"/>
                    </a:lnTo>
                    <a:cubicBezTo>
                      <a:pt x="2096" y="0"/>
                      <a:pt x="2096" y="0"/>
                      <a:pt x="20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6" name="任意多边形: 形状 365">
                <a:extLst>
                  <a:ext uri="{FF2B5EF4-FFF2-40B4-BE49-F238E27FC236}">
                    <a16:creationId xmlns:a16="http://schemas.microsoft.com/office/drawing/2014/main" id="{8115B859-CC29-A32E-6FD7-D1C57D8D85AE}"/>
                  </a:ext>
                </a:extLst>
              </p:cNvPr>
              <p:cNvSpPr/>
              <p:nvPr/>
            </p:nvSpPr>
            <p:spPr>
              <a:xfrm>
                <a:off x="7960584" y="2137485"/>
                <a:ext cx="940" cy="285"/>
              </a:xfrm>
              <a:custGeom>
                <a:avLst/>
                <a:gdLst>
                  <a:gd name="connsiteX0" fmla="*/ 941 w 940"/>
                  <a:gd name="connsiteY0" fmla="*/ 0 h 285"/>
                  <a:gd name="connsiteX1" fmla="*/ 941 w 940"/>
                  <a:gd name="connsiteY1" fmla="*/ 0 h 285"/>
                  <a:gd name="connsiteX2" fmla="*/ 941 w 940"/>
                  <a:gd name="connsiteY2" fmla="*/ 0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0" h="285">
                    <a:moveTo>
                      <a:pt x="941" y="0"/>
                    </a:moveTo>
                    <a:lnTo>
                      <a:pt x="941" y="0"/>
                    </a:lnTo>
                    <a:cubicBezTo>
                      <a:pt x="-583" y="381"/>
                      <a:pt x="-12" y="381"/>
                      <a:pt x="9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7" name="任意多边形: 形状 366">
                <a:extLst>
                  <a:ext uri="{FF2B5EF4-FFF2-40B4-BE49-F238E27FC236}">
                    <a16:creationId xmlns:a16="http://schemas.microsoft.com/office/drawing/2014/main" id="{DC3196BD-1FED-FCAD-D285-36BE5EDA6F68}"/>
                  </a:ext>
                </a:extLst>
              </p:cNvPr>
              <p:cNvSpPr/>
              <p:nvPr/>
            </p:nvSpPr>
            <p:spPr>
              <a:xfrm>
                <a:off x="8261658" y="213958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EDEE6DE0-27B4-6B65-1B94-3739D2B49C48}"/>
                  </a:ext>
                </a:extLst>
              </p:cNvPr>
              <p:cNvSpPr/>
              <p:nvPr/>
            </p:nvSpPr>
            <p:spPr>
              <a:xfrm>
                <a:off x="8257086" y="2135770"/>
                <a:ext cx="4476" cy="4762"/>
              </a:xfrm>
              <a:custGeom>
                <a:avLst/>
                <a:gdLst>
                  <a:gd name="connsiteX0" fmla="*/ 0 w 4476"/>
                  <a:gd name="connsiteY0" fmla="*/ 4763 h 4762"/>
                  <a:gd name="connsiteX1" fmla="*/ 4477 w 4476"/>
                  <a:gd name="connsiteY1" fmla="*/ 3715 h 4762"/>
                  <a:gd name="connsiteX2" fmla="*/ 2953 w 4476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" h="4762">
                    <a:moveTo>
                      <a:pt x="0" y="4763"/>
                    </a:moveTo>
                    <a:cubicBezTo>
                      <a:pt x="1134" y="3534"/>
                      <a:pt x="2915" y="3115"/>
                      <a:pt x="4477" y="3715"/>
                    </a:cubicBezTo>
                    <a:lnTo>
                      <a:pt x="29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9" name="任意多边形: 形状 368">
                <a:extLst>
                  <a:ext uri="{FF2B5EF4-FFF2-40B4-BE49-F238E27FC236}">
                    <a16:creationId xmlns:a16="http://schemas.microsoft.com/office/drawing/2014/main" id="{26CF8B5F-A989-8DBE-F336-5E917E62AA08}"/>
                  </a:ext>
                </a:extLst>
              </p:cNvPr>
              <p:cNvSpPr/>
              <p:nvPr/>
            </p:nvSpPr>
            <p:spPr>
              <a:xfrm>
                <a:off x="7787503" y="2122758"/>
                <a:ext cx="649700" cy="22156"/>
              </a:xfrm>
              <a:custGeom>
                <a:avLst/>
                <a:gdLst>
                  <a:gd name="connsiteX0" fmla="*/ 293656 w 649700"/>
                  <a:gd name="connsiteY0" fmla="*/ 18251 h 22156"/>
                  <a:gd name="connsiteX1" fmla="*/ 296894 w 649700"/>
                  <a:gd name="connsiteY1" fmla="*/ 19394 h 22156"/>
                  <a:gd name="connsiteX2" fmla="*/ 293180 w 649700"/>
                  <a:gd name="connsiteY2" fmla="*/ 22156 h 22156"/>
                  <a:gd name="connsiteX3" fmla="*/ 306038 w 649700"/>
                  <a:gd name="connsiteY3" fmla="*/ 17775 h 22156"/>
                  <a:gd name="connsiteX4" fmla="*/ 308134 w 649700"/>
                  <a:gd name="connsiteY4" fmla="*/ 18632 h 22156"/>
                  <a:gd name="connsiteX5" fmla="*/ 306896 w 649700"/>
                  <a:gd name="connsiteY5" fmla="*/ 18632 h 22156"/>
                  <a:gd name="connsiteX6" fmla="*/ 315182 w 649700"/>
                  <a:gd name="connsiteY6" fmla="*/ 16346 h 22156"/>
                  <a:gd name="connsiteX7" fmla="*/ 316992 w 649700"/>
                  <a:gd name="connsiteY7" fmla="*/ 17679 h 22156"/>
                  <a:gd name="connsiteX8" fmla="*/ 321088 w 649700"/>
                  <a:gd name="connsiteY8" fmla="*/ 16632 h 22156"/>
                  <a:gd name="connsiteX9" fmla="*/ 321088 w 649700"/>
                  <a:gd name="connsiteY9" fmla="*/ 17394 h 22156"/>
                  <a:gd name="connsiteX10" fmla="*/ 327374 w 649700"/>
                  <a:gd name="connsiteY10" fmla="*/ 17394 h 22156"/>
                  <a:gd name="connsiteX11" fmla="*/ 327374 w 649700"/>
                  <a:gd name="connsiteY11" fmla="*/ 17394 h 22156"/>
                  <a:gd name="connsiteX12" fmla="*/ 331280 w 649700"/>
                  <a:gd name="connsiteY12" fmla="*/ 15393 h 22156"/>
                  <a:gd name="connsiteX13" fmla="*/ 331280 w 649700"/>
                  <a:gd name="connsiteY13" fmla="*/ 16251 h 22156"/>
                  <a:gd name="connsiteX14" fmla="*/ 334709 w 649700"/>
                  <a:gd name="connsiteY14" fmla="*/ 15298 h 22156"/>
                  <a:gd name="connsiteX15" fmla="*/ 330899 w 649700"/>
                  <a:gd name="connsiteY15" fmla="*/ 17203 h 22156"/>
                  <a:gd name="connsiteX16" fmla="*/ 340424 w 649700"/>
                  <a:gd name="connsiteY16" fmla="*/ 18537 h 22156"/>
                  <a:gd name="connsiteX17" fmla="*/ 337185 w 649700"/>
                  <a:gd name="connsiteY17" fmla="*/ 19013 h 22156"/>
                  <a:gd name="connsiteX18" fmla="*/ 345567 w 649700"/>
                  <a:gd name="connsiteY18" fmla="*/ 21870 h 22156"/>
                  <a:gd name="connsiteX19" fmla="*/ 341852 w 649700"/>
                  <a:gd name="connsiteY19" fmla="*/ 17298 h 22156"/>
                  <a:gd name="connsiteX20" fmla="*/ 346329 w 649700"/>
                  <a:gd name="connsiteY20" fmla="*/ 17298 h 22156"/>
                  <a:gd name="connsiteX21" fmla="*/ 350806 w 649700"/>
                  <a:gd name="connsiteY21" fmla="*/ 18251 h 22156"/>
                  <a:gd name="connsiteX22" fmla="*/ 350806 w 649700"/>
                  <a:gd name="connsiteY22" fmla="*/ 20156 h 22156"/>
                  <a:gd name="connsiteX23" fmla="*/ 354901 w 649700"/>
                  <a:gd name="connsiteY23" fmla="*/ 17775 h 22156"/>
                  <a:gd name="connsiteX24" fmla="*/ 359188 w 649700"/>
                  <a:gd name="connsiteY24" fmla="*/ 20632 h 22156"/>
                  <a:gd name="connsiteX25" fmla="*/ 361569 w 649700"/>
                  <a:gd name="connsiteY25" fmla="*/ 17965 h 22156"/>
                  <a:gd name="connsiteX26" fmla="*/ 372999 w 649700"/>
                  <a:gd name="connsiteY26" fmla="*/ 16822 h 22156"/>
                  <a:gd name="connsiteX27" fmla="*/ 373571 w 649700"/>
                  <a:gd name="connsiteY27" fmla="*/ 18441 h 22156"/>
                  <a:gd name="connsiteX28" fmla="*/ 375952 w 649700"/>
                  <a:gd name="connsiteY28" fmla="*/ 17013 h 22156"/>
                  <a:gd name="connsiteX29" fmla="*/ 375952 w 649700"/>
                  <a:gd name="connsiteY29" fmla="*/ 17679 h 22156"/>
                  <a:gd name="connsiteX30" fmla="*/ 379381 w 649700"/>
                  <a:gd name="connsiteY30" fmla="*/ 15298 h 22156"/>
                  <a:gd name="connsiteX31" fmla="*/ 390049 w 649700"/>
                  <a:gd name="connsiteY31" fmla="*/ 15965 h 22156"/>
                  <a:gd name="connsiteX32" fmla="*/ 390049 w 649700"/>
                  <a:gd name="connsiteY32" fmla="*/ 17870 h 22156"/>
                  <a:gd name="connsiteX33" fmla="*/ 399574 w 649700"/>
                  <a:gd name="connsiteY33" fmla="*/ 14631 h 22156"/>
                  <a:gd name="connsiteX34" fmla="*/ 403479 w 649700"/>
                  <a:gd name="connsiteY34" fmla="*/ 15870 h 22156"/>
                  <a:gd name="connsiteX35" fmla="*/ 407384 w 649700"/>
                  <a:gd name="connsiteY35" fmla="*/ 11488 h 22156"/>
                  <a:gd name="connsiteX36" fmla="*/ 404908 w 649700"/>
                  <a:gd name="connsiteY36" fmla="*/ 9869 h 22156"/>
                  <a:gd name="connsiteX37" fmla="*/ 410051 w 649700"/>
                  <a:gd name="connsiteY37" fmla="*/ 8916 h 22156"/>
                  <a:gd name="connsiteX38" fmla="*/ 409289 w 649700"/>
                  <a:gd name="connsiteY38" fmla="*/ 10631 h 22156"/>
                  <a:gd name="connsiteX39" fmla="*/ 410242 w 649700"/>
                  <a:gd name="connsiteY39" fmla="*/ 10631 h 22156"/>
                  <a:gd name="connsiteX40" fmla="*/ 409766 w 649700"/>
                  <a:gd name="connsiteY40" fmla="*/ 13488 h 22156"/>
                  <a:gd name="connsiteX41" fmla="*/ 407956 w 649700"/>
                  <a:gd name="connsiteY41" fmla="*/ 12345 h 22156"/>
                  <a:gd name="connsiteX42" fmla="*/ 405765 w 649700"/>
                  <a:gd name="connsiteY42" fmla="*/ 15870 h 22156"/>
                  <a:gd name="connsiteX43" fmla="*/ 407480 w 649700"/>
                  <a:gd name="connsiteY43" fmla="*/ 15298 h 22156"/>
                  <a:gd name="connsiteX44" fmla="*/ 407480 w 649700"/>
                  <a:gd name="connsiteY44" fmla="*/ 16060 h 22156"/>
                  <a:gd name="connsiteX45" fmla="*/ 409004 w 649700"/>
                  <a:gd name="connsiteY45" fmla="*/ 15393 h 22156"/>
                  <a:gd name="connsiteX46" fmla="*/ 410146 w 649700"/>
                  <a:gd name="connsiteY46" fmla="*/ 17489 h 22156"/>
                  <a:gd name="connsiteX47" fmla="*/ 410146 w 649700"/>
                  <a:gd name="connsiteY47" fmla="*/ 16632 h 22156"/>
                  <a:gd name="connsiteX48" fmla="*/ 416814 w 649700"/>
                  <a:gd name="connsiteY48" fmla="*/ 17965 h 22156"/>
                  <a:gd name="connsiteX49" fmla="*/ 433197 w 649700"/>
                  <a:gd name="connsiteY49" fmla="*/ 11869 h 22156"/>
                  <a:gd name="connsiteX50" fmla="*/ 432721 w 649700"/>
                  <a:gd name="connsiteY50" fmla="*/ 16251 h 22156"/>
                  <a:gd name="connsiteX51" fmla="*/ 423196 w 649700"/>
                  <a:gd name="connsiteY51" fmla="*/ 16251 h 22156"/>
                  <a:gd name="connsiteX52" fmla="*/ 424243 w 649700"/>
                  <a:gd name="connsiteY52" fmla="*/ 17584 h 22156"/>
                  <a:gd name="connsiteX53" fmla="*/ 431197 w 649700"/>
                  <a:gd name="connsiteY53" fmla="*/ 15870 h 22156"/>
                  <a:gd name="connsiteX54" fmla="*/ 434530 w 649700"/>
                  <a:gd name="connsiteY54" fmla="*/ 17584 h 22156"/>
                  <a:gd name="connsiteX55" fmla="*/ 442531 w 649700"/>
                  <a:gd name="connsiteY55" fmla="*/ 14727 h 22156"/>
                  <a:gd name="connsiteX56" fmla="*/ 438626 w 649700"/>
                  <a:gd name="connsiteY56" fmla="*/ 16537 h 22156"/>
                  <a:gd name="connsiteX57" fmla="*/ 447294 w 649700"/>
                  <a:gd name="connsiteY57" fmla="*/ 14917 h 22156"/>
                  <a:gd name="connsiteX58" fmla="*/ 445675 w 649700"/>
                  <a:gd name="connsiteY58" fmla="*/ 14917 h 22156"/>
                  <a:gd name="connsiteX59" fmla="*/ 451295 w 649700"/>
                  <a:gd name="connsiteY59" fmla="*/ 15584 h 22156"/>
                  <a:gd name="connsiteX60" fmla="*/ 450437 w 649700"/>
                  <a:gd name="connsiteY60" fmla="*/ 15584 h 22156"/>
                  <a:gd name="connsiteX61" fmla="*/ 468344 w 649700"/>
                  <a:gd name="connsiteY61" fmla="*/ 13203 h 22156"/>
                  <a:gd name="connsiteX62" fmla="*/ 467296 w 649700"/>
                  <a:gd name="connsiteY62" fmla="*/ 16632 h 22156"/>
                  <a:gd name="connsiteX63" fmla="*/ 476821 w 649700"/>
                  <a:gd name="connsiteY63" fmla="*/ 8250 h 22156"/>
                  <a:gd name="connsiteX64" fmla="*/ 474726 w 649700"/>
                  <a:gd name="connsiteY64" fmla="*/ 16727 h 22156"/>
                  <a:gd name="connsiteX65" fmla="*/ 480536 w 649700"/>
                  <a:gd name="connsiteY65" fmla="*/ 16727 h 22156"/>
                  <a:gd name="connsiteX66" fmla="*/ 479488 w 649700"/>
                  <a:gd name="connsiteY66" fmla="*/ 13488 h 22156"/>
                  <a:gd name="connsiteX67" fmla="*/ 486061 w 649700"/>
                  <a:gd name="connsiteY67" fmla="*/ 16727 h 22156"/>
                  <a:gd name="connsiteX68" fmla="*/ 488347 w 649700"/>
                  <a:gd name="connsiteY68" fmla="*/ 13012 h 22156"/>
                  <a:gd name="connsiteX69" fmla="*/ 487775 w 649700"/>
                  <a:gd name="connsiteY69" fmla="*/ 16727 h 22156"/>
                  <a:gd name="connsiteX70" fmla="*/ 493109 w 649700"/>
                  <a:gd name="connsiteY70" fmla="*/ 13393 h 22156"/>
                  <a:gd name="connsiteX71" fmla="*/ 494157 w 649700"/>
                  <a:gd name="connsiteY71" fmla="*/ 17108 h 22156"/>
                  <a:gd name="connsiteX72" fmla="*/ 500158 w 649700"/>
                  <a:gd name="connsiteY72" fmla="*/ 17108 h 22156"/>
                  <a:gd name="connsiteX73" fmla="*/ 497967 w 649700"/>
                  <a:gd name="connsiteY73" fmla="*/ 16346 h 22156"/>
                  <a:gd name="connsiteX74" fmla="*/ 509968 w 649700"/>
                  <a:gd name="connsiteY74" fmla="*/ 11964 h 22156"/>
                  <a:gd name="connsiteX75" fmla="*/ 511207 w 649700"/>
                  <a:gd name="connsiteY75" fmla="*/ 16537 h 22156"/>
                  <a:gd name="connsiteX76" fmla="*/ 522732 w 649700"/>
                  <a:gd name="connsiteY76" fmla="*/ 7012 h 22156"/>
                  <a:gd name="connsiteX77" fmla="*/ 523780 w 649700"/>
                  <a:gd name="connsiteY77" fmla="*/ 7964 h 22156"/>
                  <a:gd name="connsiteX78" fmla="*/ 527876 w 649700"/>
                  <a:gd name="connsiteY78" fmla="*/ 6916 h 22156"/>
                  <a:gd name="connsiteX79" fmla="*/ 514255 w 649700"/>
                  <a:gd name="connsiteY79" fmla="*/ 16441 h 22156"/>
                  <a:gd name="connsiteX80" fmla="*/ 518255 w 649700"/>
                  <a:gd name="connsiteY80" fmla="*/ 17489 h 22156"/>
                  <a:gd name="connsiteX81" fmla="*/ 515398 w 649700"/>
                  <a:gd name="connsiteY81" fmla="*/ 18918 h 22156"/>
                  <a:gd name="connsiteX82" fmla="*/ 523399 w 649700"/>
                  <a:gd name="connsiteY82" fmla="*/ 19489 h 22156"/>
                  <a:gd name="connsiteX83" fmla="*/ 529114 w 649700"/>
                  <a:gd name="connsiteY83" fmla="*/ 15870 h 22156"/>
                  <a:gd name="connsiteX84" fmla="*/ 520541 w 649700"/>
                  <a:gd name="connsiteY84" fmla="*/ 17965 h 22156"/>
                  <a:gd name="connsiteX85" fmla="*/ 531114 w 649700"/>
                  <a:gd name="connsiteY85" fmla="*/ 12726 h 22156"/>
                  <a:gd name="connsiteX86" fmla="*/ 530162 w 649700"/>
                  <a:gd name="connsiteY86" fmla="*/ 16822 h 22156"/>
                  <a:gd name="connsiteX87" fmla="*/ 535972 w 649700"/>
                  <a:gd name="connsiteY87" fmla="*/ 16060 h 22156"/>
                  <a:gd name="connsiteX88" fmla="*/ 533591 w 649700"/>
                  <a:gd name="connsiteY88" fmla="*/ 17108 h 22156"/>
                  <a:gd name="connsiteX89" fmla="*/ 542449 w 649700"/>
                  <a:gd name="connsiteY89" fmla="*/ 16346 h 22156"/>
                  <a:gd name="connsiteX90" fmla="*/ 546545 w 649700"/>
                  <a:gd name="connsiteY90" fmla="*/ 17775 h 22156"/>
                  <a:gd name="connsiteX91" fmla="*/ 545401 w 649700"/>
                  <a:gd name="connsiteY91" fmla="*/ 6821 h 22156"/>
                  <a:gd name="connsiteX92" fmla="*/ 553688 w 649700"/>
                  <a:gd name="connsiteY92" fmla="*/ 10155 h 22156"/>
                  <a:gd name="connsiteX93" fmla="*/ 552355 w 649700"/>
                  <a:gd name="connsiteY93" fmla="*/ 15870 h 22156"/>
                  <a:gd name="connsiteX94" fmla="*/ 554069 w 649700"/>
                  <a:gd name="connsiteY94" fmla="*/ 14441 h 22156"/>
                  <a:gd name="connsiteX95" fmla="*/ 556451 w 649700"/>
                  <a:gd name="connsiteY95" fmla="*/ 15870 h 22156"/>
                  <a:gd name="connsiteX96" fmla="*/ 557879 w 649700"/>
                  <a:gd name="connsiteY96" fmla="*/ 14155 h 22156"/>
                  <a:gd name="connsiteX97" fmla="*/ 564356 w 649700"/>
                  <a:gd name="connsiteY97" fmla="*/ 14155 h 22156"/>
                  <a:gd name="connsiteX98" fmla="*/ 570262 w 649700"/>
                  <a:gd name="connsiteY98" fmla="*/ 9202 h 22156"/>
                  <a:gd name="connsiteX99" fmla="*/ 571119 w 649700"/>
                  <a:gd name="connsiteY99" fmla="*/ 10726 h 22156"/>
                  <a:gd name="connsiteX100" fmla="*/ 585692 w 649700"/>
                  <a:gd name="connsiteY100" fmla="*/ 11774 h 22156"/>
                  <a:gd name="connsiteX101" fmla="*/ 587788 w 649700"/>
                  <a:gd name="connsiteY101" fmla="*/ 13774 h 22156"/>
                  <a:gd name="connsiteX102" fmla="*/ 591026 w 649700"/>
                  <a:gd name="connsiteY102" fmla="*/ 12631 h 22156"/>
                  <a:gd name="connsiteX103" fmla="*/ 589693 w 649700"/>
                  <a:gd name="connsiteY103" fmla="*/ 15012 h 22156"/>
                  <a:gd name="connsiteX104" fmla="*/ 596551 w 649700"/>
                  <a:gd name="connsiteY104" fmla="*/ 12631 h 22156"/>
                  <a:gd name="connsiteX105" fmla="*/ 588550 w 649700"/>
                  <a:gd name="connsiteY105" fmla="*/ 12631 h 22156"/>
                  <a:gd name="connsiteX106" fmla="*/ 598075 w 649700"/>
                  <a:gd name="connsiteY106" fmla="*/ 6440 h 22156"/>
                  <a:gd name="connsiteX107" fmla="*/ 600837 w 649700"/>
                  <a:gd name="connsiteY107" fmla="*/ 7678 h 22156"/>
                  <a:gd name="connsiteX108" fmla="*/ 615315 w 649700"/>
                  <a:gd name="connsiteY108" fmla="*/ 5202 h 22156"/>
                  <a:gd name="connsiteX109" fmla="*/ 616077 w 649700"/>
                  <a:gd name="connsiteY109" fmla="*/ 9488 h 22156"/>
                  <a:gd name="connsiteX110" fmla="*/ 607790 w 649700"/>
                  <a:gd name="connsiteY110" fmla="*/ 8535 h 22156"/>
                  <a:gd name="connsiteX111" fmla="*/ 610934 w 649700"/>
                  <a:gd name="connsiteY111" fmla="*/ 9297 h 22156"/>
                  <a:gd name="connsiteX112" fmla="*/ 605885 w 649700"/>
                  <a:gd name="connsiteY112" fmla="*/ 9297 h 22156"/>
                  <a:gd name="connsiteX113" fmla="*/ 627126 w 649700"/>
                  <a:gd name="connsiteY113" fmla="*/ 10917 h 22156"/>
                  <a:gd name="connsiteX114" fmla="*/ 629412 w 649700"/>
                  <a:gd name="connsiteY114" fmla="*/ 9202 h 22156"/>
                  <a:gd name="connsiteX115" fmla="*/ 627221 w 649700"/>
                  <a:gd name="connsiteY115" fmla="*/ 9202 h 22156"/>
                  <a:gd name="connsiteX116" fmla="*/ 628555 w 649700"/>
                  <a:gd name="connsiteY116" fmla="*/ 6916 h 22156"/>
                  <a:gd name="connsiteX117" fmla="*/ 638080 w 649700"/>
                  <a:gd name="connsiteY117" fmla="*/ 5297 h 22156"/>
                  <a:gd name="connsiteX118" fmla="*/ 638842 w 649700"/>
                  <a:gd name="connsiteY118" fmla="*/ 7107 h 22156"/>
                  <a:gd name="connsiteX119" fmla="*/ 635032 w 649700"/>
                  <a:gd name="connsiteY119" fmla="*/ 6630 h 22156"/>
                  <a:gd name="connsiteX120" fmla="*/ 643033 w 649700"/>
                  <a:gd name="connsiteY120" fmla="*/ 6630 h 22156"/>
                  <a:gd name="connsiteX121" fmla="*/ 640175 w 649700"/>
                  <a:gd name="connsiteY121" fmla="*/ 5392 h 22156"/>
                  <a:gd name="connsiteX122" fmla="*/ 649700 w 649700"/>
                  <a:gd name="connsiteY122" fmla="*/ 3201 h 22156"/>
                  <a:gd name="connsiteX123" fmla="*/ 646367 w 649700"/>
                  <a:gd name="connsiteY123" fmla="*/ 1296 h 22156"/>
                  <a:gd name="connsiteX124" fmla="*/ 640842 w 649700"/>
                  <a:gd name="connsiteY124" fmla="*/ 3868 h 22156"/>
                  <a:gd name="connsiteX125" fmla="*/ 633031 w 649700"/>
                  <a:gd name="connsiteY125" fmla="*/ 820 h 22156"/>
                  <a:gd name="connsiteX126" fmla="*/ 631317 w 649700"/>
                  <a:gd name="connsiteY126" fmla="*/ 1677 h 22156"/>
                  <a:gd name="connsiteX127" fmla="*/ 630650 w 649700"/>
                  <a:gd name="connsiteY127" fmla="*/ 2249 h 22156"/>
                  <a:gd name="connsiteX128" fmla="*/ 630650 w 649700"/>
                  <a:gd name="connsiteY128" fmla="*/ 2249 h 22156"/>
                  <a:gd name="connsiteX129" fmla="*/ 632174 w 649700"/>
                  <a:gd name="connsiteY129" fmla="*/ 3201 h 22156"/>
                  <a:gd name="connsiteX130" fmla="*/ 624364 w 649700"/>
                  <a:gd name="connsiteY130" fmla="*/ 5202 h 22156"/>
                  <a:gd name="connsiteX131" fmla="*/ 624364 w 649700"/>
                  <a:gd name="connsiteY131" fmla="*/ 3868 h 22156"/>
                  <a:gd name="connsiteX132" fmla="*/ 621983 w 649700"/>
                  <a:gd name="connsiteY132" fmla="*/ 4916 h 22156"/>
                  <a:gd name="connsiteX133" fmla="*/ 621411 w 649700"/>
                  <a:gd name="connsiteY133" fmla="*/ 1963 h 22156"/>
                  <a:gd name="connsiteX134" fmla="*/ 617696 w 649700"/>
                  <a:gd name="connsiteY134" fmla="*/ 1963 h 22156"/>
                  <a:gd name="connsiteX135" fmla="*/ 610648 w 649700"/>
                  <a:gd name="connsiteY135" fmla="*/ 1963 h 22156"/>
                  <a:gd name="connsiteX136" fmla="*/ 607790 w 649700"/>
                  <a:gd name="connsiteY136" fmla="*/ 1963 h 22156"/>
                  <a:gd name="connsiteX137" fmla="*/ 601885 w 649700"/>
                  <a:gd name="connsiteY137" fmla="*/ 2725 h 22156"/>
                  <a:gd name="connsiteX138" fmla="*/ 601885 w 649700"/>
                  <a:gd name="connsiteY138" fmla="*/ 2725 h 22156"/>
                  <a:gd name="connsiteX139" fmla="*/ 583406 w 649700"/>
                  <a:gd name="connsiteY139" fmla="*/ 2725 h 22156"/>
                  <a:gd name="connsiteX140" fmla="*/ 576263 w 649700"/>
                  <a:gd name="connsiteY140" fmla="*/ 2725 h 22156"/>
                  <a:gd name="connsiteX141" fmla="*/ 575596 w 649700"/>
                  <a:gd name="connsiteY141" fmla="*/ 1582 h 22156"/>
                  <a:gd name="connsiteX142" fmla="*/ 567023 w 649700"/>
                  <a:gd name="connsiteY142" fmla="*/ 1582 h 22156"/>
                  <a:gd name="connsiteX143" fmla="*/ 550640 w 649700"/>
                  <a:gd name="connsiteY143" fmla="*/ 439 h 22156"/>
                  <a:gd name="connsiteX144" fmla="*/ 550640 w 649700"/>
                  <a:gd name="connsiteY144" fmla="*/ 1868 h 22156"/>
                  <a:gd name="connsiteX145" fmla="*/ 541115 w 649700"/>
                  <a:gd name="connsiteY145" fmla="*/ 2820 h 22156"/>
                  <a:gd name="connsiteX146" fmla="*/ 541115 w 649700"/>
                  <a:gd name="connsiteY146" fmla="*/ 4154 h 22156"/>
                  <a:gd name="connsiteX147" fmla="*/ 527685 w 649700"/>
                  <a:gd name="connsiteY147" fmla="*/ 3297 h 22156"/>
                  <a:gd name="connsiteX148" fmla="*/ 530257 w 649700"/>
                  <a:gd name="connsiteY148" fmla="*/ 3297 h 22156"/>
                  <a:gd name="connsiteX149" fmla="*/ 511874 w 649700"/>
                  <a:gd name="connsiteY149" fmla="*/ 3297 h 22156"/>
                  <a:gd name="connsiteX150" fmla="*/ 508540 w 649700"/>
                  <a:gd name="connsiteY150" fmla="*/ 3297 h 22156"/>
                  <a:gd name="connsiteX151" fmla="*/ 508540 w 649700"/>
                  <a:gd name="connsiteY151" fmla="*/ 3297 h 22156"/>
                  <a:gd name="connsiteX152" fmla="*/ 506635 w 649700"/>
                  <a:gd name="connsiteY152" fmla="*/ 2535 h 22156"/>
                  <a:gd name="connsiteX153" fmla="*/ 508254 w 649700"/>
                  <a:gd name="connsiteY153" fmla="*/ 3297 h 22156"/>
                  <a:gd name="connsiteX154" fmla="*/ 503968 w 649700"/>
                  <a:gd name="connsiteY154" fmla="*/ 3773 h 22156"/>
                  <a:gd name="connsiteX155" fmla="*/ 503301 w 649700"/>
                  <a:gd name="connsiteY155" fmla="*/ 2344 h 22156"/>
                  <a:gd name="connsiteX156" fmla="*/ 503301 w 649700"/>
                  <a:gd name="connsiteY156" fmla="*/ 2344 h 22156"/>
                  <a:gd name="connsiteX157" fmla="*/ 503301 w 649700"/>
                  <a:gd name="connsiteY157" fmla="*/ 4059 h 22156"/>
                  <a:gd name="connsiteX158" fmla="*/ 501205 w 649700"/>
                  <a:gd name="connsiteY158" fmla="*/ 4916 h 22156"/>
                  <a:gd name="connsiteX159" fmla="*/ 495300 w 649700"/>
                  <a:gd name="connsiteY159" fmla="*/ 3201 h 22156"/>
                  <a:gd name="connsiteX160" fmla="*/ 486537 w 649700"/>
                  <a:gd name="connsiteY160" fmla="*/ 6630 h 22156"/>
                  <a:gd name="connsiteX161" fmla="*/ 486537 w 649700"/>
                  <a:gd name="connsiteY161" fmla="*/ 6154 h 22156"/>
                  <a:gd name="connsiteX162" fmla="*/ 481489 w 649700"/>
                  <a:gd name="connsiteY162" fmla="*/ 6154 h 22156"/>
                  <a:gd name="connsiteX163" fmla="*/ 480727 w 649700"/>
                  <a:gd name="connsiteY163" fmla="*/ 4345 h 22156"/>
                  <a:gd name="connsiteX164" fmla="*/ 476917 w 649700"/>
                  <a:gd name="connsiteY164" fmla="*/ 6726 h 22156"/>
                  <a:gd name="connsiteX165" fmla="*/ 475869 w 649700"/>
                  <a:gd name="connsiteY165" fmla="*/ 3678 h 22156"/>
                  <a:gd name="connsiteX166" fmla="*/ 466344 w 649700"/>
                  <a:gd name="connsiteY166" fmla="*/ 6535 h 22156"/>
                  <a:gd name="connsiteX167" fmla="*/ 466344 w 649700"/>
                  <a:gd name="connsiteY167" fmla="*/ 5392 h 22156"/>
                  <a:gd name="connsiteX168" fmla="*/ 460915 w 649700"/>
                  <a:gd name="connsiteY168" fmla="*/ 6059 h 22156"/>
                  <a:gd name="connsiteX169" fmla="*/ 432340 w 649700"/>
                  <a:gd name="connsiteY169" fmla="*/ 3678 h 22156"/>
                  <a:gd name="connsiteX170" fmla="*/ 427482 w 649700"/>
                  <a:gd name="connsiteY170" fmla="*/ 4821 h 22156"/>
                  <a:gd name="connsiteX171" fmla="*/ 427482 w 649700"/>
                  <a:gd name="connsiteY171" fmla="*/ 2820 h 22156"/>
                  <a:gd name="connsiteX172" fmla="*/ 416528 w 649700"/>
                  <a:gd name="connsiteY172" fmla="*/ 3773 h 22156"/>
                  <a:gd name="connsiteX173" fmla="*/ 417100 w 649700"/>
                  <a:gd name="connsiteY173" fmla="*/ 2154 h 22156"/>
                  <a:gd name="connsiteX174" fmla="*/ 415004 w 649700"/>
                  <a:gd name="connsiteY174" fmla="*/ 2154 h 22156"/>
                  <a:gd name="connsiteX175" fmla="*/ 416528 w 649700"/>
                  <a:gd name="connsiteY175" fmla="*/ 1106 h 22156"/>
                  <a:gd name="connsiteX176" fmla="*/ 410528 w 649700"/>
                  <a:gd name="connsiteY176" fmla="*/ 6059 h 22156"/>
                  <a:gd name="connsiteX177" fmla="*/ 404813 w 649700"/>
                  <a:gd name="connsiteY177" fmla="*/ 6630 h 22156"/>
                  <a:gd name="connsiteX178" fmla="*/ 405575 w 649700"/>
                  <a:gd name="connsiteY178" fmla="*/ 4821 h 22156"/>
                  <a:gd name="connsiteX179" fmla="*/ 394525 w 649700"/>
                  <a:gd name="connsiteY179" fmla="*/ 5583 h 22156"/>
                  <a:gd name="connsiteX180" fmla="*/ 391573 w 649700"/>
                  <a:gd name="connsiteY180" fmla="*/ 5583 h 22156"/>
                  <a:gd name="connsiteX181" fmla="*/ 383286 w 649700"/>
                  <a:gd name="connsiteY181" fmla="*/ 5583 h 22156"/>
                  <a:gd name="connsiteX182" fmla="*/ 384334 w 649700"/>
                  <a:gd name="connsiteY182" fmla="*/ 5583 h 22156"/>
                  <a:gd name="connsiteX183" fmla="*/ 377952 w 649700"/>
                  <a:gd name="connsiteY183" fmla="*/ 6345 h 22156"/>
                  <a:gd name="connsiteX184" fmla="*/ 377952 w 649700"/>
                  <a:gd name="connsiteY184" fmla="*/ 6345 h 22156"/>
                  <a:gd name="connsiteX185" fmla="*/ 367665 w 649700"/>
                  <a:gd name="connsiteY185" fmla="*/ 5202 h 22156"/>
                  <a:gd name="connsiteX186" fmla="*/ 367665 w 649700"/>
                  <a:gd name="connsiteY186" fmla="*/ 6630 h 22156"/>
                  <a:gd name="connsiteX187" fmla="*/ 357188 w 649700"/>
                  <a:gd name="connsiteY187" fmla="*/ 5964 h 22156"/>
                  <a:gd name="connsiteX188" fmla="*/ 358616 w 649700"/>
                  <a:gd name="connsiteY188" fmla="*/ 6821 h 22156"/>
                  <a:gd name="connsiteX189" fmla="*/ 350044 w 649700"/>
                  <a:gd name="connsiteY189" fmla="*/ 2344 h 22156"/>
                  <a:gd name="connsiteX190" fmla="*/ 351472 w 649700"/>
                  <a:gd name="connsiteY190" fmla="*/ 1677 h 22156"/>
                  <a:gd name="connsiteX191" fmla="*/ 346329 w 649700"/>
                  <a:gd name="connsiteY191" fmla="*/ 3963 h 22156"/>
                  <a:gd name="connsiteX192" fmla="*/ 344329 w 649700"/>
                  <a:gd name="connsiteY192" fmla="*/ 1296 h 22156"/>
                  <a:gd name="connsiteX193" fmla="*/ 331565 w 649700"/>
                  <a:gd name="connsiteY193" fmla="*/ 2630 h 22156"/>
                  <a:gd name="connsiteX194" fmla="*/ 331565 w 649700"/>
                  <a:gd name="connsiteY194" fmla="*/ 4725 h 22156"/>
                  <a:gd name="connsiteX195" fmla="*/ 320230 w 649700"/>
                  <a:gd name="connsiteY195" fmla="*/ 4249 h 22156"/>
                  <a:gd name="connsiteX196" fmla="*/ 319659 w 649700"/>
                  <a:gd name="connsiteY196" fmla="*/ 3583 h 22156"/>
                  <a:gd name="connsiteX197" fmla="*/ 310134 w 649700"/>
                  <a:gd name="connsiteY197" fmla="*/ 5964 h 22156"/>
                  <a:gd name="connsiteX198" fmla="*/ 295084 w 649700"/>
                  <a:gd name="connsiteY198" fmla="*/ 3868 h 22156"/>
                  <a:gd name="connsiteX199" fmla="*/ 287655 w 649700"/>
                  <a:gd name="connsiteY199" fmla="*/ 3868 h 22156"/>
                  <a:gd name="connsiteX200" fmla="*/ 287655 w 649700"/>
                  <a:gd name="connsiteY200" fmla="*/ 3868 h 22156"/>
                  <a:gd name="connsiteX201" fmla="*/ 279559 w 649700"/>
                  <a:gd name="connsiteY201" fmla="*/ 5773 h 22156"/>
                  <a:gd name="connsiteX202" fmla="*/ 279559 w 649700"/>
                  <a:gd name="connsiteY202" fmla="*/ 4821 h 22156"/>
                  <a:gd name="connsiteX203" fmla="*/ 266129 w 649700"/>
                  <a:gd name="connsiteY203" fmla="*/ 6345 h 22156"/>
                  <a:gd name="connsiteX204" fmla="*/ 265462 w 649700"/>
                  <a:gd name="connsiteY204" fmla="*/ 4821 h 22156"/>
                  <a:gd name="connsiteX205" fmla="*/ 248603 w 649700"/>
                  <a:gd name="connsiteY205" fmla="*/ 4249 h 22156"/>
                  <a:gd name="connsiteX206" fmla="*/ 249364 w 649700"/>
                  <a:gd name="connsiteY206" fmla="*/ 3678 h 22156"/>
                  <a:gd name="connsiteX207" fmla="*/ 228219 w 649700"/>
                  <a:gd name="connsiteY207" fmla="*/ 4916 h 22156"/>
                  <a:gd name="connsiteX208" fmla="*/ 223171 w 649700"/>
                  <a:gd name="connsiteY208" fmla="*/ 6154 h 22156"/>
                  <a:gd name="connsiteX209" fmla="*/ 224885 w 649700"/>
                  <a:gd name="connsiteY209" fmla="*/ 9393 h 22156"/>
                  <a:gd name="connsiteX210" fmla="*/ 221361 w 649700"/>
                  <a:gd name="connsiteY210" fmla="*/ 7488 h 22156"/>
                  <a:gd name="connsiteX211" fmla="*/ 221361 w 649700"/>
                  <a:gd name="connsiteY211" fmla="*/ 7488 h 22156"/>
                  <a:gd name="connsiteX212" fmla="*/ 213455 w 649700"/>
                  <a:gd name="connsiteY212" fmla="*/ 4630 h 22156"/>
                  <a:gd name="connsiteX213" fmla="*/ 175927 w 649700"/>
                  <a:gd name="connsiteY213" fmla="*/ 3106 h 22156"/>
                  <a:gd name="connsiteX214" fmla="*/ 177355 w 649700"/>
                  <a:gd name="connsiteY214" fmla="*/ 5297 h 22156"/>
                  <a:gd name="connsiteX215" fmla="*/ 173069 w 649700"/>
                  <a:gd name="connsiteY215" fmla="*/ 5297 h 22156"/>
                  <a:gd name="connsiteX216" fmla="*/ 174593 w 649700"/>
                  <a:gd name="connsiteY216" fmla="*/ 3773 h 22156"/>
                  <a:gd name="connsiteX217" fmla="*/ 169545 w 649700"/>
                  <a:gd name="connsiteY217" fmla="*/ 5202 h 22156"/>
                  <a:gd name="connsiteX218" fmla="*/ 170021 w 649700"/>
                  <a:gd name="connsiteY218" fmla="*/ 2630 h 22156"/>
                  <a:gd name="connsiteX219" fmla="*/ 167545 w 649700"/>
                  <a:gd name="connsiteY219" fmla="*/ 2630 h 22156"/>
                  <a:gd name="connsiteX220" fmla="*/ 168116 w 649700"/>
                  <a:gd name="connsiteY220" fmla="*/ 2630 h 22156"/>
                  <a:gd name="connsiteX221" fmla="*/ 162306 w 649700"/>
                  <a:gd name="connsiteY221" fmla="*/ 4345 h 22156"/>
                  <a:gd name="connsiteX222" fmla="*/ 160210 w 649700"/>
                  <a:gd name="connsiteY222" fmla="*/ 2916 h 22156"/>
                  <a:gd name="connsiteX223" fmla="*/ 158877 w 649700"/>
                  <a:gd name="connsiteY223" fmla="*/ 2916 h 22156"/>
                  <a:gd name="connsiteX224" fmla="*/ 153543 w 649700"/>
                  <a:gd name="connsiteY224" fmla="*/ 2916 h 22156"/>
                  <a:gd name="connsiteX225" fmla="*/ 155734 w 649700"/>
                  <a:gd name="connsiteY225" fmla="*/ 4630 h 22156"/>
                  <a:gd name="connsiteX226" fmla="*/ 153162 w 649700"/>
                  <a:gd name="connsiteY226" fmla="*/ 6440 h 22156"/>
                  <a:gd name="connsiteX227" fmla="*/ 131159 w 649700"/>
                  <a:gd name="connsiteY227" fmla="*/ 4440 h 22156"/>
                  <a:gd name="connsiteX228" fmla="*/ 120587 w 649700"/>
                  <a:gd name="connsiteY228" fmla="*/ 5583 h 22156"/>
                  <a:gd name="connsiteX229" fmla="*/ 118681 w 649700"/>
                  <a:gd name="connsiteY229" fmla="*/ 7583 h 22156"/>
                  <a:gd name="connsiteX230" fmla="*/ 109156 w 649700"/>
                  <a:gd name="connsiteY230" fmla="*/ 3011 h 22156"/>
                  <a:gd name="connsiteX231" fmla="*/ 103251 w 649700"/>
                  <a:gd name="connsiteY231" fmla="*/ 6154 h 22156"/>
                  <a:gd name="connsiteX232" fmla="*/ 100870 w 649700"/>
                  <a:gd name="connsiteY232" fmla="*/ 3773 h 22156"/>
                  <a:gd name="connsiteX233" fmla="*/ 77153 w 649700"/>
                  <a:gd name="connsiteY233" fmla="*/ 3773 h 22156"/>
                  <a:gd name="connsiteX234" fmla="*/ 76581 w 649700"/>
                  <a:gd name="connsiteY234" fmla="*/ 5868 h 22156"/>
                  <a:gd name="connsiteX235" fmla="*/ 72104 w 649700"/>
                  <a:gd name="connsiteY235" fmla="*/ 3297 h 22156"/>
                  <a:gd name="connsiteX236" fmla="*/ 67532 w 649700"/>
                  <a:gd name="connsiteY236" fmla="*/ 4440 h 22156"/>
                  <a:gd name="connsiteX237" fmla="*/ 67532 w 649700"/>
                  <a:gd name="connsiteY237" fmla="*/ 5678 h 22156"/>
                  <a:gd name="connsiteX238" fmla="*/ 16478 w 649700"/>
                  <a:gd name="connsiteY238" fmla="*/ 3011 h 22156"/>
                  <a:gd name="connsiteX239" fmla="*/ 15430 w 649700"/>
                  <a:gd name="connsiteY239" fmla="*/ 4154 h 22156"/>
                  <a:gd name="connsiteX240" fmla="*/ 15430 w 649700"/>
                  <a:gd name="connsiteY240" fmla="*/ 6154 h 22156"/>
                  <a:gd name="connsiteX241" fmla="*/ 8382 w 649700"/>
                  <a:gd name="connsiteY241" fmla="*/ 4249 h 22156"/>
                  <a:gd name="connsiteX242" fmla="*/ 0 w 649700"/>
                  <a:gd name="connsiteY242" fmla="*/ 6154 h 22156"/>
                  <a:gd name="connsiteX243" fmla="*/ 2286 w 649700"/>
                  <a:gd name="connsiteY243" fmla="*/ 6154 h 22156"/>
                  <a:gd name="connsiteX244" fmla="*/ 6001 w 649700"/>
                  <a:gd name="connsiteY244" fmla="*/ 13774 h 22156"/>
                  <a:gd name="connsiteX245" fmla="*/ 20383 w 649700"/>
                  <a:gd name="connsiteY245" fmla="*/ 13774 h 22156"/>
                  <a:gd name="connsiteX246" fmla="*/ 20383 w 649700"/>
                  <a:gd name="connsiteY246" fmla="*/ 15298 h 22156"/>
                  <a:gd name="connsiteX247" fmla="*/ 26575 w 649700"/>
                  <a:gd name="connsiteY247" fmla="*/ 14346 h 22156"/>
                  <a:gd name="connsiteX248" fmla="*/ 26575 w 649700"/>
                  <a:gd name="connsiteY248" fmla="*/ 14346 h 22156"/>
                  <a:gd name="connsiteX249" fmla="*/ 48863 w 649700"/>
                  <a:gd name="connsiteY249" fmla="*/ 16060 h 22156"/>
                  <a:gd name="connsiteX250" fmla="*/ 48196 w 649700"/>
                  <a:gd name="connsiteY250" fmla="*/ 14727 h 22156"/>
                  <a:gd name="connsiteX251" fmla="*/ 51721 w 649700"/>
                  <a:gd name="connsiteY251" fmla="*/ 15679 h 22156"/>
                  <a:gd name="connsiteX252" fmla="*/ 48006 w 649700"/>
                  <a:gd name="connsiteY252" fmla="*/ 13203 h 22156"/>
                  <a:gd name="connsiteX253" fmla="*/ 64770 w 649700"/>
                  <a:gd name="connsiteY253" fmla="*/ 16441 h 22156"/>
                  <a:gd name="connsiteX254" fmla="*/ 67056 w 649700"/>
                  <a:gd name="connsiteY254" fmla="*/ 14917 h 22156"/>
                  <a:gd name="connsiteX255" fmla="*/ 67913 w 649700"/>
                  <a:gd name="connsiteY255" fmla="*/ 15774 h 22156"/>
                  <a:gd name="connsiteX256" fmla="*/ 68771 w 649700"/>
                  <a:gd name="connsiteY256" fmla="*/ 14631 h 22156"/>
                  <a:gd name="connsiteX257" fmla="*/ 72009 w 649700"/>
                  <a:gd name="connsiteY257" fmla="*/ 16632 h 22156"/>
                  <a:gd name="connsiteX258" fmla="*/ 70009 w 649700"/>
                  <a:gd name="connsiteY258" fmla="*/ 16632 h 22156"/>
                  <a:gd name="connsiteX259" fmla="*/ 78772 w 649700"/>
                  <a:gd name="connsiteY259" fmla="*/ 16632 h 22156"/>
                  <a:gd name="connsiteX260" fmla="*/ 75629 w 649700"/>
                  <a:gd name="connsiteY260" fmla="*/ 16060 h 22156"/>
                  <a:gd name="connsiteX261" fmla="*/ 104204 w 649700"/>
                  <a:gd name="connsiteY261" fmla="*/ 14631 h 22156"/>
                  <a:gd name="connsiteX262" fmla="*/ 103537 w 649700"/>
                  <a:gd name="connsiteY262" fmla="*/ 13965 h 22156"/>
                  <a:gd name="connsiteX263" fmla="*/ 116014 w 649700"/>
                  <a:gd name="connsiteY263" fmla="*/ 13965 h 22156"/>
                  <a:gd name="connsiteX264" fmla="*/ 116014 w 649700"/>
                  <a:gd name="connsiteY264" fmla="*/ 13965 h 22156"/>
                  <a:gd name="connsiteX265" fmla="*/ 121349 w 649700"/>
                  <a:gd name="connsiteY265" fmla="*/ 13108 h 22156"/>
                  <a:gd name="connsiteX266" fmla="*/ 122396 w 649700"/>
                  <a:gd name="connsiteY266" fmla="*/ 15393 h 22156"/>
                  <a:gd name="connsiteX267" fmla="*/ 130588 w 649700"/>
                  <a:gd name="connsiteY267" fmla="*/ 11964 h 22156"/>
                  <a:gd name="connsiteX268" fmla="*/ 131635 w 649700"/>
                  <a:gd name="connsiteY268" fmla="*/ 13108 h 22156"/>
                  <a:gd name="connsiteX269" fmla="*/ 136970 w 649700"/>
                  <a:gd name="connsiteY269" fmla="*/ 11298 h 22156"/>
                  <a:gd name="connsiteX270" fmla="*/ 135922 w 649700"/>
                  <a:gd name="connsiteY270" fmla="*/ 14155 h 22156"/>
                  <a:gd name="connsiteX271" fmla="*/ 150590 w 649700"/>
                  <a:gd name="connsiteY271" fmla="*/ 15203 h 22156"/>
                  <a:gd name="connsiteX272" fmla="*/ 146018 w 649700"/>
                  <a:gd name="connsiteY272" fmla="*/ 12917 h 22156"/>
                  <a:gd name="connsiteX273" fmla="*/ 151257 w 649700"/>
                  <a:gd name="connsiteY273" fmla="*/ 11012 h 22156"/>
                  <a:gd name="connsiteX274" fmla="*/ 161354 w 649700"/>
                  <a:gd name="connsiteY274" fmla="*/ 14822 h 22156"/>
                  <a:gd name="connsiteX275" fmla="*/ 160115 w 649700"/>
                  <a:gd name="connsiteY275" fmla="*/ 14822 h 22156"/>
                  <a:gd name="connsiteX276" fmla="*/ 167354 w 649700"/>
                  <a:gd name="connsiteY276" fmla="*/ 14822 h 22156"/>
                  <a:gd name="connsiteX277" fmla="*/ 171450 w 649700"/>
                  <a:gd name="connsiteY277" fmla="*/ 12631 h 22156"/>
                  <a:gd name="connsiteX278" fmla="*/ 165830 w 649700"/>
                  <a:gd name="connsiteY278" fmla="*/ 13108 h 22156"/>
                  <a:gd name="connsiteX279" fmla="*/ 177165 w 649700"/>
                  <a:gd name="connsiteY279" fmla="*/ 11107 h 22156"/>
                  <a:gd name="connsiteX280" fmla="*/ 174117 w 649700"/>
                  <a:gd name="connsiteY280" fmla="*/ 12536 h 22156"/>
                  <a:gd name="connsiteX281" fmla="*/ 178594 w 649700"/>
                  <a:gd name="connsiteY281" fmla="*/ 12536 h 22156"/>
                  <a:gd name="connsiteX282" fmla="*/ 168497 w 649700"/>
                  <a:gd name="connsiteY282" fmla="*/ 14822 h 22156"/>
                  <a:gd name="connsiteX283" fmla="*/ 173164 w 649700"/>
                  <a:gd name="connsiteY283" fmla="*/ 15584 h 22156"/>
                  <a:gd name="connsiteX284" fmla="*/ 183261 w 649700"/>
                  <a:gd name="connsiteY284" fmla="*/ 13584 h 22156"/>
                  <a:gd name="connsiteX285" fmla="*/ 183261 w 649700"/>
                  <a:gd name="connsiteY285" fmla="*/ 15012 h 22156"/>
                  <a:gd name="connsiteX286" fmla="*/ 186500 w 649700"/>
                  <a:gd name="connsiteY286" fmla="*/ 14155 h 22156"/>
                  <a:gd name="connsiteX287" fmla="*/ 184309 w 649700"/>
                  <a:gd name="connsiteY287" fmla="*/ 15965 h 22156"/>
                  <a:gd name="connsiteX288" fmla="*/ 193834 w 649700"/>
                  <a:gd name="connsiteY288" fmla="*/ 15965 h 22156"/>
                  <a:gd name="connsiteX289" fmla="*/ 189547 w 649700"/>
                  <a:gd name="connsiteY289" fmla="*/ 13298 h 22156"/>
                  <a:gd name="connsiteX290" fmla="*/ 203454 w 649700"/>
                  <a:gd name="connsiteY290" fmla="*/ 16251 h 22156"/>
                  <a:gd name="connsiteX291" fmla="*/ 200787 w 649700"/>
                  <a:gd name="connsiteY291" fmla="*/ 14727 h 22156"/>
                  <a:gd name="connsiteX292" fmla="*/ 205930 w 649700"/>
                  <a:gd name="connsiteY292" fmla="*/ 16346 h 22156"/>
                  <a:gd name="connsiteX293" fmla="*/ 207550 w 649700"/>
                  <a:gd name="connsiteY293" fmla="*/ 14060 h 22156"/>
                  <a:gd name="connsiteX294" fmla="*/ 213265 w 649700"/>
                  <a:gd name="connsiteY294" fmla="*/ 12822 h 22156"/>
                  <a:gd name="connsiteX295" fmla="*/ 213265 w 649700"/>
                  <a:gd name="connsiteY295" fmla="*/ 14250 h 22156"/>
                  <a:gd name="connsiteX296" fmla="*/ 221361 w 649700"/>
                  <a:gd name="connsiteY296" fmla="*/ 12345 h 22156"/>
                  <a:gd name="connsiteX297" fmla="*/ 218694 w 649700"/>
                  <a:gd name="connsiteY297" fmla="*/ 14346 h 22156"/>
                  <a:gd name="connsiteX298" fmla="*/ 221933 w 649700"/>
                  <a:gd name="connsiteY298" fmla="*/ 13774 h 22156"/>
                  <a:gd name="connsiteX299" fmla="*/ 221266 w 649700"/>
                  <a:gd name="connsiteY299" fmla="*/ 15393 h 22156"/>
                  <a:gd name="connsiteX300" fmla="*/ 229457 w 649700"/>
                  <a:gd name="connsiteY300" fmla="*/ 15393 h 22156"/>
                  <a:gd name="connsiteX301" fmla="*/ 232981 w 649700"/>
                  <a:gd name="connsiteY301" fmla="*/ 12726 h 22156"/>
                  <a:gd name="connsiteX302" fmla="*/ 236125 w 649700"/>
                  <a:gd name="connsiteY302" fmla="*/ 13870 h 22156"/>
                  <a:gd name="connsiteX303" fmla="*/ 232220 w 649700"/>
                  <a:gd name="connsiteY303" fmla="*/ 14631 h 22156"/>
                  <a:gd name="connsiteX304" fmla="*/ 230981 w 649700"/>
                  <a:gd name="connsiteY304" fmla="*/ 15965 h 22156"/>
                  <a:gd name="connsiteX305" fmla="*/ 238220 w 649700"/>
                  <a:gd name="connsiteY305" fmla="*/ 15965 h 22156"/>
                  <a:gd name="connsiteX306" fmla="*/ 236601 w 649700"/>
                  <a:gd name="connsiteY306" fmla="*/ 15965 h 22156"/>
                  <a:gd name="connsiteX307" fmla="*/ 242888 w 649700"/>
                  <a:gd name="connsiteY307" fmla="*/ 14060 h 22156"/>
                  <a:gd name="connsiteX308" fmla="*/ 242316 w 649700"/>
                  <a:gd name="connsiteY308" fmla="*/ 15393 h 22156"/>
                  <a:gd name="connsiteX309" fmla="*/ 246317 w 649700"/>
                  <a:gd name="connsiteY309" fmla="*/ 14536 h 22156"/>
                  <a:gd name="connsiteX310" fmla="*/ 243364 w 649700"/>
                  <a:gd name="connsiteY310" fmla="*/ 17394 h 22156"/>
                  <a:gd name="connsiteX311" fmla="*/ 249364 w 649700"/>
                  <a:gd name="connsiteY311" fmla="*/ 16060 h 22156"/>
                  <a:gd name="connsiteX312" fmla="*/ 251650 w 649700"/>
                  <a:gd name="connsiteY312" fmla="*/ 17870 h 22156"/>
                  <a:gd name="connsiteX313" fmla="*/ 264319 w 649700"/>
                  <a:gd name="connsiteY313" fmla="*/ 16537 h 22156"/>
                  <a:gd name="connsiteX314" fmla="*/ 265938 w 649700"/>
                  <a:gd name="connsiteY314" fmla="*/ 15965 h 22156"/>
                  <a:gd name="connsiteX315" fmla="*/ 278701 w 649700"/>
                  <a:gd name="connsiteY315" fmla="*/ 15965 h 22156"/>
                  <a:gd name="connsiteX316" fmla="*/ 281464 w 649700"/>
                  <a:gd name="connsiteY316" fmla="*/ 17965 h 22156"/>
                  <a:gd name="connsiteX317" fmla="*/ 284131 w 649700"/>
                  <a:gd name="connsiteY317" fmla="*/ 14631 h 22156"/>
                  <a:gd name="connsiteX318" fmla="*/ 287464 w 649700"/>
                  <a:gd name="connsiteY318" fmla="*/ 17013 h 22156"/>
                  <a:gd name="connsiteX319" fmla="*/ 297847 w 649700"/>
                  <a:gd name="connsiteY319" fmla="*/ 15489 h 22156"/>
                  <a:gd name="connsiteX320" fmla="*/ 293656 w 649700"/>
                  <a:gd name="connsiteY320" fmla="*/ 18251 h 22156"/>
                  <a:gd name="connsiteX321" fmla="*/ 341281 w 649700"/>
                  <a:gd name="connsiteY321" fmla="*/ 17298 h 22156"/>
                  <a:gd name="connsiteX322" fmla="*/ 337852 w 649700"/>
                  <a:gd name="connsiteY322" fmla="*/ 17298 h 22156"/>
                  <a:gd name="connsiteX323" fmla="*/ 341281 w 649700"/>
                  <a:gd name="connsiteY323" fmla="*/ 17298 h 22156"/>
                  <a:gd name="connsiteX324" fmla="*/ 413766 w 649700"/>
                  <a:gd name="connsiteY324" fmla="*/ 13870 h 22156"/>
                  <a:gd name="connsiteX325" fmla="*/ 410813 w 649700"/>
                  <a:gd name="connsiteY325" fmla="*/ 13870 h 22156"/>
                  <a:gd name="connsiteX326" fmla="*/ 413766 w 649700"/>
                  <a:gd name="connsiteY326" fmla="*/ 13870 h 22156"/>
                  <a:gd name="connsiteX327" fmla="*/ 615505 w 649700"/>
                  <a:gd name="connsiteY327" fmla="*/ 4345 h 22156"/>
                  <a:gd name="connsiteX328" fmla="*/ 615505 w 649700"/>
                  <a:gd name="connsiteY328" fmla="*/ 4345 h 22156"/>
                  <a:gd name="connsiteX329" fmla="*/ 615505 w 649700"/>
                  <a:gd name="connsiteY329" fmla="*/ 3678 h 22156"/>
                  <a:gd name="connsiteX330" fmla="*/ 619792 w 649700"/>
                  <a:gd name="connsiteY330" fmla="*/ 4916 h 22156"/>
                  <a:gd name="connsiteX331" fmla="*/ 619792 w 649700"/>
                  <a:gd name="connsiteY331" fmla="*/ 4345 h 22156"/>
                  <a:gd name="connsiteX332" fmla="*/ 617506 w 649700"/>
                  <a:gd name="connsiteY332" fmla="*/ 4345 h 22156"/>
                  <a:gd name="connsiteX333" fmla="*/ 619792 w 649700"/>
                  <a:gd name="connsiteY333" fmla="*/ 4630 h 22156"/>
                  <a:gd name="connsiteX334" fmla="*/ 160592 w 649700"/>
                  <a:gd name="connsiteY334" fmla="*/ 5487 h 22156"/>
                  <a:gd name="connsiteX335" fmla="*/ 161354 w 649700"/>
                  <a:gd name="connsiteY335" fmla="*/ 5487 h 22156"/>
                  <a:gd name="connsiteX336" fmla="*/ 160592 w 649700"/>
                  <a:gd name="connsiteY336" fmla="*/ 5202 h 22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49700" h="22156">
                    <a:moveTo>
                      <a:pt x="293656" y="18251"/>
                    </a:moveTo>
                    <a:lnTo>
                      <a:pt x="296894" y="19394"/>
                    </a:lnTo>
                    <a:cubicBezTo>
                      <a:pt x="292989" y="21204"/>
                      <a:pt x="290227" y="20537"/>
                      <a:pt x="293180" y="22156"/>
                    </a:cubicBezTo>
                    <a:cubicBezTo>
                      <a:pt x="293656" y="18251"/>
                      <a:pt x="305657" y="22156"/>
                      <a:pt x="306038" y="17775"/>
                    </a:cubicBezTo>
                    <a:lnTo>
                      <a:pt x="308134" y="18632"/>
                    </a:lnTo>
                    <a:lnTo>
                      <a:pt x="306896" y="18632"/>
                    </a:lnTo>
                    <a:cubicBezTo>
                      <a:pt x="310991" y="20537"/>
                      <a:pt x="309943" y="15774"/>
                      <a:pt x="315182" y="16346"/>
                    </a:cubicBezTo>
                    <a:cubicBezTo>
                      <a:pt x="316992" y="16346"/>
                      <a:pt x="318325" y="17203"/>
                      <a:pt x="316992" y="17679"/>
                    </a:cubicBezTo>
                    <a:lnTo>
                      <a:pt x="321088" y="16632"/>
                    </a:lnTo>
                    <a:cubicBezTo>
                      <a:pt x="322326" y="16632"/>
                      <a:pt x="322040" y="17394"/>
                      <a:pt x="321088" y="17394"/>
                    </a:cubicBezTo>
                    <a:lnTo>
                      <a:pt x="327374" y="17394"/>
                    </a:lnTo>
                    <a:lnTo>
                      <a:pt x="327374" y="17394"/>
                    </a:lnTo>
                    <a:cubicBezTo>
                      <a:pt x="328613" y="16613"/>
                      <a:pt x="329917" y="15946"/>
                      <a:pt x="331280" y="15393"/>
                    </a:cubicBezTo>
                    <a:cubicBezTo>
                      <a:pt x="332899" y="15965"/>
                      <a:pt x="330517" y="15393"/>
                      <a:pt x="331280" y="16251"/>
                    </a:cubicBezTo>
                    <a:lnTo>
                      <a:pt x="334709" y="15298"/>
                    </a:lnTo>
                    <a:cubicBezTo>
                      <a:pt x="336137" y="16346"/>
                      <a:pt x="333280" y="17298"/>
                      <a:pt x="330899" y="17203"/>
                    </a:cubicBezTo>
                    <a:cubicBezTo>
                      <a:pt x="334137" y="21204"/>
                      <a:pt x="333756" y="16155"/>
                      <a:pt x="340424" y="18537"/>
                    </a:cubicBezTo>
                    <a:lnTo>
                      <a:pt x="337185" y="19013"/>
                    </a:lnTo>
                    <a:cubicBezTo>
                      <a:pt x="339280" y="21299"/>
                      <a:pt x="341852" y="20442"/>
                      <a:pt x="345567" y="21870"/>
                    </a:cubicBezTo>
                    <a:cubicBezTo>
                      <a:pt x="344614" y="21108"/>
                      <a:pt x="338138" y="18346"/>
                      <a:pt x="341852" y="17298"/>
                    </a:cubicBezTo>
                    <a:cubicBezTo>
                      <a:pt x="343300" y="17803"/>
                      <a:pt x="344881" y="17803"/>
                      <a:pt x="346329" y="17298"/>
                    </a:cubicBezTo>
                    <a:cubicBezTo>
                      <a:pt x="346329" y="18632"/>
                      <a:pt x="348329" y="18346"/>
                      <a:pt x="350806" y="18251"/>
                    </a:cubicBezTo>
                    <a:lnTo>
                      <a:pt x="350806" y="20156"/>
                    </a:lnTo>
                    <a:cubicBezTo>
                      <a:pt x="353473" y="19584"/>
                      <a:pt x="353282" y="18632"/>
                      <a:pt x="354901" y="17775"/>
                    </a:cubicBezTo>
                    <a:cubicBezTo>
                      <a:pt x="356787" y="17727"/>
                      <a:pt x="358502" y="18870"/>
                      <a:pt x="359188" y="20632"/>
                    </a:cubicBezTo>
                    <a:cubicBezTo>
                      <a:pt x="363950" y="20632"/>
                      <a:pt x="355854" y="18346"/>
                      <a:pt x="361569" y="17965"/>
                    </a:cubicBezTo>
                    <a:cubicBezTo>
                      <a:pt x="365417" y="18394"/>
                      <a:pt x="369313" y="18013"/>
                      <a:pt x="372999" y="16822"/>
                    </a:cubicBezTo>
                    <a:cubicBezTo>
                      <a:pt x="375761" y="17394"/>
                      <a:pt x="372523" y="17965"/>
                      <a:pt x="373571" y="18441"/>
                    </a:cubicBezTo>
                    <a:lnTo>
                      <a:pt x="375952" y="17013"/>
                    </a:lnTo>
                    <a:cubicBezTo>
                      <a:pt x="376618" y="17013"/>
                      <a:pt x="375952" y="17013"/>
                      <a:pt x="375952" y="17679"/>
                    </a:cubicBezTo>
                    <a:cubicBezTo>
                      <a:pt x="377952" y="17108"/>
                      <a:pt x="375952" y="15870"/>
                      <a:pt x="379381" y="15298"/>
                    </a:cubicBezTo>
                    <a:cubicBezTo>
                      <a:pt x="380238" y="13298"/>
                      <a:pt x="386048" y="18346"/>
                      <a:pt x="390049" y="15965"/>
                    </a:cubicBezTo>
                    <a:cubicBezTo>
                      <a:pt x="391096" y="16537"/>
                      <a:pt x="390049" y="17108"/>
                      <a:pt x="390049" y="17870"/>
                    </a:cubicBezTo>
                    <a:cubicBezTo>
                      <a:pt x="393354" y="17213"/>
                      <a:pt x="396554" y="16127"/>
                      <a:pt x="399574" y="14631"/>
                    </a:cubicBezTo>
                    <a:lnTo>
                      <a:pt x="403479" y="15870"/>
                    </a:lnTo>
                    <a:cubicBezTo>
                      <a:pt x="400621" y="14536"/>
                      <a:pt x="404241" y="12822"/>
                      <a:pt x="407384" y="11488"/>
                    </a:cubicBezTo>
                    <a:cubicBezTo>
                      <a:pt x="406603" y="10879"/>
                      <a:pt x="405775" y="10336"/>
                      <a:pt x="404908" y="9869"/>
                    </a:cubicBezTo>
                    <a:lnTo>
                      <a:pt x="410051" y="8916"/>
                    </a:lnTo>
                    <a:cubicBezTo>
                      <a:pt x="410623" y="8916"/>
                      <a:pt x="410051" y="9869"/>
                      <a:pt x="409289" y="10631"/>
                    </a:cubicBezTo>
                    <a:lnTo>
                      <a:pt x="410242" y="10631"/>
                    </a:lnTo>
                    <a:cubicBezTo>
                      <a:pt x="412051" y="11393"/>
                      <a:pt x="411099" y="12441"/>
                      <a:pt x="409766" y="13488"/>
                    </a:cubicBezTo>
                    <a:lnTo>
                      <a:pt x="407956" y="12345"/>
                    </a:lnTo>
                    <a:cubicBezTo>
                      <a:pt x="406717" y="13488"/>
                      <a:pt x="405575" y="14727"/>
                      <a:pt x="405765" y="15870"/>
                    </a:cubicBezTo>
                    <a:cubicBezTo>
                      <a:pt x="406289" y="15555"/>
                      <a:pt x="406870" y="15355"/>
                      <a:pt x="407480" y="15298"/>
                    </a:cubicBezTo>
                    <a:cubicBezTo>
                      <a:pt x="407480" y="15298"/>
                      <a:pt x="406908" y="15870"/>
                      <a:pt x="407480" y="16060"/>
                    </a:cubicBezTo>
                    <a:cubicBezTo>
                      <a:pt x="408051" y="16251"/>
                      <a:pt x="408146" y="16060"/>
                      <a:pt x="409004" y="15393"/>
                    </a:cubicBezTo>
                    <a:lnTo>
                      <a:pt x="410146" y="17489"/>
                    </a:lnTo>
                    <a:lnTo>
                      <a:pt x="410146" y="16632"/>
                    </a:lnTo>
                    <a:lnTo>
                      <a:pt x="416814" y="17965"/>
                    </a:lnTo>
                    <a:cubicBezTo>
                      <a:pt x="421853" y="14936"/>
                      <a:pt x="427406" y="12869"/>
                      <a:pt x="433197" y="11869"/>
                    </a:cubicBezTo>
                    <a:cubicBezTo>
                      <a:pt x="431387" y="13393"/>
                      <a:pt x="433197" y="14441"/>
                      <a:pt x="432721" y="16251"/>
                    </a:cubicBezTo>
                    <a:cubicBezTo>
                      <a:pt x="430721" y="14250"/>
                      <a:pt x="426910" y="17013"/>
                      <a:pt x="423196" y="16251"/>
                    </a:cubicBezTo>
                    <a:cubicBezTo>
                      <a:pt x="425196" y="16251"/>
                      <a:pt x="424720" y="17298"/>
                      <a:pt x="424243" y="17584"/>
                    </a:cubicBezTo>
                    <a:lnTo>
                      <a:pt x="431197" y="15870"/>
                    </a:lnTo>
                    <a:cubicBezTo>
                      <a:pt x="431197" y="17394"/>
                      <a:pt x="432721" y="17013"/>
                      <a:pt x="434530" y="17584"/>
                    </a:cubicBezTo>
                    <a:cubicBezTo>
                      <a:pt x="433102" y="14631"/>
                      <a:pt x="439674" y="15679"/>
                      <a:pt x="442531" y="14727"/>
                    </a:cubicBezTo>
                    <a:cubicBezTo>
                      <a:pt x="442531" y="15774"/>
                      <a:pt x="442055" y="16727"/>
                      <a:pt x="438626" y="16537"/>
                    </a:cubicBezTo>
                    <a:cubicBezTo>
                      <a:pt x="442436" y="18727"/>
                      <a:pt x="443484" y="13108"/>
                      <a:pt x="447294" y="14917"/>
                    </a:cubicBezTo>
                    <a:cubicBezTo>
                      <a:pt x="446437" y="14917"/>
                      <a:pt x="445960" y="14917"/>
                      <a:pt x="445675" y="14917"/>
                    </a:cubicBezTo>
                    <a:cubicBezTo>
                      <a:pt x="447580" y="14060"/>
                      <a:pt x="452438" y="14917"/>
                      <a:pt x="451295" y="15584"/>
                    </a:cubicBezTo>
                    <a:lnTo>
                      <a:pt x="450437" y="15584"/>
                    </a:lnTo>
                    <a:cubicBezTo>
                      <a:pt x="456057" y="15584"/>
                      <a:pt x="467582" y="15584"/>
                      <a:pt x="468344" y="13203"/>
                    </a:cubicBezTo>
                    <a:cubicBezTo>
                      <a:pt x="468192" y="14393"/>
                      <a:pt x="467839" y="15555"/>
                      <a:pt x="467296" y="16632"/>
                    </a:cubicBezTo>
                    <a:lnTo>
                      <a:pt x="476821" y="8250"/>
                    </a:lnTo>
                    <a:cubicBezTo>
                      <a:pt x="475964" y="10441"/>
                      <a:pt x="479393" y="15489"/>
                      <a:pt x="474726" y="16727"/>
                    </a:cubicBezTo>
                    <a:cubicBezTo>
                      <a:pt x="476622" y="17260"/>
                      <a:pt x="478641" y="17260"/>
                      <a:pt x="480536" y="16727"/>
                    </a:cubicBezTo>
                    <a:cubicBezTo>
                      <a:pt x="479584" y="16727"/>
                      <a:pt x="478250" y="13679"/>
                      <a:pt x="479488" y="13488"/>
                    </a:cubicBezTo>
                    <a:cubicBezTo>
                      <a:pt x="481536" y="14832"/>
                      <a:pt x="483746" y="15917"/>
                      <a:pt x="486061" y="16727"/>
                    </a:cubicBezTo>
                    <a:cubicBezTo>
                      <a:pt x="484727" y="16251"/>
                      <a:pt x="486061" y="12917"/>
                      <a:pt x="488347" y="13012"/>
                    </a:cubicBezTo>
                    <a:cubicBezTo>
                      <a:pt x="488347" y="13584"/>
                      <a:pt x="488347" y="16346"/>
                      <a:pt x="487775" y="16727"/>
                    </a:cubicBezTo>
                    <a:lnTo>
                      <a:pt x="493109" y="13393"/>
                    </a:lnTo>
                    <a:cubicBezTo>
                      <a:pt x="491776" y="13965"/>
                      <a:pt x="493109" y="16155"/>
                      <a:pt x="494157" y="17108"/>
                    </a:cubicBezTo>
                    <a:cubicBezTo>
                      <a:pt x="493585" y="16441"/>
                      <a:pt x="498729" y="17108"/>
                      <a:pt x="500158" y="17108"/>
                    </a:cubicBezTo>
                    <a:lnTo>
                      <a:pt x="497967" y="16346"/>
                    </a:lnTo>
                    <a:cubicBezTo>
                      <a:pt x="503968" y="16917"/>
                      <a:pt x="503872" y="11774"/>
                      <a:pt x="509968" y="11964"/>
                    </a:cubicBezTo>
                    <a:cubicBezTo>
                      <a:pt x="509206" y="12631"/>
                      <a:pt x="508159" y="16155"/>
                      <a:pt x="511207" y="16537"/>
                    </a:cubicBezTo>
                    <a:cubicBezTo>
                      <a:pt x="514064" y="12326"/>
                      <a:pt x="518065" y="9031"/>
                      <a:pt x="522732" y="7012"/>
                    </a:cubicBezTo>
                    <a:lnTo>
                      <a:pt x="523780" y="7964"/>
                    </a:lnTo>
                    <a:lnTo>
                      <a:pt x="527876" y="6916"/>
                    </a:lnTo>
                    <a:cubicBezTo>
                      <a:pt x="523656" y="10517"/>
                      <a:pt x="519093" y="13707"/>
                      <a:pt x="514255" y="16441"/>
                    </a:cubicBezTo>
                    <a:cubicBezTo>
                      <a:pt x="516541" y="17203"/>
                      <a:pt x="514921" y="17584"/>
                      <a:pt x="518255" y="17489"/>
                    </a:cubicBezTo>
                    <a:cubicBezTo>
                      <a:pt x="519493" y="18441"/>
                      <a:pt x="516446" y="18918"/>
                      <a:pt x="515398" y="18918"/>
                    </a:cubicBezTo>
                    <a:lnTo>
                      <a:pt x="523399" y="19489"/>
                    </a:lnTo>
                    <a:cubicBezTo>
                      <a:pt x="523399" y="17584"/>
                      <a:pt x="529400" y="17584"/>
                      <a:pt x="529114" y="15870"/>
                    </a:cubicBezTo>
                    <a:lnTo>
                      <a:pt x="520541" y="17965"/>
                    </a:lnTo>
                    <a:cubicBezTo>
                      <a:pt x="520541" y="15965"/>
                      <a:pt x="525494" y="12345"/>
                      <a:pt x="531114" y="12726"/>
                    </a:cubicBezTo>
                    <a:cubicBezTo>
                      <a:pt x="532543" y="13488"/>
                      <a:pt x="530066" y="16251"/>
                      <a:pt x="530162" y="16822"/>
                    </a:cubicBezTo>
                    <a:cubicBezTo>
                      <a:pt x="531990" y="16022"/>
                      <a:pt x="534000" y="15755"/>
                      <a:pt x="535972" y="16060"/>
                    </a:cubicBezTo>
                    <a:lnTo>
                      <a:pt x="533591" y="17108"/>
                    </a:lnTo>
                    <a:cubicBezTo>
                      <a:pt x="536734" y="17870"/>
                      <a:pt x="538734" y="14536"/>
                      <a:pt x="542449" y="16346"/>
                    </a:cubicBezTo>
                    <a:cubicBezTo>
                      <a:pt x="543782" y="16346"/>
                      <a:pt x="546354" y="18918"/>
                      <a:pt x="546545" y="17775"/>
                    </a:cubicBezTo>
                    <a:cubicBezTo>
                      <a:pt x="544516" y="14489"/>
                      <a:pt x="544097" y="10460"/>
                      <a:pt x="545401" y="6821"/>
                    </a:cubicBezTo>
                    <a:cubicBezTo>
                      <a:pt x="548259" y="7678"/>
                      <a:pt x="551031" y="8802"/>
                      <a:pt x="553688" y="10155"/>
                    </a:cubicBezTo>
                    <a:cubicBezTo>
                      <a:pt x="555879" y="11869"/>
                      <a:pt x="550545" y="14346"/>
                      <a:pt x="552355" y="15870"/>
                    </a:cubicBezTo>
                    <a:cubicBezTo>
                      <a:pt x="552355" y="15298"/>
                      <a:pt x="553593" y="14631"/>
                      <a:pt x="554069" y="14441"/>
                    </a:cubicBezTo>
                    <a:cubicBezTo>
                      <a:pt x="554546" y="14250"/>
                      <a:pt x="553498" y="16060"/>
                      <a:pt x="556451" y="15870"/>
                    </a:cubicBezTo>
                    <a:cubicBezTo>
                      <a:pt x="556451" y="13870"/>
                      <a:pt x="562451" y="15870"/>
                      <a:pt x="557879" y="14155"/>
                    </a:cubicBezTo>
                    <a:cubicBezTo>
                      <a:pt x="560737" y="13584"/>
                      <a:pt x="560927" y="14155"/>
                      <a:pt x="564356" y="14155"/>
                    </a:cubicBezTo>
                    <a:cubicBezTo>
                      <a:pt x="563213" y="12917"/>
                      <a:pt x="567404" y="9774"/>
                      <a:pt x="570262" y="9202"/>
                    </a:cubicBezTo>
                    <a:cubicBezTo>
                      <a:pt x="570262" y="9774"/>
                      <a:pt x="570738" y="10441"/>
                      <a:pt x="571119" y="10726"/>
                    </a:cubicBezTo>
                    <a:cubicBezTo>
                      <a:pt x="577025" y="10726"/>
                      <a:pt x="580644" y="11774"/>
                      <a:pt x="585692" y="11774"/>
                    </a:cubicBezTo>
                    <a:cubicBezTo>
                      <a:pt x="586264" y="12250"/>
                      <a:pt x="588931" y="12917"/>
                      <a:pt x="587788" y="13774"/>
                    </a:cubicBezTo>
                    <a:cubicBezTo>
                      <a:pt x="588750" y="13117"/>
                      <a:pt x="589864" y="12717"/>
                      <a:pt x="591026" y="12631"/>
                    </a:cubicBezTo>
                    <a:cubicBezTo>
                      <a:pt x="594265" y="14346"/>
                      <a:pt x="587216" y="12631"/>
                      <a:pt x="589693" y="15012"/>
                    </a:cubicBezTo>
                    <a:cubicBezTo>
                      <a:pt x="589693" y="13870"/>
                      <a:pt x="594074" y="13393"/>
                      <a:pt x="596551" y="12631"/>
                    </a:cubicBezTo>
                    <a:cubicBezTo>
                      <a:pt x="595789" y="10917"/>
                      <a:pt x="590931" y="12631"/>
                      <a:pt x="588550" y="12631"/>
                    </a:cubicBezTo>
                    <a:cubicBezTo>
                      <a:pt x="588550" y="10155"/>
                      <a:pt x="592741" y="7583"/>
                      <a:pt x="598075" y="6440"/>
                    </a:cubicBezTo>
                    <a:cubicBezTo>
                      <a:pt x="603409" y="5297"/>
                      <a:pt x="599980" y="8059"/>
                      <a:pt x="600837" y="7678"/>
                    </a:cubicBezTo>
                    <a:cubicBezTo>
                      <a:pt x="609409" y="8154"/>
                      <a:pt x="608171" y="3392"/>
                      <a:pt x="615315" y="5202"/>
                    </a:cubicBezTo>
                    <a:cubicBezTo>
                      <a:pt x="618172" y="6726"/>
                      <a:pt x="615315" y="8345"/>
                      <a:pt x="616077" y="9488"/>
                    </a:cubicBezTo>
                    <a:cubicBezTo>
                      <a:pt x="612362" y="10059"/>
                      <a:pt x="610362" y="8440"/>
                      <a:pt x="607790" y="8535"/>
                    </a:cubicBezTo>
                    <a:lnTo>
                      <a:pt x="610934" y="9297"/>
                    </a:lnTo>
                    <a:cubicBezTo>
                      <a:pt x="609286" y="9755"/>
                      <a:pt x="607533" y="9755"/>
                      <a:pt x="605885" y="9297"/>
                    </a:cubicBezTo>
                    <a:cubicBezTo>
                      <a:pt x="608267" y="10726"/>
                      <a:pt x="620459" y="9297"/>
                      <a:pt x="627126" y="10917"/>
                    </a:cubicBezTo>
                    <a:cubicBezTo>
                      <a:pt x="628269" y="10345"/>
                      <a:pt x="630364" y="9869"/>
                      <a:pt x="629412" y="9202"/>
                    </a:cubicBezTo>
                    <a:lnTo>
                      <a:pt x="627221" y="9202"/>
                    </a:lnTo>
                    <a:cubicBezTo>
                      <a:pt x="625316" y="7964"/>
                      <a:pt x="631222" y="7488"/>
                      <a:pt x="628555" y="6916"/>
                    </a:cubicBezTo>
                    <a:cubicBezTo>
                      <a:pt x="631536" y="5564"/>
                      <a:pt x="634822" y="5011"/>
                      <a:pt x="638080" y="5297"/>
                    </a:cubicBezTo>
                    <a:lnTo>
                      <a:pt x="638842" y="7107"/>
                    </a:lnTo>
                    <a:cubicBezTo>
                      <a:pt x="638842" y="6630"/>
                      <a:pt x="636175" y="6059"/>
                      <a:pt x="635032" y="6630"/>
                    </a:cubicBezTo>
                    <a:cubicBezTo>
                      <a:pt x="636746" y="5773"/>
                      <a:pt x="641223" y="9012"/>
                      <a:pt x="643033" y="6630"/>
                    </a:cubicBezTo>
                    <a:lnTo>
                      <a:pt x="640175" y="5392"/>
                    </a:lnTo>
                    <a:cubicBezTo>
                      <a:pt x="643157" y="3973"/>
                      <a:pt x="646405" y="3230"/>
                      <a:pt x="649700" y="3201"/>
                    </a:cubicBezTo>
                    <a:cubicBezTo>
                      <a:pt x="648081" y="1392"/>
                      <a:pt x="648843" y="3201"/>
                      <a:pt x="646367" y="1296"/>
                    </a:cubicBezTo>
                    <a:cubicBezTo>
                      <a:pt x="648557" y="3868"/>
                      <a:pt x="637318" y="1296"/>
                      <a:pt x="640842" y="3868"/>
                    </a:cubicBezTo>
                    <a:cubicBezTo>
                      <a:pt x="638270" y="1487"/>
                      <a:pt x="636365" y="2916"/>
                      <a:pt x="633031" y="820"/>
                    </a:cubicBezTo>
                    <a:cubicBezTo>
                      <a:pt x="633031" y="1392"/>
                      <a:pt x="634270" y="1963"/>
                      <a:pt x="631317" y="1677"/>
                    </a:cubicBezTo>
                    <a:lnTo>
                      <a:pt x="630650" y="2249"/>
                    </a:lnTo>
                    <a:lnTo>
                      <a:pt x="630650" y="2249"/>
                    </a:lnTo>
                    <a:cubicBezTo>
                      <a:pt x="631231" y="2439"/>
                      <a:pt x="631746" y="2763"/>
                      <a:pt x="632174" y="3201"/>
                    </a:cubicBezTo>
                    <a:cubicBezTo>
                      <a:pt x="630650" y="4535"/>
                      <a:pt x="625983" y="4440"/>
                      <a:pt x="624364" y="5202"/>
                    </a:cubicBezTo>
                    <a:cubicBezTo>
                      <a:pt x="622745" y="5964"/>
                      <a:pt x="625126" y="4535"/>
                      <a:pt x="624364" y="3868"/>
                    </a:cubicBezTo>
                    <a:lnTo>
                      <a:pt x="621983" y="4916"/>
                    </a:lnTo>
                    <a:cubicBezTo>
                      <a:pt x="621983" y="3583"/>
                      <a:pt x="617315" y="2725"/>
                      <a:pt x="621411" y="1963"/>
                    </a:cubicBezTo>
                    <a:lnTo>
                      <a:pt x="617696" y="1963"/>
                    </a:lnTo>
                    <a:cubicBezTo>
                      <a:pt x="615382" y="1401"/>
                      <a:pt x="612962" y="1401"/>
                      <a:pt x="610648" y="1963"/>
                    </a:cubicBezTo>
                    <a:cubicBezTo>
                      <a:pt x="608933" y="1963"/>
                      <a:pt x="606266" y="3487"/>
                      <a:pt x="607790" y="1963"/>
                    </a:cubicBezTo>
                    <a:lnTo>
                      <a:pt x="601885" y="2725"/>
                    </a:lnTo>
                    <a:lnTo>
                      <a:pt x="601885" y="2725"/>
                    </a:lnTo>
                    <a:cubicBezTo>
                      <a:pt x="595770" y="3821"/>
                      <a:pt x="589521" y="3821"/>
                      <a:pt x="583406" y="2725"/>
                    </a:cubicBezTo>
                    <a:cubicBezTo>
                      <a:pt x="581044" y="3097"/>
                      <a:pt x="578625" y="3097"/>
                      <a:pt x="576263" y="2725"/>
                    </a:cubicBezTo>
                    <a:lnTo>
                      <a:pt x="575596" y="1582"/>
                    </a:lnTo>
                    <a:cubicBezTo>
                      <a:pt x="573119" y="1582"/>
                      <a:pt x="568166" y="439"/>
                      <a:pt x="567023" y="1582"/>
                    </a:cubicBezTo>
                    <a:cubicBezTo>
                      <a:pt x="564356" y="-1466"/>
                      <a:pt x="555022" y="916"/>
                      <a:pt x="550640" y="439"/>
                    </a:cubicBezTo>
                    <a:lnTo>
                      <a:pt x="550640" y="1868"/>
                    </a:lnTo>
                    <a:cubicBezTo>
                      <a:pt x="547440" y="1897"/>
                      <a:pt x="544259" y="2211"/>
                      <a:pt x="541115" y="2820"/>
                    </a:cubicBezTo>
                    <a:lnTo>
                      <a:pt x="541115" y="4154"/>
                    </a:lnTo>
                    <a:cubicBezTo>
                      <a:pt x="537877" y="5202"/>
                      <a:pt x="532829" y="3201"/>
                      <a:pt x="527685" y="3297"/>
                    </a:cubicBezTo>
                    <a:cubicBezTo>
                      <a:pt x="527685" y="2820"/>
                      <a:pt x="529400" y="3297"/>
                      <a:pt x="530257" y="3297"/>
                    </a:cubicBezTo>
                    <a:cubicBezTo>
                      <a:pt x="524161" y="249"/>
                      <a:pt x="517398" y="5392"/>
                      <a:pt x="511874" y="3297"/>
                    </a:cubicBezTo>
                    <a:cubicBezTo>
                      <a:pt x="510807" y="3735"/>
                      <a:pt x="509607" y="3735"/>
                      <a:pt x="508540" y="3297"/>
                    </a:cubicBezTo>
                    <a:lnTo>
                      <a:pt x="508540" y="3297"/>
                    </a:lnTo>
                    <a:lnTo>
                      <a:pt x="506635" y="2535"/>
                    </a:lnTo>
                    <a:cubicBezTo>
                      <a:pt x="507149" y="2849"/>
                      <a:pt x="507692" y="3106"/>
                      <a:pt x="508254" y="3297"/>
                    </a:cubicBezTo>
                    <a:cubicBezTo>
                      <a:pt x="506816" y="3335"/>
                      <a:pt x="505377" y="3497"/>
                      <a:pt x="503968" y="3773"/>
                    </a:cubicBezTo>
                    <a:lnTo>
                      <a:pt x="503301" y="2344"/>
                    </a:lnTo>
                    <a:lnTo>
                      <a:pt x="503301" y="2344"/>
                    </a:lnTo>
                    <a:cubicBezTo>
                      <a:pt x="501777" y="1773"/>
                      <a:pt x="502063" y="3011"/>
                      <a:pt x="503301" y="4059"/>
                    </a:cubicBezTo>
                    <a:cubicBezTo>
                      <a:pt x="502558" y="4211"/>
                      <a:pt x="501844" y="4497"/>
                      <a:pt x="501205" y="4916"/>
                    </a:cubicBezTo>
                    <a:cubicBezTo>
                      <a:pt x="499872" y="2630"/>
                      <a:pt x="497014" y="5678"/>
                      <a:pt x="495300" y="3201"/>
                    </a:cubicBezTo>
                    <a:cubicBezTo>
                      <a:pt x="494252" y="4440"/>
                      <a:pt x="487394" y="4154"/>
                      <a:pt x="486537" y="6630"/>
                    </a:cubicBezTo>
                    <a:cubicBezTo>
                      <a:pt x="486537" y="6630"/>
                      <a:pt x="485966" y="6154"/>
                      <a:pt x="486537" y="6154"/>
                    </a:cubicBezTo>
                    <a:cubicBezTo>
                      <a:pt x="484889" y="5697"/>
                      <a:pt x="483137" y="5697"/>
                      <a:pt x="481489" y="6154"/>
                    </a:cubicBezTo>
                    <a:lnTo>
                      <a:pt x="480727" y="4345"/>
                    </a:lnTo>
                    <a:lnTo>
                      <a:pt x="476917" y="6726"/>
                    </a:lnTo>
                    <a:cubicBezTo>
                      <a:pt x="474535" y="5678"/>
                      <a:pt x="473583" y="5011"/>
                      <a:pt x="475869" y="3678"/>
                    </a:cubicBezTo>
                    <a:cubicBezTo>
                      <a:pt x="470345" y="5773"/>
                      <a:pt x="471392" y="4440"/>
                      <a:pt x="466344" y="6535"/>
                    </a:cubicBezTo>
                    <a:lnTo>
                      <a:pt x="466344" y="5392"/>
                    </a:lnTo>
                    <a:cubicBezTo>
                      <a:pt x="464630" y="5392"/>
                      <a:pt x="461963" y="7012"/>
                      <a:pt x="460915" y="6059"/>
                    </a:cubicBezTo>
                    <a:cubicBezTo>
                      <a:pt x="457105" y="3868"/>
                      <a:pt x="441865" y="6059"/>
                      <a:pt x="432340" y="3678"/>
                    </a:cubicBezTo>
                    <a:cubicBezTo>
                      <a:pt x="434245" y="7107"/>
                      <a:pt x="427863" y="2154"/>
                      <a:pt x="427482" y="4821"/>
                    </a:cubicBezTo>
                    <a:cubicBezTo>
                      <a:pt x="426910" y="3963"/>
                      <a:pt x="425482" y="3583"/>
                      <a:pt x="427482" y="2820"/>
                    </a:cubicBezTo>
                    <a:cubicBezTo>
                      <a:pt x="422529" y="3678"/>
                      <a:pt x="419957" y="1582"/>
                      <a:pt x="416528" y="3773"/>
                    </a:cubicBezTo>
                    <a:cubicBezTo>
                      <a:pt x="415957" y="3011"/>
                      <a:pt x="417576" y="2630"/>
                      <a:pt x="417100" y="2154"/>
                    </a:cubicBezTo>
                    <a:cubicBezTo>
                      <a:pt x="416624" y="1677"/>
                      <a:pt x="415480" y="2820"/>
                      <a:pt x="415004" y="2154"/>
                    </a:cubicBezTo>
                    <a:cubicBezTo>
                      <a:pt x="414528" y="1487"/>
                      <a:pt x="415766" y="1487"/>
                      <a:pt x="416528" y="1106"/>
                    </a:cubicBezTo>
                    <a:cubicBezTo>
                      <a:pt x="411385" y="1106"/>
                      <a:pt x="410909" y="3773"/>
                      <a:pt x="410528" y="6059"/>
                    </a:cubicBezTo>
                    <a:cubicBezTo>
                      <a:pt x="408718" y="4916"/>
                      <a:pt x="406365" y="5154"/>
                      <a:pt x="404813" y="6630"/>
                    </a:cubicBezTo>
                    <a:cubicBezTo>
                      <a:pt x="403860" y="5868"/>
                      <a:pt x="402431" y="5106"/>
                      <a:pt x="405575" y="4821"/>
                    </a:cubicBezTo>
                    <a:cubicBezTo>
                      <a:pt x="403765" y="4821"/>
                      <a:pt x="394716" y="3678"/>
                      <a:pt x="394525" y="5583"/>
                    </a:cubicBezTo>
                    <a:cubicBezTo>
                      <a:pt x="393954" y="5583"/>
                      <a:pt x="392049" y="5583"/>
                      <a:pt x="391573" y="5583"/>
                    </a:cubicBezTo>
                    <a:cubicBezTo>
                      <a:pt x="388810" y="5440"/>
                      <a:pt x="386048" y="5440"/>
                      <a:pt x="383286" y="5583"/>
                    </a:cubicBezTo>
                    <a:lnTo>
                      <a:pt x="384334" y="5583"/>
                    </a:lnTo>
                    <a:cubicBezTo>
                      <a:pt x="382810" y="7869"/>
                      <a:pt x="381095" y="6059"/>
                      <a:pt x="377952" y="6345"/>
                    </a:cubicBezTo>
                    <a:lnTo>
                      <a:pt x="377952" y="6345"/>
                    </a:lnTo>
                    <a:cubicBezTo>
                      <a:pt x="370713" y="4725"/>
                      <a:pt x="374809" y="7107"/>
                      <a:pt x="367665" y="5202"/>
                    </a:cubicBezTo>
                    <a:lnTo>
                      <a:pt x="367665" y="6630"/>
                    </a:lnTo>
                    <a:cubicBezTo>
                      <a:pt x="366998" y="9678"/>
                      <a:pt x="361283" y="4821"/>
                      <a:pt x="357188" y="5964"/>
                    </a:cubicBezTo>
                    <a:lnTo>
                      <a:pt x="358616" y="6821"/>
                    </a:lnTo>
                    <a:cubicBezTo>
                      <a:pt x="356425" y="7869"/>
                      <a:pt x="352330" y="2725"/>
                      <a:pt x="350044" y="2344"/>
                    </a:cubicBezTo>
                    <a:cubicBezTo>
                      <a:pt x="350044" y="2344"/>
                      <a:pt x="350806" y="1868"/>
                      <a:pt x="351472" y="1677"/>
                    </a:cubicBezTo>
                    <a:cubicBezTo>
                      <a:pt x="345567" y="-37"/>
                      <a:pt x="350710" y="3583"/>
                      <a:pt x="346329" y="3963"/>
                    </a:cubicBezTo>
                    <a:cubicBezTo>
                      <a:pt x="345472" y="3011"/>
                      <a:pt x="347377" y="1487"/>
                      <a:pt x="344329" y="1296"/>
                    </a:cubicBezTo>
                    <a:cubicBezTo>
                      <a:pt x="342900" y="439"/>
                      <a:pt x="335661" y="4535"/>
                      <a:pt x="331565" y="2630"/>
                    </a:cubicBezTo>
                    <a:cubicBezTo>
                      <a:pt x="332518" y="3392"/>
                      <a:pt x="333375" y="4154"/>
                      <a:pt x="331565" y="4725"/>
                    </a:cubicBezTo>
                    <a:cubicBezTo>
                      <a:pt x="329755" y="5297"/>
                      <a:pt x="323088" y="1773"/>
                      <a:pt x="320230" y="4249"/>
                    </a:cubicBezTo>
                    <a:cubicBezTo>
                      <a:pt x="320230" y="4249"/>
                      <a:pt x="319659" y="3773"/>
                      <a:pt x="319659" y="3583"/>
                    </a:cubicBezTo>
                    <a:cubicBezTo>
                      <a:pt x="316382" y="3916"/>
                      <a:pt x="313182" y="4716"/>
                      <a:pt x="310134" y="5964"/>
                    </a:cubicBezTo>
                    <a:cubicBezTo>
                      <a:pt x="307848" y="1106"/>
                      <a:pt x="295084" y="8345"/>
                      <a:pt x="295084" y="3868"/>
                    </a:cubicBezTo>
                    <a:lnTo>
                      <a:pt x="287655" y="3868"/>
                    </a:lnTo>
                    <a:lnTo>
                      <a:pt x="287655" y="3868"/>
                    </a:lnTo>
                    <a:cubicBezTo>
                      <a:pt x="284816" y="3459"/>
                      <a:pt x="281921" y="4135"/>
                      <a:pt x="279559" y="5773"/>
                    </a:cubicBezTo>
                    <a:cubicBezTo>
                      <a:pt x="278511" y="5773"/>
                      <a:pt x="279559" y="5011"/>
                      <a:pt x="279559" y="4821"/>
                    </a:cubicBezTo>
                    <a:cubicBezTo>
                      <a:pt x="275044" y="3668"/>
                      <a:pt x="270272" y="4211"/>
                      <a:pt x="266129" y="6345"/>
                    </a:cubicBezTo>
                    <a:lnTo>
                      <a:pt x="265462" y="4821"/>
                    </a:lnTo>
                    <a:cubicBezTo>
                      <a:pt x="263938" y="5678"/>
                      <a:pt x="255460" y="2630"/>
                      <a:pt x="248603" y="4249"/>
                    </a:cubicBezTo>
                    <a:cubicBezTo>
                      <a:pt x="248774" y="3973"/>
                      <a:pt x="249050" y="3763"/>
                      <a:pt x="249364" y="3678"/>
                    </a:cubicBezTo>
                    <a:cubicBezTo>
                      <a:pt x="241745" y="5297"/>
                      <a:pt x="230981" y="-418"/>
                      <a:pt x="228219" y="4916"/>
                    </a:cubicBezTo>
                    <a:lnTo>
                      <a:pt x="223171" y="6154"/>
                    </a:lnTo>
                    <a:cubicBezTo>
                      <a:pt x="229743" y="6630"/>
                      <a:pt x="222218" y="8535"/>
                      <a:pt x="224885" y="9393"/>
                    </a:cubicBezTo>
                    <a:cubicBezTo>
                      <a:pt x="222313" y="9393"/>
                      <a:pt x="218218" y="7773"/>
                      <a:pt x="221361" y="7488"/>
                    </a:cubicBezTo>
                    <a:lnTo>
                      <a:pt x="221361" y="7488"/>
                    </a:lnTo>
                    <a:cubicBezTo>
                      <a:pt x="222599" y="4725"/>
                      <a:pt x="213265" y="6535"/>
                      <a:pt x="213455" y="4630"/>
                    </a:cubicBezTo>
                    <a:cubicBezTo>
                      <a:pt x="200596" y="4630"/>
                      <a:pt x="188024" y="3201"/>
                      <a:pt x="175927" y="3106"/>
                    </a:cubicBezTo>
                    <a:lnTo>
                      <a:pt x="177355" y="5297"/>
                    </a:lnTo>
                    <a:lnTo>
                      <a:pt x="173069" y="5297"/>
                    </a:lnTo>
                    <a:cubicBezTo>
                      <a:pt x="172021" y="4821"/>
                      <a:pt x="171641" y="3678"/>
                      <a:pt x="174593" y="3773"/>
                    </a:cubicBezTo>
                    <a:cubicBezTo>
                      <a:pt x="173069" y="2535"/>
                      <a:pt x="169545" y="4725"/>
                      <a:pt x="169545" y="5202"/>
                    </a:cubicBezTo>
                    <a:cubicBezTo>
                      <a:pt x="163639" y="4345"/>
                      <a:pt x="171831" y="2725"/>
                      <a:pt x="170021" y="2630"/>
                    </a:cubicBezTo>
                    <a:lnTo>
                      <a:pt x="167545" y="2630"/>
                    </a:lnTo>
                    <a:lnTo>
                      <a:pt x="168116" y="2630"/>
                    </a:lnTo>
                    <a:cubicBezTo>
                      <a:pt x="166440" y="3859"/>
                      <a:pt x="164382" y="4468"/>
                      <a:pt x="162306" y="4345"/>
                    </a:cubicBezTo>
                    <a:cubicBezTo>
                      <a:pt x="160020" y="4345"/>
                      <a:pt x="161163" y="3011"/>
                      <a:pt x="160210" y="2916"/>
                    </a:cubicBezTo>
                    <a:cubicBezTo>
                      <a:pt x="159258" y="2820"/>
                      <a:pt x="160210" y="2916"/>
                      <a:pt x="158877" y="2916"/>
                    </a:cubicBezTo>
                    <a:lnTo>
                      <a:pt x="153543" y="2916"/>
                    </a:lnTo>
                    <a:lnTo>
                      <a:pt x="155734" y="4630"/>
                    </a:lnTo>
                    <a:cubicBezTo>
                      <a:pt x="153353" y="5487"/>
                      <a:pt x="150685" y="4630"/>
                      <a:pt x="153162" y="6440"/>
                    </a:cubicBezTo>
                    <a:cubicBezTo>
                      <a:pt x="149542" y="3487"/>
                      <a:pt x="133350" y="5392"/>
                      <a:pt x="131159" y="4440"/>
                    </a:cubicBezTo>
                    <a:cubicBezTo>
                      <a:pt x="127749" y="5516"/>
                      <a:pt x="124149" y="5906"/>
                      <a:pt x="120587" y="5583"/>
                    </a:cubicBezTo>
                    <a:cubicBezTo>
                      <a:pt x="121634" y="5583"/>
                      <a:pt x="122206" y="7773"/>
                      <a:pt x="118681" y="7583"/>
                    </a:cubicBezTo>
                    <a:cubicBezTo>
                      <a:pt x="120015" y="3678"/>
                      <a:pt x="112395" y="5868"/>
                      <a:pt x="109156" y="3011"/>
                    </a:cubicBezTo>
                    <a:cubicBezTo>
                      <a:pt x="111728" y="4916"/>
                      <a:pt x="99631" y="3011"/>
                      <a:pt x="103251" y="6154"/>
                    </a:cubicBezTo>
                    <a:cubicBezTo>
                      <a:pt x="100393" y="6154"/>
                      <a:pt x="103251" y="4725"/>
                      <a:pt x="100870" y="3773"/>
                    </a:cubicBezTo>
                    <a:cubicBezTo>
                      <a:pt x="92974" y="4278"/>
                      <a:pt x="85049" y="4278"/>
                      <a:pt x="77153" y="3773"/>
                    </a:cubicBezTo>
                    <a:cubicBezTo>
                      <a:pt x="77153" y="3773"/>
                      <a:pt x="78486" y="5106"/>
                      <a:pt x="76581" y="5868"/>
                    </a:cubicBezTo>
                    <a:lnTo>
                      <a:pt x="72104" y="3297"/>
                    </a:lnTo>
                    <a:cubicBezTo>
                      <a:pt x="70390" y="3297"/>
                      <a:pt x="70580" y="6249"/>
                      <a:pt x="67532" y="4440"/>
                    </a:cubicBezTo>
                    <a:cubicBezTo>
                      <a:pt x="67532" y="4916"/>
                      <a:pt x="68580" y="5583"/>
                      <a:pt x="67532" y="5678"/>
                    </a:cubicBezTo>
                    <a:cubicBezTo>
                      <a:pt x="50863" y="3201"/>
                      <a:pt x="33433" y="7773"/>
                      <a:pt x="16478" y="3011"/>
                    </a:cubicBezTo>
                    <a:cubicBezTo>
                      <a:pt x="18764" y="4059"/>
                      <a:pt x="17240" y="4154"/>
                      <a:pt x="15430" y="4154"/>
                    </a:cubicBezTo>
                    <a:cubicBezTo>
                      <a:pt x="16573" y="4154"/>
                      <a:pt x="15430" y="5487"/>
                      <a:pt x="15430" y="6154"/>
                    </a:cubicBezTo>
                    <a:lnTo>
                      <a:pt x="8382" y="4249"/>
                    </a:lnTo>
                    <a:cubicBezTo>
                      <a:pt x="7048" y="6154"/>
                      <a:pt x="762" y="4249"/>
                      <a:pt x="0" y="6154"/>
                    </a:cubicBezTo>
                    <a:lnTo>
                      <a:pt x="2286" y="6154"/>
                    </a:lnTo>
                    <a:cubicBezTo>
                      <a:pt x="-762" y="8345"/>
                      <a:pt x="6477" y="11012"/>
                      <a:pt x="6001" y="13774"/>
                    </a:cubicBezTo>
                    <a:cubicBezTo>
                      <a:pt x="9334" y="11298"/>
                      <a:pt x="14859" y="17489"/>
                      <a:pt x="20383" y="13774"/>
                    </a:cubicBezTo>
                    <a:cubicBezTo>
                      <a:pt x="21527" y="14346"/>
                      <a:pt x="19336" y="14631"/>
                      <a:pt x="20383" y="15298"/>
                    </a:cubicBezTo>
                    <a:cubicBezTo>
                      <a:pt x="22184" y="14012"/>
                      <a:pt x="24479" y="13660"/>
                      <a:pt x="26575" y="14346"/>
                    </a:cubicBezTo>
                    <a:lnTo>
                      <a:pt x="26575" y="14346"/>
                    </a:lnTo>
                    <a:cubicBezTo>
                      <a:pt x="34033" y="14431"/>
                      <a:pt x="41481" y="15012"/>
                      <a:pt x="48863" y="16060"/>
                    </a:cubicBezTo>
                    <a:lnTo>
                      <a:pt x="48196" y="14727"/>
                    </a:lnTo>
                    <a:cubicBezTo>
                      <a:pt x="49425" y="14793"/>
                      <a:pt x="50625" y="15117"/>
                      <a:pt x="51721" y="15679"/>
                    </a:cubicBezTo>
                    <a:cubicBezTo>
                      <a:pt x="54102" y="13584"/>
                      <a:pt x="45815" y="15679"/>
                      <a:pt x="48006" y="13203"/>
                    </a:cubicBezTo>
                    <a:cubicBezTo>
                      <a:pt x="50768" y="16060"/>
                      <a:pt x="62865" y="13203"/>
                      <a:pt x="64770" y="16441"/>
                    </a:cubicBezTo>
                    <a:cubicBezTo>
                      <a:pt x="68008" y="16441"/>
                      <a:pt x="63817" y="14822"/>
                      <a:pt x="67056" y="14917"/>
                    </a:cubicBezTo>
                    <a:lnTo>
                      <a:pt x="67913" y="15774"/>
                    </a:lnTo>
                    <a:lnTo>
                      <a:pt x="68771" y="14631"/>
                    </a:lnTo>
                    <a:cubicBezTo>
                      <a:pt x="70866" y="14631"/>
                      <a:pt x="72009" y="15870"/>
                      <a:pt x="72009" y="16632"/>
                    </a:cubicBezTo>
                    <a:cubicBezTo>
                      <a:pt x="71342" y="16546"/>
                      <a:pt x="70675" y="16546"/>
                      <a:pt x="70009" y="16632"/>
                    </a:cubicBezTo>
                    <a:cubicBezTo>
                      <a:pt x="72771" y="17679"/>
                      <a:pt x="77819" y="16632"/>
                      <a:pt x="78772" y="16632"/>
                    </a:cubicBezTo>
                    <a:lnTo>
                      <a:pt x="75629" y="16060"/>
                    </a:lnTo>
                    <a:cubicBezTo>
                      <a:pt x="85173" y="16079"/>
                      <a:pt x="94707" y="15603"/>
                      <a:pt x="104204" y="14631"/>
                    </a:cubicBezTo>
                    <a:lnTo>
                      <a:pt x="103537" y="13965"/>
                    </a:lnTo>
                    <a:cubicBezTo>
                      <a:pt x="110109" y="12726"/>
                      <a:pt x="108775" y="14727"/>
                      <a:pt x="116014" y="13965"/>
                    </a:cubicBezTo>
                    <a:lnTo>
                      <a:pt x="116014" y="13965"/>
                    </a:lnTo>
                    <a:cubicBezTo>
                      <a:pt x="117710" y="13307"/>
                      <a:pt x="119529" y="13022"/>
                      <a:pt x="121349" y="13108"/>
                    </a:cubicBezTo>
                    <a:cubicBezTo>
                      <a:pt x="119539" y="13870"/>
                      <a:pt x="124778" y="14631"/>
                      <a:pt x="122396" y="15393"/>
                    </a:cubicBezTo>
                    <a:cubicBezTo>
                      <a:pt x="129445" y="14155"/>
                      <a:pt x="125921" y="14441"/>
                      <a:pt x="130588" y="11964"/>
                    </a:cubicBezTo>
                    <a:lnTo>
                      <a:pt x="131635" y="13108"/>
                    </a:lnTo>
                    <a:cubicBezTo>
                      <a:pt x="133121" y="11841"/>
                      <a:pt x="135026" y="11193"/>
                      <a:pt x="136970" y="11298"/>
                    </a:cubicBezTo>
                    <a:cubicBezTo>
                      <a:pt x="134017" y="12250"/>
                      <a:pt x="139255" y="12917"/>
                      <a:pt x="135922" y="14155"/>
                    </a:cubicBezTo>
                    <a:cubicBezTo>
                      <a:pt x="143542" y="16537"/>
                      <a:pt x="147161" y="11774"/>
                      <a:pt x="150590" y="15203"/>
                    </a:cubicBezTo>
                    <a:cubicBezTo>
                      <a:pt x="154019" y="12250"/>
                      <a:pt x="144113" y="13584"/>
                      <a:pt x="146018" y="12917"/>
                    </a:cubicBezTo>
                    <a:cubicBezTo>
                      <a:pt x="144399" y="11964"/>
                      <a:pt x="148876" y="10726"/>
                      <a:pt x="151257" y="11012"/>
                    </a:cubicBezTo>
                    <a:cubicBezTo>
                      <a:pt x="153638" y="11298"/>
                      <a:pt x="155353" y="14822"/>
                      <a:pt x="161354" y="14822"/>
                    </a:cubicBezTo>
                    <a:cubicBezTo>
                      <a:pt x="160782" y="14822"/>
                      <a:pt x="160782" y="14822"/>
                      <a:pt x="160115" y="14822"/>
                    </a:cubicBezTo>
                    <a:cubicBezTo>
                      <a:pt x="162401" y="15584"/>
                      <a:pt x="164592" y="13774"/>
                      <a:pt x="167354" y="14822"/>
                    </a:cubicBezTo>
                    <a:cubicBezTo>
                      <a:pt x="168878" y="13012"/>
                      <a:pt x="170974" y="14822"/>
                      <a:pt x="171450" y="12631"/>
                    </a:cubicBezTo>
                    <a:lnTo>
                      <a:pt x="165830" y="13108"/>
                    </a:lnTo>
                    <a:cubicBezTo>
                      <a:pt x="168974" y="12536"/>
                      <a:pt x="171926" y="9774"/>
                      <a:pt x="177165" y="11107"/>
                    </a:cubicBezTo>
                    <a:cubicBezTo>
                      <a:pt x="176260" y="11783"/>
                      <a:pt x="175222" y="12269"/>
                      <a:pt x="174117" y="12536"/>
                    </a:cubicBezTo>
                    <a:cubicBezTo>
                      <a:pt x="175641" y="13203"/>
                      <a:pt x="177070" y="12536"/>
                      <a:pt x="178594" y="12536"/>
                    </a:cubicBezTo>
                    <a:cubicBezTo>
                      <a:pt x="178594" y="14822"/>
                      <a:pt x="171926" y="13012"/>
                      <a:pt x="168497" y="14822"/>
                    </a:cubicBezTo>
                    <a:cubicBezTo>
                      <a:pt x="170117" y="15774"/>
                      <a:pt x="174879" y="13108"/>
                      <a:pt x="173164" y="15584"/>
                    </a:cubicBezTo>
                    <a:cubicBezTo>
                      <a:pt x="175641" y="12441"/>
                      <a:pt x="179165" y="16060"/>
                      <a:pt x="183261" y="13584"/>
                    </a:cubicBezTo>
                    <a:lnTo>
                      <a:pt x="183261" y="15012"/>
                    </a:lnTo>
                    <a:cubicBezTo>
                      <a:pt x="184261" y="14479"/>
                      <a:pt x="185366" y="14184"/>
                      <a:pt x="186500" y="14155"/>
                    </a:cubicBezTo>
                    <a:lnTo>
                      <a:pt x="184309" y="15965"/>
                    </a:lnTo>
                    <a:cubicBezTo>
                      <a:pt x="187642" y="14441"/>
                      <a:pt x="190691" y="17298"/>
                      <a:pt x="193834" y="15965"/>
                    </a:cubicBezTo>
                    <a:cubicBezTo>
                      <a:pt x="187262" y="15965"/>
                      <a:pt x="192405" y="14250"/>
                      <a:pt x="189547" y="13298"/>
                    </a:cubicBezTo>
                    <a:cubicBezTo>
                      <a:pt x="197739" y="11393"/>
                      <a:pt x="194310" y="16917"/>
                      <a:pt x="203454" y="16251"/>
                    </a:cubicBezTo>
                    <a:cubicBezTo>
                      <a:pt x="202216" y="16251"/>
                      <a:pt x="198787" y="15393"/>
                      <a:pt x="200787" y="14727"/>
                    </a:cubicBezTo>
                    <a:cubicBezTo>
                      <a:pt x="202587" y="14965"/>
                      <a:pt x="204321" y="15508"/>
                      <a:pt x="205930" y="16346"/>
                    </a:cubicBezTo>
                    <a:cubicBezTo>
                      <a:pt x="212026" y="16346"/>
                      <a:pt x="204978" y="14917"/>
                      <a:pt x="207550" y="14060"/>
                    </a:cubicBezTo>
                    <a:cubicBezTo>
                      <a:pt x="209645" y="15679"/>
                      <a:pt x="210598" y="13298"/>
                      <a:pt x="213265" y="12822"/>
                    </a:cubicBezTo>
                    <a:lnTo>
                      <a:pt x="213265" y="14250"/>
                    </a:lnTo>
                    <a:cubicBezTo>
                      <a:pt x="220218" y="15108"/>
                      <a:pt x="215075" y="11298"/>
                      <a:pt x="221361" y="12345"/>
                    </a:cubicBezTo>
                    <a:lnTo>
                      <a:pt x="218694" y="14346"/>
                    </a:lnTo>
                    <a:lnTo>
                      <a:pt x="221933" y="13774"/>
                    </a:lnTo>
                    <a:lnTo>
                      <a:pt x="221266" y="15393"/>
                    </a:lnTo>
                    <a:cubicBezTo>
                      <a:pt x="223933" y="14584"/>
                      <a:pt x="226790" y="14584"/>
                      <a:pt x="229457" y="15393"/>
                    </a:cubicBezTo>
                    <a:cubicBezTo>
                      <a:pt x="228600" y="14346"/>
                      <a:pt x="229457" y="12822"/>
                      <a:pt x="232981" y="12726"/>
                    </a:cubicBezTo>
                    <a:cubicBezTo>
                      <a:pt x="236506" y="12631"/>
                      <a:pt x="231743" y="14060"/>
                      <a:pt x="236125" y="13870"/>
                    </a:cubicBezTo>
                    <a:cubicBezTo>
                      <a:pt x="235172" y="14822"/>
                      <a:pt x="234125" y="15870"/>
                      <a:pt x="232220" y="14631"/>
                    </a:cubicBezTo>
                    <a:cubicBezTo>
                      <a:pt x="232220" y="14631"/>
                      <a:pt x="231172" y="15489"/>
                      <a:pt x="230981" y="15965"/>
                    </a:cubicBezTo>
                    <a:cubicBezTo>
                      <a:pt x="233372" y="16432"/>
                      <a:pt x="235830" y="16432"/>
                      <a:pt x="238220" y="15965"/>
                    </a:cubicBezTo>
                    <a:cubicBezTo>
                      <a:pt x="237649" y="15965"/>
                      <a:pt x="236887" y="15965"/>
                      <a:pt x="236601" y="15965"/>
                    </a:cubicBezTo>
                    <a:lnTo>
                      <a:pt x="242888" y="14060"/>
                    </a:lnTo>
                    <a:cubicBezTo>
                      <a:pt x="243840" y="14060"/>
                      <a:pt x="242888" y="15012"/>
                      <a:pt x="242316" y="15393"/>
                    </a:cubicBezTo>
                    <a:cubicBezTo>
                      <a:pt x="243554" y="15393"/>
                      <a:pt x="244507" y="14631"/>
                      <a:pt x="246317" y="14536"/>
                    </a:cubicBezTo>
                    <a:cubicBezTo>
                      <a:pt x="246317" y="15679"/>
                      <a:pt x="246317" y="16822"/>
                      <a:pt x="243364" y="17394"/>
                    </a:cubicBezTo>
                    <a:lnTo>
                      <a:pt x="249364" y="16060"/>
                    </a:lnTo>
                    <a:cubicBezTo>
                      <a:pt x="249364" y="16632"/>
                      <a:pt x="252413" y="17489"/>
                      <a:pt x="251650" y="17870"/>
                    </a:cubicBezTo>
                    <a:cubicBezTo>
                      <a:pt x="254984" y="18537"/>
                      <a:pt x="259842" y="15679"/>
                      <a:pt x="264319" y="16537"/>
                    </a:cubicBezTo>
                    <a:cubicBezTo>
                      <a:pt x="264804" y="16213"/>
                      <a:pt x="265357" y="16022"/>
                      <a:pt x="265938" y="15965"/>
                    </a:cubicBezTo>
                    <a:cubicBezTo>
                      <a:pt x="270148" y="16870"/>
                      <a:pt x="274491" y="16870"/>
                      <a:pt x="278701" y="15965"/>
                    </a:cubicBezTo>
                    <a:lnTo>
                      <a:pt x="281464" y="17965"/>
                    </a:lnTo>
                    <a:cubicBezTo>
                      <a:pt x="285369" y="17965"/>
                      <a:pt x="277749" y="15393"/>
                      <a:pt x="284131" y="14631"/>
                    </a:cubicBezTo>
                    <a:cubicBezTo>
                      <a:pt x="288703" y="13965"/>
                      <a:pt x="285845" y="16441"/>
                      <a:pt x="287464" y="17013"/>
                    </a:cubicBezTo>
                    <a:cubicBezTo>
                      <a:pt x="290541" y="15012"/>
                      <a:pt x="294332" y="14460"/>
                      <a:pt x="297847" y="15489"/>
                    </a:cubicBezTo>
                    <a:cubicBezTo>
                      <a:pt x="296542" y="16537"/>
                      <a:pt x="295132" y="17460"/>
                      <a:pt x="293656" y="18251"/>
                    </a:cubicBezTo>
                    <a:close/>
                    <a:moveTo>
                      <a:pt x="341281" y="17298"/>
                    </a:moveTo>
                    <a:cubicBezTo>
                      <a:pt x="340424" y="17298"/>
                      <a:pt x="338518" y="18537"/>
                      <a:pt x="337852" y="17298"/>
                    </a:cubicBezTo>
                    <a:cubicBezTo>
                      <a:pt x="338900" y="16060"/>
                      <a:pt x="339757" y="16822"/>
                      <a:pt x="341281" y="17298"/>
                    </a:cubicBezTo>
                    <a:close/>
                    <a:moveTo>
                      <a:pt x="413766" y="13870"/>
                    </a:moveTo>
                    <a:cubicBezTo>
                      <a:pt x="413099" y="14346"/>
                      <a:pt x="412051" y="13870"/>
                      <a:pt x="410813" y="13870"/>
                    </a:cubicBezTo>
                    <a:cubicBezTo>
                      <a:pt x="411785" y="13641"/>
                      <a:pt x="412794" y="13641"/>
                      <a:pt x="413766" y="13870"/>
                    </a:cubicBezTo>
                    <a:close/>
                    <a:moveTo>
                      <a:pt x="615505" y="4345"/>
                    </a:moveTo>
                    <a:lnTo>
                      <a:pt x="615505" y="4345"/>
                    </a:lnTo>
                    <a:cubicBezTo>
                      <a:pt x="613410" y="3678"/>
                      <a:pt x="614077" y="3678"/>
                      <a:pt x="615505" y="3678"/>
                    </a:cubicBezTo>
                    <a:close/>
                    <a:moveTo>
                      <a:pt x="619792" y="4916"/>
                    </a:moveTo>
                    <a:cubicBezTo>
                      <a:pt x="620268" y="4916"/>
                      <a:pt x="619792" y="4916"/>
                      <a:pt x="619792" y="4345"/>
                    </a:cubicBezTo>
                    <a:cubicBezTo>
                      <a:pt x="619792" y="3773"/>
                      <a:pt x="618554" y="4345"/>
                      <a:pt x="617506" y="4345"/>
                    </a:cubicBezTo>
                    <a:cubicBezTo>
                      <a:pt x="616458" y="4345"/>
                      <a:pt x="618554" y="5011"/>
                      <a:pt x="619792" y="4630"/>
                    </a:cubicBezTo>
                    <a:close/>
                    <a:moveTo>
                      <a:pt x="160592" y="5487"/>
                    </a:moveTo>
                    <a:lnTo>
                      <a:pt x="161354" y="5487"/>
                    </a:lnTo>
                    <a:cubicBezTo>
                      <a:pt x="159829" y="5964"/>
                      <a:pt x="159829" y="5678"/>
                      <a:pt x="160592" y="5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FA4BDA8A-450C-8146-8DD6-32667D9D3908}"/>
                  </a:ext>
                </a:extLst>
              </p:cNvPr>
              <p:cNvSpPr/>
              <p:nvPr/>
            </p:nvSpPr>
            <p:spPr>
              <a:xfrm>
                <a:off x="8192549" y="2137865"/>
                <a:ext cx="528" cy="762"/>
              </a:xfrm>
              <a:custGeom>
                <a:avLst/>
                <a:gdLst>
                  <a:gd name="connsiteX0" fmla="*/ 529 w 528"/>
                  <a:gd name="connsiteY0" fmla="*/ 762 h 762"/>
                  <a:gd name="connsiteX1" fmla="*/ 52 w 528"/>
                  <a:gd name="connsiteY1" fmla="*/ 0 h 762"/>
                  <a:gd name="connsiteX2" fmla="*/ 529 w 528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8" h="762">
                    <a:moveTo>
                      <a:pt x="529" y="762"/>
                    </a:moveTo>
                    <a:cubicBezTo>
                      <a:pt x="319" y="543"/>
                      <a:pt x="157" y="286"/>
                      <a:pt x="52" y="0"/>
                    </a:cubicBezTo>
                    <a:cubicBezTo>
                      <a:pt x="52" y="0"/>
                      <a:pt x="-233" y="476"/>
                      <a:pt x="529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925EDCF7-B34D-8E7E-7F9E-F09B241FBAEF}"/>
                  </a:ext>
                </a:extLst>
              </p:cNvPr>
              <p:cNvSpPr/>
              <p:nvPr/>
            </p:nvSpPr>
            <p:spPr>
              <a:xfrm>
                <a:off x="8051536" y="214167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2" name="任意多边形: 形状 371">
                <a:extLst>
                  <a:ext uri="{FF2B5EF4-FFF2-40B4-BE49-F238E27FC236}">
                    <a16:creationId xmlns:a16="http://schemas.microsoft.com/office/drawing/2014/main" id="{5FE1754E-3564-0A1E-B8EB-7C4C79A2A2D8}"/>
                  </a:ext>
                </a:extLst>
              </p:cNvPr>
              <p:cNvSpPr/>
              <p:nvPr/>
            </p:nvSpPr>
            <p:spPr>
              <a:xfrm>
                <a:off x="8339382" y="2138723"/>
                <a:ext cx="1714" cy="666"/>
              </a:xfrm>
              <a:custGeom>
                <a:avLst/>
                <a:gdLst>
                  <a:gd name="connsiteX0" fmla="*/ 1714 w 1714"/>
                  <a:gd name="connsiteY0" fmla="*/ 667 h 666"/>
                  <a:gd name="connsiteX1" fmla="*/ 0 w 1714"/>
                  <a:gd name="connsiteY1" fmla="*/ 0 h 666"/>
                  <a:gd name="connsiteX2" fmla="*/ 1714 w 1714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666">
                    <a:moveTo>
                      <a:pt x="1714" y="667"/>
                    </a:moveTo>
                    <a:cubicBezTo>
                      <a:pt x="1105" y="572"/>
                      <a:pt x="514" y="343"/>
                      <a:pt x="0" y="0"/>
                    </a:cubicBezTo>
                    <a:cubicBezTo>
                      <a:pt x="0" y="0"/>
                      <a:pt x="286" y="572"/>
                      <a:pt x="1714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3" name="任意多边形: 形状 372">
                <a:extLst>
                  <a:ext uri="{FF2B5EF4-FFF2-40B4-BE49-F238E27FC236}">
                    <a16:creationId xmlns:a16="http://schemas.microsoft.com/office/drawing/2014/main" id="{24411F8F-8842-5CF0-4816-8405ED6772BD}"/>
                  </a:ext>
                </a:extLst>
              </p:cNvPr>
              <p:cNvSpPr/>
              <p:nvPr/>
            </p:nvSpPr>
            <p:spPr>
              <a:xfrm>
                <a:off x="8427202" y="2124999"/>
                <a:ext cx="2762" cy="484"/>
              </a:xfrm>
              <a:custGeom>
                <a:avLst/>
                <a:gdLst>
                  <a:gd name="connsiteX0" fmla="*/ 2762 w 2762"/>
                  <a:gd name="connsiteY0" fmla="*/ 8 h 484"/>
                  <a:gd name="connsiteX1" fmla="*/ 0 w 2762"/>
                  <a:gd name="connsiteY1" fmla="*/ 8 h 484"/>
                  <a:gd name="connsiteX2" fmla="*/ 2476 w 2762"/>
                  <a:gd name="connsiteY2" fmla="*/ 484 h 484"/>
                  <a:gd name="connsiteX3" fmla="*/ 2762 w 2762"/>
                  <a:gd name="connsiteY3" fmla="*/ 8 h 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484">
                    <a:moveTo>
                      <a:pt x="2762" y="8"/>
                    </a:moveTo>
                    <a:lnTo>
                      <a:pt x="0" y="8"/>
                    </a:lnTo>
                    <a:cubicBezTo>
                      <a:pt x="848" y="-40"/>
                      <a:pt x="1705" y="122"/>
                      <a:pt x="2476" y="484"/>
                    </a:cubicBezTo>
                    <a:cubicBezTo>
                      <a:pt x="2476" y="484"/>
                      <a:pt x="1905" y="103"/>
                      <a:pt x="27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4" name="任意多边形: 形状 373">
                <a:extLst>
                  <a:ext uri="{FF2B5EF4-FFF2-40B4-BE49-F238E27FC236}">
                    <a16:creationId xmlns:a16="http://schemas.microsoft.com/office/drawing/2014/main" id="{A7BCECFE-45D6-AD35-BFB5-81C014373F2C}"/>
                  </a:ext>
                </a:extLst>
              </p:cNvPr>
              <p:cNvSpPr/>
              <p:nvPr/>
            </p:nvSpPr>
            <p:spPr>
              <a:xfrm>
                <a:off x="8452975" y="2133091"/>
                <a:ext cx="2040" cy="679"/>
              </a:xfrm>
              <a:custGeom>
                <a:avLst/>
                <a:gdLst>
                  <a:gd name="connsiteX0" fmla="*/ 802 w 2040"/>
                  <a:gd name="connsiteY0" fmla="*/ 679 h 679"/>
                  <a:gd name="connsiteX1" fmla="*/ 2040 w 2040"/>
                  <a:gd name="connsiteY1" fmla="*/ 679 h 679"/>
                  <a:gd name="connsiteX2" fmla="*/ 2040 w 2040"/>
                  <a:gd name="connsiteY2" fmla="*/ 12 h 679"/>
                  <a:gd name="connsiteX3" fmla="*/ 802 w 2040"/>
                  <a:gd name="connsiteY3" fmla="*/ 679 h 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0" h="679">
                    <a:moveTo>
                      <a:pt x="802" y="679"/>
                    </a:moveTo>
                    <a:cubicBezTo>
                      <a:pt x="802" y="679"/>
                      <a:pt x="1659" y="679"/>
                      <a:pt x="2040" y="679"/>
                    </a:cubicBezTo>
                    <a:lnTo>
                      <a:pt x="2040" y="12"/>
                    </a:lnTo>
                    <a:cubicBezTo>
                      <a:pt x="230" y="-83"/>
                      <a:pt x="-817" y="393"/>
                      <a:pt x="802" y="6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5" name="任意多边形: 形状 374">
                <a:extLst>
                  <a:ext uri="{FF2B5EF4-FFF2-40B4-BE49-F238E27FC236}">
                    <a16:creationId xmlns:a16="http://schemas.microsoft.com/office/drawing/2014/main" id="{1D26315E-E6CF-5B38-EFF3-8A3E7053832F}"/>
                  </a:ext>
                </a:extLst>
              </p:cNvPr>
              <p:cNvSpPr/>
              <p:nvPr/>
            </p:nvSpPr>
            <p:spPr>
              <a:xfrm>
                <a:off x="8432536" y="2129185"/>
                <a:ext cx="3822" cy="1358"/>
              </a:xfrm>
              <a:custGeom>
                <a:avLst/>
                <a:gdLst>
                  <a:gd name="connsiteX0" fmla="*/ 0 w 3822"/>
                  <a:gd name="connsiteY0" fmla="*/ 584 h 1358"/>
                  <a:gd name="connsiteX1" fmla="*/ 3810 w 3822"/>
                  <a:gd name="connsiteY1" fmla="*/ 1060 h 1358"/>
                  <a:gd name="connsiteX2" fmla="*/ 3810 w 3822"/>
                  <a:gd name="connsiteY2" fmla="*/ 1060 h 1358"/>
                  <a:gd name="connsiteX3" fmla="*/ 0 w 3822"/>
                  <a:gd name="connsiteY3" fmla="*/ 584 h 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2" h="1358">
                    <a:moveTo>
                      <a:pt x="0" y="584"/>
                    </a:moveTo>
                    <a:cubicBezTo>
                      <a:pt x="0" y="1727"/>
                      <a:pt x="1905" y="1346"/>
                      <a:pt x="3810" y="1060"/>
                    </a:cubicBezTo>
                    <a:lnTo>
                      <a:pt x="3810" y="1060"/>
                    </a:lnTo>
                    <a:cubicBezTo>
                      <a:pt x="4000" y="-559"/>
                      <a:pt x="2000" y="12"/>
                      <a:pt x="0" y="5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E4983C52-5A03-D6A9-7596-46B13FBED49B}"/>
                  </a:ext>
                </a:extLst>
              </p:cNvPr>
              <p:cNvSpPr/>
              <p:nvPr/>
            </p:nvSpPr>
            <p:spPr>
              <a:xfrm>
                <a:off x="8436822" y="2129902"/>
                <a:ext cx="1765" cy="343"/>
              </a:xfrm>
              <a:custGeom>
                <a:avLst/>
                <a:gdLst>
                  <a:gd name="connsiteX0" fmla="*/ 0 w 1765"/>
                  <a:gd name="connsiteY0" fmla="*/ 343 h 343"/>
                  <a:gd name="connsiteX1" fmla="*/ 1715 w 1765"/>
                  <a:gd name="connsiteY1" fmla="*/ 343 h 343"/>
                  <a:gd name="connsiteX2" fmla="*/ 0 w 1765"/>
                  <a:gd name="connsiteY2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65" h="343">
                    <a:moveTo>
                      <a:pt x="0" y="343"/>
                    </a:moveTo>
                    <a:cubicBezTo>
                      <a:pt x="571" y="296"/>
                      <a:pt x="1143" y="296"/>
                      <a:pt x="1715" y="343"/>
                    </a:cubicBezTo>
                    <a:cubicBezTo>
                      <a:pt x="2000" y="-323"/>
                      <a:pt x="1048" y="153"/>
                      <a:pt x="0" y="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7" name="任意多边形: 形状 376">
                <a:extLst>
                  <a:ext uri="{FF2B5EF4-FFF2-40B4-BE49-F238E27FC236}">
                    <a16:creationId xmlns:a16="http://schemas.microsoft.com/office/drawing/2014/main" id="{13395063-7397-98D6-0DEA-6997C5C05869}"/>
                  </a:ext>
                </a:extLst>
              </p:cNvPr>
              <p:cNvSpPr/>
              <p:nvPr/>
            </p:nvSpPr>
            <p:spPr>
              <a:xfrm>
                <a:off x="8410941" y="2125075"/>
                <a:ext cx="2938" cy="1562"/>
              </a:xfrm>
              <a:custGeom>
                <a:avLst/>
                <a:gdLst>
                  <a:gd name="connsiteX0" fmla="*/ 1783 w 2938"/>
                  <a:gd name="connsiteY0" fmla="*/ 1360 h 1562"/>
                  <a:gd name="connsiteX1" fmla="*/ 2831 w 2938"/>
                  <a:gd name="connsiteY1" fmla="*/ 313 h 1562"/>
                  <a:gd name="connsiteX2" fmla="*/ 1783 w 2938"/>
                  <a:gd name="connsiteY2" fmla="*/ 1360 h 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8" h="1562">
                    <a:moveTo>
                      <a:pt x="1783" y="1360"/>
                    </a:moveTo>
                    <a:cubicBezTo>
                      <a:pt x="2736" y="1360"/>
                      <a:pt x="2355" y="-164"/>
                      <a:pt x="2831" y="313"/>
                    </a:cubicBezTo>
                    <a:cubicBezTo>
                      <a:pt x="3879" y="-1021"/>
                      <a:pt x="-3170" y="2408"/>
                      <a:pt x="1783" y="1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8" name="任意多边形: 形状 377">
                <a:extLst>
                  <a:ext uri="{FF2B5EF4-FFF2-40B4-BE49-F238E27FC236}">
                    <a16:creationId xmlns:a16="http://schemas.microsoft.com/office/drawing/2014/main" id="{DD10A598-00FA-A46F-B565-E9200A1E2158}"/>
                  </a:ext>
                </a:extLst>
              </p:cNvPr>
              <p:cNvSpPr/>
              <p:nvPr/>
            </p:nvSpPr>
            <p:spPr>
              <a:xfrm>
                <a:off x="8432250" y="2132151"/>
                <a:ext cx="1809" cy="1523"/>
              </a:xfrm>
              <a:custGeom>
                <a:avLst/>
                <a:gdLst>
                  <a:gd name="connsiteX0" fmla="*/ 1810 w 1809"/>
                  <a:gd name="connsiteY0" fmla="*/ 1524 h 1523"/>
                  <a:gd name="connsiteX1" fmla="*/ 1143 w 1809"/>
                  <a:gd name="connsiteY1" fmla="*/ 0 h 1523"/>
                  <a:gd name="connsiteX2" fmla="*/ 0 w 1809"/>
                  <a:gd name="connsiteY2" fmla="*/ 1238 h 1523"/>
                  <a:gd name="connsiteX3" fmla="*/ 1810 w 1809"/>
                  <a:gd name="connsiteY3" fmla="*/ 1524 h 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523">
                    <a:moveTo>
                      <a:pt x="1810" y="1524"/>
                    </a:moveTo>
                    <a:lnTo>
                      <a:pt x="1143" y="0"/>
                    </a:lnTo>
                    <a:lnTo>
                      <a:pt x="0" y="1238"/>
                    </a:lnTo>
                    <a:lnTo>
                      <a:pt x="1810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9" name="任意多边形: 形状 378">
                <a:extLst>
                  <a:ext uri="{FF2B5EF4-FFF2-40B4-BE49-F238E27FC236}">
                    <a16:creationId xmlns:a16="http://schemas.microsoft.com/office/drawing/2014/main" id="{8EA4F7FE-D955-D310-C829-A4E97B4BFAC4}"/>
                  </a:ext>
                </a:extLst>
              </p:cNvPr>
              <p:cNvSpPr/>
              <p:nvPr/>
            </p:nvSpPr>
            <p:spPr>
              <a:xfrm>
                <a:off x="8418912" y="2132333"/>
                <a:ext cx="3908" cy="674"/>
              </a:xfrm>
              <a:custGeom>
                <a:avLst/>
                <a:gdLst>
                  <a:gd name="connsiteX0" fmla="*/ 3 w 3908"/>
                  <a:gd name="connsiteY0" fmla="*/ 198 h 674"/>
                  <a:gd name="connsiteX1" fmla="*/ 3051 w 3908"/>
                  <a:gd name="connsiteY1" fmla="*/ 674 h 674"/>
                  <a:gd name="connsiteX2" fmla="*/ 3908 w 3908"/>
                  <a:gd name="connsiteY2" fmla="*/ 103 h 674"/>
                  <a:gd name="connsiteX3" fmla="*/ 3 w 3908"/>
                  <a:gd name="connsiteY3" fmla="*/ 198 h 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" h="674">
                    <a:moveTo>
                      <a:pt x="3" y="198"/>
                    </a:moveTo>
                    <a:lnTo>
                      <a:pt x="3051" y="674"/>
                    </a:lnTo>
                    <a:cubicBezTo>
                      <a:pt x="3051" y="674"/>
                      <a:pt x="3051" y="674"/>
                      <a:pt x="3908" y="103"/>
                    </a:cubicBezTo>
                    <a:cubicBezTo>
                      <a:pt x="2003" y="103"/>
                      <a:pt x="-92" y="-183"/>
                      <a:pt x="3" y="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0" name="任意多边形: 形状 379">
                <a:extLst>
                  <a:ext uri="{FF2B5EF4-FFF2-40B4-BE49-F238E27FC236}">
                    <a16:creationId xmlns:a16="http://schemas.microsoft.com/office/drawing/2014/main" id="{02502457-6E83-40D1-C24A-A29A5C01CF86}"/>
                  </a:ext>
                </a:extLst>
              </p:cNvPr>
              <p:cNvSpPr/>
              <p:nvPr/>
            </p:nvSpPr>
            <p:spPr>
              <a:xfrm>
                <a:off x="8422820" y="2132372"/>
                <a:ext cx="2476" cy="178"/>
              </a:xfrm>
              <a:custGeom>
                <a:avLst/>
                <a:gdLst>
                  <a:gd name="connsiteX0" fmla="*/ 0 w 2476"/>
                  <a:gd name="connsiteY0" fmla="*/ 64 h 178"/>
                  <a:gd name="connsiteX1" fmla="*/ 2476 w 2476"/>
                  <a:gd name="connsiteY1" fmla="*/ 64 h 178"/>
                  <a:gd name="connsiteX2" fmla="*/ 0 w 2476"/>
                  <a:gd name="connsiteY2" fmla="*/ 64 h 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" h="178">
                    <a:moveTo>
                      <a:pt x="0" y="64"/>
                    </a:moveTo>
                    <a:cubicBezTo>
                      <a:pt x="819" y="217"/>
                      <a:pt x="1657" y="217"/>
                      <a:pt x="2476" y="64"/>
                    </a:cubicBezTo>
                    <a:cubicBezTo>
                      <a:pt x="1657" y="-21"/>
                      <a:pt x="819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F6B62F1E-E6EF-DD61-726F-F0A25FBC6A84}"/>
                  </a:ext>
                </a:extLst>
              </p:cNvPr>
              <p:cNvSpPr/>
              <p:nvPr/>
            </p:nvSpPr>
            <p:spPr>
              <a:xfrm>
                <a:off x="8426821" y="2133674"/>
                <a:ext cx="3048" cy="381"/>
              </a:xfrm>
              <a:custGeom>
                <a:avLst/>
                <a:gdLst>
                  <a:gd name="connsiteX0" fmla="*/ 3048 w 3048"/>
                  <a:gd name="connsiteY0" fmla="*/ 381 h 381"/>
                  <a:gd name="connsiteX1" fmla="*/ 2096 w 3048"/>
                  <a:gd name="connsiteY1" fmla="*/ 95 h 381"/>
                  <a:gd name="connsiteX2" fmla="*/ 0 w 3048"/>
                  <a:gd name="connsiteY2" fmla="*/ 0 h 381"/>
                  <a:gd name="connsiteX3" fmla="*/ 3048 w 3048"/>
                  <a:gd name="connsiteY3" fmla="*/ 381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81">
                    <a:moveTo>
                      <a:pt x="3048" y="381"/>
                    </a:moveTo>
                    <a:lnTo>
                      <a:pt x="2096" y="95"/>
                    </a:lnTo>
                    <a:lnTo>
                      <a:pt x="0" y="0"/>
                    </a:lnTo>
                    <a:lnTo>
                      <a:pt x="3048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A48F027D-E521-D05A-7749-F4915D47004E}"/>
                  </a:ext>
                </a:extLst>
              </p:cNvPr>
              <p:cNvSpPr/>
              <p:nvPr/>
            </p:nvSpPr>
            <p:spPr>
              <a:xfrm>
                <a:off x="8382625" y="2132246"/>
                <a:ext cx="3477" cy="631"/>
              </a:xfrm>
              <a:custGeom>
                <a:avLst/>
                <a:gdLst>
                  <a:gd name="connsiteX0" fmla="*/ 3334 w 3477"/>
                  <a:gd name="connsiteY0" fmla="*/ 0 h 631"/>
                  <a:gd name="connsiteX1" fmla="*/ 0 w 3477"/>
                  <a:gd name="connsiteY1" fmla="*/ 0 h 631"/>
                  <a:gd name="connsiteX2" fmla="*/ 1810 w 3477"/>
                  <a:gd name="connsiteY2" fmla="*/ 571 h 631"/>
                  <a:gd name="connsiteX3" fmla="*/ 3334 w 3477"/>
                  <a:gd name="connsiteY3" fmla="*/ 0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7" h="631">
                    <a:moveTo>
                      <a:pt x="3334" y="0"/>
                    </a:moveTo>
                    <a:lnTo>
                      <a:pt x="0" y="0"/>
                    </a:lnTo>
                    <a:cubicBezTo>
                      <a:pt x="0" y="476"/>
                      <a:pt x="571" y="762"/>
                      <a:pt x="1810" y="571"/>
                    </a:cubicBezTo>
                    <a:cubicBezTo>
                      <a:pt x="3048" y="381"/>
                      <a:pt x="3810" y="476"/>
                      <a:pt x="3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3" name="任意多边形: 形状 382">
                <a:extLst>
                  <a:ext uri="{FF2B5EF4-FFF2-40B4-BE49-F238E27FC236}">
                    <a16:creationId xmlns:a16="http://schemas.microsoft.com/office/drawing/2014/main" id="{1D12BC1F-93EA-6982-3060-BA9316325374}"/>
                  </a:ext>
                </a:extLst>
              </p:cNvPr>
              <p:cNvSpPr/>
              <p:nvPr/>
            </p:nvSpPr>
            <p:spPr>
              <a:xfrm>
                <a:off x="8394627" y="2134818"/>
                <a:ext cx="1428" cy="1809"/>
              </a:xfrm>
              <a:custGeom>
                <a:avLst/>
                <a:gdLst>
                  <a:gd name="connsiteX0" fmla="*/ 1429 w 1428"/>
                  <a:gd name="connsiteY0" fmla="*/ 1143 h 1809"/>
                  <a:gd name="connsiteX1" fmla="*/ 0 w 1428"/>
                  <a:gd name="connsiteY1" fmla="*/ 0 h 1809"/>
                  <a:gd name="connsiteX2" fmla="*/ 0 w 1428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1809">
                    <a:moveTo>
                      <a:pt x="1429" y="1143"/>
                    </a:moveTo>
                    <a:cubicBezTo>
                      <a:pt x="867" y="895"/>
                      <a:pt x="371" y="495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290FEB5A-3F0F-4D1D-2B02-768FF805D69D}"/>
                  </a:ext>
                </a:extLst>
              </p:cNvPr>
              <p:cNvSpPr/>
              <p:nvPr/>
            </p:nvSpPr>
            <p:spPr>
              <a:xfrm>
                <a:off x="8383969" y="2136723"/>
                <a:ext cx="3643" cy="1338"/>
              </a:xfrm>
              <a:custGeom>
                <a:avLst/>
                <a:gdLst>
                  <a:gd name="connsiteX0" fmla="*/ 2371 w 3643"/>
                  <a:gd name="connsiteY0" fmla="*/ 0 h 1338"/>
                  <a:gd name="connsiteX1" fmla="*/ 1704 w 3643"/>
                  <a:gd name="connsiteY1" fmla="*/ 1333 h 1338"/>
                  <a:gd name="connsiteX2" fmla="*/ 2371 w 3643"/>
                  <a:gd name="connsiteY2" fmla="*/ 0 h 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3" h="1338">
                    <a:moveTo>
                      <a:pt x="2371" y="0"/>
                    </a:moveTo>
                    <a:cubicBezTo>
                      <a:pt x="2371" y="0"/>
                      <a:pt x="-2487" y="1429"/>
                      <a:pt x="1704" y="1333"/>
                    </a:cubicBezTo>
                    <a:cubicBezTo>
                      <a:pt x="2085" y="857"/>
                      <a:pt x="5419" y="381"/>
                      <a:pt x="23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5" name="任意多边形: 形状 384">
                <a:extLst>
                  <a:ext uri="{FF2B5EF4-FFF2-40B4-BE49-F238E27FC236}">
                    <a16:creationId xmlns:a16="http://schemas.microsoft.com/office/drawing/2014/main" id="{5DBD59C1-6044-A09A-06C0-4BE88057D6BE}"/>
                  </a:ext>
                </a:extLst>
              </p:cNvPr>
              <p:cNvSpPr/>
              <p:nvPr/>
            </p:nvSpPr>
            <p:spPr>
              <a:xfrm>
                <a:off x="8335857" y="2131389"/>
                <a:ext cx="857" cy="3047"/>
              </a:xfrm>
              <a:custGeom>
                <a:avLst/>
                <a:gdLst>
                  <a:gd name="connsiteX0" fmla="*/ 0 w 857"/>
                  <a:gd name="connsiteY0" fmla="*/ 3048 h 3047"/>
                  <a:gd name="connsiteX1" fmla="*/ 857 w 857"/>
                  <a:gd name="connsiteY1" fmla="*/ 3048 h 3047"/>
                  <a:gd name="connsiteX2" fmla="*/ 762 w 857"/>
                  <a:gd name="connsiteY2" fmla="*/ 0 h 3047"/>
                  <a:gd name="connsiteX3" fmla="*/ 0 w 857"/>
                  <a:gd name="connsiteY3" fmla="*/ 3048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3047">
                    <a:moveTo>
                      <a:pt x="0" y="3048"/>
                    </a:moveTo>
                    <a:lnTo>
                      <a:pt x="857" y="3048"/>
                    </a:lnTo>
                    <a:lnTo>
                      <a:pt x="762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5F974397-48C1-8A5F-C335-7E9E1423C894}"/>
                  </a:ext>
                </a:extLst>
              </p:cNvPr>
              <p:cNvSpPr/>
              <p:nvPr/>
            </p:nvSpPr>
            <p:spPr>
              <a:xfrm>
                <a:off x="8291000" y="2139294"/>
                <a:ext cx="5098" cy="2397"/>
              </a:xfrm>
              <a:custGeom>
                <a:avLst/>
                <a:gdLst>
                  <a:gd name="connsiteX0" fmla="*/ 471 w 5098"/>
                  <a:gd name="connsiteY0" fmla="*/ 2286 h 2397"/>
                  <a:gd name="connsiteX1" fmla="*/ 4948 w 5098"/>
                  <a:gd name="connsiteY1" fmla="*/ 1333 h 2397"/>
                  <a:gd name="connsiteX2" fmla="*/ 2948 w 5098"/>
                  <a:gd name="connsiteY2" fmla="*/ 0 h 2397"/>
                  <a:gd name="connsiteX3" fmla="*/ 471 w 5098"/>
                  <a:gd name="connsiteY3" fmla="*/ 2286 h 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2397">
                    <a:moveTo>
                      <a:pt x="471" y="2286"/>
                    </a:moveTo>
                    <a:cubicBezTo>
                      <a:pt x="4376" y="2953"/>
                      <a:pt x="1424" y="381"/>
                      <a:pt x="4948" y="1333"/>
                    </a:cubicBezTo>
                    <a:cubicBezTo>
                      <a:pt x="5900" y="571"/>
                      <a:pt x="1995" y="571"/>
                      <a:pt x="2948" y="0"/>
                    </a:cubicBezTo>
                    <a:cubicBezTo>
                      <a:pt x="566" y="762"/>
                      <a:pt x="-767" y="286"/>
                      <a:pt x="471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59553474-8731-AACC-1156-5038F6D70843}"/>
                  </a:ext>
                </a:extLst>
              </p:cNvPr>
              <p:cNvSpPr/>
              <p:nvPr/>
            </p:nvSpPr>
            <p:spPr>
              <a:xfrm>
                <a:off x="8293947" y="2139294"/>
                <a:ext cx="1238" cy="9525"/>
              </a:xfrm>
              <a:custGeom>
                <a:avLst/>
                <a:gdLst>
                  <a:gd name="connsiteX0" fmla="*/ 0 w 1238"/>
                  <a:gd name="connsiteY0" fmla="*/ 0 h 9525"/>
                  <a:gd name="connsiteX1" fmla="*/ 1238 w 123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" h="9525">
                    <a:moveTo>
                      <a:pt x="0" y="0"/>
                    </a:moveTo>
                    <a:lnTo>
                      <a:pt x="1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C5511390-9393-E591-2F55-A6ACC7250C4B}"/>
                  </a:ext>
                </a:extLst>
              </p:cNvPr>
              <p:cNvSpPr/>
              <p:nvPr/>
            </p:nvSpPr>
            <p:spPr>
              <a:xfrm>
                <a:off x="7789789" y="2125864"/>
                <a:ext cx="2571" cy="952"/>
              </a:xfrm>
              <a:custGeom>
                <a:avLst/>
                <a:gdLst>
                  <a:gd name="connsiteX0" fmla="*/ 2572 w 2571"/>
                  <a:gd name="connsiteY0" fmla="*/ 571 h 952"/>
                  <a:gd name="connsiteX1" fmla="*/ 0 w 2571"/>
                  <a:gd name="connsiteY1" fmla="*/ 0 h 952"/>
                  <a:gd name="connsiteX2" fmla="*/ 1715 w 2571"/>
                  <a:gd name="connsiteY2" fmla="*/ 952 h 952"/>
                  <a:gd name="connsiteX3" fmla="*/ 2572 w 2571"/>
                  <a:gd name="connsiteY3" fmla="*/ 57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" h="952">
                    <a:moveTo>
                      <a:pt x="2572" y="571"/>
                    </a:moveTo>
                    <a:lnTo>
                      <a:pt x="0" y="0"/>
                    </a:lnTo>
                    <a:lnTo>
                      <a:pt x="1715" y="952"/>
                    </a:lnTo>
                    <a:lnTo>
                      <a:pt x="2572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9" name="任意多边形: 形状 388">
                <a:extLst>
                  <a:ext uri="{FF2B5EF4-FFF2-40B4-BE49-F238E27FC236}">
                    <a16:creationId xmlns:a16="http://schemas.microsoft.com/office/drawing/2014/main" id="{D1ACBE51-B8F5-C82F-48BA-97EF5D26F8D4}"/>
                  </a:ext>
                </a:extLst>
              </p:cNvPr>
              <p:cNvSpPr/>
              <p:nvPr/>
            </p:nvSpPr>
            <p:spPr>
              <a:xfrm>
                <a:off x="7785312" y="2126816"/>
                <a:ext cx="2190" cy="1905"/>
              </a:xfrm>
              <a:custGeom>
                <a:avLst/>
                <a:gdLst>
                  <a:gd name="connsiteX0" fmla="*/ 2191 w 2190"/>
                  <a:gd name="connsiteY0" fmla="*/ 1905 h 1905"/>
                  <a:gd name="connsiteX1" fmla="*/ 1524 w 2190"/>
                  <a:gd name="connsiteY1" fmla="*/ 0 h 1905"/>
                  <a:gd name="connsiteX2" fmla="*/ 0 w 2190"/>
                  <a:gd name="connsiteY2" fmla="*/ 1715 h 1905"/>
                  <a:gd name="connsiteX3" fmla="*/ 2191 w 2190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905">
                    <a:moveTo>
                      <a:pt x="2191" y="1905"/>
                    </a:moveTo>
                    <a:lnTo>
                      <a:pt x="1524" y="0"/>
                    </a:lnTo>
                    <a:lnTo>
                      <a:pt x="0" y="1715"/>
                    </a:lnTo>
                    <a:cubicBezTo>
                      <a:pt x="572" y="1619"/>
                      <a:pt x="1715" y="1429"/>
                      <a:pt x="2191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0" name="任意多边形: 形状 389">
                <a:extLst>
                  <a:ext uri="{FF2B5EF4-FFF2-40B4-BE49-F238E27FC236}">
                    <a16:creationId xmlns:a16="http://schemas.microsoft.com/office/drawing/2014/main" id="{81C2476F-8968-F30A-CD0A-232AD3A3EBB9}"/>
                  </a:ext>
                </a:extLst>
              </p:cNvPr>
              <p:cNvSpPr/>
              <p:nvPr/>
            </p:nvSpPr>
            <p:spPr>
              <a:xfrm>
                <a:off x="8133737" y="2142819"/>
                <a:ext cx="2190" cy="1047"/>
              </a:xfrm>
              <a:custGeom>
                <a:avLst/>
                <a:gdLst>
                  <a:gd name="connsiteX0" fmla="*/ 2191 w 2190"/>
                  <a:gd name="connsiteY0" fmla="*/ 1048 h 1047"/>
                  <a:gd name="connsiteX1" fmla="*/ 2191 w 2190"/>
                  <a:gd name="connsiteY1" fmla="*/ 571 h 1047"/>
                  <a:gd name="connsiteX2" fmla="*/ 0 w 2190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1047">
                    <a:moveTo>
                      <a:pt x="2191" y="1048"/>
                    </a:moveTo>
                    <a:lnTo>
                      <a:pt x="2191" y="571"/>
                    </a:lnTo>
                    <a:cubicBezTo>
                      <a:pt x="2191" y="95"/>
                      <a:pt x="1143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1" name="任意多边形: 形状 390">
                <a:extLst>
                  <a:ext uri="{FF2B5EF4-FFF2-40B4-BE49-F238E27FC236}">
                    <a16:creationId xmlns:a16="http://schemas.microsoft.com/office/drawing/2014/main" id="{0D07CC0F-BB7C-6F1B-2171-4C97E5264597}"/>
                  </a:ext>
                </a:extLst>
              </p:cNvPr>
              <p:cNvSpPr/>
              <p:nvPr/>
            </p:nvSpPr>
            <p:spPr>
              <a:xfrm>
                <a:off x="8100780" y="2140818"/>
                <a:ext cx="1142" cy="1714"/>
              </a:xfrm>
              <a:custGeom>
                <a:avLst/>
                <a:gdLst>
                  <a:gd name="connsiteX0" fmla="*/ 571 w 1142"/>
                  <a:gd name="connsiteY0" fmla="*/ 1619 h 1714"/>
                  <a:gd name="connsiteX1" fmla="*/ 1143 w 1142"/>
                  <a:gd name="connsiteY1" fmla="*/ 1715 h 1714"/>
                  <a:gd name="connsiteX2" fmla="*/ 0 w 1142"/>
                  <a:gd name="connsiteY2" fmla="*/ 0 h 1714"/>
                  <a:gd name="connsiteX3" fmla="*/ 571 w 1142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714">
                    <a:moveTo>
                      <a:pt x="571" y="1619"/>
                    </a:moveTo>
                    <a:lnTo>
                      <a:pt x="1143" y="1715"/>
                    </a:lnTo>
                    <a:lnTo>
                      <a:pt x="0" y="0"/>
                    </a:lnTo>
                    <a:lnTo>
                      <a:pt x="57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2" name="任意多边形: 形状 391">
                <a:extLst>
                  <a:ext uri="{FF2B5EF4-FFF2-40B4-BE49-F238E27FC236}">
                    <a16:creationId xmlns:a16="http://schemas.microsoft.com/office/drawing/2014/main" id="{1DEFEF26-DF2C-A8EF-E9E6-E50562265577}"/>
                  </a:ext>
                </a:extLst>
              </p:cNvPr>
              <p:cNvSpPr/>
              <p:nvPr/>
            </p:nvSpPr>
            <p:spPr>
              <a:xfrm>
                <a:off x="8072264" y="2143718"/>
                <a:ext cx="3846" cy="913"/>
              </a:xfrm>
              <a:custGeom>
                <a:avLst/>
                <a:gdLst>
                  <a:gd name="connsiteX0" fmla="*/ 36 w 3846"/>
                  <a:gd name="connsiteY0" fmla="*/ 911 h 913"/>
                  <a:gd name="connsiteX1" fmla="*/ 3846 w 3846"/>
                  <a:gd name="connsiteY1" fmla="*/ 911 h 913"/>
                  <a:gd name="connsiteX2" fmla="*/ 36 w 3846"/>
                  <a:gd name="connsiteY2" fmla="*/ 911 h 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46" h="913">
                    <a:moveTo>
                      <a:pt x="36" y="911"/>
                    </a:moveTo>
                    <a:cubicBezTo>
                      <a:pt x="1179" y="911"/>
                      <a:pt x="2608" y="911"/>
                      <a:pt x="3846" y="911"/>
                    </a:cubicBezTo>
                    <a:cubicBezTo>
                      <a:pt x="1179" y="1006"/>
                      <a:pt x="-250" y="-1185"/>
                      <a:pt x="36" y="9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3" name="任意多边形: 形状 392">
                <a:extLst>
                  <a:ext uri="{FF2B5EF4-FFF2-40B4-BE49-F238E27FC236}">
                    <a16:creationId xmlns:a16="http://schemas.microsoft.com/office/drawing/2014/main" id="{0D90896E-4544-9C10-8CD8-B884DAA803B6}"/>
                  </a:ext>
                </a:extLst>
              </p:cNvPr>
              <p:cNvSpPr/>
              <p:nvPr/>
            </p:nvSpPr>
            <p:spPr>
              <a:xfrm>
                <a:off x="8098970" y="2188524"/>
                <a:ext cx="211" cy="1378"/>
              </a:xfrm>
              <a:custGeom>
                <a:avLst/>
                <a:gdLst>
                  <a:gd name="connsiteX0" fmla="*/ 0 w 211"/>
                  <a:gd name="connsiteY0" fmla="*/ 1348 h 1378"/>
                  <a:gd name="connsiteX1" fmla="*/ 0 w 211"/>
                  <a:gd name="connsiteY1" fmla="*/ 14 h 1378"/>
                  <a:gd name="connsiteX2" fmla="*/ 0 w 211"/>
                  <a:gd name="connsiteY2" fmla="*/ 1348 h 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1378">
                    <a:moveTo>
                      <a:pt x="0" y="1348"/>
                    </a:moveTo>
                    <a:cubicBezTo>
                      <a:pt x="476" y="1348"/>
                      <a:pt x="0" y="204"/>
                      <a:pt x="0" y="14"/>
                    </a:cubicBezTo>
                    <a:cubicBezTo>
                      <a:pt x="0" y="-176"/>
                      <a:pt x="0" y="1633"/>
                      <a:pt x="0" y="1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4" name="任意多边形: 形状 393">
                <a:extLst>
                  <a:ext uri="{FF2B5EF4-FFF2-40B4-BE49-F238E27FC236}">
                    <a16:creationId xmlns:a16="http://schemas.microsoft.com/office/drawing/2014/main" id="{D95146D8-3FBB-D4BA-FE7A-CD87E2559C94}"/>
                  </a:ext>
                </a:extLst>
              </p:cNvPr>
              <p:cNvSpPr/>
              <p:nvPr/>
            </p:nvSpPr>
            <p:spPr>
              <a:xfrm>
                <a:off x="8090303" y="2192158"/>
                <a:ext cx="1143" cy="1238"/>
              </a:xfrm>
              <a:custGeom>
                <a:avLst/>
                <a:gdLst>
                  <a:gd name="connsiteX0" fmla="*/ 1048 w 1143"/>
                  <a:gd name="connsiteY0" fmla="*/ 476 h 1238"/>
                  <a:gd name="connsiteX1" fmla="*/ 1143 w 1143"/>
                  <a:gd name="connsiteY1" fmla="*/ 0 h 1238"/>
                  <a:gd name="connsiteX2" fmla="*/ 0 w 1143"/>
                  <a:gd name="connsiteY2" fmla="*/ 1238 h 1238"/>
                  <a:gd name="connsiteX3" fmla="*/ 1048 w 1143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" h="1238">
                    <a:moveTo>
                      <a:pt x="1048" y="476"/>
                    </a:moveTo>
                    <a:lnTo>
                      <a:pt x="1143" y="0"/>
                    </a:lnTo>
                    <a:lnTo>
                      <a:pt x="0" y="1238"/>
                    </a:lnTo>
                    <a:lnTo>
                      <a:pt x="1048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CFE25250-F8EE-61F3-242A-B46CC4EAFD6A}"/>
                  </a:ext>
                </a:extLst>
              </p:cNvPr>
              <p:cNvSpPr/>
              <p:nvPr/>
            </p:nvSpPr>
            <p:spPr>
              <a:xfrm>
                <a:off x="8084207" y="2191396"/>
                <a:ext cx="4381" cy="2645"/>
              </a:xfrm>
              <a:custGeom>
                <a:avLst/>
                <a:gdLst>
                  <a:gd name="connsiteX0" fmla="*/ 0 w 4381"/>
                  <a:gd name="connsiteY0" fmla="*/ 1714 h 2645"/>
                  <a:gd name="connsiteX1" fmla="*/ 3810 w 4381"/>
                  <a:gd name="connsiteY1" fmla="*/ 1714 h 2645"/>
                  <a:gd name="connsiteX2" fmla="*/ 3810 w 4381"/>
                  <a:gd name="connsiteY2" fmla="*/ 1714 h 2645"/>
                  <a:gd name="connsiteX3" fmla="*/ 4382 w 4381"/>
                  <a:gd name="connsiteY3" fmla="*/ 0 h 2645"/>
                  <a:gd name="connsiteX4" fmla="*/ 0 w 4381"/>
                  <a:gd name="connsiteY4" fmla="*/ 1714 h 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" h="2645">
                    <a:moveTo>
                      <a:pt x="0" y="1714"/>
                    </a:moveTo>
                    <a:cubicBezTo>
                      <a:pt x="667" y="3810"/>
                      <a:pt x="2572" y="1714"/>
                      <a:pt x="3810" y="1714"/>
                    </a:cubicBezTo>
                    <a:lnTo>
                      <a:pt x="3810" y="1714"/>
                    </a:lnTo>
                    <a:lnTo>
                      <a:pt x="4382" y="0"/>
                    </a:lnTo>
                    <a:cubicBezTo>
                      <a:pt x="3048" y="667"/>
                      <a:pt x="1048" y="1714"/>
                      <a:pt x="0" y="17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6E8D1E1D-F29B-7F87-59CE-964549AD200C}"/>
                  </a:ext>
                </a:extLst>
              </p:cNvPr>
              <p:cNvSpPr/>
              <p:nvPr/>
            </p:nvSpPr>
            <p:spPr>
              <a:xfrm>
                <a:off x="8080468" y="2188062"/>
                <a:ext cx="1071" cy="607"/>
              </a:xfrm>
              <a:custGeom>
                <a:avLst/>
                <a:gdLst>
                  <a:gd name="connsiteX0" fmla="*/ 214 w 1071"/>
                  <a:gd name="connsiteY0" fmla="*/ 0 h 607"/>
                  <a:gd name="connsiteX1" fmla="*/ 1072 w 1071"/>
                  <a:gd name="connsiteY1" fmla="*/ 0 h 607"/>
                  <a:gd name="connsiteX2" fmla="*/ 1072 w 1071"/>
                  <a:gd name="connsiteY2" fmla="*/ 0 h 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1" h="607">
                    <a:moveTo>
                      <a:pt x="214" y="0"/>
                    </a:moveTo>
                    <a:cubicBezTo>
                      <a:pt x="214" y="857"/>
                      <a:pt x="-643" y="762"/>
                      <a:pt x="1072" y="0"/>
                    </a:cubicBezTo>
                    <a:cubicBezTo>
                      <a:pt x="1072" y="0"/>
                      <a:pt x="1072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7" name="任意多边形: 形状 396">
                <a:extLst>
                  <a:ext uri="{FF2B5EF4-FFF2-40B4-BE49-F238E27FC236}">
                    <a16:creationId xmlns:a16="http://schemas.microsoft.com/office/drawing/2014/main" id="{C7D86B12-FE58-A552-1F36-53D7A0C93D6B}"/>
                  </a:ext>
                </a:extLst>
              </p:cNvPr>
              <p:cNvSpPr/>
              <p:nvPr/>
            </p:nvSpPr>
            <p:spPr>
              <a:xfrm>
                <a:off x="8080683" y="2187861"/>
                <a:ext cx="338" cy="296"/>
              </a:xfrm>
              <a:custGeom>
                <a:avLst/>
                <a:gdLst>
                  <a:gd name="connsiteX0" fmla="*/ 0 w 338"/>
                  <a:gd name="connsiteY0" fmla="*/ 296 h 296"/>
                  <a:gd name="connsiteX1" fmla="*/ 0 w 338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8" h="296">
                    <a:moveTo>
                      <a:pt x="0" y="296"/>
                    </a:moveTo>
                    <a:cubicBezTo>
                      <a:pt x="762" y="296"/>
                      <a:pt x="0" y="-370"/>
                      <a:pt x="0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8" name="任意多边形: 形状 397">
                <a:extLst>
                  <a:ext uri="{FF2B5EF4-FFF2-40B4-BE49-F238E27FC236}">
                    <a16:creationId xmlns:a16="http://schemas.microsoft.com/office/drawing/2014/main" id="{2A095B52-0875-E8AD-67E7-BDB99E386ADE}"/>
                  </a:ext>
                </a:extLst>
              </p:cNvPr>
              <p:cNvSpPr/>
              <p:nvPr/>
            </p:nvSpPr>
            <p:spPr>
              <a:xfrm>
                <a:off x="8077461" y="2186848"/>
                <a:ext cx="1126" cy="1785"/>
              </a:xfrm>
              <a:custGeom>
                <a:avLst/>
                <a:gdLst>
                  <a:gd name="connsiteX0" fmla="*/ 174 w 1126"/>
                  <a:gd name="connsiteY0" fmla="*/ 1785 h 1785"/>
                  <a:gd name="connsiteX1" fmla="*/ 1126 w 1126"/>
                  <a:gd name="connsiteY1" fmla="*/ 1023 h 1785"/>
                  <a:gd name="connsiteX2" fmla="*/ 364 w 1126"/>
                  <a:gd name="connsiteY2" fmla="*/ 71 h 1785"/>
                  <a:gd name="connsiteX3" fmla="*/ 174 w 1126"/>
                  <a:gd name="connsiteY3" fmla="*/ 1785 h 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" h="1785">
                    <a:moveTo>
                      <a:pt x="174" y="1785"/>
                    </a:moveTo>
                    <a:lnTo>
                      <a:pt x="1126" y="1023"/>
                    </a:lnTo>
                    <a:cubicBezTo>
                      <a:pt x="1126" y="1023"/>
                      <a:pt x="78" y="452"/>
                      <a:pt x="364" y="71"/>
                    </a:cubicBezTo>
                    <a:cubicBezTo>
                      <a:pt x="650" y="-310"/>
                      <a:pt x="-398" y="928"/>
                      <a:pt x="174" y="17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9" name="任意多边形: 形状 398">
                <a:extLst>
                  <a:ext uri="{FF2B5EF4-FFF2-40B4-BE49-F238E27FC236}">
                    <a16:creationId xmlns:a16="http://schemas.microsoft.com/office/drawing/2014/main" id="{2D8E10F6-C946-E92D-7F2C-A3384320ACE5}"/>
                  </a:ext>
                </a:extLst>
              </p:cNvPr>
              <p:cNvSpPr/>
              <p:nvPr/>
            </p:nvSpPr>
            <p:spPr>
              <a:xfrm>
                <a:off x="8076682" y="2189904"/>
                <a:ext cx="126" cy="253"/>
              </a:xfrm>
              <a:custGeom>
                <a:avLst/>
                <a:gdLst>
                  <a:gd name="connsiteX0" fmla="*/ 0 w 126"/>
                  <a:gd name="connsiteY0" fmla="*/ 254 h 253"/>
                  <a:gd name="connsiteX1" fmla="*/ 0 w 126"/>
                  <a:gd name="connsiteY1" fmla="*/ 254 h 253"/>
                  <a:gd name="connsiteX2" fmla="*/ 0 w 126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253">
                    <a:moveTo>
                      <a:pt x="0" y="254"/>
                    </a:moveTo>
                    <a:lnTo>
                      <a:pt x="0" y="254"/>
                    </a:lnTo>
                    <a:cubicBezTo>
                      <a:pt x="0" y="254"/>
                      <a:pt x="286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0" name="任意多边形: 形状 399">
                <a:extLst>
                  <a:ext uri="{FF2B5EF4-FFF2-40B4-BE49-F238E27FC236}">
                    <a16:creationId xmlns:a16="http://schemas.microsoft.com/office/drawing/2014/main" id="{707416D3-9E69-7259-9148-2E5FF16C6AAF}"/>
                  </a:ext>
                </a:extLst>
              </p:cNvPr>
              <p:cNvSpPr/>
              <p:nvPr/>
            </p:nvSpPr>
            <p:spPr>
              <a:xfrm>
                <a:off x="8077158" y="2189205"/>
                <a:ext cx="1142" cy="1037"/>
              </a:xfrm>
              <a:custGeom>
                <a:avLst/>
                <a:gdLst>
                  <a:gd name="connsiteX0" fmla="*/ 1143 w 1142"/>
                  <a:gd name="connsiteY0" fmla="*/ 0 h 1037"/>
                  <a:gd name="connsiteX1" fmla="*/ 0 w 1142"/>
                  <a:gd name="connsiteY1" fmla="*/ 571 h 1037"/>
                  <a:gd name="connsiteX2" fmla="*/ 571 w 1142"/>
                  <a:gd name="connsiteY2" fmla="*/ 571 h 1037"/>
                  <a:gd name="connsiteX3" fmla="*/ 1143 w 1142"/>
                  <a:gd name="connsiteY3" fmla="*/ 0 h 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037">
                    <a:moveTo>
                      <a:pt x="1143" y="0"/>
                    </a:moveTo>
                    <a:lnTo>
                      <a:pt x="0" y="571"/>
                    </a:lnTo>
                    <a:cubicBezTo>
                      <a:pt x="0" y="571"/>
                      <a:pt x="0" y="1619"/>
                      <a:pt x="571" y="571"/>
                    </a:cubicBezTo>
                    <a:cubicBezTo>
                      <a:pt x="476" y="953"/>
                      <a:pt x="667" y="381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1" name="任意多边形: 形状 400">
                <a:extLst>
                  <a:ext uri="{FF2B5EF4-FFF2-40B4-BE49-F238E27FC236}">
                    <a16:creationId xmlns:a16="http://schemas.microsoft.com/office/drawing/2014/main" id="{C96FC168-8088-9339-91C6-AF21FE52D0F5}"/>
                  </a:ext>
                </a:extLst>
              </p:cNvPr>
              <p:cNvSpPr/>
              <p:nvPr/>
            </p:nvSpPr>
            <p:spPr>
              <a:xfrm>
                <a:off x="8078873" y="2189453"/>
                <a:ext cx="1357" cy="1466"/>
              </a:xfrm>
              <a:custGeom>
                <a:avLst/>
                <a:gdLst>
                  <a:gd name="connsiteX0" fmla="*/ 0 w 1357"/>
                  <a:gd name="connsiteY0" fmla="*/ 38 h 1466"/>
                  <a:gd name="connsiteX1" fmla="*/ 0 w 1357"/>
                  <a:gd name="connsiteY1" fmla="*/ 1466 h 1466"/>
                  <a:gd name="connsiteX2" fmla="*/ 0 w 1357"/>
                  <a:gd name="connsiteY2" fmla="*/ 38 h 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7" h="1466">
                    <a:moveTo>
                      <a:pt x="0" y="38"/>
                    </a:moveTo>
                    <a:cubicBezTo>
                      <a:pt x="571" y="38"/>
                      <a:pt x="1333" y="800"/>
                      <a:pt x="0" y="1466"/>
                    </a:cubicBezTo>
                    <a:cubicBezTo>
                      <a:pt x="1810" y="1181"/>
                      <a:pt x="1810" y="-248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CFEF7FFB-5141-5705-7D6F-9081A0100AE7}"/>
                  </a:ext>
                </a:extLst>
              </p:cNvPr>
              <p:cNvSpPr/>
              <p:nvPr/>
            </p:nvSpPr>
            <p:spPr>
              <a:xfrm>
                <a:off x="8083821" y="2194448"/>
                <a:ext cx="1338" cy="948"/>
              </a:xfrm>
              <a:custGeom>
                <a:avLst/>
                <a:gdLst>
                  <a:gd name="connsiteX0" fmla="*/ 5 w 1338"/>
                  <a:gd name="connsiteY0" fmla="*/ 281 h 948"/>
                  <a:gd name="connsiteX1" fmla="*/ 767 w 1338"/>
                  <a:gd name="connsiteY1" fmla="*/ 948 h 948"/>
                  <a:gd name="connsiteX2" fmla="*/ 1338 w 1338"/>
                  <a:gd name="connsiteY2" fmla="*/ 186 h 948"/>
                  <a:gd name="connsiteX3" fmla="*/ 5 w 1338"/>
                  <a:gd name="connsiteY3" fmla="*/ 281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8" h="948">
                    <a:moveTo>
                      <a:pt x="5" y="281"/>
                    </a:moveTo>
                    <a:lnTo>
                      <a:pt x="767" y="948"/>
                    </a:lnTo>
                    <a:lnTo>
                      <a:pt x="1338" y="186"/>
                    </a:lnTo>
                    <a:cubicBezTo>
                      <a:pt x="1338" y="186"/>
                      <a:pt x="-91" y="-290"/>
                      <a:pt x="5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2C4CB624-BC21-6B82-EBE0-91199B14BD43}"/>
                  </a:ext>
                </a:extLst>
              </p:cNvPr>
              <p:cNvSpPr/>
              <p:nvPr/>
            </p:nvSpPr>
            <p:spPr>
              <a:xfrm>
                <a:off x="8071100" y="2187491"/>
                <a:ext cx="819" cy="1809"/>
              </a:xfrm>
              <a:custGeom>
                <a:avLst/>
                <a:gdLst>
                  <a:gd name="connsiteX0" fmla="*/ 57 w 819"/>
                  <a:gd name="connsiteY0" fmla="*/ 0 h 1809"/>
                  <a:gd name="connsiteX1" fmla="*/ 57 w 819"/>
                  <a:gd name="connsiteY1" fmla="*/ 1810 h 1809"/>
                  <a:gd name="connsiteX2" fmla="*/ 819 w 819"/>
                  <a:gd name="connsiteY2" fmla="*/ 1238 h 1809"/>
                  <a:gd name="connsiteX3" fmla="*/ 57 w 819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9" h="1809">
                    <a:moveTo>
                      <a:pt x="57" y="0"/>
                    </a:moveTo>
                    <a:cubicBezTo>
                      <a:pt x="-19" y="600"/>
                      <a:pt x="-19" y="1210"/>
                      <a:pt x="57" y="1810"/>
                    </a:cubicBezTo>
                    <a:lnTo>
                      <a:pt x="819" y="1238"/>
                    </a:lnTo>
                    <a:cubicBezTo>
                      <a:pt x="819" y="1238"/>
                      <a:pt x="57" y="667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>
                <a:extLst>
                  <a:ext uri="{FF2B5EF4-FFF2-40B4-BE49-F238E27FC236}">
                    <a16:creationId xmlns:a16="http://schemas.microsoft.com/office/drawing/2014/main" id="{8FDAF962-D930-E296-D130-989243DFAE69}"/>
                  </a:ext>
                </a:extLst>
              </p:cNvPr>
              <p:cNvSpPr/>
              <p:nvPr/>
            </p:nvSpPr>
            <p:spPr>
              <a:xfrm>
                <a:off x="8070777" y="2189301"/>
                <a:ext cx="1069" cy="776"/>
              </a:xfrm>
              <a:custGeom>
                <a:avLst/>
                <a:gdLst>
                  <a:gd name="connsiteX0" fmla="*/ 1048 w 1069"/>
                  <a:gd name="connsiteY0" fmla="*/ 0 h 776"/>
                  <a:gd name="connsiteX1" fmla="*/ 0 w 1069"/>
                  <a:gd name="connsiteY1" fmla="*/ 762 h 776"/>
                  <a:gd name="connsiteX2" fmla="*/ 1048 w 1069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" h="776">
                    <a:moveTo>
                      <a:pt x="1048" y="0"/>
                    </a:moveTo>
                    <a:lnTo>
                      <a:pt x="0" y="762"/>
                    </a:lnTo>
                    <a:cubicBezTo>
                      <a:pt x="952" y="857"/>
                      <a:pt x="1143" y="476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>
                <a:extLst>
                  <a:ext uri="{FF2B5EF4-FFF2-40B4-BE49-F238E27FC236}">
                    <a16:creationId xmlns:a16="http://schemas.microsoft.com/office/drawing/2014/main" id="{EF1CC23A-35DA-BC7E-85C7-86DAAD914391}"/>
                  </a:ext>
                </a:extLst>
              </p:cNvPr>
              <p:cNvSpPr/>
              <p:nvPr/>
            </p:nvSpPr>
            <p:spPr>
              <a:xfrm>
                <a:off x="8076111" y="2190824"/>
                <a:ext cx="2190" cy="1619"/>
              </a:xfrm>
              <a:custGeom>
                <a:avLst/>
                <a:gdLst>
                  <a:gd name="connsiteX0" fmla="*/ 381 w 2190"/>
                  <a:gd name="connsiteY0" fmla="*/ 1619 h 1619"/>
                  <a:gd name="connsiteX1" fmla="*/ 2191 w 2190"/>
                  <a:gd name="connsiteY1" fmla="*/ 0 h 1619"/>
                  <a:gd name="connsiteX2" fmla="*/ 0 w 2190"/>
                  <a:gd name="connsiteY2" fmla="*/ 1619 h 1619"/>
                  <a:gd name="connsiteX3" fmla="*/ 381 w 2190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619">
                    <a:moveTo>
                      <a:pt x="381" y="1619"/>
                    </a:moveTo>
                    <a:lnTo>
                      <a:pt x="2191" y="0"/>
                    </a:lnTo>
                    <a:lnTo>
                      <a:pt x="0" y="1619"/>
                    </a:lnTo>
                    <a:lnTo>
                      <a:pt x="38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>
                <a:extLst>
                  <a:ext uri="{FF2B5EF4-FFF2-40B4-BE49-F238E27FC236}">
                    <a16:creationId xmlns:a16="http://schemas.microsoft.com/office/drawing/2014/main" id="{949F8C93-1641-4727-CB6E-E748B05C0E87}"/>
                  </a:ext>
                </a:extLst>
              </p:cNvPr>
              <p:cNvSpPr/>
              <p:nvPr/>
            </p:nvSpPr>
            <p:spPr>
              <a:xfrm>
                <a:off x="8066776" y="2186443"/>
                <a:ext cx="1047" cy="1524"/>
              </a:xfrm>
              <a:custGeom>
                <a:avLst/>
                <a:gdLst>
                  <a:gd name="connsiteX0" fmla="*/ 476 w 1047"/>
                  <a:gd name="connsiteY0" fmla="*/ 1048 h 1524"/>
                  <a:gd name="connsiteX1" fmla="*/ 1048 w 1047"/>
                  <a:gd name="connsiteY1" fmla="*/ 0 h 1524"/>
                  <a:gd name="connsiteX2" fmla="*/ 0 w 1047"/>
                  <a:gd name="connsiteY2" fmla="*/ 1524 h 1524"/>
                  <a:gd name="connsiteX3" fmla="*/ 476 w 1047"/>
                  <a:gd name="connsiteY3" fmla="*/ 1048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524">
                    <a:moveTo>
                      <a:pt x="476" y="1048"/>
                    </a:moveTo>
                    <a:lnTo>
                      <a:pt x="1048" y="0"/>
                    </a:lnTo>
                    <a:lnTo>
                      <a:pt x="0" y="1524"/>
                    </a:lnTo>
                    <a:lnTo>
                      <a:pt x="476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>
                <a:extLst>
                  <a:ext uri="{FF2B5EF4-FFF2-40B4-BE49-F238E27FC236}">
                    <a16:creationId xmlns:a16="http://schemas.microsoft.com/office/drawing/2014/main" id="{FEA26F8B-8D6A-3737-E540-6FB88FAD3501}"/>
                  </a:ext>
                </a:extLst>
              </p:cNvPr>
              <p:cNvSpPr/>
              <p:nvPr/>
            </p:nvSpPr>
            <p:spPr>
              <a:xfrm>
                <a:off x="8062490" y="2185681"/>
                <a:ext cx="2000" cy="2000"/>
              </a:xfrm>
              <a:custGeom>
                <a:avLst/>
                <a:gdLst>
                  <a:gd name="connsiteX0" fmla="*/ 2000 w 2000"/>
                  <a:gd name="connsiteY0" fmla="*/ 2000 h 2000"/>
                  <a:gd name="connsiteX1" fmla="*/ 2000 w 2000"/>
                  <a:gd name="connsiteY1" fmla="*/ 0 h 2000"/>
                  <a:gd name="connsiteX2" fmla="*/ 0 w 2000"/>
                  <a:gd name="connsiteY2" fmla="*/ 1524 h 2000"/>
                  <a:gd name="connsiteX3" fmla="*/ 2000 w 2000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" h="2000">
                    <a:moveTo>
                      <a:pt x="2000" y="2000"/>
                    </a:moveTo>
                    <a:cubicBezTo>
                      <a:pt x="2000" y="1143"/>
                      <a:pt x="1333" y="476"/>
                      <a:pt x="2000" y="0"/>
                    </a:cubicBezTo>
                    <a:cubicBezTo>
                      <a:pt x="1200" y="305"/>
                      <a:pt x="505" y="829"/>
                      <a:pt x="0" y="1524"/>
                    </a:cubicBezTo>
                    <a:cubicBezTo>
                      <a:pt x="476" y="1143"/>
                      <a:pt x="1143" y="1238"/>
                      <a:pt x="2000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>
                <a:extLst>
                  <a:ext uri="{FF2B5EF4-FFF2-40B4-BE49-F238E27FC236}">
                    <a16:creationId xmlns:a16="http://schemas.microsoft.com/office/drawing/2014/main" id="{80428A70-2BD8-DCC5-F77E-6F398F5124C6}"/>
                  </a:ext>
                </a:extLst>
              </p:cNvPr>
              <p:cNvSpPr/>
              <p:nvPr/>
            </p:nvSpPr>
            <p:spPr>
              <a:xfrm>
                <a:off x="8061633" y="2187205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953 w 952"/>
                  <a:gd name="connsiteY1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cubicBezTo>
                      <a:pt x="362" y="686"/>
                      <a:pt x="686" y="362"/>
                      <a:pt x="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>
                <a:extLst>
                  <a:ext uri="{FF2B5EF4-FFF2-40B4-BE49-F238E27FC236}">
                    <a16:creationId xmlns:a16="http://schemas.microsoft.com/office/drawing/2014/main" id="{B8389E63-6213-8BF3-4953-C67B4F9A4908}"/>
                  </a:ext>
                </a:extLst>
              </p:cNvPr>
              <p:cNvSpPr/>
              <p:nvPr/>
            </p:nvSpPr>
            <p:spPr>
              <a:xfrm>
                <a:off x="8068014" y="2188539"/>
                <a:ext cx="857" cy="1238"/>
              </a:xfrm>
              <a:custGeom>
                <a:avLst/>
                <a:gdLst>
                  <a:gd name="connsiteX0" fmla="*/ 857 w 857"/>
                  <a:gd name="connsiteY0" fmla="*/ 1238 h 1238"/>
                  <a:gd name="connsiteX1" fmla="*/ 0 w 857"/>
                  <a:gd name="connsiteY1" fmla="*/ 0 h 1238"/>
                  <a:gd name="connsiteX2" fmla="*/ 0 w 857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1238">
                    <a:moveTo>
                      <a:pt x="857" y="1238"/>
                    </a:moveTo>
                    <a:cubicBezTo>
                      <a:pt x="857" y="1238"/>
                      <a:pt x="857" y="286"/>
                      <a:pt x="0" y="0"/>
                    </a:cubicBezTo>
                    <a:lnTo>
                      <a:pt x="0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E33CC999-D2C6-757F-9405-1639E1B4F35E}"/>
                  </a:ext>
                </a:extLst>
              </p:cNvPr>
              <p:cNvSpPr/>
              <p:nvPr/>
            </p:nvSpPr>
            <p:spPr>
              <a:xfrm>
                <a:off x="8067538" y="2189872"/>
                <a:ext cx="952" cy="9525"/>
              </a:xfrm>
              <a:custGeom>
                <a:avLst/>
                <a:gdLst>
                  <a:gd name="connsiteX0" fmla="*/ 953 w 952"/>
                  <a:gd name="connsiteY0" fmla="*/ 0 h 9525"/>
                  <a:gd name="connsiteX1" fmla="*/ 0 w 95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" h="9525">
                    <a:moveTo>
                      <a:pt x="95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>
                <a:extLst>
                  <a:ext uri="{FF2B5EF4-FFF2-40B4-BE49-F238E27FC236}">
                    <a16:creationId xmlns:a16="http://schemas.microsoft.com/office/drawing/2014/main" id="{91071276-C8A3-EE56-E2EF-D2289FBD6574}"/>
                  </a:ext>
                </a:extLst>
              </p:cNvPr>
              <p:cNvSpPr/>
              <p:nvPr/>
            </p:nvSpPr>
            <p:spPr>
              <a:xfrm>
                <a:off x="8068967" y="2189777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>
                <a:extLst>
                  <a:ext uri="{FF2B5EF4-FFF2-40B4-BE49-F238E27FC236}">
                    <a16:creationId xmlns:a16="http://schemas.microsoft.com/office/drawing/2014/main" id="{90F02F1F-3F7B-A891-1B41-783CDE1BD59D}"/>
                  </a:ext>
                </a:extLst>
              </p:cNvPr>
              <p:cNvSpPr/>
              <p:nvPr/>
            </p:nvSpPr>
            <p:spPr>
              <a:xfrm>
                <a:off x="8072397" y="2191301"/>
                <a:ext cx="1237" cy="2571"/>
              </a:xfrm>
              <a:custGeom>
                <a:avLst/>
                <a:gdLst>
                  <a:gd name="connsiteX0" fmla="*/ 1237 w 1237"/>
                  <a:gd name="connsiteY0" fmla="*/ 0 h 2571"/>
                  <a:gd name="connsiteX1" fmla="*/ 571 w 1237"/>
                  <a:gd name="connsiteY1" fmla="*/ 2572 h 2571"/>
                  <a:gd name="connsiteX2" fmla="*/ 1237 w 1237"/>
                  <a:gd name="connsiteY2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7" h="2571">
                    <a:moveTo>
                      <a:pt x="1237" y="0"/>
                    </a:moveTo>
                    <a:cubicBezTo>
                      <a:pt x="571" y="667"/>
                      <a:pt x="-763" y="1429"/>
                      <a:pt x="571" y="2572"/>
                    </a:cubicBezTo>
                    <a:cubicBezTo>
                      <a:pt x="952" y="1810"/>
                      <a:pt x="285" y="1048"/>
                      <a:pt x="1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>
                <a:extLst>
                  <a:ext uri="{FF2B5EF4-FFF2-40B4-BE49-F238E27FC236}">
                    <a16:creationId xmlns:a16="http://schemas.microsoft.com/office/drawing/2014/main" id="{A4F94135-8231-B127-A7C9-F9B0EAA115A4}"/>
                  </a:ext>
                </a:extLst>
              </p:cNvPr>
              <p:cNvSpPr/>
              <p:nvPr/>
            </p:nvSpPr>
            <p:spPr>
              <a:xfrm>
                <a:off x="8069538" y="2190253"/>
                <a:ext cx="1142" cy="1143"/>
              </a:xfrm>
              <a:custGeom>
                <a:avLst/>
                <a:gdLst>
                  <a:gd name="connsiteX0" fmla="*/ 0 w 1142"/>
                  <a:gd name="connsiteY0" fmla="*/ 1143 h 1143"/>
                  <a:gd name="connsiteX1" fmla="*/ 1143 w 1142"/>
                  <a:gd name="connsiteY1" fmla="*/ 1143 h 1143"/>
                  <a:gd name="connsiteX2" fmla="*/ 1143 w 1142"/>
                  <a:gd name="connsiteY2" fmla="*/ 0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1143">
                    <a:moveTo>
                      <a:pt x="0" y="1143"/>
                    </a:moveTo>
                    <a:lnTo>
                      <a:pt x="1143" y="1143"/>
                    </a:lnTo>
                    <a:cubicBezTo>
                      <a:pt x="1143" y="1143"/>
                      <a:pt x="1143" y="286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>
                <a:extLst>
                  <a:ext uri="{FF2B5EF4-FFF2-40B4-BE49-F238E27FC236}">
                    <a16:creationId xmlns:a16="http://schemas.microsoft.com/office/drawing/2014/main" id="{7F4216A0-89F1-07E5-962A-2E258DBD344E}"/>
                  </a:ext>
                </a:extLst>
              </p:cNvPr>
              <p:cNvSpPr/>
              <p:nvPr/>
            </p:nvSpPr>
            <p:spPr>
              <a:xfrm>
                <a:off x="8068967" y="2191301"/>
                <a:ext cx="571" cy="476"/>
              </a:xfrm>
              <a:custGeom>
                <a:avLst/>
                <a:gdLst>
                  <a:gd name="connsiteX0" fmla="*/ 0 w 571"/>
                  <a:gd name="connsiteY0" fmla="*/ 476 h 476"/>
                  <a:gd name="connsiteX1" fmla="*/ 571 w 571"/>
                  <a:gd name="connsiteY1" fmla="*/ 95 h 476"/>
                  <a:gd name="connsiteX2" fmla="*/ 95 w 571"/>
                  <a:gd name="connsiteY2" fmla="*/ 0 h 476"/>
                  <a:gd name="connsiteX3" fmla="*/ 0 w 571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476">
                    <a:moveTo>
                      <a:pt x="0" y="476"/>
                    </a:moveTo>
                    <a:lnTo>
                      <a:pt x="571" y="95"/>
                    </a:lnTo>
                    <a:lnTo>
                      <a:pt x="95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>
                <a:extLst>
                  <a:ext uri="{FF2B5EF4-FFF2-40B4-BE49-F238E27FC236}">
                    <a16:creationId xmlns:a16="http://schemas.microsoft.com/office/drawing/2014/main" id="{A52F724A-F534-755D-5A8F-9B0BCB5A86D6}"/>
                  </a:ext>
                </a:extLst>
              </p:cNvPr>
              <p:cNvSpPr/>
              <p:nvPr/>
            </p:nvSpPr>
            <p:spPr>
              <a:xfrm>
                <a:off x="8061633" y="2189386"/>
                <a:ext cx="2227" cy="747"/>
              </a:xfrm>
              <a:custGeom>
                <a:avLst/>
                <a:gdLst>
                  <a:gd name="connsiteX0" fmla="*/ 1714 w 2227"/>
                  <a:gd name="connsiteY0" fmla="*/ 9 h 747"/>
                  <a:gd name="connsiteX1" fmla="*/ 0 w 2227"/>
                  <a:gd name="connsiteY1" fmla="*/ 676 h 747"/>
                  <a:gd name="connsiteX2" fmla="*/ 2096 w 2227"/>
                  <a:gd name="connsiteY2" fmla="*/ 676 h 747"/>
                  <a:gd name="connsiteX3" fmla="*/ 1714 w 2227"/>
                  <a:gd name="connsiteY3" fmla="*/ 9 h 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" h="747">
                    <a:moveTo>
                      <a:pt x="1714" y="9"/>
                    </a:moveTo>
                    <a:cubicBezTo>
                      <a:pt x="1238" y="419"/>
                      <a:pt x="629" y="657"/>
                      <a:pt x="0" y="676"/>
                    </a:cubicBezTo>
                    <a:cubicBezTo>
                      <a:pt x="695" y="771"/>
                      <a:pt x="1400" y="771"/>
                      <a:pt x="2096" y="676"/>
                    </a:cubicBezTo>
                    <a:cubicBezTo>
                      <a:pt x="2191" y="581"/>
                      <a:pt x="2476" y="-86"/>
                      <a:pt x="1714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>
                <a:extLst>
                  <a:ext uri="{FF2B5EF4-FFF2-40B4-BE49-F238E27FC236}">
                    <a16:creationId xmlns:a16="http://schemas.microsoft.com/office/drawing/2014/main" id="{E47DBA94-6007-07AA-6E00-29E2937369E9}"/>
                  </a:ext>
                </a:extLst>
              </p:cNvPr>
              <p:cNvSpPr/>
              <p:nvPr/>
            </p:nvSpPr>
            <p:spPr>
              <a:xfrm>
                <a:off x="8065824" y="2189681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>
                <a:extLst>
                  <a:ext uri="{FF2B5EF4-FFF2-40B4-BE49-F238E27FC236}">
                    <a16:creationId xmlns:a16="http://schemas.microsoft.com/office/drawing/2014/main" id="{04130D39-3E58-2687-F451-74ED4194C2E6}"/>
                  </a:ext>
                </a:extLst>
              </p:cNvPr>
              <p:cNvSpPr/>
              <p:nvPr/>
            </p:nvSpPr>
            <p:spPr>
              <a:xfrm>
                <a:off x="8055537" y="219006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>
                <a:extLst>
                  <a:ext uri="{FF2B5EF4-FFF2-40B4-BE49-F238E27FC236}">
                    <a16:creationId xmlns:a16="http://schemas.microsoft.com/office/drawing/2014/main" id="{9B31504A-058C-CC2F-2266-AB296D4C633D}"/>
                  </a:ext>
                </a:extLst>
              </p:cNvPr>
              <p:cNvSpPr/>
              <p:nvPr/>
            </p:nvSpPr>
            <p:spPr>
              <a:xfrm>
                <a:off x="8063704" y="2190158"/>
                <a:ext cx="1166" cy="486"/>
              </a:xfrm>
              <a:custGeom>
                <a:avLst/>
                <a:gdLst>
                  <a:gd name="connsiteX0" fmla="*/ 119 w 1166"/>
                  <a:gd name="connsiteY0" fmla="*/ 476 h 486"/>
                  <a:gd name="connsiteX1" fmla="*/ 1167 w 1166"/>
                  <a:gd name="connsiteY1" fmla="*/ 0 h 486"/>
                  <a:gd name="connsiteX2" fmla="*/ 24 w 1166"/>
                  <a:gd name="connsiteY2" fmla="*/ 0 h 486"/>
                  <a:gd name="connsiteX3" fmla="*/ 119 w 1166"/>
                  <a:gd name="connsiteY3" fmla="*/ 47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6" h="486">
                    <a:moveTo>
                      <a:pt x="119" y="476"/>
                    </a:moveTo>
                    <a:cubicBezTo>
                      <a:pt x="595" y="476"/>
                      <a:pt x="881" y="476"/>
                      <a:pt x="1167" y="0"/>
                    </a:cubicBezTo>
                    <a:cubicBezTo>
                      <a:pt x="786" y="48"/>
                      <a:pt x="405" y="48"/>
                      <a:pt x="24" y="0"/>
                    </a:cubicBezTo>
                    <a:cubicBezTo>
                      <a:pt x="24" y="0"/>
                      <a:pt x="-71" y="571"/>
                      <a:pt x="119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>
                <a:extLst>
                  <a:ext uri="{FF2B5EF4-FFF2-40B4-BE49-F238E27FC236}">
                    <a16:creationId xmlns:a16="http://schemas.microsoft.com/office/drawing/2014/main" id="{264D60E5-6617-BD17-A770-93D60C6FAD1B}"/>
                  </a:ext>
                </a:extLst>
              </p:cNvPr>
              <p:cNvSpPr/>
              <p:nvPr/>
            </p:nvSpPr>
            <p:spPr>
              <a:xfrm>
                <a:off x="8059632" y="2188652"/>
                <a:ext cx="857" cy="838"/>
              </a:xfrm>
              <a:custGeom>
                <a:avLst/>
                <a:gdLst>
                  <a:gd name="connsiteX0" fmla="*/ 0 w 857"/>
                  <a:gd name="connsiteY0" fmla="*/ 77 h 838"/>
                  <a:gd name="connsiteX1" fmla="*/ 857 w 857"/>
                  <a:gd name="connsiteY1" fmla="*/ 839 h 838"/>
                  <a:gd name="connsiteX2" fmla="*/ 0 w 857"/>
                  <a:gd name="connsiteY2" fmla="*/ 77 h 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838">
                    <a:moveTo>
                      <a:pt x="0" y="77"/>
                    </a:moveTo>
                    <a:lnTo>
                      <a:pt x="857" y="839"/>
                    </a:lnTo>
                    <a:cubicBezTo>
                      <a:pt x="667" y="362"/>
                      <a:pt x="95" y="-209"/>
                      <a:pt x="0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>
                <a:extLst>
                  <a:ext uri="{FF2B5EF4-FFF2-40B4-BE49-F238E27FC236}">
                    <a16:creationId xmlns:a16="http://schemas.microsoft.com/office/drawing/2014/main" id="{5A1B4A10-F61C-A970-99D8-E657D55E8627}"/>
                  </a:ext>
                </a:extLst>
              </p:cNvPr>
              <p:cNvSpPr/>
              <p:nvPr/>
            </p:nvSpPr>
            <p:spPr>
              <a:xfrm>
                <a:off x="8065495" y="2189311"/>
                <a:ext cx="42" cy="84"/>
              </a:xfrm>
              <a:custGeom>
                <a:avLst/>
                <a:gdLst>
                  <a:gd name="connsiteX0" fmla="*/ 42 w 42"/>
                  <a:gd name="connsiteY0" fmla="*/ 85 h 84"/>
                  <a:gd name="connsiteX1" fmla="*/ 42 w 42"/>
                  <a:gd name="connsiteY1" fmla="*/ 85 h 84"/>
                  <a:gd name="connsiteX2" fmla="*/ 42 w 4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42" y="85"/>
                    </a:moveTo>
                    <a:lnTo>
                      <a:pt x="42" y="85"/>
                    </a:lnTo>
                    <a:cubicBezTo>
                      <a:pt x="42" y="85"/>
                      <a:pt x="-53" y="-106"/>
                      <a:pt x="42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1" name="任意多边形: 形状 420">
                <a:extLst>
                  <a:ext uri="{FF2B5EF4-FFF2-40B4-BE49-F238E27FC236}">
                    <a16:creationId xmlns:a16="http://schemas.microsoft.com/office/drawing/2014/main" id="{738DAD9C-7BB3-1966-27C6-7C8DAB42730B}"/>
                  </a:ext>
                </a:extLst>
              </p:cNvPr>
              <p:cNvSpPr/>
              <p:nvPr/>
            </p:nvSpPr>
            <p:spPr>
              <a:xfrm>
                <a:off x="8064871" y="2189396"/>
                <a:ext cx="857" cy="762"/>
              </a:xfrm>
              <a:custGeom>
                <a:avLst/>
                <a:gdLst>
                  <a:gd name="connsiteX0" fmla="*/ 667 w 857"/>
                  <a:gd name="connsiteY0" fmla="*/ 0 h 762"/>
                  <a:gd name="connsiteX1" fmla="*/ 0 w 857"/>
                  <a:gd name="connsiteY1" fmla="*/ 762 h 762"/>
                  <a:gd name="connsiteX2" fmla="*/ 857 w 857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762">
                    <a:moveTo>
                      <a:pt x="667" y="0"/>
                    </a:moveTo>
                    <a:cubicBezTo>
                      <a:pt x="400" y="210"/>
                      <a:pt x="172" y="467"/>
                      <a:pt x="0" y="762"/>
                    </a:cubicBezTo>
                    <a:lnTo>
                      <a:pt x="857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2" name="任意多边形: 形状 421">
                <a:extLst>
                  <a:ext uri="{FF2B5EF4-FFF2-40B4-BE49-F238E27FC236}">
                    <a16:creationId xmlns:a16="http://schemas.microsoft.com/office/drawing/2014/main" id="{319EDEA5-B0B6-C736-2C49-5F8A73209BFE}"/>
                  </a:ext>
                </a:extLst>
              </p:cNvPr>
              <p:cNvSpPr/>
              <p:nvPr/>
            </p:nvSpPr>
            <p:spPr>
              <a:xfrm>
                <a:off x="8052450" y="2190253"/>
                <a:ext cx="4242" cy="7810"/>
              </a:xfrm>
              <a:custGeom>
                <a:avLst/>
                <a:gdLst>
                  <a:gd name="connsiteX0" fmla="*/ 1277 w 4242"/>
                  <a:gd name="connsiteY0" fmla="*/ 7811 h 7810"/>
                  <a:gd name="connsiteX1" fmla="*/ 3753 w 4242"/>
                  <a:gd name="connsiteY1" fmla="*/ 6763 h 7810"/>
                  <a:gd name="connsiteX2" fmla="*/ 3182 w 4242"/>
                  <a:gd name="connsiteY2" fmla="*/ 0 h 7810"/>
                  <a:gd name="connsiteX3" fmla="*/ 2039 w 4242"/>
                  <a:gd name="connsiteY3" fmla="*/ 1619 h 7810"/>
                  <a:gd name="connsiteX4" fmla="*/ 3563 w 4242"/>
                  <a:gd name="connsiteY4" fmla="*/ 4191 h 7810"/>
                  <a:gd name="connsiteX5" fmla="*/ 1563 w 4242"/>
                  <a:gd name="connsiteY5" fmla="*/ 3143 h 7810"/>
                  <a:gd name="connsiteX6" fmla="*/ 39 w 4242"/>
                  <a:gd name="connsiteY6" fmla="*/ 7429 h 7810"/>
                  <a:gd name="connsiteX7" fmla="*/ 1372 w 4242"/>
                  <a:gd name="connsiteY7" fmla="*/ 6667 h 7810"/>
                  <a:gd name="connsiteX8" fmla="*/ 1277 w 4242"/>
                  <a:gd name="connsiteY8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2" h="7810">
                    <a:moveTo>
                      <a:pt x="1277" y="7811"/>
                    </a:moveTo>
                    <a:cubicBezTo>
                      <a:pt x="1277" y="6667"/>
                      <a:pt x="2611" y="5525"/>
                      <a:pt x="3753" y="6763"/>
                    </a:cubicBezTo>
                    <a:cubicBezTo>
                      <a:pt x="4897" y="5906"/>
                      <a:pt x="3753" y="2096"/>
                      <a:pt x="3182" y="0"/>
                    </a:cubicBezTo>
                    <a:cubicBezTo>
                      <a:pt x="3182" y="476"/>
                      <a:pt x="3182" y="953"/>
                      <a:pt x="2039" y="1619"/>
                    </a:cubicBezTo>
                    <a:cubicBezTo>
                      <a:pt x="2039" y="2286"/>
                      <a:pt x="4611" y="3143"/>
                      <a:pt x="3563" y="4191"/>
                    </a:cubicBezTo>
                    <a:cubicBezTo>
                      <a:pt x="2515" y="5239"/>
                      <a:pt x="2325" y="4191"/>
                      <a:pt x="1563" y="3143"/>
                    </a:cubicBezTo>
                    <a:cubicBezTo>
                      <a:pt x="2230" y="4572"/>
                      <a:pt x="-342" y="5239"/>
                      <a:pt x="39" y="7429"/>
                    </a:cubicBezTo>
                    <a:lnTo>
                      <a:pt x="1372" y="6667"/>
                    </a:lnTo>
                    <a:cubicBezTo>
                      <a:pt x="1372" y="6667"/>
                      <a:pt x="896" y="7525"/>
                      <a:pt x="1277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3" name="任意多边形: 形状 422">
                <a:extLst>
                  <a:ext uri="{FF2B5EF4-FFF2-40B4-BE49-F238E27FC236}">
                    <a16:creationId xmlns:a16="http://schemas.microsoft.com/office/drawing/2014/main" id="{04443848-131D-3233-E309-52134CA299D6}"/>
                  </a:ext>
                </a:extLst>
              </p:cNvPr>
              <p:cNvSpPr/>
              <p:nvPr/>
            </p:nvSpPr>
            <p:spPr>
              <a:xfrm>
                <a:off x="8055632" y="2188729"/>
                <a:ext cx="2666" cy="1619"/>
              </a:xfrm>
              <a:custGeom>
                <a:avLst/>
                <a:gdLst>
                  <a:gd name="connsiteX0" fmla="*/ 2191 w 2666"/>
                  <a:gd name="connsiteY0" fmla="*/ 1619 h 1619"/>
                  <a:gd name="connsiteX1" fmla="*/ 2667 w 2666"/>
                  <a:gd name="connsiteY1" fmla="*/ 1619 h 1619"/>
                  <a:gd name="connsiteX2" fmla="*/ 1048 w 2666"/>
                  <a:gd name="connsiteY2" fmla="*/ 0 h 1619"/>
                  <a:gd name="connsiteX3" fmla="*/ 0 w 2666"/>
                  <a:gd name="connsiteY3" fmla="*/ 1429 h 1619"/>
                  <a:gd name="connsiteX4" fmla="*/ 2381 w 2666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" h="1619">
                    <a:moveTo>
                      <a:pt x="2191" y="1619"/>
                    </a:moveTo>
                    <a:lnTo>
                      <a:pt x="2667" y="1619"/>
                    </a:lnTo>
                    <a:cubicBezTo>
                      <a:pt x="1991" y="1238"/>
                      <a:pt x="1429" y="676"/>
                      <a:pt x="1048" y="0"/>
                    </a:cubicBezTo>
                    <a:cubicBezTo>
                      <a:pt x="524" y="324"/>
                      <a:pt x="152" y="838"/>
                      <a:pt x="0" y="1429"/>
                    </a:cubicBezTo>
                    <a:lnTo>
                      <a:pt x="2381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4" name="任意多边形: 形状 423">
                <a:extLst>
                  <a:ext uri="{FF2B5EF4-FFF2-40B4-BE49-F238E27FC236}">
                    <a16:creationId xmlns:a16="http://schemas.microsoft.com/office/drawing/2014/main" id="{06938AF2-CB07-7F35-1EBD-570A1DCA4578}"/>
                  </a:ext>
                </a:extLst>
              </p:cNvPr>
              <p:cNvSpPr/>
              <p:nvPr/>
            </p:nvSpPr>
            <p:spPr>
              <a:xfrm>
                <a:off x="8058203" y="2189777"/>
                <a:ext cx="3429" cy="3619"/>
              </a:xfrm>
              <a:custGeom>
                <a:avLst/>
                <a:gdLst>
                  <a:gd name="connsiteX0" fmla="*/ 2286 w 3429"/>
                  <a:gd name="connsiteY0" fmla="*/ 476 h 3619"/>
                  <a:gd name="connsiteX1" fmla="*/ 1429 w 3429"/>
                  <a:gd name="connsiteY1" fmla="*/ 3620 h 3619"/>
                  <a:gd name="connsiteX2" fmla="*/ 3238 w 3429"/>
                  <a:gd name="connsiteY2" fmla="*/ 2000 h 3619"/>
                  <a:gd name="connsiteX3" fmla="*/ 2286 w 3429"/>
                  <a:gd name="connsiteY3" fmla="*/ 572 h 3619"/>
                  <a:gd name="connsiteX4" fmla="*/ 3429 w 3429"/>
                  <a:gd name="connsiteY4" fmla="*/ 572 h 3619"/>
                  <a:gd name="connsiteX5" fmla="*/ 2286 w 3429"/>
                  <a:gd name="connsiteY5" fmla="*/ 0 h 3619"/>
                  <a:gd name="connsiteX6" fmla="*/ 2286 w 3429"/>
                  <a:gd name="connsiteY6" fmla="*/ 0 h 3619"/>
                  <a:gd name="connsiteX7" fmla="*/ 2286 w 3429"/>
                  <a:gd name="connsiteY7" fmla="*/ 0 h 3619"/>
                  <a:gd name="connsiteX8" fmla="*/ 2286 w 3429"/>
                  <a:gd name="connsiteY8" fmla="*/ 0 h 3619"/>
                  <a:gd name="connsiteX9" fmla="*/ 2286 w 3429"/>
                  <a:gd name="connsiteY9" fmla="*/ 0 h 3619"/>
                  <a:gd name="connsiteX10" fmla="*/ 2286 w 3429"/>
                  <a:gd name="connsiteY10" fmla="*/ 0 h 3619"/>
                  <a:gd name="connsiteX11" fmla="*/ 2286 w 3429"/>
                  <a:gd name="connsiteY11" fmla="*/ 0 h 3619"/>
                  <a:gd name="connsiteX12" fmla="*/ 0 w 3429"/>
                  <a:gd name="connsiteY12" fmla="*/ 762 h 3619"/>
                  <a:gd name="connsiteX13" fmla="*/ 2286 w 3429"/>
                  <a:gd name="connsiteY13" fmla="*/ 476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29" h="3619">
                    <a:moveTo>
                      <a:pt x="2286" y="476"/>
                    </a:moveTo>
                    <a:cubicBezTo>
                      <a:pt x="2286" y="1715"/>
                      <a:pt x="762" y="2191"/>
                      <a:pt x="1429" y="3620"/>
                    </a:cubicBezTo>
                    <a:cubicBezTo>
                      <a:pt x="2858" y="3620"/>
                      <a:pt x="2381" y="2572"/>
                      <a:pt x="3238" y="2000"/>
                    </a:cubicBezTo>
                    <a:cubicBezTo>
                      <a:pt x="953" y="2000"/>
                      <a:pt x="3905" y="1333"/>
                      <a:pt x="2286" y="572"/>
                    </a:cubicBezTo>
                    <a:cubicBezTo>
                      <a:pt x="2667" y="495"/>
                      <a:pt x="3048" y="495"/>
                      <a:pt x="3429" y="572"/>
                    </a:cubicBezTo>
                    <a:lnTo>
                      <a:pt x="2286" y="0"/>
                    </a:lnTo>
                    <a:lnTo>
                      <a:pt x="2286" y="0"/>
                    </a:lnTo>
                    <a:cubicBezTo>
                      <a:pt x="2286" y="0"/>
                      <a:pt x="2286" y="0"/>
                      <a:pt x="2286" y="0"/>
                    </a:cubicBezTo>
                    <a:lnTo>
                      <a:pt x="2286" y="0"/>
                    </a:lnTo>
                    <a:cubicBezTo>
                      <a:pt x="1619" y="0"/>
                      <a:pt x="2286" y="0"/>
                      <a:pt x="2286" y="0"/>
                    </a:cubicBezTo>
                    <a:lnTo>
                      <a:pt x="2286" y="0"/>
                    </a:lnTo>
                    <a:lnTo>
                      <a:pt x="2286" y="0"/>
                    </a:lnTo>
                    <a:lnTo>
                      <a:pt x="0" y="762"/>
                    </a:lnTo>
                    <a:cubicBezTo>
                      <a:pt x="771" y="838"/>
                      <a:pt x="1553" y="734"/>
                      <a:pt x="2286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5" name="任意多边形: 形状 424">
                <a:extLst>
                  <a:ext uri="{FF2B5EF4-FFF2-40B4-BE49-F238E27FC236}">
                    <a16:creationId xmlns:a16="http://schemas.microsoft.com/office/drawing/2014/main" id="{542ED1AE-0DE7-9156-AAAB-DB84F8331FC4}"/>
                  </a:ext>
                </a:extLst>
              </p:cNvPr>
              <p:cNvSpPr/>
              <p:nvPr/>
            </p:nvSpPr>
            <p:spPr>
              <a:xfrm>
                <a:off x="8071475" y="2196540"/>
                <a:ext cx="253" cy="9525"/>
              </a:xfrm>
              <a:custGeom>
                <a:avLst/>
                <a:gdLst>
                  <a:gd name="connsiteX0" fmla="*/ 254 w 253"/>
                  <a:gd name="connsiteY0" fmla="*/ 0 h 9525"/>
                  <a:gd name="connsiteX1" fmla="*/ 254 w 253"/>
                  <a:gd name="connsiteY1" fmla="*/ 0 h 9525"/>
                  <a:gd name="connsiteX2" fmla="*/ 254 w 25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9525">
                    <a:moveTo>
                      <a:pt x="254" y="0"/>
                    </a:moveTo>
                    <a:lnTo>
                      <a:pt x="254" y="0"/>
                    </a:lnTo>
                    <a:cubicBezTo>
                      <a:pt x="254" y="0"/>
                      <a:pt x="-317" y="0"/>
                      <a:pt x="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6" name="任意多边形: 形状 425">
                <a:extLst>
                  <a:ext uri="{FF2B5EF4-FFF2-40B4-BE49-F238E27FC236}">
                    <a16:creationId xmlns:a16="http://schemas.microsoft.com/office/drawing/2014/main" id="{9CA51500-F59F-5AEA-9287-EC42FF34B353}"/>
                  </a:ext>
                </a:extLst>
              </p:cNvPr>
              <p:cNvSpPr/>
              <p:nvPr/>
            </p:nvSpPr>
            <p:spPr>
              <a:xfrm>
                <a:off x="8070089" y="2192539"/>
                <a:ext cx="2434" cy="3782"/>
              </a:xfrm>
              <a:custGeom>
                <a:avLst/>
                <a:gdLst>
                  <a:gd name="connsiteX0" fmla="*/ 1069 w 2434"/>
                  <a:gd name="connsiteY0" fmla="*/ 3238 h 3782"/>
                  <a:gd name="connsiteX1" fmla="*/ 1926 w 2434"/>
                  <a:gd name="connsiteY1" fmla="*/ 2667 h 3782"/>
                  <a:gd name="connsiteX2" fmla="*/ 1926 w 2434"/>
                  <a:gd name="connsiteY2" fmla="*/ 3715 h 3782"/>
                  <a:gd name="connsiteX3" fmla="*/ 1926 w 2434"/>
                  <a:gd name="connsiteY3" fmla="*/ 2191 h 3782"/>
                  <a:gd name="connsiteX4" fmla="*/ 1926 w 2434"/>
                  <a:gd name="connsiteY4" fmla="*/ 2191 h 3782"/>
                  <a:gd name="connsiteX5" fmla="*/ 21 w 2434"/>
                  <a:gd name="connsiteY5" fmla="*/ 0 h 3782"/>
                  <a:gd name="connsiteX6" fmla="*/ 1069 w 2434"/>
                  <a:gd name="connsiteY6" fmla="*/ 3238 h 3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4" h="3782">
                    <a:moveTo>
                      <a:pt x="1069" y="3238"/>
                    </a:moveTo>
                    <a:cubicBezTo>
                      <a:pt x="1069" y="3238"/>
                      <a:pt x="1069" y="2572"/>
                      <a:pt x="1926" y="2667"/>
                    </a:cubicBezTo>
                    <a:cubicBezTo>
                      <a:pt x="2783" y="2762"/>
                      <a:pt x="1926" y="3334"/>
                      <a:pt x="1926" y="3715"/>
                    </a:cubicBezTo>
                    <a:cubicBezTo>
                      <a:pt x="1926" y="4096"/>
                      <a:pt x="3069" y="2762"/>
                      <a:pt x="1926" y="2191"/>
                    </a:cubicBezTo>
                    <a:lnTo>
                      <a:pt x="1926" y="2191"/>
                    </a:lnTo>
                    <a:cubicBezTo>
                      <a:pt x="974" y="1714"/>
                      <a:pt x="-170" y="191"/>
                      <a:pt x="21" y="0"/>
                    </a:cubicBezTo>
                    <a:cubicBezTo>
                      <a:pt x="221" y="1124"/>
                      <a:pt x="573" y="2210"/>
                      <a:pt x="1069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7" name="任意多边形: 形状 426">
                <a:extLst>
                  <a:ext uri="{FF2B5EF4-FFF2-40B4-BE49-F238E27FC236}">
                    <a16:creationId xmlns:a16="http://schemas.microsoft.com/office/drawing/2014/main" id="{F6C1FDD4-D7BD-1EE6-4D13-93EDA121857C}"/>
                  </a:ext>
                </a:extLst>
              </p:cNvPr>
              <p:cNvSpPr/>
              <p:nvPr/>
            </p:nvSpPr>
            <p:spPr>
              <a:xfrm>
                <a:off x="8063728" y="2193111"/>
                <a:ext cx="1809" cy="1714"/>
              </a:xfrm>
              <a:custGeom>
                <a:avLst/>
                <a:gdLst>
                  <a:gd name="connsiteX0" fmla="*/ 1810 w 1809"/>
                  <a:gd name="connsiteY0" fmla="*/ 0 h 1714"/>
                  <a:gd name="connsiteX1" fmla="*/ 0 w 1809"/>
                  <a:gd name="connsiteY1" fmla="*/ 667 h 1714"/>
                  <a:gd name="connsiteX2" fmla="*/ 953 w 1809"/>
                  <a:gd name="connsiteY2" fmla="*/ 1714 h 1714"/>
                  <a:gd name="connsiteX3" fmla="*/ 953 w 1809"/>
                  <a:gd name="connsiteY3" fmla="*/ 1048 h 1714"/>
                  <a:gd name="connsiteX4" fmla="*/ 1810 w 1809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" h="1714">
                    <a:moveTo>
                      <a:pt x="1810" y="0"/>
                    </a:moveTo>
                    <a:lnTo>
                      <a:pt x="0" y="667"/>
                    </a:lnTo>
                    <a:lnTo>
                      <a:pt x="953" y="1714"/>
                    </a:lnTo>
                    <a:lnTo>
                      <a:pt x="953" y="1048"/>
                    </a:lnTo>
                    <a:cubicBezTo>
                      <a:pt x="1905" y="1524"/>
                      <a:pt x="1714" y="667"/>
                      <a:pt x="1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8" name="任意多边形: 形状 427">
                <a:extLst>
                  <a:ext uri="{FF2B5EF4-FFF2-40B4-BE49-F238E27FC236}">
                    <a16:creationId xmlns:a16="http://schemas.microsoft.com/office/drawing/2014/main" id="{42023581-4447-F7AE-762F-2C247BA9C3DB}"/>
                  </a:ext>
                </a:extLst>
              </p:cNvPr>
              <p:cNvSpPr/>
              <p:nvPr/>
            </p:nvSpPr>
            <p:spPr>
              <a:xfrm>
                <a:off x="8054489" y="2188062"/>
                <a:ext cx="1142" cy="1904"/>
              </a:xfrm>
              <a:custGeom>
                <a:avLst/>
                <a:gdLst>
                  <a:gd name="connsiteX0" fmla="*/ 857 w 1142"/>
                  <a:gd name="connsiteY0" fmla="*/ 1333 h 1904"/>
                  <a:gd name="connsiteX1" fmla="*/ 1143 w 1142"/>
                  <a:gd name="connsiteY1" fmla="*/ 0 h 1904"/>
                  <a:gd name="connsiteX2" fmla="*/ 0 w 1142"/>
                  <a:gd name="connsiteY2" fmla="*/ 1905 h 1904"/>
                  <a:gd name="connsiteX3" fmla="*/ 857 w 1142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904">
                    <a:moveTo>
                      <a:pt x="857" y="1333"/>
                    </a:moveTo>
                    <a:lnTo>
                      <a:pt x="1143" y="0"/>
                    </a:lnTo>
                    <a:lnTo>
                      <a:pt x="0" y="1905"/>
                    </a:lnTo>
                    <a:lnTo>
                      <a:pt x="857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9" name="任意多边形: 形状 428">
                <a:extLst>
                  <a:ext uri="{FF2B5EF4-FFF2-40B4-BE49-F238E27FC236}">
                    <a16:creationId xmlns:a16="http://schemas.microsoft.com/office/drawing/2014/main" id="{393E3D01-A7B6-D124-7AF9-C32310A08AEE}"/>
                  </a:ext>
                </a:extLst>
              </p:cNvPr>
              <p:cNvSpPr/>
              <p:nvPr/>
            </p:nvSpPr>
            <p:spPr>
              <a:xfrm>
                <a:off x="8052393" y="2188348"/>
                <a:ext cx="571" cy="1238"/>
              </a:xfrm>
              <a:custGeom>
                <a:avLst/>
                <a:gdLst>
                  <a:gd name="connsiteX0" fmla="*/ 476 w 571"/>
                  <a:gd name="connsiteY0" fmla="*/ 1238 h 1238"/>
                  <a:gd name="connsiteX1" fmla="*/ 571 w 571"/>
                  <a:gd name="connsiteY1" fmla="*/ 0 h 1238"/>
                  <a:gd name="connsiteX2" fmla="*/ 0 w 571"/>
                  <a:gd name="connsiteY2" fmla="*/ 762 h 1238"/>
                  <a:gd name="connsiteX3" fmla="*/ 476 w 571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1238">
                    <a:moveTo>
                      <a:pt x="476" y="1238"/>
                    </a:moveTo>
                    <a:lnTo>
                      <a:pt x="571" y="0"/>
                    </a:lnTo>
                    <a:lnTo>
                      <a:pt x="0" y="762"/>
                    </a:lnTo>
                    <a:lnTo>
                      <a:pt x="476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0" name="任意多边形: 形状 429">
                <a:extLst>
                  <a:ext uri="{FF2B5EF4-FFF2-40B4-BE49-F238E27FC236}">
                    <a16:creationId xmlns:a16="http://schemas.microsoft.com/office/drawing/2014/main" id="{4635FAD9-9F72-B8C0-3196-9E00E9F7A4B1}"/>
                  </a:ext>
                </a:extLst>
              </p:cNvPr>
              <p:cNvSpPr/>
              <p:nvPr/>
            </p:nvSpPr>
            <p:spPr>
              <a:xfrm>
                <a:off x="7915043" y="2203969"/>
                <a:ext cx="571" cy="9525"/>
              </a:xfrm>
              <a:custGeom>
                <a:avLst/>
                <a:gdLst>
                  <a:gd name="connsiteX0" fmla="*/ 571 w 571"/>
                  <a:gd name="connsiteY0" fmla="*/ 0 h 9525"/>
                  <a:gd name="connsiteX1" fmla="*/ 0 w 57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9525">
                    <a:moveTo>
                      <a:pt x="571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1" name="任意多边形: 形状 430">
                <a:extLst>
                  <a:ext uri="{FF2B5EF4-FFF2-40B4-BE49-F238E27FC236}">
                    <a16:creationId xmlns:a16="http://schemas.microsoft.com/office/drawing/2014/main" id="{0307C487-22D9-8B7F-6437-E59F4535F7EF}"/>
                  </a:ext>
                </a:extLst>
              </p:cNvPr>
              <p:cNvSpPr/>
              <p:nvPr/>
            </p:nvSpPr>
            <p:spPr>
              <a:xfrm>
                <a:off x="7919530" y="2203398"/>
                <a:ext cx="84" cy="571"/>
              </a:xfrm>
              <a:custGeom>
                <a:avLst/>
                <a:gdLst>
                  <a:gd name="connsiteX0" fmla="*/ 85 w 84"/>
                  <a:gd name="connsiteY0" fmla="*/ 571 h 571"/>
                  <a:gd name="connsiteX1" fmla="*/ 85 w 84"/>
                  <a:gd name="connsiteY1" fmla="*/ 0 h 571"/>
                  <a:gd name="connsiteX2" fmla="*/ 85 w 84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571">
                    <a:moveTo>
                      <a:pt x="85" y="571"/>
                    </a:moveTo>
                    <a:lnTo>
                      <a:pt x="85" y="0"/>
                    </a:lnTo>
                    <a:cubicBezTo>
                      <a:pt x="85" y="0"/>
                      <a:pt x="-106" y="571"/>
                      <a:pt x="85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2" name="任意多边形: 形状 431">
                <a:extLst>
                  <a:ext uri="{FF2B5EF4-FFF2-40B4-BE49-F238E27FC236}">
                    <a16:creationId xmlns:a16="http://schemas.microsoft.com/office/drawing/2014/main" id="{7AF09649-DFE0-B562-5AC8-788CE03B8931}"/>
                  </a:ext>
                </a:extLst>
              </p:cNvPr>
              <p:cNvSpPr/>
              <p:nvPr/>
            </p:nvSpPr>
            <p:spPr>
              <a:xfrm>
                <a:off x="7991522" y="2187766"/>
                <a:ext cx="1625" cy="1915"/>
              </a:xfrm>
              <a:custGeom>
                <a:avLst/>
                <a:gdLst>
                  <a:gd name="connsiteX0" fmla="*/ 1626 w 1625"/>
                  <a:gd name="connsiteY0" fmla="*/ 1916 h 1915"/>
                  <a:gd name="connsiteX1" fmla="*/ 7 w 1625"/>
                  <a:gd name="connsiteY1" fmla="*/ 487 h 1915"/>
                  <a:gd name="connsiteX2" fmla="*/ 7 w 1625"/>
                  <a:gd name="connsiteY2" fmla="*/ 1725 h 1915"/>
                  <a:gd name="connsiteX3" fmla="*/ 1626 w 1625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5" h="1915">
                    <a:moveTo>
                      <a:pt x="1626" y="1916"/>
                    </a:moveTo>
                    <a:cubicBezTo>
                      <a:pt x="864" y="868"/>
                      <a:pt x="-89" y="-846"/>
                      <a:pt x="7" y="487"/>
                    </a:cubicBezTo>
                    <a:lnTo>
                      <a:pt x="7" y="1725"/>
                    </a:lnTo>
                    <a:cubicBezTo>
                      <a:pt x="531" y="1411"/>
                      <a:pt x="1188" y="1487"/>
                      <a:pt x="1626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3" name="任意多边形: 形状 432">
                <a:extLst>
                  <a:ext uri="{FF2B5EF4-FFF2-40B4-BE49-F238E27FC236}">
                    <a16:creationId xmlns:a16="http://schemas.microsoft.com/office/drawing/2014/main" id="{E9948B89-44D6-E4ED-3770-41C60FE33948}"/>
                  </a:ext>
                </a:extLst>
              </p:cNvPr>
              <p:cNvSpPr/>
              <p:nvPr/>
            </p:nvSpPr>
            <p:spPr>
              <a:xfrm>
                <a:off x="7952286" y="2196063"/>
                <a:ext cx="571" cy="1238"/>
              </a:xfrm>
              <a:custGeom>
                <a:avLst/>
                <a:gdLst>
                  <a:gd name="connsiteX0" fmla="*/ 0 w 571"/>
                  <a:gd name="connsiteY0" fmla="*/ 1238 h 1238"/>
                  <a:gd name="connsiteX1" fmla="*/ 0 w 571"/>
                  <a:gd name="connsiteY1" fmla="*/ 1238 h 1238"/>
                  <a:gd name="connsiteX2" fmla="*/ 571 w 571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238">
                    <a:moveTo>
                      <a:pt x="0" y="1238"/>
                    </a:moveTo>
                    <a:lnTo>
                      <a:pt x="0" y="1238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4" name="任意多边形: 形状 433">
                <a:extLst>
                  <a:ext uri="{FF2B5EF4-FFF2-40B4-BE49-F238E27FC236}">
                    <a16:creationId xmlns:a16="http://schemas.microsoft.com/office/drawing/2014/main" id="{7A777AD5-DE04-FFC7-114E-A0708872E59C}"/>
                  </a:ext>
                </a:extLst>
              </p:cNvPr>
              <p:cNvSpPr/>
              <p:nvPr/>
            </p:nvSpPr>
            <p:spPr>
              <a:xfrm>
                <a:off x="7950666" y="2201778"/>
                <a:ext cx="1047" cy="857"/>
              </a:xfrm>
              <a:custGeom>
                <a:avLst/>
                <a:gdLst>
                  <a:gd name="connsiteX0" fmla="*/ 1048 w 1047"/>
                  <a:gd name="connsiteY0" fmla="*/ 857 h 857"/>
                  <a:gd name="connsiteX1" fmla="*/ 0 w 1047"/>
                  <a:gd name="connsiteY1" fmla="*/ 0 h 857"/>
                  <a:gd name="connsiteX2" fmla="*/ 1048 w 1047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857">
                    <a:moveTo>
                      <a:pt x="1048" y="857"/>
                    </a:moveTo>
                    <a:lnTo>
                      <a:pt x="0" y="0"/>
                    </a:lnTo>
                    <a:cubicBezTo>
                      <a:pt x="286" y="352"/>
                      <a:pt x="648" y="648"/>
                      <a:pt x="1048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5" name="任意多边形: 形状 434">
                <a:extLst>
                  <a:ext uri="{FF2B5EF4-FFF2-40B4-BE49-F238E27FC236}">
                    <a16:creationId xmlns:a16="http://schemas.microsoft.com/office/drawing/2014/main" id="{042358A1-6502-ECDA-EBFC-D274311AA5EF}"/>
                  </a:ext>
                </a:extLst>
              </p:cNvPr>
              <p:cNvSpPr/>
              <p:nvPr/>
            </p:nvSpPr>
            <p:spPr>
              <a:xfrm>
                <a:off x="7893231" y="2205302"/>
                <a:ext cx="694" cy="1238"/>
              </a:xfrm>
              <a:custGeom>
                <a:avLst/>
                <a:gdLst>
                  <a:gd name="connsiteX0" fmla="*/ 667 w 694"/>
                  <a:gd name="connsiteY0" fmla="*/ 0 h 1238"/>
                  <a:gd name="connsiteX1" fmla="*/ 0 w 694"/>
                  <a:gd name="connsiteY1" fmla="*/ 1238 h 1238"/>
                  <a:gd name="connsiteX2" fmla="*/ 667 w 694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" h="1238">
                    <a:moveTo>
                      <a:pt x="667" y="0"/>
                    </a:moveTo>
                    <a:lnTo>
                      <a:pt x="0" y="1238"/>
                    </a:lnTo>
                    <a:cubicBezTo>
                      <a:pt x="1048" y="1238"/>
                      <a:pt x="571" y="571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6" name="任意多边形: 形状 435">
                <a:extLst>
                  <a:ext uri="{FF2B5EF4-FFF2-40B4-BE49-F238E27FC236}">
                    <a16:creationId xmlns:a16="http://schemas.microsoft.com/office/drawing/2014/main" id="{AE2F795A-5ADF-BE95-D3D1-891804CCFC73}"/>
                  </a:ext>
                </a:extLst>
              </p:cNvPr>
              <p:cNvSpPr/>
              <p:nvPr/>
            </p:nvSpPr>
            <p:spPr>
              <a:xfrm>
                <a:off x="8026295" y="2189205"/>
                <a:ext cx="1714" cy="1278"/>
              </a:xfrm>
              <a:custGeom>
                <a:avLst/>
                <a:gdLst>
                  <a:gd name="connsiteX0" fmla="*/ 1715 w 1714"/>
                  <a:gd name="connsiteY0" fmla="*/ 857 h 1278"/>
                  <a:gd name="connsiteX1" fmla="*/ 0 w 1714"/>
                  <a:gd name="connsiteY1" fmla="*/ 0 h 1278"/>
                  <a:gd name="connsiteX2" fmla="*/ 1715 w 1714"/>
                  <a:gd name="connsiteY2" fmla="*/ 857 h 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1278">
                    <a:moveTo>
                      <a:pt x="1715" y="857"/>
                    </a:moveTo>
                    <a:cubicBezTo>
                      <a:pt x="1229" y="419"/>
                      <a:pt x="638" y="124"/>
                      <a:pt x="0" y="0"/>
                    </a:cubicBezTo>
                    <a:cubicBezTo>
                      <a:pt x="762" y="762"/>
                      <a:pt x="1429" y="1905"/>
                      <a:pt x="1715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7" name="任意多边形: 形状 436">
                <a:extLst>
                  <a:ext uri="{FF2B5EF4-FFF2-40B4-BE49-F238E27FC236}">
                    <a16:creationId xmlns:a16="http://schemas.microsoft.com/office/drawing/2014/main" id="{CC526639-DB22-35CA-D5E5-BBE661D1A192}"/>
                  </a:ext>
                </a:extLst>
              </p:cNvPr>
              <p:cNvSpPr/>
              <p:nvPr/>
            </p:nvSpPr>
            <p:spPr>
              <a:xfrm>
                <a:off x="7916754" y="2190444"/>
                <a:ext cx="478" cy="762"/>
              </a:xfrm>
              <a:custGeom>
                <a:avLst/>
                <a:gdLst>
                  <a:gd name="connsiteX0" fmla="*/ 479 w 478"/>
                  <a:gd name="connsiteY0" fmla="*/ 0 h 762"/>
                  <a:gd name="connsiteX1" fmla="*/ 3 w 478"/>
                  <a:gd name="connsiteY1" fmla="*/ 762 h 762"/>
                  <a:gd name="connsiteX2" fmla="*/ 479 w 478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" h="762">
                    <a:moveTo>
                      <a:pt x="479" y="0"/>
                    </a:moveTo>
                    <a:cubicBezTo>
                      <a:pt x="174" y="124"/>
                      <a:pt x="-26" y="429"/>
                      <a:pt x="3" y="762"/>
                    </a:cubicBezTo>
                    <a:cubicBezTo>
                      <a:pt x="279" y="600"/>
                      <a:pt x="460" y="314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8" name="任意多边形: 形状 437">
                <a:extLst>
                  <a:ext uri="{FF2B5EF4-FFF2-40B4-BE49-F238E27FC236}">
                    <a16:creationId xmlns:a16="http://schemas.microsoft.com/office/drawing/2014/main" id="{5784F5DF-6521-1851-752E-47877C4B1C3A}"/>
                  </a:ext>
                </a:extLst>
              </p:cNvPr>
              <p:cNvSpPr/>
              <p:nvPr/>
            </p:nvSpPr>
            <p:spPr>
              <a:xfrm>
                <a:off x="8024295" y="2188720"/>
                <a:ext cx="1619" cy="580"/>
              </a:xfrm>
              <a:custGeom>
                <a:avLst/>
                <a:gdLst>
                  <a:gd name="connsiteX0" fmla="*/ 0 w 1619"/>
                  <a:gd name="connsiteY0" fmla="*/ 580 h 580"/>
                  <a:gd name="connsiteX1" fmla="*/ 0 w 1619"/>
                  <a:gd name="connsiteY1" fmla="*/ 580 h 580"/>
                  <a:gd name="connsiteX2" fmla="*/ 1619 w 1619"/>
                  <a:gd name="connsiteY2" fmla="*/ 580 h 580"/>
                  <a:gd name="connsiteX3" fmla="*/ 0 w 1619"/>
                  <a:gd name="connsiteY3" fmla="*/ 580 h 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580">
                    <a:moveTo>
                      <a:pt x="0" y="580"/>
                    </a:moveTo>
                    <a:lnTo>
                      <a:pt x="0" y="580"/>
                    </a:lnTo>
                    <a:cubicBezTo>
                      <a:pt x="533" y="428"/>
                      <a:pt x="1086" y="428"/>
                      <a:pt x="1619" y="580"/>
                    </a:cubicBezTo>
                    <a:cubicBezTo>
                      <a:pt x="1333" y="9"/>
                      <a:pt x="667" y="-372"/>
                      <a:pt x="0" y="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9" name="任意多边形: 形状 438">
                <a:extLst>
                  <a:ext uri="{FF2B5EF4-FFF2-40B4-BE49-F238E27FC236}">
                    <a16:creationId xmlns:a16="http://schemas.microsoft.com/office/drawing/2014/main" id="{CE57F63A-CC36-EECD-C90A-D1E6076C2934}"/>
                  </a:ext>
                </a:extLst>
              </p:cNvPr>
              <p:cNvSpPr/>
              <p:nvPr/>
            </p:nvSpPr>
            <p:spPr>
              <a:xfrm>
                <a:off x="7814946" y="2204255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0" name="任意多边形: 形状 439">
                <a:extLst>
                  <a:ext uri="{FF2B5EF4-FFF2-40B4-BE49-F238E27FC236}">
                    <a16:creationId xmlns:a16="http://schemas.microsoft.com/office/drawing/2014/main" id="{866E59A0-3A62-1300-3779-5F876C74A8E3}"/>
                  </a:ext>
                </a:extLst>
              </p:cNvPr>
              <p:cNvSpPr/>
              <p:nvPr/>
            </p:nvSpPr>
            <p:spPr>
              <a:xfrm>
                <a:off x="7791980" y="2191311"/>
                <a:ext cx="952" cy="84"/>
              </a:xfrm>
              <a:custGeom>
                <a:avLst/>
                <a:gdLst>
                  <a:gd name="connsiteX0" fmla="*/ 0 w 952"/>
                  <a:gd name="connsiteY0" fmla="*/ 85 h 84"/>
                  <a:gd name="connsiteX1" fmla="*/ 952 w 952"/>
                  <a:gd name="connsiteY1" fmla="*/ 85 h 84"/>
                  <a:gd name="connsiteX2" fmla="*/ 0 w 95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84">
                    <a:moveTo>
                      <a:pt x="0" y="85"/>
                    </a:moveTo>
                    <a:lnTo>
                      <a:pt x="952" y="85"/>
                    </a:lnTo>
                    <a:cubicBezTo>
                      <a:pt x="952" y="85"/>
                      <a:pt x="571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1" name="任意多边形: 形状 440">
                <a:extLst>
                  <a:ext uri="{FF2B5EF4-FFF2-40B4-BE49-F238E27FC236}">
                    <a16:creationId xmlns:a16="http://schemas.microsoft.com/office/drawing/2014/main" id="{48F95335-485F-4930-1AF7-390BAA0CD38E}"/>
                  </a:ext>
                </a:extLst>
              </p:cNvPr>
              <p:cNvSpPr/>
              <p:nvPr/>
            </p:nvSpPr>
            <p:spPr>
              <a:xfrm>
                <a:off x="8043154" y="2189015"/>
                <a:ext cx="211" cy="9525"/>
              </a:xfrm>
              <a:custGeom>
                <a:avLst/>
                <a:gdLst>
                  <a:gd name="connsiteX0" fmla="*/ 0 w 211"/>
                  <a:gd name="connsiteY0" fmla="*/ 0 h 9525"/>
                  <a:gd name="connsiteX1" fmla="*/ 0 w 21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1" h="9525">
                    <a:moveTo>
                      <a:pt x="0" y="0"/>
                    </a:moveTo>
                    <a:cubicBezTo>
                      <a:pt x="476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2" name="任意多边形: 形状 441">
                <a:extLst>
                  <a:ext uri="{FF2B5EF4-FFF2-40B4-BE49-F238E27FC236}">
                    <a16:creationId xmlns:a16="http://schemas.microsoft.com/office/drawing/2014/main" id="{754A5C11-97CD-FF17-8B5A-977B6ED20626}"/>
                  </a:ext>
                </a:extLst>
              </p:cNvPr>
              <p:cNvSpPr/>
              <p:nvPr/>
            </p:nvSpPr>
            <p:spPr>
              <a:xfrm>
                <a:off x="8045573" y="2194063"/>
                <a:ext cx="57" cy="571"/>
              </a:xfrm>
              <a:custGeom>
                <a:avLst/>
                <a:gdLst>
                  <a:gd name="connsiteX0" fmla="*/ 57 w 57"/>
                  <a:gd name="connsiteY0" fmla="*/ 0 h 571"/>
                  <a:gd name="connsiteX1" fmla="*/ 57 w 57"/>
                  <a:gd name="connsiteY1" fmla="*/ 571 h 571"/>
                  <a:gd name="connsiteX2" fmla="*/ 57 w 57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" h="571">
                    <a:moveTo>
                      <a:pt x="57" y="0"/>
                    </a:moveTo>
                    <a:cubicBezTo>
                      <a:pt x="-19" y="181"/>
                      <a:pt x="-19" y="391"/>
                      <a:pt x="57" y="571"/>
                    </a:cubicBezTo>
                    <a:cubicBezTo>
                      <a:pt x="-19" y="391"/>
                      <a:pt x="-19" y="18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3" name="任意多边形: 形状 442">
                <a:extLst>
                  <a:ext uri="{FF2B5EF4-FFF2-40B4-BE49-F238E27FC236}">
                    <a16:creationId xmlns:a16="http://schemas.microsoft.com/office/drawing/2014/main" id="{246F3A6C-420B-C83B-CE3C-87CE803764B6}"/>
                  </a:ext>
                </a:extLst>
              </p:cNvPr>
              <p:cNvSpPr/>
              <p:nvPr/>
            </p:nvSpPr>
            <p:spPr>
              <a:xfrm>
                <a:off x="8019151" y="219720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8846A121-2D38-AE77-A14E-25D3DACBC80B}"/>
                  </a:ext>
                </a:extLst>
              </p:cNvPr>
              <p:cNvSpPr/>
              <p:nvPr/>
            </p:nvSpPr>
            <p:spPr>
              <a:xfrm>
                <a:off x="8043249" y="2189586"/>
                <a:ext cx="666" cy="9525"/>
              </a:xfrm>
              <a:custGeom>
                <a:avLst/>
                <a:gdLst>
                  <a:gd name="connsiteX0" fmla="*/ 667 w 666"/>
                  <a:gd name="connsiteY0" fmla="*/ 0 h 9525"/>
                  <a:gd name="connsiteX1" fmla="*/ 0 w 66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" h="9525">
                    <a:moveTo>
                      <a:pt x="66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5" name="任意多边形: 形状 444">
                <a:extLst>
                  <a:ext uri="{FF2B5EF4-FFF2-40B4-BE49-F238E27FC236}">
                    <a16:creationId xmlns:a16="http://schemas.microsoft.com/office/drawing/2014/main" id="{40D90A0A-8247-5532-DC7D-CF28CCBE76D3}"/>
                  </a:ext>
                </a:extLst>
              </p:cNvPr>
              <p:cNvSpPr/>
              <p:nvPr/>
            </p:nvSpPr>
            <p:spPr>
              <a:xfrm>
                <a:off x="8043821" y="2188888"/>
                <a:ext cx="169" cy="127"/>
              </a:xfrm>
              <a:custGeom>
                <a:avLst/>
                <a:gdLst>
                  <a:gd name="connsiteX0" fmla="*/ 0 w 169"/>
                  <a:gd name="connsiteY0" fmla="*/ 127 h 127"/>
                  <a:gd name="connsiteX1" fmla="*/ 0 w 169"/>
                  <a:gd name="connsiteY1" fmla="*/ 127 h 127"/>
                  <a:gd name="connsiteX2" fmla="*/ 0 w 169"/>
                  <a:gd name="connsiteY2" fmla="*/ 127 h 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127">
                    <a:moveTo>
                      <a:pt x="0" y="127"/>
                    </a:moveTo>
                    <a:lnTo>
                      <a:pt x="0" y="127"/>
                    </a:lnTo>
                    <a:cubicBezTo>
                      <a:pt x="0" y="127"/>
                      <a:pt x="381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6" name="任意多边形: 形状 445">
                <a:extLst>
                  <a:ext uri="{FF2B5EF4-FFF2-40B4-BE49-F238E27FC236}">
                    <a16:creationId xmlns:a16="http://schemas.microsoft.com/office/drawing/2014/main" id="{F2FE5E63-E01C-92A3-41ED-56C505D3F96F}"/>
                  </a:ext>
                </a:extLst>
              </p:cNvPr>
              <p:cNvSpPr/>
              <p:nvPr/>
            </p:nvSpPr>
            <p:spPr>
              <a:xfrm>
                <a:off x="8042583" y="2189039"/>
                <a:ext cx="857" cy="71"/>
              </a:xfrm>
              <a:custGeom>
                <a:avLst/>
                <a:gdLst>
                  <a:gd name="connsiteX0" fmla="*/ 0 w 857"/>
                  <a:gd name="connsiteY0" fmla="*/ 71 h 71"/>
                  <a:gd name="connsiteX1" fmla="*/ 857 w 857"/>
                  <a:gd name="connsiteY1" fmla="*/ 71 h 71"/>
                  <a:gd name="connsiteX2" fmla="*/ 857 w 857"/>
                  <a:gd name="connsiteY2" fmla="*/ 71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71">
                    <a:moveTo>
                      <a:pt x="0" y="71"/>
                    </a:moveTo>
                    <a:cubicBezTo>
                      <a:pt x="276" y="-24"/>
                      <a:pt x="581" y="-24"/>
                      <a:pt x="857" y="71"/>
                    </a:cubicBezTo>
                    <a:cubicBezTo>
                      <a:pt x="857" y="71"/>
                      <a:pt x="857" y="71"/>
                      <a:pt x="857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7" name="任意多边形: 形状 446">
                <a:extLst>
                  <a:ext uri="{FF2B5EF4-FFF2-40B4-BE49-F238E27FC236}">
                    <a16:creationId xmlns:a16="http://schemas.microsoft.com/office/drawing/2014/main" id="{48CB72C9-3D38-CA47-D7B1-156D6BE83775}"/>
                  </a:ext>
                </a:extLst>
              </p:cNvPr>
              <p:cNvSpPr/>
              <p:nvPr/>
            </p:nvSpPr>
            <p:spPr>
              <a:xfrm>
                <a:off x="7856865" y="2200826"/>
                <a:ext cx="360" cy="251"/>
              </a:xfrm>
              <a:custGeom>
                <a:avLst/>
                <a:gdLst>
                  <a:gd name="connsiteX0" fmla="*/ 361 w 360"/>
                  <a:gd name="connsiteY0" fmla="*/ 0 h 251"/>
                  <a:gd name="connsiteX1" fmla="*/ 361 w 360"/>
                  <a:gd name="connsiteY1" fmla="*/ 0 h 251"/>
                  <a:gd name="connsiteX2" fmla="*/ 361 w 360"/>
                  <a:gd name="connsiteY2" fmla="*/ 0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" h="251">
                    <a:moveTo>
                      <a:pt x="361" y="0"/>
                    </a:moveTo>
                    <a:lnTo>
                      <a:pt x="361" y="0"/>
                    </a:lnTo>
                    <a:cubicBezTo>
                      <a:pt x="-211" y="381"/>
                      <a:pt x="-20" y="286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8" name="任意多边形: 形状 447">
                <a:extLst>
                  <a:ext uri="{FF2B5EF4-FFF2-40B4-BE49-F238E27FC236}">
                    <a16:creationId xmlns:a16="http://schemas.microsoft.com/office/drawing/2014/main" id="{97DF3F93-E808-A950-C3D9-F4D8E0CEA060}"/>
                  </a:ext>
                </a:extLst>
              </p:cNvPr>
              <p:cNvSpPr/>
              <p:nvPr/>
            </p:nvSpPr>
            <p:spPr>
              <a:xfrm>
                <a:off x="7979717" y="2202731"/>
                <a:ext cx="95" cy="190"/>
              </a:xfrm>
              <a:custGeom>
                <a:avLst/>
                <a:gdLst>
                  <a:gd name="connsiteX0" fmla="*/ 0 w 95"/>
                  <a:gd name="connsiteY0" fmla="*/ 191 h 190"/>
                  <a:gd name="connsiteX1" fmla="*/ 95 w 95"/>
                  <a:gd name="connsiteY1" fmla="*/ 95 h 190"/>
                  <a:gd name="connsiteX2" fmla="*/ 0 w 95"/>
                  <a:gd name="connsiteY2" fmla="*/ 0 h 190"/>
                  <a:gd name="connsiteX3" fmla="*/ 0 w 95"/>
                  <a:gd name="connsiteY3" fmla="*/ 191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90">
                    <a:moveTo>
                      <a:pt x="0" y="191"/>
                    </a:moveTo>
                    <a:lnTo>
                      <a:pt x="95" y="95"/>
                    </a:lnTo>
                    <a:lnTo>
                      <a:pt x="0" y="0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9" name="任意多边形: 形状 448">
                <a:extLst>
                  <a:ext uri="{FF2B5EF4-FFF2-40B4-BE49-F238E27FC236}">
                    <a16:creationId xmlns:a16="http://schemas.microsoft.com/office/drawing/2014/main" id="{90D72C19-A3B0-7F78-6436-08C09B4AC319}"/>
                  </a:ext>
                </a:extLst>
              </p:cNvPr>
              <p:cNvSpPr/>
              <p:nvPr/>
            </p:nvSpPr>
            <p:spPr>
              <a:xfrm>
                <a:off x="7977908" y="2199111"/>
                <a:ext cx="1809" cy="4667"/>
              </a:xfrm>
              <a:custGeom>
                <a:avLst/>
                <a:gdLst>
                  <a:gd name="connsiteX0" fmla="*/ 0 w 1809"/>
                  <a:gd name="connsiteY0" fmla="*/ 4667 h 4667"/>
                  <a:gd name="connsiteX1" fmla="*/ 1810 w 1809"/>
                  <a:gd name="connsiteY1" fmla="*/ 3619 h 4667"/>
                  <a:gd name="connsiteX2" fmla="*/ 1238 w 1809"/>
                  <a:gd name="connsiteY2" fmla="*/ 0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4667">
                    <a:moveTo>
                      <a:pt x="0" y="4667"/>
                    </a:moveTo>
                    <a:cubicBezTo>
                      <a:pt x="762" y="3143"/>
                      <a:pt x="1238" y="3334"/>
                      <a:pt x="1810" y="3619"/>
                    </a:cubicBezTo>
                    <a:lnTo>
                      <a:pt x="1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0" name="任意多边形: 形状 449">
                <a:extLst>
                  <a:ext uri="{FF2B5EF4-FFF2-40B4-BE49-F238E27FC236}">
                    <a16:creationId xmlns:a16="http://schemas.microsoft.com/office/drawing/2014/main" id="{CC7CF2CB-9ADF-A0AF-4C17-87B685FF67CD}"/>
                  </a:ext>
                </a:extLst>
              </p:cNvPr>
              <p:cNvSpPr/>
              <p:nvPr/>
            </p:nvSpPr>
            <p:spPr>
              <a:xfrm>
                <a:off x="7788932" y="2185902"/>
                <a:ext cx="263556" cy="22353"/>
              </a:xfrm>
              <a:custGeom>
                <a:avLst/>
                <a:gdLst>
                  <a:gd name="connsiteX0" fmla="*/ 117157 w 263556"/>
                  <a:gd name="connsiteY0" fmla="*/ 18353 h 22353"/>
                  <a:gd name="connsiteX1" fmla="*/ 118491 w 263556"/>
                  <a:gd name="connsiteY1" fmla="*/ 19496 h 22353"/>
                  <a:gd name="connsiteX2" fmla="*/ 116967 w 263556"/>
                  <a:gd name="connsiteY2" fmla="*/ 22353 h 22353"/>
                  <a:gd name="connsiteX3" fmla="*/ 122206 w 263556"/>
                  <a:gd name="connsiteY3" fmla="*/ 17972 h 22353"/>
                  <a:gd name="connsiteX4" fmla="*/ 123063 w 263556"/>
                  <a:gd name="connsiteY4" fmla="*/ 18829 h 22353"/>
                  <a:gd name="connsiteX5" fmla="*/ 123063 w 263556"/>
                  <a:gd name="connsiteY5" fmla="*/ 18829 h 22353"/>
                  <a:gd name="connsiteX6" fmla="*/ 126397 w 263556"/>
                  <a:gd name="connsiteY6" fmla="*/ 16448 h 22353"/>
                  <a:gd name="connsiteX7" fmla="*/ 127159 w 263556"/>
                  <a:gd name="connsiteY7" fmla="*/ 17876 h 22353"/>
                  <a:gd name="connsiteX8" fmla="*/ 128873 w 263556"/>
                  <a:gd name="connsiteY8" fmla="*/ 16829 h 22353"/>
                  <a:gd name="connsiteX9" fmla="*/ 128873 w 263556"/>
                  <a:gd name="connsiteY9" fmla="*/ 17496 h 22353"/>
                  <a:gd name="connsiteX10" fmla="*/ 131445 w 263556"/>
                  <a:gd name="connsiteY10" fmla="*/ 17496 h 22353"/>
                  <a:gd name="connsiteX11" fmla="*/ 131445 w 263556"/>
                  <a:gd name="connsiteY11" fmla="*/ 17496 h 22353"/>
                  <a:gd name="connsiteX12" fmla="*/ 133064 w 263556"/>
                  <a:gd name="connsiteY12" fmla="*/ 15495 h 22353"/>
                  <a:gd name="connsiteX13" fmla="*/ 133064 w 263556"/>
                  <a:gd name="connsiteY13" fmla="*/ 16448 h 22353"/>
                  <a:gd name="connsiteX14" fmla="*/ 134493 w 263556"/>
                  <a:gd name="connsiteY14" fmla="*/ 15495 h 22353"/>
                  <a:gd name="connsiteX15" fmla="*/ 132874 w 263556"/>
                  <a:gd name="connsiteY15" fmla="*/ 17400 h 22353"/>
                  <a:gd name="connsiteX16" fmla="*/ 136874 w 263556"/>
                  <a:gd name="connsiteY16" fmla="*/ 18734 h 22353"/>
                  <a:gd name="connsiteX17" fmla="*/ 135541 w 263556"/>
                  <a:gd name="connsiteY17" fmla="*/ 18734 h 22353"/>
                  <a:gd name="connsiteX18" fmla="*/ 138970 w 263556"/>
                  <a:gd name="connsiteY18" fmla="*/ 21591 h 22353"/>
                  <a:gd name="connsiteX19" fmla="*/ 137541 w 263556"/>
                  <a:gd name="connsiteY19" fmla="*/ 17019 h 22353"/>
                  <a:gd name="connsiteX20" fmla="*/ 139351 w 263556"/>
                  <a:gd name="connsiteY20" fmla="*/ 17019 h 22353"/>
                  <a:gd name="connsiteX21" fmla="*/ 141161 w 263556"/>
                  <a:gd name="connsiteY21" fmla="*/ 18067 h 22353"/>
                  <a:gd name="connsiteX22" fmla="*/ 141161 w 263556"/>
                  <a:gd name="connsiteY22" fmla="*/ 19877 h 22353"/>
                  <a:gd name="connsiteX23" fmla="*/ 142780 w 263556"/>
                  <a:gd name="connsiteY23" fmla="*/ 17591 h 22353"/>
                  <a:gd name="connsiteX24" fmla="*/ 144590 w 263556"/>
                  <a:gd name="connsiteY24" fmla="*/ 20448 h 22353"/>
                  <a:gd name="connsiteX25" fmla="*/ 145542 w 263556"/>
                  <a:gd name="connsiteY25" fmla="*/ 17781 h 22353"/>
                  <a:gd name="connsiteX26" fmla="*/ 150209 w 263556"/>
                  <a:gd name="connsiteY26" fmla="*/ 16543 h 22353"/>
                  <a:gd name="connsiteX27" fmla="*/ 150209 w 263556"/>
                  <a:gd name="connsiteY27" fmla="*/ 18258 h 22353"/>
                  <a:gd name="connsiteX28" fmla="*/ 151257 w 263556"/>
                  <a:gd name="connsiteY28" fmla="*/ 16734 h 22353"/>
                  <a:gd name="connsiteX29" fmla="*/ 151257 w 263556"/>
                  <a:gd name="connsiteY29" fmla="*/ 17496 h 22353"/>
                  <a:gd name="connsiteX30" fmla="*/ 152686 w 263556"/>
                  <a:gd name="connsiteY30" fmla="*/ 15114 h 22353"/>
                  <a:gd name="connsiteX31" fmla="*/ 157067 w 263556"/>
                  <a:gd name="connsiteY31" fmla="*/ 15781 h 22353"/>
                  <a:gd name="connsiteX32" fmla="*/ 157067 w 263556"/>
                  <a:gd name="connsiteY32" fmla="*/ 17686 h 22353"/>
                  <a:gd name="connsiteX33" fmla="*/ 160877 w 263556"/>
                  <a:gd name="connsiteY33" fmla="*/ 14447 h 22353"/>
                  <a:gd name="connsiteX34" fmla="*/ 162496 w 263556"/>
                  <a:gd name="connsiteY34" fmla="*/ 15686 h 22353"/>
                  <a:gd name="connsiteX35" fmla="*/ 164116 w 263556"/>
                  <a:gd name="connsiteY35" fmla="*/ 11304 h 22353"/>
                  <a:gd name="connsiteX36" fmla="*/ 163068 w 263556"/>
                  <a:gd name="connsiteY36" fmla="*/ 9685 h 22353"/>
                  <a:gd name="connsiteX37" fmla="*/ 165164 w 263556"/>
                  <a:gd name="connsiteY37" fmla="*/ 8733 h 22353"/>
                  <a:gd name="connsiteX38" fmla="*/ 165164 w 263556"/>
                  <a:gd name="connsiteY38" fmla="*/ 10447 h 22353"/>
                  <a:gd name="connsiteX39" fmla="*/ 165164 w 263556"/>
                  <a:gd name="connsiteY39" fmla="*/ 10447 h 22353"/>
                  <a:gd name="connsiteX40" fmla="*/ 165164 w 263556"/>
                  <a:gd name="connsiteY40" fmla="*/ 13305 h 22353"/>
                  <a:gd name="connsiteX41" fmla="*/ 164402 w 263556"/>
                  <a:gd name="connsiteY41" fmla="*/ 12162 h 22353"/>
                  <a:gd name="connsiteX42" fmla="*/ 163544 w 263556"/>
                  <a:gd name="connsiteY42" fmla="*/ 15591 h 22353"/>
                  <a:gd name="connsiteX43" fmla="*/ 164211 w 263556"/>
                  <a:gd name="connsiteY43" fmla="*/ 15114 h 22353"/>
                  <a:gd name="connsiteX44" fmla="*/ 164211 w 263556"/>
                  <a:gd name="connsiteY44" fmla="*/ 15876 h 22353"/>
                  <a:gd name="connsiteX45" fmla="*/ 164878 w 263556"/>
                  <a:gd name="connsiteY45" fmla="*/ 15210 h 22353"/>
                  <a:gd name="connsiteX46" fmla="*/ 165354 w 263556"/>
                  <a:gd name="connsiteY46" fmla="*/ 17305 h 22353"/>
                  <a:gd name="connsiteX47" fmla="*/ 165354 w 263556"/>
                  <a:gd name="connsiteY47" fmla="*/ 16448 h 22353"/>
                  <a:gd name="connsiteX48" fmla="*/ 168021 w 263556"/>
                  <a:gd name="connsiteY48" fmla="*/ 17781 h 22353"/>
                  <a:gd name="connsiteX49" fmla="*/ 174784 w 263556"/>
                  <a:gd name="connsiteY49" fmla="*/ 11685 h 22353"/>
                  <a:gd name="connsiteX50" fmla="*/ 174784 w 263556"/>
                  <a:gd name="connsiteY50" fmla="*/ 15972 h 22353"/>
                  <a:gd name="connsiteX51" fmla="*/ 170783 w 263556"/>
                  <a:gd name="connsiteY51" fmla="*/ 16448 h 22353"/>
                  <a:gd name="connsiteX52" fmla="*/ 171078 w 263556"/>
                  <a:gd name="connsiteY52" fmla="*/ 17486 h 22353"/>
                  <a:gd name="connsiteX53" fmla="*/ 170783 w 263556"/>
                  <a:gd name="connsiteY53" fmla="*/ 17781 h 22353"/>
                  <a:gd name="connsiteX54" fmla="*/ 173641 w 263556"/>
                  <a:gd name="connsiteY54" fmla="*/ 16067 h 22353"/>
                  <a:gd name="connsiteX55" fmla="*/ 175069 w 263556"/>
                  <a:gd name="connsiteY55" fmla="*/ 17781 h 22353"/>
                  <a:gd name="connsiteX56" fmla="*/ 178308 w 263556"/>
                  <a:gd name="connsiteY56" fmla="*/ 14924 h 22353"/>
                  <a:gd name="connsiteX57" fmla="*/ 176689 w 263556"/>
                  <a:gd name="connsiteY57" fmla="*/ 16734 h 22353"/>
                  <a:gd name="connsiteX58" fmla="*/ 180213 w 263556"/>
                  <a:gd name="connsiteY58" fmla="*/ 15114 h 22353"/>
                  <a:gd name="connsiteX59" fmla="*/ 179546 w 263556"/>
                  <a:gd name="connsiteY59" fmla="*/ 15114 h 22353"/>
                  <a:gd name="connsiteX60" fmla="*/ 181832 w 263556"/>
                  <a:gd name="connsiteY60" fmla="*/ 15781 h 22353"/>
                  <a:gd name="connsiteX61" fmla="*/ 181832 w 263556"/>
                  <a:gd name="connsiteY61" fmla="*/ 15781 h 22353"/>
                  <a:gd name="connsiteX62" fmla="*/ 189166 w 263556"/>
                  <a:gd name="connsiteY62" fmla="*/ 13305 h 22353"/>
                  <a:gd name="connsiteX63" fmla="*/ 188690 w 263556"/>
                  <a:gd name="connsiteY63" fmla="*/ 16829 h 22353"/>
                  <a:gd name="connsiteX64" fmla="*/ 192786 w 263556"/>
                  <a:gd name="connsiteY64" fmla="*/ 8447 h 22353"/>
                  <a:gd name="connsiteX65" fmla="*/ 191929 w 263556"/>
                  <a:gd name="connsiteY65" fmla="*/ 16924 h 22353"/>
                  <a:gd name="connsiteX66" fmla="*/ 194310 w 263556"/>
                  <a:gd name="connsiteY66" fmla="*/ 16924 h 22353"/>
                  <a:gd name="connsiteX67" fmla="*/ 194310 w 263556"/>
                  <a:gd name="connsiteY67" fmla="*/ 13590 h 22353"/>
                  <a:gd name="connsiteX68" fmla="*/ 197072 w 263556"/>
                  <a:gd name="connsiteY68" fmla="*/ 16924 h 22353"/>
                  <a:gd name="connsiteX69" fmla="*/ 197929 w 263556"/>
                  <a:gd name="connsiteY69" fmla="*/ 13209 h 22353"/>
                  <a:gd name="connsiteX70" fmla="*/ 197929 w 263556"/>
                  <a:gd name="connsiteY70" fmla="*/ 16924 h 22353"/>
                  <a:gd name="connsiteX71" fmla="*/ 200120 w 263556"/>
                  <a:gd name="connsiteY71" fmla="*/ 13590 h 22353"/>
                  <a:gd name="connsiteX72" fmla="*/ 200120 w 263556"/>
                  <a:gd name="connsiteY72" fmla="*/ 17305 h 22353"/>
                  <a:gd name="connsiteX73" fmla="*/ 202597 w 263556"/>
                  <a:gd name="connsiteY73" fmla="*/ 17305 h 22353"/>
                  <a:gd name="connsiteX74" fmla="*/ 201644 w 263556"/>
                  <a:gd name="connsiteY74" fmla="*/ 16543 h 22353"/>
                  <a:gd name="connsiteX75" fmla="*/ 206597 w 263556"/>
                  <a:gd name="connsiteY75" fmla="*/ 12066 h 22353"/>
                  <a:gd name="connsiteX76" fmla="*/ 207073 w 263556"/>
                  <a:gd name="connsiteY76" fmla="*/ 16734 h 22353"/>
                  <a:gd name="connsiteX77" fmla="*/ 211836 w 263556"/>
                  <a:gd name="connsiteY77" fmla="*/ 7209 h 22353"/>
                  <a:gd name="connsiteX78" fmla="*/ 211836 w 263556"/>
                  <a:gd name="connsiteY78" fmla="*/ 8161 h 22353"/>
                  <a:gd name="connsiteX79" fmla="*/ 213550 w 263556"/>
                  <a:gd name="connsiteY79" fmla="*/ 7113 h 22353"/>
                  <a:gd name="connsiteX80" fmla="*/ 207931 w 263556"/>
                  <a:gd name="connsiteY80" fmla="*/ 16638 h 22353"/>
                  <a:gd name="connsiteX81" fmla="*/ 209645 w 263556"/>
                  <a:gd name="connsiteY81" fmla="*/ 17686 h 22353"/>
                  <a:gd name="connsiteX82" fmla="*/ 208407 w 263556"/>
                  <a:gd name="connsiteY82" fmla="*/ 19115 h 22353"/>
                  <a:gd name="connsiteX83" fmla="*/ 211645 w 263556"/>
                  <a:gd name="connsiteY83" fmla="*/ 19686 h 22353"/>
                  <a:gd name="connsiteX84" fmla="*/ 214027 w 263556"/>
                  <a:gd name="connsiteY84" fmla="*/ 16067 h 22353"/>
                  <a:gd name="connsiteX85" fmla="*/ 210502 w 263556"/>
                  <a:gd name="connsiteY85" fmla="*/ 18162 h 22353"/>
                  <a:gd name="connsiteX86" fmla="*/ 214789 w 263556"/>
                  <a:gd name="connsiteY86" fmla="*/ 12924 h 22353"/>
                  <a:gd name="connsiteX87" fmla="*/ 214789 w 263556"/>
                  <a:gd name="connsiteY87" fmla="*/ 17019 h 22353"/>
                  <a:gd name="connsiteX88" fmla="*/ 217170 w 263556"/>
                  <a:gd name="connsiteY88" fmla="*/ 16257 h 22353"/>
                  <a:gd name="connsiteX89" fmla="*/ 216218 w 263556"/>
                  <a:gd name="connsiteY89" fmla="*/ 17305 h 22353"/>
                  <a:gd name="connsiteX90" fmla="*/ 219837 w 263556"/>
                  <a:gd name="connsiteY90" fmla="*/ 16543 h 22353"/>
                  <a:gd name="connsiteX91" fmla="*/ 221552 w 263556"/>
                  <a:gd name="connsiteY91" fmla="*/ 17876 h 22353"/>
                  <a:gd name="connsiteX92" fmla="*/ 221075 w 263556"/>
                  <a:gd name="connsiteY92" fmla="*/ 7018 h 22353"/>
                  <a:gd name="connsiteX93" fmla="*/ 224409 w 263556"/>
                  <a:gd name="connsiteY93" fmla="*/ 10257 h 22353"/>
                  <a:gd name="connsiteX94" fmla="*/ 223837 w 263556"/>
                  <a:gd name="connsiteY94" fmla="*/ 15972 h 22353"/>
                  <a:gd name="connsiteX95" fmla="*/ 224599 w 263556"/>
                  <a:gd name="connsiteY95" fmla="*/ 14638 h 22353"/>
                  <a:gd name="connsiteX96" fmla="*/ 225552 w 263556"/>
                  <a:gd name="connsiteY96" fmla="*/ 15972 h 22353"/>
                  <a:gd name="connsiteX97" fmla="*/ 226123 w 263556"/>
                  <a:gd name="connsiteY97" fmla="*/ 14352 h 22353"/>
                  <a:gd name="connsiteX98" fmla="*/ 228790 w 263556"/>
                  <a:gd name="connsiteY98" fmla="*/ 14352 h 22353"/>
                  <a:gd name="connsiteX99" fmla="*/ 231172 w 263556"/>
                  <a:gd name="connsiteY99" fmla="*/ 9399 h 22353"/>
                  <a:gd name="connsiteX100" fmla="*/ 231172 w 263556"/>
                  <a:gd name="connsiteY100" fmla="*/ 10923 h 22353"/>
                  <a:gd name="connsiteX101" fmla="*/ 237173 w 263556"/>
                  <a:gd name="connsiteY101" fmla="*/ 11971 h 22353"/>
                  <a:gd name="connsiteX102" fmla="*/ 237935 w 263556"/>
                  <a:gd name="connsiteY102" fmla="*/ 13876 h 22353"/>
                  <a:gd name="connsiteX103" fmla="*/ 239268 w 263556"/>
                  <a:gd name="connsiteY103" fmla="*/ 12828 h 22353"/>
                  <a:gd name="connsiteX104" fmla="*/ 239268 w 263556"/>
                  <a:gd name="connsiteY104" fmla="*/ 15210 h 22353"/>
                  <a:gd name="connsiteX105" fmla="*/ 242030 w 263556"/>
                  <a:gd name="connsiteY105" fmla="*/ 12828 h 22353"/>
                  <a:gd name="connsiteX106" fmla="*/ 238696 w 263556"/>
                  <a:gd name="connsiteY106" fmla="*/ 12828 h 22353"/>
                  <a:gd name="connsiteX107" fmla="*/ 242792 w 263556"/>
                  <a:gd name="connsiteY107" fmla="*/ 6637 h 22353"/>
                  <a:gd name="connsiteX108" fmla="*/ 243935 w 263556"/>
                  <a:gd name="connsiteY108" fmla="*/ 7875 h 22353"/>
                  <a:gd name="connsiteX109" fmla="*/ 249841 w 263556"/>
                  <a:gd name="connsiteY109" fmla="*/ 5399 h 22353"/>
                  <a:gd name="connsiteX110" fmla="*/ 249841 w 263556"/>
                  <a:gd name="connsiteY110" fmla="*/ 9590 h 22353"/>
                  <a:gd name="connsiteX111" fmla="*/ 246412 w 263556"/>
                  <a:gd name="connsiteY111" fmla="*/ 8733 h 22353"/>
                  <a:gd name="connsiteX112" fmla="*/ 247745 w 263556"/>
                  <a:gd name="connsiteY112" fmla="*/ 9399 h 22353"/>
                  <a:gd name="connsiteX113" fmla="*/ 245650 w 263556"/>
                  <a:gd name="connsiteY113" fmla="*/ 9876 h 22353"/>
                  <a:gd name="connsiteX114" fmla="*/ 254318 w 263556"/>
                  <a:gd name="connsiteY114" fmla="*/ 11495 h 22353"/>
                  <a:gd name="connsiteX115" fmla="*/ 255270 w 263556"/>
                  <a:gd name="connsiteY115" fmla="*/ 9780 h 22353"/>
                  <a:gd name="connsiteX116" fmla="*/ 254413 w 263556"/>
                  <a:gd name="connsiteY116" fmla="*/ 9780 h 22353"/>
                  <a:gd name="connsiteX117" fmla="*/ 254889 w 263556"/>
                  <a:gd name="connsiteY117" fmla="*/ 7494 h 22353"/>
                  <a:gd name="connsiteX118" fmla="*/ 258985 w 263556"/>
                  <a:gd name="connsiteY118" fmla="*/ 5875 h 22353"/>
                  <a:gd name="connsiteX119" fmla="*/ 258985 w 263556"/>
                  <a:gd name="connsiteY119" fmla="*/ 7685 h 22353"/>
                  <a:gd name="connsiteX120" fmla="*/ 257870 w 263556"/>
                  <a:gd name="connsiteY120" fmla="*/ 6923 h 22353"/>
                  <a:gd name="connsiteX121" fmla="*/ 257461 w 263556"/>
                  <a:gd name="connsiteY121" fmla="*/ 7113 h 22353"/>
                  <a:gd name="connsiteX122" fmla="*/ 260699 w 263556"/>
                  <a:gd name="connsiteY122" fmla="*/ 7113 h 22353"/>
                  <a:gd name="connsiteX123" fmla="*/ 259556 w 263556"/>
                  <a:gd name="connsiteY123" fmla="*/ 5875 h 22353"/>
                  <a:gd name="connsiteX124" fmla="*/ 263557 w 263556"/>
                  <a:gd name="connsiteY124" fmla="*/ 3684 h 22353"/>
                  <a:gd name="connsiteX125" fmla="*/ 262223 w 263556"/>
                  <a:gd name="connsiteY125" fmla="*/ 1779 h 22353"/>
                  <a:gd name="connsiteX126" fmla="*/ 259937 w 263556"/>
                  <a:gd name="connsiteY126" fmla="*/ 4351 h 22353"/>
                  <a:gd name="connsiteX127" fmla="*/ 256794 w 263556"/>
                  <a:gd name="connsiteY127" fmla="*/ 1303 h 22353"/>
                  <a:gd name="connsiteX128" fmla="*/ 256032 w 263556"/>
                  <a:gd name="connsiteY128" fmla="*/ 2160 h 22353"/>
                  <a:gd name="connsiteX129" fmla="*/ 256032 w 263556"/>
                  <a:gd name="connsiteY129" fmla="*/ 2160 h 22353"/>
                  <a:gd name="connsiteX130" fmla="*/ 256032 w 263556"/>
                  <a:gd name="connsiteY130" fmla="*/ 2160 h 22353"/>
                  <a:gd name="connsiteX131" fmla="*/ 256032 w 263556"/>
                  <a:gd name="connsiteY131" fmla="*/ 2160 h 22353"/>
                  <a:gd name="connsiteX132" fmla="*/ 256603 w 263556"/>
                  <a:gd name="connsiteY132" fmla="*/ 3018 h 22353"/>
                  <a:gd name="connsiteX133" fmla="*/ 253460 w 263556"/>
                  <a:gd name="connsiteY133" fmla="*/ 5113 h 22353"/>
                  <a:gd name="connsiteX134" fmla="*/ 253460 w 263556"/>
                  <a:gd name="connsiteY134" fmla="*/ 3780 h 22353"/>
                  <a:gd name="connsiteX135" fmla="*/ 252508 w 263556"/>
                  <a:gd name="connsiteY135" fmla="*/ 4827 h 22353"/>
                  <a:gd name="connsiteX136" fmla="*/ 252508 w 263556"/>
                  <a:gd name="connsiteY136" fmla="*/ 1875 h 22353"/>
                  <a:gd name="connsiteX137" fmla="*/ 250984 w 263556"/>
                  <a:gd name="connsiteY137" fmla="*/ 1875 h 22353"/>
                  <a:gd name="connsiteX138" fmla="*/ 248031 w 263556"/>
                  <a:gd name="connsiteY138" fmla="*/ 1875 h 22353"/>
                  <a:gd name="connsiteX139" fmla="*/ 246888 w 263556"/>
                  <a:gd name="connsiteY139" fmla="*/ 1875 h 22353"/>
                  <a:gd name="connsiteX140" fmla="*/ 244507 w 263556"/>
                  <a:gd name="connsiteY140" fmla="*/ 2637 h 22353"/>
                  <a:gd name="connsiteX141" fmla="*/ 244507 w 263556"/>
                  <a:gd name="connsiteY141" fmla="*/ 2637 h 22353"/>
                  <a:gd name="connsiteX142" fmla="*/ 236982 w 263556"/>
                  <a:gd name="connsiteY142" fmla="*/ 2637 h 22353"/>
                  <a:gd name="connsiteX143" fmla="*/ 234029 w 263556"/>
                  <a:gd name="connsiteY143" fmla="*/ 2637 h 22353"/>
                  <a:gd name="connsiteX144" fmla="*/ 234029 w 263556"/>
                  <a:gd name="connsiteY144" fmla="*/ 1589 h 22353"/>
                  <a:gd name="connsiteX145" fmla="*/ 230505 w 263556"/>
                  <a:gd name="connsiteY145" fmla="*/ 1589 h 22353"/>
                  <a:gd name="connsiteX146" fmla="*/ 223837 w 263556"/>
                  <a:gd name="connsiteY146" fmla="*/ 351 h 22353"/>
                  <a:gd name="connsiteX147" fmla="*/ 223837 w 263556"/>
                  <a:gd name="connsiteY147" fmla="*/ 1875 h 22353"/>
                  <a:gd name="connsiteX148" fmla="*/ 219932 w 263556"/>
                  <a:gd name="connsiteY148" fmla="*/ 2827 h 22353"/>
                  <a:gd name="connsiteX149" fmla="*/ 219932 w 263556"/>
                  <a:gd name="connsiteY149" fmla="*/ 4065 h 22353"/>
                  <a:gd name="connsiteX150" fmla="*/ 214408 w 263556"/>
                  <a:gd name="connsiteY150" fmla="*/ 3303 h 22353"/>
                  <a:gd name="connsiteX151" fmla="*/ 215456 w 263556"/>
                  <a:gd name="connsiteY151" fmla="*/ 3303 h 22353"/>
                  <a:gd name="connsiteX152" fmla="*/ 208026 w 263556"/>
                  <a:gd name="connsiteY152" fmla="*/ 3303 h 22353"/>
                  <a:gd name="connsiteX153" fmla="*/ 206683 w 263556"/>
                  <a:gd name="connsiteY153" fmla="*/ 3389 h 22353"/>
                  <a:gd name="connsiteX154" fmla="*/ 206597 w 263556"/>
                  <a:gd name="connsiteY154" fmla="*/ 3303 h 22353"/>
                  <a:gd name="connsiteX155" fmla="*/ 206597 w 263556"/>
                  <a:gd name="connsiteY155" fmla="*/ 3303 h 22353"/>
                  <a:gd name="connsiteX156" fmla="*/ 205835 w 263556"/>
                  <a:gd name="connsiteY156" fmla="*/ 2637 h 22353"/>
                  <a:gd name="connsiteX157" fmla="*/ 206502 w 263556"/>
                  <a:gd name="connsiteY157" fmla="*/ 3303 h 22353"/>
                  <a:gd name="connsiteX158" fmla="*/ 204787 w 263556"/>
                  <a:gd name="connsiteY158" fmla="*/ 3875 h 22353"/>
                  <a:gd name="connsiteX159" fmla="*/ 204787 w 263556"/>
                  <a:gd name="connsiteY159" fmla="*/ 2446 h 22353"/>
                  <a:gd name="connsiteX160" fmla="*/ 204787 w 263556"/>
                  <a:gd name="connsiteY160" fmla="*/ 2446 h 22353"/>
                  <a:gd name="connsiteX161" fmla="*/ 204787 w 263556"/>
                  <a:gd name="connsiteY161" fmla="*/ 4256 h 22353"/>
                  <a:gd name="connsiteX162" fmla="*/ 203930 w 263556"/>
                  <a:gd name="connsiteY162" fmla="*/ 5113 h 22353"/>
                  <a:gd name="connsiteX163" fmla="*/ 201454 w 263556"/>
                  <a:gd name="connsiteY163" fmla="*/ 3399 h 22353"/>
                  <a:gd name="connsiteX164" fmla="*/ 197929 w 263556"/>
                  <a:gd name="connsiteY164" fmla="*/ 6828 h 22353"/>
                  <a:gd name="connsiteX165" fmla="*/ 197929 w 263556"/>
                  <a:gd name="connsiteY165" fmla="*/ 6256 h 22353"/>
                  <a:gd name="connsiteX166" fmla="*/ 195834 w 263556"/>
                  <a:gd name="connsiteY166" fmla="*/ 6256 h 22353"/>
                  <a:gd name="connsiteX167" fmla="*/ 195834 w 263556"/>
                  <a:gd name="connsiteY167" fmla="*/ 4446 h 22353"/>
                  <a:gd name="connsiteX168" fmla="*/ 194310 w 263556"/>
                  <a:gd name="connsiteY168" fmla="*/ 6828 h 22353"/>
                  <a:gd name="connsiteX169" fmla="*/ 194310 w 263556"/>
                  <a:gd name="connsiteY169" fmla="*/ 3780 h 22353"/>
                  <a:gd name="connsiteX170" fmla="*/ 190500 w 263556"/>
                  <a:gd name="connsiteY170" fmla="*/ 6637 h 22353"/>
                  <a:gd name="connsiteX171" fmla="*/ 190500 w 263556"/>
                  <a:gd name="connsiteY171" fmla="*/ 7209 h 22353"/>
                  <a:gd name="connsiteX172" fmla="*/ 188214 w 263556"/>
                  <a:gd name="connsiteY172" fmla="*/ 7875 h 22353"/>
                  <a:gd name="connsiteX173" fmla="*/ 176594 w 263556"/>
                  <a:gd name="connsiteY173" fmla="*/ 5494 h 22353"/>
                  <a:gd name="connsiteX174" fmla="*/ 174593 w 263556"/>
                  <a:gd name="connsiteY174" fmla="*/ 6637 h 22353"/>
                  <a:gd name="connsiteX175" fmla="*/ 174593 w 263556"/>
                  <a:gd name="connsiteY175" fmla="*/ 4637 h 22353"/>
                  <a:gd name="connsiteX176" fmla="*/ 170116 w 263556"/>
                  <a:gd name="connsiteY176" fmla="*/ 5589 h 22353"/>
                  <a:gd name="connsiteX177" fmla="*/ 170116 w 263556"/>
                  <a:gd name="connsiteY177" fmla="*/ 3970 h 22353"/>
                  <a:gd name="connsiteX178" fmla="*/ 169259 w 263556"/>
                  <a:gd name="connsiteY178" fmla="*/ 3970 h 22353"/>
                  <a:gd name="connsiteX179" fmla="*/ 169831 w 263556"/>
                  <a:gd name="connsiteY179" fmla="*/ 2922 h 22353"/>
                  <a:gd name="connsiteX180" fmla="*/ 167354 w 263556"/>
                  <a:gd name="connsiteY180" fmla="*/ 7875 h 22353"/>
                  <a:gd name="connsiteX181" fmla="*/ 165068 w 263556"/>
                  <a:gd name="connsiteY181" fmla="*/ 8447 h 22353"/>
                  <a:gd name="connsiteX182" fmla="*/ 165068 w 263556"/>
                  <a:gd name="connsiteY182" fmla="*/ 6637 h 22353"/>
                  <a:gd name="connsiteX183" fmla="*/ 160591 w 263556"/>
                  <a:gd name="connsiteY183" fmla="*/ 7399 h 22353"/>
                  <a:gd name="connsiteX184" fmla="*/ 159353 w 263556"/>
                  <a:gd name="connsiteY184" fmla="*/ 7399 h 22353"/>
                  <a:gd name="connsiteX185" fmla="*/ 156019 w 263556"/>
                  <a:gd name="connsiteY185" fmla="*/ 7399 h 22353"/>
                  <a:gd name="connsiteX186" fmla="*/ 156019 w 263556"/>
                  <a:gd name="connsiteY186" fmla="*/ 7399 h 22353"/>
                  <a:gd name="connsiteX187" fmla="*/ 153448 w 263556"/>
                  <a:gd name="connsiteY187" fmla="*/ 8161 h 22353"/>
                  <a:gd name="connsiteX188" fmla="*/ 153448 w 263556"/>
                  <a:gd name="connsiteY188" fmla="*/ 8161 h 22353"/>
                  <a:gd name="connsiteX189" fmla="*/ 149257 w 263556"/>
                  <a:gd name="connsiteY189" fmla="*/ 7113 h 22353"/>
                  <a:gd name="connsiteX190" fmla="*/ 149257 w 263556"/>
                  <a:gd name="connsiteY190" fmla="*/ 8542 h 22353"/>
                  <a:gd name="connsiteX191" fmla="*/ 144970 w 263556"/>
                  <a:gd name="connsiteY191" fmla="*/ 7875 h 22353"/>
                  <a:gd name="connsiteX192" fmla="*/ 145542 w 263556"/>
                  <a:gd name="connsiteY192" fmla="*/ 8733 h 22353"/>
                  <a:gd name="connsiteX193" fmla="*/ 142018 w 263556"/>
                  <a:gd name="connsiteY193" fmla="*/ 4256 h 22353"/>
                  <a:gd name="connsiteX194" fmla="*/ 142685 w 263556"/>
                  <a:gd name="connsiteY194" fmla="*/ 3589 h 22353"/>
                  <a:gd name="connsiteX195" fmla="*/ 140494 w 263556"/>
                  <a:gd name="connsiteY195" fmla="*/ 5875 h 22353"/>
                  <a:gd name="connsiteX196" fmla="*/ 139732 w 263556"/>
                  <a:gd name="connsiteY196" fmla="*/ 3208 h 22353"/>
                  <a:gd name="connsiteX197" fmla="*/ 134493 w 263556"/>
                  <a:gd name="connsiteY197" fmla="*/ 4446 h 22353"/>
                  <a:gd name="connsiteX198" fmla="*/ 134493 w 263556"/>
                  <a:gd name="connsiteY198" fmla="*/ 6542 h 22353"/>
                  <a:gd name="connsiteX199" fmla="*/ 129826 w 263556"/>
                  <a:gd name="connsiteY199" fmla="*/ 6542 h 22353"/>
                  <a:gd name="connsiteX200" fmla="*/ 129826 w 263556"/>
                  <a:gd name="connsiteY200" fmla="*/ 5970 h 22353"/>
                  <a:gd name="connsiteX201" fmla="*/ 126016 w 263556"/>
                  <a:gd name="connsiteY201" fmla="*/ 8351 h 22353"/>
                  <a:gd name="connsiteX202" fmla="*/ 119824 w 263556"/>
                  <a:gd name="connsiteY202" fmla="*/ 6256 h 22353"/>
                  <a:gd name="connsiteX203" fmla="*/ 116872 w 263556"/>
                  <a:gd name="connsiteY203" fmla="*/ 6256 h 22353"/>
                  <a:gd name="connsiteX204" fmla="*/ 116872 w 263556"/>
                  <a:gd name="connsiteY204" fmla="*/ 6256 h 22353"/>
                  <a:gd name="connsiteX205" fmla="*/ 113633 w 263556"/>
                  <a:gd name="connsiteY205" fmla="*/ 8161 h 22353"/>
                  <a:gd name="connsiteX206" fmla="*/ 113633 w 263556"/>
                  <a:gd name="connsiteY206" fmla="*/ 7209 h 22353"/>
                  <a:gd name="connsiteX207" fmla="*/ 108109 w 263556"/>
                  <a:gd name="connsiteY207" fmla="*/ 8733 h 22353"/>
                  <a:gd name="connsiteX208" fmla="*/ 108109 w 263556"/>
                  <a:gd name="connsiteY208" fmla="*/ 7209 h 22353"/>
                  <a:gd name="connsiteX209" fmla="*/ 101156 w 263556"/>
                  <a:gd name="connsiteY209" fmla="*/ 6637 h 22353"/>
                  <a:gd name="connsiteX210" fmla="*/ 101156 w 263556"/>
                  <a:gd name="connsiteY210" fmla="*/ 5970 h 22353"/>
                  <a:gd name="connsiteX211" fmla="*/ 92583 w 263556"/>
                  <a:gd name="connsiteY211" fmla="*/ 7304 h 22353"/>
                  <a:gd name="connsiteX212" fmla="*/ 90487 w 263556"/>
                  <a:gd name="connsiteY212" fmla="*/ 8542 h 22353"/>
                  <a:gd name="connsiteX213" fmla="*/ 91154 w 263556"/>
                  <a:gd name="connsiteY213" fmla="*/ 11781 h 22353"/>
                  <a:gd name="connsiteX214" fmla="*/ 89725 w 263556"/>
                  <a:gd name="connsiteY214" fmla="*/ 9876 h 22353"/>
                  <a:gd name="connsiteX215" fmla="*/ 89725 w 263556"/>
                  <a:gd name="connsiteY215" fmla="*/ 9876 h 22353"/>
                  <a:gd name="connsiteX216" fmla="*/ 86392 w 263556"/>
                  <a:gd name="connsiteY216" fmla="*/ 7018 h 22353"/>
                  <a:gd name="connsiteX217" fmla="*/ 71152 w 263556"/>
                  <a:gd name="connsiteY217" fmla="*/ 5494 h 22353"/>
                  <a:gd name="connsiteX218" fmla="*/ 71723 w 263556"/>
                  <a:gd name="connsiteY218" fmla="*/ 7589 h 22353"/>
                  <a:gd name="connsiteX219" fmla="*/ 70009 w 263556"/>
                  <a:gd name="connsiteY219" fmla="*/ 7589 h 22353"/>
                  <a:gd name="connsiteX220" fmla="*/ 70580 w 263556"/>
                  <a:gd name="connsiteY220" fmla="*/ 6066 h 22353"/>
                  <a:gd name="connsiteX221" fmla="*/ 68485 w 263556"/>
                  <a:gd name="connsiteY221" fmla="*/ 7494 h 22353"/>
                  <a:gd name="connsiteX222" fmla="*/ 68485 w 263556"/>
                  <a:gd name="connsiteY222" fmla="*/ 4922 h 22353"/>
                  <a:gd name="connsiteX223" fmla="*/ 67532 w 263556"/>
                  <a:gd name="connsiteY223" fmla="*/ 4922 h 22353"/>
                  <a:gd name="connsiteX224" fmla="*/ 67532 w 263556"/>
                  <a:gd name="connsiteY224" fmla="*/ 4922 h 22353"/>
                  <a:gd name="connsiteX225" fmla="*/ 65151 w 263556"/>
                  <a:gd name="connsiteY225" fmla="*/ 6542 h 22353"/>
                  <a:gd name="connsiteX226" fmla="*/ 64389 w 263556"/>
                  <a:gd name="connsiteY226" fmla="*/ 5208 h 22353"/>
                  <a:gd name="connsiteX227" fmla="*/ 63818 w 263556"/>
                  <a:gd name="connsiteY227" fmla="*/ 5208 h 22353"/>
                  <a:gd name="connsiteX228" fmla="*/ 61627 w 263556"/>
                  <a:gd name="connsiteY228" fmla="*/ 5208 h 22353"/>
                  <a:gd name="connsiteX229" fmla="*/ 62484 w 263556"/>
                  <a:gd name="connsiteY229" fmla="*/ 6923 h 22353"/>
                  <a:gd name="connsiteX230" fmla="*/ 61436 w 263556"/>
                  <a:gd name="connsiteY230" fmla="*/ 8733 h 22353"/>
                  <a:gd name="connsiteX231" fmla="*/ 52483 w 263556"/>
                  <a:gd name="connsiteY231" fmla="*/ 6732 h 22353"/>
                  <a:gd name="connsiteX232" fmla="*/ 48196 w 263556"/>
                  <a:gd name="connsiteY232" fmla="*/ 7780 h 22353"/>
                  <a:gd name="connsiteX233" fmla="*/ 47434 w 263556"/>
                  <a:gd name="connsiteY233" fmla="*/ 9876 h 22353"/>
                  <a:gd name="connsiteX234" fmla="*/ 43624 w 263556"/>
                  <a:gd name="connsiteY234" fmla="*/ 5304 h 22353"/>
                  <a:gd name="connsiteX235" fmla="*/ 41243 w 263556"/>
                  <a:gd name="connsiteY235" fmla="*/ 8447 h 22353"/>
                  <a:gd name="connsiteX236" fmla="*/ 40291 w 263556"/>
                  <a:gd name="connsiteY236" fmla="*/ 6066 h 22353"/>
                  <a:gd name="connsiteX237" fmla="*/ 30766 w 263556"/>
                  <a:gd name="connsiteY237" fmla="*/ 6066 h 22353"/>
                  <a:gd name="connsiteX238" fmla="*/ 30766 w 263556"/>
                  <a:gd name="connsiteY238" fmla="*/ 8161 h 22353"/>
                  <a:gd name="connsiteX239" fmla="*/ 28861 w 263556"/>
                  <a:gd name="connsiteY239" fmla="*/ 5589 h 22353"/>
                  <a:gd name="connsiteX240" fmla="*/ 27051 w 263556"/>
                  <a:gd name="connsiteY240" fmla="*/ 6732 h 22353"/>
                  <a:gd name="connsiteX241" fmla="*/ 27051 w 263556"/>
                  <a:gd name="connsiteY241" fmla="*/ 7971 h 22353"/>
                  <a:gd name="connsiteX242" fmla="*/ 6286 w 263556"/>
                  <a:gd name="connsiteY242" fmla="*/ 5304 h 22353"/>
                  <a:gd name="connsiteX243" fmla="*/ 6286 w 263556"/>
                  <a:gd name="connsiteY243" fmla="*/ 6447 h 22353"/>
                  <a:gd name="connsiteX244" fmla="*/ 6286 w 263556"/>
                  <a:gd name="connsiteY244" fmla="*/ 8447 h 22353"/>
                  <a:gd name="connsiteX245" fmla="*/ 3429 w 263556"/>
                  <a:gd name="connsiteY245" fmla="*/ 6447 h 22353"/>
                  <a:gd name="connsiteX246" fmla="*/ 0 w 263556"/>
                  <a:gd name="connsiteY246" fmla="*/ 8447 h 22353"/>
                  <a:gd name="connsiteX247" fmla="*/ 952 w 263556"/>
                  <a:gd name="connsiteY247" fmla="*/ 8447 h 22353"/>
                  <a:gd name="connsiteX248" fmla="*/ 2476 w 263556"/>
                  <a:gd name="connsiteY248" fmla="*/ 16067 h 22353"/>
                  <a:gd name="connsiteX249" fmla="*/ 8287 w 263556"/>
                  <a:gd name="connsiteY249" fmla="*/ 16067 h 22353"/>
                  <a:gd name="connsiteX250" fmla="*/ 8287 w 263556"/>
                  <a:gd name="connsiteY250" fmla="*/ 17686 h 22353"/>
                  <a:gd name="connsiteX251" fmla="*/ 10201 w 263556"/>
                  <a:gd name="connsiteY251" fmla="*/ 16429 h 22353"/>
                  <a:gd name="connsiteX252" fmla="*/ 10858 w 263556"/>
                  <a:gd name="connsiteY252" fmla="*/ 16734 h 22353"/>
                  <a:gd name="connsiteX253" fmla="*/ 10858 w 263556"/>
                  <a:gd name="connsiteY253" fmla="*/ 16734 h 22353"/>
                  <a:gd name="connsiteX254" fmla="*/ 20383 w 263556"/>
                  <a:gd name="connsiteY254" fmla="*/ 18448 h 22353"/>
                  <a:gd name="connsiteX255" fmla="*/ 20383 w 263556"/>
                  <a:gd name="connsiteY255" fmla="*/ 17019 h 22353"/>
                  <a:gd name="connsiteX256" fmla="*/ 21812 w 263556"/>
                  <a:gd name="connsiteY256" fmla="*/ 18067 h 22353"/>
                  <a:gd name="connsiteX257" fmla="*/ 20288 w 263556"/>
                  <a:gd name="connsiteY257" fmla="*/ 15591 h 22353"/>
                  <a:gd name="connsiteX258" fmla="*/ 27146 w 263556"/>
                  <a:gd name="connsiteY258" fmla="*/ 18829 h 22353"/>
                  <a:gd name="connsiteX259" fmla="*/ 28099 w 263556"/>
                  <a:gd name="connsiteY259" fmla="*/ 17210 h 22353"/>
                  <a:gd name="connsiteX260" fmla="*/ 28099 w 263556"/>
                  <a:gd name="connsiteY260" fmla="*/ 18067 h 22353"/>
                  <a:gd name="connsiteX261" fmla="*/ 28099 w 263556"/>
                  <a:gd name="connsiteY261" fmla="*/ 17019 h 22353"/>
                  <a:gd name="connsiteX262" fmla="*/ 29432 w 263556"/>
                  <a:gd name="connsiteY262" fmla="*/ 19020 h 22353"/>
                  <a:gd name="connsiteX263" fmla="*/ 28670 w 263556"/>
                  <a:gd name="connsiteY263" fmla="*/ 19020 h 22353"/>
                  <a:gd name="connsiteX264" fmla="*/ 32194 w 263556"/>
                  <a:gd name="connsiteY264" fmla="*/ 19020 h 22353"/>
                  <a:gd name="connsiteX265" fmla="*/ 30956 w 263556"/>
                  <a:gd name="connsiteY265" fmla="*/ 19020 h 22353"/>
                  <a:gd name="connsiteX266" fmla="*/ 42481 w 263556"/>
                  <a:gd name="connsiteY266" fmla="*/ 17591 h 22353"/>
                  <a:gd name="connsiteX267" fmla="*/ 42481 w 263556"/>
                  <a:gd name="connsiteY267" fmla="*/ 16924 h 22353"/>
                  <a:gd name="connsiteX268" fmla="*/ 47530 w 263556"/>
                  <a:gd name="connsiteY268" fmla="*/ 16924 h 22353"/>
                  <a:gd name="connsiteX269" fmla="*/ 47530 w 263556"/>
                  <a:gd name="connsiteY269" fmla="*/ 16924 h 22353"/>
                  <a:gd name="connsiteX270" fmla="*/ 49720 w 263556"/>
                  <a:gd name="connsiteY270" fmla="*/ 16067 h 22353"/>
                  <a:gd name="connsiteX271" fmla="*/ 49720 w 263556"/>
                  <a:gd name="connsiteY271" fmla="*/ 18353 h 22353"/>
                  <a:gd name="connsiteX272" fmla="*/ 53054 w 263556"/>
                  <a:gd name="connsiteY272" fmla="*/ 14924 h 22353"/>
                  <a:gd name="connsiteX273" fmla="*/ 53054 w 263556"/>
                  <a:gd name="connsiteY273" fmla="*/ 15972 h 22353"/>
                  <a:gd name="connsiteX274" fmla="*/ 55245 w 263556"/>
                  <a:gd name="connsiteY274" fmla="*/ 14257 h 22353"/>
                  <a:gd name="connsiteX275" fmla="*/ 55245 w 263556"/>
                  <a:gd name="connsiteY275" fmla="*/ 17114 h 22353"/>
                  <a:gd name="connsiteX276" fmla="*/ 61246 w 263556"/>
                  <a:gd name="connsiteY276" fmla="*/ 18162 h 22353"/>
                  <a:gd name="connsiteX277" fmla="*/ 59341 w 263556"/>
                  <a:gd name="connsiteY277" fmla="*/ 15876 h 22353"/>
                  <a:gd name="connsiteX278" fmla="*/ 61436 w 263556"/>
                  <a:gd name="connsiteY278" fmla="*/ 13971 h 22353"/>
                  <a:gd name="connsiteX279" fmla="*/ 65627 w 263556"/>
                  <a:gd name="connsiteY279" fmla="*/ 17686 h 22353"/>
                  <a:gd name="connsiteX280" fmla="*/ 65056 w 263556"/>
                  <a:gd name="connsiteY280" fmla="*/ 17686 h 22353"/>
                  <a:gd name="connsiteX281" fmla="*/ 68008 w 263556"/>
                  <a:gd name="connsiteY281" fmla="*/ 17686 h 22353"/>
                  <a:gd name="connsiteX282" fmla="*/ 69723 w 263556"/>
                  <a:gd name="connsiteY282" fmla="*/ 15400 h 22353"/>
                  <a:gd name="connsiteX283" fmla="*/ 67437 w 263556"/>
                  <a:gd name="connsiteY283" fmla="*/ 15972 h 22353"/>
                  <a:gd name="connsiteX284" fmla="*/ 72009 w 263556"/>
                  <a:gd name="connsiteY284" fmla="*/ 13971 h 22353"/>
                  <a:gd name="connsiteX285" fmla="*/ 70771 w 263556"/>
                  <a:gd name="connsiteY285" fmla="*/ 15400 h 22353"/>
                  <a:gd name="connsiteX286" fmla="*/ 72676 w 263556"/>
                  <a:gd name="connsiteY286" fmla="*/ 15400 h 22353"/>
                  <a:gd name="connsiteX287" fmla="*/ 68485 w 263556"/>
                  <a:gd name="connsiteY287" fmla="*/ 17591 h 22353"/>
                  <a:gd name="connsiteX288" fmla="*/ 70390 w 263556"/>
                  <a:gd name="connsiteY288" fmla="*/ 18448 h 22353"/>
                  <a:gd name="connsiteX289" fmla="*/ 74486 w 263556"/>
                  <a:gd name="connsiteY289" fmla="*/ 16448 h 22353"/>
                  <a:gd name="connsiteX290" fmla="*/ 74486 w 263556"/>
                  <a:gd name="connsiteY290" fmla="*/ 17781 h 22353"/>
                  <a:gd name="connsiteX291" fmla="*/ 75819 w 263556"/>
                  <a:gd name="connsiteY291" fmla="*/ 17019 h 22353"/>
                  <a:gd name="connsiteX292" fmla="*/ 74962 w 263556"/>
                  <a:gd name="connsiteY292" fmla="*/ 18734 h 22353"/>
                  <a:gd name="connsiteX293" fmla="*/ 78867 w 263556"/>
                  <a:gd name="connsiteY293" fmla="*/ 19305 h 22353"/>
                  <a:gd name="connsiteX294" fmla="*/ 77057 w 263556"/>
                  <a:gd name="connsiteY294" fmla="*/ 16638 h 22353"/>
                  <a:gd name="connsiteX295" fmla="*/ 82772 w 263556"/>
                  <a:gd name="connsiteY295" fmla="*/ 19591 h 22353"/>
                  <a:gd name="connsiteX296" fmla="*/ 81629 w 263556"/>
                  <a:gd name="connsiteY296" fmla="*/ 18067 h 22353"/>
                  <a:gd name="connsiteX297" fmla="*/ 83725 w 263556"/>
                  <a:gd name="connsiteY297" fmla="*/ 19591 h 22353"/>
                  <a:gd name="connsiteX298" fmla="*/ 84391 w 263556"/>
                  <a:gd name="connsiteY298" fmla="*/ 17305 h 22353"/>
                  <a:gd name="connsiteX299" fmla="*/ 86773 w 263556"/>
                  <a:gd name="connsiteY299" fmla="*/ 16162 h 22353"/>
                  <a:gd name="connsiteX300" fmla="*/ 86773 w 263556"/>
                  <a:gd name="connsiteY300" fmla="*/ 17496 h 22353"/>
                  <a:gd name="connsiteX301" fmla="*/ 90011 w 263556"/>
                  <a:gd name="connsiteY301" fmla="*/ 15686 h 22353"/>
                  <a:gd name="connsiteX302" fmla="*/ 88964 w 263556"/>
                  <a:gd name="connsiteY302" fmla="*/ 17686 h 22353"/>
                  <a:gd name="connsiteX303" fmla="*/ 90297 w 263556"/>
                  <a:gd name="connsiteY303" fmla="*/ 17114 h 22353"/>
                  <a:gd name="connsiteX304" fmla="*/ 90297 w 263556"/>
                  <a:gd name="connsiteY304" fmla="*/ 18734 h 22353"/>
                  <a:gd name="connsiteX305" fmla="*/ 93631 w 263556"/>
                  <a:gd name="connsiteY305" fmla="*/ 18734 h 22353"/>
                  <a:gd name="connsiteX306" fmla="*/ 95060 w 263556"/>
                  <a:gd name="connsiteY306" fmla="*/ 16067 h 22353"/>
                  <a:gd name="connsiteX307" fmla="*/ 96393 w 263556"/>
                  <a:gd name="connsiteY307" fmla="*/ 17210 h 22353"/>
                  <a:gd name="connsiteX308" fmla="*/ 94774 w 263556"/>
                  <a:gd name="connsiteY308" fmla="*/ 17876 h 22353"/>
                  <a:gd name="connsiteX309" fmla="*/ 94298 w 263556"/>
                  <a:gd name="connsiteY309" fmla="*/ 19305 h 22353"/>
                  <a:gd name="connsiteX310" fmla="*/ 97250 w 263556"/>
                  <a:gd name="connsiteY310" fmla="*/ 19305 h 22353"/>
                  <a:gd name="connsiteX311" fmla="*/ 96583 w 263556"/>
                  <a:gd name="connsiteY311" fmla="*/ 19305 h 22353"/>
                  <a:gd name="connsiteX312" fmla="*/ 99155 w 263556"/>
                  <a:gd name="connsiteY312" fmla="*/ 17400 h 22353"/>
                  <a:gd name="connsiteX313" fmla="*/ 99155 w 263556"/>
                  <a:gd name="connsiteY313" fmla="*/ 18734 h 22353"/>
                  <a:gd name="connsiteX314" fmla="*/ 100870 w 263556"/>
                  <a:gd name="connsiteY314" fmla="*/ 17781 h 22353"/>
                  <a:gd name="connsiteX315" fmla="*/ 99631 w 263556"/>
                  <a:gd name="connsiteY315" fmla="*/ 20734 h 22353"/>
                  <a:gd name="connsiteX316" fmla="*/ 102013 w 263556"/>
                  <a:gd name="connsiteY316" fmla="*/ 19401 h 22353"/>
                  <a:gd name="connsiteX317" fmla="*/ 102965 w 263556"/>
                  <a:gd name="connsiteY317" fmla="*/ 21210 h 22353"/>
                  <a:gd name="connsiteX318" fmla="*/ 108109 w 263556"/>
                  <a:gd name="connsiteY318" fmla="*/ 19877 h 22353"/>
                  <a:gd name="connsiteX319" fmla="*/ 108775 w 263556"/>
                  <a:gd name="connsiteY319" fmla="*/ 19305 h 22353"/>
                  <a:gd name="connsiteX320" fmla="*/ 114014 w 263556"/>
                  <a:gd name="connsiteY320" fmla="*/ 19305 h 22353"/>
                  <a:gd name="connsiteX321" fmla="*/ 115157 w 263556"/>
                  <a:gd name="connsiteY321" fmla="*/ 21306 h 22353"/>
                  <a:gd name="connsiteX322" fmla="*/ 116300 w 263556"/>
                  <a:gd name="connsiteY322" fmla="*/ 17972 h 22353"/>
                  <a:gd name="connsiteX323" fmla="*/ 117634 w 263556"/>
                  <a:gd name="connsiteY323" fmla="*/ 20258 h 22353"/>
                  <a:gd name="connsiteX324" fmla="*/ 121825 w 263556"/>
                  <a:gd name="connsiteY324" fmla="*/ 18829 h 22353"/>
                  <a:gd name="connsiteX325" fmla="*/ 117157 w 263556"/>
                  <a:gd name="connsiteY325" fmla="*/ 18353 h 22353"/>
                  <a:gd name="connsiteX326" fmla="*/ 136207 w 263556"/>
                  <a:gd name="connsiteY326" fmla="*/ 17496 h 22353"/>
                  <a:gd name="connsiteX327" fmla="*/ 134779 w 263556"/>
                  <a:gd name="connsiteY327" fmla="*/ 17496 h 22353"/>
                  <a:gd name="connsiteX328" fmla="*/ 136589 w 263556"/>
                  <a:gd name="connsiteY328" fmla="*/ 17496 h 22353"/>
                  <a:gd name="connsiteX329" fmla="*/ 165830 w 263556"/>
                  <a:gd name="connsiteY329" fmla="*/ 14067 h 22353"/>
                  <a:gd name="connsiteX330" fmla="*/ 164592 w 263556"/>
                  <a:gd name="connsiteY330" fmla="*/ 14067 h 22353"/>
                  <a:gd name="connsiteX331" fmla="*/ 166211 w 263556"/>
                  <a:gd name="connsiteY331" fmla="*/ 14067 h 22353"/>
                  <a:gd name="connsiteX332" fmla="*/ 248126 w 263556"/>
                  <a:gd name="connsiteY332" fmla="*/ 4542 h 22353"/>
                  <a:gd name="connsiteX333" fmla="*/ 248126 w 263556"/>
                  <a:gd name="connsiteY333" fmla="*/ 4542 h 22353"/>
                  <a:gd name="connsiteX334" fmla="*/ 248507 w 263556"/>
                  <a:gd name="connsiteY334" fmla="*/ 4256 h 22353"/>
                  <a:gd name="connsiteX335" fmla="*/ 249936 w 263556"/>
                  <a:gd name="connsiteY335" fmla="*/ 5113 h 22353"/>
                  <a:gd name="connsiteX336" fmla="*/ 249936 w 263556"/>
                  <a:gd name="connsiteY336" fmla="*/ 4542 h 22353"/>
                  <a:gd name="connsiteX337" fmla="*/ 248888 w 263556"/>
                  <a:gd name="connsiteY337" fmla="*/ 4542 h 22353"/>
                  <a:gd name="connsiteX338" fmla="*/ 250317 w 263556"/>
                  <a:gd name="connsiteY338" fmla="*/ 4827 h 22353"/>
                  <a:gd name="connsiteX339" fmla="*/ 62484 w 263556"/>
                  <a:gd name="connsiteY339" fmla="*/ 5685 h 22353"/>
                  <a:gd name="connsiteX340" fmla="*/ 62484 w 263556"/>
                  <a:gd name="connsiteY340" fmla="*/ 5685 h 22353"/>
                  <a:gd name="connsiteX341" fmla="*/ 63151 w 263556"/>
                  <a:gd name="connsiteY341" fmla="*/ 5399 h 2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</a:cxnLst>
                <a:rect l="l" t="t" r="r" b="b"/>
                <a:pathLst>
                  <a:path w="263556" h="22353">
                    <a:moveTo>
                      <a:pt x="117157" y="18353"/>
                    </a:moveTo>
                    <a:lnTo>
                      <a:pt x="118491" y="19496"/>
                    </a:lnTo>
                    <a:cubicBezTo>
                      <a:pt x="116872" y="21401"/>
                      <a:pt x="115729" y="20734"/>
                      <a:pt x="116967" y="22353"/>
                    </a:cubicBezTo>
                    <a:cubicBezTo>
                      <a:pt x="116967" y="18353"/>
                      <a:pt x="122015" y="22353"/>
                      <a:pt x="122206" y="17972"/>
                    </a:cubicBezTo>
                    <a:lnTo>
                      <a:pt x="123063" y="18829"/>
                    </a:lnTo>
                    <a:lnTo>
                      <a:pt x="123063" y="18829"/>
                    </a:lnTo>
                    <a:cubicBezTo>
                      <a:pt x="124682" y="20734"/>
                      <a:pt x="124301" y="15876"/>
                      <a:pt x="126397" y="16448"/>
                    </a:cubicBezTo>
                    <a:cubicBezTo>
                      <a:pt x="128492" y="17019"/>
                      <a:pt x="127730" y="17400"/>
                      <a:pt x="127159" y="17876"/>
                    </a:cubicBezTo>
                    <a:lnTo>
                      <a:pt x="128873" y="16829"/>
                    </a:lnTo>
                    <a:cubicBezTo>
                      <a:pt x="129349" y="16829"/>
                      <a:pt x="128873" y="17591"/>
                      <a:pt x="128873" y="17496"/>
                    </a:cubicBezTo>
                    <a:lnTo>
                      <a:pt x="131445" y="17496"/>
                    </a:lnTo>
                    <a:lnTo>
                      <a:pt x="131445" y="17496"/>
                    </a:lnTo>
                    <a:cubicBezTo>
                      <a:pt x="131931" y="16791"/>
                      <a:pt x="132474" y="16114"/>
                      <a:pt x="133064" y="15495"/>
                    </a:cubicBezTo>
                    <a:cubicBezTo>
                      <a:pt x="133636" y="16067"/>
                      <a:pt x="133064" y="15495"/>
                      <a:pt x="133064" y="16448"/>
                    </a:cubicBezTo>
                    <a:lnTo>
                      <a:pt x="134493" y="15495"/>
                    </a:lnTo>
                    <a:cubicBezTo>
                      <a:pt x="135065" y="16543"/>
                      <a:pt x="133921" y="17496"/>
                      <a:pt x="132874" y="17400"/>
                    </a:cubicBezTo>
                    <a:cubicBezTo>
                      <a:pt x="134207" y="21306"/>
                      <a:pt x="134112" y="16353"/>
                      <a:pt x="136874" y="18734"/>
                    </a:cubicBezTo>
                    <a:lnTo>
                      <a:pt x="135541" y="18734"/>
                    </a:lnTo>
                    <a:cubicBezTo>
                      <a:pt x="136398" y="20925"/>
                      <a:pt x="137446" y="20163"/>
                      <a:pt x="138970" y="21591"/>
                    </a:cubicBezTo>
                    <a:cubicBezTo>
                      <a:pt x="138970" y="20829"/>
                      <a:pt x="136017" y="17972"/>
                      <a:pt x="137541" y="17019"/>
                    </a:cubicBezTo>
                    <a:cubicBezTo>
                      <a:pt x="139065" y="16067"/>
                      <a:pt x="138494" y="17019"/>
                      <a:pt x="139351" y="17019"/>
                    </a:cubicBezTo>
                    <a:cubicBezTo>
                      <a:pt x="139351" y="18448"/>
                      <a:pt x="140113" y="18162"/>
                      <a:pt x="141161" y="18067"/>
                    </a:cubicBezTo>
                    <a:lnTo>
                      <a:pt x="141161" y="19877"/>
                    </a:lnTo>
                    <a:cubicBezTo>
                      <a:pt x="142303" y="19401"/>
                      <a:pt x="142208" y="18448"/>
                      <a:pt x="142780" y="17591"/>
                    </a:cubicBezTo>
                    <a:cubicBezTo>
                      <a:pt x="143351" y="16734"/>
                      <a:pt x="144304" y="19210"/>
                      <a:pt x="144590" y="20448"/>
                    </a:cubicBezTo>
                    <a:cubicBezTo>
                      <a:pt x="146494" y="20448"/>
                      <a:pt x="143256" y="18067"/>
                      <a:pt x="145542" y="17781"/>
                    </a:cubicBezTo>
                    <a:cubicBezTo>
                      <a:pt x="147828" y="17496"/>
                      <a:pt x="148304" y="17781"/>
                      <a:pt x="150209" y="16543"/>
                    </a:cubicBezTo>
                    <a:cubicBezTo>
                      <a:pt x="151352" y="17210"/>
                      <a:pt x="150209" y="17686"/>
                      <a:pt x="150209" y="18258"/>
                    </a:cubicBezTo>
                    <a:lnTo>
                      <a:pt x="151257" y="16734"/>
                    </a:lnTo>
                    <a:cubicBezTo>
                      <a:pt x="151257" y="16734"/>
                      <a:pt x="151257" y="17305"/>
                      <a:pt x="151257" y="17496"/>
                    </a:cubicBezTo>
                    <a:cubicBezTo>
                      <a:pt x="151257" y="17686"/>
                      <a:pt x="151257" y="15591"/>
                      <a:pt x="152686" y="15114"/>
                    </a:cubicBezTo>
                    <a:cubicBezTo>
                      <a:pt x="152686" y="13019"/>
                      <a:pt x="155448" y="18162"/>
                      <a:pt x="157067" y="15781"/>
                    </a:cubicBezTo>
                    <a:cubicBezTo>
                      <a:pt x="157067" y="16353"/>
                      <a:pt x="157067" y="16924"/>
                      <a:pt x="157067" y="17686"/>
                    </a:cubicBezTo>
                    <a:cubicBezTo>
                      <a:pt x="158544" y="16876"/>
                      <a:pt x="159839" y="15772"/>
                      <a:pt x="160877" y="14447"/>
                    </a:cubicBezTo>
                    <a:lnTo>
                      <a:pt x="162496" y="15686"/>
                    </a:lnTo>
                    <a:cubicBezTo>
                      <a:pt x="161258" y="14257"/>
                      <a:pt x="162496" y="12638"/>
                      <a:pt x="164116" y="11304"/>
                    </a:cubicBezTo>
                    <a:cubicBezTo>
                      <a:pt x="163811" y="10733"/>
                      <a:pt x="163459" y="10199"/>
                      <a:pt x="163068" y="9685"/>
                    </a:cubicBezTo>
                    <a:lnTo>
                      <a:pt x="165164" y="8733"/>
                    </a:lnTo>
                    <a:cubicBezTo>
                      <a:pt x="165164" y="8733"/>
                      <a:pt x="165164" y="9685"/>
                      <a:pt x="165164" y="10447"/>
                    </a:cubicBezTo>
                    <a:lnTo>
                      <a:pt x="165164" y="10447"/>
                    </a:lnTo>
                    <a:cubicBezTo>
                      <a:pt x="165830" y="11114"/>
                      <a:pt x="165164" y="12257"/>
                      <a:pt x="165164" y="13305"/>
                    </a:cubicBezTo>
                    <a:lnTo>
                      <a:pt x="164402" y="12162"/>
                    </a:lnTo>
                    <a:cubicBezTo>
                      <a:pt x="163859" y="13228"/>
                      <a:pt x="163563" y="14400"/>
                      <a:pt x="163544" y="15591"/>
                    </a:cubicBezTo>
                    <a:cubicBezTo>
                      <a:pt x="163706" y="15362"/>
                      <a:pt x="163944" y="15190"/>
                      <a:pt x="164211" y="15114"/>
                    </a:cubicBezTo>
                    <a:cubicBezTo>
                      <a:pt x="164135" y="15362"/>
                      <a:pt x="164135" y="15629"/>
                      <a:pt x="164211" y="15876"/>
                    </a:cubicBezTo>
                    <a:cubicBezTo>
                      <a:pt x="164211" y="15876"/>
                      <a:pt x="164211" y="15876"/>
                      <a:pt x="164878" y="15210"/>
                    </a:cubicBezTo>
                    <a:lnTo>
                      <a:pt x="165354" y="17305"/>
                    </a:lnTo>
                    <a:lnTo>
                      <a:pt x="165354" y="16448"/>
                    </a:lnTo>
                    <a:lnTo>
                      <a:pt x="168021" y="17781"/>
                    </a:lnTo>
                    <a:cubicBezTo>
                      <a:pt x="170021" y="15686"/>
                      <a:pt x="171736" y="12543"/>
                      <a:pt x="174784" y="11685"/>
                    </a:cubicBezTo>
                    <a:cubicBezTo>
                      <a:pt x="174022" y="13209"/>
                      <a:pt x="174784" y="14162"/>
                      <a:pt x="174784" y="15972"/>
                    </a:cubicBezTo>
                    <a:cubicBezTo>
                      <a:pt x="173927" y="14067"/>
                      <a:pt x="172402" y="16829"/>
                      <a:pt x="170783" y="16448"/>
                    </a:cubicBezTo>
                    <a:cubicBezTo>
                      <a:pt x="171155" y="16648"/>
                      <a:pt x="171288" y="17114"/>
                      <a:pt x="171078" y="17486"/>
                    </a:cubicBezTo>
                    <a:cubicBezTo>
                      <a:pt x="171012" y="17610"/>
                      <a:pt x="170907" y="17715"/>
                      <a:pt x="170783" y="17781"/>
                    </a:cubicBezTo>
                    <a:lnTo>
                      <a:pt x="173641" y="16067"/>
                    </a:lnTo>
                    <a:cubicBezTo>
                      <a:pt x="173641" y="17591"/>
                      <a:pt x="174307" y="17210"/>
                      <a:pt x="175069" y="17781"/>
                    </a:cubicBezTo>
                    <a:cubicBezTo>
                      <a:pt x="174498" y="14829"/>
                      <a:pt x="177165" y="15876"/>
                      <a:pt x="178308" y="14924"/>
                    </a:cubicBezTo>
                    <a:cubicBezTo>
                      <a:pt x="178308" y="15876"/>
                      <a:pt x="178308" y="16924"/>
                      <a:pt x="176689" y="16734"/>
                    </a:cubicBezTo>
                    <a:cubicBezTo>
                      <a:pt x="178213" y="18924"/>
                      <a:pt x="178689" y="13209"/>
                      <a:pt x="180213" y="15114"/>
                    </a:cubicBezTo>
                    <a:cubicBezTo>
                      <a:pt x="180213" y="15114"/>
                      <a:pt x="179737" y="15114"/>
                      <a:pt x="179546" y="15114"/>
                    </a:cubicBezTo>
                    <a:cubicBezTo>
                      <a:pt x="179356" y="15114"/>
                      <a:pt x="182308" y="15114"/>
                      <a:pt x="181832" y="15781"/>
                    </a:cubicBezTo>
                    <a:lnTo>
                      <a:pt x="181832" y="15781"/>
                    </a:lnTo>
                    <a:cubicBezTo>
                      <a:pt x="184118" y="15781"/>
                      <a:pt x="188786" y="15781"/>
                      <a:pt x="189166" y="13305"/>
                    </a:cubicBezTo>
                    <a:cubicBezTo>
                      <a:pt x="189100" y="14486"/>
                      <a:pt x="188938" y="15667"/>
                      <a:pt x="188690" y="16829"/>
                    </a:cubicBezTo>
                    <a:lnTo>
                      <a:pt x="192786" y="8447"/>
                    </a:lnTo>
                    <a:cubicBezTo>
                      <a:pt x="192786" y="10638"/>
                      <a:pt x="193834" y="15686"/>
                      <a:pt x="191929" y="16924"/>
                    </a:cubicBezTo>
                    <a:cubicBezTo>
                      <a:pt x="192634" y="17448"/>
                      <a:pt x="193605" y="17448"/>
                      <a:pt x="194310" y="16924"/>
                    </a:cubicBezTo>
                    <a:cubicBezTo>
                      <a:pt x="194310" y="16924"/>
                      <a:pt x="193357" y="13781"/>
                      <a:pt x="194310" y="13590"/>
                    </a:cubicBezTo>
                    <a:cubicBezTo>
                      <a:pt x="195739" y="15972"/>
                      <a:pt x="195262" y="14924"/>
                      <a:pt x="197072" y="16924"/>
                    </a:cubicBezTo>
                    <a:cubicBezTo>
                      <a:pt x="196501" y="16924"/>
                      <a:pt x="197072" y="13114"/>
                      <a:pt x="197929" y="13209"/>
                    </a:cubicBezTo>
                    <a:cubicBezTo>
                      <a:pt x="198025" y="14447"/>
                      <a:pt x="198025" y="15686"/>
                      <a:pt x="197929" y="16924"/>
                    </a:cubicBezTo>
                    <a:lnTo>
                      <a:pt x="200120" y="13590"/>
                    </a:lnTo>
                    <a:cubicBezTo>
                      <a:pt x="199549" y="14162"/>
                      <a:pt x="200120" y="16353"/>
                      <a:pt x="200120" y="17305"/>
                    </a:cubicBezTo>
                    <a:cubicBezTo>
                      <a:pt x="200120" y="16638"/>
                      <a:pt x="202025" y="17305"/>
                      <a:pt x="202597" y="17305"/>
                    </a:cubicBezTo>
                    <a:lnTo>
                      <a:pt x="201644" y="16543"/>
                    </a:lnTo>
                    <a:cubicBezTo>
                      <a:pt x="204121" y="17019"/>
                      <a:pt x="204121" y="11971"/>
                      <a:pt x="206597" y="12066"/>
                    </a:cubicBezTo>
                    <a:cubicBezTo>
                      <a:pt x="206597" y="12828"/>
                      <a:pt x="205835" y="16257"/>
                      <a:pt x="207073" y="16734"/>
                    </a:cubicBezTo>
                    <a:cubicBezTo>
                      <a:pt x="207645" y="15019"/>
                      <a:pt x="209645" y="8637"/>
                      <a:pt x="211836" y="7209"/>
                    </a:cubicBezTo>
                    <a:lnTo>
                      <a:pt x="211836" y="8161"/>
                    </a:lnTo>
                    <a:lnTo>
                      <a:pt x="213550" y="7113"/>
                    </a:lnTo>
                    <a:cubicBezTo>
                      <a:pt x="211960" y="10447"/>
                      <a:pt x="210074" y="13638"/>
                      <a:pt x="207931" y="16638"/>
                    </a:cubicBezTo>
                    <a:cubicBezTo>
                      <a:pt x="208883" y="17400"/>
                      <a:pt x="207931" y="17781"/>
                      <a:pt x="209645" y="17686"/>
                    </a:cubicBezTo>
                    <a:cubicBezTo>
                      <a:pt x="211360" y="17591"/>
                      <a:pt x="208883" y="19020"/>
                      <a:pt x="208407" y="19115"/>
                    </a:cubicBezTo>
                    <a:lnTo>
                      <a:pt x="211645" y="19686"/>
                    </a:lnTo>
                    <a:cubicBezTo>
                      <a:pt x="211645" y="17686"/>
                      <a:pt x="214122" y="17686"/>
                      <a:pt x="214027" y="16067"/>
                    </a:cubicBezTo>
                    <a:lnTo>
                      <a:pt x="210502" y="18162"/>
                    </a:lnTo>
                    <a:cubicBezTo>
                      <a:pt x="210502" y="16162"/>
                      <a:pt x="212503" y="12543"/>
                      <a:pt x="214789" y="12924"/>
                    </a:cubicBezTo>
                    <a:cubicBezTo>
                      <a:pt x="215456" y="13685"/>
                      <a:pt x="214789" y="16353"/>
                      <a:pt x="214789" y="17019"/>
                    </a:cubicBezTo>
                    <a:cubicBezTo>
                      <a:pt x="214789" y="17686"/>
                      <a:pt x="216979" y="15781"/>
                      <a:pt x="217170" y="16257"/>
                    </a:cubicBezTo>
                    <a:lnTo>
                      <a:pt x="216218" y="17305"/>
                    </a:lnTo>
                    <a:cubicBezTo>
                      <a:pt x="217551" y="18067"/>
                      <a:pt x="218313" y="14638"/>
                      <a:pt x="219837" y="16543"/>
                    </a:cubicBezTo>
                    <a:cubicBezTo>
                      <a:pt x="220408" y="16543"/>
                      <a:pt x="221456" y="19115"/>
                      <a:pt x="221552" y="17876"/>
                    </a:cubicBezTo>
                    <a:cubicBezTo>
                      <a:pt x="220704" y="14324"/>
                      <a:pt x="220542" y="10638"/>
                      <a:pt x="221075" y="7018"/>
                    </a:cubicBezTo>
                    <a:cubicBezTo>
                      <a:pt x="222304" y="7971"/>
                      <a:pt x="223428" y="9056"/>
                      <a:pt x="224409" y="10257"/>
                    </a:cubicBezTo>
                    <a:cubicBezTo>
                      <a:pt x="225361" y="12066"/>
                      <a:pt x="223171" y="14447"/>
                      <a:pt x="223837" y="15972"/>
                    </a:cubicBezTo>
                    <a:cubicBezTo>
                      <a:pt x="223990" y="15476"/>
                      <a:pt x="224247" y="15019"/>
                      <a:pt x="224599" y="14638"/>
                    </a:cubicBezTo>
                    <a:cubicBezTo>
                      <a:pt x="225171" y="14638"/>
                      <a:pt x="224599" y="16257"/>
                      <a:pt x="225552" y="15972"/>
                    </a:cubicBezTo>
                    <a:cubicBezTo>
                      <a:pt x="225552" y="14067"/>
                      <a:pt x="228028" y="15972"/>
                      <a:pt x="226123" y="14352"/>
                    </a:cubicBezTo>
                    <a:cubicBezTo>
                      <a:pt x="227362" y="13781"/>
                      <a:pt x="227362" y="14352"/>
                      <a:pt x="228790" y="14352"/>
                    </a:cubicBezTo>
                    <a:cubicBezTo>
                      <a:pt x="228752" y="12419"/>
                      <a:pt x="229638" y="10580"/>
                      <a:pt x="231172" y="9399"/>
                    </a:cubicBezTo>
                    <a:cubicBezTo>
                      <a:pt x="231077" y="9904"/>
                      <a:pt x="231077" y="10419"/>
                      <a:pt x="231172" y="10923"/>
                    </a:cubicBezTo>
                    <a:cubicBezTo>
                      <a:pt x="233553" y="10923"/>
                      <a:pt x="234886" y="11971"/>
                      <a:pt x="237173" y="11971"/>
                    </a:cubicBezTo>
                    <a:cubicBezTo>
                      <a:pt x="237173" y="12447"/>
                      <a:pt x="238411" y="13019"/>
                      <a:pt x="237935" y="13876"/>
                    </a:cubicBezTo>
                    <a:cubicBezTo>
                      <a:pt x="237458" y="14733"/>
                      <a:pt x="238601" y="12924"/>
                      <a:pt x="239268" y="12828"/>
                    </a:cubicBezTo>
                    <a:cubicBezTo>
                      <a:pt x="240602" y="14543"/>
                      <a:pt x="237744" y="12828"/>
                      <a:pt x="239268" y="15210"/>
                    </a:cubicBezTo>
                    <a:cubicBezTo>
                      <a:pt x="239268" y="13971"/>
                      <a:pt x="240982" y="13590"/>
                      <a:pt x="242030" y="12828"/>
                    </a:cubicBezTo>
                    <a:cubicBezTo>
                      <a:pt x="243078" y="12066"/>
                      <a:pt x="239744" y="12828"/>
                      <a:pt x="238696" y="12828"/>
                    </a:cubicBezTo>
                    <a:cubicBezTo>
                      <a:pt x="238858" y="10180"/>
                      <a:pt x="240420" y="7818"/>
                      <a:pt x="242792" y="6637"/>
                    </a:cubicBezTo>
                    <a:cubicBezTo>
                      <a:pt x="244697" y="6066"/>
                      <a:pt x="243649" y="8256"/>
                      <a:pt x="243935" y="7875"/>
                    </a:cubicBezTo>
                    <a:cubicBezTo>
                      <a:pt x="247460" y="7875"/>
                      <a:pt x="246983" y="3589"/>
                      <a:pt x="249841" y="5399"/>
                    </a:cubicBezTo>
                    <a:cubicBezTo>
                      <a:pt x="251079" y="6923"/>
                      <a:pt x="249841" y="8447"/>
                      <a:pt x="249841" y="9590"/>
                    </a:cubicBezTo>
                    <a:cubicBezTo>
                      <a:pt x="248317" y="10257"/>
                      <a:pt x="247460" y="8637"/>
                      <a:pt x="246412" y="8733"/>
                    </a:cubicBezTo>
                    <a:lnTo>
                      <a:pt x="247745" y="9399"/>
                    </a:lnTo>
                    <a:cubicBezTo>
                      <a:pt x="247174" y="9971"/>
                      <a:pt x="246221" y="10352"/>
                      <a:pt x="245650" y="9876"/>
                    </a:cubicBezTo>
                    <a:cubicBezTo>
                      <a:pt x="246602" y="11304"/>
                      <a:pt x="251555" y="9876"/>
                      <a:pt x="254318" y="11495"/>
                    </a:cubicBezTo>
                    <a:cubicBezTo>
                      <a:pt x="254318" y="10923"/>
                      <a:pt x="255651" y="10447"/>
                      <a:pt x="255270" y="9780"/>
                    </a:cubicBezTo>
                    <a:lnTo>
                      <a:pt x="254413" y="9780"/>
                    </a:lnTo>
                    <a:cubicBezTo>
                      <a:pt x="253556" y="8542"/>
                      <a:pt x="256032" y="8066"/>
                      <a:pt x="254889" y="7494"/>
                    </a:cubicBezTo>
                    <a:cubicBezTo>
                      <a:pt x="256032" y="6542"/>
                      <a:pt x="257365" y="5113"/>
                      <a:pt x="258985" y="5875"/>
                    </a:cubicBezTo>
                    <a:lnTo>
                      <a:pt x="258985" y="7685"/>
                    </a:lnTo>
                    <a:cubicBezTo>
                      <a:pt x="258890" y="7170"/>
                      <a:pt x="258385" y="6828"/>
                      <a:pt x="257870" y="6923"/>
                    </a:cubicBezTo>
                    <a:cubicBezTo>
                      <a:pt x="257718" y="6951"/>
                      <a:pt x="257585" y="7018"/>
                      <a:pt x="257461" y="7113"/>
                    </a:cubicBezTo>
                    <a:cubicBezTo>
                      <a:pt x="258127" y="6351"/>
                      <a:pt x="259937" y="9590"/>
                      <a:pt x="260699" y="7113"/>
                    </a:cubicBezTo>
                    <a:lnTo>
                      <a:pt x="259556" y="5875"/>
                    </a:lnTo>
                    <a:cubicBezTo>
                      <a:pt x="260699" y="5018"/>
                      <a:pt x="262128" y="3113"/>
                      <a:pt x="263557" y="3684"/>
                    </a:cubicBezTo>
                    <a:cubicBezTo>
                      <a:pt x="262890" y="1875"/>
                      <a:pt x="263557" y="3684"/>
                      <a:pt x="262223" y="1779"/>
                    </a:cubicBezTo>
                    <a:cubicBezTo>
                      <a:pt x="263081" y="4351"/>
                      <a:pt x="258604" y="1779"/>
                      <a:pt x="259937" y="4351"/>
                    </a:cubicBezTo>
                    <a:cubicBezTo>
                      <a:pt x="258890" y="1970"/>
                      <a:pt x="258127" y="3399"/>
                      <a:pt x="256794" y="1303"/>
                    </a:cubicBezTo>
                    <a:cubicBezTo>
                      <a:pt x="256794" y="1875"/>
                      <a:pt x="257270" y="2446"/>
                      <a:pt x="256032" y="2160"/>
                    </a:cubicBezTo>
                    <a:cubicBezTo>
                      <a:pt x="254794" y="1875"/>
                      <a:pt x="256032" y="2160"/>
                      <a:pt x="256032" y="2160"/>
                    </a:cubicBezTo>
                    <a:lnTo>
                      <a:pt x="256032" y="2160"/>
                    </a:lnTo>
                    <a:cubicBezTo>
                      <a:pt x="256032" y="2160"/>
                      <a:pt x="256032" y="2160"/>
                      <a:pt x="256032" y="2160"/>
                    </a:cubicBezTo>
                    <a:cubicBezTo>
                      <a:pt x="256289" y="2398"/>
                      <a:pt x="256480" y="2694"/>
                      <a:pt x="256603" y="3018"/>
                    </a:cubicBezTo>
                    <a:cubicBezTo>
                      <a:pt x="256032" y="4446"/>
                      <a:pt x="254127" y="4351"/>
                      <a:pt x="253460" y="5113"/>
                    </a:cubicBezTo>
                    <a:cubicBezTo>
                      <a:pt x="252794" y="5875"/>
                      <a:pt x="253460" y="4351"/>
                      <a:pt x="253460" y="3780"/>
                    </a:cubicBezTo>
                    <a:lnTo>
                      <a:pt x="252508" y="4827"/>
                    </a:lnTo>
                    <a:cubicBezTo>
                      <a:pt x="252508" y="3494"/>
                      <a:pt x="250603" y="2637"/>
                      <a:pt x="252508" y="1875"/>
                    </a:cubicBezTo>
                    <a:lnTo>
                      <a:pt x="250984" y="1875"/>
                    </a:lnTo>
                    <a:cubicBezTo>
                      <a:pt x="250098" y="1255"/>
                      <a:pt x="248917" y="1255"/>
                      <a:pt x="248031" y="1875"/>
                    </a:cubicBezTo>
                    <a:cubicBezTo>
                      <a:pt x="247364" y="1875"/>
                      <a:pt x="246221" y="3303"/>
                      <a:pt x="246888" y="1875"/>
                    </a:cubicBezTo>
                    <a:lnTo>
                      <a:pt x="244507" y="2637"/>
                    </a:lnTo>
                    <a:lnTo>
                      <a:pt x="244507" y="2637"/>
                    </a:lnTo>
                    <a:cubicBezTo>
                      <a:pt x="242125" y="2637"/>
                      <a:pt x="239649" y="4827"/>
                      <a:pt x="236982" y="2637"/>
                    </a:cubicBezTo>
                    <a:cubicBezTo>
                      <a:pt x="236029" y="2998"/>
                      <a:pt x="234982" y="2998"/>
                      <a:pt x="234029" y="2637"/>
                    </a:cubicBezTo>
                    <a:lnTo>
                      <a:pt x="234029" y="1589"/>
                    </a:lnTo>
                    <a:cubicBezTo>
                      <a:pt x="232981" y="1589"/>
                      <a:pt x="230981" y="446"/>
                      <a:pt x="230505" y="1589"/>
                    </a:cubicBezTo>
                    <a:cubicBezTo>
                      <a:pt x="229457" y="-1459"/>
                      <a:pt x="225647" y="922"/>
                      <a:pt x="223837" y="351"/>
                    </a:cubicBezTo>
                    <a:lnTo>
                      <a:pt x="223837" y="1875"/>
                    </a:lnTo>
                    <a:cubicBezTo>
                      <a:pt x="222475" y="1856"/>
                      <a:pt x="221132" y="2189"/>
                      <a:pt x="219932" y="2827"/>
                    </a:cubicBezTo>
                    <a:lnTo>
                      <a:pt x="219932" y="4065"/>
                    </a:lnTo>
                    <a:cubicBezTo>
                      <a:pt x="218599" y="5208"/>
                      <a:pt x="216503" y="3208"/>
                      <a:pt x="214408" y="3303"/>
                    </a:cubicBezTo>
                    <a:cubicBezTo>
                      <a:pt x="214408" y="3303"/>
                      <a:pt x="215074" y="3303"/>
                      <a:pt x="215456" y="3303"/>
                    </a:cubicBezTo>
                    <a:cubicBezTo>
                      <a:pt x="212979" y="351"/>
                      <a:pt x="210217" y="5494"/>
                      <a:pt x="208026" y="3303"/>
                    </a:cubicBezTo>
                    <a:cubicBezTo>
                      <a:pt x="207674" y="3694"/>
                      <a:pt x="207073" y="3732"/>
                      <a:pt x="206683" y="3389"/>
                    </a:cubicBezTo>
                    <a:cubicBezTo>
                      <a:pt x="206654" y="3360"/>
                      <a:pt x="206626" y="3332"/>
                      <a:pt x="206597" y="3303"/>
                    </a:cubicBezTo>
                    <a:lnTo>
                      <a:pt x="206597" y="3303"/>
                    </a:lnTo>
                    <a:lnTo>
                      <a:pt x="205835" y="2637"/>
                    </a:lnTo>
                    <a:lnTo>
                      <a:pt x="206502" y="3303"/>
                    </a:lnTo>
                    <a:cubicBezTo>
                      <a:pt x="205902" y="3389"/>
                      <a:pt x="205321" y="3589"/>
                      <a:pt x="204787" y="3875"/>
                    </a:cubicBezTo>
                    <a:lnTo>
                      <a:pt x="204787" y="2446"/>
                    </a:lnTo>
                    <a:lnTo>
                      <a:pt x="204787" y="2446"/>
                    </a:lnTo>
                    <a:cubicBezTo>
                      <a:pt x="204216" y="1970"/>
                      <a:pt x="204311" y="3113"/>
                      <a:pt x="204787" y="4256"/>
                    </a:cubicBezTo>
                    <a:cubicBezTo>
                      <a:pt x="204416" y="4437"/>
                      <a:pt x="204111" y="4742"/>
                      <a:pt x="203930" y="5113"/>
                    </a:cubicBezTo>
                    <a:cubicBezTo>
                      <a:pt x="203359" y="2827"/>
                      <a:pt x="202216" y="5875"/>
                      <a:pt x="201454" y="3399"/>
                    </a:cubicBezTo>
                    <a:cubicBezTo>
                      <a:pt x="201454" y="4637"/>
                      <a:pt x="198215" y="4256"/>
                      <a:pt x="197929" y="6828"/>
                    </a:cubicBezTo>
                    <a:cubicBezTo>
                      <a:pt x="197929" y="6828"/>
                      <a:pt x="197929" y="6351"/>
                      <a:pt x="197929" y="6256"/>
                    </a:cubicBezTo>
                    <a:cubicBezTo>
                      <a:pt x="197929" y="6161"/>
                      <a:pt x="196501" y="5685"/>
                      <a:pt x="195834" y="6256"/>
                    </a:cubicBezTo>
                    <a:lnTo>
                      <a:pt x="195834" y="4446"/>
                    </a:lnTo>
                    <a:lnTo>
                      <a:pt x="194310" y="6828"/>
                    </a:lnTo>
                    <a:cubicBezTo>
                      <a:pt x="193357" y="5780"/>
                      <a:pt x="192977" y="5113"/>
                      <a:pt x="194310" y="3780"/>
                    </a:cubicBezTo>
                    <a:cubicBezTo>
                      <a:pt x="192024" y="5875"/>
                      <a:pt x="192405" y="4542"/>
                      <a:pt x="190500" y="6637"/>
                    </a:cubicBezTo>
                    <a:lnTo>
                      <a:pt x="190500" y="7209"/>
                    </a:lnTo>
                    <a:cubicBezTo>
                      <a:pt x="189738" y="7209"/>
                      <a:pt x="188690" y="8828"/>
                      <a:pt x="188214" y="7875"/>
                    </a:cubicBezTo>
                    <a:cubicBezTo>
                      <a:pt x="187738" y="6923"/>
                      <a:pt x="180594" y="7875"/>
                      <a:pt x="176594" y="5494"/>
                    </a:cubicBezTo>
                    <a:cubicBezTo>
                      <a:pt x="177356" y="8923"/>
                      <a:pt x="174689" y="3970"/>
                      <a:pt x="174593" y="6637"/>
                    </a:cubicBezTo>
                    <a:cubicBezTo>
                      <a:pt x="174593" y="5780"/>
                      <a:pt x="173736" y="5304"/>
                      <a:pt x="174593" y="4637"/>
                    </a:cubicBezTo>
                    <a:cubicBezTo>
                      <a:pt x="172593" y="5399"/>
                      <a:pt x="171545" y="3399"/>
                      <a:pt x="170116" y="5589"/>
                    </a:cubicBezTo>
                    <a:cubicBezTo>
                      <a:pt x="170116" y="4732"/>
                      <a:pt x="170116" y="4446"/>
                      <a:pt x="170116" y="3970"/>
                    </a:cubicBezTo>
                    <a:cubicBezTo>
                      <a:pt x="170116" y="3494"/>
                      <a:pt x="169450" y="4637"/>
                      <a:pt x="169259" y="3970"/>
                    </a:cubicBezTo>
                    <a:cubicBezTo>
                      <a:pt x="169069" y="3303"/>
                      <a:pt x="169259" y="3303"/>
                      <a:pt x="169831" y="2922"/>
                    </a:cubicBezTo>
                    <a:cubicBezTo>
                      <a:pt x="167735" y="2922"/>
                      <a:pt x="167545" y="5589"/>
                      <a:pt x="167354" y="7875"/>
                    </a:cubicBezTo>
                    <a:cubicBezTo>
                      <a:pt x="166306" y="6732"/>
                      <a:pt x="165830" y="6923"/>
                      <a:pt x="165068" y="8447"/>
                    </a:cubicBezTo>
                    <a:cubicBezTo>
                      <a:pt x="165068" y="7685"/>
                      <a:pt x="164116" y="6923"/>
                      <a:pt x="165068" y="6637"/>
                    </a:cubicBezTo>
                    <a:cubicBezTo>
                      <a:pt x="164402" y="6637"/>
                      <a:pt x="160687" y="5494"/>
                      <a:pt x="160591" y="7399"/>
                    </a:cubicBezTo>
                    <a:cubicBezTo>
                      <a:pt x="160591" y="6923"/>
                      <a:pt x="159544" y="7399"/>
                      <a:pt x="159353" y="7399"/>
                    </a:cubicBezTo>
                    <a:cubicBezTo>
                      <a:pt x="158248" y="7199"/>
                      <a:pt x="157124" y="7199"/>
                      <a:pt x="156019" y="7399"/>
                    </a:cubicBezTo>
                    <a:lnTo>
                      <a:pt x="156019" y="7399"/>
                    </a:lnTo>
                    <a:cubicBezTo>
                      <a:pt x="155448" y="9590"/>
                      <a:pt x="154686" y="7875"/>
                      <a:pt x="153448" y="8161"/>
                    </a:cubicBezTo>
                    <a:lnTo>
                      <a:pt x="153448" y="8161"/>
                    </a:lnTo>
                    <a:cubicBezTo>
                      <a:pt x="150495" y="6542"/>
                      <a:pt x="152210" y="9018"/>
                      <a:pt x="149257" y="7113"/>
                    </a:cubicBezTo>
                    <a:lnTo>
                      <a:pt x="149257" y="8542"/>
                    </a:lnTo>
                    <a:cubicBezTo>
                      <a:pt x="149257" y="11590"/>
                      <a:pt x="146685" y="6732"/>
                      <a:pt x="144970" y="7875"/>
                    </a:cubicBezTo>
                    <a:lnTo>
                      <a:pt x="145542" y="8733"/>
                    </a:lnTo>
                    <a:cubicBezTo>
                      <a:pt x="144590" y="9780"/>
                      <a:pt x="142970" y="4637"/>
                      <a:pt x="142018" y="4256"/>
                    </a:cubicBezTo>
                    <a:cubicBezTo>
                      <a:pt x="141065" y="3875"/>
                      <a:pt x="142018" y="4256"/>
                      <a:pt x="142685" y="3589"/>
                    </a:cubicBezTo>
                    <a:cubicBezTo>
                      <a:pt x="140208" y="1779"/>
                      <a:pt x="142685" y="5494"/>
                      <a:pt x="140494" y="5875"/>
                    </a:cubicBezTo>
                    <a:cubicBezTo>
                      <a:pt x="140494" y="4922"/>
                      <a:pt x="140970" y="3303"/>
                      <a:pt x="139732" y="3208"/>
                    </a:cubicBezTo>
                    <a:cubicBezTo>
                      <a:pt x="138494" y="3113"/>
                      <a:pt x="136207" y="6351"/>
                      <a:pt x="134493" y="4446"/>
                    </a:cubicBezTo>
                    <a:cubicBezTo>
                      <a:pt x="134493" y="5208"/>
                      <a:pt x="135255" y="5970"/>
                      <a:pt x="134493" y="6542"/>
                    </a:cubicBezTo>
                    <a:cubicBezTo>
                      <a:pt x="133731" y="7113"/>
                      <a:pt x="130969" y="3684"/>
                      <a:pt x="129826" y="6542"/>
                    </a:cubicBezTo>
                    <a:cubicBezTo>
                      <a:pt x="129740" y="6361"/>
                      <a:pt x="129740" y="6151"/>
                      <a:pt x="129826" y="5970"/>
                    </a:cubicBezTo>
                    <a:cubicBezTo>
                      <a:pt x="128778" y="6637"/>
                      <a:pt x="126587" y="7018"/>
                      <a:pt x="126016" y="8351"/>
                    </a:cubicBezTo>
                    <a:cubicBezTo>
                      <a:pt x="125063" y="3494"/>
                      <a:pt x="119824" y="10638"/>
                      <a:pt x="119824" y="6256"/>
                    </a:cubicBezTo>
                    <a:lnTo>
                      <a:pt x="116872" y="6256"/>
                    </a:lnTo>
                    <a:lnTo>
                      <a:pt x="116872" y="6256"/>
                    </a:lnTo>
                    <a:cubicBezTo>
                      <a:pt x="114967" y="6256"/>
                      <a:pt x="114300" y="7018"/>
                      <a:pt x="113633" y="8161"/>
                    </a:cubicBezTo>
                    <a:cubicBezTo>
                      <a:pt x="113157" y="8161"/>
                      <a:pt x="113633" y="7399"/>
                      <a:pt x="113633" y="7209"/>
                    </a:cubicBezTo>
                    <a:cubicBezTo>
                      <a:pt x="110776" y="6256"/>
                      <a:pt x="110490" y="6447"/>
                      <a:pt x="108109" y="8733"/>
                    </a:cubicBezTo>
                    <a:lnTo>
                      <a:pt x="108109" y="7209"/>
                    </a:lnTo>
                    <a:cubicBezTo>
                      <a:pt x="107442" y="8066"/>
                      <a:pt x="103918" y="4922"/>
                      <a:pt x="101156" y="6637"/>
                    </a:cubicBezTo>
                    <a:cubicBezTo>
                      <a:pt x="101136" y="6418"/>
                      <a:pt x="101136" y="6189"/>
                      <a:pt x="101156" y="5970"/>
                    </a:cubicBezTo>
                    <a:cubicBezTo>
                      <a:pt x="98107" y="7685"/>
                      <a:pt x="93726" y="1970"/>
                      <a:pt x="92583" y="7304"/>
                    </a:cubicBezTo>
                    <a:lnTo>
                      <a:pt x="90487" y="8542"/>
                    </a:lnTo>
                    <a:cubicBezTo>
                      <a:pt x="93154" y="9018"/>
                      <a:pt x="90487" y="10828"/>
                      <a:pt x="91154" y="11781"/>
                    </a:cubicBezTo>
                    <a:cubicBezTo>
                      <a:pt x="90106" y="11781"/>
                      <a:pt x="88487" y="10161"/>
                      <a:pt x="89725" y="9876"/>
                    </a:cubicBezTo>
                    <a:lnTo>
                      <a:pt x="89725" y="9876"/>
                    </a:lnTo>
                    <a:cubicBezTo>
                      <a:pt x="89725" y="7113"/>
                      <a:pt x="86392" y="8828"/>
                      <a:pt x="86392" y="7018"/>
                    </a:cubicBezTo>
                    <a:cubicBezTo>
                      <a:pt x="81153" y="7018"/>
                      <a:pt x="76010" y="5589"/>
                      <a:pt x="71152" y="5494"/>
                    </a:cubicBezTo>
                    <a:lnTo>
                      <a:pt x="71723" y="7589"/>
                    </a:lnTo>
                    <a:lnTo>
                      <a:pt x="70009" y="7589"/>
                    </a:lnTo>
                    <a:cubicBezTo>
                      <a:pt x="70009" y="7113"/>
                      <a:pt x="69342" y="5970"/>
                      <a:pt x="70580" y="6066"/>
                    </a:cubicBezTo>
                    <a:cubicBezTo>
                      <a:pt x="69914" y="4827"/>
                      <a:pt x="68580" y="7018"/>
                      <a:pt x="68485" y="7494"/>
                    </a:cubicBezTo>
                    <a:cubicBezTo>
                      <a:pt x="66103" y="6637"/>
                      <a:pt x="69437" y="5018"/>
                      <a:pt x="68485" y="4922"/>
                    </a:cubicBezTo>
                    <a:lnTo>
                      <a:pt x="67532" y="4922"/>
                    </a:lnTo>
                    <a:lnTo>
                      <a:pt x="67532" y="4922"/>
                    </a:lnTo>
                    <a:cubicBezTo>
                      <a:pt x="66770" y="5780"/>
                      <a:pt x="66675" y="6732"/>
                      <a:pt x="65151" y="6542"/>
                    </a:cubicBezTo>
                    <a:cubicBezTo>
                      <a:pt x="63627" y="6351"/>
                      <a:pt x="65151" y="5304"/>
                      <a:pt x="64389" y="5208"/>
                    </a:cubicBezTo>
                    <a:cubicBezTo>
                      <a:pt x="63627" y="5113"/>
                      <a:pt x="64389" y="5208"/>
                      <a:pt x="63818" y="5208"/>
                    </a:cubicBezTo>
                    <a:lnTo>
                      <a:pt x="61627" y="5208"/>
                    </a:lnTo>
                    <a:lnTo>
                      <a:pt x="62484" y="6923"/>
                    </a:lnTo>
                    <a:cubicBezTo>
                      <a:pt x="61531" y="7780"/>
                      <a:pt x="60484" y="6923"/>
                      <a:pt x="61436" y="8733"/>
                    </a:cubicBezTo>
                    <a:cubicBezTo>
                      <a:pt x="60007" y="5780"/>
                      <a:pt x="53340" y="7685"/>
                      <a:pt x="52483" y="6732"/>
                    </a:cubicBezTo>
                    <a:cubicBezTo>
                      <a:pt x="51311" y="7761"/>
                      <a:pt x="49711" y="8152"/>
                      <a:pt x="48196" y="7780"/>
                    </a:cubicBezTo>
                    <a:cubicBezTo>
                      <a:pt x="48196" y="7780"/>
                      <a:pt x="48768" y="10066"/>
                      <a:pt x="47434" y="9876"/>
                    </a:cubicBezTo>
                    <a:cubicBezTo>
                      <a:pt x="47911" y="5875"/>
                      <a:pt x="44767" y="8161"/>
                      <a:pt x="43624" y="5304"/>
                    </a:cubicBezTo>
                    <a:cubicBezTo>
                      <a:pt x="44672" y="7209"/>
                      <a:pt x="39624" y="5304"/>
                      <a:pt x="41243" y="8447"/>
                    </a:cubicBezTo>
                    <a:cubicBezTo>
                      <a:pt x="40005" y="8447"/>
                      <a:pt x="41243" y="6923"/>
                      <a:pt x="40291" y="6066"/>
                    </a:cubicBezTo>
                    <a:cubicBezTo>
                      <a:pt x="37433" y="7589"/>
                      <a:pt x="34099" y="5018"/>
                      <a:pt x="30766" y="6066"/>
                    </a:cubicBezTo>
                    <a:cubicBezTo>
                      <a:pt x="30766" y="6066"/>
                      <a:pt x="31337" y="7304"/>
                      <a:pt x="30766" y="8161"/>
                    </a:cubicBezTo>
                    <a:lnTo>
                      <a:pt x="28861" y="5589"/>
                    </a:lnTo>
                    <a:cubicBezTo>
                      <a:pt x="28194" y="5589"/>
                      <a:pt x="28289" y="8542"/>
                      <a:pt x="27051" y="6732"/>
                    </a:cubicBezTo>
                    <a:cubicBezTo>
                      <a:pt x="27051" y="6732"/>
                      <a:pt x="27051" y="7780"/>
                      <a:pt x="27051" y="7971"/>
                    </a:cubicBezTo>
                    <a:cubicBezTo>
                      <a:pt x="20288" y="5494"/>
                      <a:pt x="13144" y="10066"/>
                      <a:pt x="6286" y="5304"/>
                    </a:cubicBezTo>
                    <a:cubicBezTo>
                      <a:pt x="7144" y="6351"/>
                      <a:pt x="6286" y="6447"/>
                      <a:pt x="6286" y="6447"/>
                    </a:cubicBezTo>
                    <a:cubicBezTo>
                      <a:pt x="6286" y="6447"/>
                      <a:pt x="6286" y="7685"/>
                      <a:pt x="6286" y="8447"/>
                    </a:cubicBezTo>
                    <a:lnTo>
                      <a:pt x="3429" y="6447"/>
                    </a:lnTo>
                    <a:cubicBezTo>
                      <a:pt x="2857" y="8447"/>
                      <a:pt x="286" y="6447"/>
                      <a:pt x="0" y="8447"/>
                    </a:cubicBezTo>
                    <a:lnTo>
                      <a:pt x="952" y="8447"/>
                    </a:lnTo>
                    <a:cubicBezTo>
                      <a:pt x="-286" y="10638"/>
                      <a:pt x="2667" y="13305"/>
                      <a:pt x="2476" y="16067"/>
                    </a:cubicBezTo>
                    <a:cubicBezTo>
                      <a:pt x="3810" y="13590"/>
                      <a:pt x="6001" y="19782"/>
                      <a:pt x="8287" y="16067"/>
                    </a:cubicBezTo>
                    <a:cubicBezTo>
                      <a:pt x="8287" y="16638"/>
                      <a:pt x="8287" y="17019"/>
                      <a:pt x="8287" y="17686"/>
                    </a:cubicBezTo>
                    <a:cubicBezTo>
                      <a:pt x="8468" y="16810"/>
                      <a:pt x="9325" y="16248"/>
                      <a:pt x="10201" y="16429"/>
                    </a:cubicBezTo>
                    <a:cubicBezTo>
                      <a:pt x="10439" y="16486"/>
                      <a:pt x="10668" y="16581"/>
                      <a:pt x="10858" y="16734"/>
                    </a:cubicBezTo>
                    <a:lnTo>
                      <a:pt x="10858" y="16734"/>
                    </a:lnTo>
                    <a:cubicBezTo>
                      <a:pt x="14106" y="16791"/>
                      <a:pt x="17326" y="17372"/>
                      <a:pt x="20383" y="18448"/>
                    </a:cubicBezTo>
                    <a:lnTo>
                      <a:pt x="20383" y="17019"/>
                    </a:lnTo>
                    <a:cubicBezTo>
                      <a:pt x="21241" y="17019"/>
                      <a:pt x="21431" y="17686"/>
                      <a:pt x="21812" y="18067"/>
                    </a:cubicBezTo>
                    <a:cubicBezTo>
                      <a:pt x="22860" y="15876"/>
                      <a:pt x="19431" y="18067"/>
                      <a:pt x="20288" y="15591"/>
                    </a:cubicBezTo>
                    <a:cubicBezTo>
                      <a:pt x="21431" y="18448"/>
                      <a:pt x="26384" y="15591"/>
                      <a:pt x="27146" y="18829"/>
                    </a:cubicBezTo>
                    <a:cubicBezTo>
                      <a:pt x="28480" y="18829"/>
                      <a:pt x="27146" y="17210"/>
                      <a:pt x="28099" y="17210"/>
                    </a:cubicBezTo>
                    <a:lnTo>
                      <a:pt x="28099" y="18067"/>
                    </a:lnTo>
                    <a:lnTo>
                      <a:pt x="28099" y="17019"/>
                    </a:lnTo>
                    <a:cubicBezTo>
                      <a:pt x="28918" y="17343"/>
                      <a:pt x="29451" y="18143"/>
                      <a:pt x="29432" y="19020"/>
                    </a:cubicBezTo>
                    <a:cubicBezTo>
                      <a:pt x="29432" y="19020"/>
                      <a:pt x="28861" y="19020"/>
                      <a:pt x="28670" y="19020"/>
                    </a:cubicBezTo>
                    <a:cubicBezTo>
                      <a:pt x="28480" y="19020"/>
                      <a:pt x="31813" y="19020"/>
                      <a:pt x="32194" y="19020"/>
                    </a:cubicBezTo>
                    <a:lnTo>
                      <a:pt x="30956" y="19020"/>
                    </a:lnTo>
                    <a:cubicBezTo>
                      <a:pt x="34576" y="18162"/>
                      <a:pt x="38957" y="19020"/>
                      <a:pt x="42481" y="17591"/>
                    </a:cubicBezTo>
                    <a:lnTo>
                      <a:pt x="42481" y="16924"/>
                    </a:lnTo>
                    <a:cubicBezTo>
                      <a:pt x="45148" y="15686"/>
                      <a:pt x="44672" y="17591"/>
                      <a:pt x="47530" y="16924"/>
                    </a:cubicBezTo>
                    <a:lnTo>
                      <a:pt x="47530" y="16924"/>
                    </a:lnTo>
                    <a:cubicBezTo>
                      <a:pt x="48073" y="16286"/>
                      <a:pt x="48892" y="15962"/>
                      <a:pt x="49720" y="16067"/>
                    </a:cubicBezTo>
                    <a:cubicBezTo>
                      <a:pt x="48958" y="16829"/>
                      <a:pt x="51149" y="17496"/>
                      <a:pt x="49720" y="18353"/>
                    </a:cubicBezTo>
                    <a:cubicBezTo>
                      <a:pt x="52578" y="17114"/>
                      <a:pt x="51149" y="17305"/>
                      <a:pt x="53054" y="14924"/>
                    </a:cubicBezTo>
                    <a:lnTo>
                      <a:pt x="53054" y="15972"/>
                    </a:lnTo>
                    <a:cubicBezTo>
                      <a:pt x="53721" y="15019"/>
                      <a:pt x="53816" y="14543"/>
                      <a:pt x="55245" y="14257"/>
                    </a:cubicBezTo>
                    <a:cubicBezTo>
                      <a:pt x="54102" y="15114"/>
                      <a:pt x="56198" y="15876"/>
                      <a:pt x="55245" y="17114"/>
                    </a:cubicBezTo>
                    <a:cubicBezTo>
                      <a:pt x="58293" y="19496"/>
                      <a:pt x="59817" y="14733"/>
                      <a:pt x="61246" y="18162"/>
                    </a:cubicBezTo>
                    <a:cubicBezTo>
                      <a:pt x="62579" y="15210"/>
                      <a:pt x="58579" y="16543"/>
                      <a:pt x="59341" y="15876"/>
                    </a:cubicBezTo>
                    <a:cubicBezTo>
                      <a:pt x="58674" y="14924"/>
                      <a:pt x="60484" y="13590"/>
                      <a:pt x="61436" y="13971"/>
                    </a:cubicBezTo>
                    <a:cubicBezTo>
                      <a:pt x="62389" y="14352"/>
                      <a:pt x="63151" y="17781"/>
                      <a:pt x="65627" y="17686"/>
                    </a:cubicBezTo>
                    <a:cubicBezTo>
                      <a:pt x="65627" y="17686"/>
                      <a:pt x="65627" y="17686"/>
                      <a:pt x="65056" y="17686"/>
                    </a:cubicBezTo>
                    <a:cubicBezTo>
                      <a:pt x="64484" y="17686"/>
                      <a:pt x="66865" y="16734"/>
                      <a:pt x="68008" y="17686"/>
                    </a:cubicBezTo>
                    <a:cubicBezTo>
                      <a:pt x="68675" y="15876"/>
                      <a:pt x="69532" y="17686"/>
                      <a:pt x="69723" y="15400"/>
                    </a:cubicBezTo>
                    <a:lnTo>
                      <a:pt x="67437" y="15972"/>
                    </a:lnTo>
                    <a:cubicBezTo>
                      <a:pt x="68675" y="15400"/>
                      <a:pt x="69914" y="12638"/>
                      <a:pt x="72009" y="13971"/>
                    </a:cubicBezTo>
                    <a:cubicBezTo>
                      <a:pt x="72009" y="14447"/>
                      <a:pt x="71247" y="15019"/>
                      <a:pt x="70771" y="15400"/>
                    </a:cubicBezTo>
                    <a:cubicBezTo>
                      <a:pt x="70294" y="15781"/>
                      <a:pt x="72009" y="14924"/>
                      <a:pt x="72676" y="15400"/>
                    </a:cubicBezTo>
                    <a:cubicBezTo>
                      <a:pt x="72676" y="17686"/>
                      <a:pt x="69914" y="15400"/>
                      <a:pt x="68485" y="17591"/>
                    </a:cubicBezTo>
                    <a:cubicBezTo>
                      <a:pt x="69152" y="18639"/>
                      <a:pt x="71152" y="15972"/>
                      <a:pt x="70390" y="18448"/>
                    </a:cubicBezTo>
                    <a:cubicBezTo>
                      <a:pt x="71437" y="15305"/>
                      <a:pt x="72866" y="18448"/>
                      <a:pt x="74486" y="16448"/>
                    </a:cubicBezTo>
                    <a:lnTo>
                      <a:pt x="74486" y="17781"/>
                    </a:lnTo>
                    <a:cubicBezTo>
                      <a:pt x="74486" y="17781"/>
                      <a:pt x="75343" y="16924"/>
                      <a:pt x="75819" y="17019"/>
                    </a:cubicBezTo>
                    <a:lnTo>
                      <a:pt x="74962" y="18734"/>
                    </a:lnTo>
                    <a:cubicBezTo>
                      <a:pt x="76295" y="17210"/>
                      <a:pt x="77533" y="20163"/>
                      <a:pt x="78867" y="19305"/>
                    </a:cubicBezTo>
                    <a:cubicBezTo>
                      <a:pt x="76105" y="19305"/>
                      <a:pt x="78200" y="17591"/>
                      <a:pt x="77057" y="16638"/>
                    </a:cubicBezTo>
                    <a:cubicBezTo>
                      <a:pt x="80486" y="14733"/>
                      <a:pt x="79057" y="20258"/>
                      <a:pt x="82772" y="19591"/>
                    </a:cubicBezTo>
                    <a:cubicBezTo>
                      <a:pt x="82772" y="19591"/>
                      <a:pt x="80867" y="18734"/>
                      <a:pt x="81629" y="18067"/>
                    </a:cubicBezTo>
                    <a:cubicBezTo>
                      <a:pt x="82467" y="18343"/>
                      <a:pt x="83201" y="18877"/>
                      <a:pt x="83725" y="19591"/>
                    </a:cubicBezTo>
                    <a:cubicBezTo>
                      <a:pt x="86201" y="19591"/>
                      <a:pt x="83725" y="18162"/>
                      <a:pt x="84391" y="17305"/>
                    </a:cubicBezTo>
                    <a:cubicBezTo>
                      <a:pt x="85249" y="19020"/>
                      <a:pt x="85630" y="16638"/>
                      <a:pt x="86773" y="16162"/>
                    </a:cubicBezTo>
                    <a:lnTo>
                      <a:pt x="86773" y="17496"/>
                    </a:lnTo>
                    <a:cubicBezTo>
                      <a:pt x="89630" y="18448"/>
                      <a:pt x="87535" y="14638"/>
                      <a:pt x="90011" y="15686"/>
                    </a:cubicBezTo>
                    <a:lnTo>
                      <a:pt x="88964" y="17686"/>
                    </a:lnTo>
                    <a:lnTo>
                      <a:pt x="90297" y="17114"/>
                    </a:lnTo>
                    <a:lnTo>
                      <a:pt x="90297" y="18734"/>
                    </a:lnTo>
                    <a:cubicBezTo>
                      <a:pt x="91726" y="17591"/>
                      <a:pt x="92202" y="17876"/>
                      <a:pt x="93631" y="18734"/>
                    </a:cubicBezTo>
                    <a:cubicBezTo>
                      <a:pt x="93631" y="17686"/>
                      <a:pt x="93631" y="16162"/>
                      <a:pt x="95060" y="16067"/>
                    </a:cubicBezTo>
                    <a:cubicBezTo>
                      <a:pt x="96488" y="15972"/>
                      <a:pt x="94583" y="17400"/>
                      <a:pt x="96393" y="17210"/>
                    </a:cubicBezTo>
                    <a:cubicBezTo>
                      <a:pt x="96393" y="18067"/>
                      <a:pt x="95536" y="19210"/>
                      <a:pt x="94774" y="17876"/>
                    </a:cubicBezTo>
                    <a:cubicBezTo>
                      <a:pt x="94774" y="18353"/>
                      <a:pt x="94774" y="18829"/>
                      <a:pt x="94298" y="19305"/>
                    </a:cubicBezTo>
                    <a:cubicBezTo>
                      <a:pt x="93821" y="19782"/>
                      <a:pt x="96583" y="19305"/>
                      <a:pt x="97250" y="19305"/>
                    </a:cubicBezTo>
                    <a:cubicBezTo>
                      <a:pt x="97917" y="19305"/>
                      <a:pt x="96679" y="19305"/>
                      <a:pt x="96583" y="19305"/>
                    </a:cubicBezTo>
                    <a:lnTo>
                      <a:pt x="99155" y="17400"/>
                    </a:lnTo>
                    <a:cubicBezTo>
                      <a:pt x="99155" y="17400"/>
                      <a:pt x="99155" y="18353"/>
                      <a:pt x="99155" y="18734"/>
                    </a:cubicBezTo>
                    <a:cubicBezTo>
                      <a:pt x="99155" y="19115"/>
                      <a:pt x="100108" y="17972"/>
                      <a:pt x="100870" y="17781"/>
                    </a:cubicBezTo>
                    <a:cubicBezTo>
                      <a:pt x="101632" y="17591"/>
                      <a:pt x="100870" y="20163"/>
                      <a:pt x="99631" y="20734"/>
                    </a:cubicBezTo>
                    <a:lnTo>
                      <a:pt x="102013" y="19401"/>
                    </a:lnTo>
                    <a:cubicBezTo>
                      <a:pt x="102013" y="19877"/>
                      <a:pt x="103346" y="20829"/>
                      <a:pt x="102965" y="21210"/>
                    </a:cubicBezTo>
                    <a:cubicBezTo>
                      <a:pt x="104394" y="21877"/>
                      <a:pt x="106299" y="19020"/>
                      <a:pt x="108109" y="19877"/>
                    </a:cubicBezTo>
                    <a:cubicBezTo>
                      <a:pt x="108233" y="19601"/>
                      <a:pt x="108480" y="19391"/>
                      <a:pt x="108775" y="19305"/>
                    </a:cubicBezTo>
                    <a:cubicBezTo>
                      <a:pt x="110490" y="19305"/>
                      <a:pt x="112014" y="20925"/>
                      <a:pt x="114014" y="19305"/>
                    </a:cubicBezTo>
                    <a:lnTo>
                      <a:pt x="115157" y="21306"/>
                    </a:lnTo>
                    <a:cubicBezTo>
                      <a:pt x="116777" y="21306"/>
                      <a:pt x="113633" y="18734"/>
                      <a:pt x="116300" y="17972"/>
                    </a:cubicBezTo>
                    <a:cubicBezTo>
                      <a:pt x="118967" y="17210"/>
                      <a:pt x="116967" y="19686"/>
                      <a:pt x="117634" y="20258"/>
                    </a:cubicBezTo>
                    <a:cubicBezTo>
                      <a:pt x="118491" y="19210"/>
                      <a:pt x="120110" y="17114"/>
                      <a:pt x="121825" y="18829"/>
                    </a:cubicBezTo>
                    <a:cubicBezTo>
                      <a:pt x="118110" y="18543"/>
                      <a:pt x="117729" y="18258"/>
                      <a:pt x="117157" y="18353"/>
                    </a:cubicBezTo>
                    <a:close/>
                    <a:moveTo>
                      <a:pt x="136207" y="17496"/>
                    </a:moveTo>
                    <a:cubicBezTo>
                      <a:pt x="136207" y="17496"/>
                      <a:pt x="135065" y="18734"/>
                      <a:pt x="134779" y="17496"/>
                    </a:cubicBezTo>
                    <a:cubicBezTo>
                      <a:pt x="134493" y="16257"/>
                      <a:pt x="135922" y="16734"/>
                      <a:pt x="136589" y="17496"/>
                    </a:cubicBezTo>
                    <a:close/>
                    <a:moveTo>
                      <a:pt x="165830" y="14067"/>
                    </a:moveTo>
                    <a:cubicBezTo>
                      <a:pt x="165830" y="14543"/>
                      <a:pt x="165068" y="14067"/>
                      <a:pt x="164592" y="14067"/>
                    </a:cubicBezTo>
                    <a:cubicBezTo>
                      <a:pt x="165059" y="13666"/>
                      <a:pt x="165744" y="13666"/>
                      <a:pt x="166211" y="14067"/>
                    </a:cubicBezTo>
                    <a:close/>
                    <a:moveTo>
                      <a:pt x="248126" y="4542"/>
                    </a:moveTo>
                    <a:lnTo>
                      <a:pt x="248126" y="4542"/>
                    </a:lnTo>
                    <a:cubicBezTo>
                      <a:pt x="247650" y="3780"/>
                      <a:pt x="247936" y="3970"/>
                      <a:pt x="248507" y="4256"/>
                    </a:cubicBezTo>
                    <a:close/>
                    <a:moveTo>
                      <a:pt x="249936" y="5113"/>
                    </a:moveTo>
                    <a:cubicBezTo>
                      <a:pt x="249984" y="4922"/>
                      <a:pt x="249984" y="4732"/>
                      <a:pt x="249936" y="4542"/>
                    </a:cubicBezTo>
                    <a:cubicBezTo>
                      <a:pt x="249936" y="4542"/>
                      <a:pt x="249365" y="4542"/>
                      <a:pt x="248888" y="4542"/>
                    </a:cubicBezTo>
                    <a:cubicBezTo>
                      <a:pt x="248412" y="4542"/>
                      <a:pt x="249745" y="5208"/>
                      <a:pt x="250317" y="4827"/>
                    </a:cubicBezTo>
                    <a:close/>
                    <a:moveTo>
                      <a:pt x="62484" y="5685"/>
                    </a:moveTo>
                    <a:lnTo>
                      <a:pt x="62484" y="5685"/>
                    </a:lnTo>
                    <a:cubicBezTo>
                      <a:pt x="62389" y="6161"/>
                      <a:pt x="62579" y="5780"/>
                      <a:pt x="63151" y="53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1" name="任意多边形: 形状 450">
                <a:extLst>
                  <a:ext uri="{FF2B5EF4-FFF2-40B4-BE49-F238E27FC236}">
                    <a16:creationId xmlns:a16="http://schemas.microsoft.com/office/drawing/2014/main" id="{0EE5ABCE-42CB-E623-B5E6-A770B8545E2E}"/>
                  </a:ext>
                </a:extLst>
              </p:cNvPr>
              <p:cNvSpPr/>
              <p:nvPr/>
            </p:nvSpPr>
            <p:spPr>
              <a:xfrm>
                <a:off x="7951522" y="2201111"/>
                <a:ext cx="192" cy="762"/>
              </a:xfrm>
              <a:custGeom>
                <a:avLst/>
                <a:gdLst>
                  <a:gd name="connsiteX0" fmla="*/ 192 w 192"/>
                  <a:gd name="connsiteY0" fmla="*/ 762 h 762"/>
                  <a:gd name="connsiteX1" fmla="*/ 192 w 192"/>
                  <a:gd name="connsiteY1" fmla="*/ 0 h 762"/>
                  <a:gd name="connsiteX2" fmla="*/ 97 w 192"/>
                  <a:gd name="connsiteY2" fmla="*/ 667 h 762"/>
                  <a:gd name="connsiteX3" fmla="*/ 192 w 19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762">
                    <a:moveTo>
                      <a:pt x="192" y="762"/>
                    </a:moveTo>
                    <a:cubicBezTo>
                      <a:pt x="135" y="514"/>
                      <a:pt x="135" y="248"/>
                      <a:pt x="192" y="0"/>
                    </a:cubicBezTo>
                    <a:cubicBezTo>
                      <a:pt x="-17" y="162"/>
                      <a:pt x="-65" y="457"/>
                      <a:pt x="97" y="667"/>
                    </a:cubicBezTo>
                    <a:cubicBezTo>
                      <a:pt x="125" y="705"/>
                      <a:pt x="154" y="734"/>
                      <a:pt x="192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2" name="任意多边形: 形状 451">
                <a:extLst>
                  <a:ext uri="{FF2B5EF4-FFF2-40B4-BE49-F238E27FC236}">
                    <a16:creationId xmlns:a16="http://schemas.microsoft.com/office/drawing/2014/main" id="{08F67C25-0690-A1D4-DDE0-EE5BCF4C446D}"/>
                  </a:ext>
                </a:extLst>
              </p:cNvPr>
              <p:cNvSpPr/>
              <p:nvPr/>
            </p:nvSpPr>
            <p:spPr>
              <a:xfrm>
                <a:off x="7893992" y="220501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3" name="任意多边形: 形状 452">
                <a:extLst>
                  <a:ext uri="{FF2B5EF4-FFF2-40B4-BE49-F238E27FC236}">
                    <a16:creationId xmlns:a16="http://schemas.microsoft.com/office/drawing/2014/main" id="{A5AC9F41-6F4D-F6DD-C513-F8C522A15969}"/>
                  </a:ext>
                </a:extLst>
              </p:cNvPr>
              <p:cNvSpPr/>
              <p:nvPr/>
            </p:nvSpPr>
            <p:spPr>
              <a:xfrm>
                <a:off x="8011436" y="2201873"/>
                <a:ext cx="762" cy="762"/>
              </a:xfrm>
              <a:custGeom>
                <a:avLst/>
                <a:gdLst>
                  <a:gd name="connsiteX0" fmla="*/ 762 w 762"/>
                  <a:gd name="connsiteY0" fmla="*/ 762 h 762"/>
                  <a:gd name="connsiteX1" fmla="*/ 0 w 762"/>
                  <a:gd name="connsiteY1" fmla="*/ 0 h 762"/>
                  <a:gd name="connsiteX2" fmla="*/ 762 w 762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762">
                    <a:moveTo>
                      <a:pt x="762" y="762"/>
                    </a:moveTo>
                    <a:cubicBezTo>
                      <a:pt x="438" y="591"/>
                      <a:pt x="172" y="324"/>
                      <a:pt x="0" y="0"/>
                    </a:cubicBezTo>
                    <a:cubicBezTo>
                      <a:pt x="0" y="0"/>
                      <a:pt x="191" y="762"/>
                      <a:pt x="762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B9DC26CE-3B04-39F1-ACFB-23EEAB5283E2}"/>
                  </a:ext>
                </a:extLst>
              </p:cNvPr>
              <p:cNvSpPr/>
              <p:nvPr/>
            </p:nvSpPr>
            <p:spPr>
              <a:xfrm>
                <a:off x="8047345" y="2188348"/>
                <a:ext cx="1142" cy="609"/>
              </a:xfrm>
              <a:custGeom>
                <a:avLst/>
                <a:gdLst>
                  <a:gd name="connsiteX0" fmla="*/ 1143 w 1142"/>
                  <a:gd name="connsiteY0" fmla="*/ 0 h 609"/>
                  <a:gd name="connsiteX1" fmla="*/ 0 w 1142"/>
                  <a:gd name="connsiteY1" fmla="*/ 0 h 609"/>
                  <a:gd name="connsiteX2" fmla="*/ 1048 w 1142"/>
                  <a:gd name="connsiteY2" fmla="*/ 476 h 609"/>
                  <a:gd name="connsiteX3" fmla="*/ 1143 w 1142"/>
                  <a:gd name="connsiteY3" fmla="*/ 0 h 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609">
                    <a:moveTo>
                      <a:pt x="1143" y="0"/>
                    </a:moveTo>
                    <a:lnTo>
                      <a:pt x="0" y="0"/>
                    </a:lnTo>
                    <a:cubicBezTo>
                      <a:pt x="571" y="0"/>
                      <a:pt x="762" y="0"/>
                      <a:pt x="1048" y="476"/>
                    </a:cubicBezTo>
                    <a:cubicBezTo>
                      <a:pt x="1333" y="953"/>
                      <a:pt x="762" y="0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5" name="任意多边形: 形状 454">
                <a:extLst>
                  <a:ext uri="{FF2B5EF4-FFF2-40B4-BE49-F238E27FC236}">
                    <a16:creationId xmlns:a16="http://schemas.microsoft.com/office/drawing/2014/main" id="{45DB6189-C38C-18A9-31BE-FA9342EB070B}"/>
                  </a:ext>
                </a:extLst>
              </p:cNvPr>
              <p:cNvSpPr/>
              <p:nvPr/>
            </p:nvSpPr>
            <p:spPr>
              <a:xfrm>
                <a:off x="8057817" y="2196406"/>
                <a:ext cx="862" cy="704"/>
              </a:xfrm>
              <a:custGeom>
                <a:avLst/>
                <a:gdLst>
                  <a:gd name="connsiteX0" fmla="*/ 386 w 862"/>
                  <a:gd name="connsiteY0" fmla="*/ 705 h 704"/>
                  <a:gd name="connsiteX1" fmla="*/ 862 w 862"/>
                  <a:gd name="connsiteY1" fmla="*/ 705 h 704"/>
                  <a:gd name="connsiteX2" fmla="*/ 862 w 862"/>
                  <a:gd name="connsiteY2" fmla="*/ 38 h 704"/>
                  <a:gd name="connsiteX3" fmla="*/ 386 w 862"/>
                  <a:gd name="connsiteY3" fmla="*/ 705 h 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2" h="704">
                    <a:moveTo>
                      <a:pt x="386" y="705"/>
                    </a:moveTo>
                    <a:cubicBezTo>
                      <a:pt x="386" y="705"/>
                      <a:pt x="386" y="705"/>
                      <a:pt x="862" y="705"/>
                    </a:cubicBezTo>
                    <a:lnTo>
                      <a:pt x="862" y="38"/>
                    </a:lnTo>
                    <a:cubicBezTo>
                      <a:pt x="100" y="-152"/>
                      <a:pt x="-376" y="419"/>
                      <a:pt x="386" y="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6" name="任意多边形: 形状 455">
                <a:extLst>
                  <a:ext uri="{FF2B5EF4-FFF2-40B4-BE49-F238E27FC236}">
                    <a16:creationId xmlns:a16="http://schemas.microsoft.com/office/drawing/2014/main" id="{D9B1A678-0DFA-3499-D88B-E31E8B4CAA1B}"/>
                  </a:ext>
                </a:extLst>
              </p:cNvPr>
              <p:cNvSpPr/>
              <p:nvPr/>
            </p:nvSpPr>
            <p:spPr>
              <a:xfrm>
                <a:off x="8049536" y="2192539"/>
                <a:ext cx="1531" cy="1431"/>
              </a:xfrm>
              <a:custGeom>
                <a:avLst/>
                <a:gdLst>
                  <a:gd name="connsiteX0" fmla="*/ 0 w 1531"/>
                  <a:gd name="connsiteY0" fmla="*/ 571 h 1431"/>
                  <a:gd name="connsiteX1" fmla="*/ 1524 w 1531"/>
                  <a:gd name="connsiteY1" fmla="*/ 1143 h 1431"/>
                  <a:gd name="connsiteX2" fmla="*/ 1524 w 1531"/>
                  <a:gd name="connsiteY2" fmla="*/ 1143 h 1431"/>
                  <a:gd name="connsiteX3" fmla="*/ 0 w 1531"/>
                  <a:gd name="connsiteY3" fmla="*/ 571 h 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431">
                    <a:moveTo>
                      <a:pt x="0" y="571"/>
                    </a:moveTo>
                    <a:cubicBezTo>
                      <a:pt x="0" y="1810"/>
                      <a:pt x="762" y="1429"/>
                      <a:pt x="1524" y="1143"/>
                    </a:cubicBezTo>
                    <a:lnTo>
                      <a:pt x="1524" y="1143"/>
                    </a:lnTo>
                    <a:cubicBezTo>
                      <a:pt x="1619" y="-571"/>
                      <a:pt x="762" y="0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7" name="任意多边形: 形状 456">
                <a:extLst>
                  <a:ext uri="{FF2B5EF4-FFF2-40B4-BE49-F238E27FC236}">
                    <a16:creationId xmlns:a16="http://schemas.microsoft.com/office/drawing/2014/main" id="{79020C84-17F0-C0FA-2654-B3F80745616B}"/>
                  </a:ext>
                </a:extLst>
              </p:cNvPr>
              <p:cNvSpPr/>
              <p:nvPr/>
            </p:nvSpPr>
            <p:spPr>
              <a:xfrm>
                <a:off x="8051250" y="2193230"/>
                <a:ext cx="803" cy="357"/>
              </a:xfrm>
              <a:custGeom>
                <a:avLst/>
                <a:gdLst>
                  <a:gd name="connsiteX0" fmla="*/ 0 w 803"/>
                  <a:gd name="connsiteY0" fmla="*/ 357 h 357"/>
                  <a:gd name="connsiteX1" fmla="*/ 762 w 803"/>
                  <a:gd name="connsiteY1" fmla="*/ 357 h 357"/>
                  <a:gd name="connsiteX2" fmla="*/ 0 w 803"/>
                  <a:gd name="connsiteY2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3" h="357">
                    <a:moveTo>
                      <a:pt x="0" y="357"/>
                    </a:moveTo>
                    <a:cubicBezTo>
                      <a:pt x="248" y="262"/>
                      <a:pt x="514" y="262"/>
                      <a:pt x="762" y="357"/>
                    </a:cubicBezTo>
                    <a:cubicBezTo>
                      <a:pt x="857" y="-119"/>
                      <a:pt x="857" y="-119"/>
                      <a:pt x="0" y="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8" name="任意多边形: 形状 457">
                <a:extLst>
                  <a:ext uri="{FF2B5EF4-FFF2-40B4-BE49-F238E27FC236}">
                    <a16:creationId xmlns:a16="http://schemas.microsoft.com/office/drawing/2014/main" id="{F20DC83A-D337-6749-6CB4-0C5F1DB885EC}"/>
                  </a:ext>
                </a:extLst>
              </p:cNvPr>
              <p:cNvSpPr/>
              <p:nvPr/>
            </p:nvSpPr>
            <p:spPr>
              <a:xfrm>
                <a:off x="8040716" y="2188515"/>
                <a:ext cx="975" cy="1566"/>
              </a:xfrm>
              <a:custGeom>
                <a:avLst/>
                <a:gdLst>
                  <a:gd name="connsiteX0" fmla="*/ 724 w 975"/>
                  <a:gd name="connsiteY0" fmla="*/ 1452 h 1566"/>
                  <a:gd name="connsiteX1" fmla="*/ 724 w 975"/>
                  <a:gd name="connsiteY1" fmla="*/ 404 h 1566"/>
                  <a:gd name="connsiteX2" fmla="*/ 724 w 975"/>
                  <a:gd name="connsiteY2" fmla="*/ 1452 h 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" h="1566">
                    <a:moveTo>
                      <a:pt x="724" y="1452"/>
                    </a:moveTo>
                    <a:cubicBezTo>
                      <a:pt x="724" y="1452"/>
                      <a:pt x="724" y="-72"/>
                      <a:pt x="724" y="404"/>
                    </a:cubicBezTo>
                    <a:cubicBezTo>
                      <a:pt x="1867" y="-1120"/>
                      <a:pt x="-1372" y="2214"/>
                      <a:pt x="724" y="1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9" name="任意多边形: 形状 458">
                <a:extLst>
                  <a:ext uri="{FF2B5EF4-FFF2-40B4-BE49-F238E27FC236}">
                    <a16:creationId xmlns:a16="http://schemas.microsoft.com/office/drawing/2014/main" id="{02386F84-DDD2-AE81-69CA-50B01C3F24E5}"/>
                  </a:ext>
                </a:extLst>
              </p:cNvPr>
              <p:cNvSpPr/>
              <p:nvPr/>
            </p:nvSpPr>
            <p:spPr>
              <a:xfrm>
                <a:off x="8049441" y="2195492"/>
                <a:ext cx="666" cy="1524"/>
              </a:xfrm>
              <a:custGeom>
                <a:avLst/>
                <a:gdLst>
                  <a:gd name="connsiteX0" fmla="*/ 667 w 666"/>
                  <a:gd name="connsiteY0" fmla="*/ 1524 h 1524"/>
                  <a:gd name="connsiteX1" fmla="*/ 381 w 666"/>
                  <a:gd name="connsiteY1" fmla="*/ 0 h 1524"/>
                  <a:gd name="connsiteX2" fmla="*/ 0 w 666"/>
                  <a:gd name="connsiteY2" fmla="*/ 1238 h 1524"/>
                  <a:gd name="connsiteX3" fmla="*/ 667 w 666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524">
                    <a:moveTo>
                      <a:pt x="667" y="1524"/>
                    </a:moveTo>
                    <a:lnTo>
                      <a:pt x="381" y="0"/>
                    </a:lnTo>
                    <a:lnTo>
                      <a:pt x="0" y="1238"/>
                    </a:lnTo>
                    <a:lnTo>
                      <a:pt x="667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0" name="任意多边形: 形状 459">
                <a:extLst>
                  <a:ext uri="{FF2B5EF4-FFF2-40B4-BE49-F238E27FC236}">
                    <a16:creationId xmlns:a16="http://schemas.microsoft.com/office/drawing/2014/main" id="{5F07DD5A-B755-B3C0-5739-4AAF76A9C866}"/>
                  </a:ext>
                </a:extLst>
              </p:cNvPr>
              <p:cNvSpPr/>
              <p:nvPr/>
            </p:nvSpPr>
            <p:spPr>
              <a:xfrm>
                <a:off x="8043916" y="2195397"/>
                <a:ext cx="1238" cy="476"/>
              </a:xfrm>
              <a:custGeom>
                <a:avLst/>
                <a:gdLst>
                  <a:gd name="connsiteX0" fmla="*/ 0 w 1238"/>
                  <a:gd name="connsiteY0" fmla="*/ 476 h 476"/>
                  <a:gd name="connsiteX1" fmla="*/ 1238 w 1238"/>
                  <a:gd name="connsiteY1" fmla="*/ 476 h 476"/>
                  <a:gd name="connsiteX2" fmla="*/ 1238 w 1238"/>
                  <a:gd name="connsiteY2" fmla="*/ 0 h 476"/>
                  <a:gd name="connsiteX3" fmla="*/ 0 w 1238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476">
                    <a:moveTo>
                      <a:pt x="0" y="476"/>
                    </a:moveTo>
                    <a:lnTo>
                      <a:pt x="1238" y="476"/>
                    </a:lnTo>
                    <a:cubicBezTo>
                      <a:pt x="1181" y="324"/>
                      <a:pt x="1181" y="152"/>
                      <a:pt x="1238" y="0"/>
                    </a:cubicBezTo>
                    <a:cubicBezTo>
                      <a:pt x="857" y="381"/>
                      <a:pt x="0" y="95"/>
                      <a:pt x="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1" name="任意多边形: 形状 460">
                <a:extLst>
                  <a:ext uri="{FF2B5EF4-FFF2-40B4-BE49-F238E27FC236}">
                    <a16:creationId xmlns:a16="http://schemas.microsoft.com/office/drawing/2014/main" id="{9915D62F-E699-9CE9-B044-72981ECDB0D4}"/>
                  </a:ext>
                </a:extLst>
              </p:cNvPr>
              <p:cNvSpPr/>
              <p:nvPr/>
            </p:nvSpPr>
            <p:spPr>
              <a:xfrm>
                <a:off x="8045535" y="2195713"/>
                <a:ext cx="1047" cy="135"/>
              </a:xfrm>
              <a:custGeom>
                <a:avLst/>
                <a:gdLst>
                  <a:gd name="connsiteX0" fmla="*/ 0 w 1047"/>
                  <a:gd name="connsiteY0" fmla="*/ 64 h 135"/>
                  <a:gd name="connsiteX1" fmla="*/ 1048 w 1047"/>
                  <a:gd name="connsiteY1" fmla="*/ 64 h 135"/>
                  <a:gd name="connsiteX2" fmla="*/ 0 w 1047"/>
                  <a:gd name="connsiteY2" fmla="*/ 64 h 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135">
                    <a:moveTo>
                      <a:pt x="0" y="64"/>
                    </a:moveTo>
                    <a:cubicBezTo>
                      <a:pt x="343" y="160"/>
                      <a:pt x="705" y="160"/>
                      <a:pt x="1048" y="64"/>
                    </a:cubicBezTo>
                    <a:cubicBezTo>
                      <a:pt x="705" y="-21"/>
                      <a:pt x="343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2" name="任意多边形: 形状 461">
                <a:extLst>
                  <a:ext uri="{FF2B5EF4-FFF2-40B4-BE49-F238E27FC236}">
                    <a16:creationId xmlns:a16="http://schemas.microsoft.com/office/drawing/2014/main" id="{C2EC5CFD-24A5-B8AB-3C1D-64819080B86A}"/>
                  </a:ext>
                </a:extLst>
              </p:cNvPr>
              <p:cNvSpPr/>
              <p:nvPr/>
            </p:nvSpPr>
            <p:spPr>
              <a:xfrm>
                <a:off x="8047154" y="2197016"/>
                <a:ext cx="1238" cy="380"/>
              </a:xfrm>
              <a:custGeom>
                <a:avLst/>
                <a:gdLst>
                  <a:gd name="connsiteX0" fmla="*/ 1238 w 1238"/>
                  <a:gd name="connsiteY0" fmla="*/ 381 h 380"/>
                  <a:gd name="connsiteX1" fmla="*/ 857 w 1238"/>
                  <a:gd name="connsiteY1" fmla="*/ 95 h 380"/>
                  <a:gd name="connsiteX2" fmla="*/ 0 w 1238"/>
                  <a:gd name="connsiteY2" fmla="*/ 0 h 380"/>
                  <a:gd name="connsiteX3" fmla="*/ 1238 w 1238"/>
                  <a:gd name="connsiteY3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380">
                    <a:moveTo>
                      <a:pt x="1238" y="381"/>
                    </a:moveTo>
                    <a:lnTo>
                      <a:pt x="857" y="95"/>
                    </a:lnTo>
                    <a:lnTo>
                      <a:pt x="0" y="0"/>
                    </a:lnTo>
                    <a:lnTo>
                      <a:pt x="1238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3" name="任意多边形: 形状 462">
                <a:extLst>
                  <a:ext uri="{FF2B5EF4-FFF2-40B4-BE49-F238E27FC236}">
                    <a16:creationId xmlns:a16="http://schemas.microsoft.com/office/drawing/2014/main" id="{E3A3435B-3D53-2203-CAEB-6455EC399EEF}"/>
                  </a:ext>
                </a:extLst>
              </p:cNvPr>
              <p:cNvSpPr/>
              <p:nvPr/>
            </p:nvSpPr>
            <p:spPr>
              <a:xfrm>
                <a:off x="8029152" y="2195587"/>
                <a:ext cx="1403" cy="1107"/>
              </a:xfrm>
              <a:custGeom>
                <a:avLst/>
                <a:gdLst>
                  <a:gd name="connsiteX0" fmla="*/ 1333 w 1403"/>
                  <a:gd name="connsiteY0" fmla="*/ 0 h 1107"/>
                  <a:gd name="connsiteX1" fmla="*/ 0 w 1403"/>
                  <a:gd name="connsiteY1" fmla="*/ 476 h 1107"/>
                  <a:gd name="connsiteX2" fmla="*/ 667 w 1403"/>
                  <a:gd name="connsiteY2" fmla="*/ 1048 h 1107"/>
                  <a:gd name="connsiteX3" fmla="*/ 1333 w 1403"/>
                  <a:gd name="connsiteY3" fmla="*/ 0 h 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3" h="1107">
                    <a:moveTo>
                      <a:pt x="1333" y="0"/>
                    </a:moveTo>
                    <a:lnTo>
                      <a:pt x="0" y="476"/>
                    </a:lnTo>
                    <a:cubicBezTo>
                      <a:pt x="0" y="953"/>
                      <a:pt x="0" y="1238"/>
                      <a:pt x="667" y="1048"/>
                    </a:cubicBezTo>
                    <a:cubicBezTo>
                      <a:pt x="1333" y="857"/>
                      <a:pt x="1524" y="476"/>
                      <a:pt x="13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4" name="任意多边形: 形状 463">
                <a:extLst>
                  <a:ext uri="{FF2B5EF4-FFF2-40B4-BE49-F238E27FC236}">
                    <a16:creationId xmlns:a16="http://schemas.microsoft.com/office/drawing/2014/main" id="{15026738-1B00-C018-B9CE-9712CFC79CC7}"/>
                  </a:ext>
                </a:extLst>
              </p:cNvPr>
              <p:cNvSpPr/>
              <p:nvPr/>
            </p:nvSpPr>
            <p:spPr>
              <a:xfrm>
                <a:off x="8034010" y="2198540"/>
                <a:ext cx="571" cy="1809"/>
              </a:xfrm>
              <a:custGeom>
                <a:avLst/>
                <a:gdLst>
                  <a:gd name="connsiteX0" fmla="*/ 571 w 571"/>
                  <a:gd name="connsiteY0" fmla="*/ 1048 h 1809"/>
                  <a:gd name="connsiteX1" fmla="*/ 0 w 571"/>
                  <a:gd name="connsiteY1" fmla="*/ 0 h 1809"/>
                  <a:gd name="connsiteX2" fmla="*/ 0 w 571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809">
                    <a:moveTo>
                      <a:pt x="571" y="1048"/>
                    </a:moveTo>
                    <a:cubicBezTo>
                      <a:pt x="305" y="743"/>
                      <a:pt x="114" y="390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5" name="任意多边形: 形状 464">
                <a:extLst>
                  <a:ext uri="{FF2B5EF4-FFF2-40B4-BE49-F238E27FC236}">
                    <a16:creationId xmlns:a16="http://schemas.microsoft.com/office/drawing/2014/main" id="{DFD50614-ACA2-9990-49C7-3CA00B85F5FA}"/>
                  </a:ext>
                </a:extLst>
              </p:cNvPr>
              <p:cNvSpPr/>
              <p:nvPr/>
            </p:nvSpPr>
            <p:spPr>
              <a:xfrm>
                <a:off x="8029787" y="2200064"/>
                <a:ext cx="1399" cy="1340"/>
              </a:xfrm>
              <a:custGeom>
                <a:avLst/>
                <a:gdLst>
                  <a:gd name="connsiteX0" fmla="*/ 889 w 1399"/>
                  <a:gd name="connsiteY0" fmla="*/ 0 h 1340"/>
                  <a:gd name="connsiteX1" fmla="*/ 889 w 1399"/>
                  <a:gd name="connsiteY1" fmla="*/ 1333 h 1340"/>
                  <a:gd name="connsiteX2" fmla="*/ 889 w 1399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9" h="1340">
                    <a:moveTo>
                      <a:pt x="889" y="0"/>
                    </a:moveTo>
                    <a:cubicBezTo>
                      <a:pt x="889" y="476"/>
                      <a:pt x="-1111" y="1429"/>
                      <a:pt x="889" y="1333"/>
                    </a:cubicBezTo>
                    <a:cubicBezTo>
                      <a:pt x="698" y="857"/>
                      <a:pt x="2127" y="381"/>
                      <a:pt x="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6" name="任意多边形: 形状 465">
                <a:extLst>
                  <a:ext uri="{FF2B5EF4-FFF2-40B4-BE49-F238E27FC236}">
                    <a16:creationId xmlns:a16="http://schemas.microsoft.com/office/drawing/2014/main" id="{AF8E4E8B-9D94-E5B9-9598-511B350CFEBD}"/>
                  </a:ext>
                </a:extLst>
              </p:cNvPr>
              <p:cNvSpPr/>
              <p:nvPr/>
            </p:nvSpPr>
            <p:spPr>
              <a:xfrm>
                <a:off x="8010102" y="2194730"/>
                <a:ext cx="285" cy="3048"/>
              </a:xfrm>
              <a:custGeom>
                <a:avLst/>
                <a:gdLst>
                  <a:gd name="connsiteX0" fmla="*/ 0 w 285"/>
                  <a:gd name="connsiteY0" fmla="*/ 3048 h 3048"/>
                  <a:gd name="connsiteX1" fmla="*/ 286 w 285"/>
                  <a:gd name="connsiteY1" fmla="*/ 2953 h 3048"/>
                  <a:gd name="connsiteX2" fmla="*/ 286 w 285"/>
                  <a:gd name="connsiteY2" fmla="*/ 0 h 3048"/>
                  <a:gd name="connsiteX3" fmla="*/ 0 w 285"/>
                  <a:gd name="connsiteY3" fmla="*/ 3048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3048">
                    <a:moveTo>
                      <a:pt x="0" y="3048"/>
                    </a:moveTo>
                    <a:lnTo>
                      <a:pt x="286" y="2953"/>
                    </a:lnTo>
                    <a:lnTo>
                      <a:pt x="286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7" name="任意多边形: 形状 466">
                <a:extLst>
                  <a:ext uri="{FF2B5EF4-FFF2-40B4-BE49-F238E27FC236}">
                    <a16:creationId xmlns:a16="http://schemas.microsoft.com/office/drawing/2014/main" id="{3359C9D4-DBC5-9E9F-8207-E48DE8B3DC48}"/>
                  </a:ext>
                </a:extLst>
              </p:cNvPr>
              <p:cNvSpPr/>
              <p:nvPr/>
            </p:nvSpPr>
            <p:spPr>
              <a:xfrm>
                <a:off x="7991832" y="2202429"/>
                <a:ext cx="1886" cy="2604"/>
              </a:xfrm>
              <a:custGeom>
                <a:avLst/>
                <a:gdLst>
                  <a:gd name="connsiteX0" fmla="*/ 77 w 1886"/>
                  <a:gd name="connsiteY0" fmla="*/ 2492 h 2604"/>
                  <a:gd name="connsiteX1" fmla="*/ 1887 w 1886"/>
                  <a:gd name="connsiteY1" fmla="*/ 1540 h 2604"/>
                  <a:gd name="connsiteX2" fmla="*/ 1125 w 1886"/>
                  <a:gd name="connsiteY2" fmla="*/ 206 h 2604"/>
                  <a:gd name="connsiteX3" fmla="*/ 77 w 1886"/>
                  <a:gd name="connsiteY3" fmla="*/ 2492 h 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6" h="2604">
                    <a:moveTo>
                      <a:pt x="77" y="2492"/>
                    </a:moveTo>
                    <a:cubicBezTo>
                      <a:pt x="1696" y="3159"/>
                      <a:pt x="77" y="587"/>
                      <a:pt x="1887" y="1540"/>
                    </a:cubicBezTo>
                    <a:cubicBezTo>
                      <a:pt x="1887" y="778"/>
                      <a:pt x="744" y="778"/>
                      <a:pt x="1125" y="206"/>
                    </a:cubicBezTo>
                    <a:cubicBezTo>
                      <a:pt x="1506" y="-365"/>
                      <a:pt x="-399" y="206"/>
                      <a:pt x="77" y="24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8" name="任意多边形: 形状 467">
                <a:extLst>
                  <a:ext uri="{FF2B5EF4-FFF2-40B4-BE49-F238E27FC236}">
                    <a16:creationId xmlns:a16="http://schemas.microsoft.com/office/drawing/2014/main" id="{402D554C-9E62-9E06-21C2-5CC1C2BE712A}"/>
                  </a:ext>
                </a:extLst>
              </p:cNvPr>
              <p:cNvSpPr/>
              <p:nvPr/>
            </p:nvSpPr>
            <p:spPr>
              <a:xfrm>
                <a:off x="7992957" y="2202159"/>
                <a:ext cx="476" cy="476"/>
              </a:xfrm>
              <a:custGeom>
                <a:avLst/>
                <a:gdLst>
                  <a:gd name="connsiteX0" fmla="*/ 0 w 476"/>
                  <a:gd name="connsiteY0" fmla="*/ 476 h 476"/>
                  <a:gd name="connsiteX1" fmla="*/ 476 w 476"/>
                  <a:gd name="connsiteY1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" h="476">
                    <a:moveTo>
                      <a:pt x="0" y="476"/>
                    </a:move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9" name="任意多边形: 形状 468">
                <a:extLst>
                  <a:ext uri="{FF2B5EF4-FFF2-40B4-BE49-F238E27FC236}">
                    <a16:creationId xmlns:a16="http://schemas.microsoft.com/office/drawing/2014/main" id="{82D3BD1D-53B1-ED64-E7B9-926EB41F694C}"/>
                  </a:ext>
                </a:extLst>
              </p:cNvPr>
              <p:cNvSpPr/>
              <p:nvPr/>
            </p:nvSpPr>
            <p:spPr>
              <a:xfrm>
                <a:off x="7787217" y="2189205"/>
                <a:ext cx="952" cy="952"/>
              </a:xfrm>
              <a:custGeom>
                <a:avLst/>
                <a:gdLst>
                  <a:gd name="connsiteX0" fmla="*/ 952 w 952"/>
                  <a:gd name="connsiteY0" fmla="*/ 571 h 952"/>
                  <a:gd name="connsiteX1" fmla="*/ 0 w 952"/>
                  <a:gd name="connsiteY1" fmla="*/ 0 h 952"/>
                  <a:gd name="connsiteX2" fmla="*/ 571 w 952"/>
                  <a:gd name="connsiteY2" fmla="*/ 953 h 952"/>
                  <a:gd name="connsiteX3" fmla="*/ 952 w 952"/>
                  <a:gd name="connsiteY3" fmla="*/ 57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952">
                    <a:moveTo>
                      <a:pt x="952" y="571"/>
                    </a:moveTo>
                    <a:lnTo>
                      <a:pt x="0" y="0"/>
                    </a:lnTo>
                    <a:lnTo>
                      <a:pt x="571" y="953"/>
                    </a:lnTo>
                    <a:lnTo>
                      <a:pt x="952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0" name="任意多边形: 形状 469">
                <a:extLst>
                  <a:ext uri="{FF2B5EF4-FFF2-40B4-BE49-F238E27FC236}">
                    <a16:creationId xmlns:a16="http://schemas.microsoft.com/office/drawing/2014/main" id="{7A693B82-A0B3-4087-B2B3-EE6A4F1E4FCA}"/>
                  </a:ext>
                </a:extLst>
              </p:cNvPr>
              <p:cNvSpPr/>
              <p:nvPr/>
            </p:nvSpPr>
            <p:spPr>
              <a:xfrm>
                <a:off x="7785503" y="2190158"/>
                <a:ext cx="666" cy="1809"/>
              </a:xfrm>
              <a:custGeom>
                <a:avLst/>
                <a:gdLst>
                  <a:gd name="connsiteX0" fmla="*/ 667 w 666"/>
                  <a:gd name="connsiteY0" fmla="*/ 1810 h 1809"/>
                  <a:gd name="connsiteX1" fmla="*/ 667 w 666"/>
                  <a:gd name="connsiteY1" fmla="*/ 0 h 1809"/>
                  <a:gd name="connsiteX2" fmla="*/ 0 w 666"/>
                  <a:gd name="connsiteY2" fmla="*/ 1714 h 1809"/>
                  <a:gd name="connsiteX3" fmla="*/ 667 w 666"/>
                  <a:gd name="connsiteY3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809">
                    <a:moveTo>
                      <a:pt x="667" y="1810"/>
                    </a:moveTo>
                    <a:lnTo>
                      <a:pt x="667" y="0"/>
                    </a:lnTo>
                    <a:lnTo>
                      <a:pt x="0" y="1714"/>
                    </a:lnTo>
                    <a:cubicBezTo>
                      <a:pt x="0" y="1714"/>
                      <a:pt x="571" y="1429"/>
                      <a:pt x="667" y="1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1" name="任意多边形: 形状 470">
                <a:extLst>
                  <a:ext uri="{FF2B5EF4-FFF2-40B4-BE49-F238E27FC236}">
                    <a16:creationId xmlns:a16="http://schemas.microsoft.com/office/drawing/2014/main" id="{B5A71874-8532-722A-8FEE-8FAA28171FC4}"/>
                  </a:ext>
                </a:extLst>
              </p:cNvPr>
              <p:cNvSpPr/>
              <p:nvPr/>
            </p:nvSpPr>
            <p:spPr>
              <a:xfrm>
                <a:off x="7927425" y="2206636"/>
                <a:ext cx="857" cy="571"/>
              </a:xfrm>
              <a:custGeom>
                <a:avLst/>
                <a:gdLst>
                  <a:gd name="connsiteX0" fmla="*/ 857 w 857"/>
                  <a:gd name="connsiteY0" fmla="*/ 571 h 571"/>
                  <a:gd name="connsiteX1" fmla="*/ 857 w 857"/>
                  <a:gd name="connsiteY1" fmla="*/ 571 h 571"/>
                  <a:gd name="connsiteX2" fmla="*/ 0 w 857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571">
                    <a:moveTo>
                      <a:pt x="857" y="571"/>
                    </a:moveTo>
                    <a:lnTo>
                      <a:pt x="857" y="571"/>
                    </a:lnTo>
                    <a:cubicBezTo>
                      <a:pt x="857" y="95"/>
                      <a:pt x="857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2" name="任意多边形: 形状 471">
                <a:extLst>
                  <a:ext uri="{FF2B5EF4-FFF2-40B4-BE49-F238E27FC236}">
                    <a16:creationId xmlns:a16="http://schemas.microsoft.com/office/drawing/2014/main" id="{6C0CCAA7-D02A-1AD5-1307-2FA3EE5ACEC4}"/>
                  </a:ext>
                </a:extLst>
              </p:cNvPr>
              <p:cNvSpPr/>
              <p:nvPr/>
            </p:nvSpPr>
            <p:spPr>
              <a:xfrm>
                <a:off x="7914090" y="2204064"/>
                <a:ext cx="476" cy="1809"/>
              </a:xfrm>
              <a:custGeom>
                <a:avLst/>
                <a:gdLst>
                  <a:gd name="connsiteX0" fmla="*/ 191 w 476"/>
                  <a:gd name="connsiteY0" fmla="*/ 1715 h 1809"/>
                  <a:gd name="connsiteX1" fmla="*/ 476 w 476"/>
                  <a:gd name="connsiteY1" fmla="*/ 1810 h 1809"/>
                  <a:gd name="connsiteX2" fmla="*/ 0 w 476"/>
                  <a:gd name="connsiteY2" fmla="*/ 0 h 1809"/>
                  <a:gd name="connsiteX3" fmla="*/ 191 w 476"/>
                  <a:gd name="connsiteY3" fmla="*/ 1715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1809">
                    <a:moveTo>
                      <a:pt x="191" y="1715"/>
                    </a:moveTo>
                    <a:lnTo>
                      <a:pt x="476" y="1810"/>
                    </a:lnTo>
                    <a:lnTo>
                      <a:pt x="0" y="0"/>
                    </a:lnTo>
                    <a:lnTo>
                      <a:pt x="191" y="171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3" name="任意多边形: 形状 472">
                <a:extLst>
                  <a:ext uri="{FF2B5EF4-FFF2-40B4-BE49-F238E27FC236}">
                    <a16:creationId xmlns:a16="http://schemas.microsoft.com/office/drawing/2014/main" id="{2BC3CE33-B34E-BFB9-E9E8-6D9106819034}"/>
                  </a:ext>
                </a:extLst>
              </p:cNvPr>
              <p:cNvSpPr/>
              <p:nvPr/>
            </p:nvSpPr>
            <p:spPr>
              <a:xfrm>
                <a:off x="7902459" y="2207059"/>
                <a:ext cx="1534" cy="913"/>
              </a:xfrm>
              <a:custGeom>
                <a:avLst/>
                <a:gdLst>
                  <a:gd name="connsiteX0" fmla="*/ 10 w 1534"/>
                  <a:gd name="connsiteY0" fmla="*/ 911 h 913"/>
                  <a:gd name="connsiteX1" fmla="*/ 1534 w 1534"/>
                  <a:gd name="connsiteY1" fmla="*/ 911 h 913"/>
                  <a:gd name="connsiteX2" fmla="*/ 10 w 1534"/>
                  <a:gd name="connsiteY2" fmla="*/ 911 h 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4" h="913">
                    <a:moveTo>
                      <a:pt x="10" y="911"/>
                    </a:moveTo>
                    <a:cubicBezTo>
                      <a:pt x="487" y="911"/>
                      <a:pt x="1058" y="911"/>
                      <a:pt x="1534" y="911"/>
                    </a:cubicBezTo>
                    <a:cubicBezTo>
                      <a:pt x="487" y="1006"/>
                      <a:pt x="-85" y="-1185"/>
                      <a:pt x="10" y="9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4" name="任意多边形: 形状 473">
                <a:extLst>
                  <a:ext uri="{FF2B5EF4-FFF2-40B4-BE49-F238E27FC236}">
                    <a16:creationId xmlns:a16="http://schemas.microsoft.com/office/drawing/2014/main" id="{0C0175FE-CFFC-3D55-D9E8-339BBDE7552F}"/>
                  </a:ext>
                </a:extLst>
              </p:cNvPr>
              <p:cNvSpPr/>
              <p:nvPr/>
            </p:nvSpPr>
            <p:spPr>
              <a:xfrm>
                <a:off x="9491907" y="3051489"/>
                <a:ext cx="731" cy="1378"/>
              </a:xfrm>
              <a:custGeom>
                <a:avLst/>
                <a:gdLst>
                  <a:gd name="connsiteX0" fmla="*/ 0 w 731"/>
                  <a:gd name="connsiteY0" fmla="*/ 1348 h 1378"/>
                  <a:gd name="connsiteX1" fmla="*/ 571 w 731"/>
                  <a:gd name="connsiteY1" fmla="*/ 14 h 1378"/>
                  <a:gd name="connsiteX2" fmla="*/ 0 w 731"/>
                  <a:gd name="connsiteY2" fmla="*/ 1348 h 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1" h="1378">
                    <a:moveTo>
                      <a:pt x="0" y="1348"/>
                    </a:moveTo>
                    <a:cubicBezTo>
                      <a:pt x="762" y="1348"/>
                      <a:pt x="0" y="205"/>
                      <a:pt x="571" y="14"/>
                    </a:cubicBezTo>
                    <a:cubicBezTo>
                      <a:pt x="1143" y="-176"/>
                      <a:pt x="0" y="1633"/>
                      <a:pt x="0" y="1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5" name="任意多边形: 形状 474">
                <a:extLst>
                  <a:ext uri="{FF2B5EF4-FFF2-40B4-BE49-F238E27FC236}">
                    <a16:creationId xmlns:a16="http://schemas.microsoft.com/office/drawing/2014/main" id="{07855F97-FCF5-3D5D-8268-3C2FD013F91E}"/>
                  </a:ext>
                </a:extLst>
              </p:cNvPr>
              <p:cNvSpPr/>
              <p:nvPr/>
            </p:nvSpPr>
            <p:spPr>
              <a:xfrm>
                <a:off x="9477429" y="3055123"/>
                <a:ext cx="1904" cy="1238"/>
              </a:xfrm>
              <a:custGeom>
                <a:avLst/>
                <a:gdLst>
                  <a:gd name="connsiteX0" fmla="*/ 1619 w 1904"/>
                  <a:gd name="connsiteY0" fmla="*/ 476 h 1238"/>
                  <a:gd name="connsiteX1" fmla="*/ 1905 w 1904"/>
                  <a:gd name="connsiteY1" fmla="*/ 0 h 1238"/>
                  <a:gd name="connsiteX2" fmla="*/ 0 w 1904"/>
                  <a:gd name="connsiteY2" fmla="*/ 1238 h 1238"/>
                  <a:gd name="connsiteX3" fmla="*/ 1619 w 1904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238">
                    <a:moveTo>
                      <a:pt x="1619" y="476"/>
                    </a:moveTo>
                    <a:lnTo>
                      <a:pt x="1905" y="0"/>
                    </a:lnTo>
                    <a:lnTo>
                      <a:pt x="0" y="1238"/>
                    </a:lnTo>
                    <a:lnTo>
                      <a:pt x="1619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6" name="任意多边形: 形状 475">
                <a:extLst>
                  <a:ext uri="{FF2B5EF4-FFF2-40B4-BE49-F238E27FC236}">
                    <a16:creationId xmlns:a16="http://schemas.microsoft.com/office/drawing/2014/main" id="{4B90D3EF-2981-DB43-7F1B-202E78BF4D81}"/>
                  </a:ext>
                </a:extLst>
              </p:cNvPr>
              <p:cNvSpPr/>
              <p:nvPr/>
            </p:nvSpPr>
            <p:spPr>
              <a:xfrm>
                <a:off x="9467046" y="3054456"/>
                <a:ext cx="7429" cy="2074"/>
              </a:xfrm>
              <a:custGeom>
                <a:avLst/>
                <a:gdLst>
                  <a:gd name="connsiteX0" fmla="*/ 0 w 7429"/>
                  <a:gd name="connsiteY0" fmla="*/ 1143 h 2074"/>
                  <a:gd name="connsiteX1" fmla="*/ 6477 w 7429"/>
                  <a:gd name="connsiteY1" fmla="*/ 1143 h 2074"/>
                  <a:gd name="connsiteX2" fmla="*/ 6477 w 7429"/>
                  <a:gd name="connsiteY2" fmla="*/ 1619 h 2074"/>
                  <a:gd name="connsiteX3" fmla="*/ 7429 w 7429"/>
                  <a:gd name="connsiteY3" fmla="*/ 0 h 2074"/>
                  <a:gd name="connsiteX4" fmla="*/ 0 w 7429"/>
                  <a:gd name="connsiteY4" fmla="*/ 1143 h 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9" h="2074">
                    <a:moveTo>
                      <a:pt x="0" y="1143"/>
                    </a:moveTo>
                    <a:cubicBezTo>
                      <a:pt x="1143" y="3238"/>
                      <a:pt x="4382" y="1143"/>
                      <a:pt x="6477" y="1143"/>
                    </a:cubicBezTo>
                    <a:lnTo>
                      <a:pt x="6477" y="1619"/>
                    </a:lnTo>
                    <a:lnTo>
                      <a:pt x="7429" y="0"/>
                    </a:lnTo>
                    <a:cubicBezTo>
                      <a:pt x="5010" y="695"/>
                      <a:pt x="2515" y="1076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7" name="任意多边形: 形状 476">
                <a:extLst>
                  <a:ext uri="{FF2B5EF4-FFF2-40B4-BE49-F238E27FC236}">
                    <a16:creationId xmlns:a16="http://schemas.microsoft.com/office/drawing/2014/main" id="{ACEC99EF-2259-8459-BCA7-485E96226C74}"/>
                  </a:ext>
                </a:extLst>
              </p:cNvPr>
              <p:cNvSpPr/>
              <p:nvPr/>
            </p:nvSpPr>
            <p:spPr>
              <a:xfrm>
                <a:off x="9460354" y="3051122"/>
                <a:ext cx="1834" cy="536"/>
              </a:xfrm>
              <a:custGeom>
                <a:avLst/>
                <a:gdLst>
                  <a:gd name="connsiteX0" fmla="*/ 311 w 1834"/>
                  <a:gd name="connsiteY0" fmla="*/ 0 h 536"/>
                  <a:gd name="connsiteX1" fmla="*/ 1835 w 1834"/>
                  <a:gd name="connsiteY1" fmla="*/ 0 h 536"/>
                  <a:gd name="connsiteX2" fmla="*/ 1835 w 1834"/>
                  <a:gd name="connsiteY2" fmla="*/ 0 h 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4" h="536">
                    <a:moveTo>
                      <a:pt x="311" y="0"/>
                    </a:moveTo>
                    <a:cubicBezTo>
                      <a:pt x="311" y="762"/>
                      <a:pt x="-1023" y="667"/>
                      <a:pt x="1835" y="0"/>
                    </a:cubicBezTo>
                    <a:lnTo>
                      <a:pt x="18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8" name="任意多边形: 形状 477">
                <a:extLst>
                  <a:ext uri="{FF2B5EF4-FFF2-40B4-BE49-F238E27FC236}">
                    <a16:creationId xmlns:a16="http://schemas.microsoft.com/office/drawing/2014/main" id="{72F57FAD-C232-8628-1D24-27E48A29E260}"/>
                  </a:ext>
                </a:extLst>
              </p:cNvPr>
              <p:cNvSpPr/>
              <p:nvPr/>
            </p:nvSpPr>
            <p:spPr>
              <a:xfrm>
                <a:off x="9461595" y="3050826"/>
                <a:ext cx="614" cy="296"/>
              </a:xfrm>
              <a:custGeom>
                <a:avLst/>
                <a:gdLst>
                  <a:gd name="connsiteX0" fmla="*/ 213 w 614"/>
                  <a:gd name="connsiteY0" fmla="*/ 296 h 296"/>
                  <a:gd name="connsiteX1" fmla="*/ 213 w 614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4" h="296">
                    <a:moveTo>
                      <a:pt x="213" y="296"/>
                    </a:moveTo>
                    <a:cubicBezTo>
                      <a:pt x="1451" y="296"/>
                      <a:pt x="-645" y="-370"/>
                      <a:pt x="213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9" name="任意多边形: 形状 478">
                <a:extLst>
                  <a:ext uri="{FF2B5EF4-FFF2-40B4-BE49-F238E27FC236}">
                    <a16:creationId xmlns:a16="http://schemas.microsoft.com/office/drawing/2014/main" id="{4DCE3498-48A4-A501-B68D-95EFBCA27D4F}"/>
                  </a:ext>
                </a:extLst>
              </p:cNvPr>
              <p:cNvSpPr/>
              <p:nvPr/>
            </p:nvSpPr>
            <p:spPr>
              <a:xfrm>
                <a:off x="9455283" y="3049979"/>
                <a:ext cx="2428" cy="1619"/>
              </a:xfrm>
              <a:custGeom>
                <a:avLst/>
                <a:gdLst>
                  <a:gd name="connsiteX0" fmla="*/ 810 w 2428"/>
                  <a:gd name="connsiteY0" fmla="*/ 1619 h 1619"/>
                  <a:gd name="connsiteX1" fmla="*/ 2429 w 2428"/>
                  <a:gd name="connsiteY1" fmla="*/ 857 h 1619"/>
                  <a:gd name="connsiteX2" fmla="*/ 1191 w 2428"/>
                  <a:gd name="connsiteY2" fmla="*/ 0 h 1619"/>
                  <a:gd name="connsiteX3" fmla="*/ 810 w 2428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" h="1619">
                    <a:moveTo>
                      <a:pt x="810" y="1619"/>
                    </a:moveTo>
                    <a:lnTo>
                      <a:pt x="2429" y="857"/>
                    </a:lnTo>
                    <a:cubicBezTo>
                      <a:pt x="2429" y="381"/>
                      <a:pt x="619" y="286"/>
                      <a:pt x="1191" y="0"/>
                    </a:cubicBezTo>
                    <a:cubicBezTo>
                      <a:pt x="-524" y="381"/>
                      <a:pt x="-143" y="857"/>
                      <a:pt x="810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0" name="任意多边形: 形状 479">
                <a:extLst>
                  <a:ext uri="{FF2B5EF4-FFF2-40B4-BE49-F238E27FC236}">
                    <a16:creationId xmlns:a16="http://schemas.microsoft.com/office/drawing/2014/main" id="{33CE6400-BCC4-3656-70B8-8BAE0A742D98}"/>
                  </a:ext>
                </a:extLst>
              </p:cNvPr>
              <p:cNvSpPr/>
              <p:nvPr/>
            </p:nvSpPr>
            <p:spPr>
              <a:xfrm>
                <a:off x="9454473" y="3052869"/>
                <a:ext cx="857" cy="253"/>
              </a:xfrm>
              <a:custGeom>
                <a:avLst/>
                <a:gdLst>
                  <a:gd name="connsiteX0" fmla="*/ 0 w 857"/>
                  <a:gd name="connsiteY0" fmla="*/ 254 h 253"/>
                  <a:gd name="connsiteX1" fmla="*/ 857 w 857"/>
                  <a:gd name="connsiteY1" fmla="*/ 254 h 253"/>
                  <a:gd name="connsiteX2" fmla="*/ 0 w 857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253">
                    <a:moveTo>
                      <a:pt x="0" y="254"/>
                    </a:moveTo>
                    <a:lnTo>
                      <a:pt x="857" y="254"/>
                    </a:lnTo>
                    <a:cubicBezTo>
                      <a:pt x="857" y="254"/>
                      <a:pt x="476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1" name="任意多边形: 形状 480">
                <a:extLst>
                  <a:ext uri="{FF2B5EF4-FFF2-40B4-BE49-F238E27FC236}">
                    <a16:creationId xmlns:a16="http://schemas.microsoft.com/office/drawing/2014/main" id="{364AF839-A138-56DB-B803-A83FBD47F59D}"/>
                  </a:ext>
                </a:extLst>
              </p:cNvPr>
              <p:cNvSpPr/>
              <p:nvPr/>
            </p:nvSpPr>
            <p:spPr>
              <a:xfrm>
                <a:off x="9455331" y="3052170"/>
                <a:ext cx="1904" cy="1090"/>
              </a:xfrm>
              <a:custGeom>
                <a:avLst/>
                <a:gdLst>
                  <a:gd name="connsiteX0" fmla="*/ 1905 w 1904"/>
                  <a:gd name="connsiteY0" fmla="*/ 0 h 1090"/>
                  <a:gd name="connsiteX1" fmla="*/ 0 w 1904"/>
                  <a:gd name="connsiteY1" fmla="*/ 667 h 1090"/>
                  <a:gd name="connsiteX2" fmla="*/ 857 w 1904"/>
                  <a:gd name="connsiteY2" fmla="*/ 667 h 1090"/>
                  <a:gd name="connsiteX3" fmla="*/ 1905 w 1904"/>
                  <a:gd name="connsiteY3" fmla="*/ 0 h 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090">
                    <a:moveTo>
                      <a:pt x="1905" y="0"/>
                    </a:moveTo>
                    <a:lnTo>
                      <a:pt x="0" y="667"/>
                    </a:lnTo>
                    <a:cubicBezTo>
                      <a:pt x="0" y="667"/>
                      <a:pt x="0" y="1619"/>
                      <a:pt x="857" y="667"/>
                    </a:cubicBezTo>
                    <a:cubicBezTo>
                      <a:pt x="762" y="1048"/>
                      <a:pt x="1048" y="476"/>
                      <a:pt x="19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2" name="任意多边形: 形状 481">
                <a:extLst>
                  <a:ext uri="{FF2B5EF4-FFF2-40B4-BE49-F238E27FC236}">
                    <a16:creationId xmlns:a16="http://schemas.microsoft.com/office/drawing/2014/main" id="{B1C8645A-A0A0-DF0D-4490-6C2599EBDED2}"/>
                  </a:ext>
                </a:extLst>
              </p:cNvPr>
              <p:cNvSpPr/>
              <p:nvPr/>
            </p:nvSpPr>
            <p:spPr>
              <a:xfrm>
                <a:off x="9458188" y="3052421"/>
                <a:ext cx="2777" cy="1559"/>
              </a:xfrm>
              <a:custGeom>
                <a:avLst/>
                <a:gdLst>
                  <a:gd name="connsiteX0" fmla="*/ 0 w 2777"/>
                  <a:gd name="connsiteY0" fmla="*/ 36 h 1559"/>
                  <a:gd name="connsiteX1" fmla="*/ 476 w 2777"/>
                  <a:gd name="connsiteY1" fmla="*/ 1560 h 1559"/>
                  <a:gd name="connsiteX2" fmla="*/ 0 w 2777"/>
                  <a:gd name="connsiteY2" fmla="*/ 36 h 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7" h="1559">
                    <a:moveTo>
                      <a:pt x="0" y="36"/>
                    </a:moveTo>
                    <a:cubicBezTo>
                      <a:pt x="953" y="36"/>
                      <a:pt x="2191" y="797"/>
                      <a:pt x="476" y="1560"/>
                    </a:cubicBezTo>
                    <a:cubicBezTo>
                      <a:pt x="3620" y="1274"/>
                      <a:pt x="3620" y="-250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3" name="任意多边形: 形状 482">
                <a:extLst>
                  <a:ext uri="{FF2B5EF4-FFF2-40B4-BE49-F238E27FC236}">
                    <a16:creationId xmlns:a16="http://schemas.microsoft.com/office/drawing/2014/main" id="{D293A645-78B8-AE8E-E03D-97EA689E826C}"/>
                  </a:ext>
                </a:extLst>
              </p:cNvPr>
              <p:cNvSpPr/>
              <p:nvPr/>
            </p:nvSpPr>
            <p:spPr>
              <a:xfrm>
                <a:off x="9466471" y="3057529"/>
                <a:ext cx="2289" cy="832"/>
              </a:xfrm>
              <a:custGeom>
                <a:avLst/>
                <a:gdLst>
                  <a:gd name="connsiteX0" fmla="*/ 3 w 2289"/>
                  <a:gd name="connsiteY0" fmla="*/ 261 h 832"/>
                  <a:gd name="connsiteX1" fmla="*/ 1242 w 2289"/>
                  <a:gd name="connsiteY1" fmla="*/ 832 h 832"/>
                  <a:gd name="connsiteX2" fmla="*/ 2290 w 2289"/>
                  <a:gd name="connsiteY2" fmla="*/ 165 h 832"/>
                  <a:gd name="connsiteX3" fmla="*/ 3 w 2289"/>
                  <a:gd name="connsiteY3" fmla="*/ 261 h 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9" h="832">
                    <a:moveTo>
                      <a:pt x="3" y="261"/>
                    </a:moveTo>
                    <a:lnTo>
                      <a:pt x="1242" y="832"/>
                    </a:lnTo>
                    <a:lnTo>
                      <a:pt x="2290" y="165"/>
                    </a:lnTo>
                    <a:cubicBezTo>
                      <a:pt x="1813" y="451"/>
                      <a:pt x="-92" y="-406"/>
                      <a:pt x="3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4" name="任意多边形: 形状 483">
                <a:extLst>
                  <a:ext uri="{FF2B5EF4-FFF2-40B4-BE49-F238E27FC236}">
                    <a16:creationId xmlns:a16="http://schemas.microsoft.com/office/drawing/2014/main" id="{DA7FC5EC-6A88-8647-BF8A-2A3F348E4754}"/>
                  </a:ext>
                </a:extLst>
              </p:cNvPr>
              <p:cNvSpPr/>
              <p:nvPr/>
            </p:nvSpPr>
            <p:spPr>
              <a:xfrm>
                <a:off x="9445710" y="3050361"/>
                <a:ext cx="1905" cy="1714"/>
              </a:xfrm>
              <a:custGeom>
                <a:avLst/>
                <a:gdLst>
                  <a:gd name="connsiteX0" fmla="*/ 0 w 1905"/>
                  <a:gd name="connsiteY0" fmla="*/ 0 h 1714"/>
                  <a:gd name="connsiteX1" fmla="*/ 667 w 1905"/>
                  <a:gd name="connsiteY1" fmla="*/ 1714 h 1714"/>
                  <a:gd name="connsiteX2" fmla="*/ 1905 w 1905"/>
                  <a:gd name="connsiteY2" fmla="*/ 1238 h 1714"/>
                  <a:gd name="connsiteX3" fmla="*/ 0 w 1905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1714">
                    <a:moveTo>
                      <a:pt x="0" y="0"/>
                    </a:moveTo>
                    <a:cubicBezTo>
                      <a:pt x="0" y="0"/>
                      <a:pt x="571" y="1143"/>
                      <a:pt x="667" y="1714"/>
                    </a:cubicBezTo>
                    <a:lnTo>
                      <a:pt x="1905" y="1238"/>
                    </a:lnTo>
                    <a:cubicBezTo>
                      <a:pt x="1334" y="1048"/>
                      <a:pt x="95" y="85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2C275882-4AD9-5541-45A2-476A383B2028}"/>
                  </a:ext>
                </a:extLst>
              </p:cNvPr>
              <p:cNvSpPr/>
              <p:nvPr/>
            </p:nvSpPr>
            <p:spPr>
              <a:xfrm>
                <a:off x="9444567" y="3052266"/>
                <a:ext cx="1826" cy="776"/>
              </a:xfrm>
              <a:custGeom>
                <a:avLst/>
                <a:gdLst>
                  <a:gd name="connsiteX0" fmla="*/ 1810 w 1826"/>
                  <a:gd name="connsiteY0" fmla="*/ 0 h 776"/>
                  <a:gd name="connsiteX1" fmla="*/ 0 w 1826"/>
                  <a:gd name="connsiteY1" fmla="*/ 762 h 776"/>
                  <a:gd name="connsiteX2" fmla="*/ 1810 w 1826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6" h="776">
                    <a:moveTo>
                      <a:pt x="1810" y="0"/>
                    </a:moveTo>
                    <a:lnTo>
                      <a:pt x="0" y="762"/>
                    </a:lnTo>
                    <a:cubicBezTo>
                      <a:pt x="1619" y="857"/>
                      <a:pt x="1905" y="476"/>
                      <a:pt x="1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6" name="任意多边形: 形状 485">
                <a:extLst>
                  <a:ext uri="{FF2B5EF4-FFF2-40B4-BE49-F238E27FC236}">
                    <a16:creationId xmlns:a16="http://schemas.microsoft.com/office/drawing/2014/main" id="{669AF0E4-51B0-6296-687C-04397EF73F0B}"/>
                  </a:ext>
                </a:extLst>
              </p:cNvPr>
              <p:cNvSpPr/>
              <p:nvPr/>
            </p:nvSpPr>
            <p:spPr>
              <a:xfrm>
                <a:off x="9453616" y="3053885"/>
                <a:ext cx="3619" cy="1619"/>
              </a:xfrm>
              <a:custGeom>
                <a:avLst/>
                <a:gdLst>
                  <a:gd name="connsiteX0" fmla="*/ 571 w 3619"/>
                  <a:gd name="connsiteY0" fmla="*/ 1524 h 1619"/>
                  <a:gd name="connsiteX1" fmla="*/ 3619 w 3619"/>
                  <a:gd name="connsiteY1" fmla="*/ 0 h 1619"/>
                  <a:gd name="connsiteX2" fmla="*/ 0 w 3619"/>
                  <a:gd name="connsiteY2" fmla="*/ 1619 h 1619"/>
                  <a:gd name="connsiteX3" fmla="*/ 571 w 3619"/>
                  <a:gd name="connsiteY3" fmla="*/ 1524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" h="1619">
                    <a:moveTo>
                      <a:pt x="571" y="1524"/>
                    </a:moveTo>
                    <a:lnTo>
                      <a:pt x="3619" y="0"/>
                    </a:lnTo>
                    <a:lnTo>
                      <a:pt x="0" y="1619"/>
                    </a:lnTo>
                    <a:lnTo>
                      <a:pt x="571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7" name="任意多边形: 形状 486">
                <a:extLst>
                  <a:ext uri="{FF2B5EF4-FFF2-40B4-BE49-F238E27FC236}">
                    <a16:creationId xmlns:a16="http://schemas.microsoft.com/office/drawing/2014/main" id="{F80A4C33-A858-6B86-1175-7576501CEB45}"/>
                  </a:ext>
                </a:extLst>
              </p:cNvPr>
              <p:cNvSpPr/>
              <p:nvPr/>
            </p:nvSpPr>
            <p:spPr>
              <a:xfrm>
                <a:off x="9437900" y="3049408"/>
                <a:ext cx="1809" cy="1619"/>
              </a:xfrm>
              <a:custGeom>
                <a:avLst/>
                <a:gdLst>
                  <a:gd name="connsiteX0" fmla="*/ 762 w 1809"/>
                  <a:gd name="connsiteY0" fmla="*/ 1048 h 1619"/>
                  <a:gd name="connsiteX1" fmla="*/ 1810 w 1809"/>
                  <a:gd name="connsiteY1" fmla="*/ 0 h 1619"/>
                  <a:gd name="connsiteX2" fmla="*/ 0 w 1809"/>
                  <a:gd name="connsiteY2" fmla="*/ 1619 h 1619"/>
                  <a:gd name="connsiteX3" fmla="*/ 762 w 1809"/>
                  <a:gd name="connsiteY3" fmla="*/ 1048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619">
                    <a:moveTo>
                      <a:pt x="762" y="1048"/>
                    </a:moveTo>
                    <a:lnTo>
                      <a:pt x="1810" y="0"/>
                    </a:lnTo>
                    <a:lnTo>
                      <a:pt x="0" y="1619"/>
                    </a:lnTo>
                    <a:lnTo>
                      <a:pt x="762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8" name="任意多边形: 形状 487">
                <a:extLst>
                  <a:ext uri="{FF2B5EF4-FFF2-40B4-BE49-F238E27FC236}">
                    <a16:creationId xmlns:a16="http://schemas.microsoft.com/office/drawing/2014/main" id="{9F0DEEF9-4F65-87E8-2260-E4237EC4C62B}"/>
                  </a:ext>
                </a:extLst>
              </p:cNvPr>
              <p:cNvSpPr/>
              <p:nvPr/>
            </p:nvSpPr>
            <p:spPr>
              <a:xfrm>
                <a:off x="9430661" y="3048360"/>
                <a:ext cx="3562" cy="2000"/>
              </a:xfrm>
              <a:custGeom>
                <a:avLst/>
                <a:gdLst>
                  <a:gd name="connsiteX0" fmla="*/ 3334 w 3562"/>
                  <a:gd name="connsiteY0" fmla="*/ 2000 h 2000"/>
                  <a:gd name="connsiteX1" fmla="*/ 3334 w 3562"/>
                  <a:gd name="connsiteY1" fmla="*/ 0 h 2000"/>
                  <a:gd name="connsiteX2" fmla="*/ 0 w 3562"/>
                  <a:gd name="connsiteY2" fmla="*/ 1524 h 2000"/>
                  <a:gd name="connsiteX3" fmla="*/ 3334 w 3562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000">
                    <a:moveTo>
                      <a:pt x="3334" y="2000"/>
                    </a:moveTo>
                    <a:cubicBezTo>
                      <a:pt x="4191" y="1143"/>
                      <a:pt x="2286" y="571"/>
                      <a:pt x="3334" y="0"/>
                    </a:cubicBezTo>
                    <a:cubicBezTo>
                      <a:pt x="2134" y="286"/>
                      <a:pt x="1000" y="810"/>
                      <a:pt x="0" y="1524"/>
                    </a:cubicBezTo>
                    <a:cubicBezTo>
                      <a:pt x="1133" y="1267"/>
                      <a:pt x="2314" y="1438"/>
                      <a:pt x="3334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9" name="任意多边形: 形状 488">
                <a:extLst>
                  <a:ext uri="{FF2B5EF4-FFF2-40B4-BE49-F238E27FC236}">
                    <a16:creationId xmlns:a16="http://schemas.microsoft.com/office/drawing/2014/main" id="{BE5838C9-9B3C-9F9B-00DF-785F0E49E582}"/>
                  </a:ext>
                </a:extLst>
              </p:cNvPr>
              <p:cNvSpPr/>
              <p:nvPr/>
            </p:nvSpPr>
            <p:spPr>
              <a:xfrm>
                <a:off x="9428851" y="3050170"/>
                <a:ext cx="1619" cy="1047"/>
              </a:xfrm>
              <a:custGeom>
                <a:avLst/>
                <a:gdLst>
                  <a:gd name="connsiteX0" fmla="*/ 0 w 1619"/>
                  <a:gd name="connsiteY0" fmla="*/ 1048 h 1047"/>
                  <a:gd name="connsiteX1" fmla="*/ 1619 w 1619"/>
                  <a:gd name="connsiteY1" fmla="*/ 0 h 1047"/>
                  <a:gd name="connsiteX2" fmla="*/ 0 w 1619"/>
                  <a:gd name="connsiteY2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1047">
                    <a:moveTo>
                      <a:pt x="0" y="1048"/>
                    </a:moveTo>
                    <a:cubicBezTo>
                      <a:pt x="571" y="743"/>
                      <a:pt x="1114" y="390"/>
                      <a:pt x="1619" y="0"/>
                    </a:cubicBezTo>
                    <a:cubicBezTo>
                      <a:pt x="1019" y="248"/>
                      <a:pt x="467" y="600"/>
                      <a:pt x="0" y="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0" name="任意多边形: 形状 489">
                <a:extLst>
                  <a:ext uri="{FF2B5EF4-FFF2-40B4-BE49-F238E27FC236}">
                    <a16:creationId xmlns:a16="http://schemas.microsoft.com/office/drawing/2014/main" id="{7FBC2D00-8768-E9A6-3B7C-43A9C840ED20}"/>
                  </a:ext>
                </a:extLst>
              </p:cNvPr>
              <p:cNvSpPr/>
              <p:nvPr/>
            </p:nvSpPr>
            <p:spPr>
              <a:xfrm>
                <a:off x="9439995" y="3051503"/>
                <a:ext cx="1428" cy="1333"/>
              </a:xfrm>
              <a:custGeom>
                <a:avLst/>
                <a:gdLst>
                  <a:gd name="connsiteX0" fmla="*/ 1429 w 1428"/>
                  <a:gd name="connsiteY0" fmla="*/ 1334 h 1333"/>
                  <a:gd name="connsiteX1" fmla="*/ 0 w 1428"/>
                  <a:gd name="connsiteY1" fmla="*/ 0 h 1333"/>
                  <a:gd name="connsiteX2" fmla="*/ 667 w 1428"/>
                  <a:gd name="connsiteY2" fmla="*/ 1334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1333">
                    <a:moveTo>
                      <a:pt x="1429" y="1334"/>
                    </a:moveTo>
                    <a:cubicBezTo>
                      <a:pt x="1200" y="676"/>
                      <a:pt x="667" y="181"/>
                      <a:pt x="0" y="0"/>
                    </a:cubicBezTo>
                    <a:lnTo>
                      <a:pt x="667" y="133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1" name="任意多边形: 形状 490">
                <a:extLst>
                  <a:ext uri="{FF2B5EF4-FFF2-40B4-BE49-F238E27FC236}">
                    <a16:creationId xmlns:a16="http://schemas.microsoft.com/office/drawing/2014/main" id="{320F91B5-5C8D-92A3-FB7C-9FB0D1AFFD21}"/>
                  </a:ext>
                </a:extLst>
              </p:cNvPr>
              <p:cNvSpPr/>
              <p:nvPr/>
            </p:nvSpPr>
            <p:spPr>
              <a:xfrm>
                <a:off x="9440757" y="305283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2" name="任意多边形: 形状 491">
                <a:extLst>
                  <a:ext uri="{FF2B5EF4-FFF2-40B4-BE49-F238E27FC236}">
                    <a16:creationId xmlns:a16="http://schemas.microsoft.com/office/drawing/2014/main" id="{55A3A73C-6294-4114-F348-6973CD6A61B1}"/>
                  </a:ext>
                </a:extLst>
              </p:cNvPr>
              <p:cNvSpPr/>
              <p:nvPr/>
            </p:nvSpPr>
            <p:spPr>
              <a:xfrm>
                <a:off x="9441615" y="305283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3" name="任意多边形: 形状 492">
                <a:extLst>
                  <a:ext uri="{FF2B5EF4-FFF2-40B4-BE49-F238E27FC236}">
                    <a16:creationId xmlns:a16="http://schemas.microsoft.com/office/drawing/2014/main" id="{5997867F-AA56-7BE3-989C-3D7C69ADB0BC}"/>
                  </a:ext>
                </a:extLst>
              </p:cNvPr>
              <p:cNvSpPr/>
              <p:nvPr/>
            </p:nvSpPr>
            <p:spPr>
              <a:xfrm>
                <a:off x="9447346" y="3054266"/>
                <a:ext cx="2079" cy="2571"/>
              </a:xfrm>
              <a:custGeom>
                <a:avLst/>
                <a:gdLst>
                  <a:gd name="connsiteX0" fmla="*/ 2079 w 2079"/>
                  <a:gd name="connsiteY0" fmla="*/ 0 h 2571"/>
                  <a:gd name="connsiteX1" fmla="*/ 936 w 2079"/>
                  <a:gd name="connsiteY1" fmla="*/ 2572 h 2571"/>
                  <a:gd name="connsiteX2" fmla="*/ 2079 w 2079"/>
                  <a:gd name="connsiteY2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9" h="2571">
                    <a:moveTo>
                      <a:pt x="2079" y="0"/>
                    </a:moveTo>
                    <a:cubicBezTo>
                      <a:pt x="936" y="762"/>
                      <a:pt x="-1255" y="1524"/>
                      <a:pt x="936" y="2572"/>
                    </a:cubicBezTo>
                    <a:cubicBezTo>
                      <a:pt x="1698" y="1714"/>
                      <a:pt x="460" y="1048"/>
                      <a:pt x="20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4" name="任意多边形: 形状 493">
                <a:extLst>
                  <a:ext uri="{FF2B5EF4-FFF2-40B4-BE49-F238E27FC236}">
                    <a16:creationId xmlns:a16="http://schemas.microsoft.com/office/drawing/2014/main" id="{DC27F41F-7744-E01C-86D4-B40AE0120A78}"/>
                  </a:ext>
                </a:extLst>
              </p:cNvPr>
              <p:cNvSpPr/>
              <p:nvPr/>
            </p:nvSpPr>
            <p:spPr>
              <a:xfrm>
                <a:off x="9442758" y="3053218"/>
                <a:ext cx="2000" cy="1143"/>
              </a:xfrm>
              <a:custGeom>
                <a:avLst/>
                <a:gdLst>
                  <a:gd name="connsiteX0" fmla="*/ 0 w 2000"/>
                  <a:gd name="connsiteY0" fmla="*/ 1143 h 1143"/>
                  <a:gd name="connsiteX1" fmla="*/ 2000 w 2000"/>
                  <a:gd name="connsiteY1" fmla="*/ 1143 h 1143"/>
                  <a:gd name="connsiteX2" fmla="*/ 2000 w 2000"/>
                  <a:gd name="connsiteY2" fmla="*/ 0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1143">
                    <a:moveTo>
                      <a:pt x="0" y="1143"/>
                    </a:moveTo>
                    <a:lnTo>
                      <a:pt x="2000" y="1143"/>
                    </a:lnTo>
                    <a:cubicBezTo>
                      <a:pt x="2000" y="1143"/>
                      <a:pt x="2000" y="381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5" name="任意多边形: 形状 494">
                <a:extLst>
                  <a:ext uri="{FF2B5EF4-FFF2-40B4-BE49-F238E27FC236}">
                    <a16:creationId xmlns:a16="http://schemas.microsoft.com/office/drawing/2014/main" id="{B1801DB2-B08D-16D5-C81F-63F3A6173C85}"/>
                  </a:ext>
                </a:extLst>
              </p:cNvPr>
              <p:cNvSpPr/>
              <p:nvPr/>
            </p:nvSpPr>
            <p:spPr>
              <a:xfrm>
                <a:off x="9441519" y="3054266"/>
                <a:ext cx="952" cy="476"/>
              </a:xfrm>
              <a:custGeom>
                <a:avLst/>
                <a:gdLst>
                  <a:gd name="connsiteX0" fmla="*/ 0 w 952"/>
                  <a:gd name="connsiteY0" fmla="*/ 476 h 476"/>
                  <a:gd name="connsiteX1" fmla="*/ 953 w 952"/>
                  <a:gd name="connsiteY1" fmla="*/ 95 h 476"/>
                  <a:gd name="connsiteX2" fmla="*/ 286 w 952"/>
                  <a:gd name="connsiteY2" fmla="*/ 0 h 476"/>
                  <a:gd name="connsiteX3" fmla="*/ 0 w 952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476">
                    <a:moveTo>
                      <a:pt x="0" y="476"/>
                    </a:moveTo>
                    <a:lnTo>
                      <a:pt x="953" y="95"/>
                    </a:lnTo>
                    <a:lnTo>
                      <a:pt x="286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6" name="任意多边形: 形状 495">
                <a:extLst>
                  <a:ext uri="{FF2B5EF4-FFF2-40B4-BE49-F238E27FC236}">
                    <a16:creationId xmlns:a16="http://schemas.microsoft.com/office/drawing/2014/main" id="{C0FEF1E7-6A2B-430E-D33E-258873590BA1}"/>
                  </a:ext>
                </a:extLst>
              </p:cNvPr>
              <p:cNvSpPr/>
              <p:nvPr/>
            </p:nvSpPr>
            <p:spPr>
              <a:xfrm>
                <a:off x="9429423" y="3052352"/>
                <a:ext cx="3441" cy="782"/>
              </a:xfrm>
              <a:custGeom>
                <a:avLst/>
                <a:gdLst>
                  <a:gd name="connsiteX0" fmla="*/ 2762 w 3441"/>
                  <a:gd name="connsiteY0" fmla="*/ 8 h 782"/>
                  <a:gd name="connsiteX1" fmla="*/ 0 w 3441"/>
                  <a:gd name="connsiteY1" fmla="*/ 675 h 782"/>
                  <a:gd name="connsiteX2" fmla="*/ 3334 w 3441"/>
                  <a:gd name="connsiteY2" fmla="*/ 675 h 782"/>
                  <a:gd name="connsiteX3" fmla="*/ 2762 w 3441"/>
                  <a:gd name="connsiteY3" fmla="*/ 8 h 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1" h="782">
                    <a:moveTo>
                      <a:pt x="2762" y="8"/>
                    </a:moveTo>
                    <a:cubicBezTo>
                      <a:pt x="1914" y="475"/>
                      <a:pt x="962" y="704"/>
                      <a:pt x="0" y="675"/>
                    </a:cubicBezTo>
                    <a:cubicBezTo>
                      <a:pt x="1105" y="818"/>
                      <a:pt x="2229" y="818"/>
                      <a:pt x="3334" y="675"/>
                    </a:cubicBezTo>
                    <a:cubicBezTo>
                      <a:pt x="3334" y="675"/>
                      <a:pt x="3810" y="-87"/>
                      <a:pt x="27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7" name="任意多边形: 形状 496">
                <a:extLst>
                  <a:ext uri="{FF2B5EF4-FFF2-40B4-BE49-F238E27FC236}">
                    <a16:creationId xmlns:a16="http://schemas.microsoft.com/office/drawing/2014/main" id="{D315702B-FF68-D92F-A1DB-AC7241D1DB36}"/>
                  </a:ext>
                </a:extLst>
              </p:cNvPr>
              <p:cNvSpPr/>
              <p:nvPr/>
            </p:nvSpPr>
            <p:spPr>
              <a:xfrm>
                <a:off x="9436376" y="3052646"/>
                <a:ext cx="9525" cy="126"/>
              </a:xfrm>
              <a:custGeom>
                <a:avLst/>
                <a:gdLst>
                  <a:gd name="connsiteX0" fmla="*/ 0 w 9525"/>
                  <a:gd name="connsiteY0" fmla="*/ 0 h 126"/>
                  <a:gd name="connsiteX1" fmla="*/ 0 w 9525"/>
                  <a:gd name="connsiteY1" fmla="*/ 0 h 126"/>
                  <a:gd name="connsiteX2" fmla="*/ 0 w 9525"/>
                  <a:gd name="connsiteY2" fmla="*/ 0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28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8" name="任意多边形: 形状 497">
                <a:extLst>
                  <a:ext uri="{FF2B5EF4-FFF2-40B4-BE49-F238E27FC236}">
                    <a16:creationId xmlns:a16="http://schemas.microsoft.com/office/drawing/2014/main" id="{B8545511-45A6-942C-2344-B05022EE2242}"/>
                  </a:ext>
                </a:extLst>
              </p:cNvPr>
              <p:cNvSpPr/>
              <p:nvPr/>
            </p:nvSpPr>
            <p:spPr>
              <a:xfrm>
                <a:off x="9419135" y="305302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9" name="任意多边形: 形状 498">
                <a:extLst>
                  <a:ext uri="{FF2B5EF4-FFF2-40B4-BE49-F238E27FC236}">
                    <a16:creationId xmlns:a16="http://schemas.microsoft.com/office/drawing/2014/main" id="{22499E6F-1C1F-C1B8-EA50-899282DF0A6C}"/>
                  </a:ext>
                </a:extLst>
              </p:cNvPr>
              <p:cNvSpPr/>
              <p:nvPr/>
            </p:nvSpPr>
            <p:spPr>
              <a:xfrm>
                <a:off x="9432918" y="3053599"/>
                <a:ext cx="2124" cy="257"/>
              </a:xfrm>
              <a:custGeom>
                <a:avLst/>
                <a:gdLst>
                  <a:gd name="connsiteX0" fmla="*/ 315 w 2124"/>
                  <a:gd name="connsiteY0" fmla="*/ 0 h 257"/>
                  <a:gd name="connsiteX1" fmla="*/ 2125 w 2124"/>
                  <a:gd name="connsiteY1" fmla="*/ 0 h 257"/>
                  <a:gd name="connsiteX2" fmla="*/ 124 w 2124"/>
                  <a:gd name="connsiteY2" fmla="*/ 0 h 257"/>
                  <a:gd name="connsiteX3" fmla="*/ 315 w 2124"/>
                  <a:gd name="connsiteY3" fmla="*/ 0 h 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4" h="257">
                    <a:moveTo>
                      <a:pt x="315" y="0"/>
                    </a:moveTo>
                    <a:cubicBezTo>
                      <a:pt x="867" y="343"/>
                      <a:pt x="1572" y="343"/>
                      <a:pt x="2125" y="0"/>
                    </a:cubicBezTo>
                    <a:lnTo>
                      <a:pt x="124" y="0"/>
                    </a:lnTo>
                    <a:cubicBezTo>
                      <a:pt x="124" y="0"/>
                      <a:pt x="-257" y="95"/>
                      <a:pt x="3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0" name="任意多边形: 形状 499">
                <a:extLst>
                  <a:ext uri="{FF2B5EF4-FFF2-40B4-BE49-F238E27FC236}">
                    <a16:creationId xmlns:a16="http://schemas.microsoft.com/office/drawing/2014/main" id="{A6C60617-F37A-830A-25AE-BA716ED74E63}"/>
                  </a:ext>
                </a:extLst>
              </p:cNvPr>
              <p:cNvSpPr/>
              <p:nvPr/>
            </p:nvSpPr>
            <p:spPr>
              <a:xfrm>
                <a:off x="9425993" y="3051706"/>
                <a:ext cx="1428" cy="750"/>
              </a:xfrm>
              <a:custGeom>
                <a:avLst/>
                <a:gdLst>
                  <a:gd name="connsiteX0" fmla="*/ 0 w 1428"/>
                  <a:gd name="connsiteY0" fmla="*/ 83 h 750"/>
                  <a:gd name="connsiteX1" fmla="*/ 1429 w 1428"/>
                  <a:gd name="connsiteY1" fmla="*/ 750 h 750"/>
                  <a:gd name="connsiteX2" fmla="*/ 0 w 1428"/>
                  <a:gd name="connsiteY2" fmla="*/ 83 h 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750">
                    <a:moveTo>
                      <a:pt x="0" y="83"/>
                    </a:moveTo>
                    <a:lnTo>
                      <a:pt x="1429" y="750"/>
                    </a:lnTo>
                    <a:cubicBezTo>
                      <a:pt x="1429" y="750"/>
                      <a:pt x="191" y="-298"/>
                      <a:pt x="0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06688218-E8CD-92E4-443A-4945DE69BAF5}"/>
                  </a:ext>
                </a:extLst>
              </p:cNvPr>
              <p:cNvSpPr/>
              <p:nvPr/>
            </p:nvSpPr>
            <p:spPr>
              <a:xfrm>
                <a:off x="9435815" y="3052371"/>
                <a:ext cx="84" cy="84"/>
              </a:xfrm>
              <a:custGeom>
                <a:avLst/>
                <a:gdLst>
                  <a:gd name="connsiteX0" fmla="*/ 85 w 84"/>
                  <a:gd name="connsiteY0" fmla="*/ 85 h 84"/>
                  <a:gd name="connsiteX1" fmla="*/ 85 w 84"/>
                  <a:gd name="connsiteY1" fmla="*/ 85 h 84"/>
                  <a:gd name="connsiteX2" fmla="*/ 85 w 84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85" y="85"/>
                    </a:moveTo>
                    <a:lnTo>
                      <a:pt x="85" y="85"/>
                    </a:lnTo>
                    <a:cubicBezTo>
                      <a:pt x="85" y="85"/>
                      <a:pt x="-106" y="-106"/>
                      <a:pt x="85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2" name="任意多边形: 形状 501">
                <a:extLst>
                  <a:ext uri="{FF2B5EF4-FFF2-40B4-BE49-F238E27FC236}">
                    <a16:creationId xmlns:a16="http://schemas.microsoft.com/office/drawing/2014/main" id="{AD24E417-A427-21EF-FCBC-B4CC273345A2}"/>
                  </a:ext>
                </a:extLst>
              </p:cNvPr>
              <p:cNvSpPr/>
              <p:nvPr/>
            </p:nvSpPr>
            <p:spPr>
              <a:xfrm>
                <a:off x="9434757" y="3052456"/>
                <a:ext cx="1428" cy="761"/>
              </a:xfrm>
              <a:custGeom>
                <a:avLst/>
                <a:gdLst>
                  <a:gd name="connsiteX0" fmla="*/ 1143 w 1428"/>
                  <a:gd name="connsiteY0" fmla="*/ 0 h 761"/>
                  <a:gd name="connsiteX1" fmla="*/ 0 w 1428"/>
                  <a:gd name="connsiteY1" fmla="*/ 762 h 761"/>
                  <a:gd name="connsiteX2" fmla="*/ 1429 w 1428"/>
                  <a:gd name="connsiteY2" fmla="*/ 286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761">
                    <a:moveTo>
                      <a:pt x="1143" y="0"/>
                    </a:moveTo>
                    <a:cubicBezTo>
                      <a:pt x="1143" y="0"/>
                      <a:pt x="381" y="0"/>
                      <a:pt x="0" y="762"/>
                    </a:cubicBezTo>
                    <a:lnTo>
                      <a:pt x="1429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3" name="任意多边形: 形状 502">
                <a:extLst>
                  <a:ext uri="{FF2B5EF4-FFF2-40B4-BE49-F238E27FC236}">
                    <a16:creationId xmlns:a16="http://schemas.microsoft.com/office/drawing/2014/main" id="{7CF621F1-E0A4-33B6-E69E-D9BE93C5CD46}"/>
                  </a:ext>
                </a:extLst>
              </p:cNvPr>
              <p:cNvSpPr/>
              <p:nvPr/>
            </p:nvSpPr>
            <p:spPr>
              <a:xfrm>
                <a:off x="9413845" y="3053218"/>
                <a:ext cx="7397" cy="7810"/>
              </a:xfrm>
              <a:custGeom>
                <a:avLst/>
                <a:gdLst>
                  <a:gd name="connsiteX0" fmla="*/ 2147 w 7397"/>
                  <a:gd name="connsiteY0" fmla="*/ 7811 h 7810"/>
                  <a:gd name="connsiteX1" fmla="*/ 6434 w 7397"/>
                  <a:gd name="connsiteY1" fmla="*/ 6858 h 7810"/>
                  <a:gd name="connsiteX2" fmla="*/ 5481 w 7397"/>
                  <a:gd name="connsiteY2" fmla="*/ 0 h 7810"/>
                  <a:gd name="connsiteX3" fmla="*/ 3481 w 7397"/>
                  <a:gd name="connsiteY3" fmla="*/ 1715 h 7810"/>
                  <a:gd name="connsiteX4" fmla="*/ 6148 w 7397"/>
                  <a:gd name="connsiteY4" fmla="*/ 4191 h 7810"/>
                  <a:gd name="connsiteX5" fmla="*/ 2814 w 7397"/>
                  <a:gd name="connsiteY5" fmla="*/ 3143 h 7810"/>
                  <a:gd name="connsiteX6" fmla="*/ 52 w 7397"/>
                  <a:gd name="connsiteY6" fmla="*/ 7429 h 7810"/>
                  <a:gd name="connsiteX7" fmla="*/ 2338 w 7397"/>
                  <a:gd name="connsiteY7" fmla="*/ 6668 h 7810"/>
                  <a:gd name="connsiteX8" fmla="*/ 2147 w 7397"/>
                  <a:gd name="connsiteY8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7" h="7810">
                    <a:moveTo>
                      <a:pt x="2147" y="7811"/>
                    </a:moveTo>
                    <a:cubicBezTo>
                      <a:pt x="2147" y="6668"/>
                      <a:pt x="4528" y="5620"/>
                      <a:pt x="6434" y="6858"/>
                    </a:cubicBezTo>
                    <a:cubicBezTo>
                      <a:pt x="8338" y="6001"/>
                      <a:pt x="7100" y="2191"/>
                      <a:pt x="5481" y="0"/>
                    </a:cubicBezTo>
                    <a:cubicBezTo>
                      <a:pt x="5481" y="571"/>
                      <a:pt x="5481" y="953"/>
                      <a:pt x="3481" y="1715"/>
                    </a:cubicBezTo>
                    <a:cubicBezTo>
                      <a:pt x="4147" y="2286"/>
                      <a:pt x="7767" y="3143"/>
                      <a:pt x="6148" y="4191"/>
                    </a:cubicBezTo>
                    <a:cubicBezTo>
                      <a:pt x="4528" y="5239"/>
                      <a:pt x="4052" y="4191"/>
                      <a:pt x="2814" y="3143"/>
                    </a:cubicBezTo>
                    <a:cubicBezTo>
                      <a:pt x="3862" y="4667"/>
                      <a:pt x="-520" y="5334"/>
                      <a:pt x="52" y="7429"/>
                    </a:cubicBezTo>
                    <a:lnTo>
                      <a:pt x="2338" y="6668"/>
                    </a:lnTo>
                    <a:cubicBezTo>
                      <a:pt x="2338" y="6668"/>
                      <a:pt x="1576" y="7525"/>
                      <a:pt x="2147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4" name="任意多边形: 形状 503">
                <a:extLst>
                  <a:ext uri="{FF2B5EF4-FFF2-40B4-BE49-F238E27FC236}">
                    <a16:creationId xmlns:a16="http://schemas.microsoft.com/office/drawing/2014/main" id="{09B50CF2-5335-BF0B-EDED-E91F42CD9C9E}"/>
                  </a:ext>
                </a:extLst>
              </p:cNvPr>
              <p:cNvSpPr/>
              <p:nvPr/>
            </p:nvSpPr>
            <p:spPr>
              <a:xfrm>
                <a:off x="9419231" y="3051694"/>
                <a:ext cx="4476" cy="1619"/>
              </a:xfrm>
              <a:custGeom>
                <a:avLst/>
                <a:gdLst>
                  <a:gd name="connsiteX0" fmla="*/ 3715 w 4476"/>
                  <a:gd name="connsiteY0" fmla="*/ 1619 h 1619"/>
                  <a:gd name="connsiteX1" fmla="*/ 4477 w 4476"/>
                  <a:gd name="connsiteY1" fmla="*/ 1619 h 1619"/>
                  <a:gd name="connsiteX2" fmla="*/ 1714 w 4476"/>
                  <a:gd name="connsiteY2" fmla="*/ 0 h 1619"/>
                  <a:gd name="connsiteX3" fmla="*/ 0 w 4476"/>
                  <a:gd name="connsiteY3" fmla="*/ 1429 h 1619"/>
                  <a:gd name="connsiteX4" fmla="*/ 3905 w 4476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" h="1619">
                    <a:moveTo>
                      <a:pt x="3715" y="1619"/>
                    </a:moveTo>
                    <a:lnTo>
                      <a:pt x="4477" y="1619"/>
                    </a:lnTo>
                    <a:cubicBezTo>
                      <a:pt x="3429" y="1333"/>
                      <a:pt x="2477" y="771"/>
                      <a:pt x="1714" y="0"/>
                    </a:cubicBezTo>
                    <a:cubicBezTo>
                      <a:pt x="381" y="571"/>
                      <a:pt x="95" y="1048"/>
                      <a:pt x="0" y="1429"/>
                    </a:cubicBezTo>
                    <a:lnTo>
                      <a:pt x="3905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5" name="任意多边形: 形状 504">
                <a:extLst>
                  <a:ext uri="{FF2B5EF4-FFF2-40B4-BE49-F238E27FC236}">
                    <a16:creationId xmlns:a16="http://schemas.microsoft.com/office/drawing/2014/main" id="{9B05BBE5-F76D-0EEC-6025-9967A1130A50}"/>
                  </a:ext>
                </a:extLst>
              </p:cNvPr>
              <p:cNvSpPr/>
              <p:nvPr/>
            </p:nvSpPr>
            <p:spPr>
              <a:xfrm>
                <a:off x="9423708" y="3052742"/>
                <a:ext cx="5715" cy="4019"/>
              </a:xfrm>
              <a:custGeom>
                <a:avLst/>
                <a:gdLst>
                  <a:gd name="connsiteX0" fmla="*/ 3620 w 5715"/>
                  <a:gd name="connsiteY0" fmla="*/ 476 h 4019"/>
                  <a:gd name="connsiteX1" fmla="*/ 2286 w 5715"/>
                  <a:gd name="connsiteY1" fmla="*/ 3620 h 4019"/>
                  <a:gd name="connsiteX2" fmla="*/ 5239 w 5715"/>
                  <a:gd name="connsiteY2" fmla="*/ 2000 h 4019"/>
                  <a:gd name="connsiteX3" fmla="*/ 3620 w 5715"/>
                  <a:gd name="connsiteY3" fmla="*/ 571 h 4019"/>
                  <a:gd name="connsiteX4" fmla="*/ 5715 w 5715"/>
                  <a:gd name="connsiteY4" fmla="*/ 571 h 4019"/>
                  <a:gd name="connsiteX5" fmla="*/ 3715 w 5715"/>
                  <a:gd name="connsiteY5" fmla="*/ 0 h 4019"/>
                  <a:gd name="connsiteX6" fmla="*/ 3715 w 5715"/>
                  <a:gd name="connsiteY6" fmla="*/ 0 h 4019"/>
                  <a:gd name="connsiteX7" fmla="*/ 3715 w 5715"/>
                  <a:gd name="connsiteY7" fmla="*/ 0 h 4019"/>
                  <a:gd name="connsiteX8" fmla="*/ 3715 w 5715"/>
                  <a:gd name="connsiteY8" fmla="*/ 0 h 4019"/>
                  <a:gd name="connsiteX9" fmla="*/ 3715 w 5715"/>
                  <a:gd name="connsiteY9" fmla="*/ 476 h 4019"/>
                  <a:gd name="connsiteX10" fmla="*/ 3715 w 5715"/>
                  <a:gd name="connsiteY10" fmla="*/ 0 h 4019"/>
                  <a:gd name="connsiteX11" fmla="*/ 3715 w 5715"/>
                  <a:gd name="connsiteY11" fmla="*/ 0 h 4019"/>
                  <a:gd name="connsiteX12" fmla="*/ 3715 w 5715"/>
                  <a:gd name="connsiteY12" fmla="*/ 0 h 4019"/>
                  <a:gd name="connsiteX13" fmla="*/ 0 w 5715"/>
                  <a:gd name="connsiteY13" fmla="*/ 667 h 4019"/>
                  <a:gd name="connsiteX14" fmla="*/ 3620 w 5715"/>
                  <a:gd name="connsiteY14" fmla="*/ 476 h 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" h="4019">
                    <a:moveTo>
                      <a:pt x="3620" y="476"/>
                    </a:moveTo>
                    <a:cubicBezTo>
                      <a:pt x="2953" y="1714"/>
                      <a:pt x="1048" y="2286"/>
                      <a:pt x="2286" y="3620"/>
                    </a:cubicBezTo>
                    <a:cubicBezTo>
                      <a:pt x="3524" y="4953"/>
                      <a:pt x="3905" y="2572"/>
                      <a:pt x="5239" y="2000"/>
                    </a:cubicBezTo>
                    <a:cubicBezTo>
                      <a:pt x="1524" y="2000"/>
                      <a:pt x="6382" y="1334"/>
                      <a:pt x="3620" y="571"/>
                    </a:cubicBezTo>
                    <a:lnTo>
                      <a:pt x="5715" y="571"/>
                    </a:lnTo>
                    <a:lnTo>
                      <a:pt x="3715" y="0"/>
                    </a:lnTo>
                    <a:lnTo>
                      <a:pt x="3715" y="0"/>
                    </a:lnTo>
                    <a:cubicBezTo>
                      <a:pt x="3715" y="0"/>
                      <a:pt x="3715" y="0"/>
                      <a:pt x="3715" y="0"/>
                    </a:cubicBezTo>
                    <a:lnTo>
                      <a:pt x="3715" y="0"/>
                    </a:lnTo>
                    <a:lnTo>
                      <a:pt x="3715" y="476"/>
                    </a:lnTo>
                    <a:cubicBezTo>
                      <a:pt x="2667" y="476"/>
                      <a:pt x="3715" y="476"/>
                      <a:pt x="3715" y="0"/>
                    </a:cubicBezTo>
                    <a:lnTo>
                      <a:pt x="3715" y="0"/>
                    </a:lnTo>
                    <a:lnTo>
                      <a:pt x="3715" y="0"/>
                    </a:lnTo>
                    <a:lnTo>
                      <a:pt x="0" y="667"/>
                    </a:lnTo>
                    <a:cubicBezTo>
                      <a:pt x="1210" y="762"/>
                      <a:pt x="2429" y="695"/>
                      <a:pt x="362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6" name="任意多边形: 形状 505">
                <a:extLst>
                  <a:ext uri="{FF2B5EF4-FFF2-40B4-BE49-F238E27FC236}">
                    <a16:creationId xmlns:a16="http://schemas.microsoft.com/office/drawing/2014/main" id="{2E217AFC-D587-E343-8E3B-56BEC237995A}"/>
                  </a:ext>
                </a:extLst>
              </p:cNvPr>
              <p:cNvSpPr/>
              <p:nvPr/>
            </p:nvSpPr>
            <p:spPr>
              <a:xfrm>
                <a:off x="9446017" y="3059886"/>
                <a:ext cx="169" cy="9525"/>
              </a:xfrm>
              <a:custGeom>
                <a:avLst/>
                <a:gdLst>
                  <a:gd name="connsiteX0" fmla="*/ 169 w 169"/>
                  <a:gd name="connsiteY0" fmla="*/ 0 h 9525"/>
                  <a:gd name="connsiteX1" fmla="*/ 169 w 169"/>
                  <a:gd name="connsiteY1" fmla="*/ 0 h 9525"/>
                  <a:gd name="connsiteX2" fmla="*/ 169 w 16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9525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69" y="0"/>
                      <a:pt x="-212" y="0"/>
                      <a:pt x="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7" name="任意多边形: 形状 506">
                <a:extLst>
                  <a:ext uri="{FF2B5EF4-FFF2-40B4-BE49-F238E27FC236}">
                    <a16:creationId xmlns:a16="http://schemas.microsoft.com/office/drawing/2014/main" id="{AC2850DD-0611-E83F-D336-ADBA902B278F}"/>
                  </a:ext>
                </a:extLst>
              </p:cNvPr>
              <p:cNvSpPr/>
              <p:nvPr/>
            </p:nvSpPr>
            <p:spPr>
              <a:xfrm>
                <a:off x="9442919" y="3055504"/>
                <a:ext cx="4018" cy="3785"/>
              </a:xfrm>
              <a:custGeom>
                <a:avLst/>
                <a:gdLst>
                  <a:gd name="connsiteX0" fmla="*/ 1743 w 4018"/>
                  <a:gd name="connsiteY0" fmla="*/ 3238 h 3785"/>
                  <a:gd name="connsiteX1" fmla="*/ 3172 w 4018"/>
                  <a:gd name="connsiteY1" fmla="*/ 2762 h 3785"/>
                  <a:gd name="connsiteX2" fmla="*/ 3172 w 4018"/>
                  <a:gd name="connsiteY2" fmla="*/ 3715 h 3785"/>
                  <a:gd name="connsiteX3" fmla="*/ 3172 w 4018"/>
                  <a:gd name="connsiteY3" fmla="*/ 2191 h 3785"/>
                  <a:gd name="connsiteX4" fmla="*/ 3172 w 4018"/>
                  <a:gd name="connsiteY4" fmla="*/ 2191 h 3785"/>
                  <a:gd name="connsiteX5" fmla="*/ 29 w 4018"/>
                  <a:gd name="connsiteY5" fmla="*/ 0 h 3785"/>
                  <a:gd name="connsiteX6" fmla="*/ 1743 w 4018"/>
                  <a:gd name="connsiteY6" fmla="*/ 3238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18" h="3785">
                    <a:moveTo>
                      <a:pt x="1743" y="3238"/>
                    </a:moveTo>
                    <a:cubicBezTo>
                      <a:pt x="2077" y="2800"/>
                      <a:pt x="2639" y="2610"/>
                      <a:pt x="3172" y="2762"/>
                    </a:cubicBezTo>
                    <a:cubicBezTo>
                      <a:pt x="3934" y="2762"/>
                      <a:pt x="3172" y="3334"/>
                      <a:pt x="3172" y="3715"/>
                    </a:cubicBezTo>
                    <a:cubicBezTo>
                      <a:pt x="3172" y="4096"/>
                      <a:pt x="5077" y="2857"/>
                      <a:pt x="3172" y="2191"/>
                    </a:cubicBezTo>
                    <a:lnTo>
                      <a:pt x="3172" y="2191"/>
                    </a:lnTo>
                    <a:cubicBezTo>
                      <a:pt x="1648" y="2191"/>
                      <a:pt x="-257" y="190"/>
                      <a:pt x="29" y="0"/>
                    </a:cubicBezTo>
                    <a:cubicBezTo>
                      <a:pt x="334" y="1200"/>
                      <a:pt x="924" y="2314"/>
                      <a:pt x="1743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8" name="任意多边形: 形状 507">
                <a:extLst>
                  <a:ext uri="{FF2B5EF4-FFF2-40B4-BE49-F238E27FC236}">
                    <a16:creationId xmlns:a16="http://schemas.microsoft.com/office/drawing/2014/main" id="{FEA6617C-580D-10B3-5FC5-C79AF80D00B2}"/>
                  </a:ext>
                </a:extLst>
              </p:cNvPr>
              <p:cNvSpPr/>
              <p:nvPr/>
            </p:nvSpPr>
            <p:spPr>
              <a:xfrm>
                <a:off x="9432756" y="3056266"/>
                <a:ext cx="3143" cy="1714"/>
              </a:xfrm>
              <a:custGeom>
                <a:avLst/>
                <a:gdLst>
                  <a:gd name="connsiteX0" fmla="*/ 3143 w 3143"/>
                  <a:gd name="connsiteY0" fmla="*/ 0 h 1714"/>
                  <a:gd name="connsiteX1" fmla="*/ 0 w 3143"/>
                  <a:gd name="connsiteY1" fmla="*/ 667 h 1714"/>
                  <a:gd name="connsiteX2" fmla="*/ 1619 w 3143"/>
                  <a:gd name="connsiteY2" fmla="*/ 1714 h 1714"/>
                  <a:gd name="connsiteX3" fmla="*/ 1619 w 3143"/>
                  <a:gd name="connsiteY3" fmla="*/ 1143 h 1714"/>
                  <a:gd name="connsiteX4" fmla="*/ 3143 w 3143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" h="1714">
                    <a:moveTo>
                      <a:pt x="3143" y="0"/>
                    </a:moveTo>
                    <a:lnTo>
                      <a:pt x="0" y="667"/>
                    </a:lnTo>
                    <a:lnTo>
                      <a:pt x="1619" y="1714"/>
                    </a:lnTo>
                    <a:lnTo>
                      <a:pt x="1619" y="1143"/>
                    </a:lnTo>
                    <a:cubicBezTo>
                      <a:pt x="3334" y="1334"/>
                      <a:pt x="2953" y="571"/>
                      <a:pt x="3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9" name="任意多边形: 形状 508">
                <a:extLst>
                  <a:ext uri="{FF2B5EF4-FFF2-40B4-BE49-F238E27FC236}">
                    <a16:creationId xmlns:a16="http://schemas.microsoft.com/office/drawing/2014/main" id="{686B3A4F-567B-3411-8BCA-5E22172C9518}"/>
                  </a:ext>
                </a:extLst>
              </p:cNvPr>
              <p:cNvSpPr/>
              <p:nvPr/>
            </p:nvSpPr>
            <p:spPr>
              <a:xfrm>
                <a:off x="9417326" y="3051027"/>
                <a:ext cx="1809" cy="1904"/>
              </a:xfrm>
              <a:custGeom>
                <a:avLst/>
                <a:gdLst>
                  <a:gd name="connsiteX0" fmla="*/ 1429 w 1809"/>
                  <a:gd name="connsiteY0" fmla="*/ 1333 h 1904"/>
                  <a:gd name="connsiteX1" fmla="*/ 1810 w 1809"/>
                  <a:gd name="connsiteY1" fmla="*/ 0 h 1904"/>
                  <a:gd name="connsiteX2" fmla="*/ 0 w 1809"/>
                  <a:gd name="connsiteY2" fmla="*/ 1905 h 1904"/>
                  <a:gd name="connsiteX3" fmla="*/ 1429 w 1809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904">
                    <a:moveTo>
                      <a:pt x="1429" y="1333"/>
                    </a:moveTo>
                    <a:lnTo>
                      <a:pt x="1810" y="0"/>
                    </a:lnTo>
                    <a:lnTo>
                      <a:pt x="0" y="1905"/>
                    </a:lnTo>
                    <a:lnTo>
                      <a:pt x="1429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0" name="任意多边形: 形状 509">
                <a:extLst>
                  <a:ext uri="{FF2B5EF4-FFF2-40B4-BE49-F238E27FC236}">
                    <a16:creationId xmlns:a16="http://schemas.microsoft.com/office/drawing/2014/main" id="{976E3E81-FB49-FEBA-346E-69BC8B263D0A}"/>
                  </a:ext>
                </a:extLst>
              </p:cNvPr>
              <p:cNvSpPr/>
              <p:nvPr/>
            </p:nvSpPr>
            <p:spPr>
              <a:xfrm>
                <a:off x="9413801" y="3051408"/>
                <a:ext cx="1047" cy="1143"/>
              </a:xfrm>
              <a:custGeom>
                <a:avLst/>
                <a:gdLst>
                  <a:gd name="connsiteX0" fmla="*/ 857 w 1047"/>
                  <a:gd name="connsiteY0" fmla="*/ 1143 h 1143"/>
                  <a:gd name="connsiteX1" fmla="*/ 1048 w 1047"/>
                  <a:gd name="connsiteY1" fmla="*/ 0 h 1143"/>
                  <a:gd name="connsiteX2" fmla="*/ 0 w 1047"/>
                  <a:gd name="connsiteY2" fmla="*/ 667 h 1143"/>
                  <a:gd name="connsiteX3" fmla="*/ 857 w 1047"/>
                  <a:gd name="connsiteY3" fmla="*/ 1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143">
                    <a:moveTo>
                      <a:pt x="857" y="1143"/>
                    </a:moveTo>
                    <a:lnTo>
                      <a:pt x="1048" y="0"/>
                    </a:lnTo>
                    <a:lnTo>
                      <a:pt x="0" y="667"/>
                    </a:lnTo>
                    <a:lnTo>
                      <a:pt x="857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75D0A038-6403-DE4C-450A-9F451880D54B}"/>
                  </a:ext>
                </a:extLst>
              </p:cNvPr>
              <p:cNvSpPr/>
              <p:nvPr/>
            </p:nvSpPr>
            <p:spPr>
              <a:xfrm>
                <a:off x="9183773" y="3066934"/>
                <a:ext cx="857" cy="9525"/>
              </a:xfrm>
              <a:custGeom>
                <a:avLst/>
                <a:gdLst>
                  <a:gd name="connsiteX0" fmla="*/ 857 w 857"/>
                  <a:gd name="connsiteY0" fmla="*/ 0 h 9525"/>
                  <a:gd name="connsiteX1" fmla="*/ 0 w 85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" h="9525">
                    <a:moveTo>
                      <a:pt x="85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2" name="任意多边形: 形状 511">
                <a:extLst>
                  <a:ext uri="{FF2B5EF4-FFF2-40B4-BE49-F238E27FC236}">
                    <a16:creationId xmlns:a16="http://schemas.microsoft.com/office/drawing/2014/main" id="{D0A22C5A-0D04-CE73-E86F-F59DDD227EAB}"/>
                  </a:ext>
                </a:extLst>
              </p:cNvPr>
              <p:cNvSpPr/>
              <p:nvPr/>
            </p:nvSpPr>
            <p:spPr>
              <a:xfrm>
                <a:off x="9191213" y="3066458"/>
                <a:ext cx="84" cy="571"/>
              </a:xfrm>
              <a:custGeom>
                <a:avLst/>
                <a:gdLst>
                  <a:gd name="connsiteX0" fmla="*/ 85 w 84"/>
                  <a:gd name="connsiteY0" fmla="*/ 571 h 571"/>
                  <a:gd name="connsiteX1" fmla="*/ 85 w 84"/>
                  <a:gd name="connsiteY1" fmla="*/ 0 h 571"/>
                  <a:gd name="connsiteX2" fmla="*/ 85 w 84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571">
                    <a:moveTo>
                      <a:pt x="85" y="571"/>
                    </a:moveTo>
                    <a:lnTo>
                      <a:pt x="85" y="0"/>
                    </a:lnTo>
                    <a:cubicBezTo>
                      <a:pt x="85" y="0"/>
                      <a:pt x="-106" y="476"/>
                      <a:pt x="85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3" name="任意多边形: 形状 512">
                <a:extLst>
                  <a:ext uri="{FF2B5EF4-FFF2-40B4-BE49-F238E27FC236}">
                    <a16:creationId xmlns:a16="http://schemas.microsoft.com/office/drawing/2014/main" id="{74A53186-09DF-5699-CA1D-3F3A5E2BCBF1}"/>
                  </a:ext>
                </a:extLst>
              </p:cNvPr>
              <p:cNvSpPr/>
              <p:nvPr/>
            </p:nvSpPr>
            <p:spPr>
              <a:xfrm>
                <a:off x="9311868" y="3050731"/>
                <a:ext cx="2683" cy="1915"/>
              </a:xfrm>
              <a:custGeom>
                <a:avLst/>
                <a:gdLst>
                  <a:gd name="connsiteX0" fmla="*/ 2683 w 2683"/>
                  <a:gd name="connsiteY0" fmla="*/ 1916 h 1915"/>
                  <a:gd name="connsiteX1" fmla="*/ 16 w 2683"/>
                  <a:gd name="connsiteY1" fmla="*/ 487 h 1915"/>
                  <a:gd name="connsiteX2" fmla="*/ 16 w 2683"/>
                  <a:gd name="connsiteY2" fmla="*/ 1726 h 1915"/>
                  <a:gd name="connsiteX3" fmla="*/ 2683 w 2683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3" h="1915">
                    <a:moveTo>
                      <a:pt x="2683" y="1916"/>
                    </a:moveTo>
                    <a:cubicBezTo>
                      <a:pt x="1350" y="868"/>
                      <a:pt x="-174" y="-846"/>
                      <a:pt x="16" y="487"/>
                    </a:cubicBezTo>
                    <a:lnTo>
                      <a:pt x="16" y="1726"/>
                    </a:lnTo>
                    <a:cubicBezTo>
                      <a:pt x="892" y="1440"/>
                      <a:pt x="1855" y="1506"/>
                      <a:pt x="2683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4" name="任意多边形: 形状 513">
                <a:extLst>
                  <a:ext uri="{FF2B5EF4-FFF2-40B4-BE49-F238E27FC236}">
                    <a16:creationId xmlns:a16="http://schemas.microsoft.com/office/drawing/2014/main" id="{85064E47-786D-9D52-D4A4-8007A03E85D8}"/>
                  </a:ext>
                </a:extLst>
              </p:cNvPr>
              <p:cNvSpPr/>
              <p:nvPr/>
            </p:nvSpPr>
            <p:spPr>
              <a:xfrm>
                <a:off x="9245971" y="3058647"/>
                <a:ext cx="1333" cy="1238"/>
              </a:xfrm>
              <a:custGeom>
                <a:avLst/>
                <a:gdLst>
                  <a:gd name="connsiteX0" fmla="*/ 0 w 1333"/>
                  <a:gd name="connsiteY0" fmla="*/ 1238 h 1238"/>
                  <a:gd name="connsiteX1" fmla="*/ 476 w 1333"/>
                  <a:gd name="connsiteY1" fmla="*/ 1238 h 1238"/>
                  <a:gd name="connsiteX2" fmla="*/ 1334 w 1333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1238">
                    <a:moveTo>
                      <a:pt x="0" y="1238"/>
                    </a:moveTo>
                    <a:lnTo>
                      <a:pt x="476" y="1238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5" name="任意多边形: 形状 514">
                <a:extLst>
                  <a:ext uri="{FF2B5EF4-FFF2-40B4-BE49-F238E27FC236}">
                    <a16:creationId xmlns:a16="http://schemas.microsoft.com/office/drawing/2014/main" id="{3A4733D5-4DC7-7DC8-4572-73C64035A279}"/>
                  </a:ext>
                </a:extLst>
              </p:cNvPr>
              <p:cNvSpPr/>
              <p:nvPr/>
            </p:nvSpPr>
            <p:spPr>
              <a:xfrm>
                <a:off x="9243304" y="3064648"/>
                <a:ext cx="1809" cy="857"/>
              </a:xfrm>
              <a:custGeom>
                <a:avLst/>
                <a:gdLst>
                  <a:gd name="connsiteX0" fmla="*/ 1810 w 1809"/>
                  <a:gd name="connsiteY0" fmla="*/ 857 h 857"/>
                  <a:gd name="connsiteX1" fmla="*/ 0 w 1809"/>
                  <a:gd name="connsiteY1" fmla="*/ 0 h 857"/>
                  <a:gd name="connsiteX2" fmla="*/ 1810 w 1809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857">
                    <a:moveTo>
                      <a:pt x="1810" y="857"/>
                    </a:moveTo>
                    <a:lnTo>
                      <a:pt x="0" y="0"/>
                    </a:lnTo>
                    <a:cubicBezTo>
                      <a:pt x="553" y="381"/>
                      <a:pt x="1162" y="667"/>
                      <a:pt x="1810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6" name="任意多边形: 形状 515">
                <a:extLst>
                  <a:ext uri="{FF2B5EF4-FFF2-40B4-BE49-F238E27FC236}">
                    <a16:creationId xmlns:a16="http://schemas.microsoft.com/office/drawing/2014/main" id="{EDD1C564-EB2A-F4A5-4459-BDB4D7D59B63}"/>
                  </a:ext>
                </a:extLst>
              </p:cNvPr>
              <p:cNvSpPr/>
              <p:nvPr/>
            </p:nvSpPr>
            <p:spPr>
              <a:xfrm>
                <a:off x="9147483" y="3068268"/>
                <a:ext cx="809" cy="1142"/>
              </a:xfrm>
              <a:custGeom>
                <a:avLst/>
                <a:gdLst>
                  <a:gd name="connsiteX0" fmla="*/ 762 w 809"/>
                  <a:gd name="connsiteY0" fmla="*/ 0 h 1142"/>
                  <a:gd name="connsiteX1" fmla="*/ 0 w 809"/>
                  <a:gd name="connsiteY1" fmla="*/ 1143 h 1142"/>
                  <a:gd name="connsiteX2" fmla="*/ 762 w 809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9" h="1142">
                    <a:moveTo>
                      <a:pt x="762" y="0"/>
                    </a:moveTo>
                    <a:lnTo>
                      <a:pt x="0" y="1143"/>
                    </a:lnTo>
                    <a:cubicBezTo>
                      <a:pt x="1334" y="1143"/>
                      <a:pt x="571" y="1143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7" name="任意多边形: 形状 516">
                <a:extLst>
                  <a:ext uri="{FF2B5EF4-FFF2-40B4-BE49-F238E27FC236}">
                    <a16:creationId xmlns:a16="http://schemas.microsoft.com/office/drawing/2014/main" id="{B9680B31-2097-5B3E-1AEC-C921880649A9}"/>
                  </a:ext>
                </a:extLst>
              </p:cNvPr>
              <p:cNvSpPr/>
              <p:nvPr/>
            </p:nvSpPr>
            <p:spPr>
              <a:xfrm>
                <a:off x="9370082" y="3052266"/>
                <a:ext cx="2857" cy="1185"/>
              </a:xfrm>
              <a:custGeom>
                <a:avLst/>
                <a:gdLst>
                  <a:gd name="connsiteX0" fmla="*/ 2858 w 2857"/>
                  <a:gd name="connsiteY0" fmla="*/ 762 h 1185"/>
                  <a:gd name="connsiteX1" fmla="*/ 0 w 2857"/>
                  <a:gd name="connsiteY1" fmla="*/ 0 h 1185"/>
                  <a:gd name="connsiteX2" fmla="*/ 2858 w 2857"/>
                  <a:gd name="connsiteY2" fmla="*/ 762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185">
                    <a:moveTo>
                      <a:pt x="2858" y="762"/>
                    </a:moveTo>
                    <a:cubicBezTo>
                      <a:pt x="1962" y="333"/>
                      <a:pt x="991" y="76"/>
                      <a:pt x="0" y="0"/>
                    </a:cubicBezTo>
                    <a:cubicBezTo>
                      <a:pt x="1334" y="667"/>
                      <a:pt x="2477" y="1810"/>
                      <a:pt x="2858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8" name="任意多边形: 形状 517">
                <a:extLst>
                  <a:ext uri="{FF2B5EF4-FFF2-40B4-BE49-F238E27FC236}">
                    <a16:creationId xmlns:a16="http://schemas.microsoft.com/office/drawing/2014/main" id="{1CDDAE70-7426-910E-F556-9AD1A5BA9B1E}"/>
                  </a:ext>
                </a:extLst>
              </p:cNvPr>
              <p:cNvSpPr/>
              <p:nvPr/>
            </p:nvSpPr>
            <p:spPr>
              <a:xfrm>
                <a:off x="9186535" y="3053409"/>
                <a:ext cx="769" cy="831"/>
              </a:xfrm>
              <a:custGeom>
                <a:avLst/>
                <a:gdLst>
                  <a:gd name="connsiteX0" fmla="*/ 762 w 769"/>
                  <a:gd name="connsiteY0" fmla="*/ 0 h 831"/>
                  <a:gd name="connsiteX1" fmla="*/ 0 w 769"/>
                  <a:gd name="connsiteY1" fmla="*/ 762 h 831"/>
                  <a:gd name="connsiteX2" fmla="*/ 762 w 769"/>
                  <a:gd name="connsiteY2" fmla="*/ 0 h 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9" h="831">
                    <a:moveTo>
                      <a:pt x="762" y="0"/>
                    </a:moveTo>
                    <a:cubicBezTo>
                      <a:pt x="190" y="0"/>
                      <a:pt x="0" y="476"/>
                      <a:pt x="0" y="762"/>
                    </a:cubicBezTo>
                    <a:cubicBezTo>
                      <a:pt x="0" y="1048"/>
                      <a:pt x="857" y="381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9" name="任意多边形: 形状 518">
                <a:extLst>
                  <a:ext uri="{FF2B5EF4-FFF2-40B4-BE49-F238E27FC236}">
                    <a16:creationId xmlns:a16="http://schemas.microsoft.com/office/drawing/2014/main" id="{DEE54352-CA22-D41E-115E-49C54F16FAE9}"/>
                  </a:ext>
                </a:extLst>
              </p:cNvPr>
              <p:cNvSpPr/>
              <p:nvPr/>
            </p:nvSpPr>
            <p:spPr>
              <a:xfrm>
                <a:off x="9366558" y="3051730"/>
                <a:ext cx="3333" cy="535"/>
              </a:xfrm>
              <a:custGeom>
                <a:avLst/>
                <a:gdLst>
                  <a:gd name="connsiteX0" fmla="*/ 0 w 3333"/>
                  <a:gd name="connsiteY0" fmla="*/ 536 h 535"/>
                  <a:gd name="connsiteX1" fmla="*/ 571 w 3333"/>
                  <a:gd name="connsiteY1" fmla="*/ 536 h 535"/>
                  <a:gd name="connsiteX2" fmla="*/ 3334 w 3333"/>
                  <a:gd name="connsiteY2" fmla="*/ 536 h 535"/>
                  <a:gd name="connsiteX3" fmla="*/ 0 w 3333"/>
                  <a:gd name="connsiteY3" fmla="*/ 536 h 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535">
                    <a:moveTo>
                      <a:pt x="0" y="536"/>
                    </a:moveTo>
                    <a:lnTo>
                      <a:pt x="571" y="536"/>
                    </a:lnTo>
                    <a:cubicBezTo>
                      <a:pt x="1486" y="383"/>
                      <a:pt x="2419" y="383"/>
                      <a:pt x="3334" y="536"/>
                    </a:cubicBezTo>
                    <a:cubicBezTo>
                      <a:pt x="2334" y="-179"/>
                      <a:pt x="1000" y="-179"/>
                      <a:pt x="0" y="5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0" name="任意多边形: 形状 519">
                <a:extLst>
                  <a:ext uri="{FF2B5EF4-FFF2-40B4-BE49-F238E27FC236}">
                    <a16:creationId xmlns:a16="http://schemas.microsoft.com/office/drawing/2014/main" id="{0B46BB0F-F39E-07C8-955B-A8855642B1E0}"/>
                  </a:ext>
                </a:extLst>
              </p:cNvPr>
              <p:cNvSpPr/>
              <p:nvPr/>
            </p:nvSpPr>
            <p:spPr>
              <a:xfrm>
                <a:off x="9015953" y="3067220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247BE1B0-0091-3D8A-C953-2F11A695E383}"/>
                  </a:ext>
                </a:extLst>
              </p:cNvPr>
              <p:cNvSpPr/>
              <p:nvPr/>
            </p:nvSpPr>
            <p:spPr>
              <a:xfrm>
                <a:off x="8977557" y="3054297"/>
                <a:ext cx="1619" cy="64"/>
              </a:xfrm>
              <a:custGeom>
                <a:avLst/>
                <a:gdLst>
                  <a:gd name="connsiteX0" fmla="*/ 0 w 1619"/>
                  <a:gd name="connsiteY0" fmla="*/ 64 h 64"/>
                  <a:gd name="connsiteX1" fmla="*/ 1619 w 1619"/>
                  <a:gd name="connsiteY1" fmla="*/ 64 h 64"/>
                  <a:gd name="connsiteX2" fmla="*/ 0 w 1619"/>
                  <a:gd name="connsiteY2" fmla="*/ 64 h 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64">
                    <a:moveTo>
                      <a:pt x="0" y="64"/>
                    </a:moveTo>
                    <a:lnTo>
                      <a:pt x="1619" y="64"/>
                    </a:lnTo>
                    <a:cubicBezTo>
                      <a:pt x="1086" y="-21"/>
                      <a:pt x="533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2" name="任意多边形: 形状 521">
                <a:extLst>
                  <a:ext uri="{FF2B5EF4-FFF2-40B4-BE49-F238E27FC236}">
                    <a16:creationId xmlns:a16="http://schemas.microsoft.com/office/drawing/2014/main" id="{4BFA6097-0762-161E-E0E1-AF63601E2B22}"/>
                  </a:ext>
                </a:extLst>
              </p:cNvPr>
              <p:cNvSpPr/>
              <p:nvPr/>
            </p:nvSpPr>
            <p:spPr>
              <a:xfrm>
                <a:off x="9398276" y="3051980"/>
                <a:ext cx="381" cy="9525"/>
              </a:xfrm>
              <a:custGeom>
                <a:avLst/>
                <a:gdLst>
                  <a:gd name="connsiteX0" fmla="*/ 0 w 381"/>
                  <a:gd name="connsiteY0" fmla="*/ 0 h 9525"/>
                  <a:gd name="connsiteX1" fmla="*/ 0 w 38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" h="9525">
                    <a:moveTo>
                      <a:pt x="0" y="0"/>
                    </a:moveTo>
                    <a:cubicBezTo>
                      <a:pt x="858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3" name="任意多边形: 形状 522">
                <a:extLst>
                  <a:ext uri="{FF2B5EF4-FFF2-40B4-BE49-F238E27FC236}">
                    <a16:creationId xmlns:a16="http://schemas.microsoft.com/office/drawing/2014/main" id="{E38292AA-D2CC-C853-37A0-0AD48A204C06}"/>
                  </a:ext>
                </a:extLst>
              </p:cNvPr>
              <p:cNvSpPr/>
              <p:nvPr/>
            </p:nvSpPr>
            <p:spPr>
              <a:xfrm>
                <a:off x="9402388" y="3057028"/>
                <a:ext cx="78" cy="571"/>
              </a:xfrm>
              <a:custGeom>
                <a:avLst/>
                <a:gdLst>
                  <a:gd name="connsiteX0" fmla="*/ 78 w 78"/>
                  <a:gd name="connsiteY0" fmla="*/ 0 h 571"/>
                  <a:gd name="connsiteX1" fmla="*/ 78 w 78"/>
                  <a:gd name="connsiteY1" fmla="*/ 571 h 571"/>
                  <a:gd name="connsiteX2" fmla="*/ 78 w 78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571">
                    <a:moveTo>
                      <a:pt x="78" y="0"/>
                    </a:moveTo>
                    <a:cubicBezTo>
                      <a:pt x="-26" y="181"/>
                      <a:pt x="-26" y="390"/>
                      <a:pt x="78" y="571"/>
                    </a:cubicBezTo>
                    <a:cubicBezTo>
                      <a:pt x="12" y="390"/>
                      <a:pt x="12" y="181"/>
                      <a:pt x="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4" name="任意多边形: 形状 523">
                <a:extLst>
                  <a:ext uri="{FF2B5EF4-FFF2-40B4-BE49-F238E27FC236}">
                    <a16:creationId xmlns:a16="http://schemas.microsoft.com/office/drawing/2014/main" id="{A12D433A-0EC0-3074-7EFA-EAB87A7FDA57}"/>
                  </a:ext>
                </a:extLst>
              </p:cNvPr>
              <p:cNvSpPr/>
              <p:nvPr/>
            </p:nvSpPr>
            <p:spPr>
              <a:xfrm>
                <a:off x="9358080" y="3059886"/>
                <a:ext cx="84" cy="211"/>
              </a:xfrm>
              <a:custGeom>
                <a:avLst/>
                <a:gdLst>
                  <a:gd name="connsiteX0" fmla="*/ 0 w 84"/>
                  <a:gd name="connsiteY0" fmla="*/ 0 h 211"/>
                  <a:gd name="connsiteX1" fmla="*/ 0 w 84"/>
                  <a:gd name="connsiteY1" fmla="*/ 0 h 211"/>
                  <a:gd name="connsiteX2" fmla="*/ 0 w 84"/>
                  <a:gd name="connsiteY2" fmla="*/ 0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211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5" name="任意多边形: 形状 524">
                <a:extLst>
                  <a:ext uri="{FF2B5EF4-FFF2-40B4-BE49-F238E27FC236}">
                    <a16:creationId xmlns:a16="http://schemas.microsoft.com/office/drawing/2014/main" id="{6326CB09-93A5-A673-A277-30665DE96247}"/>
                  </a:ext>
                </a:extLst>
              </p:cNvPr>
              <p:cNvSpPr/>
              <p:nvPr/>
            </p:nvSpPr>
            <p:spPr>
              <a:xfrm>
                <a:off x="9398466" y="3052551"/>
                <a:ext cx="1142" cy="9525"/>
              </a:xfrm>
              <a:custGeom>
                <a:avLst/>
                <a:gdLst>
                  <a:gd name="connsiteX0" fmla="*/ 1143 w 1142"/>
                  <a:gd name="connsiteY0" fmla="*/ 0 h 9525"/>
                  <a:gd name="connsiteX1" fmla="*/ 0 w 114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2" h="9525">
                    <a:moveTo>
                      <a:pt x="114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6" name="任意多边形: 形状 525">
                <a:extLst>
                  <a:ext uri="{FF2B5EF4-FFF2-40B4-BE49-F238E27FC236}">
                    <a16:creationId xmlns:a16="http://schemas.microsoft.com/office/drawing/2014/main" id="{4ECDCA69-BA94-D354-1284-AC11B182C596}"/>
                  </a:ext>
                </a:extLst>
              </p:cNvPr>
              <p:cNvSpPr/>
              <p:nvPr/>
            </p:nvSpPr>
            <p:spPr>
              <a:xfrm>
                <a:off x="9399419" y="3051895"/>
                <a:ext cx="761" cy="84"/>
              </a:xfrm>
              <a:custGeom>
                <a:avLst/>
                <a:gdLst>
                  <a:gd name="connsiteX0" fmla="*/ 0 w 761"/>
                  <a:gd name="connsiteY0" fmla="*/ 85 h 84"/>
                  <a:gd name="connsiteX1" fmla="*/ 762 w 761"/>
                  <a:gd name="connsiteY1" fmla="*/ 85 h 84"/>
                  <a:gd name="connsiteX2" fmla="*/ 0 w 761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84">
                    <a:moveTo>
                      <a:pt x="0" y="85"/>
                    </a:moveTo>
                    <a:lnTo>
                      <a:pt x="762" y="85"/>
                    </a:lnTo>
                    <a:cubicBezTo>
                      <a:pt x="762" y="85"/>
                      <a:pt x="762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7" name="任意多边形: 形状 526">
                <a:extLst>
                  <a:ext uri="{FF2B5EF4-FFF2-40B4-BE49-F238E27FC236}">
                    <a16:creationId xmlns:a16="http://schemas.microsoft.com/office/drawing/2014/main" id="{47069C5D-DA17-B735-9B5B-B57B82FB8660}"/>
                  </a:ext>
                </a:extLst>
              </p:cNvPr>
              <p:cNvSpPr/>
              <p:nvPr/>
            </p:nvSpPr>
            <p:spPr>
              <a:xfrm>
                <a:off x="9397038" y="3052075"/>
                <a:ext cx="1428" cy="9525"/>
              </a:xfrm>
              <a:custGeom>
                <a:avLst/>
                <a:gdLst>
                  <a:gd name="connsiteX0" fmla="*/ 0 w 1428"/>
                  <a:gd name="connsiteY0" fmla="*/ 0 h 9525"/>
                  <a:gd name="connsiteX1" fmla="*/ 1429 w 1428"/>
                  <a:gd name="connsiteY1" fmla="*/ 0 h 9525"/>
                  <a:gd name="connsiteX2" fmla="*/ 1429 w 1428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9525">
                    <a:moveTo>
                      <a:pt x="0" y="0"/>
                    </a:moveTo>
                    <a:lnTo>
                      <a:pt x="1429" y="0"/>
                    </a:lnTo>
                    <a:lnTo>
                      <a:pt x="14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8" name="任意多边形: 形状 527">
                <a:extLst>
                  <a:ext uri="{FF2B5EF4-FFF2-40B4-BE49-F238E27FC236}">
                    <a16:creationId xmlns:a16="http://schemas.microsoft.com/office/drawing/2014/main" id="{41FD7DFF-AE43-82AA-EE17-D52C312A869F}"/>
                  </a:ext>
                </a:extLst>
              </p:cNvPr>
              <p:cNvSpPr/>
              <p:nvPr/>
            </p:nvSpPr>
            <p:spPr>
              <a:xfrm>
                <a:off x="9086607" y="3063791"/>
                <a:ext cx="296" cy="169"/>
              </a:xfrm>
              <a:custGeom>
                <a:avLst/>
                <a:gdLst>
                  <a:gd name="connsiteX0" fmla="*/ 296 w 296"/>
                  <a:gd name="connsiteY0" fmla="*/ 0 h 169"/>
                  <a:gd name="connsiteX1" fmla="*/ 296 w 296"/>
                  <a:gd name="connsiteY1" fmla="*/ 0 h 169"/>
                  <a:gd name="connsiteX2" fmla="*/ 296 w 296"/>
                  <a:gd name="connsiteY2" fmla="*/ 0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169">
                    <a:moveTo>
                      <a:pt x="296" y="0"/>
                    </a:moveTo>
                    <a:cubicBezTo>
                      <a:pt x="296" y="0"/>
                      <a:pt x="296" y="0"/>
                      <a:pt x="296" y="0"/>
                    </a:cubicBezTo>
                    <a:cubicBezTo>
                      <a:pt x="296" y="0"/>
                      <a:pt x="-370" y="381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9" name="任意多边形: 形状 528">
                <a:extLst>
                  <a:ext uri="{FF2B5EF4-FFF2-40B4-BE49-F238E27FC236}">
                    <a16:creationId xmlns:a16="http://schemas.microsoft.com/office/drawing/2014/main" id="{CC2E67CE-F2FC-6B3E-F831-E39FBB3458C9}"/>
                  </a:ext>
                </a:extLst>
              </p:cNvPr>
              <p:cNvSpPr/>
              <p:nvPr/>
            </p:nvSpPr>
            <p:spPr>
              <a:xfrm>
                <a:off x="9292072" y="30658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0" name="任意多边形: 形状 529">
                <a:extLst>
                  <a:ext uri="{FF2B5EF4-FFF2-40B4-BE49-F238E27FC236}">
                    <a16:creationId xmlns:a16="http://schemas.microsoft.com/office/drawing/2014/main" id="{E3E2568B-3B4A-F159-E6FF-E2C7C53C30B4}"/>
                  </a:ext>
                </a:extLst>
              </p:cNvPr>
              <p:cNvSpPr/>
              <p:nvPr/>
            </p:nvSpPr>
            <p:spPr>
              <a:xfrm>
                <a:off x="9288929" y="3062076"/>
                <a:ext cx="3143" cy="4762"/>
              </a:xfrm>
              <a:custGeom>
                <a:avLst/>
                <a:gdLst>
                  <a:gd name="connsiteX0" fmla="*/ 0 w 3143"/>
                  <a:gd name="connsiteY0" fmla="*/ 4763 h 4762"/>
                  <a:gd name="connsiteX1" fmla="*/ 3143 w 3143"/>
                  <a:gd name="connsiteY1" fmla="*/ 3715 h 4762"/>
                  <a:gd name="connsiteX2" fmla="*/ 2096 w 3143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3" h="4762">
                    <a:moveTo>
                      <a:pt x="0" y="4763"/>
                    </a:moveTo>
                    <a:cubicBezTo>
                      <a:pt x="1333" y="3143"/>
                      <a:pt x="2096" y="3334"/>
                      <a:pt x="3143" y="3715"/>
                    </a:cubicBezTo>
                    <a:lnTo>
                      <a:pt x="20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641B9418-60C4-FACE-8C21-73F65BBC1081}"/>
                  </a:ext>
                </a:extLst>
              </p:cNvPr>
              <p:cNvSpPr/>
              <p:nvPr/>
            </p:nvSpPr>
            <p:spPr>
              <a:xfrm>
                <a:off x="8971175" y="3048683"/>
                <a:ext cx="442912" cy="22537"/>
              </a:xfrm>
              <a:custGeom>
                <a:avLst/>
                <a:gdLst>
                  <a:gd name="connsiteX0" fmla="*/ 197549 w 442912"/>
                  <a:gd name="connsiteY0" fmla="*/ 18632 h 22537"/>
                  <a:gd name="connsiteX1" fmla="*/ 199739 w 442912"/>
                  <a:gd name="connsiteY1" fmla="*/ 19775 h 22537"/>
                  <a:gd name="connsiteX2" fmla="*/ 197167 w 442912"/>
                  <a:gd name="connsiteY2" fmla="*/ 22537 h 22537"/>
                  <a:gd name="connsiteX3" fmla="*/ 206026 w 442912"/>
                  <a:gd name="connsiteY3" fmla="*/ 18156 h 22537"/>
                  <a:gd name="connsiteX4" fmla="*/ 207454 w 442912"/>
                  <a:gd name="connsiteY4" fmla="*/ 19013 h 22537"/>
                  <a:gd name="connsiteX5" fmla="*/ 206502 w 442912"/>
                  <a:gd name="connsiteY5" fmla="*/ 19013 h 22537"/>
                  <a:gd name="connsiteX6" fmla="*/ 212217 w 442912"/>
                  <a:gd name="connsiteY6" fmla="*/ 16727 h 22537"/>
                  <a:gd name="connsiteX7" fmla="*/ 213455 w 442912"/>
                  <a:gd name="connsiteY7" fmla="*/ 18060 h 22537"/>
                  <a:gd name="connsiteX8" fmla="*/ 216313 w 442912"/>
                  <a:gd name="connsiteY8" fmla="*/ 17108 h 22537"/>
                  <a:gd name="connsiteX9" fmla="*/ 216313 w 442912"/>
                  <a:gd name="connsiteY9" fmla="*/ 17775 h 22537"/>
                  <a:gd name="connsiteX10" fmla="*/ 220504 w 442912"/>
                  <a:gd name="connsiteY10" fmla="*/ 17775 h 22537"/>
                  <a:gd name="connsiteX11" fmla="*/ 220504 w 442912"/>
                  <a:gd name="connsiteY11" fmla="*/ 17775 h 22537"/>
                  <a:gd name="connsiteX12" fmla="*/ 223171 w 442912"/>
                  <a:gd name="connsiteY12" fmla="*/ 15775 h 22537"/>
                  <a:gd name="connsiteX13" fmla="*/ 223171 w 442912"/>
                  <a:gd name="connsiteY13" fmla="*/ 16632 h 22537"/>
                  <a:gd name="connsiteX14" fmla="*/ 225552 w 442912"/>
                  <a:gd name="connsiteY14" fmla="*/ 15679 h 22537"/>
                  <a:gd name="connsiteX15" fmla="*/ 222980 w 442912"/>
                  <a:gd name="connsiteY15" fmla="*/ 17584 h 22537"/>
                  <a:gd name="connsiteX16" fmla="*/ 229648 w 442912"/>
                  <a:gd name="connsiteY16" fmla="*/ 18918 h 22537"/>
                  <a:gd name="connsiteX17" fmla="*/ 227457 w 442912"/>
                  <a:gd name="connsiteY17" fmla="*/ 19394 h 22537"/>
                  <a:gd name="connsiteX18" fmla="*/ 233172 w 442912"/>
                  <a:gd name="connsiteY18" fmla="*/ 22251 h 22537"/>
                  <a:gd name="connsiteX19" fmla="*/ 230600 w 442912"/>
                  <a:gd name="connsiteY19" fmla="*/ 17679 h 22537"/>
                  <a:gd name="connsiteX20" fmla="*/ 233743 w 442912"/>
                  <a:gd name="connsiteY20" fmla="*/ 17679 h 22537"/>
                  <a:gd name="connsiteX21" fmla="*/ 236792 w 442912"/>
                  <a:gd name="connsiteY21" fmla="*/ 18632 h 22537"/>
                  <a:gd name="connsiteX22" fmla="*/ 236792 w 442912"/>
                  <a:gd name="connsiteY22" fmla="*/ 20537 h 22537"/>
                  <a:gd name="connsiteX23" fmla="*/ 239554 w 442912"/>
                  <a:gd name="connsiteY23" fmla="*/ 18156 h 22537"/>
                  <a:gd name="connsiteX24" fmla="*/ 242507 w 442912"/>
                  <a:gd name="connsiteY24" fmla="*/ 21013 h 22537"/>
                  <a:gd name="connsiteX25" fmla="*/ 244126 w 442912"/>
                  <a:gd name="connsiteY25" fmla="*/ 18346 h 22537"/>
                  <a:gd name="connsiteX26" fmla="*/ 252032 w 442912"/>
                  <a:gd name="connsiteY26" fmla="*/ 17203 h 22537"/>
                  <a:gd name="connsiteX27" fmla="*/ 252032 w 442912"/>
                  <a:gd name="connsiteY27" fmla="*/ 18822 h 22537"/>
                  <a:gd name="connsiteX28" fmla="*/ 253746 w 442912"/>
                  <a:gd name="connsiteY28" fmla="*/ 17394 h 22537"/>
                  <a:gd name="connsiteX29" fmla="*/ 253746 w 442912"/>
                  <a:gd name="connsiteY29" fmla="*/ 18060 h 22537"/>
                  <a:gd name="connsiteX30" fmla="*/ 256127 w 442912"/>
                  <a:gd name="connsiteY30" fmla="*/ 15679 h 22537"/>
                  <a:gd name="connsiteX31" fmla="*/ 263461 w 442912"/>
                  <a:gd name="connsiteY31" fmla="*/ 16346 h 22537"/>
                  <a:gd name="connsiteX32" fmla="*/ 263461 w 442912"/>
                  <a:gd name="connsiteY32" fmla="*/ 18251 h 22537"/>
                  <a:gd name="connsiteX33" fmla="*/ 269843 w 442912"/>
                  <a:gd name="connsiteY33" fmla="*/ 15108 h 22537"/>
                  <a:gd name="connsiteX34" fmla="*/ 272510 w 442912"/>
                  <a:gd name="connsiteY34" fmla="*/ 16251 h 22537"/>
                  <a:gd name="connsiteX35" fmla="*/ 275177 w 442912"/>
                  <a:gd name="connsiteY35" fmla="*/ 11869 h 22537"/>
                  <a:gd name="connsiteX36" fmla="*/ 273558 w 442912"/>
                  <a:gd name="connsiteY36" fmla="*/ 10345 h 22537"/>
                  <a:gd name="connsiteX37" fmla="*/ 276987 w 442912"/>
                  <a:gd name="connsiteY37" fmla="*/ 9297 h 22537"/>
                  <a:gd name="connsiteX38" fmla="*/ 276987 w 442912"/>
                  <a:gd name="connsiteY38" fmla="*/ 11012 h 22537"/>
                  <a:gd name="connsiteX39" fmla="*/ 277654 w 442912"/>
                  <a:gd name="connsiteY39" fmla="*/ 10536 h 22537"/>
                  <a:gd name="connsiteX40" fmla="*/ 277654 w 442912"/>
                  <a:gd name="connsiteY40" fmla="*/ 13393 h 22537"/>
                  <a:gd name="connsiteX41" fmla="*/ 276416 w 442912"/>
                  <a:gd name="connsiteY41" fmla="*/ 12250 h 22537"/>
                  <a:gd name="connsiteX42" fmla="*/ 274892 w 442912"/>
                  <a:gd name="connsiteY42" fmla="*/ 15775 h 22537"/>
                  <a:gd name="connsiteX43" fmla="*/ 276034 w 442912"/>
                  <a:gd name="connsiteY43" fmla="*/ 15203 h 22537"/>
                  <a:gd name="connsiteX44" fmla="*/ 276034 w 442912"/>
                  <a:gd name="connsiteY44" fmla="*/ 15965 h 22537"/>
                  <a:gd name="connsiteX45" fmla="*/ 277082 w 442912"/>
                  <a:gd name="connsiteY45" fmla="*/ 15298 h 22537"/>
                  <a:gd name="connsiteX46" fmla="*/ 277940 w 442912"/>
                  <a:gd name="connsiteY46" fmla="*/ 17394 h 22537"/>
                  <a:gd name="connsiteX47" fmla="*/ 277940 w 442912"/>
                  <a:gd name="connsiteY47" fmla="*/ 16536 h 22537"/>
                  <a:gd name="connsiteX48" fmla="*/ 282416 w 442912"/>
                  <a:gd name="connsiteY48" fmla="*/ 17870 h 22537"/>
                  <a:gd name="connsiteX49" fmla="*/ 293656 w 442912"/>
                  <a:gd name="connsiteY49" fmla="*/ 11774 h 22537"/>
                  <a:gd name="connsiteX50" fmla="*/ 293656 w 442912"/>
                  <a:gd name="connsiteY50" fmla="*/ 16155 h 22537"/>
                  <a:gd name="connsiteX51" fmla="*/ 286988 w 442912"/>
                  <a:gd name="connsiteY51" fmla="*/ 16155 h 22537"/>
                  <a:gd name="connsiteX52" fmla="*/ 287655 w 442912"/>
                  <a:gd name="connsiteY52" fmla="*/ 17584 h 22537"/>
                  <a:gd name="connsiteX53" fmla="*/ 292417 w 442912"/>
                  <a:gd name="connsiteY53" fmla="*/ 15775 h 22537"/>
                  <a:gd name="connsiteX54" fmla="*/ 294703 w 442912"/>
                  <a:gd name="connsiteY54" fmla="*/ 17489 h 22537"/>
                  <a:gd name="connsiteX55" fmla="*/ 300228 w 442912"/>
                  <a:gd name="connsiteY55" fmla="*/ 14631 h 22537"/>
                  <a:gd name="connsiteX56" fmla="*/ 297466 w 442912"/>
                  <a:gd name="connsiteY56" fmla="*/ 16441 h 22537"/>
                  <a:gd name="connsiteX57" fmla="*/ 303467 w 442912"/>
                  <a:gd name="connsiteY57" fmla="*/ 14822 h 22537"/>
                  <a:gd name="connsiteX58" fmla="*/ 302324 w 442912"/>
                  <a:gd name="connsiteY58" fmla="*/ 14822 h 22537"/>
                  <a:gd name="connsiteX59" fmla="*/ 306229 w 442912"/>
                  <a:gd name="connsiteY59" fmla="*/ 15489 h 22537"/>
                  <a:gd name="connsiteX60" fmla="*/ 305657 w 442912"/>
                  <a:gd name="connsiteY60" fmla="*/ 15489 h 22537"/>
                  <a:gd name="connsiteX61" fmla="*/ 317849 w 442912"/>
                  <a:gd name="connsiteY61" fmla="*/ 13012 h 22537"/>
                  <a:gd name="connsiteX62" fmla="*/ 317183 w 442912"/>
                  <a:gd name="connsiteY62" fmla="*/ 16441 h 22537"/>
                  <a:gd name="connsiteX63" fmla="*/ 324041 w 442912"/>
                  <a:gd name="connsiteY63" fmla="*/ 8154 h 22537"/>
                  <a:gd name="connsiteX64" fmla="*/ 322517 w 442912"/>
                  <a:gd name="connsiteY64" fmla="*/ 16536 h 22537"/>
                  <a:gd name="connsiteX65" fmla="*/ 326517 w 442912"/>
                  <a:gd name="connsiteY65" fmla="*/ 16536 h 22537"/>
                  <a:gd name="connsiteX66" fmla="*/ 325755 w 442912"/>
                  <a:gd name="connsiteY66" fmla="*/ 13298 h 22537"/>
                  <a:gd name="connsiteX67" fmla="*/ 330327 w 442912"/>
                  <a:gd name="connsiteY67" fmla="*/ 16536 h 22537"/>
                  <a:gd name="connsiteX68" fmla="*/ 331851 w 442912"/>
                  <a:gd name="connsiteY68" fmla="*/ 12822 h 22537"/>
                  <a:gd name="connsiteX69" fmla="*/ 331851 w 442912"/>
                  <a:gd name="connsiteY69" fmla="*/ 16536 h 22537"/>
                  <a:gd name="connsiteX70" fmla="*/ 335566 w 442912"/>
                  <a:gd name="connsiteY70" fmla="*/ 13203 h 22537"/>
                  <a:gd name="connsiteX71" fmla="*/ 336137 w 442912"/>
                  <a:gd name="connsiteY71" fmla="*/ 16917 h 22537"/>
                  <a:gd name="connsiteX72" fmla="*/ 340328 w 442912"/>
                  <a:gd name="connsiteY72" fmla="*/ 16917 h 22537"/>
                  <a:gd name="connsiteX73" fmla="*/ 338804 w 442912"/>
                  <a:gd name="connsiteY73" fmla="*/ 16155 h 22537"/>
                  <a:gd name="connsiteX74" fmla="*/ 346996 w 442912"/>
                  <a:gd name="connsiteY74" fmla="*/ 11679 h 22537"/>
                  <a:gd name="connsiteX75" fmla="*/ 347853 w 442912"/>
                  <a:gd name="connsiteY75" fmla="*/ 16251 h 22537"/>
                  <a:gd name="connsiteX76" fmla="*/ 355759 w 442912"/>
                  <a:gd name="connsiteY76" fmla="*/ 6726 h 22537"/>
                  <a:gd name="connsiteX77" fmla="*/ 356425 w 442912"/>
                  <a:gd name="connsiteY77" fmla="*/ 7678 h 22537"/>
                  <a:gd name="connsiteX78" fmla="*/ 359283 w 442912"/>
                  <a:gd name="connsiteY78" fmla="*/ 6630 h 22537"/>
                  <a:gd name="connsiteX79" fmla="*/ 349758 w 442912"/>
                  <a:gd name="connsiteY79" fmla="*/ 16155 h 22537"/>
                  <a:gd name="connsiteX80" fmla="*/ 352520 w 442912"/>
                  <a:gd name="connsiteY80" fmla="*/ 17203 h 22537"/>
                  <a:gd name="connsiteX81" fmla="*/ 350615 w 442912"/>
                  <a:gd name="connsiteY81" fmla="*/ 18632 h 22537"/>
                  <a:gd name="connsiteX82" fmla="*/ 355949 w 442912"/>
                  <a:gd name="connsiteY82" fmla="*/ 19203 h 22537"/>
                  <a:gd name="connsiteX83" fmla="*/ 359950 w 442912"/>
                  <a:gd name="connsiteY83" fmla="*/ 15584 h 22537"/>
                  <a:gd name="connsiteX84" fmla="*/ 354044 w 442912"/>
                  <a:gd name="connsiteY84" fmla="*/ 17679 h 22537"/>
                  <a:gd name="connsiteX85" fmla="*/ 361283 w 442912"/>
                  <a:gd name="connsiteY85" fmla="*/ 12441 h 22537"/>
                  <a:gd name="connsiteX86" fmla="*/ 360617 w 442912"/>
                  <a:gd name="connsiteY86" fmla="*/ 16632 h 22537"/>
                  <a:gd name="connsiteX87" fmla="*/ 364617 w 442912"/>
                  <a:gd name="connsiteY87" fmla="*/ 15775 h 22537"/>
                  <a:gd name="connsiteX88" fmla="*/ 362998 w 442912"/>
                  <a:gd name="connsiteY88" fmla="*/ 16822 h 22537"/>
                  <a:gd name="connsiteX89" fmla="*/ 369094 w 442912"/>
                  <a:gd name="connsiteY89" fmla="*/ 16060 h 22537"/>
                  <a:gd name="connsiteX90" fmla="*/ 371856 w 442912"/>
                  <a:gd name="connsiteY90" fmla="*/ 17489 h 22537"/>
                  <a:gd name="connsiteX91" fmla="*/ 371094 w 442912"/>
                  <a:gd name="connsiteY91" fmla="*/ 6630 h 22537"/>
                  <a:gd name="connsiteX92" fmla="*/ 376714 w 442912"/>
                  <a:gd name="connsiteY92" fmla="*/ 9869 h 22537"/>
                  <a:gd name="connsiteX93" fmla="*/ 375761 w 442912"/>
                  <a:gd name="connsiteY93" fmla="*/ 15584 h 22537"/>
                  <a:gd name="connsiteX94" fmla="*/ 377000 w 442912"/>
                  <a:gd name="connsiteY94" fmla="*/ 14155 h 22537"/>
                  <a:gd name="connsiteX95" fmla="*/ 378619 w 442912"/>
                  <a:gd name="connsiteY95" fmla="*/ 15584 h 22537"/>
                  <a:gd name="connsiteX96" fmla="*/ 379571 w 442912"/>
                  <a:gd name="connsiteY96" fmla="*/ 13869 h 22537"/>
                  <a:gd name="connsiteX97" fmla="*/ 384048 w 442912"/>
                  <a:gd name="connsiteY97" fmla="*/ 13869 h 22537"/>
                  <a:gd name="connsiteX98" fmla="*/ 388049 w 442912"/>
                  <a:gd name="connsiteY98" fmla="*/ 8917 h 22537"/>
                  <a:gd name="connsiteX99" fmla="*/ 388620 w 442912"/>
                  <a:gd name="connsiteY99" fmla="*/ 10441 h 22537"/>
                  <a:gd name="connsiteX100" fmla="*/ 398621 w 442912"/>
                  <a:gd name="connsiteY100" fmla="*/ 11488 h 22537"/>
                  <a:gd name="connsiteX101" fmla="*/ 400050 w 442912"/>
                  <a:gd name="connsiteY101" fmla="*/ 13488 h 22537"/>
                  <a:gd name="connsiteX102" fmla="*/ 402241 w 442912"/>
                  <a:gd name="connsiteY102" fmla="*/ 12345 h 22537"/>
                  <a:gd name="connsiteX103" fmla="*/ 401384 w 442912"/>
                  <a:gd name="connsiteY103" fmla="*/ 14727 h 22537"/>
                  <a:gd name="connsiteX104" fmla="*/ 406051 w 442912"/>
                  <a:gd name="connsiteY104" fmla="*/ 12441 h 22537"/>
                  <a:gd name="connsiteX105" fmla="*/ 400526 w 442912"/>
                  <a:gd name="connsiteY105" fmla="*/ 12441 h 22537"/>
                  <a:gd name="connsiteX106" fmla="*/ 407384 w 442912"/>
                  <a:gd name="connsiteY106" fmla="*/ 6250 h 22537"/>
                  <a:gd name="connsiteX107" fmla="*/ 409289 w 442912"/>
                  <a:gd name="connsiteY107" fmla="*/ 7488 h 22537"/>
                  <a:gd name="connsiteX108" fmla="*/ 418814 w 442912"/>
                  <a:gd name="connsiteY108" fmla="*/ 5011 h 22537"/>
                  <a:gd name="connsiteX109" fmla="*/ 419386 w 442912"/>
                  <a:gd name="connsiteY109" fmla="*/ 9297 h 22537"/>
                  <a:gd name="connsiteX110" fmla="*/ 413671 w 442912"/>
                  <a:gd name="connsiteY110" fmla="*/ 8345 h 22537"/>
                  <a:gd name="connsiteX111" fmla="*/ 415861 w 442912"/>
                  <a:gd name="connsiteY111" fmla="*/ 9107 h 22537"/>
                  <a:gd name="connsiteX112" fmla="*/ 412337 w 442912"/>
                  <a:gd name="connsiteY112" fmla="*/ 9583 h 22537"/>
                  <a:gd name="connsiteX113" fmla="*/ 426910 w 442912"/>
                  <a:gd name="connsiteY113" fmla="*/ 11107 h 22537"/>
                  <a:gd name="connsiteX114" fmla="*/ 428434 w 442912"/>
                  <a:gd name="connsiteY114" fmla="*/ 9393 h 22537"/>
                  <a:gd name="connsiteX115" fmla="*/ 427006 w 442912"/>
                  <a:gd name="connsiteY115" fmla="*/ 9393 h 22537"/>
                  <a:gd name="connsiteX116" fmla="*/ 427863 w 442912"/>
                  <a:gd name="connsiteY116" fmla="*/ 7011 h 22537"/>
                  <a:gd name="connsiteX117" fmla="*/ 434721 w 442912"/>
                  <a:gd name="connsiteY117" fmla="*/ 5392 h 22537"/>
                  <a:gd name="connsiteX118" fmla="*/ 435197 w 442912"/>
                  <a:gd name="connsiteY118" fmla="*/ 7202 h 22537"/>
                  <a:gd name="connsiteX119" fmla="*/ 432625 w 442912"/>
                  <a:gd name="connsiteY119" fmla="*/ 6726 h 22537"/>
                  <a:gd name="connsiteX120" fmla="*/ 438055 w 442912"/>
                  <a:gd name="connsiteY120" fmla="*/ 6726 h 22537"/>
                  <a:gd name="connsiteX121" fmla="*/ 436150 w 442912"/>
                  <a:gd name="connsiteY121" fmla="*/ 5392 h 22537"/>
                  <a:gd name="connsiteX122" fmla="*/ 442912 w 442912"/>
                  <a:gd name="connsiteY122" fmla="*/ 3201 h 22537"/>
                  <a:gd name="connsiteX123" fmla="*/ 440626 w 442912"/>
                  <a:gd name="connsiteY123" fmla="*/ 1296 h 22537"/>
                  <a:gd name="connsiteX124" fmla="*/ 436912 w 442912"/>
                  <a:gd name="connsiteY124" fmla="*/ 3963 h 22537"/>
                  <a:gd name="connsiteX125" fmla="*/ 431578 w 442912"/>
                  <a:gd name="connsiteY125" fmla="*/ 820 h 22537"/>
                  <a:gd name="connsiteX126" fmla="*/ 430340 w 442912"/>
                  <a:gd name="connsiteY126" fmla="*/ 1677 h 22537"/>
                  <a:gd name="connsiteX127" fmla="*/ 430340 w 442912"/>
                  <a:gd name="connsiteY127" fmla="*/ 2249 h 22537"/>
                  <a:gd name="connsiteX128" fmla="*/ 430340 w 442912"/>
                  <a:gd name="connsiteY128" fmla="*/ 2249 h 22537"/>
                  <a:gd name="connsiteX129" fmla="*/ 431387 w 442912"/>
                  <a:gd name="connsiteY129" fmla="*/ 3201 h 22537"/>
                  <a:gd name="connsiteX130" fmla="*/ 426053 w 442912"/>
                  <a:gd name="connsiteY130" fmla="*/ 5202 h 22537"/>
                  <a:gd name="connsiteX131" fmla="*/ 426053 w 442912"/>
                  <a:gd name="connsiteY131" fmla="*/ 3868 h 22537"/>
                  <a:gd name="connsiteX132" fmla="*/ 424434 w 442912"/>
                  <a:gd name="connsiteY132" fmla="*/ 4916 h 22537"/>
                  <a:gd name="connsiteX133" fmla="*/ 424434 w 442912"/>
                  <a:gd name="connsiteY133" fmla="*/ 1963 h 22537"/>
                  <a:gd name="connsiteX134" fmla="*/ 421862 w 442912"/>
                  <a:gd name="connsiteY134" fmla="*/ 1963 h 22537"/>
                  <a:gd name="connsiteX135" fmla="*/ 417100 w 442912"/>
                  <a:gd name="connsiteY135" fmla="*/ 1487 h 22537"/>
                  <a:gd name="connsiteX136" fmla="*/ 415100 w 442912"/>
                  <a:gd name="connsiteY136" fmla="*/ 1963 h 22537"/>
                  <a:gd name="connsiteX137" fmla="*/ 411099 w 442912"/>
                  <a:gd name="connsiteY137" fmla="*/ 2725 h 22537"/>
                  <a:gd name="connsiteX138" fmla="*/ 411099 w 442912"/>
                  <a:gd name="connsiteY138" fmla="*/ 2725 h 22537"/>
                  <a:gd name="connsiteX139" fmla="*/ 398526 w 442912"/>
                  <a:gd name="connsiteY139" fmla="*/ 2725 h 22537"/>
                  <a:gd name="connsiteX140" fmla="*/ 393573 w 442912"/>
                  <a:gd name="connsiteY140" fmla="*/ 2725 h 22537"/>
                  <a:gd name="connsiteX141" fmla="*/ 393573 w 442912"/>
                  <a:gd name="connsiteY141" fmla="*/ 1582 h 22537"/>
                  <a:gd name="connsiteX142" fmla="*/ 387667 w 442912"/>
                  <a:gd name="connsiteY142" fmla="*/ 1582 h 22537"/>
                  <a:gd name="connsiteX143" fmla="*/ 376428 w 442912"/>
                  <a:gd name="connsiteY143" fmla="*/ 439 h 22537"/>
                  <a:gd name="connsiteX144" fmla="*/ 376428 w 442912"/>
                  <a:gd name="connsiteY144" fmla="*/ 1868 h 22537"/>
                  <a:gd name="connsiteX145" fmla="*/ 369856 w 442912"/>
                  <a:gd name="connsiteY145" fmla="*/ 2820 h 22537"/>
                  <a:gd name="connsiteX146" fmla="*/ 369856 w 442912"/>
                  <a:gd name="connsiteY146" fmla="*/ 4154 h 22537"/>
                  <a:gd name="connsiteX147" fmla="*/ 360331 w 442912"/>
                  <a:gd name="connsiteY147" fmla="*/ 3297 h 22537"/>
                  <a:gd name="connsiteX148" fmla="*/ 362141 w 442912"/>
                  <a:gd name="connsiteY148" fmla="*/ 3297 h 22537"/>
                  <a:gd name="connsiteX149" fmla="*/ 349567 w 442912"/>
                  <a:gd name="connsiteY149" fmla="*/ 3297 h 22537"/>
                  <a:gd name="connsiteX150" fmla="*/ 347282 w 442912"/>
                  <a:gd name="connsiteY150" fmla="*/ 3297 h 22537"/>
                  <a:gd name="connsiteX151" fmla="*/ 347282 w 442912"/>
                  <a:gd name="connsiteY151" fmla="*/ 3297 h 22537"/>
                  <a:gd name="connsiteX152" fmla="*/ 345948 w 442912"/>
                  <a:gd name="connsiteY152" fmla="*/ 2535 h 22537"/>
                  <a:gd name="connsiteX153" fmla="*/ 347091 w 442912"/>
                  <a:gd name="connsiteY153" fmla="*/ 3297 h 22537"/>
                  <a:gd name="connsiteX154" fmla="*/ 344138 w 442912"/>
                  <a:gd name="connsiteY154" fmla="*/ 3773 h 22537"/>
                  <a:gd name="connsiteX155" fmla="*/ 343662 w 442912"/>
                  <a:gd name="connsiteY155" fmla="*/ 2344 h 22537"/>
                  <a:gd name="connsiteX156" fmla="*/ 343662 w 442912"/>
                  <a:gd name="connsiteY156" fmla="*/ 2344 h 22537"/>
                  <a:gd name="connsiteX157" fmla="*/ 343662 w 442912"/>
                  <a:gd name="connsiteY157" fmla="*/ 4059 h 22537"/>
                  <a:gd name="connsiteX158" fmla="*/ 342233 w 442912"/>
                  <a:gd name="connsiteY158" fmla="*/ 4916 h 22537"/>
                  <a:gd name="connsiteX159" fmla="*/ 338233 w 442912"/>
                  <a:gd name="connsiteY159" fmla="*/ 3201 h 22537"/>
                  <a:gd name="connsiteX160" fmla="*/ 332232 w 442912"/>
                  <a:gd name="connsiteY160" fmla="*/ 6630 h 22537"/>
                  <a:gd name="connsiteX161" fmla="*/ 332232 w 442912"/>
                  <a:gd name="connsiteY161" fmla="*/ 6154 h 22537"/>
                  <a:gd name="connsiteX162" fmla="*/ 328708 w 442912"/>
                  <a:gd name="connsiteY162" fmla="*/ 6154 h 22537"/>
                  <a:gd name="connsiteX163" fmla="*/ 328232 w 442912"/>
                  <a:gd name="connsiteY163" fmla="*/ 4344 h 22537"/>
                  <a:gd name="connsiteX164" fmla="*/ 325660 w 442912"/>
                  <a:gd name="connsiteY164" fmla="*/ 6821 h 22537"/>
                  <a:gd name="connsiteX165" fmla="*/ 324898 w 442912"/>
                  <a:gd name="connsiteY165" fmla="*/ 3678 h 22537"/>
                  <a:gd name="connsiteX166" fmla="*/ 318611 w 442912"/>
                  <a:gd name="connsiteY166" fmla="*/ 6535 h 22537"/>
                  <a:gd name="connsiteX167" fmla="*/ 318611 w 442912"/>
                  <a:gd name="connsiteY167" fmla="*/ 5392 h 22537"/>
                  <a:gd name="connsiteX168" fmla="*/ 314896 w 442912"/>
                  <a:gd name="connsiteY168" fmla="*/ 6059 h 22537"/>
                  <a:gd name="connsiteX169" fmla="*/ 295370 w 442912"/>
                  <a:gd name="connsiteY169" fmla="*/ 3678 h 22537"/>
                  <a:gd name="connsiteX170" fmla="*/ 291941 w 442912"/>
                  <a:gd name="connsiteY170" fmla="*/ 4821 h 22537"/>
                  <a:gd name="connsiteX171" fmla="*/ 291941 w 442912"/>
                  <a:gd name="connsiteY171" fmla="*/ 2820 h 22537"/>
                  <a:gd name="connsiteX172" fmla="*/ 284417 w 442912"/>
                  <a:gd name="connsiteY172" fmla="*/ 3773 h 22537"/>
                  <a:gd name="connsiteX173" fmla="*/ 284417 w 442912"/>
                  <a:gd name="connsiteY173" fmla="*/ 2154 h 22537"/>
                  <a:gd name="connsiteX174" fmla="*/ 282988 w 442912"/>
                  <a:gd name="connsiteY174" fmla="*/ 2154 h 22537"/>
                  <a:gd name="connsiteX175" fmla="*/ 284035 w 442912"/>
                  <a:gd name="connsiteY175" fmla="*/ 1106 h 22537"/>
                  <a:gd name="connsiteX176" fmla="*/ 279940 w 442912"/>
                  <a:gd name="connsiteY176" fmla="*/ 6059 h 22537"/>
                  <a:gd name="connsiteX177" fmla="*/ 276034 w 442912"/>
                  <a:gd name="connsiteY177" fmla="*/ 6726 h 22537"/>
                  <a:gd name="connsiteX178" fmla="*/ 276511 w 442912"/>
                  <a:gd name="connsiteY178" fmla="*/ 4821 h 22537"/>
                  <a:gd name="connsiteX179" fmla="*/ 268986 w 442912"/>
                  <a:gd name="connsiteY179" fmla="*/ 5583 h 22537"/>
                  <a:gd name="connsiteX180" fmla="*/ 266986 w 442912"/>
                  <a:gd name="connsiteY180" fmla="*/ 5583 h 22537"/>
                  <a:gd name="connsiteX181" fmla="*/ 261271 w 442912"/>
                  <a:gd name="connsiteY181" fmla="*/ 5583 h 22537"/>
                  <a:gd name="connsiteX182" fmla="*/ 262033 w 442912"/>
                  <a:gd name="connsiteY182" fmla="*/ 5583 h 22537"/>
                  <a:gd name="connsiteX183" fmla="*/ 257651 w 442912"/>
                  <a:gd name="connsiteY183" fmla="*/ 6345 h 22537"/>
                  <a:gd name="connsiteX184" fmla="*/ 257651 w 442912"/>
                  <a:gd name="connsiteY184" fmla="*/ 6345 h 22537"/>
                  <a:gd name="connsiteX185" fmla="*/ 250603 w 442912"/>
                  <a:gd name="connsiteY185" fmla="*/ 5202 h 22537"/>
                  <a:gd name="connsiteX186" fmla="*/ 250603 w 442912"/>
                  <a:gd name="connsiteY186" fmla="*/ 6630 h 22537"/>
                  <a:gd name="connsiteX187" fmla="*/ 243364 w 442912"/>
                  <a:gd name="connsiteY187" fmla="*/ 6059 h 22537"/>
                  <a:gd name="connsiteX188" fmla="*/ 244411 w 442912"/>
                  <a:gd name="connsiteY188" fmla="*/ 6821 h 22537"/>
                  <a:gd name="connsiteX189" fmla="*/ 238506 w 442912"/>
                  <a:gd name="connsiteY189" fmla="*/ 2344 h 22537"/>
                  <a:gd name="connsiteX190" fmla="*/ 239554 w 442912"/>
                  <a:gd name="connsiteY190" fmla="*/ 1677 h 22537"/>
                  <a:gd name="connsiteX191" fmla="*/ 235934 w 442912"/>
                  <a:gd name="connsiteY191" fmla="*/ 3963 h 22537"/>
                  <a:gd name="connsiteX192" fmla="*/ 234601 w 442912"/>
                  <a:gd name="connsiteY192" fmla="*/ 1296 h 22537"/>
                  <a:gd name="connsiteX193" fmla="*/ 225933 w 442912"/>
                  <a:gd name="connsiteY193" fmla="*/ 2630 h 22537"/>
                  <a:gd name="connsiteX194" fmla="*/ 225933 w 442912"/>
                  <a:gd name="connsiteY194" fmla="*/ 4725 h 22537"/>
                  <a:gd name="connsiteX195" fmla="*/ 218123 w 442912"/>
                  <a:gd name="connsiteY195" fmla="*/ 4725 h 22537"/>
                  <a:gd name="connsiteX196" fmla="*/ 218123 w 442912"/>
                  <a:gd name="connsiteY196" fmla="*/ 4059 h 22537"/>
                  <a:gd name="connsiteX197" fmla="*/ 211741 w 442912"/>
                  <a:gd name="connsiteY197" fmla="*/ 6440 h 22537"/>
                  <a:gd name="connsiteX198" fmla="*/ 201454 w 442912"/>
                  <a:gd name="connsiteY198" fmla="*/ 4344 h 22537"/>
                  <a:gd name="connsiteX199" fmla="*/ 196405 w 442912"/>
                  <a:gd name="connsiteY199" fmla="*/ 4344 h 22537"/>
                  <a:gd name="connsiteX200" fmla="*/ 196405 w 442912"/>
                  <a:gd name="connsiteY200" fmla="*/ 4344 h 22537"/>
                  <a:gd name="connsiteX201" fmla="*/ 190881 w 442912"/>
                  <a:gd name="connsiteY201" fmla="*/ 6154 h 22537"/>
                  <a:gd name="connsiteX202" fmla="*/ 190881 w 442912"/>
                  <a:gd name="connsiteY202" fmla="*/ 5202 h 22537"/>
                  <a:gd name="connsiteX203" fmla="*/ 181356 w 442912"/>
                  <a:gd name="connsiteY203" fmla="*/ 6726 h 22537"/>
                  <a:gd name="connsiteX204" fmla="*/ 181356 w 442912"/>
                  <a:gd name="connsiteY204" fmla="*/ 5297 h 22537"/>
                  <a:gd name="connsiteX205" fmla="*/ 169831 w 442912"/>
                  <a:gd name="connsiteY205" fmla="*/ 4630 h 22537"/>
                  <a:gd name="connsiteX206" fmla="*/ 170402 w 442912"/>
                  <a:gd name="connsiteY206" fmla="*/ 4059 h 22537"/>
                  <a:gd name="connsiteX207" fmla="*/ 155924 w 442912"/>
                  <a:gd name="connsiteY207" fmla="*/ 5297 h 22537"/>
                  <a:gd name="connsiteX208" fmla="*/ 152400 w 442912"/>
                  <a:gd name="connsiteY208" fmla="*/ 6630 h 22537"/>
                  <a:gd name="connsiteX209" fmla="*/ 153638 w 442912"/>
                  <a:gd name="connsiteY209" fmla="*/ 9774 h 22537"/>
                  <a:gd name="connsiteX210" fmla="*/ 151257 w 442912"/>
                  <a:gd name="connsiteY210" fmla="*/ 7869 h 22537"/>
                  <a:gd name="connsiteX211" fmla="*/ 151257 w 442912"/>
                  <a:gd name="connsiteY211" fmla="*/ 7869 h 22537"/>
                  <a:gd name="connsiteX212" fmla="*/ 145828 w 442912"/>
                  <a:gd name="connsiteY212" fmla="*/ 5011 h 22537"/>
                  <a:gd name="connsiteX213" fmla="*/ 120205 w 442912"/>
                  <a:gd name="connsiteY213" fmla="*/ 3487 h 22537"/>
                  <a:gd name="connsiteX214" fmla="*/ 121158 w 442912"/>
                  <a:gd name="connsiteY214" fmla="*/ 5678 h 22537"/>
                  <a:gd name="connsiteX215" fmla="*/ 118205 w 442912"/>
                  <a:gd name="connsiteY215" fmla="*/ 5678 h 22537"/>
                  <a:gd name="connsiteX216" fmla="*/ 119253 w 442912"/>
                  <a:gd name="connsiteY216" fmla="*/ 4154 h 22537"/>
                  <a:gd name="connsiteX217" fmla="*/ 115824 w 442912"/>
                  <a:gd name="connsiteY217" fmla="*/ 5583 h 22537"/>
                  <a:gd name="connsiteX218" fmla="*/ 115824 w 442912"/>
                  <a:gd name="connsiteY218" fmla="*/ 3106 h 22537"/>
                  <a:gd name="connsiteX219" fmla="*/ 114205 w 442912"/>
                  <a:gd name="connsiteY219" fmla="*/ 3106 h 22537"/>
                  <a:gd name="connsiteX220" fmla="*/ 114205 w 442912"/>
                  <a:gd name="connsiteY220" fmla="*/ 3106 h 22537"/>
                  <a:gd name="connsiteX221" fmla="*/ 110300 w 442912"/>
                  <a:gd name="connsiteY221" fmla="*/ 4821 h 22537"/>
                  <a:gd name="connsiteX222" fmla="*/ 108871 w 442912"/>
                  <a:gd name="connsiteY222" fmla="*/ 3392 h 22537"/>
                  <a:gd name="connsiteX223" fmla="*/ 107918 w 442912"/>
                  <a:gd name="connsiteY223" fmla="*/ 3392 h 22537"/>
                  <a:gd name="connsiteX224" fmla="*/ 104299 w 442912"/>
                  <a:gd name="connsiteY224" fmla="*/ 3392 h 22537"/>
                  <a:gd name="connsiteX225" fmla="*/ 105727 w 442912"/>
                  <a:gd name="connsiteY225" fmla="*/ 5106 h 22537"/>
                  <a:gd name="connsiteX226" fmla="*/ 104013 w 442912"/>
                  <a:gd name="connsiteY226" fmla="*/ 6916 h 22537"/>
                  <a:gd name="connsiteX227" fmla="*/ 88963 w 442912"/>
                  <a:gd name="connsiteY227" fmla="*/ 5011 h 22537"/>
                  <a:gd name="connsiteX228" fmla="*/ 81725 w 442912"/>
                  <a:gd name="connsiteY228" fmla="*/ 6059 h 22537"/>
                  <a:gd name="connsiteX229" fmla="*/ 80486 w 442912"/>
                  <a:gd name="connsiteY229" fmla="*/ 8059 h 22537"/>
                  <a:gd name="connsiteX230" fmla="*/ 74200 w 442912"/>
                  <a:gd name="connsiteY230" fmla="*/ 3487 h 22537"/>
                  <a:gd name="connsiteX231" fmla="*/ 70199 w 442912"/>
                  <a:gd name="connsiteY231" fmla="*/ 6630 h 22537"/>
                  <a:gd name="connsiteX232" fmla="*/ 68485 w 442912"/>
                  <a:gd name="connsiteY232" fmla="*/ 4249 h 22537"/>
                  <a:gd name="connsiteX233" fmla="*/ 52292 w 442912"/>
                  <a:gd name="connsiteY233" fmla="*/ 3773 h 22537"/>
                  <a:gd name="connsiteX234" fmla="*/ 52292 w 442912"/>
                  <a:gd name="connsiteY234" fmla="*/ 5868 h 22537"/>
                  <a:gd name="connsiteX235" fmla="*/ 49244 w 442912"/>
                  <a:gd name="connsiteY235" fmla="*/ 3297 h 22537"/>
                  <a:gd name="connsiteX236" fmla="*/ 46101 w 442912"/>
                  <a:gd name="connsiteY236" fmla="*/ 4440 h 22537"/>
                  <a:gd name="connsiteX237" fmla="*/ 46101 w 442912"/>
                  <a:gd name="connsiteY237" fmla="*/ 5678 h 22537"/>
                  <a:gd name="connsiteX238" fmla="*/ 11239 w 442912"/>
                  <a:gd name="connsiteY238" fmla="*/ 3011 h 22537"/>
                  <a:gd name="connsiteX239" fmla="*/ 10573 w 442912"/>
                  <a:gd name="connsiteY239" fmla="*/ 4154 h 22537"/>
                  <a:gd name="connsiteX240" fmla="*/ 10573 w 442912"/>
                  <a:gd name="connsiteY240" fmla="*/ 6154 h 22537"/>
                  <a:gd name="connsiteX241" fmla="*/ 5715 w 442912"/>
                  <a:gd name="connsiteY241" fmla="*/ 4249 h 22537"/>
                  <a:gd name="connsiteX242" fmla="*/ 0 w 442912"/>
                  <a:gd name="connsiteY242" fmla="*/ 6154 h 22537"/>
                  <a:gd name="connsiteX243" fmla="*/ 1524 w 442912"/>
                  <a:gd name="connsiteY243" fmla="*/ 6154 h 22537"/>
                  <a:gd name="connsiteX244" fmla="*/ 4096 w 442912"/>
                  <a:gd name="connsiteY244" fmla="*/ 13774 h 22537"/>
                  <a:gd name="connsiteX245" fmla="*/ 13621 w 442912"/>
                  <a:gd name="connsiteY245" fmla="*/ 13774 h 22537"/>
                  <a:gd name="connsiteX246" fmla="*/ 13621 w 442912"/>
                  <a:gd name="connsiteY246" fmla="*/ 15298 h 22537"/>
                  <a:gd name="connsiteX247" fmla="*/ 17907 w 442912"/>
                  <a:gd name="connsiteY247" fmla="*/ 14346 h 22537"/>
                  <a:gd name="connsiteX248" fmla="*/ 17907 w 442912"/>
                  <a:gd name="connsiteY248" fmla="*/ 14346 h 22537"/>
                  <a:gd name="connsiteX249" fmla="*/ 33147 w 442912"/>
                  <a:gd name="connsiteY249" fmla="*/ 15965 h 22537"/>
                  <a:gd name="connsiteX250" fmla="*/ 32671 w 442912"/>
                  <a:gd name="connsiteY250" fmla="*/ 14631 h 22537"/>
                  <a:gd name="connsiteX251" fmla="*/ 35147 w 442912"/>
                  <a:gd name="connsiteY251" fmla="*/ 15584 h 22537"/>
                  <a:gd name="connsiteX252" fmla="*/ 32575 w 442912"/>
                  <a:gd name="connsiteY252" fmla="*/ 13108 h 22537"/>
                  <a:gd name="connsiteX253" fmla="*/ 44101 w 442912"/>
                  <a:gd name="connsiteY253" fmla="*/ 16346 h 22537"/>
                  <a:gd name="connsiteX254" fmla="*/ 45625 w 442912"/>
                  <a:gd name="connsiteY254" fmla="*/ 14822 h 22537"/>
                  <a:gd name="connsiteX255" fmla="*/ 46196 w 442912"/>
                  <a:gd name="connsiteY255" fmla="*/ 15679 h 22537"/>
                  <a:gd name="connsiteX256" fmla="*/ 46768 w 442912"/>
                  <a:gd name="connsiteY256" fmla="*/ 14536 h 22537"/>
                  <a:gd name="connsiteX257" fmla="*/ 49054 w 442912"/>
                  <a:gd name="connsiteY257" fmla="*/ 16536 h 22537"/>
                  <a:gd name="connsiteX258" fmla="*/ 47625 w 442912"/>
                  <a:gd name="connsiteY258" fmla="*/ 16536 h 22537"/>
                  <a:gd name="connsiteX259" fmla="*/ 53626 w 442912"/>
                  <a:gd name="connsiteY259" fmla="*/ 16536 h 22537"/>
                  <a:gd name="connsiteX260" fmla="*/ 51530 w 442912"/>
                  <a:gd name="connsiteY260" fmla="*/ 15965 h 22537"/>
                  <a:gd name="connsiteX261" fmla="*/ 70580 w 442912"/>
                  <a:gd name="connsiteY261" fmla="*/ 14536 h 22537"/>
                  <a:gd name="connsiteX262" fmla="*/ 70580 w 442912"/>
                  <a:gd name="connsiteY262" fmla="*/ 13869 h 22537"/>
                  <a:gd name="connsiteX263" fmla="*/ 79057 w 442912"/>
                  <a:gd name="connsiteY263" fmla="*/ 13869 h 22537"/>
                  <a:gd name="connsiteX264" fmla="*/ 79057 w 442912"/>
                  <a:gd name="connsiteY264" fmla="*/ 13869 h 22537"/>
                  <a:gd name="connsiteX265" fmla="*/ 82772 w 442912"/>
                  <a:gd name="connsiteY265" fmla="*/ 13012 h 22537"/>
                  <a:gd name="connsiteX266" fmla="*/ 83439 w 442912"/>
                  <a:gd name="connsiteY266" fmla="*/ 15393 h 22537"/>
                  <a:gd name="connsiteX267" fmla="*/ 89059 w 442912"/>
                  <a:gd name="connsiteY267" fmla="*/ 11869 h 22537"/>
                  <a:gd name="connsiteX268" fmla="*/ 89821 w 442912"/>
                  <a:gd name="connsiteY268" fmla="*/ 13012 h 22537"/>
                  <a:gd name="connsiteX269" fmla="*/ 93440 w 442912"/>
                  <a:gd name="connsiteY269" fmla="*/ 11202 h 22537"/>
                  <a:gd name="connsiteX270" fmla="*/ 92774 w 442912"/>
                  <a:gd name="connsiteY270" fmla="*/ 14060 h 22537"/>
                  <a:gd name="connsiteX271" fmla="*/ 102299 w 442912"/>
                  <a:gd name="connsiteY271" fmla="*/ 15203 h 22537"/>
                  <a:gd name="connsiteX272" fmla="*/ 99155 w 442912"/>
                  <a:gd name="connsiteY272" fmla="*/ 12822 h 22537"/>
                  <a:gd name="connsiteX273" fmla="*/ 102679 w 442912"/>
                  <a:gd name="connsiteY273" fmla="*/ 10917 h 22537"/>
                  <a:gd name="connsiteX274" fmla="*/ 109633 w 442912"/>
                  <a:gd name="connsiteY274" fmla="*/ 14727 h 22537"/>
                  <a:gd name="connsiteX275" fmla="*/ 108775 w 442912"/>
                  <a:gd name="connsiteY275" fmla="*/ 14727 h 22537"/>
                  <a:gd name="connsiteX276" fmla="*/ 113728 w 442912"/>
                  <a:gd name="connsiteY276" fmla="*/ 14727 h 22537"/>
                  <a:gd name="connsiteX277" fmla="*/ 116491 w 442912"/>
                  <a:gd name="connsiteY277" fmla="*/ 12536 h 22537"/>
                  <a:gd name="connsiteX278" fmla="*/ 112681 w 442912"/>
                  <a:gd name="connsiteY278" fmla="*/ 13012 h 22537"/>
                  <a:gd name="connsiteX279" fmla="*/ 120396 w 442912"/>
                  <a:gd name="connsiteY279" fmla="*/ 11012 h 22537"/>
                  <a:gd name="connsiteX280" fmla="*/ 118396 w 442912"/>
                  <a:gd name="connsiteY280" fmla="*/ 12441 h 22537"/>
                  <a:gd name="connsiteX281" fmla="*/ 121444 w 442912"/>
                  <a:gd name="connsiteY281" fmla="*/ 12441 h 22537"/>
                  <a:gd name="connsiteX282" fmla="*/ 114491 w 442912"/>
                  <a:gd name="connsiteY282" fmla="*/ 14727 h 22537"/>
                  <a:gd name="connsiteX283" fmla="*/ 117729 w 442912"/>
                  <a:gd name="connsiteY283" fmla="*/ 15489 h 22537"/>
                  <a:gd name="connsiteX284" fmla="*/ 124587 w 442912"/>
                  <a:gd name="connsiteY284" fmla="*/ 13488 h 22537"/>
                  <a:gd name="connsiteX285" fmla="*/ 124587 w 442912"/>
                  <a:gd name="connsiteY285" fmla="*/ 14917 h 22537"/>
                  <a:gd name="connsiteX286" fmla="*/ 126778 w 442912"/>
                  <a:gd name="connsiteY286" fmla="*/ 14060 h 22537"/>
                  <a:gd name="connsiteX287" fmla="*/ 125349 w 442912"/>
                  <a:gd name="connsiteY287" fmla="*/ 15870 h 22537"/>
                  <a:gd name="connsiteX288" fmla="*/ 131826 w 442912"/>
                  <a:gd name="connsiteY288" fmla="*/ 16346 h 22537"/>
                  <a:gd name="connsiteX289" fmla="*/ 128873 w 442912"/>
                  <a:gd name="connsiteY289" fmla="*/ 13679 h 22537"/>
                  <a:gd name="connsiteX290" fmla="*/ 138398 w 442912"/>
                  <a:gd name="connsiteY290" fmla="*/ 16632 h 22537"/>
                  <a:gd name="connsiteX291" fmla="*/ 136588 w 442912"/>
                  <a:gd name="connsiteY291" fmla="*/ 15203 h 22537"/>
                  <a:gd name="connsiteX292" fmla="*/ 140113 w 442912"/>
                  <a:gd name="connsiteY292" fmla="*/ 16727 h 22537"/>
                  <a:gd name="connsiteX293" fmla="*/ 141256 w 442912"/>
                  <a:gd name="connsiteY293" fmla="*/ 14441 h 22537"/>
                  <a:gd name="connsiteX294" fmla="*/ 145066 w 442912"/>
                  <a:gd name="connsiteY294" fmla="*/ 13203 h 22537"/>
                  <a:gd name="connsiteX295" fmla="*/ 145066 w 442912"/>
                  <a:gd name="connsiteY295" fmla="*/ 14631 h 22537"/>
                  <a:gd name="connsiteX296" fmla="*/ 150685 w 442912"/>
                  <a:gd name="connsiteY296" fmla="*/ 12726 h 22537"/>
                  <a:gd name="connsiteX297" fmla="*/ 148876 w 442912"/>
                  <a:gd name="connsiteY297" fmla="*/ 14727 h 22537"/>
                  <a:gd name="connsiteX298" fmla="*/ 151067 w 442912"/>
                  <a:gd name="connsiteY298" fmla="*/ 14250 h 22537"/>
                  <a:gd name="connsiteX299" fmla="*/ 150590 w 442912"/>
                  <a:gd name="connsiteY299" fmla="*/ 15775 h 22537"/>
                  <a:gd name="connsiteX300" fmla="*/ 156210 w 442912"/>
                  <a:gd name="connsiteY300" fmla="*/ 15775 h 22537"/>
                  <a:gd name="connsiteX301" fmla="*/ 158591 w 442912"/>
                  <a:gd name="connsiteY301" fmla="*/ 13203 h 22537"/>
                  <a:gd name="connsiteX302" fmla="*/ 160782 w 442912"/>
                  <a:gd name="connsiteY302" fmla="*/ 14250 h 22537"/>
                  <a:gd name="connsiteX303" fmla="*/ 158020 w 442912"/>
                  <a:gd name="connsiteY303" fmla="*/ 15012 h 22537"/>
                  <a:gd name="connsiteX304" fmla="*/ 157258 w 442912"/>
                  <a:gd name="connsiteY304" fmla="*/ 16346 h 22537"/>
                  <a:gd name="connsiteX305" fmla="*/ 162211 w 442912"/>
                  <a:gd name="connsiteY305" fmla="*/ 16346 h 22537"/>
                  <a:gd name="connsiteX306" fmla="*/ 161068 w 442912"/>
                  <a:gd name="connsiteY306" fmla="*/ 16346 h 22537"/>
                  <a:gd name="connsiteX307" fmla="*/ 165354 w 442912"/>
                  <a:gd name="connsiteY307" fmla="*/ 14346 h 22537"/>
                  <a:gd name="connsiteX308" fmla="*/ 165354 w 442912"/>
                  <a:gd name="connsiteY308" fmla="*/ 15679 h 22537"/>
                  <a:gd name="connsiteX309" fmla="*/ 168116 w 442912"/>
                  <a:gd name="connsiteY309" fmla="*/ 14822 h 22537"/>
                  <a:gd name="connsiteX310" fmla="*/ 166021 w 442912"/>
                  <a:gd name="connsiteY310" fmla="*/ 17679 h 22537"/>
                  <a:gd name="connsiteX311" fmla="*/ 170212 w 442912"/>
                  <a:gd name="connsiteY311" fmla="*/ 16346 h 22537"/>
                  <a:gd name="connsiteX312" fmla="*/ 171736 w 442912"/>
                  <a:gd name="connsiteY312" fmla="*/ 18156 h 22537"/>
                  <a:gd name="connsiteX313" fmla="*/ 180403 w 442912"/>
                  <a:gd name="connsiteY313" fmla="*/ 16822 h 22537"/>
                  <a:gd name="connsiteX314" fmla="*/ 181546 w 442912"/>
                  <a:gd name="connsiteY314" fmla="*/ 16251 h 22537"/>
                  <a:gd name="connsiteX315" fmla="*/ 190214 w 442912"/>
                  <a:gd name="connsiteY315" fmla="*/ 16251 h 22537"/>
                  <a:gd name="connsiteX316" fmla="*/ 192119 w 442912"/>
                  <a:gd name="connsiteY316" fmla="*/ 18346 h 22537"/>
                  <a:gd name="connsiteX317" fmla="*/ 193929 w 442912"/>
                  <a:gd name="connsiteY317" fmla="*/ 14917 h 22537"/>
                  <a:gd name="connsiteX318" fmla="*/ 196215 w 442912"/>
                  <a:gd name="connsiteY318" fmla="*/ 17299 h 22537"/>
                  <a:gd name="connsiteX319" fmla="*/ 203359 w 442912"/>
                  <a:gd name="connsiteY319" fmla="*/ 15775 h 22537"/>
                  <a:gd name="connsiteX320" fmla="*/ 197549 w 442912"/>
                  <a:gd name="connsiteY320" fmla="*/ 18632 h 22537"/>
                  <a:gd name="connsiteX321" fmla="*/ 230124 w 442912"/>
                  <a:gd name="connsiteY321" fmla="*/ 17679 h 22537"/>
                  <a:gd name="connsiteX322" fmla="*/ 227743 w 442912"/>
                  <a:gd name="connsiteY322" fmla="*/ 17679 h 22537"/>
                  <a:gd name="connsiteX323" fmla="*/ 230124 w 442912"/>
                  <a:gd name="connsiteY323" fmla="*/ 17679 h 22537"/>
                  <a:gd name="connsiteX324" fmla="*/ 279654 w 442912"/>
                  <a:gd name="connsiteY324" fmla="*/ 14250 h 22537"/>
                  <a:gd name="connsiteX325" fmla="*/ 277654 w 442912"/>
                  <a:gd name="connsiteY325" fmla="*/ 14250 h 22537"/>
                  <a:gd name="connsiteX326" fmla="*/ 279654 w 442912"/>
                  <a:gd name="connsiteY326" fmla="*/ 14250 h 22537"/>
                  <a:gd name="connsiteX327" fmla="*/ 417671 w 442912"/>
                  <a:gd name="connsiteY327" fmla="*/ 4725 h 22537"/>
                  <a:gd name="connsiteX328" fmla="*/ 417671 w 442912"/>
                  <a:gd name="connsiteY328" fmla="*/ 4725 h 22537"/>
                  <a:gd name="connsiteX329" fmla="*/ 417671 w 442912"/>
                  <a:gd name="connsiteY329" fmla="*/ 4440 h 22537"/>
                  <a:gd name="connsiteX330" fmla="*/ 420529 w 442912"/>
                  <a:gd name="connsiteY330" fmla="*/ 5392 h 22537"/>
                  <a:gd name="connsiteX331" fmla="*/ 420529 w 442912"/>
                  <a:gd name="connsiteY331" fmla="*/ 4725 h 22537"/>
                  <a:gd name="connsiteX332" fmla="*/ 418909 w 442912"/>
                  <a:gd name="connsiteY332" fmla="*/ 4725 h 22537"/>
                  <a:gd name="connsiteX333" fmla="*/ 420529 w 442912"/>
                  <a:gd name="connsiteY333" fmla="*/ 5106 h 22537"/>
                  <a:gd name="connsiteX334" fmla="*/ 106204 w 442912"/>
                  <a:gd name="connsiteY334" fmla="*/ 5868 h 22537"/>
                  <a:gd name="connsiteX335" fmla="*/ 106775 w 442912"/>
                  <a:gd name="connsiteY335" fmla="*/ 5868 h 22537"/>
                  <a:gd name="connsiteX336" fmla="*/ 106490 w 442912"/>
                  <a:gd name="connsiteY336" fmla="*/ 5583 h 2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442912" h="22537">
                    <a:moveTo>
                      <a:pt x="197549" y="18632"/>
                    </a:moveTo>
                    <a:lnTo>
                      <a:pt x="199739" y="19775"/>
                    </a:lnTo>
                    <a:cubicBezTo>
                      <a:pt x="197072" y="21585"/>
                      <a:pt x="195167" y="21013"/>
                      <a:pt x="197167" y="22537"/>
                    </a:cubicBezTo>
                    <a:cubicBezTo>
                      <a:pt x="197167" y="18632"/>
                      <a:pt x="205645" y="22537"/>
                      <a:pt x="206026" y="18156"/>
                    </a:cubicBezTo>
                    <a:lnTo>
                      <a:pt x="207454" y="19013"/>
                    </a:lnTo>
                    <a:lnTo>
                      <a:pt x="206502" y="19013"/>
                    </a:lnTo>
                    <a:cubicBezTo>
                      <a:pt x="209359" y="20918"/>
                      <a:pt x="208598" y="16155"/>
                      <a:pt x="212217" y="16727"/>
                    </a:cubicBezTo>
                    <a:cubicBezTo>
                      <a:pt x="213455" y="16727"/>
                      <a:pt x="214312" y="17584"/>
                      <a:pt x="213455" y="18060"/>
                    </a:cubicBezTo>
                    <a:lnTo>
                      <a:pt x="216313" y="17108"/>
                    </a:lnTo>
                    <a:cubicBezTo>
                      <a:pt x="217075" y="17108"/>
                      <a:pt x="216884" y="17870"/>
                      <a:pt x="216313" y="17775"/>
                    </a:cubicBezTo>
                    <a:lnTo>
                      <a:pt x="220504" y="17775"/>
                    </a:lnTo>
                    <a:lnTo>
                      <a:pt x="220504" y="17775"/>
                    </a:lnTo>
                    <a:cubicBezTo>
                      <a:pt x="221323" y="17022"/>
                      <a:pt x="222218" y="16346"/>
                      <a:pt x="223171" y="15775"/>
                    </a:cubicBezTo>
                    <a:cubicBezTo>
                      <a:pt x="224218" y="16346"/>
                      <a:pt x="222599" y="15775"/>
                      <a:pt x="223171" y="16632"/>
                    </a:cubicBezTo>
                    <a:lnTo>
                      <a:pt x="225552" y="15679"/>
                    </a:lnTo>
                    <a:cubicBezTo>
                      <a:pt x="226504" y="16727"/>
                      <a:pt x="224600" y="17775"/>
                      <a:pt x="222980" y="17584"/>
                    </a:cubicBezTo>
                    <a:cubicBezTo>
                      <a:pt x="225171" y="21585"/>
                      <a:pt x="224885" y="16536"/>
                      <a:pt x="229648" y="18918"/>
                    </a:cubicBezTo>
                    <a:lnTo>
                      <a:pt x="227457" y="19394"/>
                    </a:lnTo>
                    <a:cubicBezTo>
                      <a:pt x="228886" y="21680"/>
                      <a:pt x="230600" y="20823"/>
                      <a:pt x="233172" y="22251"/>
                    </a:cubicBezTo>
                    <a:cubicBezTo>
                      <a:pt x="232505" y="21489"/>
                      <a:pt x="228124" y="18727"/>
                      <a:pt x="230600" y="17679"/>
                    </a:cubicBezTo>
                    <a:cubicBezTo>
                      <a:pt x="231581" y="18222"/>
                      <a:pt x="232762" y="18222"/>
                      <a:pt x="233743" y="17679"/>
                    </a:cubicBezTo>
                    <a:cubicBezTo>
                      <a:pt x="233743" y="19013"/>
                      <a:pt x="235077" y="18727"/>
                      <a:pt x="236792" y="18632"/>
                    </a:cubicBezTo>
                    <a:lnTo>
                      <a:pt x="236792" y="20537"/>
                    </a:lnTo>
                    <a:cubicBezTo>
                      <a:pt x="238696" y="19966"/>
                      <a:pt x="238506" y="19013"/>
                      <a:pt x="239554" y="18156"/>
                    </a:cubicBezTo>
                    <a:cubicBezTo>
                      <a:pt x="240601" y="17299"/>
                      <a:pt x="242030" y="19775"/>
                      <a:pt x="242507" y="21013"/>
                    </a:cubicBezTo>
                    <a:cubicBezTo>
                      <a:pt x="245745" y="21013"/>
                      <a:pt x="240316" y="18727"/>
                      <a:pt x="244126" y="18346"/>
                    </a:cubicBezTo>
                    <a:cubicBezTo>
                      <a:pt x="246812" y="18784"/>
                      <a:pt x="249574" y="18384"/>
                      <a:pt x="252032" y="17203"/>
                    </a:cubicBezTo>
                    <a:cubicBezTo>
                      <a:pt x="253936" y="17775"/>
                      <a:pt x="252032" y="18346"/>
                      <a:pt x="252032" y="18822"/>
                    </a:cubicBezTo>
                    <a:lnTo>
                      <a:pt x="253746" y="17394"/>
                    </a:lnTo>
                    <a:cubicBezTo>
                      <a:pt x="253746" y="17394"/>
                      <a:pt x="253746" y="17870"/>
                      <a:pt x="253746" y="18060"/>
                    </a:cubicBezTo>
                    <a:cubicBezTo>
                      <a:pt x="255175" y="17489"/>
                      <a:pt x="253746" y="16251"/>
                      <a:pt x="256127" y="15679"/>
                    </a:cubicBezTo>
                    <a:cubicBezTo>
                      <a:pt x="256699" y="13679"/>
                      <a:pt x="260699" y="18727"/>
                      <a:pt x="263461" y="16346"/>
                    </a:cubicBezTo>
                    <a:cubicBezTo>
                      <a:pt x="264128" y="16917"/>
                      <a:pt x="263461" y="17489"/>
                      <a:pt x="263461" y="18251"/>
                    </a:cubicBezTo>
                    <a:cubicBezTo>
                      <a:pt x="265748" y="17556"/>
                      <a:pt x="267900" y="16489"/>
                      <a:pt x="269843" y="15108"/>
                    </a:cubicBezTo>
                    <a:lnTo>
                      <a:pt x="272510" y="16251"/>
                    </a:lnTo>
                    <a:cubicBezTo>
                      <a:pt x="270605" y="14917"/>
                      <a:pt x="273082" y="13203"/>
                      <a:pt x="275177" y="11869"/>
                    </a:cubicBezTo>
                    <a:lnTo>
                      <a:pt x="273558" y="10345"/>
                    </a:lnTo>
                    <a:lnTo>
                      <a:pt x="276987" y="9297"/>
                    </a:lnTo>
                    <a:cubicBezTo>
                      <a:pt x="277463" y="9297"/>
                      <a:pt x="276987" y="10250"/>
                      <a:pt x="276987" y="11012"/>
                    </a:cubicBezTo>
                    <a:cubicBezTo>
                      <a:pt x="277244" y="10907"/>
                      <a:pt x="277473" y="10745"/>
                      <a:pt x="277654" y="10536"/>
                    </a:cubicBezTo>
                    <a:cubicBezTo>
                      <a:pt x="278892" y="11298"/>
                      <a:pt x="278225" y="12345"/>
                      <a:pt x="277654" y="13393"/>
                    </a:cubicBezTo>
                    <a:lnTo>
                      <a:pt x="276416" y="12250"/>
                    </a:lnTo>
                    <a:cubicBezTo>
                      <a:pt x="275482" y="13193"/>
                      <a:pt x="274939" y="14450"/>
                      <a:pt x="274892" y="15775"/>
                    </a:cubicBezTo>
                    <a:cubicBezTo>
                      <a:pt x="275196" y="15460"/>
                      <a:pt x="275596" y="15260"/>
                      <a:pt x="276034" y="15203"/>
                    </a:cubicBezTo>
                    <a:cubicBezTo>
                      <a:pt x="276034" y="15203"/>
                      <a:pt x="276034" y="15775"/>
                      <a:pt x="276034" y="15965"/>
                    </a:cubicBezTo>
                    <a:cubicBezTo>
                      <a:pt x="276034" y="16155"/>
                      <a:pt x="276511" y="15965"/>
                      <a:pt x="277082" y="15298"/>
                    </a:cubicBezTo>
                    <a:lnTo>
                      <a:pt x="277940" y="17394"/>
                    </a:lnTo>
                    <a:lnTo>
                      <a:pt x="277940" y="16536"/>
                    </a:lnTo>
                    <a:lnTo>
                      <a:pt x="282416" y="17870"/>
                    </a:lnTo>
                    <a:cubicBezTo>
                      <a:pt x="285655" y="15012"/>
                      <a:pt x="289493" y="12926"/>
                      <a:pt x="293656" y="11774"/>
                    </a:cubicBezTo>
                    <a:cubicBezTo>
                      <a:pt x="292417" y="13393"/>
                      <a:pt x="293656" y="14346"/>
                      <a:pt x="293656" y="16155"/>
                    </a:cubicBezTo>
                    <a:cubicBezTo>
                      <a:pt x="292227" y="14250"/>
                      <a:pt x="289655" y="16917"/>
                      <a:pt x="286988" y="16155"/>
                    </a:cubicBezTo>
                    <a:cubicBezTo>
                      <a:pt x="288322" y="16155"/>
                      <a:pt x="288036" y="17203"/>
                      <a:pt x="287655" y="17584"/>
                    </a:cubicBezTo>
                    <a:lnTo>
                      <a:pt x="292417" y="15775"/>
                    </a:lnTo>
                    <a:cubicBezTo>
                      <a:pt x="292417" y="17299"/>
                      <a:pt x="293465" y="16917"/>
                      <a:pt x="294703" y="17489"/>
                    </a:cubicBezTo>
                    <a:cubicBezTo>
                      <a:pt x="293751" y="14631"/>
                      <a:pt x="298228" y="15584"/>
                      <a:pt x="300228" y="14631"/>
                    </a:cubicBezTo>
                    <a:cubicBezTo>
                      <a:pt x="300228" y="15679"/>
                      <a:pt x="300228" y="16632"/>
                      <a:pt x="297466" y="16441"/>
                    </a:cubicBezTo>
                    <a:cubicBezTo>
                      <a:pt x="300133" y="18632"/>
                      <a:pt x="300895" y="13012"/>
                      <a:pt x="303467" y="14822"/>
                    </a:cubicBezTo>
                    <a:cubicBezTo>
                      <a:pt x="302895" y="14822"/>
                      <a:pt x="302514" y="14822"/>
                      <a:pt x="302324" y="14822"/>
                    </a:cubicBezTo>
                    <a:cubicBezTo>
                      <a:pt x="303657" y="13965"/>
                      <a:pt x="306991" y="14822"/>
                      <a:pt x="306229" y="15489"/>
                    </a:cubicBezTo>
                    <a:lnTo>
                      <a:pt x="305657" y="15489"/>
                    </a:lnTo>
                    <a:cubicBezTo>
                      <a:pt x="309467" y="15489"/>
                      <a:pt x="317278" y="15489"/>
                      <a:pt x="317849" y="13012"/>
                    </a:cubicBezTo>
                    <a:cubicBezTo>
                      <a:pt x="317744" y="14174"/>
                      <a:pt x="317525" y="15327"/>
                      <a:pt x="317183" y="16441"/>
                    </a:cubicBezTo>
                    <a:lnTo>
                      <a:pt x="324041" y="8154"/>
                    </a:lnTo>
                    <a:cubicBezTo>
                      <a:pt x="323374" y="10250"/>
                      <a:pt x="325755" y="15298"/>
                      <a:pt x="322517" y="16536"/>
                    </a:cubicBezTo>
                    <a:cubicBezTo>
                      <a:pt x="323793" y="17070"/>
                      <a:pt x="325240" y="17070"/>
                      <a:pt x="326517" y="16536"/>
                    </a:cubicBezTo>
                    <a:cubicBezTo>
                      <a:pt x="325850" y="16536"/>
                      <a:pt x="324898" y="13488"/>
                      <a:pt x="325755" y="13298"/>
                    </a:cubicBezTo>
                    <a:cubicBezTo>
                      <a:pt x="328136" y="15679"/>
                      <a:pt x="327374" y="14536"/>
                      <a:pt x="330327" y="16536"/>
                    </a:cubicBezTo>
                    <a:cubicBezTo>
                      <a:pt x="329375" y="16060"/>
                      <a:pt x="330327" y="12726"/>
                      <a:pt x="331851" y="12822"/>
                    </a:cubicBezTo>
                    <a:cubicBezTo>
                      <a:pt x="331851" y="13393"/>
                      <a:pt x="331851" y="16155"/>
                      <a:pt x="331851" y="16536"/>
                    </a:cubicBezTo>
                    <a:lnTo>
                      <a:pt x="335566" y="13203"/>
                    </a:lnTo>
                    <a:cubicBezTo>
                      <a:pt x="334613" y="13774"/>
                      <a:pt x="335566" y="16060"/>
                      <a:pt x="336137" y="16917"/>
                    </a:cubicBezTo>
                    <a:cubicBezTo>
                      <a:pt x="336709" y="17775"/>
                      <a:pt x="339376" y="16917"/>
                      <a:pt x="340328" y="16917"/>
                    </a:cubicBezTo>
                    <a:lnTo>
                      <a:pt x="338804" y="16155"/>
                    </a:lnTo>
                    <a:cubicBezTo>
                      <a:pt x="342900" y="16632"/>
                      <a:pt x="342900" y="11488"/>
                      <a:pt x="346996" y="11679"/>
                    </a:cubicBezTo>
                    <a:cubicBezTo>
                      <a:pt x="346519" y="12345"/>
                      <a:pt x="345758" y="15870"/>
                      <a:pt x="347853" y="16251"/>
                    </a:cubicBezTo>
                    <a:cubicBezTo>
                      <a:pt x="348805" y="14536"/>
                      <a:pt x="352139" y="8154"/>
                      <a:pt x="355759" y="6726"/>
                    </a:cubicBezTo>
                    <a:lnTo>
                      <a:pt x="356425" y="7678"/>
                    </a:lnTo>
                    <a:lnTo>
                      <a:pt x="359283" y="6630"/>
                    </a:lnTo>
                    <a:cubicBezTo>
                      <a:pt x="356444" y="10126"/>
                      <a:pt x="353254" y="13317"/>
                      <a:pt x="349758" y="16155"/>
                    </a:cubicBezTo>
                    <a:cubicBezTo>
                      <a:pt x="351282" y="16917"/>
                      <a:pt x="350234" y="17299"/>
                      <a:pt x="352520" y="17203"/>
                    </a:cubicBezTo>
                    <a:cubicBezTo>
                      <a:pt x="354806" y="17108"/>
                      <a:pt x="351282" y="18632"/>
                      <a:pt x="350615" y="18632"/>
                    </a:cubicBezTo>
                    <a:lnTo>
                      <a:pt x="355949" y="19203"/>
                    </a:lnTo>
                    <a:cubicBezTo>
                      <a:pt x="355949" y="17299"/>
                      <a:pt x="360140" y="17299"/>
                      <a:pt x="359950" y="15584"/>
                    </a:cubicBezTo>
                    <a:lnTo>
                      <a:pt x="354044" y="17679"/>
                    </a:lnTo>
                    <a:cubicBezTo>
                      <a:pt x="354044" y="15679"/>
                      <a:pt x="357473" y="12060"/>
                      <a:pt x="361283" y="12441"/>
                    </a:cubicBezTo>
                    <a:cubicBezTo>
                      <a:pt x="362236" y="13203"/>
                      <a:pt x="360521" y="15965"/>
                      <a:pt x="360617" y="16632"/>
                    </a:cubicBezTo>
                    <a:cubicBezTo>
                      <a:pt x="361759" y="15775"/>
                      <a:pt x="363226" y="15460"/>
                      <a:pt x="364617" y="15775"/>
                    </a:cubicBezTo>
                    <a:lnTo>
                      <a:pt x="362998" y="16822"/>
                    </a:lnTo>
                    <a:cubicBezTo>
                      <a:pt x="365093" y="17584"/>
                      <a:pt x="366522" y="14250"/>
                      <a:pt x="369094" y="16060"/>
                    </a:cubicBezTo>
                    <a:cubicBezTo>
                      <a:pt x="369951" y="16060"/>
                      <a:pt x="371666" y="18632"/>
                      <a:pt x="371856" y="17489"/>
                    </a:cubicBezTo>
                    <a:cubicBezTo>
                      <a:pt x="370446" y="14041"/>
                      <a:pt x="370180" y="10240"/>
                      <a:pt x="371094" y="6630"/>
                    </a:cubicBezTo>
                    <a:cubicBezTo>
                      <a:pt x="373104" y="7449"/>
                      <a:pt x="374999" y="8545"/>
                      <a:pt x="376714" y="9869"/>
                    </a:cubicBezTo>
                    <a:cubicBezTo>
                      <a:pt x="378238" y="11584"/>
                      <a:pt x="374523" y="14060"/>
                      <a:pt x="375761" y="15584"/>
                    </a:cubicBezTo>
                    <a:cubicBezTo>
                      <a:pt x="375761" y="15012"/>
                      <a:pt x="376714" y="14346"/>
                      <a:pt x="377000" y="14155"/>
                    </a:cubicBezTo>
                    <a:cubicBezTo>
                      <a:pt x="377285" y="13965"/>
                      <a:pt x="377000" y="15775"/>
                      <a:pt x="378619" y="15584"/>
                    </a:cubicBezTo>
                    <a:cubicBezTo>
                      <a:pt x="378619" y="13584"/>
                      <a:pt x="382715" y="15584"/>
                      <a:pt x="379571" y="13869"/>
                    </a:cubicBezTo>
                    <a:cubicBezTo>
                      <a:pt x="381571" y="13298"/>
                      <a:pt x="381667" y="13869"/>
                      <a:pt x="384048" y="13869"/>
                    </a:cubicBezTo>
                    <a:cubicBezTo>
                      <a:pt x="383286" y="12631"/>
                      <a:pt x="386143" y="9488"/>
                      <a:pt x="388049" y="8917"/>
                    </a:cubicBezTo>
                    <a:cubicBezTo>
                      <a:pt x="388058" y="9478"/>
                      <a:pt x="388267" y="10012"/>
                      <a:pt x="388620" y="10441"/>
                    </a:cubicBezTo>
                    <a:cubicBezTo>
                      <a:pt x="392716" y="10441"/>
                      <a:pt x="394907" y="11488"/>
                      <a:pt x="398621" y="11488"/>
                    </a:cubicBezTo>
                    <a:cubicBezTo>
                      <a:pt x="398621" y="11964"/>
                      <a:pt x="400812" y="12631"/>
                      <a:pt x="400050" y="13488"/>
                    </a:cubicBezTo>
                    <a:cubicBezTo>
                      <a:pt x="400641" y="12888"/>
                      <a:pt x="401412" y="12488"/>
                      <a:pt x="402241" y="12345"/>
                    </a:cubicBezTo>
                    <a:cubicBezTo>
                      <a:pt x="404527" y="14060"/>
                      <a:pt x="399669" y="12345"/>
                      <a:pt x="401384" y="14727"/>
                    </a:cubicBezTo>
                    <a:cubicBezTo>
                      <a:pt x="401384" y="13584"/>
                      <a:pt x="404432" y="13108"/>
                      <a:pt x="406051" y="12441"/>
                    </a:cubicBezTo>
                    <a:cubicBezTo>
                      <a:pt x="405575" y="10631"/>
                      <a:pt x="402241" y="12441"/>
                      <a:pt x="400526" y="12441"/>
                    </a:cubicBezTo>
                    <a:cubicBezTo>
                      <a:pt x="400526" y="10059"/>
                      <a:pt x="403479" y="7392"/>
                      <a:pt x="407384" y="6250"/>
                    </a:cubicBezTo>
                    <a:cubicBezTo>
                      <a:pt x="411290" y="5106"/>
                      <a:pt x="408718" y="7869"/>
                      <a:pt x="409289" y="7488"/>
                    </a:cubicBezTo>
                    <a:cubicBezTo>
                      <a:pt x="415195" y="7964"/>
                      <a:pt x="414337" y="3201"/>
                      <a:pt x="418814" y="5011"/>
                    </a:cubicBezTo>
                    <a:cubicBezTo>
                      <a:pt x="420815" y="6535"/>
                      <a:pt x="418814" y="8154"/>
                      <a:pt x="419386" y="9297"/>
                    </a:cubicBezTo>
                    <a:cubicBezTo>
                      <a:pt x="416814" y="9869"/>
                      <a:pt x="415385" y="8250"/>
                      <a:pt x="413671" y="8345"/>
                    </a:cubicBezTo>
                    <a:lnTo>
                      <a:pt x="415861" y="9107"/>
                    </a:lnTo>
                    <a:cubicBezTo>
                      <a:pt x="414785" y="9688"/>
                      <a:pt x="413528" y="9859"/>
                      <a:pt x="412337" y="9583"/>
                    </a:cubicBezTo>
                    <a:cubicBezTo>
                      <a:pt x="414052" y="10917"/>
                      <a:pt x="422338" y="9583"/>
                      <a:pt x="426910" y="11107"/>
                    </a:cubicBezTo>
                    <a:cubicBezTo>
                      <a:pt x="427673" y="10631"/>
                      <a:pt x="429101" y="10059"/>
                      <a:pt x="428434" y="9393"/>
                    </a:cubicBezTo>
                    <a:lnTo>
                      <a:pt x="427006" y="9393"/>
                    </a:lnTo>
                    <a:cubicBezTo>
                      <a:pt x="425672" y="8059"/>
                      <a:pt x="429673" y="7583"/>
                      <a:pt x="427863" y="7011"/>
                    </a:cubicBezTo>
                    <a:cubicBezTo>
                      <a:pt x="429882" y="5678"/>
                      <a:pt x="432311" y="5106"/>
                      <a:pt x="434721" y="5392"/>
                    </a:cubicBezTo>
                    <a:lnTo>
                      <a:pt x="435197" y="7202"/>
                    </a:lnTo>
                    <a:cubicBezTo>
                      <a:pt x="435197" y="6726"/>
                      <a:pt x="433483" y="6154"/>
                      <a:pt x="432625" y="6726"/>
                    </a:cubicBezTo>
                    <a:cubicBezTo>
                      <a:pt x="433768" y="5868"/>
                      <a:pt x="436817" y="9107"/>
                      <a:pt x="438055" y="6726"/>
                    </a:cubicBezTo>
                    <a:lnTo>
                      <a:pt x="436150" y="5392"/>
                    </a:lnTo>
                    <a:cubicBezTo>
                      <a:pt x="438150" y="4535"/>
                      <a:pt x="440531" y="2630"/>
                      <a:pt x="442912" y="3201"/>
                    </a:cubicBezTo>
                    <a:cubicBezTo>
                      <a:pt x="441865" y="1392"/>
                      <a:pt x="442341" y="3201"/>
                      <a:pt x="440626" y="1296"/>
                    </a:cubicBezTo>
                    <a:cubicBezTo>
                      <a:pt x="442150" y="3868"/>
                      <a:pt x="434530" y="1296"/>
                      <a:pt x="436912" y="3963"/>
                    </a:cubicBezTo>
                    <a:cubicBezTo>
                      <a:pt x="435102" y="1487"/>
                      <a:pt x="433864" y="2916"/>
                      <a:pt x="431578" y="820"/>
                    </a:cubicBezTo>
                    <a:cubicBezTo>
                      <a:pt x="431578" y="1487"/>
                      <a:pt x="432340" y="1963"/>
                      <a:pt x="430340" y="1677"/>
                    </a:cubicBezTo>
                    <a:lnTo>
                      <a:pt x="430340" y="2249"/>
                    </a:lnTo>
                    <a:lnTo>
                      <a:pt x="430340" y="2249"/>
                    </a:lnTo>
                    <a:cubicBezTo>
                      <a:pt x="430340" y="2249"/>
                      <a:pt x="431292" y="2820"/>
                      <a:pt x="431387" y="3201"/>
                    </a:cubicBezTo>
                    <a:cubicBezTo>
                      <a:pt x="431483" y="3583"/>
                      <a:pt x="427196" y="4440"/>
                      <a:pt x="426053" y="5202"/>
                    </a:cubicBezTo>
                    <a:cubicBezTo>
                      <a:pt x="424910" y="5964"/>
                      <a:pt x="426625" y="4535"/>
                      <a:pt x="426053" y="3868"/>
                    </a:cubicBezTo>
                    <a:lnTo>
                      <a:pt x="424434" y="4916"/>
                    </a:lnTo>
                    <a:cubicBezTo>
                      <a:pt x="424434" y="3583"/>
                      <a:pt x="421195" y="2725"/>
                      <a:pt x="424434" y="1963"/>
                    </a:cubicBezTo>
                    <a:lnTo>
                      <a:pt x="421862" y="1963"/>
                    </a:lnTo>
                    <a:cubicBezTo>
                      <a:pt x="420376" y="1258"/>
                      <a:pt x="418690" y="1087"/>
                      <a:pt x="417100" y="1487"/>
                    </a:cubicBezTo>
                    <a:cubicBezTo>
                      <a:pt x="415861" y="1487"/>
                      <a:pt x="414052" y="3011"/>
                      <a:pt x="415100" y="1963"/>
                    </a:cubicBezTo>
                    <a:lnTo>
                      <a:pt x="411099" y="2725"/>
                    </a:lnTo>
                    <a:lnTo>
                      <a:pt x="411099" y="2725"/>
                    </a:lnTo>
                    <a:cubicBezTo>
                      <a:pt x="407194" y="2725"/>
                      <a:pt x="403003" y="4916"/>
                      <a:pt x="398526" y="2725"/>
                    </a:cubicBezTo>
                    <a:cubicBezTo>
                      <a:pt x="396897" y="3097"/>
                      <a:pt x="395202" y="3097"/>
                      <a:pt x="393573" y="2725"/>
                    </a:cubicBezTo>
                    <a:lnTo>
                      <a:pt x="393573" y="1582"/>
                    </a:lnTo>
                    <a:cubicBezTo>
                      <a:pt x="391859" y="1582"/>
                      <a:pt x="388429" y="439"/>
                      <a:pt x="387667" y="1582"/>
                    </a:cubicBezTo>
                    <a:cubicBezTo>
                      <a:pt x="385858" y="-1466"/>
                      <a:pt x="379476" y="916"/>
                      <a:pt x="376428" y="439"/>
                    </a:cubicBezTo>
                    <a:lnTo>
                      <a:pt x="376428" y="1868"/>
                    </a:lnTo>
                    <a:cubicBezTo>
                      <a:pt x="374209" y="1887"/>
                      <a:pt x="371989" y="2211"/>
                      <a:pt x="369856" y="2820"/>
                    </a:cubicBezTo>
                    <a:lnTo>
                      <a:pt x="369856" y="4154"/>
                    </a:lnTo>
                    <a:cubicBezTo>
                      <a:pt x="367665" y="5202"/>
                      <a:pt x="364236" y="3201"/>
                      <a:pt x="360331" y="3297"/>
                    </a:cubicBezTo>
                    <a:cubicBezTo>
                      <a:pt x="360331" y="2820"/>
                      <a:pt x="361474" y="3297"/>
                      <a:pt x="362141" y="3297"/>
                    </a:cubicBezTo>
                    <a:cubicBezTo>
                      <a:pt x="357950" y="344"/>
                      <a:pt x="353282" y="5392"/>
                      <a:pt x="349567" y="3297"/>
                    </a:cubicBezTo>
                    <a:cubicBezTo>
                      <a:pt x="348853" y="3687"/>
                      <a:pt x="347996" y="3687"/>
                      <a:pt x="347282" y="3297"/>
                    </a:cubicBezTo>
                    <a:lnTo>
                      <a:pt x="347282" y="3297"/>
                    </a:lnTo>
                    <a:lnTo>
                      <a:pt x="345948" y="2535"/>
                    </a:lnTo>
                    <a:cubicBezTo>
                      <a:pt x="346281" y="2849"/>
                      <a:pt x="346672" y="3106"/>
                      <a:pt x="347091" y="3297"/>
                    </a:cubicBezTo>
                    <a:cubicBezTo>
                      <a:pt x="346091" y="3344"/>
                      <a:pt x="345100" y="3506"/>
                      <a:pt x="344138" y="3773"/>
                    </a:cubicBezTo>
                    <a:lnTo>
                      <a:pt x="343662" y="2344"/>
                    </a:lnTo>
                    <a:lnTo>
                      <a:pt x="343662" y="2344"/>
                    </a:lnTo>
                    <a:cubicBezTo>
                      <a:pt x="342614" y="1773"/>
                      <a:pt x="342805" y="3011"/>
                      <a:pt x="343662" y="4059"/>
                    </a:cubicBezTo>
                    <a:cubicBezTo>
                      <a:pt x="343129" y="4230"/>
                      <a:pt x="342633" y="4526"/>
                      <a:pt x="342233" y="4916"/>
                    </a:cubicBezTo>
                    <a:cubicBezTo>
                      <a:pt x="341376" y="2630"/>
                      <a:pt x="339376" y="5678"/>
                      <a:pt x="338233" y="3201"/>
                    </a:cubicBezTo>
                    <a:cubicBezTo>
                      <a:pt x="337471" y="4440"/>
                      <a:pt x="332803" y="4154"/>
                      <a:pt x="332232" y="6630"/>
                    </a:cubicBezTo>
                    <a:cubicBezTo>
                      <a:pt x="332232" y="6630"/>
                      <a:pt x="332232" y="6154"/>
                      <a:pt x="332232" y="6154"/>
                    </a:cubicBezTo>
                    <a:cubicBezTo>
                      <a:pt x="331108" y="5668"/>
                      <a:pt x="329832" y="5668"/>
                      <a:pt x="328708" y="6154"/>
                    </a:cubicBezTo>
                    <a:lnTo>
                      <a:pt x="328232" y="4344"/>
                    </a:lnTo>
                    <a:lnTo>
                      <a:pt x="325660" y="6821"/>
                    </a:lnTo>
                    <a:cubicBezTo>
                      <a:pt x="324041" y="5678"/>
                      <a:pt x="323374" y="5011"/>
                      <a:pt x="324898" y="3678"/>
                    </a:cubicBezTo>
                    <a:cubicBezTo>
                      <a:pt x="321088" y="5773"/>
                      <a:pt x="321850" y="4440"/>
                      <a:pt x="318611" y="6535"/>
                    </a:cubicBezTo>
                    <a:lnTo>
                      <a:pt x="318611" y="5392"/>
                    </a:lnTo>
                    <a:cubicBezTo>
                      <a:pt x="317468" y="5392"/>
                      <a:pt x="315659" y="7011"/>
                      <a:pt x="314896" y="6059"/>
                    </a:cubicBezTo>
                    <a:cubicBezTo>
                      <a:pt x="312325" y="3868"/>
                      <a:pt x="302038" y="6059"/>
                      <a:pt x="295370" y="3678"/>
                    </a:cubicBezTo>
                    <a:cubicBezTo>
                      <a:pt x="296609" y="7107"/>
                      <a:pt x="292227" y="2154"/>
                      <a:pt x="291941" y="4821"/>
                    </a:cubicBezTo>
                    <a:cubicBezTo>
                      <a:pt x="291941" y="3963"/>
                      <a:pt x="290608" y="3583"/>
                      <a:pt x="291941" y="2820"/>
                    </a:cubicBezTo>
                    <a:cubicBezTo>
                      <a:pt x="288512" y="3678"/>
                      <a:pt x="286798" y="1582"/>
                      <a:pt x="284417" y="3773"/>
                    </a:cubicBezTo>
                    <a:cubicBezTo>
                      <a:pt x="284417" y="3011"/>
                      <a:pt x="285178" y="2630"/>
                      <a:pt x="284417" y="2154"/>
                    </a:cubicBezTo>
                    <a:cubicBezTo>
                      <a:pt x="283654" y="1677"/>
                      <a:pt x="283369" y="2820"/>
                      <a:pt x="282988" y="2154"/>
                    </a:cubicBezTo>
                    <a:cubicBezTo>
                      <a:pt x="282607" y="1487"/>
                      <a:pt x="283464" y="1487"/>
                      <a:pt x="284035" y="1106"/>
                    </a:cubicBezTo>
                    <a:cubicBezTo>
                      <a:pt x="280511" y="1106"/>
                      <a:pt x="280225" y="3773"/>
                      <a:pt x="279940" y="6059"/>
                    </a:cubicBezTo>
                    <a:cubicBezTo>
                      <a:pt x="278225" y="5011"/>
                      <a:pt x="277273" y="5106"/>
                      <a:pt x="276034" y="6726"/>
                    </a:cubicBezTo>
                    <a:cubicBezTo>
                      <a:pt x="275368" y="5964"/>
                      <a:pt x="274415" y="5106"/>
                      <a:pt x="276511" y="4821"/>
                    </a:cubicBezTo>
                    <a:cubicBezTo>
                      <a:pt x="275368" y="4821"/>
                      <a:pt x="269081" y="3678"/>
                      <a:pt x="268986" y="5583"/>
                    </a:cubicBezTo>
                    <a:cubicBezTo>
                      <a:pt x="268986" y="5106"/>
                      <a:pt x="267271" y="5583"/>
                      <a:pt x="266986" y="5583"/>
                    </a:cubicBezTo>
                    <a:cubicBezTo>
                      <a:pt x="265081" y="5440"/>
                      <a:pt x="263176" y="5440"/>
                      <a:pt x="261271" y="5583"/>
                    </a:cubicBezTo>
                    <a:lnTo>
                      <a:pt x="262033" y="5583"/>
                    </a:lnTo>
                    <a:cubicBezTo>
                      <a:pt x="260985" y="7869"/>
                      <a:pt x="259842" y="6059"/>
                      <a:pt x="257651" y="6345"/>
                    </a:cubicBezTo>
                    <a:lnTo>
                      <a:pt x="257651" y="6345"/>
                    </a:lnTo>
                    <a:cubicBezTo>
                      <a:pt x="252698" y="4725"/>
                      <a:pt x="255460" y="7107"/>
                      <a:pt x="250603" y="5202"/>
                    </a:cubicBezTo>
                    <a:lnTo>
                      <a:pt x="250603" y="6630"/>
                    </a:lnTo>
                    <a:cubicBezTo>
                      <a:pt x="250126" y="9678"/>
                      <a:pt x="246221" y="4821"/>
                      <a:pt x="243364" y="6059"/>
                    </a:cubicBezTo>
                    <a:lnTo>
                      <a:pt x="244411" y="6821"/>
                    </a:lnTo>
                    <a:cubicBezTo>
                      <a:pt x="242887" y="7869"/>
                      <a:pt x="240030" y="2725"/>
                      <a:pt x="238506" y="2344"/>
                    </a:cubicBezTo>
                    <a:cubicBezTo>
                      <a:pt x="236982" y="1963"/>
                      <a:pt x="239077" y="2344"/>
                      <a:pt x="239554" y="1677"/>
                    </a:cubicBezTo>
                    <a:cubicBezTo>
                      <a:pt x="235458" y="-37"/>
                      <a:pt x="238982" y="3583"/>
                      <a:pt x="235934" y="3963"/>
                    </a:cubicBezTo>
                    <a:cubicBezTo>
                      <a:pt x="235363" y="3011"/>
                      <a:pt x="236696" y="1487"/>
                      <a:pt x="234601" y="1296"/>
                    </a:cubicBezTo>
                    <a:cubicBezTo>
                      <a:pt x="232505" y="1106"/>
                      <a:pt x="228695" y="4535"/>
                      <a:pt x="225933" y="2630"/>
                    </a:cubicBezTo>
                    <a:cubicBezTo>
                      <a:pt x="226504" y="3392"/>
                      <a:pt x="227171" y="4154"/>
                      <a:pt x="225933" y="4725"/>
                    </a:cubicBezTo>
                    <a:cubicBezTo>
                      <a:pt x="224695" y="5297"/>
                      <a:pt x="220027" y="1773"/>
                      <a:pt x="218123" y="4725"/>
                    </a:cubicBezTo>
                    <a:cubicBezTo>
                      <a:pt x="218037" y="4516"/>
                      <a:pt x="218037" y="4268"/>
                      <a:pt x="218123" y="4059"/>
                    </a:cubicBezTo>
                    <a:cubicBezTo>
                      <a:pt x="216408" y="4725"/>
                      <a:pt x="212693" y="5106"/>
                      <a:pt x="211741" y="6440"/>
                    </a:cubicBezTo>
                    <a:cubicBezTo>
                      <a:pt x="210217" y="1582"/>
                      <a:pt x="201454" y="8821"/>
                      <a:pt x="201454" y="4344"/>
                    </a:cubicBezTo>
                    <a:lnTo>
                      <a:pt x="196405" y="4344"/>
                    </a:lnTo>
                    <a:lnTo>
                      <a:pt x="196405" y="4344"/>
                    </a:lnTo>
                    <a:cubicBezTo>
                      <a:pt x="194377" y="3916"/>
                      <a:pt x="192262" y="4611"/>
                      <a:pt x="190881" y="6154"/>
                    </a:cubicBezTo>
                    <a:cubicBezTo>
                      <a:pt x="190119" y="6154"/>
                      <a:pt x="190881" y="5392"/>
                      <a:pt x="190881" y="5202"/>
                    </a:cubicBezTo>
                    <a:cubicBezTo>
                      <a:pt x="187661" y="3944"/>
                      <a:pt x="184023" y="4526"/>
                      <a:pt x="181356" y="6726"/>
                    </a:cubicBezTo>
                    <a:lnTo>
                      <a:pt x="181356" y="5297"/>
                    </a:lnTo>
                    <a:cubicBezTo>
                      <a:pt x="180308" y="6059"/>
                      <a:pt x="174498" y="3011"/>
                      <a:pt x="169831" y="4630"/>
                    </a:cubicBezTo>
                    <a:cubicBezTo>
                      <a:pt x="169964" y="4392"/>
                      <a:pt x="170164" y="4192"/>
                      <a:pt x="170402" y="4059"/>
                    </a:cubicBezTo>
                    <a:cubicBezTo>
                      <a:pt x="165163" y="5773"/>
                      <a:pt x="157829" y="-37"/>
                      <a:pt x="155924" y="5297"/>
                    </a:cubicBezTo>
                    <a:lnTo>
                      <a:pt x="152400" y="6630"/>
                    </a:lnTo>
                    <a:cubicBezTo>
                      <a:pt x="156877" y="6630"/>
                      <a:pt x="151733" y="8917"/>
                      <a:pt x="153638" y="9774"/>
                    </a:cubicBezTo>
                    <a:cubicBezTo>
                      <a:pt x="151828" y="9774"/>
                      <a:pt x="149066" y="8154"/>
                      <a:pt x="151257" y="7869"/>
                    </a:cubicBezTo>
                    <a:lnTo>
                      <a:pt x="151257" y="7869"/>
                    </a:lnTo>
                    <a:cubicBezTo>
                      <a:pt x="152019" y="5106"/>
                      <a:pt x="145733" y="6916"/>
                      <a:pt x="145828" y="5011"/>
                    </a:cubicBezTo>
                    <a:cubicBezTo>
                      <a:pt x="136969" y="5011"/>
                      <a:pt x="128397" y="3583"/>
                      <a:pt x="120205" y="3487"/>
                    </a:cubicBezTo>
                    <a:lnTo>
                      <a:pt x="121158" y="5678"/>
                    </a:lnTo>
                    <a:lnTo>
                      <a:pt x="118205" y="5678"/>
                    </a:lnTo>
                    <a:cubicBezTo>
                      <a:pt x="117443" y="5202"/>
                      <a:pt x="117253" y="4059"/>
                      <a:pt x="119253" y="4154"/>
                    </a:cubicBezTo>
                    <a:cubicBezTo>
                      <a:pt x="118205" y="2916"/>
                      <a:pt x="115824" y="5106"/>
                      <a:pt x="115824" y="5583"/>
                    </a:cubicBezTo>
                    <a:cubicBezTo>
                      <a:pt x="111728" y="4725"/>
                      <a:pt x="117348" y="3106"/>
                      <a:pt x="115824" y="3106"/>
                    </a:cubicBezTo>
                    <a:lnTo>
                      <a:pt x="114205" y="3106"/>
                    </a:lnTo>
                    <a:lnTo>
                      <a:pt x="114205" y="3106"/>
                    </a:lnTo>
                    <a:cubicBezTo>
                      <a:pt x="112871" y="3963"/>
                      <a:pt x="112776" y="4916"/>
                      <a:pt x="110300" y="4821"/>
                    </a:cubicBezTo>
                    <a:cubicBezTo>
                      <a:pt x="107823" y="4725"/>
                      <a:pt x="109537" y="3487"/>
                      <a:pt x="108871" y="3392"/>
                    </a:cubicBezTo>
                    <a:cubicBezTo>
                      <a:pt x="108204" y="3297"/>
                      <a:pt x="108871" y="3392"/>
                      <a:pt x="107918" y="3392"/>
                    </a:cubicBezTo>
                    <a:lnTo>
                      <a:pt x="104299" y="3392"/>
                    </a:lnTo>
                    <a:lnTo>
                      <a:pt x="105727" y="5106"/>
                    </a:lnTo>
                    <a:cubicBezTo>
                      <a:pt x="104203" y="5964"/>
                      <a:pt x="102394" y="5106"/>
                      <a:pt x="104013" y="6916"/>
                    </a:cubicBezTo>
                    <a:cubicBezTo>
                      <a:pt x="101536" y="3963"/>
                      <a:pt x="90488" y="5868"/>
                      <a:pt x="88963" y="5011"/>
                    </a:cubicBezTo>
                    <a:cubicBezTo>
                      <a:pt x="86696" y="6050"/>
                      <a:pt x="84191" y="6411"/>
                      <a:pt x="81725" y="6059"/>
                    </a:cubicBezTo>
                    <a:cubicBezTo>
                      <a:pt x="82486" y="6059"/>
                      <a:pt x="82867" y="8250"/>
                      <a:pt x="80486" y="8059"/>
                    </a:cubicBezTo>
                    <a:cubicBezTo>
                      <a:pt x="81343" y="4154"/>
                      <a:pt x="76105" y="6345"/>
                      <a:pt x="74200" y="3487"/>
                    </a:cubicBezTo>
                    <a:cubicBezTo>
                      <a:pt x="75914" y="5392"/>
                      <a:pt x="67437" y="3963"/>
                      <a:pt x="70199" y="6630"/>
                    </a:cubicBezTo>
                    <a:cubicBezTo>
                      <a:pt x="68199" y="6630"/>
                      <a:pt x="70199" y="5202"/>
                      <a:pt x="68485" y="4249"/>
                    </a:cubicBezTo>
                    <a:cubicBezTo>
                      <a:pt x="63817" y="5773"/>
                      <a:pt x="58102" y="3297"/>
                      <a:pt x="52292" y="3773"/>
                    </a:cubicBezTo>
                    <a:cubicBezTo>
                      <a:pt x="52292" y="4344"/>
                      <a:pt x="53150" y="5106"/>
                      <a:pt x="52292" y="5868"/>
                    </a:cubicBezTo>
                    <a:lnTo>
                      <a:pt x="49244" y="3297"/>
                    </a:lnTo>
                    <a:cubicBezTo>
                      <a:pt x="48101" y="3297"/>
                      <a:pt x="48196" y="6250"/>
                      <a:pt x="46101" y="4440"/>
                    </a:cubicBezTo>
                    <a:cubicBezTo>
                      <a:pt x="46101" y="4916"/>
                      <a:pt x="46863" y="5583"/>
                      <a:pt x="46101" y="5678"/>
                    </a:cubicBezTo>
                    <a:cubicBezTo>
                      <a:pt x="34766" y="3201"/>
                      <a:pt x="22765" y="7774"/>
                      <a:pt x="11239" y="3011"/>
                    </a:cubicBezTo>
                    <a:cubicBezTo>
                      <a:pt x="12763" y="4059"/>
                      <a:pt x="11239" y="4154"/>
                      <a:pt x="10573" y="4154"/>
                    </a:cubicBezTo>
                    <a:cubicBezTo>
                      <a:pt x="11335" y="4154"/>
                      <a:pt x="10573" y="5487"/>
                      <a:pt x="10573" y="6154"/>
                    </a:cubicBezTo>
                    <a:lnTo>
                      <a:pt x="5715" y="4249"/>
                    </a:lnTo>
                    <a:cubicBezTo>
                      <a:pt x="4858" y="6154"/>
                      <a:pt x="476" y="4249"/>
                      <a:pt x="0" y="6154"/>
                    </a:cubicBezTo>
                    <a:lnTo>
                      <a:pt x="1524" y="6154"/>
                    </a:lnTo>
                    <a:cubicBezTo>
                      <a:pt x="-476" y="8345"/>
                      <a:pt x="4381" y="11012"/>
                      <a:pt x="4096" y="13774"/>
                    </a:cubicBezTo>
                    <a:cubicBezTo>
                      <a:pt x="6382" y="11298"/>
                      <a:pt x="10096" y="17489"/>
                      <a:pt x="13621" y="13774"/>
                    </a:cubicBezTo>
                    <a:cubicBezTo>
                      <a:pt x="14478" y="14346"/>
                      <a:pt x="12859" y="14631"/>
                      <a:pt x="13621" y="15298"/>
                    </a:cubicBezTo>
                    <a:cubicBezTo>
                      <a:pt x="14573" y="14060"/>
                      <a:pt x="15716" y="13869"/>
                      <a:pt x="17907" y="14346"/>
                    </a:cubicBezTo>
                    <a:lnTo>
                      <a:pt x="17907" y="14346"/>
                    </a:lnTo>
                    <a:cubicBezTo>
                      <a:pt x="23031" y="14403"/>
                      <a:pt x="28127" y="14946"/>
                      <a:pt x="33147" y="15965"/>
                    </a:cubicBezTo>
                    <a:lnTo>
                      <a:pt x="32671" y="14631"/>
                    </a:lnTo>
                    <a:cubicBezTo>
                      <a:pt x="33566" y="14727"/>
                      <a:pt x="34423" y="15050"/>
                      <a:pt x="35147" y="15584"/>
                    </a:cubicBezTo>
                    <a:cubicBezTo>
                      <a:pt x="36767" y="13488"/>
                      <a:pt x="31051" y="15584"/>
                      <a:pt x="32575" y="13108"/>
                    </a:cubicBezTo>
                    <a:cubicBezTo>
                      <a:pt x="34480" y="15965"/>
                      <a:pt x="42767" y="13108"/>
                      <a:pt x="44101" y="16346"/>
                    </a:cubicBezTo>
                    <a:cubicBezTo>
                      <a:pt x="46292" y="16346"/>
                      <a:pt x="43434" y="14727"/>
                      <a:pt x="45625" y="14822"/>
                    </a:cubicBezTo>
                    <a:lnTo>
                      <a:pt x="46196" y="15679"/>
                    </a:lnTo>
                    <a:lnTo>
                      <a:pt x="46768" y="14536"/>
                    </a:lnTo>
                    <a:cubicBezTo>
                      <a:pt x="47882" y="14631"/>
                      <a:pt x="48806" y="15441"/>
                      <a:pt x="49054" y="16536"/>
                    </a:cubicBezTo>
                    <a:cubicBezTo>
                      <a:pt x="48577" y="16451"/>
                      <a:pt x="48101" y="16451"/>
                      <a:pt x="47625" y="16536"/>
                    </a:cubicBezTo>
                    <a:cubicBezTo>
                      <a:pt x="49530" y="17584"/>
                      <a:pt x="52959" y="16536"/>
                      <a:pt x="53626" y="16536"/>
                    </a:cubicBezTo>
                    <a:lnTo>
                      <a:pt x="51530" y="15965"/>
                    </a:lnTo>
                    <a:cubicBezTo>
                      <a:pt x="57912" y="16003"/>
                      <a:pt x="64275" y="15517"/>
                      <a:pt x="70580" y="14536"/>
                    </a:cubicBezTo>
                    <a:lnTo>
                      <a:pt x="70580" y="13869"/>
                    </a:lnTo>
                    <a:cubicBezTo>
                      <a:pt x="75057" y="12631"/>
                      <a:pt x="74200" y="14631"/>
                      <a:pt x="79057" y="13869"/>
                    </a:cubicBezTo>
                    <a:lnTo>
                      <a:pt x="79057" y="13869"/>
                    </a:lnTo>
                    <a:cubicBezTo>
                      <a:pt x="80181" y="13231"/>
                      <a:pt x="81477" y="12926"/>
                      <a:pt x="82772" y="13012"/>
                    </a:cubicBezTo>
                    <a:cubicBezTo>
                      <a:pt x="81534" y="13774"/>
                      <a:pt x="85058" y="14536"/>
                      <a:pt x="83439" y="15393"/>
                    </a:cubicBezTo>
                    <a:cubicBezTo>
                      <a:pt x="88297" y="14060"/>
                      <a:pt x="85820" y="14346"/>
                      <a:pt x="89059" y="11869"/>
                    </a:cubicBezTo>
                    <a:lnTo>
                      <a:pt x="89821" y="13012"/>
                    </a:lnTo>
                    <a:cubicBezTo>
                      <a:pt x="90649" y="11840"/>
                      <a:pt x="92011" y="11164"/>
                      <a:pt x="93440" y="11202"/>
                    </a:cubicBezTo>
                    <a:cubicBezTo>
                      <a:pt x="91440" y="12155"/>
                      <a:pt x="94964" y="12822"/>
                      <a:pt x="92774" y="14060"/>
                    </a:cubicBezTo>
                    <a:cubicBezTo>
                      <a:pt x="97917" y="16441"/>
                      <a:pt x="100393" y="11679"/>
                      <a:pt x="102299" y="15203"/>
                    </a:cubicBezTo>
                    <a:cubicBezTo>
                      <a:pt x="104680" y="12155"/>
                      <a:pt x="97822" y="13488"/>
                      <a:pt x="99155" y="12822"/>
                    </a:cubicBezTo>
                    <a:cubicBezTo>
                      <a:pt x="98012" y="11869"/>
                      <a:pt x="101060" y="10631"/>
                      <a:pt x="102679" y="10917"/>
                    </a:cubicBezTo>
                    <a:cubicBezTo>
                      <a:pt x="104299" y="11202"/>
                      <a:pt x="105537" y="14727"/>
                      <a:pt x="109633" y="14727"/>
                    </a:cubicBezTo>
                    <a:cubicBezTo>
                      <a:pt x="109633" y="14727"/>
                      <a:pt x="109157" y="14727"/>
                      <a:pt x="108775" y="14727"/>
                    </a:cubicBezTo>
                    <a:cubicBezTo>
                      <a:pt x="110300" y="15489"/>
                      <a:pt x="111824" y="13679"/>
                      <a:pt x="113728" y="14727"/>
                    </a:cubicBezTo>
                    <a:cubicBezTo>
                      <a:pt x="114776" y="12917"/>
                      <a:pt x="116205" y="14727"/>
                      <a:pt x="116491" y="12536"/>
                    </a:cubicBezTo>
                    <a:lnTo>
                      <a:pt x="112681" y="13012"/>
                    </a:lnTo>
                    <a:cubicBezTo>
                      <a:pt x="114871" y="12441"/>
                      <a:pt x="116872" y="9678"/>
                      <a:pt x="120396" y="11012"/>
                    </a:cubicBezTo>
                    <a:cubicBezTo>
                      <a:pt x="119843" y="11631"/>
                      <a:pt x="119167" y="12126"/>
                      <a:pt x="118396" y="12441"/>
                    </a:cubicBezTo>
                    <a:cubicBezTo>
                      <a:pt x="119443" y="13108"/>
                      <a:pt x="120396" y="11964"/>
                      <a:pt x="121444" y="12441"/>
                    </a:cubicBezTo>
                    <a:cubicBezTo>
                      <a:pt x="121444" y="14727"/>
                      <a:pt x="116776" y="12917"/>
                      <a:pt x="114491" y="14727"/>
                    </a:cubicBezTo>
                    <a:cubicBezTo>
                      <a:pt x="115633" y="15679"/>
                      <a:pt x="118872" y="13012"/>
                      <a:pt x="117729" y="15489"/>
                    </a:cubicBezTo>
                    <a:cubicBezTo>
                      <a:pt x="119348" y="12345"/>
                      <a:pt x="121825" y="15965"/>
                      <a:pt x="124587" y="13488"/>
                    </a:cubicBezTo>
                    <a:lnTo>
                      <a:pt x="124587" y="14917"/>
                    </a:lnTo>
                    <a:cubicBezTo>
                      <a:pt x="125215" y="14422"/>
                      <a:pt x="125978" y="14127"/>
                      <a:pt x="126778" y="14060"/>
                    </a:cubicBezTo>
                    <a:lnTo>
                      <a:pt x="125349" y="15870"/>
                    </a:lnTo>
                    <a:cubicBezTo>
                      <a:pt x="127540" y="14346"/>
                      <a:pt x="129730" y="17203"/>
                      <a:pt x="131826" y="16346"/>
                    </a:cubicBezTo>
                    <a:cubicBezTo>
                      <a:pt x="127349" y="16346"/>
                      <a:pt x="130874" y="14727"/>
                      <a:pt x="128873" y="13679"/>
                    </a:cubicBezTo>
                    <a:cubicBezTo>
                      <a:pt x="134493" y="11774"/>
                      <a:pt x="132112" y="17299"/>
                      <a:pt x="138398" y="16632"/>
                    </a:cubicBezTo>
                    <a:cubicBezTo>
                      <a:pt x="137541" y="16632"/>
                      <a:pt x="135255" y="15775"/>
                      <a:pt x="136588" y="15203"/>
                    </a:cubicBezTo>
                    <a:cubicBezTo>
                      <a:pt x="137865" y="15432"/>
                      <a:pt x="139075" y="15955"/>
                      <a:pt x="140113" y="16727"/>
                    </a:cubicBezTo>
                    <a:cubicBezTo>
                      <a:pt x="144304" y="16727"/>
                      <a:pt x="139446" y="15298"/>
                      <a:pt x="141256" y="14441"/>
                    </a:cubicBezTo>
                    <a:cubicBezTo>
                      <a:pt x="142684" y="16155"/>
                      <a:pt x="143256" y="13774"/>
                      <a:pt x="145066" y="13203"/>
                    </a:cubicBezTo>
                    <a:lnTo>
                      <a:pt x="145066" y="14631"/>
                    </a:lnTo>
                    <a:cubicBezTo>
                      <a:pt x="149828" y="15489"/>
                      <a:pt x="146399" y="11679"/>
                      <a:pt x="150685" y="12726"/>
                    </a:cubicBezTo>
                    <a:lnTo>
                      <a:pt x="148876" y="14727"/>
                    </a:lnTo>
                    <a:lnTo>
                      <a:pt x="151067" y="14250"/>
                    </a:lnTo>
                    <a:lnTo>
                      <a:pt x="150590" y="15775"/>
                    </a:lnTo>
                    <a:cubicBezTo>
                      <a:pt x="152381" y="14974"/>
                      <a:pt x="154419" y="14974"/>
                      <a:pt x="156210" y="15775"/>
                    </a:cubicBezTo>
                    <a:cubicBezTo>
                      <a:pt x="155638" y="14727"/>
                      <a:pt x="156210" y="13203"/>
                      <a:pt x="158591" y="13203"/>
                    </a:cubicBezTo>
                    <a:cubicBezTo>
                      <a:pt x="160973" y="13203"/>
                      <a:pt x="157734" y="14536"/>
                      <a:pt x="160782" y="14250"/>
                    </a:cubicBezTo>
                    <a:cubicBezTo>
                      <a:pt x="160115" y="15203"/>
                      <a:pt x="159353" y="16251"/>
                      <a:pt x="158020" y="15012"/>
                    </a:cubicBezTo>
                    <a:cubicBezTo>
                      <a:pt x="158020" y="15489"/>
                      <a:pt x="157353" y="15870"/>
                      <a:pt x="157258" y="16346"/>
                    </a:cubicBezTo>
                    <a:cubicBezTo>
                      <a:pt x="158782" y="17299"/>
                      <a:pt x="161163" y="16346"/>
                      <a:pt x="162211" y="16346"/>
                    </a:cubicBezTo>
                    <a:cubicBezTo>
                      <a:pt x="162211" y="16346"/>
                      <a:pt x="161258" y="16346"/>
                      <a:pt x="161068" y="16346"/>
                    </a:cubicBezTo>
                    <a:lnTo>
                      <a:pt x="165354" y="14346"/>
                    </a:lnTo>
                    <a:cubicBezTo>
                      <a:pt x="166021" y="14917"/>
                      <a:pt x="165354" y="15298"/>
                      <a:pt x="165354" y="15679"/>
                    </a:cubicBezTo>
                    <a:cubicBezTo>
                      <a:pt x="166211" y="15679"/>
                      <a:pt x="166878" y="14917"/>
                      <a:pt x="168116" y="14822"/>
                    </a:cubicBezTo>
                    <a:cubicBezTo>
                      <a:pt x="168116" y="15965"/>
                      <a:pt x="168116" y="17108"/>
                      <a:pt x="166021" y="17679"/>
                    </a:cubicBezTo>
                    <a:lnTo>
                      <a:pt x="170212" y="16346"/>
                    </a:lnTo>
                    <a:cubicBezTo>
                      <a:pt x="170212" y="16917"/>
                      <a:pt x="172307" y="17775"/>
                      <a:pt x="171736" y="18156"/>
                    </a:cubicBezTo>
                    <a:cubicBezTo>
                      <a:pt x="174022" y="18822"/>
                      <a:pt x="177355" y="15965"/>
                      <a:pt x="180403" y="16822"/>
                    </a:cubicBezTo>
                    <a:cubicBezTo>
                      <a:pt x="180403" y="16822"/>
                      <a:pt x="180784" y="16632"/>
                      <a:pt x="181546" y="16251"/>
                    </a:cubicBezTo>
                    <a:cubicBezTo>
                      <a:pt x="184309" y="16251"/>
                      <a:pt x="186880" y="17965"/>
                      <a:pt x="190214" y="16251"/>
                    </a:cubicBezTo>
                    <a:lnTo>
                      <a:pt x="192119" y="18346"/>
                    </a:lnTo>
                    <a:cubicBezTo>
                      <a:pt x="194786" y="18346"/>
                      <a:pt x="189548" y="15679"/>
                      <a:pt x="193929" y="14917"/>
                    </a:cubicBezTo>
                    <a:cubicBezTo>
                      <a:pt x="198310" y="14155"/>
                      <a:pt x="195167" y="16727"/>
                      <a:pt x="196215" y="17299"/>
                    </a:cubicBezTo>
                    <a:cubicBezTo>
                      <a:pt x="197739" y="16251"/>
                      <a:pt x="200501" y="14155"/>
                      <a:pt x="203359" y="15775"/>
                    </a:cubicBezTo>
                    <a:cubicBezTo>
                      <a:pt x="199168" y="18727"/>
                      <a:pt x="198406" y="18442"/>
                      <a:pt x="197549" y="18632"/>
                    </a:cubicBezTo>
                    <a:close/>
                    <a:moveTo>
                      <a:pt x="230124" y="17679"/>
                    </a:moveTo>
                    <a:cubicBezTo>
                      <a:pt x="229457" y="17679"/>
                      <a:pt x="228219" y="18918"/>
                      <a:pt x="227743" y="17679"/>
                    </a:cubicBezTo>
                    <a:cubicBezTo>
                      <a:pt x="227267" y="16441"/>
                      <a:pt x="228981" y="17203"/>
                      <a:pt x="230124" y="17679"/>
                    </a:cubicBezTo>
                    <a:close/>
                    <a:moveTo>
                      <a:pt x="279654" y="14250"/>
                    </a:moveTo>
                    <a:cubicBezTo>
                      <a:pt x="279178" y="14727"/>
                      <a:pt x="278416" y="14250"/>
                      <a:pt x="277654" y="14250"/>
                    </a:cubicBezTo>
                    <a:cubicBezTo>
                      <a:pt x="278311" y="14079"/>
                      <a:pt x="278997" y="14079"/>
                      <a:pt x="279654" y="14250"/>
                    </a:cubicBezTo>
                    <a:close/>
                    <a:moveTo>
                      <a:pt x="417671" y="4725"/>
                    </a:moveTo>
                    <a:lnTo>
                      <a:pt x="417671" y="4725"/>
                    </a:lnTo>
                    <a:cubicBezTo>
                      <a:pt x="416147" y="3963"/>
                      <a:pt x="416624" y="4154"/>
                      <a:pt x="417671" y="4440"/>
                    </a:cubicBezTo>
                    <a:close/>
                    <a:moveTo>
                      <a:pt x="420529" y="5392"/>
                    </a:moveTo>
                    <a:cubicBezTo>
                      <a:pt x="420710" y="5211"/>
                      <a:pt x="420710" y="4906"/>
                      <a:pt x="420529" y="4725"/>
                    </a:cubicBezTo>
                    <a:cubicBezTo>
                      <a:pt x="420529" y="4725"/>
                      <a:pt x="419671" y="4725"/>
                      <a:pt x="418909" y="4725"/>
                    </a:cubicBezTo>
                    <a:cubicBezTo>
                      <a:pt x="418148" y="4725"/>
                      <a:pt x="419671" y="5392"/>
                      <a:pt x="420529" y="5106"/>
                    </a:cubicBezTo>
                    <a:close/>
                    <a:moveTo>
                      <a:pt x="106204" y="5868"/>
                    </a:moveTo>
                    <a:lnTo>
                      <a:pt x="106775" y="5868"/>
                    </a:lnTo>
                    <a:cubicBezTo>
                      <a:pt x="105727" y="6440"/>
                      <a:pt x="106108" y="6059"/>
                      <a:pt x="106490" y="5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2" name="任意多边形: 形状 531">
                <a:extLst>
                  <a:ext uri="{FF2B5EF4-FFF2-40B4-BE49-F238E27FC236}">
                    <a16:creationId xmlns:a16="http://schemas.microsoft.com/office/drawing/2014/main" id="{F7EEFCCB-434D-E63D-C74E-B67FF75F7409}"/>
                  </a:ext>
                </a:extLst>
              </p:cNvPr>
              <p:cNvSpPr/>
              <p:nvPr/>
            </p:nvSpPr>
            <p:spPr>
              <a:xfrm>
                <a:off x="9244955" y="3064172"/>
                <a:ext cx="253" cy="761"/>
              </a:xfrm>
              <a:custGeom>
                <a:avLst/>
                <a:gdLst>
                  <a:gd name="connsiteX0" fmla="*/ 254 w 253"/>
                  <a:gd name="connsiteY0" fmla="*/ 762 h 761"/>
                  <a:gd name="connsiteX1" fmla="*/ 254 w 253"/>
                  <a:gd name="connsiteY1" fmla="*/ 0 h 761"/>
                  <a:gd name="connsiteX2" fmla="*/ 254 w 253"/>
                  <a:gd name="connsiteY2" fmla="*/ 762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761">
                    <a:moveTo>
                      <a:pt x="254" y="762"/>
                    </a:moveTo>
                    <a:cubicBezTo>
                      <a:pt x="187" y="514"/>
                      <a:pt x="187" y="248"/>
                      <a:pt x="254" y="0"/>
                    </a:cubicBezTo>
                    <a:cubicBezTo>
                      <a:pt x="254" y="0"/>
                      <a:pt x="-317" y="476"/>
                      <a:pt x="25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3" name="任意多边形: 形状 532">
                <a:extLst>
                  <a:ext uri="{FF2B5EF4-FFF2-40B4-BE49-F238E27FC236}">
                    <a16:creationId xmlns:a16="http://schemas.microsoft.com/office/drawing/2014/main" id="{2CA496D7-39C7-4DD3-6B2B-917464D915D7}"/>
                  </a:ext>
                </a:extLst>
              </p:cNvPr>
              <p:cNvSpPr/>
              <p:nvPr/>
            </p:nvSpPr>
            <p:spPr>
              <a:xfrm>
                <a:off x="9148435" y="306798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4" name="任意多边形: 形状 533">
                <a:extLst>
                  <a:ext uri="{FF2B5EF4-FFF2-40B4-BE49-F238E27FC236}">
                    <a16:creationId xmlns:a16="http://schemas.microsoft.com/office/drawing/2014/main" id="{1691667E-F39F-5E84-91EF-B006732E9B59}"/>
                  </a:ext>
                </a:extLst>
              </p:cNvPr>
              <p:cNvSpPr/>
              <p:nvPr/>
            </p:nvSpPr>
            <p:spPr>
              <a:xfrm>
                <a:off x="9345222" y="3065029"/>
                <a:ext cx="1238" cy="666"/>
              </a:xfrm>
              <a:custGeom>
                <a:avLst/>
                <a:gdLst>
                  <a:gd name="connsiteX0" fmla="*/ 1238 w 1238"/>
                  <a:gd name="connsiteY0" fmla="*/ 667 h 666"/>
                  <a:gd name="connsiteX1" fmla="*/ 0 w 1238"/>
                  <a:gd name="connsiteY1" fmla="*/ 0 h 666"/>
                  <a:gd name="connsiteX2" fmla="*/ 1238 w 1238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666">
                    <a:moveTo>
                      <a:pt x="1238" y="667"/>
                    </a:moveTo>
                    <a:cubicBezTo>
                      <a:pt x="781" y="533"/>
                      <a:pt x="362" y="305"/>
                      <a:pt x="0" y="0"/>
                    </a:cubicBezTo>
                    <a:cubicBezTo>
                      <a:pt x="0" y="0"/>
                      <a:pt x="286" y="571"/>
                      <a:pt x="1238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5" name="任意多边形: 形状 534">
                <a:extLst>
                  <a:ext uri="{FF2B5EF4-FFF2-40B4-BE49-F238E27FC236}">
                    <a16:creationId xmlns:a16="http://schemas.microsoft.com/office/drawing/2014/main" id="{8BCECAE4-ABC4-B5A3-FBF4-59559F3C7383}"/>
                  </a:ext>
                </a:extLst>
              </p:cNvPr>
              <p:cNvSpPr/>
              <p:nvPr/>
            </p:nvSpPr>
            <p:spPr>
              <a:xfrm>
                <a:off x="9405324" y="3051313"/>
                <a:ext cx="1904" cy="476"/>
              </a:xfrm>
              <a:custGeom>
                <a:avLst/>
                <a:gdLst>
                  <a:gd name="connsiteX0" fmla="*/ 1905 w 1904"/>
                  <a:gd name="connsiteY0" fmla="*/ 0 h 476"/>
                  <a:gd name="connsiteX1" fmla="*/ 0 w 1904"/>
                  <a:gd name="connsiteY1" fmla="*/ 0 h 476"/>
                  <a:gd name="connsiteX2" fmla="*/ 1714 w 1904"/>
                  <a:gd name="connsiteY2" fmla="*/ 476 h 476"/>
                  <a:gd name="connsiteX3" fmla="*/ 1905 w 1904"/>
                  <a:gd name="connsiteY3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476">
                    <a:moveTo>
                      <a:pt x="1905" y="0"/>
                    </a:moveTo>
                    <a:lnTo>
                      <a:pt x="0" y="0"/>
                    </a:lnTo>
                    <a:cubicBezTo>
                      <a:pt x="600" y="0"/>
                      <a:pt x="1200" y="162"/>
                      <a:pt x="1714" y="476"/>
                    </a:cubicBezTo>
                    <a:cubicBezTo>
                      <a:pt x="1714" y="476"/>
                      <a:pt x="1333" y="95"/>
                      <a:pt x="19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6" name="任意多边形: 形状 535">
                <a:extLst>
                  <a:ext uri="{FF2B5EF4-FFF2-40B4-BE49-F238E27FC236}">
                    <a16:creationId xmlns:a16="http://schemas.microsoft.com/office/drawing/2014/main" id="{CEE05BAC-EF09-94EA-CC2C-6FE3DA8F7EF5}"/>
                  </a:ext>
                </a:extLst>
              </p:cNvPr>
              <p:cNvSpPr/>
              <p:nvPr/>
            </p:nvSpPr>
            <p:spPr>
              <a:xfrm>
                <a:off x="9422973" y="3059219"/>
                <a:ext cx="1591" cy="666"/>
              </a:xfrm>
              <a:custGeom>
                <a:avLst/>
                <a:gdLst>
                  <a:gd name="connsiteX0" fmla="*/ 734 w 1591"/>
                  <a:gd name="connsiteY0" fmla="*/ 667 h 666"/>
                  <a:gd name="connsiteX1" fmla="*/ 1591 w 1591"/>
                  <a:gd name="connsiteY1" fmla="*/ 667 h 666"/>
                  <a:gd name="connsiteX2" fmla="*/ 1591 w 1591"/>
                  <a:gd name="connsiteY2" fmla="*/ 0 h 666"/>
                  <a:gd name="connsiteX3" fmla="*/ 734 w 1591"/>
                  <a:gd name="connsiteY3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1" h="666">
                    <a:moveTo>
                      <a:pt x="734" y="667"/>
                    </a:moveTo>
                    <a:cubicBezTo>
                      <a:pt x="734" y="667"/>
                      <a:pt x="1306" y="667"/>
                      <a:pt x="1591" y="667"/>
                    </a:cubicBezTo>
                    <a:lnTo>
                      <a:pt x="1591" y="0"/>
                    </a:lnTo>
                    <a:cubicBezTo>
                      <a:pt x="163" y="95"/>
                      <a:pt x="-694" y="667"/>
                      <a:pt x="734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7" name="任意多边形: 形状 536">
                <a:extLst>
                  <a:ext uri="{FF2B5EF4-FFF2-40B4-BE49-F238E27FC236}">
                    <a16:creationId xmlns:a16="http://schemas.microsoft.com/office/drawing/2014/main" id="{22200E4B-C519-F11F-FD3C-724A44F9D263}"/>
                  </a:ext>
                </a:extLst>
              </p:cNvPr>
              <p:cNvSpPr/>
              <p:nvPr/>
            </p:nvSpPr>
            <p:spPr>
              <a:xfrm>
                <a:off x="9408944" y="3055504"/>
                <a:ext cx="2684" cy="1359"/>
              </a:xfrm>
              <a:custGeom>
                <a:avLst/>
                <a:gdLst>
                  <a:gd name="connsiteX0" fmla="*/ 0 w 2684"/>
                  <a:gd name="connsiteY0" fmla="*/ 571 h 1359"/>
                  <a:gd name="connsiteX1" fmla="*/ 2667 w 2684"/>
                  <a:gd name="connsiteY1" fmla="*/ 1143 h 1359"/>
                  <a:gd name="connsiteX2" fmla="*/ 2667 w 2684"/>
                  <a:gd name="connsiteY2" fmla="*/ 1143 h 1359"/>
                  <a:gd name="connsiteX3" fmla="*/ 0 w 2684"/>
                  <a:gd name="connsiteY3" fmla="*/ 571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4" h="1359">
                    <a:moveTo>
                      <a:pt x="0" y="571"/>
                    </a:moveTo>
                    <a:cubicBezTo>
                      <a:pt x="0" y="1714"/>
                      <a:pt x="1333" y="1333"/>
                      <a:pt x="2667" y="1143"/>
                    </a:cubicBezTo>
                    <a:lnTo>
                      <a:pt x="2667" y="1143"/>
                    </a:lnTo>
                    <a:cubicBezTo>
                      <a:pt x="2857" y="-571"/>
                      <a:pt x="1429" y="0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8" name="任意多边形: 形状 537">
                <a:extLst>
                  <a:ext uri="{FF2B5EF4-FFF2-40B4-BE49-F238E27FC236}">
                    <a16:creationId xmlns:a16="http://schemas.microsoft.com/office/drawing/2014/main" id="{4692FADD-8F87-98E9-225E-2144A1054748}"/>
                  </a:ext>
                </a:extLst>
              </p:cNvPr>
              <p:cNvSpPr/>
              <p:nvPr/>
            </p:nvSpPr>
            <p:spPr>
              <a:xfrm>
                <a:off x="9411897" y="3056208"/>
                <a:ext cx="1248" cy="343"/>
              </a:xfrm>
              <a:custGeom>
                <a:avLst/>
                <a:gdLst>
                  <a:gd name="connsiteX0" fmla="*/ 0 w 1248"/>
                  <a:gd name="connsiteY0" fmla="*/ 343 h 343"/>
                  <a:gd name="connsiteX1" fmla="*/ 1238 w 1248"/>
                  <a:gd name="connsiteY1" fmla="*/ 343 h 343"/>
                  <a:gd name="connsiteX2" fmla="*/ 0 w 1248"/>
                  <a:gd name="connsiteY2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8" h="343">
                    <a:moveTo>
                      <a:pt x="0" y="343"/>
                    </a:moveTo>
                    <a:lnTo>
                      <a:pt x="1238" y="343"/>
                    </a:lnTo>
                    <a:cubicBezTo>
                      <a:pt x="1333" y="-323"/>
                      <a:pt x="762" y="153"/>
                      <a:pt x="0" y="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9" name="任意多边形: 形状 538">
                <a:extLst>
                  <a:ext uri="{FF2B5EF4-FFF2-40B4-BE49-F238E27FC236}">
                    <a16:creationId xmlns:a16="http://schemas.microsoft.com/office/drawing/2014/main" id="{4DBFAD2D-77A6-BE0A-D1DB-D1EF6B47D0F4}"/>
                  </a:ext>
                </a:extLst>
              </p:cNvPr>
              <p:cNvSpPr/>
              <p:nvPr/>
            </p:nvSpPr>
            <p:spPr>
              <a:xfrm>
                <a:off x="9394100" y="3051489"/>
                <a:ext cx="1923" cy="1583"/>
              </a:xfrm>
              <a:custGeom>
                <a:avLst/>
                <a:gdLst>
                  <a:gd name="connsiteX0" fmla="*/ 1033 w 1923"/>
                  <a:gd name="connsiteY0" fmla="*/ 1443 h 1583"/>
                  <a:gd name="connsiteX1" fmla="*/ 1795 w 1923"/>
                  <a:gd name="connsiteY1" fmla="*/ 396 h 1583"/>
                  <a:gd name="connsiteX2" fmla="*/ 1033 w 1923"/>
                  <a:gd name="connsiteY2" fmla="*/ 1443 h 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3" h="1583">
                    <a:moveTo>
                      <a:pt x="1033" y="1443"/>
                    </a:moveTo>
                    <a:cubicBezTo>
                      <a:pt x="1700" y="1443"/>
                      <a:pt x="1033" y="-81"/>
                      <a:pt x="1795" y="396"/>
                    </a:cubicBezTo>
                    <a:cubicBezTo>
                      <a:pt x="2747" y="-1128"/>
                      <a:pt x="-2015" y="2301"/>
                      <a:pt x="1033" y="14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0" name="任意多边形: 形状 539">
                <a:extLst>
                  <a:ext uri="{FF2B5EF4-FFF2-40B4-BE49-F238E27FC236}">
                    <a16:creationId xmlns:a16="http://schemas.microsoft.com/office/drawing/2014/main" id="{988D8C73-8688-125E-9AD1-7D621AEFF78F}"/>
                  </a:ext>
                </a:extLst>
              </p:cNvPr>
              <p:cNvSpPr/>
              <p:nvPr/>
            </p:nvSpPr>
            <p:spPr>
              <a:xfrm>
                <a:off x="9408849" y="3058457"/>
                <a:ext cx="1142" cy="1524"/>
              </a:xfrm>
              <a:custGeom>
                <a:avLst/>
                <a:gdLst>
                  <a:gd name="connsiteX0" fmla="*/ 1143 w 1142"/>
                  <a:gd name="connsiteY0" fmla="*/ 1524 h 1524"/>
                  <a:gd name="connsiteX1" fmla="*/ 667 w 1142"/>
                  <a:gd name="connsiteY1" fmla="*/ 0 h 1524"/>
                  <a:gd name="connsiteX2" fmla="*/ 0 w 1142"/>
                  <a:gd name="connsiteY2" fmla="*/ 1238 h 1524"/>
                  <a:gd name="connsiteX3" fmla="*/ 1143 w 1142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524">
                    <a:moveTo>
                      <a:pt x="1143" y="1524"/>
                    </a:moveTo>
                    <a:lnTo>
                      <a:pt x="667" y="0"/>
                    </a:lnTo>
                    <a:lnTo>
                      <a:pt x="0" y="1238"/>
                    </a:lnTo>
                    <a:lnTo>
                      <a:pt x="1143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134BF968-E6EE-A00E-C961-DFBC5EC14ECE}"/>
                  </a:ext>
                </a:extLst>
              </p:cNvPr>
              <p:cNvSpPr/>
              <p:nvPr/>
            </p:nvSpPr>
            <p:spPr>
              <a:xfrm>
                <a:off x="9399700" y="3058640"/>
                <a:ext cx="2671" cy="674"/>
              </a:xfrm>
              <a:custGeom>
                <a:avLst/>
                <a:gdLst>
                  <a:gd name="connsiteX0" fmla="*/ 5 w 2671"/>
                  <a:gd name="connsiteY0" fmla="*/ 198 h 674"/>
                  <a:gd name="connsiteX1" fmla="*/ 2100 w 2671"/>
                  <a:gd name="connsiteY1" fmla="*/ 674 h 674"/>
                  <a:gd name="connsiteX2" fmla="*/ 2672 w 2671"/>
                  <a:gd name="connsiteY2" fmla="*/ 103 h 674"/>
                  <a:gd name="connsiteX3" fmla="*/ 5 w 2671"/>
                  <a:gd name="connsiteY3" fmla="*/ 198 h 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1" h="674">
                    <a:moveTo>
                      <a:pt x="5" y="198"/>
                    </a:moveTo>
                    <a:lnTo>
                      <a:pt x="2100" y="674"/>
                    </a:lnTo>
                    <a:cubicBezTo>
                      <a:pt x="2100" y="674"/>
                      <a:pt x="2100" y="674"/>
                      <a:pt x="2672" y="103"/>
                    </a:cubicBezTo>
                    <a:cubicBezTo>
                      <a:pt x="1338" y="103"/>
                      <a:pt x="-91" y="-183"/>
                      <a:pt x="5" y="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2" name="任意多边形: 形状 541">
                <a:extLst>
                  <a:ext uri="{FF2B5EF4-FFF2-40B4-BE49-F238E27FC236}">
                    <a16:creationId xmlns:a16="http://schemas.microsoft.com/office/drawing/2014/main" id="{19CD29B5-46D6-18BA-D2F1-66F1F5334B93}"/>
                  </a:ext>
                </a:extLst>
              </p:cNvPr>
              <p:cNvSpPr/>
              <p:nvPr/>
            </p:nvSpPr>
            <p:spPr>
              <a:xfrm>
                <a:off x="9402372" y="3058743"/>
                <a:ext cx="1619" cy="114"/>
              </a:xfrm>
              <a:custGeom>
                <a:avLst/>
                <a:gdLst>
                  <a:gd name="connsiteX0" fmla="*/ 0 w 1619"/>
                  <a:gd name="connsiteY0" fmla="*/ 0 h 114"/>
                  <a:gd name="connsiteX1" fmla="*/ 1619 w 1619"/>
                  <a:gd name="connsiteY1" fmla="*/ 0 h 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9" h="114">
                    <a:moveTo>
                      <a:pt x="0" y="0"/>
                    </a:moveTo>
                    <a:cubicBezTo>
                      <a:pt x="524" y="152"/>
                      <a:pt x="1095" y="152"/>
                      <a:pt x="1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3" name="任意多边形: 形状 542">
                <a:extLst>
                  <a:ext uri="{FF2B5EF4-FFF2-40B4-BE49-F238E27FC236}">
                    <a16:creationId xmlns:a16="http://schemas.microsoft.com/office/drawing/2014/main" id="{8481F172-9D83-4015-3FF6-7CB0CC81CB03}"/>
                  </a:ext>
                </a:extLst>
              </p:cNvPr>
              <p:cNvSpPr/>
              <p:nvPr/>
            </p:nvSpPr>
            <p:spPr>
              <a:xfrm>
                <a:off x="9405039" y="3059981"/>
                <a:ext cx="2095" cy="380"/>
              </a:xfrm>
              <a:custGeom>
                <a:avLst/>
                <a:gdLst>
                  <a:gd name="connsiteX0" fmla="*/ 2096 w 2095"/>
                  <a:gd name="connsiteY0" fmla="*/ 381 h 380"/>
                  <a:gd name="connsiteX1" fmla="*/ 1524 w 2095"/>
                  <a:gd name="connsiteY1" fmla="*/ 95 h 380"/>
                  <a:gd name="connsiteX2" fmla="*/ 0 w 2095"/>
                  <a:gd name="connsiteY2" fmla="*/ 0 h 380"/>
                  <a:gd name="connsiteX3" fmla="*/ 2096 w 2095"/>
                  <a:gd name="connsiteY3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" h="380">
                    <a:moveTo>
                      <a:pt x="2096" y="381"/>
                    </a:moveTo>
                    <a:lnTo>
                      <a:pt x="1524" y="95"/>
                    </a:lnTo>
                    <a:lnTo>
                      <a:pt x="0" y="0"/>
                    </a:lnTo>
                    <a:lnTo>
                      <a:pt x="2096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4" name="任意多边形: 形状 543">
                <a:extLst>
                  <a:ext uri="{FF2B5EF4-FFF2-40B4-BE49-F238E27FC236}">
                    <a16:creationId xmlns:a16="http://schemas.microsoft.com/office/drawing/2014/main" id="{C4CBDCD7-EC09-BA4E-8B6C-F517EBE4FD7C}"/>
                  </a:ext>
                </a:extLst>
              </p:cNvPr>
              <p:cNvSpPr/>
              <p:nvPr/>
            </p:nvSpPr>
            <p:spPr>
              <a:xfrm>
                <a:off x="9374844" y="3058552"/>
                <a:ext cx="2461" cy="1078"/>
              </a:xfrm>
              <a:custGeom>
                <a:avLst/>
                <a:gdLst>
                  <a:gd name="connsiteX0" fmla="*/ 2286 w 2461"/>
                  <a:gd name="connsiteY0" fmla="*/ 0 h 1078"/>
                  <a:gd name="connsiteX1" fmla="*/ 0 w 2461"/>
                  <a:gd name="connsiteY1" fmla="*/ 476 h 1078"/>
                  <a:gd name="connsiteX2" fmla="*/ 1238 w 2461"/>
                  <a:gd name="connsiteY2" fmla="*/ 1048 h 1078"/>
                  <a:gd name="connsiteX3" fmla="*/ 2286 w 2461"/>
                  <a:gd name="connsiteY3" fmla="*/ 0 h 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1" h="1078">
                    <a:moveTo>
                      <a:pt x="2286" y="0"/>
                    </a:moveTo>
                    <a:lnTo>
                      <a:pt x="0" y="476"/>
                    </a:lnTo>
                    <a:cubicBezTo>
                      <a:pt x="0" y="476"/>
                      <a:pt x="0" y="1238"/>
                      <a:pt x="1238" y="1048"/>
                    </a:cubicBezTo>
                    <a:cubicBezTo>
                      <a:pt x="2477" y="858"/>
                      <a:pt x="2667" y="572"/>
                      <a:pt x="2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5" name="任意多边形: 形状 544">
                <a:extLst>
                  <a:ext uri="{FF2B5EF4-FFF2-40B4-BE49-F238E27FC236}">
                    <a16:creationId xmlns:a16="http://schemas.microsoft.com/office/drawing/2014/main" id="{A4AD5B19-F07A-C4F9-820C-7927C335DEAA}"/>
                  </a:ext>
                </a:extLst>
              </p:cNvPr>
              <p:cNvSpPr/>
              <p:nvPr/>
            </p:nvSpPr>
            <p:spPr>
              <a:xfrm>
                <a:off x="9383036" y="3061505"/>
                <a:ext cx="1047" cy="1809"/>
              </a:xfrm>
              <a:custGeom>
                <a:avLst/>
                <a:gdLst>
                  <a:gd name="connsiteX0" fmla="*/ 1048 w 1047"/>
                  <a:gd name="connsiteY0" fmla="*/ 1143 h 1809"/>
                  <a:gd name="connsiteX1" fmla="*/ 0 w 1047"/>
                  <a:gd name="connsiteY1" fmla="*/ 0 h 1809"/>
                  <a:gd name="connsiteX2" fmla="*/ 0 w 1047"/>
                  <a:gd name="connsiteY2" fmla="*/ 1809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1809">
                    <a:moveTo>
                      <a:pt x="1048" y="1143"/>
                    </a:moveTo>
                    <a:cubicBezTo>
                      <a:pt x="381" y="1143"/>
                      <a:pt x="381" y="476"/>
                      <a:pt x="0" y="0"/>
                    </a:cubicBezTo>
                    <a:lnTo>
                      <a:pt x="0" y="180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6" name="任意多边形: 形状 545">
                <a:extLst>
                  <a:ext uri="{FF2B5EF4-FFF2-40B4-BE49-F238E27FC236}">
                    <a16:creationId xmlns:a16="http://schemas.microsoft.com/office/drawing/2014/main" id="{87F85E92-4FA2-9292-D30B-C9E40017870E}"/>
                  </a:ext>
                </a:extLst>
              </p:cNvPr>
              <p:cNvSpPr/>
              <p:nvPr/>
            </p:nvSpPr>
            <p:spPr>
              <a:xfrm>
                <a:off x="9375783" y="3063029"/>
                <a:ext cx="2509" cy="1340"/>
              </a:xfrm>
              <a:custGeom>
                <a:avLst/>
                <a:gdLst>
                  <a:gd name="connsiteX0" fmla="*/ 1634 w 2509"/>
                  <a:gd name="connsiteY0" fmla="*/ 0 h 1340"/>
                  <a:gd name="connsiteX1" fmla="*/ 1157 w 2509"/>
                  <a:gd name="connsiteY1" fmla="*/ 1334 h 1340"/>
                  <a:gd name="connsiteX2" fmla="*/ 1634 w 2509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09" h="1340">
                    <a:moveTo>
                      <a:pt x="1634" y="0"/>
                    </a:moveTo>
                    <a:cubicBezTo>
                      <a:pt x="1634" y="476"/>
                      <a:pt x="-1700" y="1429"/>
                      <a:pt x="1157" y="1334"/>
                    </a:cubicBezTo>
                    <a:cubicBezTo>
                      <a:pt x="1443" y="858"/>
                      <a:pt x="3729" y="381"/>
                      <a:pt x="16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7" name="任意多边形: 形状 546">
                <a:extLst>
                  <a:ext uri="{FF2B5EF4-FFF2-40B4-BE49-F238E27FC236}">
                    <a16:creationId xmlns:a16="http://schemas.microsoft.com/office/drawing/2014/main" id="{3D43F8F3-3BB1-03DA-F649-D0084DB56035}"/>
                  </a:ext>
                </a:extLst>
              </p:cNvPr>
              <p:cNvSpPr/>
              <p:nvPr/>
            </p:nvSpPr>
            <p:spPr>
              <a:xfrm>
                <a:off x="9342840" y="3057695"/>
                <a:ext cx="666" cy="3048"/>
              </a:xfrm>
              <a:custGeom>
                <a:avLst/>
                <a:gdLst>
                  <a:gd name="connsiteX0" fmla="*/ 0 w 666"/>
                  <a:gd name="connsiteY0" fmla="*/ 3048 h 3048"/>
                  <a:gd name="connsiteX1" fmla="*/ 667 w 666"/>
                  <a:gd name="connsiteY1" fmla="*/ 3048 h 3048"/>
                  <a:gd name="connsiteX2" fmla="*/ 571 w 666"/>
                  <a:gd name="connsiteY2" fmla="*/ 0 h 3048"/>
                  <a:gd name="connsiteX3" fmla="*/ 0 w 666"/>
                  <a:gd name="connsiteY3" fmla="*/ 3048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3048">
                    <a:moveTo>
                      <a:pt x="0" y="3048"/>
                    </a:moveTo>
                    <a:lnTo>
                      <a:pt x="667" y="3048"/>
                    </a:lnTo>
                    <a:lnTo>
                      <a:pt x="571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8" name="任意多边形: 形状 547">
                <a:extLst>
                  <a:ext uri="{FF2B5EF4-FFF2-40B4-BE49-F238E27FC236}">
                    <a16:creationId xmlns:a16="http://schemas.microsoft.com/office/drawing/2014/main" id="{D1428500-4053-0950-5140-0238A4B49CB0}"/>
                  </a:ext>
                </a:extLst>
              </p:cNvPr>
              <p:cNvSpPr/>
              <p:nvPr/>
            </p:nvSpPr>
            <p:spPr>
              <a:xfrm>
                <a:off x="9312228" y="3065601"/>
                <a:ext cx="3478" cy="2401"/>
              </a:xfrm>
              <a:custGeom>
                <a:avLst/>
                <a:gdLst>
                  <a:gd name="connsiteX0" fmla="*/ 228 w 3478"/>
                  <a:gd name="connsiteY0" fmla="*/ 2286 h 2401"/>
                  <a:gd name="connsiteX1" fmla="*/ 3371 w 3478"/>
                  <a:gd name="connsiteY1" fmla="*/ 1333 h 2401"/>
                  <a:gd name="connsiteX2" fmla="*/ 2037 w 3478"/>
                  <a:gd name="connsiteY2" fmla="*/ 0 h 2401"/>
                  <a:gd name="connsiteX3" fmla="*/ 228 w 3478"/>
                  <a:gd name="connsiteY3" fmla="*/ 2286 h 2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8" h="2401">
                    <a:moveTo>
                      <a:pt x="228" y="2286"/>
                    </a:moveTo>
                    <a:cubicBezTo>
                      <a:pt x="2990" y="2953"/>
                      <a:pt x="894" y="476"/>
                      <a:pt x="3371" y="1333"/>
                    </a:cubicBezTo>
                    <a:cubicBezTo>
                      <a:pt x="4037" y="667"/>
                      <a:pt x="1370" y="571"/>
                      <a:pt x="2037" y="0"/>
                    </a:cubicBezTo>
                    <a:cubicBezTo>
                      <a:pt x="418" y="762"/>
                      <a:pt x="-439" y="286"/>
                      <a:pt x="228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49" name="任意多边形: 形状 548">
                <a:extLst>
                  <a:ext uri="{FF2B5EF4-FFF2-40B4-BE49-F238E27FC236}">
                    <a16:creationId xmlns:a16="http://schemas.microsoft.com/office/drawing/2014/main" id="{167A7EE2-4591-67A3-6A09-9422E3C3DBA6}"/>
                  </a:ext>
                </a:extLst>
              </p:cNvPr>
              <p:cNvSpPr/>
              <p:nvPr/>
            </p:nvSpPr>
            <p:spPr>
              <a:xfrm>
                <a:off x="9314265" y="3065124"/>
                <a:ext cx="857" cy="476"/>
              </a:xfrm>
              <a:custGeom>
                <a:avLst/>
                <a:gdLst>
                  <a:gd name="connsiteX0" fmla="*/ 0 w 857"/>
                  <a:gd name="connsiteY0" fmla="*/ 476 h 476"/>
                  <a:gd name="connsiteX1" fmla="*/ 857 w 857"/>
                  <a:gd name="connsiteY1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" h="476">
                    <a:moveTo>
                      <a:pt x="0" y="476"/>
                    </a:move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0" name="任意多边形: 形状 549">
                <a:extLst>
                  <a:ext uri="{FF2B5EF4-FFF2-40B4-BE49-F238E27FC236}">
                    <a16:creationId xmlns:a16="http://schemas.microsoft.com/office/drawing/2014/main" id="{6704B55C-BF9F-F746-4576-FDABDA810955}"/>
                  </a:ext>
                </a:extLst>
              </p:cNvPr>
              <p:cNvSpPr/>
              <p:nvPr/>
            </p:nvSpPr>
            <p:spPr>
              <a:xfrm>
                <a:off x="8969460" y="3052170"/>
                <a:ext cx="1714" cy="1047"/>
              </a:xfrm>
              <a:custGeom>
                <a:avLst/>
                <a:gdLst>
                  <a:gd name="connsiteX0" fmla="*/ 1715 w 1714"/>
                  <a:gd name="connsiteY0" fmla="*/ 667 h 1047"/>
                  <a:gd name="connsiteX1" fmla="*/ 0 w 1714"/>
                  <a:gd name="connsiteY1" fmla="*/ 0 h 1047"/>
                  <a:gd name="connsiteX2" fmla="*/ 1048 w 1714"/>
                  <a:gd name="connsiteY2" fmla="*/ 1048 h 1047"/>
                  <a:gd name="connsiteX3" fmla="*/ 1715 w 1714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" h="1047">
                    <a:moveTo>
                      <a:pt x="1715" y="667"/>
                    </a:moveTo>
                    <a:lnTo>
                      <a:pt x="0" y="0"/>
                    </a:lnTo>
                    <a:lnTo>
                      <a:pt x="1048" y="1048"/>
                    </a:lnTo>
                    <a:lnTo>
                      <a:pt x="1715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1" name="任意多边形: 形状 550">
                <a:extLst>
                  <a:ext uri="{FF2B5EF4-FFF2-40B4-BE49-F238E27FC236}">
                    <a16:creationId xmlns:a16="http://schemas.microsoft.com/office/drawing/2014/main" id="{E5EB7149-75D2-EE4F-0B37-07C8BDDFE80A}"/>
                  </a:ext>
                </a:extLst>
              </p:cNvPr>
              <p:cNvSpPr/>
              <p:nvPr/>
            </p:nvSpPr>
            <p:spPr>
              <a:xfrm>
                <a:off x="8966744" y="3053123"/>
                <a:ext cx="1096" cy="1904"/>
              </a:xfrm>
              <a:custGeom>
                <a:avLst/>
                <a:gdLst>
                  <a:gd name="connsiteX0" fmla="*/ 1097 w 1096"/>
                  <a:gd name="connsiteY0" fmla="*/ 1905 h 1904"/>
                  <a:gd name="connsiteX1" fmla="*/ 1097 w 1096"/>
                  <a:gd name="connsiteY1" fmla="*/ 0 h 1904"/>
                  <a:gd name="connsiteX2" fmla="*/ 49 w 1096"/>
                  <a:gd name="connsiteY2" fmla="*/ 1714 h 1904"/>
                  <a:gd name="connsiteX3" fmla="*/ 1097 w 1096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6" h="1904">
                    <a:moveTo>
                      <a:pt x="1097" y="1905"/>
                    </a:moveTo>
                    <a:lnTo>
                      <a:pt x="1097" y="0"/>
                    </a:lnTo>
                    <a:lnTo>
                      <a:pt x="49" y="1714"/>
                    </a:lnTo>
                    <a:cubicBezTo>
                      <a:pt x="-237" y="1619"/>
                      <a:pt x="811" y="1429"/>
                      <a:pt x="1097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2" name="任意多边形: 形状 551">
                <a:extLst>
                  <a:ext uri="{FF2B5EF4-FFF2-40B4-BE49-F238E27FC236}">
                    <a16:creationId xmlns:a16="http://schemas.microsoft.com/office/drawing/2014/main" id="{17CB72B0-BF98-B729-F650-19111DDDFBE2}"/>
                  </a:ext>
                </a:extLst>
              </p:cNvPr>
              <p:cNvSpPr/>
              <p:nvPr/>
            </p:nvSpPr>
            <p:spPr>
              <a:xfrm>
                <a:off x="9204633" y="3068839"/>
                <a:ext cx="1524" cy="1333"/>
              </a:xfrm>
              <a:custGeom>
                <a:avLst/>
                <a:gdLst>
                  <a:gd name="connsiteX0" fmla="*/ 1524 w 1524"/>
                  <a:gd name="connsiteY0" fmla="*/ 1333 h 1333"/>
                  <a:gd name="connsiteX1" fmla="*/ 1524 w 1524"/>
                  <a:gd name="connsiteY1" fmla="*/ 571 h 1333"/>
                  <a:gd name="connsiteX2" fmla="*/ 0 w 1524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1333">
                    <a:moveTo>
                      <a:pt x="1524" y="1333"/>
                    </a:moveTo>
                    <a:lnTo>
                      <a:pt x="1524" y="571"/>
                    </a:lnTo>
                    <a:cubicBezTo>
                      <a:pt x="1524" y="571"/>
                      <a:pt x="857" y="57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3" name="任意多边形: 形状 552">
                <a:extLst>
                  <a:ext uri="{FF2B5EF4-FFF2-40B4-BE49-F238E27FC236}">
                    <a16:creationId xmlns:a16="http://schemas.microsoft.com/office/drawing/2014/main" id="{A3BA4F94-5AC1-6E79-F947-97817CB078D7}"/>
                  </a:ext>
                </a:extLst>
              </p:cNvPr>
              <p:cNvSpPr/>
              <p:nvPr/>
            </p:nvSpPr>
            <p:spPr>
              <a:xfrm>
                <a:off x="9182154" y="3067125"/>
                <a:ext cx="761" cy="1714"/>
              </a:xfrm>
              <a:custGeom>
                <a:avLst/>
                <a:gdLst>
                  <a:gd name="connsiteX0" fmla="*/ 286 w 761"/>
                  <a:gd name="connsiteY0" fmla="*/ 1619 h 1714"/>
                  <a:gd name="connsiteX1" fmla="*/ 762 w 761"/>
                  <a:gd name="connsiteY1" fmla="*/ 1714 h 1714"/>
                  <a:gd name="connsiteX2" fmla="*/ 0 w 761"/>
                  <a:gd name="connsiteY2" fmla="*/ 0 h 1714"/>
                  <a:gd name="connsiteX3" fmla="*/ 286 w 761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1714">
                    <a:moveTo>
                      <a:pt x="286" y="1619"/>
                    </a:moveTo>
                    <a:lnTo>
                      <a:pt x="762" y="1714"/>
                    </a:lnTo>
                    <a:lnTo>
                      <a:pt x="0" y="0"/>
                    </a:lnTo>
                    <a:lnTo>
                      <a:pt x="286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4" name="任意多边形: 形状 553">
                <a:extLst>
                  <a:ext uri="{FF2B5EF4-FFF2-40B4-BE49-F238E27FC236}">
                    <a16:creationId xmlns:a16="http://schemas.microsoft.com/office/drawing/2014/main" id="{A0D5618C-6E9C-053D-0717-C4C90B0B782A}"/>
                  </a:ext>
                </a:extLst>
              </p:cNvPr>
              <p:cNvSpPr/>
              <p:nvPr/>
            </p:nvSpPr>
            <p:spPr>
              <a:xfrm>
                <a:off x="9162603" y="3070024"/>
                <a:ext cx="2595" cy="913"/>
              </a:xfrm>
              <a:custGeom>
                <a:avLst/>
                <a:gdLst>
                  <a:gd name="connsiteX0" fmla="*/ 24 w 2595"/>
                  <a:gd name="connsiteY0" fmla="*/ 911 h 913"/>
                  <a:gd name="connsiteX1" fmla="*/ 2596 w 2595"/>
                  <a:gd name="connsiteY1" fmla="*/ 911 h 913"/>
                  <a:gd name="connsiteX2" fmla="*/ 24 w 2595"/>
                  <a:gd name="connsiteY2" fmla="*/ 911 h 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5" h="913">
                    <a:moveTo>
                      <a:pt x="24" y="911"/>
                    </a:moveTo>
                    <a:cubicBezTo>
                      <a:pt x="786" y="911"/>
                      <a:pt x="1738" y="911"/>
                      <a:pt x="2596" y="911"/>
                    </a:cubicBezTo>
                    <a:cubicBezTo>
                      <a:pt x="786" y="1006"/>
                      <a:pt x="-166" y="-1185"/>
                      <a:pt x="24" y="9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5" name="任意多边形: 形状 554">
                <a:extLst>
                  <a:ext uri="{FF2B5EF4-FFF2-40B4-BE49-F238E27FC236}">
                    <a16:creationId xmlns:a16="http://schemas.microsoft.com/office/drawing/2014/main" id="{BC6229E2-86EB-E0A9-6FA7-586868143BDC}"/>
                  </a:ext>
                </a:extLst>
              </p:cNvPr>
              <p:cNvSpPr/>
              <p:nvPr/>
            </p:nvSpPr>
            <p:spPr>
              <a:xfrm>
                <a:off x="9734506" y="3114845"/>
                <a:ext cx="1144" cy="1373"/>
              </a:xfrm>
              <a:custGeom>
                <a:avLst/>
                <a:gdLst>
                  <a:gd name="connsiteX0" fmla="*/ 288 w 1144"/>
                  <a:gd name="connsiteY0" fmla="*/ 1334 h 1373"/>
                  <a:gd name="connsiteX1" fmla="*/ 1145 w 1144"/>
                  <a:gd name="connsiteY1" fmla="*/ 0 h 1373"/>
                  <a:gd name="connsiteX2" fmla="*/ 288 w 1144"/>
                  <a:gd name="connsiteY2" fmla="*/ 1334 h 1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4" h="1373">
                    <a:moveTo>
                      <a:pt x="288" y="1334"/>
                    </a:moveTo>
                    <a:cubicBezTo>
                      <a:pt x="1430" y="1334"/>
                      <a:pt x="954" y="191"/>
                      <a:pt x="1145" y="0"/>
                    </a:cubicBezTo>
                    <a:cubicBezTo>
                      <a:pt x="-760" y="286"/>
                      <a:pt x="288" y="1619"/>
                      <a:pt x="288" y="1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6" name="任意多边形: 形状 555">
                <a:extLst>
                  <a:ext uri="{FF2B5EF4-FFF2-40B4-BE49-F238E27FC236}">
                    <a16:creationId xmlns:a16="http://schemas.microsoft.com/office/drawing/2014/main" id="{57EBCBF8-2034-2C77-B598-D9C0AEA61B08}"/>
                  </a:ext>
                </a:extLst>
              </p:cNvPr>
              <p:cNvSpPr/>
              <p:nvPr/>
            </p:nvSpPr>
            <p:spPr>
              <a:xfrm>
                <a:off x="9713553" y="3118464"/>
                <a:ext cx="2762" cy="1238"/>
              </a:xfrm>
              <a:custGeom>
                <a:avLst/>
                <a:gdLst>
                  <a:gd name="connsiteX0" fmla="*/ 2477 w 2762"/>
                  <a:gd name="connsiteY0" fmla="*/ 476 h 1238"/>
                  <a:gd name="connsiteX1" fmla="*/ 2762 w 2762"/>
                  <a:gd name="connsiteY1" fmla="*/ 0 h 1238"/>
                  <a:gd name="connsiteX2" fmla="*/ 0 w 2762"/>
                  <a:gd name="connsiteY2" fmla="*/ 1238 h 1238"/>
                  <a:gd name="connsiteX3" fmla="*/ 2477 w 2762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238">
                    <a:moveTo>
                      <a:pt x="2477" y="476"/>
                    </a:moveTo>
                    <a:lnTo>
                      <a:pt x="2762" y="0"/>
                    </a:lnTo>
                    <a:lnTo>
                      <a:pt x="0" y="1238"/>
                    </a:lnTo>
                    <a:lnTo>
                      <a:pt x="2477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7" name="任意多边形: 形状 556">
                <a:extLst>
                  <a:ext uri="{FF2B5EF4-FFF2-40B4-BE49-F238E27FC236}">
                    <a16:creationId xmlns:a16="http://schemas.microsoft.com/office/drawing/2014/main" id="{6B701904-332C-2A00-A5B1-E78249DDC84C}"/>
                  </a:ext>
                </a:extLst>
              </p:cNvPr>
              <p:cNvSpPr/>
              <p:nvPr/>
            </p:nvSpPr>
            <p:spPr>
              <a:xfrm>
                <a:off x="9698504" y="3117702"/>
                <a:ext cx="11525" cy="2169"/>
              </a:xfrm>
              <a:custGeom>
                <a:avLst/>
                <a:gdLst>
                  <a:gd name="connsiteX0" fmla="*/ 0 w 11525"/>
                  <a:gd name="connsiteY0" fmla="*/ 1238 h 2169"/>
                  <a:gd name="connsiteX1" fmla="*/ 9525 w 11525"/>
                  <a:gd name="connsiteY1" fmla="*/ 1238 h 2169"/>
                  <a:gd name="connsiteX2" fmla="*/ 10096 w 11525"/>
                  <a:gd name="connsiteY2" fmla="*/ 1714 h 2169"/>
                  <a:gd name="connsiteX3" fmla="*/ 11525 w 11525"/>
                  <a:gd name="connsiteY3" fmla="*/ 0 h 2169"/>
                  <a:gd name="connsiteX4" fmla="*/ 0 w 11525"/>
                  <a:gd name="connsiteY4" fmla="*/ 1238 h 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5" h="2169">
                    <a:moveTo>
                      <a:pt x="0" y="1238"/>
                    </a:moveTo>
                    <a:cubicBezTo>
                      <a:pt x="1619" y="3334"/>
                      <a:pt x="6382" y="1238"/>
                      <a:pt x="9525" y="1238"/>
                    </a:cubicBezTo>
                    <a:lnTo>
                      <a:pt x="10096" y="1714"/>
                    </a:lnTo>
                    <a:lnTo>
                      <a:pt x="11525" y="0"/>
                    </a:lnTo>
                    <a:cubicBezTo>
                      <a:pt x="7734" y="800"/>
                      <a:pt x="3877" y="1219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8" name="任意多边形: 形状 557">
                <a:extLst>
                  <a:ext uri="{FF2B5EF4-FFF2-40B4-BE49-F238E27FC236}">
                    <a16:creationId xmlns:a16="http://schemas.microsoft.com/office/drawing/2014/main" id="{BEA84DE7-8B8B-63F1-F7D2-C774A2F11D59}"/>
                  </a:ext>
                </a:extLst>
              </p:cNvPr>
              <p:cNvSpPr/>
              <p:nvPr/>
            </p:nvSpPr>
            <p:spPr>
              <a:xfrm>
                <a:off x="9688904" y="3114369"/>
                <a:ext cx="2456" cy="607"/>
              </a:xfrm>
              <a:custGeom>
                <a:avLst/>
                <a:gdLst>
                  <a:gd name="connsiteX0" fmla="*/ 265 w 2456"/>
                  <a:gd name="connsiteY0" fmla="*/ 0 h 607"/>
                  <a:gd name="connsiteX1" fmla="*/ 2456 w 2456"/>
                  <a:gd name="connsiteY1" fmla="*/ 0 h 607"/>
                  <a:gd name="connsiteX2" fmla="*/ 1980 w 2456"/>
                  <a:gd name="connsiteY2" fmla="*/ 0 h 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56" h="607">
                    <a:moveTo>
                      <a:pt x="265" y="0"/>
                    </a:moveTo>
                    <a:cubicBezTo>
                      <a:pt x="837" y="857"/>
                      <a:pt x="-1735" y="762"/>
                      <a:pt x="2456" y="0"/>
                    </a:cubicBezTo>
                    <a:lnTo>
                      <a:pt x="19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9" name="任意多边形: 形状 558">
                <a:extLst>
                  <a:ext uri="{FF2B5EF4-FFF2-40B4-BE49-F238E27FC236}">
                    <a16:creationId xmlns:a16="http://schemas.microsoft.com/office/drawing/2014/main" id="{9F4639CA-BC29-3D0B-9AE8-519E0C561A5B}"/>
                  </a:ext>
                </a:extLst>
              </p:cNvPr>
              <p:cNvSpPr/>
              <p:nvPr/>
            </p:nvSpPr>
            <p:spPr>
              <a:xfrm>
                <a:off x="9690619" y="3114167"/>
                <a:ext cx="907" cy="296"/>
              </a:xfrm>
              <a:custGeom>
                <a:avLst/>
                <a:gdLst>
                  <a:gd name="connsiteX0" fmla="*/ 265 w 907"/>
                  <a:gd name="connsiteY0" fmla="*/ 296 h 296"/>
                  <a:gd name="connsiteX1" fmla="*/ 265 w 907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7" h="296">
                    <a:moveTo>
                      <a:pt x="265" y="296"/>
                    </a:moveTo>
                    <a:cubicBezTo>
                      <a:pt x="2170" y="296"/>
                      <a:pt x="-878" y="-370"/>
                      <a:pt x="265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0" name="任意多边形: 形状 559">
                <a:extLst>
                  <a:ext uri="{FF2B5EF4-FFF2-40B4-BE49-F238E27FC236}">
                    <a16:creationId xmlns:a16="http://schemas.microsoft.com/office/drawing/2014/main" id="{3E7BEF90-CA3E-F031-8BBA-5626FB85806D}"/>
                  </a:ext>
                </a:extLst>
              </p:cNvPr>
              <p:cNvSpPr/>
              <p:nvPr/>
            </p:nvSpPr>
            <p:spPr>
              <a:xfrm>
                <a:off x="9681326" y="3113226"/>
                <a:ext cx="3461" cy="1714"/>
              </a:xfrm>
              <a:custGeom>
                <a:avLst/>
                <a:gdLst>
                  <a:gd name="connsiteX0" fmla="*/ 1080 w 3461"/>
                  <a:gd name="connsiteY0" fmla="*/ 1714 h 1714"/>
                  <a:gd name="connsiteX1" fmla="*/ 3461 w 3461"/>
                  <a:gd name="connsiteY1" fmla="*/ 953 h 1714"/>
                  <a:gd name="connsiteX2" fmla="*/ 1652 w 3461"/>
                  <a:gd name="connsiteY2" fmla="*/ 0 h 1714"/>
                  <a:gd name="connsiteX3" fmla="*/ 1080 w 3461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61" h="1714">
                    <a:moveTo>
                      <a:pt x="1080" y="1714"/>
                    </a:moveTo>
                    <a:lnTo>
                      <a:pt x="3461" y="953"/>
                    </a:lnTo>
                    <a:cubicBezTo>
                      <a:pt x="2985" y="476"/>
                      <a:pt x="794" y="381"/>
                      <a:pt x="1652" y="0"/>
                    </a:cubicBezTo>
                    <a:cubicBezTo>
                      <a:pt x="-444" y="381"/>
                      <a:pt x="-444" y="857"/>
                      <a:pt x="1080" y="17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1" name="任意多边形: 形状 560">
                <a:extLst>
                  <a:ext uri="{FF2B5EF4-FFF2-40B4-BE49-F238E27FC236}">
                    <a16:creationId xmlns:a16="http://schemas.microsoft.com/office/drawing/2014/main" id="{1F932D77-A33F-55EC-5915-3C51C6D2C481}"/>
                  </a:ext>
                </a:extLst>
              </p:cNvPr>
              <p:cNvSpPr/>
              <p:nvPr/>
            </p:nvSpPr>
            <p:spPr>
              <a:xfrm>
                <a:off x="9680121" y="3116210"/>
                <a:ext cx="1238" cy="253"/>
              </a:xfrm>
              <a:custGeom>
                <a:avLst/>
                <a:gdLst>
                  <a:gd name="connsiteX0" fmla="*/ 0 w 1238"/>
                  <a:gd name="connsiteY0" fmla="*/ 254 h 253"/>
                  <a:gd name="connsiteX1" fmla="*/ 1238 w 1238"/>
                  <a:gd name="connsiteY1" fmla="*/ 254 h 253"/>
                  <a:gd name="connsiteX2" fmla="*/ 0 w 1238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253">
                    <a:moveTo>
                      <a:pt x="0" y="254"/>
                    </a:moveTo>
                    <a:lnTo>
                      <a:pt x="1238" y="254"/>
                    </a:lnTo>
                    <a:cubicBezTo>
                      <a:pt x="1238" y="254"/>
                      <a:pt x="762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2" name="任意多边形: 形状 561">
                <a:extLst>
                  <a:ext uri="{FF2B5EF4-FFF2-40B4-BE49-F238E27FC236}">
                    <a16:creationId xmlns:a16="http://schemas.microsoft.com/office/drawing/2014/main" id="{B0BFBC30-7281-0438-B1B8-EBBC572984D6}"/>
                  </a:ext>
                </a:extLst>
              </p:cNvPr>
              <p:cNvSpPr/>
              <p:nvPr/>
            </p:nvSpPr>
            <p:spPr>
              <a:xfrm>
                <a:off x="9681359" y="3115511"/>
                <a:ext cx="2666" cy="1090"/>
              </a:xfrm>
              <a:custGeom>
                <a:avLst/>
                <a:gdLst>
                  <a:gd name="connsiteX0" fmla="*/ 2667 w 2666"/>
                  <a:gd name="connsiteY0" fmla="*/ 0 h 1090"/>
                  <a:gd name="connsiteX1" fmla="*/ 0 w 2666"/>
                  <a:gd name="connsiteY1" fmla="*/ 667 h 1090"/>
                  <a:gd name="connsiteX2" fmla="*/ 1238 w 2666"/>
                  <a:gd name="connsiteY2" fmla="*/ 667 h 1090"/>
                  <a:gd name="connsiteX3" fmla="*/ 2667 w 2666"/>
                  <a:gd name="connsiteY3" fmla="*/ 0 h 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090">
                    <a:moveTo>
                      <a:pt x="2667" y="0"/>
                    </a:moveTo>
                    <a:lnTo>
                      <a:pt x="0" y="667"/>
                    </a:lnTo>
                    <a:cubicBezTo>
                      <a:pt x="0" y="667"/>
                      <a:pt x="0" y="1619"/>
                      <a:pt x="1238" y="667"/>
                    </a:cubicBezTo>
                    <a:cubicBezTo>
                      <a:pt x="1048" y="1524"/>
                      <a:pt x="1524" y="381"/>
                      <a:pt x="2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3" name="任意多边形: 形状 562">
                <a:extLst>
                  <a:ext uri="{FF2B5EF4-FFF2-40B4-BE49-F238E27FC236}">
                    <a16:creationId xmlns:a16="http://schemas.microsoft.com/office/drawing/2014/main" id="{35089053-5C90-A81A-F4C8-CCC72B116D64}"/>
                  </a:ext>
                </a:extLst>
              </p:cNvPr>
              <p:cNvSpPr/>
              <p:nvPr/>
            </p:nvSpPr>
            <p:spPr>
              <a:xfrm>
                <a:off x="9685550" y="3115762"/>
                <a:ext cx="3918" cy="1464"/>
              </a:xfrm>
              <a:custGeom>
                <a:avLst/>
                <a:gdLst>
                  <a:gd name="connsiteX0" fmla="*/ 0 w 3918"/>
                  <a:gd name="connsiteY0" fmla="*/ 36 h 1464"/>
                  <a:gd name="connsiteX1" fmla="*/ 667 w 3918"/>
                  <a:gd name="connsiteY1" fmla="*/ 1464 h 1464"/>
                  <a:gd name="connsiteX2" fmla="*/ 0 w 3918"/>
                  <a:gd name="connsiteY2" fmla="*/ 36 h 1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18" h="1464">
                    <a:moveTo>
                      <a:pt x="0" y="36"/>
                    </a:moveTo>
                    <a:cubicBezTo>
                      <a:pt x="1334" y="512"/>
                      <a:pt x="3143" y="798"/>
                      <a:pt x="667" y="1464"/>
                    </a:cubicBezTo>
                    <a:cubicBezTo>
                      <a:pt x="5334" y="1274"/>
                      <a:pt x="4858" y="-250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4" name="任意多边形: 形状 563">
                <a:extLst>
                  <a:ext uri="{FF2B5EF4-FFF2-40B4-BE49-F238E27FC236}">
                    <a16:creationId xmlns:a16="http://schemas.microsoft.com/office/drawing/2014/main" id="{B511D06E-157E-8BDC-040C-3CA9F3DD605B}"/>
                  </a:ext>
                </a:extLst>
              </p:cNvPr>
              <p:cNvSpPr/>
              <p:nvPr/>
            </p:nvSpPr>
            <p:spPr>
              <a:xfrm>
                <a:off x="9697549" y="3120871"/>
                <a:ext cx="3431" cy="832"/>
              </a:xfrm>
              <a:custGeom>
                <a:avLst/>
                <a:gdLst>
                  <a:gd name="connsiteX0" fmla="*/ 3 w 3431"/>
                  <a:gd name="connsiteY0" fmla="*/ 261 h 832"/>
                  <a:gd name="connsiteX1" fmla="*/ 1908 w 3431"/>
                  <a:gd name="connsiteY1" fmla="*/ 832 h 832"/>
                  <a:gd name="connsiteX2" fmla="*/ 3432 w 3431"/>
                  <a:gd name="connsiteY2" fmla="*/ 166 h 832"/>
                  <a:gd name="connsiteX3" fmla="*/ 3 w 3431"/>
                  <a:gd name="connsiteY3" fmla="*/ 261 h 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1" h="832">
                    <a:moveTo>
                      <a:pt x="3" y="261"/>
                    </a:moveTo>
                    <a:lnTo>
                      <a:pt x="1908" y="832"/>
                    </a:lnTo>
                    <a:lnTo>
                      <a:pt x="3432" y="166"/>
                    </a:lnTo>
                    <a:cubicBezTo>
                      <a:pt x="2384" y="451"/>
                      <a:pt x="-93" y="-406"/>
                      <a:pt x="3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5" name="任意多边形: 形状 564">
                <a:extLst>
                  <a:ext uri="{FF2B5EF4-FFF2-40B4-BE49-F238E27FC236}">
                    <a16:creationId xmlns:a16="http://schemas.microsoft.com/office/drawing/2014/main" id="{7B6CB177-DADE-8F28-F05E-E4B63EFF22DB}"/>
                  </a:ext>
                </a:extLst>
              </p:cNvPr>
              <p:cNvSpPr/>
              <p:nvPr/>
            </p:nvSpPr>
            <p:spPr>
              <a:xfrm>
                <a:off x="9667262" y="3113797"/>
                <a:ext cx="2762" cy="1809"/>
              </a:xfrm>
              <a:custGeom>
                <a:avLst/>
                <a:gdLst>
                  <a:gd name="connsiteX0" fmla="*/ 0 w 2762"/>
                  <a:gd name="connsiteY0" fmla="*/ 0 h 1809"/>
                  <a:gd name="connsiteX1" fmla="*/ 953 w 2762"/>
                  <a:gd name="connsiteY1" fmla="*/ 1810 h 1809"/>
                  <a:gd name="connsiteX2" fmla="*/ 2762 w 2762"/>
                  <a:gd name="connsiteY2" fmla="*/ 1238 h 1809"/>
                  <a:gd name="connsiteX3" fmla="*/ 0 w 2762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809">
                    <a:moveTo>
                      <a:pt x="0" y="0"/>
                    </a:moveTo>
                    <a:cubicBezTo>
                      <a:pt x="0" y="0"/>
                      <a:pt x="762" y="1238"/>
                      <a:pt x="953" y="1810"/>
                    </a:cubicBezTo>
                    <a:lnTo>
                      <a:pt x="2762" y="1238"/>
                    </a:lnTo>
                    <a:cubicBezTo>
                      <a:pt x="1905" y="953"/>
                      <a:pt x="95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6" name="任意多边形: 形状 565">
                <a:extLst>
                  <a:ext uri="{FF2B5EF4-FFF2-40B4-BE49-F238E27FC236}">
                    <a16:creationId xmlns:a16="http://schemas.microsoft.com/office/drawing/2014/main" id="{4D74FFBC-6DD2-29A1-79A9-F6362E5AAF41}"/>
                  </a:ext>
                </a:extLst>
              </p:cNvPr>
              <p:cNvSpPr/>
              <p:nvPr/>
            </p:nvSpPr>
            <p:spPr>
              <a:xfrm>
                <a:off x="9665547" y="3115607"/>
                <a:ext cx="2704" cy="776"/>
              </a:xfrm>
              <a:custGeom>
                <a:avLst/>
                <a:gdLst>
                  <a:gd name="connsiteX0" fmla="*/ 2667 w 2704"/>
                  <a:gd name="connsiteY0" fmla="*/ 0 h 776"/>
                  <a:gd name="connsiteX1" fmla="*/ 0 w 2704"/>
                  <a:gd name="connsiteY1" fmla="*/ 762 h 776"/>
                  <a:gd name="connsiteX2" fmla="*/ 2667 w 2704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04" h="776">
                    <a:moveTo>
                      <a:pt x="2667" y="0"/>
                    </a:moveTo>
                    <a:lnTo>
                      <a:pt x="0" y="762"/>
                    </a:lnTo>
                    <a:cubicBezTo>
                      <a:pt x="2381" y="857"/>
                      <a:pt x="2857" y="476"/>
                      <a:pt x="2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7" name="任意多边形: 形状 566">
                <a:extLst>
                  <a:ext uri="{FF2B5EF4-FFF2-40B4-BE49-F238E27FC236}">
                    <a16:creationId xmlns:a16="http://schemas.microsoft.com/office/drawing/2014/main" id="{4882BDF9-3B90-D5CA-0566-2FCBCCEE27A2}"/>
                  </a:ext>
                </a:extLst>
              </p:cNvPr>
              <p:cNvSpPr/>
              <p:nvPr/>
            </p:nvSpPr>
            <p:spPr>
              <a:xfrm>
                <a:off x="9678787" y="3117131"/>
                <a:ext cx="5238" cy="1619"/>
              </a:xfrm>
              <a:custGeom>
                <a:avLst/>
                <a:gdLst>
                  <a:gd name="connsiteX0" fmla="*/ 857 w 5238"/>
                  <a:gd name="connsiteY0" fmla="*/ 1619 h 1619"/>
                  <a:gd name="connsiteX1" fmla="*/ 5239 w 5238"/>
                  <a:gd name="connsiteY1" fmla="*/ 0 h 1619"/>
                  <a:gd name="connsiteX2" fmla="*/ 0 w 5238"/>
                  <a:gd name="connsiteY2" fmla="*/ 1619 h 1619"/>
                  <a:gd name="connsiteX3" fmla="*/ 857 w 5238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8" h="1619">
                    <a:moveTo>
                      <a:pt x="857" y="1619"/>
                    </a:moveTo>
                    <a:lnTo>
                      <a:pt x="5239" y="0"/>
                    </a:lnTo>
                    <a:lnTo>
                      <a:pt x="0" y="1619"/>
                    </a:lnTo>
                    <a:lnTo>
                      <a:pt x="857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8" name="任意多边形: 形状 567">
                <a:extLst>
                  <a:ext uri="{FF2B5EF4-FFF2-40B4-BE49-F238E27FC236}">
                    <a16:creationId xmlns:a16="http://schemas.microsoft.com/office/drawing/2014/main" id="{C6D3BFE5-66A7-3991-78C5-8F5F9E4AE0AD}"/>
                  </a:ext>
                </a:extLst>
              </p:cNvPr>
              <p:cNvSpPr/>
              <p:nvPr/>
            </p:nvSpPr>
            <p:spPr>
              <a:xfrm>
                <a:off x="9655832" y="3112749"/>
                <a:ext cx="2666" cy="1524"/>
              </a:xfrm>
              <a:custGeom>
                <a:avLst/>
                <a:gdLst>
                  <a:gd name="connsiteX0" fmla="*/ 1143 w 2666"/>
                  <a:gd name="connsiteY0" fmla="*/ 1048 h 1524"/>
                  <a:gd name="connsiteX1" fmla="*/ 2667 w 2666"/>
                  <a:gd name="connsiteY1" fmla="*/ 0 h 1524"/>
                  <a:gd name="connsiteX2" fmla="*/ 0 w 2666"/>
                  <a:gd name="connsiteY2" fmla="*/ 1524 h 1524"/>
                  <a:gd name="connsiteX3" fmla="*/ 1143 w 2666"/>
                  <a:gd name="connsiteY3" fmla="*/ 1048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524">
                    <a:moveTo>
                      <a:pt x="1143" y="1048"/>
                    </a:moveTo>
                    <a:lnTo>
                      <a:pt x="2667" y="0"/>
                    </a:lnTo>
                    <a:lnTo>
                      <a:pt x="0" y="1524"/>
                    </a:lnTo>
                    <a:lnTo>
                      <a:pt x="1143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9" name="任意多边形: 形状 568">
                <a:extLst>
                  <a:ext uri="{FF2B5EF4-FFF2-40B4-BE49-F238E27FC236}">
                    <a16:creationId xmlns:a16="http://schemas.microsoft.com/office/drawing/2014/main" id="{A20CFEC4-C4D1-94EC-6BBC-EA388378C378}"/>
                  </a:ext>
                </a:extLst>
              </p:cNvPr>
              <p:cNvSpPr/>
              <p:nvPr/>
            </p:nvSpPr>
            <p:spPr>
              <a:xfrm>
                <a:off x="9645354" y="3111987"/>
                <a:ext cx="5109" cy="2000"/>
              </a:xfrm>
              <a:custGeom>
                <a:avLst/>
                <a:gdLst>
                  <a:gd name="connsiteX0" fmla="*/ 4858 w 5109"/>
                  <a:gd name="connsiteY0" fmla="*/ 2000 h 2000"/>
                  <a:gd name="connsiteX1" fmla="*/ 4858 w 5109"/>
                  <a:gd name="connsiteY1" fmla="*/ 0 h 2000"/>
                  <a:gd name="connsiteX2" fmla="*/ 0 w 5109"/>
                  <a:gd name="connsiteY2" fmla="*/ 1524 h 2000"/>
                  <a:gd name="connsiteX3" fmla="*/ 4858 w 5109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2000">
                    <a:moveTo>
                      <a:pt x="4858" y="2000"/>
                    </a:moveTo>
                    <a:cubicBezTo>
                      <a:pt x="5906" y="1143"/>
                      <a:pt x="3238" y="571"/>
                      <a:pt x="4858" y="0"/>
                    </a:cubicBezTo>
                    <a:cubicBezTo>
                      <a:pt x="3162" y="219"/>
                      <a:pt x="1514" y="733"/>
                      <a:pt x="0" y="1524"/>
                    </a:cubicBezTo>
                    <a:cubicBezTo>
                      <a:pt x="1629" y="1210"/>
                      <a:pt x="3315" y="1372"/>
                      <a:pt x="4858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0" name="任意多边形: 形状 569">
                <a:extLst>
                  <a:ext uri="{FF2B5EF4-FFF2-40B4-BE49-F238E27FC236}">
                    <a16:creationId xmlns:a16="http://schemas.microsoft.com/office/drawing/2014/main" id="{DC66F70C-C31B-CD21-8013-E323E295F43D}"/>
                  </a:ext>
                </a:extLst>
              </p:cNvPr>
              <p:cNvSpPr/>
              <p:nvPr/>
            </p:nvSpPr>
            <p:spPr>
              <a:xfrm>
                <a:off x="9642783" y="3113511"/>
                <a:ext cx="2381" cy="952"/>
              </a:xfrm>
              <a:custGeom>
                <a:avLst/>
                <a:gdLst>
                  <a:gd name="connsiteX0" fmla="*/ 0 w 2381"/>
                  <a:gd name="connsiteY0" fmla="*/ 953 h 952"/>
                  <a:gd name="connsiteX1" fmla="*/ 2381 w 2381"/>
                  <a:gd name="connsiteY1" fmla="*/ 0 h 952"/>
                  <a:gd name="connsiteX2" fmla="*/ 0 w 2381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952">
                    <a:moveTo>
                      <a:pt x="0" y="953"/>
                    </a:moveTo>
                    <a:cubicBezTo>
                      <a:pt x="819" y="705"/>
                      <a:pt x="1619" y="381"/>
                      <a:pt x="2381" y="0"/>
                    </a:cubicBezTo>
                    <a:cubicBezTo>
                      <a:pt x="1543" y="190"/>
                      <a:pt x="743" y="514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1" name="任意多边形: 形状 570">
                <a:extLst>
                  <a:ext uri="{FF2B5EF4-FFF2-40B4-BE49-F238E27FC236}">
                    <a16:creationId xmlns:a16="http://schemas.microsoft.com/office/drawing/2014/main" id="{090FF7BA-029F-590C-B5FD-1EC1DE48EA13}"/>
                  </a:ext>
                </a:extLst>
              </p:cNvPr>
              <p:cNvSpPr/>
              <p:nvPr/>
            </p:nvSpPr>
            <p:spPr>
              <a:xfrm>
                <a:off x="9658880" y="3114845"/>
                <a:ext cx="2095" cy="1333"/>
              </a:xfrm>
              <a:custGeom>
                <a:avLst/>
                <a:gdLst>
                  <a:gd name="connsiteX0" fmla="*/ 2096 w 2095"/>
                  <a:gd name="connsiteY0" fmla="*/ 1334 h 1333"/>
                  <a:gd name="connsiteX1" fmla="*/ 0 w 2095"/>
                  <a:gd name="connsiteY1" fmla="*/ 0 h 1333"/>
                  <a:gd name="connsiteX2" fmla="*/ 1048 w 2095"/>
                  <a:gd name="connsiteY2" fmla="*/ 1238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1333">
                    <a:moveTo>
                      <a:pt x="2096" y="1334"/>
                    </a:moveTo>
                    <a:cubicBezTo>
                      <a:pt x="1657" y="571"/>
                      <a:pt x="876" y="76"/>
                      <a:pt x="0" y="0"/>
                    </a:cubicBezTo>
                    <a:lnTo>
                      <a:pt x="1048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2" name="任意多边形: 形状 571">
                <a:extLst>
                  <a:ext uri="{FF2B5EF4-FFF2-40B4-BE49-F238E27FC236}">
                    <a16:creationId xmlns:a16="http://schemas.microsoft.com/office/drawing/2014/main" id="{82251649-575A-9C0C-01F4-B220E20DB1DA}"/>
                  </a:ext>
                </a:extLst>
              </p:cNvPr>
              <p:cNvSpPr/>
              <p:nvPr/>
            </p:nvSpPr>
            <p:spPr>
              <a:xfrm>
                <a:off x="9659927" y="311617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3" name="任意多边形: 形状 572">
                <a:extLst>
                  <a:ext uri="{FF2B5EF4-FFF2-40B4-BE49-F238E27FC236}">
                    <a16:creationId xmlns:a16="http://schemas.microsoft.com/office/drawing/2014/main" id="{D37E9826-F50A-9514-8EC1-DA05CA21B21C}"/>
                  </a:ext>
                </a:extLst>
              </p:cNvPr>
              <p:cNvSpPr/>
              <p:nvPr/>
            </p:nvSpPr>
            <p:spPr>
              <a:xfrm>
                <a:off x="9661261" y="311617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4" name="任意多边形: 形状 573">
                <a:extLst>
                  <a:ext uri="{FF2B5EF4-FFF2-40B4-BE49-F238E27FC236}">
                    <a16:creationId xmlns:a16="http://schemas.microsoft.com/office/drawing/2014/main" id="{C9CED2C5-8622-6A2F-C4E8-BC38A45573F7}"/>
                  </a:ext>
                </a:extLst>
              </p:cNvPr>
              <p:cNvSpPr/>
              <p:nvPr/>
            </p:nvSpPr>
            <p:spPr>
              <a:xfrm>
                <a:off x="9669610" y="3117607"/>
                <a:ext cx="2986" cy="2571"/>
              </a:xfrm>
              <a:custGeom>
                <a:avLst/>
                <a:gdLst>
                  <a:gd name="connsiteX0" fmla="*/ 2986 w 2986"/>
                  <a:gd name="connsiteY0" fmla="*/ 0 h 2571"/>
                  <a:gd name="connsiteX1" fmla="*/ 1367 w 2986"/>
                  <a:gd name="connsiteY1" fmla="*/ 2572 h 2571"/>
                  <a:gd name="connsiteX2" fmla="*/ 2986 w 2986"/>
                  <a:gd name="connsiteY2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86" h="2571">
                    <a:moveTo>
                      <a:pt x="2986" y="0"/>
                    </a:moveTo>
                    <a:cubicBezTo>
                      <a:pt x="1462" y="762"/>
                      <a:pt x="-1872" y="1429"/>
                      <a:pt x="1367" y="2572"/>
                    </a:cubicBezTo>
                    <a:cubicBezTo>
                      <a:pt x="2415" y="1714"/>
                      <a:pt x="605" y="1048"/>
                      <a:pt x="29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5" name="任意多边形: 形状 574">
                <a:extLst>
                  <a:ext uri="{FF2B5EF4-FFF2-40B4-BE49-F238E27FC236}">
                    <a16:creationId xmlns:a16="http://schemas.microsoft.com/office/drawing/2014/main" id="{BDBE6C2E-3FC3-FC81-43D6-6515E35BC93D}"/>
                  </a:ext>
                </a:extLst>
              </p:cNvPr>
              <p:cNvSpPr/>
              <p:nvPr/>
            </p:nvSpPr>
            <p:spPr>
              <a:xfrm>
                <a:off x="9662594" y="3116559"/>
                <a:ext cx="2857" cy="1142"/>
              </a:xfrm>
              <a:custGeom>
                <a:avLst/>
                <a:gdLst>
                  <a:gd name="connsiteX0" fmla="*/ 0 w 2857"/>
                  <a:gd name="connsiteY0" fmla="*/ 1143 h 1142"/>
                  <a:gd name="connsiteX1" fmla="*/ 2858 w 2857"/>
                  <a:gd name="connsiteY1" fmla="*/ 1143 h 1142"/>
                  <a:gd name="connsiteX2" fmla="*/ 2858 w 2857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142">
                    <a:moveTo>
                      <a:pt x="0" y="1143"/>
                    </a:moveTo>
                    <a:lnTo>
                      <a:pt x="2858" y="1143"/>
                    </a:lnTo>
                    <a:cubicBezTo>
                      <a:pt x="2858" y="1143"/>
                      <a:pt x="2286" y="286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6" name="任意多边形: 形状 575">
                <a:extLst>
                  <a:ext uri="{FF2B5EF4-FFF2-40B4-BE49-F238E27FC236}">
                    <a16:creationId xmlns:a16="http://schemas.microsoft.com/office/drawing/2014/main" id="{92FB2663-851B-AD0C-0830-3065A13EFE17}"/>
                  </a:ext>
                </a:extLst>
              </p:cNvPr>
              <p:cNvSpPr/>
              <p:nvPr/>
            </p:nvSpPr>
            <p:spPr>
              <a:xfrm>
                <a:off x="9661166" y="3117607"/>
                <a:ext cx="1428" cy="476"/>
              </a:xfrm>
              <a:custGeom>
                <a:avLst/>
                <a:gdLst>
                  <a:gd name="connsiteX0" fmla="*/ 0 w 1428"/>
                  <a:gd name="connsiteY0" fmla="*/ 476 h 476"/>
                  <a:gd name="connsiteX1" fmla="*/ 1429 w 1428"/>
                  <a:gd name="connsiteY1" fmla="*/ 95 h 476"/>
                  <a:gd name="connsiteX2" fmla="*/ 381 w 1428"/>
                  <a:gd name="connsiteY2" fmla="*/ 0 h 476"/>
                  <a:gd name="connsiteX3" fmla="*/ 0 w 1428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476">
                    <a:moveTo>
                      <a:pt x="0" y="476"/>
                    </a:moveTo>
                    <a:lnTo>
                      <a:pt x="1429" y="95"/>
                    </a:lnTo>
                    <a:lnTo>
                      <a:pt x="381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7" name="任意多边形: 形状 576">
                <a:extLst>
                  <a:ext uri="{FF2B5EF4-FFF2-40B4-BE49-F238E27FC236}">
                    <a16:creationId xmlns:a16="http://schemas.microsoft.com/office/drawing/2014/main" id="{EF2084F3-99AD-57C6-40C6-3CE3B398D7B9}"/>
                  </a:ext>
                </a:extLst>
              </p:cNvPr>
              <p:cNvSpPr/>
              <p:nvPr/>
            </p:nvSpPr>
            <p:spPr>
              <a:xfrm>
                <a:off x="9643354" y="3115694"/>
                <a:ext cx="5203" cy="746"/>
              </a:xfrm>
              <a:custGeom>
                <a:avLst/>
                <a:gdLst>
                  <a:gd name="connsiteX0" fmla="*/ 4096 w 5203"/>
                  <a:gd name="connsiteY0" fmla="*/ 8 h 746"/>
                  <a:gd name="connsiteX1" fmla="*/ 0 w 5203"/>
                  <a:gd name="connsiteY1" fmla="*/ 675 h 746"/>
                  <a:gd name="connsiteX2" fmla="*/ 4953 w 5203"/>
                  <a:gd name="connsiteY2" fmla="*/ 675 h 746"/>
                  <a:gd name="connsiteX3" fmla="*/ 4096 w 5203"/>
                  <a:gd name="connsiteY3" fmla="*/ 8 h 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3" h="746">
                    <a:moveTo>
                      <a:pt x="4096" y="8"/>
                    </a:moveTo>
                    <a:cubicBezTo>
                      <a:pt x="2772" y="437"/>
                      <a:pt x="1391" y="665"/>
                      <a:pt x="0" y="675"/>
                    </a:cubicBezTo>
                    <a:cubicBezTo>
                      <a:pt x="1648" y="770"/>
                      <a:pt x="3305" y="770"/>
                      <a:pt x="4953" y="675"/>
                    </a:cubicBezTo>
                    <a:cubicBezTo>
                      <a:pt x="4953" y="675"/>
                      <a:pt x="5905" y="-87"/>
                      <a:pt x="4096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8" name="任意多边形: 形状 577">
                <a:extLst>
                  <a:ext uri="{FF2B5EF4-FFF2-40B4-BE49-F238E27FC236}">
                    <a16:creationId xmlns:a16="http://schemas.microsoft.com/office/drawing/2014/main" id="{A658059C-BE5E-C1FB-5A83-1DDF8DC85EBD}"/>
                  </a:ext>
                </a:extLst>
              </p:cNvPr>
              <p:cNvSpPr/>
              <p:nvPr/>
            </p:nvSpPr>
            <p:spPr>
              <a:xfrm>
                <a:off x="9653546" y="3115988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79" name="任意多边形: 形状 578">
                <a:extLst>
                  <a:ext uri="{FF2B5EF4-FFF2-40B4-BE49-F238E27FC236}">
                    <a16:creationId xmlns:a16="http://schemas.microsoft.com/office/drawing/2014/main" id="{E05B3A95-5572-D1AE-46EE-4F7C53735FC2}"/>
                  </a:ext>
                </a:extLst>
              </p:cNvPr>
              <p:cNvSpPr/>
              <p:nvPr/>
            </p:nvSpPr>
            <p:spPr>
              <a:xfrm>
                <a:off x="9628400" y="311636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0" name="任意多边形: 形状 579">
                <a:extLst>
                  <a:ext uri="{FF2B5EF4-FFF2-40B4-BE49-F238E27FC236}">
                    <a16:creationId xmlns:a16="http://schemas.microsoft.com/office/drawing/2014/main" id="{3A802B67-3B28-C4FA-FFFB-75537B9787EE}"/>
                  </a:ext>
                </a:extLst>
              </p:cNvPr>
              <p:cNvSpPr/>
              <p:nvPr/>
            </p:nvSpPr>
            <p:spPr>
              <a:xfrm>
                <a:off x="9648296" y="3116559"/>
                <a:ext cx="2963" cy="563"/>
              </a:xfrm>
              <a:custGeom>
                <a:avLst/>
                <a:gdLst>
                  <a:gd name="connsiteX0" fmla="*/ 296 w 2963"/>
                  <a:gd name="connsiteY0" fmla="*/ 476 h 563"/>
                  <a:gd name="connsiteX1" fmla="*/ 2964 w 2963"/>
                  <a:gd name="connsiteY1" fmla="*/ 0 h 563"/>
                  <a:gd name="connsiteX2" fmla="*/ 11 w 2963"/>
                  <a:gd name="connsiteY2" fmla="*/ 0 h 563"/>
                  <a:gd name="connsiteX3" fmla="*/ 296 w 2963"/>
                  <a:gd name="connsiteY3" fmla="*/ 476 h 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3" h="563">
                    <a:moveTo>
                      <a:pt x="296" y="476"/>
                    </a:moveTo>
                    <a:cubicBezTo>
                      <a:pt x="1211" y="686"/>
                      <a:pt x="2173" y="514"/>
                      <a:pt x="2964" y="0"/>
                    </a:cubicBezTo>
                    <a:cubicBezTo>
                      <a:pt x="1982" y="95"/>
                      <a:pt x="992" y="95"/>
                      <a:pt x="11" y="0"/>
                    </a:cubicBezTo>
                    <a:cubicBezTo>
                      <a:pt x="11" y="0"/>
                      <a:pt x="-85" y="476"/>
                      <a:pt x="296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1" name="任意多边形: 形状 580">
                <a:extLst>
                  <a:ext uri="{FF2B5EF4-FFF2-40B4-BE49-F238E27FC236}">
                    <a16:creationId xmlns:a16="http://schemas.microsoft.com/office/drawing/2014/main" id="{4B222941-0171-113D-9BEA-AAC6E0CCA06B}"/>
                  </a:ext>
                </a:extLst>
              </p:cNvPr>
              <p:cNvSpPr/>
              <p:nvPr/>
            </p:nvSpPr>
            <p:spPr>
              <a:xfrm>
                <a:off x="9638401" y="3114966"/>
                <a:ext cx="2095" cy="831"/>
              </a:xfrm>
              <a:custGeom>
                <a:avLst/>
                <a:gdLst>
                  <a:gd name="connsiteX0" fmla="*/ 0 w 2095"/>
                  <a:gd name="connsiteY0" fmla="*/ 69 h 831"/>
                  <a:gd name="connsiteX1" fmla="*/ 2096 w 2095"/>
                  <a:gd name="connsiteY1" fmla="*/ 831 h 831"/>
                  <a:gd name="connsiteX2" fmla="*/ 0 w 2095"/>
                  <a:gd name="connsiteY2" fmla="*/ 69 h 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831">
                    <a:moveTo>
                      <a:pt x="0" y="69"/>
                    </a:moveTo>
                    <a:lnTo>
                      <a:pt x="2096" y="831"/>
                    </a:lnTo>
                    <a:cubicBezTo>
                      <a:pt x="1524" y="450"/>
                      <a:pt x="190" y="-216"/>
                      <a:pt x="0" y="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2" name="任意多边形: 形状 581">
                <a:extLst>
                  <a:ext uri="{FF2B5EF4-FFF2-40B4-BE49-F238E27FC236}">
                    <a16:creationId xmlns:a16="http://schemas.microsoft.com/office/drawing/2014/main" id="{973477B2-E759-2A52-39DC-D73A687F77D1}"/>
                  </a:ext>
                </a:extLst>
              </p:cNvPr>
              <p:cNvSpPr/>
              <p:nvPr/>
            </p:nvSpPr>
            <p:spPr>
              <a:xfrm>
                <a:off x="9652450" y="3115522"/>
                <a:ext cx="428" cy="180"/>
              </a:xfrm>
              <a:custGeom>
                <a:avLst/>
                <a:gdLst>
                  <a:gd name="connsiteX0" fmla="*/ 429 w 428"/>
                  <a:gd name="connsiteY0" fmla="*/ 180 h 180"/>
                  <a:gd name="connsiteX1" fmla="*/ 429 w 428"/>
                  <a:gd name="connsiteY1" fmla="*/ 180 h 180"/>
                  <a:gd name="connsiteX2" fmla="*/ 429 w 428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8" h="180">
                    <a:moveTo>
                      <a:pt x="429" y="180"/>
                    </a:moveTo>
                    <a:lnTo>
                      <a:pt x="429" y="180"/>
                    </a:lnTo>
                    <a:cubicBezTo>
                      <a:pt x="-143" y="-105"/>
                      <a:pt x="-143" y="-10"/>
                      <a:pt x="429" y="1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3" name="任意多边形: 形状 582">
                <a:extLst>
                  <a:ext uri="{FF2B5EF4-FFF2-40B4-BE49-F238E27FC236}">
                    <a16:creationId xmlns:a16="http://schemas.microsoft.com/office/drawing/2014/main" id="{C7ABB75E-2247-969B-6417-8AAF47A6C5D7}"/>
                  </a:ext>
                </a:extLst>
              </p:cNvPr>
              <p:cNvSpPr/>
              <p:nvPr/>
            </p:nvSpPr>
            <p:spPr>
              <a:xfrm>
                <a:off x="9651260" y="3115702"/>
                <a:ext cx="2000" cy="762"/>
              </a:xfrm>
              <a:custGeom>
                <a:avLst/>
                <a:gdLst>
                  <a:gd name="connsiteX0" fmla="*/ 1619 w 2000"/>
                  <a:gd name="connsiteY0" fmla="*/ 0 h 762"/>
                  <a:gd name="connsiteX1" fmla="*/ 0 w 2000"/>
                  <a:gd name="connsiteY1" fmla="*/ 762 h 762"/>
                  <a:gd name="connsiteX2" fmla="*/ 2000 w 2000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762">
                    <a:moveTo>
                      <a:pt x="1619" y="0"/>
                    </a:moveTo>
                    <a:cubicBezTo>
                      <a:pt x="1067" y="219"/>
                      <a:pt x="524" y="467"/>
                      <a:pt x="0" y="762"/>
                    </a:cubicBezTo>
                    <a:lnTo>
                      <a:pt x="2000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4" name="任意多边形: 形状 583">
                <a:extLst>
                  <a:ext uri="{FF2B5EF4-FFF2-40B4-BE49-F238E27FC236}">
                    <a16:creationId xmlns:a16="http://schemas.microsoft.com/office/drawing/2014/main" id="{A935516E-AA3A-3F8B-E296-874EA19D36F8}"/>
                  </a:ext>
                </a:extLst>
              </p:cNvPr>
              <p:cNvSpPr/>
              <p:nvPr/>
            </p:nvSpPr>
            <p:spPr>
              <a:xfrm>
                <a:off x="9620604" y="3116559"/>
                <a:ext cx="10712" cy="7810"/>
              </a:xfrm>
              <a:custGeom>
                <a:avLst/>
                <a:gdLst>
                  <a:gd name="connsiteX0" fmla="*/ 3129 w 10712"/>
                  <a:gd name="connsiteY0" fmla="*/ 7810 h 7810"/>
                  <a:gd name="connsiteX1" fmla="*/ 9320 w 10712"/>
                  <a:gd name="connsiteY1" fmla="*/ 6858 h 7810"/>
                  <a:gd name="connsiteX2" fmla="*/ 7891 w 10712"/>
                  <a:gd name="connsiteY2" fmla="*/ 0 h 7810"/>
                  <a:gd name="connsiteX3" fmla="*/ 5034 w 10712"/>
                  <a:gd name="connsiteY3" fmla="*/ 1619 h 7810"/>
                  <a:gd name="connsiteX4" fmla="*/ 8844 w 10712"/>
                  <a:gd name="connsiteY4" fmla="*/ 4191 h 7810"/>
                  <a:gd name="connsiteX5" fmla="*/ 3986 w 10712"/>
                  <a:gd name="connsiteY5" fmla="*/ 3143 h 7810"/>
                  <a:gd name="connsiteX6" fmla="*/ 81 w 10712"/>
                  <a:gd name="connsiteY6" fmla="*/ 7429 h 7810"/>
                  <a:gd name="connsiteX7" fmla="*/ 3319 w 10712"/>
                  <a:gd name="connsiteY7" fmla="*/ 6667 h 7810"/>
                  <a:gd name="connsiteX8" fmla="*/ 3129 w 10712"/>
                  <a:gd name="connsiteY8" fmla="*/ 7810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12" h="7810">
                    <a:moveTo>
                      <a:pt x="3129" y="7810"/>
                    </a:moveTo>
                    <a:cubicBezTo>
                      <a:pt x="3129" y="6667"/>
                      <a:pt x="6558" y="5620"/>
                      <a:pt x="9320" y="6858"/>
                    </a:cubicBezTo>
                    <a:cubicBezTo>
                      <a:pt x="12082" y="5905"/>
                      <a:pt x="10273" y="2096"/>
                      <a:pt x="7891" y="0"/>
                    </a:cubicBezTo>
                    <a:cubicBezTo>
                      <a:pt x="7891" y="476"/>
                      <a:pt x="7891" y="952"/>
                      <a:pt x="5034" y="1619"/>
                    </a:cubicBezTo>
                    <a:cubicBezTo>
                      <a:pt x="5986" y="2286"/>
                      <a:pt x="11225" y="3143"/>
                      <a:pt x="8844" y="4191"/>
                    </a:cubicBezTo>
                    <a:cubicBezTo>
                      <a:pt x="6463" y="5239"/>
                      <a:pt x="5796" y="4191"/>
                      <a:pt x="3986" y="3143"/>
                    </a:cubicBezTo>
                    <a:cubicBezTo>
                      <a:pt x="5510" y="4572"/>
                      <a:pt x="-776" y="5239"/>
                      <a:pt x="81" y="7429"/>
                    </a:cubicBezTo>
                    <a:lnTo>
                      <a:pt x="3319" y="6667"/>
                    </a:lnTo>
                    <a:cubicBezTo>
                      <a:pt x="3319" y="6667"/>
                      <a:pt x="2272" y="7525"/>
                      <a:pt x="3129" y="7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5" name="任意多边形: 形状 584">
                <a:extLst>
                  <a:ext uri="{FF2B5EF4-FFF2-40B4-BE49-F238E27FC236}">
                    <a16:creationId xmlns:a16="http://schemas.microsoft.com/office/drawing/2014/main" id="{DBCF06B2-0188-49BE-BCCE-F40BD06362FD}"/>
                  </a:ext>
                </a:extLst>
              </p:cNvPr>
              <p:cNvSpPr/>
              <p:nvPr/>
            </p:nvSpPr>
            <p:spPr>
              <a:xfrm>
                <a:off x="9628685" y="3115416"/>
                <a:ext cx="6477" cy="1619"/>
              </a:xfrm>
              <a:custGeom>
                <a:avLst/>
                <a:gdLst>
                  <a:gd name="connsiteX0" fmla="*/ 5334 w 6477"/>
                  <a:gd name="connsiteY0" fmla="*/ 1619 h 1619"/>
                  <a:gd name="connsiteX1" fmla="*/ 6477 w 6477"/>
                  <a:gd name="connsiteY1" fmla="*/ 1619 h 1619"/>
                  <a:gd name="connsiteX2" fmla="*/ 2477 w 6477"/>
                  <a:gd name="connsiteY2" fmla="*/ 0 h 1619"/>
                  <a:gd name="connsiteX3" fmla="*/ 0 w 6477"/>
                  <a:gd name="connsiteY3" fmla="*/ 1429 h 1619"/>
                  <a:gd name="connsiteX4" fmla="*/ 5715 w 6477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7" h="1619">
                    <a:moveTo>
                      <a:pt x="5334" y="1619"/>
                    </a:moveTo>
                    <a:lnTo>
                      <a:pt x="6477" y="1619"/>
                    </a:lnTo>
                    <a:cubicBezTo>
                      <a:pt x="5048" y="1353"/>
                      <a:pt x="3686" y="800"/>
                      <a:pt x="2477" y="0"/>
                    </a:cubicBezTo>
                    <a:cubicBezTo>
                      <a:pt x="476" y="572"/>
                      <a:pt x="95" y="1048"/>
                      <a:pt x="0" y="1429"/>
                    </a:cubicBezTo>
                    <a:lnTo>
                      <a:pt x="5715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C36459A2-6477-309E-6816-B1F3DC977B62}"/>
                  </a:ext>
                </a:extLst>
              </p:cNvPr>
              <p:cNvSpPr/>
              <p:nvPr/>
            </p:nvSpPr>
            <p:spPr>
              <a:xfrm>
                <a:off x="9634972" y="3116559"/>
                <a:ext cx="8382" cy="3619"/>
              </a:xfrm>
              <a:custGeom>
                <a:avLst/>
                <a:gdLst>
                  <a:gd name="connsiteX0" fmla="*/ 5429 w 8382"/>
                  <a:gd name="connsiteY0" fmla="*/ 476 h 3619"/>
                  <a:gd name="connsiteX1" fmla="*/ 3429 w 8382"/>
                  <a:gd name="connsiteY1" fmla="*/ 3619 h 3619"/>
                  <a:gd name="connsiteX2" fmla="*/ 7811 w 8382"/>
                  <a:gd name="connsiteY2" fmla="*/ 2000 h 3619"/>
                  <a:gd name="connsiteX3" fmla="*/ 5429 w 8382"/>
                  <a:gd name="connsiteY3" fmla="*/ 571 h 3619"/>
                  <a:gd name="connsiteX4" fmla="*/ 8382 w 8382"/>
                  <a:gd name="connsiteY4" fmla="*/ 571 h 3619"/>
                  <a:gd name="connsiteX5" fmla="*/ 5525 w 8382"/>
                  <a:gd name="connsiteY5" fmla="*/ 0 h 3619"/>
                  <a:gd name="connsiteX6" fmla="*/ 5525 w 8382"/>
                  <a:gd name="connsiteY6" fmla="*/ 0 h 3619"/>
                  <a:gd name="connsiteX7" fmla="*/ 5525 w 8382"/>
                  <a:gd name="connsiteY7" fmla="*/ 0 h 3619"/>
                  <a:gd name="connsiteX8" fmla="*/ 5525 w 8382"/>
                  <a:gd name="connsiteY8" fmla="*/ 0 h 3619"/>
                  <a:gd name="connsiteX9" fmla="*/ 5525 w 8382"/>
                  <a:gd name="connsiteY9" fmla="*/ 476 h 3619"/>
                  <a:gd name="connsiteX10" fmla="*/ 5525 w 8382"/>
                  <a:gd name="connsiteY10" fmla="*/ 0 h 3619"/>
                  <a:gd name="connsiteX11" fmla="*/ 5525 w 8382"/>
                  <a:gd name="connsiteY11" fmla="*/ 0 h 3619"/>
                  <a:gd name="connsiteX12" fmla="*/ 5525 w 8382"/>
                  <a:gd name="connsiteY12" fmla="*/ 0 h 3619"/>
                  <a:gd name="connsiteX13" fmla="*/ 0 w 8382"/>
                  <a:gd name="connsiteY13" fmla="*/ 667 h 3619"/>
                  <a:gd name="connsiteX14" fmla="*/ 5429 w 8382"/>
                  <a:gd name="connsiteY14" fmla="*/ 476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82" h="3619">
                    <a:moveTo>
                      <a:pt x="5429" y="476"/>
                    </a:moveTo>
                    <a:cubicBezTo>
                      <a:pt x="4477" y="1714"/>
                      <a:pt x="1714" y="2286"/>
                      <a:pt x="3429" y="3619"/>
                    </a:cubicBezTo>
                    <a:cubicBezTo>
                      <a:pt x="6763" y="3619"/>
                      <a:pt x="5810" y="2572"/>
                      <a:pt x="7811" y="2000"/>
                    </a:cubicBezTo>
                    <a:cubicBezTo>
                      <a:pt x="2286" y="2000"/>
                      <a:pt x="9430" y="1333"/>
                      <a:pt x="5429" y="571"/>
                    </a:cubicBezTo>
                    <a:lnTo>
                      <a:pt x="8382" y="571"/>
                    </a:lnTo>
                    <a:lnTo>
                      <a:pt x="5525" y="0"/>
                    </a:lnTo>
                    <a:lnTo>
                      <a:pt x="5525" y="0"/>
                    </a:lnTo>
                    <a:cubicBezTo>
                      <a:pt x="5525" y="0"/>
                      <a:pt x="5525" y="0"/>
                      <a:pt x="5525" y="0"/>
                    </a:cubicBezTo>
                    <a:lnTo>
                      <a:pt x="5525" y="0"/>
                    </a:lnTo>
                    <a:cubicBezTo>
                      <a:pt x="5544" y="162"/>
                      <a:pt x="5544" y="314"/>
                      <a:pt x="5525" y="476"/>
                    </a:cubicBezTo>
                    <a:cubicBezTo>
                      <a:pt x="3905" y="476"/>
                      <a:pt x="5525" y="476"/>
                      <a:pt x="5525" y="0"/>
                    </a:cubicBezTo>
                    <a:lnTo>
                      <a:pt x="5525" y="0"/>
                    </a:lnTo>
                    <a:lnTo>
                      <a:pt x="5525" y="0"/>
                    </a:lnTo>
                    <a:lnTo>
                      <a:pt x="0" y="667"/>
                    </a:lnTo>
                    <a:cubicBezTo>
                      <a:pt x="1810" y="762"/>
                      <a:pt x="3629" y="705"/>
                      <a:pt x="5429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7" name="任意多边形: 形状 586">
                <a:extLst>
                  <a:ext uri="{FF2B5EF4-FFF2-40B4-BE49-F238E27FC236}">
                    <a16:creationId xmlns:a16="http://schemas.microsoft.com/office/drawing/2014/main" id="{E019026F-B963-6F18-60AC-070B830C938D}"/>
                  </a:ext>
                </a:extLst>
              </p:cNvPr>
              <p:cNvSpPr/>
              <p:nvPr/>
            </p:nvSpPr>
            <p:spPr>
              <a:xfrm>
                <a:off x="9667727" y="3122846"/>
                <a:ext cx="296" cy="9525"/>
              </a:xfrm>
              <a:custGeom>
                <a:avLst/>
                <a:gdLst>
                  <a:gd name="connsiteX0" fmla="*/ 296 w 296"/>
                  <a:gd name="connsiteY0" fmla="*/ 0 h 9525"/>
                  <a:gd name="connsiteX1" fmla="*/ 296 w 296"/>
                  <a:gd name="connsiteY1" fmla="*/ 0 h 9525"/>
                  <a:gd name="connsiteX2" fmla="*/ 296 w 29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9525">
                    <a:moveTo>
                      <a:pt x="296" y="0"/>
                    </a:moveTo>
                    <a:cubicBezTo>
                      <a:pt x="296" y="0"/>
                      <a:pt x="296" y="0"/>
                      <a:pt x="296" y="0"/>
                    </a:cubicBezTo>
                    <a:cubicBezTo>
                      <a:pt x="296" y="0"/>
                      <a:pt x="-370" y="0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8" name="任意多边形: 形状 587">
                <a:extLst>
                  <a:ext uri="{FF2B5EF4-FFF2-40B4-BE49-F238E27FC236}">
                    <a16:creationId xmlns:a16="http://schemas.microsoft.com/office/drawing/2014/main" id="{AAEB9A1E-C823-6E76-51A8-5CB56849DEA1}"/>
                  </a:ext>
                </a:extLst>
              </p:cNvPr>
              <p:cNvSpPr/>
              <p:nvPr/>
            </p:nvSpPr>
            <p:spPr>
              <a:xfrm>
                <a:off x="9663035" y="3118845"/>
                <a:ext cx="5930" cy="3785"/>
              </a:xfrm>
              <a:custGeom>
                <a:avLst/>
                <a:gdLst>
                  <a:gd name="connsiteX0" fmla="*/ 2702 w 5930"/>
                  <a:gd name="connsiteY0" fmla="*/ 3238 h 3785"/>
                  <a:gd name="connsiteX1" fmla="*/ 4703 w 5930"/>
                  <a:gd name="connsiteY1" fmla="*/ 2667 h 3785"/>
                  <a:gd name="connsiteX2" fmla="*/ 4703 w 5930"/>
                  <a:gd name="connsiteY2" fmla="*/ 3715 h 3785"/>
                  <a:gd name="connsiteX3" fmla="*/ 4703 w 5930"/>
                  <a:gd name="connsiteY3" fmla="*/ 2191 h 3785"/>
                  <a:gd name="connsiteX4" fmla="*/ 4703 w 5930"/>
                  <a:gd name="connsiteY4" fmla="*/ 2191 h 3785"/>
                  <a:gd name="connsiteX5" fmla="*/ 36 w 5930"/>
                  <a:gd name="connsiteY5" fmla="*/ 0 h 3785"/>
                  <a:gd name="connsiteX6" fmla="*/ 2702 w 5930"/>
                  <a:gd name="connsiteY6" fmla="*/ 3238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30" h="3785">
                    <a:moveTo>
                      <a:pt x="2702" y="3238"/>
                    </a:moveTo>
                    <a:cubicBezTo>
                      <a:pt x="3274" y="2791"/>
                      <a:pt x="3988" y="2591"/>
                      <a:pt x="4703" y="2667"/>
                    </a:cubicBezTo>
                    <a:cubicBezTo>
                      <a:pt x="5846" y="2667"/>
                      <a:pt x="4703" y="3334"/>
                      <a:pt x="4703" y="3715"/>
                    </a:cubicBezTo>
                    <a:cubicBezTo>
                      <a:pt x="4703" y="4096"/>
                      <a:pt x="7465" y="2857"/>
                      <a:pt x="4703" y="2191"/>
                    </a:cubicBezTo>
                    <a:lnTo>
                      <a:pt x="4703" y="2191"/>
                    </a:lnTo>
                    <a:cubicBezTo>
                      <a:pt x="2417" y="1714"/>
                      <a:pt x="-346" y="190"/>
                      <a:pt x="36" y="0"/>
                    </a:cubicBezTo>
                    <a:cubicBezTo>
                      <a:pt x="607" y="1305"/>
                      <a:pt x="1531" y="2429"/>
                      <a:pt x="2702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9" name="任意多边形: 形状 588">
                <a:extLst>
                  <a:ext uri="{FF2B5EF4-FFF2-40B4-BE49-F238E27FC236}">
                    <a16:creationId xmlns:a16="http://schemas.microsoft.com/office/drawing/2014/main" id="{24533E78-C1D4-ADE1-981F-B7D71B317B40}"/>
                  </a:ext>
                </a:extLst>
              </p:cNvPr>
              <p:cNvSpPr/>
              <p:nvPr/>
            </p:nvSpPr>
            <p:spPr>
              <a:xfrm>
                <a:off x="9648307" y="3119607"/>
                <a:ext cx="4572" cy="1714"/>
              </a:xfrm>
              <a:custGeom>
                <a:avLst/>
                <a:gdLst>
                  <a:gd name="connsiteX0" fmla="*/ 4572 w 4572"/>
                  <a:gd name="connsiteY0" fmla="*/ 0 h 1714"/>
                  <a:gd name="connsiteX1" fmla="*/ 0 w 4572"/>
                  <a:gd name="connsiteY1" fmla="*/ 667 h 1714"/>
                  <a:gd name="connsiteX2" fmla="*/ 2286 w 4572"/>
                  <a:gd name="connsiteY2" fmla="*/ 1715 h 1714"/>
                  <a:gd name="connsiteX3" fmla="*/ 2286 w 4572"/>
                  <a:gd name="connsiteY3" fmla="*/ 1048 h 1714"/>
                  <a:gd name="connsiteX4" fmla="*/ 4572 w 4572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" h="1714">
                    <a:moveTo>
                      <a:pt x="4572" y="0"/>
                    </a:moveTo>
                    <a:lnTo>
                      <a:pt x="0" y="667"/>
                    </a:lnTo>
                    <a:lnTo>
                      <a:pt x="2286" y="1715"/>
                    </a:lnTo>
                    <a:lnTo>
                      <a:pt x="2286" y="1048"/>
                    </a:lnTo>
                    <a:cubicBezTo>
                      <a:pt x="4858" y="1334"/>
                      <a:pt x="4001" y="571"/>
                      <a:pt x="4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0" name="任意多边形: 形状 589">
                <a:extLst>
                  <a:ext uri="{FF2B5EF4-FFF2-40B4-BE49-F238E27FC236}">
                    <a16:creationId xmlns:a16="http://schemas.microsoft.com/office/drawing/2014/main" id="{9498C56C-70A7-C77E-4C70-B84DFC473B53}"/>
                  </a:ext>
                </a:extLst>
              </p:cNvPr>
              <p:cNvSpPr/>
              <p:nvPr/>
            </p:nvSpPr>
            <p:spPr>
              <a:xfrm>
                <a:off x="9625828" y="3114369"/>
                <a:ext cx="2666" cy="1905"/>
              </a:xfrm>
              <a:custGeom>
                <a:avLst/>
                <a:gdLst>
                  <a:gd name="connsiteX0" fmla="*/ 2000 w 2666"/>
                  <a:gd name="connsiteY0" fmla="*/ 1333 h 1905"/>
                  <a:gd name="connsiteX1" fmla="*/ 2667 w 2666"/>
                  <a:gd name="connsiteY1" fmla="*/ 0 h 1905"/>
                  <a:gd name="connsiteX2" fmla="*/ 0 w 2666"/>
                  <a:gd name="connsiteY2" fmla="*/ 1905 h 1905"/>
                  <a:gd name="connsiteX3" fmla="*/ 2000 w 2666"/>
                  <a:gd name="connsiteY3" fmla="*/ 1333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905">
                    <a:moveTo>
                      <a:pt x="2000" y="1333"/>
                    </a:moveTo>
                    <a:lnTo>
                      <a:pt x="2667" y="0"/>
                    </a:lnTo>
                    <a:lnTo>
                      <a:pt x="0" y="1905"/>
                    </a:lnTo>
                    <a:lnTo>
                      <a:pt x="2000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1" name="任意多边形: 形状 590">
                <a:extLst>
                  <a:ext uri="{FF2B5EF4-FFF2-40B4-BE49-F238E27FC236}">
                    <a16:creationId xmlns:a16="http://schemas.microsoft.com/office/drawing/2014/main" id="{F22A1D22-77C6-F42E-4EAA-06ED67C7815E}"/>
                  </a:ext>
                </a:extLst>
              </p:cNvPr>
              <p:cNvSpPr/>
              <p:nvPr/>
            </p:nvSpPr>
            <p:spPr>
              <a:xfrm>
                <a:off x="9620494" y="3114750"/>
                <a:ext cx="1619" cy="1142"/>
              </a:xfrm>
              <a:custGeom>
                <a:avLst/>
                <a:gdLst>
                  <a:gd name="connsiteX0" fmla="*/ 1429 w 1619"/>
                  <a:gd name="connsiteY0" fmla="*/ 1143 h 1142"/>
                  <a:gd name="connsiteX1" fmla="*/ 1619 w 1619"/>
                  <a:gd name="connsiteY1" fmla="*/ 0 h 1142"/>
                  <a:gd name="connsiteX2" fmla="*/ 0 w 1619"/>
                  <a:gd name="connsiteY2" fmla="*/ 667 h 1142"/>
                  <a:gd name="connsiteX3" fmla="*/ 1429 w 1619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142">
                    <a:moveTo>
                      <a:pt x="1429" y="1143"/>
                    </a:moveTo>
                    <a:lnTo>
                      <a:pt x="1619" y="0"/>
                    </a:lnTo>
                    <a:lnTo>
                      <a:pt x="0" y="667"/>
                    </a:lnTo>
                    <a:lnTo>
                      <a:pt x="1429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2" name="任意多边形: 形状 591">
                <a:extLst>
                  <a:ext uri="{FF2B5EF4-FFF2-40B4-BE49-F238E27FC236}">
                    <a16:creationId xmlns:a16="http://schemas.microsoft.com/office/drawing/2014/main" id="{4C3F4C2D-1F7F-AFE1-2A78-916D8CA7BE64}"/>
                  </a:ext>
                </a:extLst>
              </p:cNvPr>
              <p:cNvSpPr/>
              <p:nvPr/>
            </p:nvSpPr>
            <p:spPr>
              <a:xfrm>
                <a:off x="9284166" y="3130275"/>
                <a:ext cx="1428" cy="9525"/>
              </a:xfrm>
              <a:custGeom>
                <a:avLst/>
                <a:gdLst>
                  <a:gd name="connsiteX0" fmla="*/ 1429 w 1428"/>
                  <a:gd name="connsiteY0" fmla="*/ 0 h 9525"/>
                  <a:gd name="connsiteX1" fmla="*/ 0 w 142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" h="9525">
                    <a:moveTo>
                      <a:pt x="1429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3" name="任意多边形: 形状 592">
                <a:extLst>
                  <a:ext uri="{FF2B5EF4-FFF2-40B4-BE49-F238E27FC236}">
                    <a16:creationId xmlns:a16="http://schemas.microsoft.com/office/drawing/2014/main" id="{923CA45E-596A-3CD5-447A-BD55E6FCA0E6}"/>
                  </a:ext>
                </a:extLst>
              </p:cNvPr>
              <p:cNvSpPr/>
              <p:nvPr/>
            </p:nvSpPr>
            <p:spPr>
              <a:xfrm>
                <a:off x="9295091" y="3129704"/>
                <a:ext cx="219" cy="571"/>
              </a:xfrm>
              <a:custGeom>
                <a:avLst/>
                <a:gdLst>
                  <a:gd name="connsiteX0" fmla="*/ 220 w 219"/>
                  <a:gd name="connsiteY0" fmla="*/ 572 h 571"/>
                  <a:gd name="connsiteX1" fmla="*/ 220 w 219"/>
                  <a:gd name="connsiteY1" fmla="*/ 0 h 571"/>
                  <a:gd name="connsiteX2" fmla="*/ 220 w 219"/>
                  <a:gd name="connsiteY2" fmla="*/ 572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" h="571">
                    <a:moveTo>
                      <a:pt x="220" y="572"/>
                    </a:moveTo>
                    <a:lnTo>
                      <a:pt x="220" y="0"/>
                    </a:lnTo>
                    <a:cubicBezTo>
                      <a:pt x="29" y="381"/>
                      <a:pt x="-161" y="572"/>
                      <a:pt x="220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4" name="任意多边形: 形状 593">
                <a:extLst>
                  <a:ext uri="{FF2B5EF4-FFF2-40B4-BE49-F238E27FC236}">
                    <a16:creationId xmlns:a16="http://schemas.microsoft.com/office/drawing/2014/main" id="{275E62D2-7F95-0BB8-49A9-78BCA11974FC}"/>
                  </a:ext>
                </a:extLst>
              </p:cNvPr>
              <p:cNvSpPr/>
              <p:nvPr/>
            </p:nvSpPr>
            <p:spPr>
              <a:xfrm>
                <a:off x="9471593" y="3114072"/>
                <a:ext cx="3930" cy="1916"/>
              </a:xfrm>
              <a:custGeom>
                <a:avLst/>
                <a:gdLst>
                  <a:gd name="connsiteX0" fmla="*/ 3931 w 3930"/>
                  <a:gd name="connsiteY0" fmla="*/ 1916 h 1916"/>
                  <a:gd name="connsiteX1" fmla="*/ 25 w 3930"/>
                  <a:gd name="connsiteY1" fmla="*/ 487 h 1916"/>
                  <a:gd name="connsiteX2" fmla="*/ 597 w 3930"/>
                  <a:gd name="connsiteY2" fmla="*/ 1726 h 1916"/>
                  <a:gd name="connsiteX3" fmla="*/ 3931 w 3930"/>
                  <a:gd name="connsiteY3" fmla="*/ 1916 h 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0" h="1916">
                    <a:moveTo>
                      <a:pt x="3931" y="1916"/>
                    </a:moveTo>
                    <a:cubicBezTo>
                      <a:pt x="1930" y="868"/>
                      <a:pt x="-260" y="-846"/>
                      <a:pt x="25" y="487"/>
                    </a:cubicBezTo>
                    <a:lnTo>
                      <a:pt x="597" y="1726"/>
                    </a:lnTo>
                    <a:cubicBezTo>
                      <a:pt x="1711" y="1535"/>
                      <a:pt x="2845" y="1602"/>
                      <a:pt x="3931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5" name="任意多边形: 形状 594">
                <a:extLst>
                  <a:ext uri="{FF2B5EF4-FFF2-40B4-BE49-F238E27FC236}">
                    <a16:creationId xmlns:a16="http://schemas.microsoft.com/office/drawing/2014/main" id="{24F7EA07-7C3B-91A9-68C1-B79B2121DCA9}"/>
                  </a:ext>
                </a:extLst>
              </p:cNvPr>
              <p:cNvSpPr/>
              <p:nvPr/>
            </p:nvSpPr>
            <p:spPr>
              <a:xfrm>
                <a:off x="9375225" y="3122369"/>
                <a:ext cx="1904" cy="1238"/>
              </a:xfrm>
              <a:custGeom>
                <a:avLst/>
                <a:gdLst>
                  <a:gd name="connsiteX0" fmla="*/ 0 w 1904"/>
                  <a:gd name="connsiteY0" fmla="*/ 1238 h 1238"/>
                  <a:gd name="connsiteX1" fmla="*/ 571 w 1904"/>
                  <a:gd name="connsiteY1" fmla="*/ 1238 h 1238"/>
                  <a:gd name="connsiteX2" fmla="*/ 1905 w 1904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238">
                    <a:moveTo>
                      <a:pt x="0" y="1238"/>
                    </a:moveTo>
                    <a:lnTo>
                      <a:pt x="571" y="1238"/>
                    </a:ln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6" name="任意多边形: 形状 595">
                <a:extLst>
                  <a:ext uri="{FF2B5EF4-FFF2-40B4-BE49-F238E27FC236}">
                    <a16:creationId xmlns:a16="http://schemas.microsoft.com/office/drawing/2014/main" id="{6EEAA0AE-5892-E890-E347-F44BC23381C4}"/>
                  </a:ext>
                </a:extLst>
              </p:cNvPr>
              <p:cNvSpPr/>
              <p:nvPr/>
            </p:nvSpPr>
            <p:spPr>
              <a:xfrm>
                <a:off x="9371320" y="3127989"/>
                <a:ext cx="2571" cy="857"/>
              </a:xfrm>
              <a:custGeom>
                <a:avLst/>
                <a:gdLst>
                  <a:gd name="connsiteX0" fmla="*/ 2572 w 2571"/>
                  <a:gd name="connsiteY0" fmla="*/ 857 h 857"/>
                  <a:gd name="connsiteX1" fmla="*/ 0 w 2571"/>
                  <a:gd name="connsiteY1" fmla="*/ 0 h 857"/>
                  <a:gd name="connsiteX2" fmla="*/ 2572 w 2571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857">
                    <a:moveTo>
                      <a:pt x="2572" y="857"/>
                    </a:moveTo>
                    <a:lnTo>
                      <a:pt x="0" y="0"/>
                    </a:lnTo>
                    <a:cubicBezTo>
                      <a:pt x="829" y="371"/>
                      <a:pt x="1686" y="657"/>
                      <a:pt x="2572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7" name="任意多边形: 形状 596">
                <a:extLst>
                  <a:ext uri="{FF2B5EF4-FFF2-40B4-BE49-F238E27FC236}">
                    <a16:creationId xmlns:a16="http://schemas.microsoft.com/office/drawing/2014/main" id="{841575ED-DE36-2B98-1D71-1E8FD9A38395}"/>
                  </a:ext>
                </a:extLst>
              </p:cNvPr>
              <p:cNvSpPr/>
              <p:nvPr/>
            </p:nvSpPr>
            <p:spPr>
              <a:xfrm>
                <a:off x="9230731" y="3131609"/>
                <a:ext cx="1625" cy="1238"/>
              </a:xfrm>
              <a:custGeom>
                <a:avLst/>
                <a:gdLst>
                  <a:gd name="connsiteX0" fmla="*/ 1524 w 1625"/>
                  <a:gd name="connsiteY0" fmla="*/ 0 h 1238"/>
                  <a:gd name="connsiteX1" fmla="*/ 0 w 1625"/>
                  <a:gd name="connsiteY1" fmla="*/ 1238 h 1238"/>
                  <a:gd name="connsiteX2" fmla="*/ 1524 w 1625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5" h="1238">
                    <a:moveTo>
                      <a:pt x="1524" y="0"/>
                    </a:moveTo>
                    <a:lnTo>
                      <a:pt x="0" y="1238"/>
                    </a:lnTo>
                    <a:cubicBezTo>
                      <a:pt x="2477" y="1238"/>
                      <a:pt x="1334" y="571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8" name="任意多边形: 形状 597">
                <a:extLst>
                  <a:ext uri="{FF2B5EF4-FFF2-40B4-BE49-F238E27FC236}">
                    <a16:creationId xmlns:a16="http://schemas.microsoft.com/office/drawing/2014/main" id="{18C8364B-6FEC-1F75-FF22-DB05146A5B88}"/>
                  </a:ext>
                </a:extLst>
              </p:cNvPr>
              <p:cNvSpPr/>
              <p:nvPr/>
            </p:nvSpPr>
            <p:spPr>
              <a:xfrm>
                <a:off x="9556581" y="3115607"/>
                <a:ext cx="4286" cy="1019"/>
              </a:xfrm>
              <a:custGeom>
                <a:avLst/>
                <a:gdLst>
                  <a:gd name="connsiteX0" fmla="*/ 4286 w 4286"/>
                  <a:gd name="connsiteY0" fmla="*/ 762 h 1019"/>
                  <a:gd name="connsiteX1" fmla="*/ 0 w 4286"/>
                  <a:gd name="connsiteY1" fmla="*/ 0 h 1019"/>
                  <a:gd name="connsiteX2" fmla="*/ 4286 w 4286"/>
                  <a:gd name="connsiteY2" fmla="*/ 762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86" h="1019">
                    <a:moveTo>
                      <a:pt x="4286" y="762"/>
                    </a:moveTo>
                    <a:cubicBezTo>
                      <a:pt x="2905" y="276"/>
                      <a:pt x="1457" y="10"/>
                      <a:pt x="0" y="0"/>
                    </a:cubicBezTo>
                    <a:cubicBezTo>
                      <a:pt x="2096" y="667"/>
                      <a:pt x="3715" y="1429"/>
                      <a:pt x="4286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9" name="任意多边形: 形状 598">
                <a:extLst>
                  <a:ext uri="{FF2B5EF4-FFF2-40B4-BE49-F238E27FC236}">
                    <a16:creationId xmlns:a16="http://schemas.microsoft.com/office/drawing/2014/main" id="{856C468F-B39E-76D4-5B1B-D37DC5C2B4D9}"/>
                  </a:ext>
                </a:extLst>
              </p:cNvPr>
              <p:cNvSpPr/>
              <p:nvPr/>
            </p:nvSpPr>
            <p:spPr>
              <a:xfrm>
                <a:off x="9288262" y="3117036"/>
                <a:ext cx="1161" cy="975"/>
              </a:xfrm>
              <a:custGeom>
                <a:avLst/>
                <a:gdLst>
                  <a:gd name="connsiteX0" fmla="*/ 1143 w 1161"/>
                  <a:gd name="connsiteY0" fmla="*/ 0 h 975"/>
                  <a:gd name="connsiteX1" fmla="*/ 0 w 1161"/>
                  <a:gd name="connsiteY1" fmla="*/ 762 h 975"/>
                  <a:gd name="connsiteX2" fmla="*/ 1143 w 1161"/>
                  <a:gd name="connsiteY2" fmla="*/ 0 h 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" h="975">
                    <a:moveTo>
                      <a:pt x="1143" y="0"/>
                    </a:moveTo>
                    <a:cubicBezTo>
                      <a:pt x="286" y="0"/>
                      <a:pt x="0" y="0"/>
                      <a:pt x="0" y="762"/>
                    </a:cubicBezTo>
                    <a:cubicBezTo>
                      <a:pt x="0" y="1524"/>
                      <a:pt x="1334" y="0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0" name="任意多边形: 形状 599">
                <a:extLst>
                  <a:ext uri="{FF2B5EF4-FFF2-40B4-BE49-F238E27FC236}">
                    <a16:creationId xmlns:a16="http://schemas.microsoft.com/office/drawing/2014/main" id="{BC27E949-69EC-0C52-08E6-027051B4E801}"/>
                  </a:ext>
                </a:extLst>
              </p:cNvPr>
              <p:cNvSpPr/>
              <p:nvPr/>
            </p:nvSpPr>
            <p:spPr>
              <a:xfrm>
                <a:off x="9551724" y="3115035"/>
                <a:ext cx="4857" cy="571"/>
              </a:xfrm>
              <a:custGeom>
                <a:avLst/>
                <a:gdLst>
                  <a:gd name="connsiteX0" fmla="*/ 0 w 4857"/>
                  <a:gd name="connsiteY0" fmla="*/ 572 h 571"/>
                  <a:gd name="connsiteX1" fmla="*/ 857 w 4857"/>
                  <a:gd name="connsiteY1" fmla="*/ 572 h 571"/>
                  <a:gd name="connsiteX2" fmla="*/ 4858 w 4857"/>
                  <a:gd name="connsiteY2" fmla="*/ 572 h 571"/>
                  <a:gd name="connsiteX3" fmla="*/ 0 w 4857"/>
                  <a:gd name="connsiteY3" fmla="*/ 572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" h="571">
                    <a:moveTo>
                      <a:pt x="0" y="572"/>
                    </a:moveTo>
                    <a:lnTo>
                      <a:pt x="857" y="572"/>
                    </a:lnTo>
                    <a:cubicBezTo>
                      <a:pt x="2191" y="419"/>
                      <a:pt x="3524" y="419"/>
                      <a:pt x="4858" y="572"/>
                    </a:cubicBezTo>
                    <a:cubicBezTo>
                      <a:pt x="3324" y="-191"/>
                      <a:pt x="1534" y="-191"/>
                      <a:pt x="0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1" name="任意多边形: 形状 600">
                <a:extLst>
                  <a:ext uri="{FF2B5EF4-FFF2-40B4-BE49-F238E27FC236}">
                    <a16:creationId xmlns:a16="http://schemas.microsoft.com/office/drawing/2014/main" id="{3D42C5BA-87B7-2E50-2E97-5869330DCB26}"/>
                  </a:ext>
                </a:extLst>
              </p:cNvPr>
              <p:cNvSpPr/>
              <p:nvPr/>
            </p:nvSpPr>
            <p:spPr>
              <a:xfrm>
                <a:off x="9038866" y="3130561"/>
                <a:ext cx="126" cy="9525"/>
              </a:xfrm>
              <a:custGeom>
                <a:avLst/>
                <a:gdLst>
                  <a:gd name="connsiteX0" fmla="*/ 127 w 126"/>
                  <a:gd name="connsiteY0" fmla="*/ 0 h 9525"/>
                  <a:gd name="connsiteX1" fmla="*/ 127 w 126"/>
                  <a:gd name="connsiteY1" fmla="*/ 0 h 9525"/>
                  <a:gd name="connsiteX2" fmla="*/ 127 w 12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9525">
                    <a:moveTo>
                      <a:pt x="127" y="0"/>
                    </a:moveTo>
                    <a:lnTo>
                      <a:pt x="127" y="0"/>
                    </a:lnTo>
                    <a:cubicBezTo>
                      <a:pt x="127" y="0"/>
                      <a:pt x="-159" y="0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2" name="任意多边形: 形状 601">
                <a:extLst>
                  <a:ext uri="{FF2B5EF4-FFF2-40B4-BE49-F238E27FC236}">
                    <a16:creationId xmlns:a16="http://schemas.microsoft.com/office/drawing/2014/main" id="{D8B37C39-65ED-E399-44EE-93BC7BB3921D}"/>
                  </a:ext>
                </a:extLst>
              </p:cNvPr>
              <p:cNvSpPr/>
              <p:nvPr/>
            </p:nvSpPr>
            <p:spPr>
              <a:xfrm>
                <a:off x="8982700" y="3117559"/>
                <a:ext cx="2857" cy="143"/>
              </a:xfrm>
              <a:custGeom>
                <a:avLst/>
                <a:gdLst>
                  <a:gd name="connsiteX0" fmla="*/ 0 w 2857"/>
                  <a:gd name="connsiteY0" fmla="*/ 143 h 143"/>
                  <a:gd name="connsiteX1" fmla="*/ 2858 w 2857"/>
                  <a:gd name="connsiteY1" fmla="*/ 143 h 143"/>
                  <a:gd name="connsiteX2" fmla="*/ 0 w 2857"/>
                  <a:gd name="connsiteY2" fmla="*/ 143 h 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43">
                    <a:moveTo>
                      <a:pt x="0" y="143"/>
                    </a:moveTo>
                    <a:lnTo>
                      <a:pt x="2858" y="143"/>
                    </a:lnTo>
                    <a:cubicBezTo>
                      <a:pt x="1915" y="-48"/>
                      <a:pt x="943" y="-48"/>
                      <a:pt x="0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3" name="任意多边形: 形状 602">
                <a:extLst>
                  <a:ext uri="{FF2B5EF4-FFF2-40B4-BE49-F238E27FC236}">
                    <a16:creationId xmlns:a16="http://schemas.microsoft.com/office/drawing/2014/main" id="{D22DE521-A611-DD7D-2C14-41D7F4C53DC5}"/>
                  </a:ext>
                </a:extLst>
              </p:cNvPr>
              <p:cNvSpPr/>
              <p:nvPr/>
            </p:nvSpPr>
            <p:spPr>
              <a:xfrm>
                <a:off x="9597920" y="3115321"/>
                <a:ext cx="550" cy="9525"/>
              </a:xfrm>
              <a:custGeom>
                <a:avLst/>
                <a:gdLst>
                  <a:gd name="connsiteX0" fmla="*/ 0 w 550"/>
                  <a:gd name="connsiteY0" fmla="*/ 0 h 9525"/>
                  <a:gd name="connsiteX1" fmla="*/ 0 w 55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0" h="9525">
                    <a:moveTo>
                      <a:pt x="0" y="0"/>
                    </a:moveTo>
                    <a:cubicBezTo>
                      <a:pt x="1238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0E912CED-1988-D9C5-EFD0-8105BF3E34D2}"/>
                  </a:ext>
                </a:extLst>
              </p:cNvPr>
              <p:cNvSpPr/>
              <p:nvPr/>
            </p:nvSpPr>
            <p:spPr>
              <a:xfrm>
                <a:off x="9603540" y="3120369"/>
                <a:ext cx="476" cy="571"/>
              </a:xfrm>
              <a:custGeom>
                <a:avLst/>
                <a:gdLst>
                  <a:gd name="connsiteX0" fmla="*/ 476 w 476"/>
                  <a:gd name="connsiteY0" fmla="*/ 0 h 571"/>
                  <a:gd name="connsiteX1" fmla="*/ 0 w 476"/>
                  <a:gd name="connsiteY1" fmla="*/ 571 h 571"/>
                  <a:gd name="connsiteX2" fmla="*/ 476 w 476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571">
                    <a:moveTo>
                      <a:pt x="476" y="0"/>
                    </a:moveTo>
                    <a:cubicBezTo>
                      <a:pt x="476" y="0"/>
                      <a:pt x="0" y="0"/>
                      <a:pt x="0" y="571"/>
                    </a:cubicBezTo>
                    <a:cubicBezTo>
                      <a:pt x="76" y="324"/>
                      <a:pt x="248" y="114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5" name="任意多边形: 形状 604">
                <a:extLst>
                  <a:ext uri="{FF2B5EF4-FFF2-40B4-BE49-F238E27FC236}">
                    <a16:creationId xmlns:a16="http://schemas.microsoft.com/office/drawing/2014/main" id="{B5329EDD-46C6-E523-BA38-A9D0C451129E}"/>
                  </a:ext>
                </a:extLst>
              </p:cNvPr>
              <p:cNvSpPr/>
              <p:nvPr/>
            </p:nvSpPr>
            <p:spPr>
              <a:xfrm>
                <a:off x="9539150" y="3123512"/>
                <a:ext cx="84" cy="84"/>
              </a:xfrm>
              <a:custGeom>
                <a:avLst/>
                <a:gdLst>
                  <a:gd name="connsiteX0" fmla="*/ 0 w 84"/>
                  <a:gd name="connsiteY0" fmla="*/ 0 h 84"/>
                  <a:gd name="connsiteX1" fmla="*/ 0 w 84"/>
                  <a:gd name="connsiteY1" fmla="*/ 0 h 84"/>
                  <a:gd name="connsiteX2" fmla="*/ 0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6" name="任意多边形: 形状 605">
                <a:extLst>
                  <a:ext uri="{FF2B5EF4-FFF2-40B4-BE49-F238E27FC236}">
                    <a16:creationId xmlns:a16="http://schemas.microsoft.com/office/drawing/2014/main" id="{5FDEDD56-0549-2780-2FD0-220E06142789}"/>
                  </a:ext>
                </a:extLst>
              </p:cNvPr>
              <p:cNvSpPr/>
              <p:nvPr/>
            </p:nvSpPr>
            <p:spPr>
              <a:xfrm>
                <a:off x="9598206" y="3115893"/>
                <a:ext cx="1619" cy="9525"/>
              </a:xfrm>
              <a:custGeom>
                <a:avLst/>
                <a:gdLst>
                  <a:gd name="connsiteX0" fmla="*/ 1619 w 1619"/>
                  <a:gd name="connsiteY0" fmla="*/ 0 h 9525"/>
                  <a:gd name="connsiteX1" fmla="*/ 0 w 161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9" h="9525">
                    <a:moveTo>
                      <a:pt x="1619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7" name="任意多边形: 形状 606">
                <a:extLst>
                  <a:ext uri="{FF2B5EF4-FFF2-40B4-BE49-F238E27FC236}">
                    <a16:creationId xmlns:a16="http://schemas.microsoft.com/office/drawing/2014/main" id="{C24D53A1-2FE9-FF28-FF77-264E61CADC10}"/>
                  </a:ext>
                </a:extLst>
              </p:cNvPr>
              <p:cNvSpPr/>
              <p:nvPr/>
            </p:nvSpPr>
            <p:spPr>
              <a:xfrm>
                <a:off x="9599539" y="3115194"/>
                <a:ext cx="1142" cy="126"/>
              </a:xfrm>
              <a:custGeom>
                <a:avLst/>
                <a:gdLst>
                  <a:gd name="connsiteX0" fmla="*/ 0 w 1142"/>
                  <a:gd name="connsiteY0" fmla="*/ 127 h 126"/>
                  <a:gd name="connsiteX1" fmla="*/ 1143 w 1142"/>
                  <a:gd name="connsiteY1" fmla="*/ 127 h 126"/>
                  <a:gd name="connsiteX2" fmla="*/ 0 w 1142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126">
                    <a:moveTo>
                      <a:pt x="0" y="127"/>
                    </a:moveTo>
                    <a:lnTo>
                      <a:pt x="1143" y="127"/>
                    </a:lnTo>
                    <a:cubicBezTo>
                      <a:pt x="1143" y="127"/>
                      <a:pt x="1143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8" name="任意多边形: 形状 607">
                <a:extLst>
                  <a:ext uri="{FF2B5EF4-FFF2-40B4-BE49-F238E27FC236}">
                    <a16:creationId xmlns:a16="http://schemas.microsoft.com/office/drawing/2014/main" id="{EE59BCDC-B199-7B9B-D952-C28E098900B8}"/>
                  </a:ext>
                </a:extLst>
              </p:cNvPr>
              <p:cNvSpPr/>
              <p:nvPr/>
            </p:nvSpPr>
            <p:spPr>
              <a:xfrm>
                <a:off x="9596110" y="3115345"/>
                <a:ext cx="2095" cy="71"/>
              </a:xfrm>
              <a:custGeom>
                <a:avLst/>
                <a:gdLst>
                  <a:gd name="connsiteX0" fmla="*/ 0 w 2095"/>
                  <a:gd name="connsiteY0" fmla="*/ 71 h 71"/>
                  <a:gd name="connsiteX1" fmla="*/ 2096 w 2095"/>
                  <a:gd name="connsiteY1" fmla="*/ 71 h 71"/>
                  <a:gd name="connsiteX2" fmla="*/ 2096 w 2095"/>
                  <a:gd name="connsiteY2" fmla="*/ 71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71">
                    <a:moveTo>
                      <a:pt x="0" y="71"/>
                    </a:moveTo>
                    <a:cubicBezTo>
                      <a:pt x="695" y="-24"/>
                      <a:pt x="1400" y="-24"/>
                      <a:pt x="2096" y="71"/>
                    </a:cubicBezTo>
                    <a:lnTo>
                      <a:pt x="2096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9" name="任意多边形: 形状 608">
                <a:extLst>
                  <a:ext uri="{FF2B5EF4-FFF2-40B4-BE49-F238E27FC236}">
                    <a16:creationId xmlns:a16="http://schemas.microsoft.com/office/drawing/2014/main" id="{0DC33B9B-0F7F-D14C-616A-DB9C0D0FE640}"/>
                  </a:ext>
                </a:extLst>
              </p:cNvPr>
              <p:cNvSpPr/>
              <p:nvPr/>
            </p:nvSpPr>
            <p:spPr>
              <a:xfrm>
                <a:off x="9141589" y="3127132"/>
                <a:ext cx="940" cy="251"/>
              </a:xfrm>
              <a:custGeom>
                <a:avLst/>
                <a:gdLst>
                  <a:gd name="connsiteX0" fmla="*/ 941 w 940"/>
                  <a:gd name="connsiteY0" fmla="*/ 0 h 251"/>
                  <a:gd name="connsiteX1" fmla="*/ 941 w 940"/>
                  <a:gd name="connsiteY1" fmla="*/ 0 h 251"/>
                  <a:gd name="connsiteX2" fmla="*/ 941 w 940"/>
                  <a:gd name="connsiteY2" fmla="*/ 0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0" h="251">
                    <a:moveTo>
                      <a:pt x="941" y="0"/>
                    </a:moveTo>
                    <a:lnTo>
                      <a:pt x="941" y="0"/>
                    </a:lnTo>
                    <a:cubicBezTo>
                      <a:pt x="-583" y="381"/>
                      <a:pt x="-12" y="286"/>
                      <a:pt x="9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0" name="任意多边形: 形状 609">
                <a:extLst>
                  <a:ext uri="{FF2B5EF4-FFF2-40B4-BE49-F238E27FC236}">
                    <a16:creationId xmlns:a16="http://schemas.microsoft.com/office/drawing/2014/main" id="{4545B28D-6EBB-3B58-A747-85A1A6828388}"/>
                  </a:ext>
                </a:extLst>
              </p:cNvPr>
              <p:cNvSpPr/>
              <p:nvPr/>
            </p:nvSpPr>
            <p:spPr>
              <a:xfrm>
                <a:off x="9442758" y="312922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1" name="任意多边形: 形状 610">
                <a:extLst>
                  <a:ext uri="{FF2B5EF4-FFF2-40B4-BE49-F238E27FC236}">
                    <a16:creationId xmlns:a16="http://schemas.microsoft.com/office/drawing/2014/main" id="{443698C0-0E5F-FDFA-C1E3-05229FF74C0A}"/>
                  </a:ext>
                </a:extLst>
              </p:cNvPr>
              <p:cNvSpPr/>
              <p:nvPr/>
            </p:nvSpPr>
            <p:spPr>
              <a:xfrm>
                <a:off x="9438090" y="3125418"/>
                <a:ext cx="4476" cy="4762"/>
              </a:xfrm>
              <a:custGeom>
                <a:avLst/>
                <a:gdLst>
                  <a:gd name="connsiteX0" fmla="*/ 0 w 4476"/>
                  <a:gd name="connsiteY0" fmla="*/ 4763 h 4762"/>
                  <a:gd name="connsiteX1" fmla="*/ 4477 w 4476"/>
                  <a:gd name="connsiteY1" fmla="*/ 3620 h 4762"/>
                  <a:gd name="connsiteX2" fmla="*/ 2953 w 4476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" h="4762">
                    <a:moveTo>
                      <a:pt x="0" y="4763"/>
                    </a:moveTo>
                    <a:cubicBezTo>
                      <a:pt x="1153" y="3562"/>
                      <a:pt x="2886" y="3115"/>
                      <a:pt x="4477" y="3620"/>
                    </a:cubicBezTo>
                    <a:lnTo>
                      <a:pt x="29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2" name="任意多边形: 形状 611">
                <a:extLst>
                  <a:ext uri="{FF2B5EF4-FFF2-40B4-BE49-F238E27FC236}">
                    <a16:creationId xmlns:a16="http://schemas.microsoft.com/office/drawing/2014/main" id="{740441DD-BBE7-63F5-226B-69B9EBFB2CDA}"/>
                  </a:ext>
                </a:extLst>
              </p:cNvPr>
              <p:cNvSpPr/>
              <p:nvPr/>
            </p:nvSpPr>
            <p:spPr>
              <a:xfrm>
                <a:off x="8969841" y="3112399"/>
                <a:ext cx="649700" cy="22162"/>
              </a:xfrm>
              <a:custGeom>
                <a:avLst/>
                <a:gdLst>
                  <a:gd name="connsiteX0" fmla="*/ 291941 w 649700"/>
                  <a:gd name="connsiteY0" fmla="*/ 18163 h 22162"/>
                  <a:gd name="connsiteX1" fmla="*/ 295180 w 649700"/>
                  <a:gd name="connsiteY1" fmla="*/ 19305 h 22162"/>
                  <a:gd name="connsiteX2" fmla="*/ 291560 w 649700"/>
                  <a:gd name="connsiteY2" fmla="*/ 22163 h 22162"/>
                  <a:gd name="connsiteX3" fmla="*/ 304324 w 649700"/>
                  <a:gd name="connsiteY3" fmla="*/ 17781 h 22162"/>
                  <a:gd name="connsiteX4" fmla="*/ 306419 w 649700"/>
                  <a:gd name="connsiteY4" fmla="*/ 18639 h 22162"/>
                  <a:gd name="connsiteX5" fmla="*/ 305181 w 649700"/>
                  <a:gd name="connsiteY5" fmla="*/ 18639 h 22162"/>
                  <a:gd name="connsiteX6" fmla="*/ 313468 w 649700"/>
                  <a:gd name="connsiteY6" fmla="*/ 16257 h 22162"/>
                  <a:gd name="connsiteX7" fmla="*/ 315373 w 649700"/>
                  <a:gd name="connsiteY7" fmla="*/ 17686 h 22162"/>
                  <a:gd name="connsiteX8" fmla="*/ 319469 w 649700"/>
                  <a:gd name="connsiteY8" fmla="*/ 16638 h 22162"/>
                  <a:gd name="connsiteX9" fmla="*/ 319469 w 649700"/>
                  <a:gd name="connsiteY9" fmla="*/ 17400 h 22162"/>
                  <a:gd name="connsiteX10" fmla="*/ 325660 w 649700"/>
                  <a:gd name="connsiteY10" fmla="*/ 17400 h 22162"/>
                  <a:gd name="connsiteX11" fmla="*/ 325660 w 649700"/>
                  <a:gd name="connsiteY11" fmla="*/ 17400 h 22162"/>
                  <a:gd name="connsiteX12" fmla="*/ 329470 w 649700"/>
                  <a:gd name="connsiteY12" fmla="*/ 15496 h 22162"/>
                  <a:gd name="connsiteX13" fmla="*/ 329470 w 649700"/>
                  <a:gd name="connsiteY13" fmla="*/ 16353 h 22162"/>
                  <a:gd name="connsiteX14" fmla="*/ 332994 w 649700"/>
                  <a:gd name="connsiteY14" fmla="*/ 15400 h 22162"/>
                  <a:gd name="connsiteX15" fmla="*/ 329089 w 649700"/>
                  <a:gd name="connsiteY15" fmla="*/ 17305 h 22162"/>
                  <a:gd name="connsiteX16" fmla="*/ 338614 w 649700"/>
                  <a:gd name="connsiteY16" fmla="*/ 18639 h 22162"/>
                  <a:gd name="connsiteX17" fmla="*/ 335375 w 649700"/>
                  <a:gd name="connsiteY17" fmla="*/ 19115 h 22162"/>
                  <a:gd name="connsiteX18" fmla="*/ 343757 w 649700"/>
                  <a:gd name="connsiteY18" fmla="*/ 21972 h 22162"/>
                  <a:gd name="connsiteX19" fmla="*/ 340138 w 649700"/>
                  <a:gd name="connsiteY19" fmla="*/ 17400 h 22162"/>
                  <a:gd name="connsiteX20" fmla="*/ 344519 w 649700"/>
                  <a:gd name="connsiteY20" fmla="*/ 17400 h 22162"/>
                  <a:gd name="connsiteX21" fmla="*/ 348996 w 649700"/>
                  <a:gd name="connsiteY21" fmla="*/ 18448 h 22162"/>
                  <a:gd name="connsiteX22" fmla="*/ 348996 w 649700"/>
                  <a:gd name="connsiteY22" fmla="*/ 20258 h 22162"/>
                  <a:gd name="connsiteX23" fmla="*/ 352996 w 649700"/>
                  <a:gd name="connsiteY23" fmla="*/ 17972 h 22162"/>
                  <a:gd name="connsiteX24" fmla="*/ 357283 w 649700"/>
                  <a:gd name="connsiteY24" fmla="*/ 20830 h 22162"/>
                  <a:gd name="connsiteX25" fmla="*/ 359664 w 649700"/>
                  <a:gd name="connsiteY25" fmla="*/ 18163 h 22162"/>
                  <a:gd name="connsiteX26" fmla="*/ 371094 w 649700"/>
                  <a:gd name="connsiteY26" fmla="*/ 17019 h 22162"/>
                  <a:gd name="connsiteX27" fmla="*/ 371665 w 649700"/>
                  <a:gd name="connsiteY27" fmla="*/ 18639 h 22162"/>
                  <a:gd name="connsiteX28" fmla="*/ 374142 w 649700"/>
                  <a:gd name="connsiteY28" fmla="*/ 17115 h 22162"/>
                  <a:gd name="connsiteX29" fmla="*/ 374142 w 649700"/>
                  <a:gd name="connsiteY29" fmla="*/ 17877 h 22162"/>
                  <a:gd name="connsiteX30" fmla="*/ 377571 w 649700"/>
                  <a:gd name="connsiteY30" fmla="*/ 15496 h 22162"/>
                  <a:gd name="connsiteX31" fmla="*/ 388239 w 649700"/>
                  <a:gd name="connsiteY31" fmla="*/ 16162 h 22162"/>
                  <a:gd name="connsiteX32" fmla="*/ 388239 w 649700"/>
                  <a:gd name="connsiteY32" fmla="*/ 18067 h 22162"/>
                  <a:gd name="connsiteX33" fmla="*/ 397764 w 649700"/>
                  <a:gd name="connsiteY33" fmla="*/ 14829 h 22162"/>
                  <a:gd name="connsiteX34" fmla="*/ 401669 w 649700"/>
                  <a:gd name="connsiteY34" fmla="*/ 16067 h 22162"/>
                  <a:gd name="connsiteX35" fmla="*/ 405574 w 649700"/>
                  <a:gd name="connsiteY35" fmla="*/ 11685 h 22162"/>
                  <a:gd name="connsiteX36" fmla="*/ 403193 w 649700"/>
                  <a:gd name="connsiteY36" fmla="*/ 10066 h 22162"/>
                  <a:gd name="connsiteX37" fmla="*/ 408241 w 649700"/>
                  <a:gd name="connsiteY37" fmla="*/ 9114 h 22162"/>
                  <a:gd name="connsiteX38" fmla="*/ 407480 w 649700"/>
                  <a:gd name="connsiteY38" fmla="*/ 10828 h 22162"/>
                  <a:gd name="connsiteX39" fmla="*/ 408432 w 649700"/>
                  <a:gd name="connsiteY39" fmla="*/ 10352 h 22162"/>
                  <a:gd name="connsiteX40" fmla="*/ 408432 w 649700"/>
                  <a:gd name="connsiteY40" fmla="*/ 13209 h 22162"/>
                  <a:gd name="connsiteX41" fmla="*/ 406527 w 649700"/>
                  <a:gd name="connsiteY41" fmla="*/ 12066 h 22162"/>
                  <a:gd name="connsiteX42" fmla="*/ 404431 w 649700"/>
                  <a:gd name="connsiteY42" fmla="*/ 15496 h 22162"/>
                  <a:gd name="connsiteX43" fmla="*/ 406051 w 649700"/>
                  <a:gd name="connsiteY43" fmla="*/ 15496 h 22162"/>
                  <a:gd name="connsiteX44" fmla="*/ 406051 w 649700"/>
                  <a:gd name="connsiteY44" fmla="*/ 16257 h 22162"/>
                  <a:gd name="connsiteX45" fmla="*/ 407575 w 649700"/>
                  <a:gd name="connsiteY45" fmla="*/ 15591 h 22162"/>
                  <a:gd name="connsiteX46" fmla="*/ 408718 w 649700"/>
                  <a:gd name="connsiteY46" fmla="*/ 17686 h 22162"/>
                  <a:gd name="connsiteX47" fmla="*/ 408718 w 649700"/>
                  <a:gd name="connsiteY47" fmla="*/ 16829 h 22162"/>
                  <a:gd name="connsiteX48" fmla="*/ 415385 w 649700"/>
                  <a:gd name="connsiteY48" fmla="*/ 18163 h 22162"/>
                  <a:gd name="connsiteX49" fmla="*/ 431863 w 649700"/>
                  <a:gd name="connsiteY49" fmla="*/ 12066 h 22162"/>
                  <a:gd name="connsiteX50" fmla="*/ 431292 w 649700"/>
                  <a:gd name="connsiteY50" fmla="*/ 16448 h 22162"/>
                  <a:gd name="connsiteX51" fmla="*/ 421767 w 649700"/>
                  <a:gd name="connsiteY51" fmla="*/ 16448 h 22162"/>
                  <a:gd name="connsiteX52" fmla="*/ 422815 w 649700"/>
                  <a:gd name="connsiteY52" fmla="*/ 17781 h 22162"/>
                  <a:gd name="connsiteX53" fmla="*/ 429768 w 649700"/>
                  <a:gd name="connsiteY53" fmla="*/ 16067 h 22162"/>
                  <a:gd name="connsiteX54" fmla="*/ 433102 w 649700"/>
                  <a:gd name="connsiteY54" fmla="*/ 17781 h 22162"/>
                  <a:gd name="connsiteX55" fmla="*/ 441103 w 649700"/>
                  <a:gd name="connsiteY55" fmla="*/ 14924 h 22162"/>
                  <a:gd name="connsiteX56" fmla="*/ 437197 w 649700"/>
                  <a:gd name="connsiteY56" fmla="*/ 16734 h 22162"/>
                  <a:gd name="connsiteX57" fmla="*/ 445865 w 649700"/>
                  <a:gd name="connsiteY57" fmla="*/ 15114 h 22162"/>
                  <a:gd name="connsiteX58" fmla="*/ 444246 w 649700"/>
                  <a:gd name="connsiteY58" fmla="*/ 15114 h 22162"/>
                  <a:gd name="connsiteX59" fmla="*/ 449866 w 649700"/>
                  <a:gd name="connsiteY59" fmla="*/ 15781 h 22162"/>
                  <a:gd name="connsiteX60" fmla="*/ 449008 w 649700"/>
                  <a:gd name="connsiteY60" fmla="*/ 15781 h 22162"/>
                  <a:gd name="connsiteX61" fmla="*/ 467011 w 649700"/>
                  <a:gd name="connsiteY61" fmla="*/ 13305 h 22162"/>
                  <a:gd name="connsiteX62" fmla="*/ 465868 w 649700"/>
                  <a:gd name="connsiteY62" fmla="*/ 16829 h 22162"/>
                  <a:gd name="connsiteX63" fmla="*/ 475964 w 649700"/>
                  <a:gd name="connsiteY63" fmla="*/ 8447 h 22162"/>
                  <a:gd name="connsiteX64" fmla="*/ 473773 w 649700"/>
                  <a:gd name="connsiteY64" fmla="*/ 16924 h 22162"/>
                  <a:gd name="connsiteX65" fmla="*/ 479584 w 649700"/>
                  <a:gd name="connsiteY65" fmla="*/ 16924 h 22162"/>
                  <a:gd name="connsiteX66" fmla="*/ 478536 w 649700"/>
                  <a:gd name="connsiteY66" fmla="*/ 13590 h 22162"/>
                  <a:gd name="connsiteX67" fmla="*/ 485108 w 649700"/>
                  <a:gd name="connsiteY67" fmla="*/ 16924 h 22162"/>
                  <a:gd name="connsiteX68" fmla="*/ 487489 w 649700"/>
                  <a:gd name="connsiteY68" fmla="*/ 13209 h 22162"/>
                  <a:gd name="connsiteX69" fmla="*/ 486823 w 649700"/>
                  <a:gd name="connsiteY69" fmla="*/ 16924 h 22162"/>
                  <a:gd name="connsiteX70" fmla="*/ 492252 w 649700"/>
                  <a:gd name="connsiteY70" fmla="*/ 13590 h 22162"/>
                  <a:gd name="connsiteX71" fmla="*/ 493205 w 649700"/>
                  <a:gd name="connsiteY71" fmla="*/ 17305 h 22162"/>
                  <a:gd name="connsiteX72" fmla="*/ 499300 w 649700"/>
                  <a:gd name="connsiteY72" fmla="*/ 17305 h 22162"/>
                  <a:gd name="connsiteX73" fmla="*/ 497014 w 649700"/>
                  <a:gd name="connsiteY73" fmla="*/ 16543 h 22162"/>
                  <a:gd name="connsiteX74" fmla="*/ 509016 w 649700"/>
                  <a:gd name="connsiteY74" fmla="*/ 12162 h 22162"/>
                  <a:gd name="connsiteX75" fmla="*/ 510254 w 649700"/>
                  <a:gd name="connsiteY75" fmla="*/ 16734 h 22162"/>
                  <a:gd name="connsiteX76" fmla="*/ 521780 w 649700"/>
                  <a:gd name="connsiteY76" fmla="*/ 7209 h 22162"/>
                  <a:gd name="connsiteX77" fmla="*/ 522827 w 649700"/>
                  <a:gd name="connsiteY77" fmla="*/ 8161 h 22162"/>
                  <a:gd name="connsiteX78" fmla="*/ 526923 w 649700"/>
                  <a:gd name="connsiteY78" fmla="*/ 7113 h 22162"/>
                  <a:gd name="connsiteX79" fmla="*/ 513302 w 649700"/>
                  <a:gd name="connsiteY79" fmla="*/ 16638 h 22162"/>
                  <a:gd name="connsiteX80" fmla="*/ 517398 w 649700"/>
                  <a:gd name="connsiteY80" fmla="*/ 17686 h 22162"/>
                  <a:gd name="connsiteX81" fmla="*/ 514540 w 649700"/>
                  <a:gd name="connsiteY81" fmla="*/ 19115 h 22162"/>
                  <a:gd name="connsiteX82" fmla="*/ 522446 w 649700"/>
                  <a:gd name="connsiteY82" fmla="*/ 19686 h 22162"/>
                  <a:gd name="connsiteX83" fmla="*/ 528161 w 649700"/>
                  <a:gd name="connsiteY83" fmla="*/ 16067 h 22162"/>
                  <a:gd name="connsiteX84" fmla="*/ 519589 w 649700"/>
                  <a:gd name="connsiteY84" fmla="*/ 18163 h 22162"/>
                  <a:gd name="connsiteX85" fmla="*/ 530162 w 649700"/>
                  <a:gd name="connsiteY85" fmla="*/ 12924 h 22162"/>
                  <a:gd name="connsiteX86" fmla="*/ 529209 w 649700"/>
                  <a:gd name="connsiteY86" fmla="*/ 17019 h 22162"/>
                  <a:gd name="connsiteX87" fmla="*/ 535019 w 649700"/>
                  <a:gd name="connsiteY87" fmla="*/ 16257 h 22162"/>
                  <a:gd name="connsiteX88" fmla="*/ 532638 w 649700"/>
                  <a:gd name="connsiteY88" fmla="*/ 17305 h 22162"/>
                  <a:gd name="connsiteX89" fmla="*/ 541496 w 649700"/>
                  <a:gd name="connsiteY89" fmla="*/ 16543 h 22162"/>
                  <a:gd name="connsiteX90" fmla="*/ 545592 w 649700"/>
                  <a:gd name="connsiteY90" fmla="*/ 17972 h 22162"/>
                  <a:gd name="connsiteX91" fmla="*/ 544544 w 649700"/>
                  <a:gd name="connsiteY91" fmla="*/ 7018 h 22162"/>
                  <a:gd name="connsiteX92" fmla="*/ 552736 w 649700"/>
                  <a:gd name="connsiteY92" fmla="*/ 10352 h 22162"/>
                  <a:gd name="connsiteX93" fmla="*/ 551402 w 649700"/>
                  <a:gd name="connsiteY93" fmla="*/ 15972 h 22162"/>
                  <a:gd name="connsiteX94" fmla="*/ 553117 w 649700"/>
                  <a:gd name="connsiteY94" fmla="*/ 14638 h 22162"/>
                  <a:gd name="connsiteX95" fmla="*/ 555498 w 649700"/>
                  <a:gd name="connsiteY95" fmla="*/ 16067 h 22162"/>
                  <a:gd name="connsiteX96" fmla="*/ 556927 w 649700"/>
                  <a:gd name="connsiteY96" fmla="*/ 14352 h 22162"/>
                  <a:gd name="connsiteX97" fmla="*/ 563404 w 649700"/>
                  <a:gd name="connsiteY97" fmla="*/ 14352 h 22162"/>
                  <a:gd name="connsiteX98" fmla="*/ 569309 w 649700"/>
                  <a:gd name="connsiteY98" fmla="*/ 9399 h 22162"/>
                  <a:gd name="connsiteX99" fmla="*/ 570166 w 649700"/>
                  <a:gd name="connsiteY99" fmla="*/ 10923 h 22162"/>
                  <a:gd name="connsiteX100" fmla="*/ 584740 w 649700"/>
                  <a:gd name="connsiteY100" fmla="*/ 11971 h 22162"/>
                  <a:gd name="connsiteX101" fmla="*/ 586835 w 649700"/>
                  <a:gd name="connsiteY101" fmla="*/ 13876 h 22162"/>
                  <a:gd name="connsiteX102" fmla="*/ 590074 w 649700"/>
                  <a:gd name="connsiteY102" fmla="*/ 12828 h 22162"/>
                  <a:gd name="connsiteX103" fmla="*/ 588740 w 649700"/>
                  <a:gd name="connsiteY103" fmla="*/ 15210 h 22162"/>
                  <a:gd name="connsiteX104" fmla="*/ 595598 w 649700"/>
                  <a:gd name="connsiteY104" fmla="*/ 12828 h 22162"/>
                  <a:gd name="connsiteX105" fmla="*/ 587597 w 649700"/>
                  <a:gd name="connsiteY105" fmla="*/ 12828 h 22162"/>
                  <a:gd name="connsiteX106" fmla="*/ 597598 w 649700"/>
                  <a:gd name="connsiteY106" fmla="*/ 6637 h 22162"/>
                  <a:gd name="connsiteX107" fmla="*/ 600361 w 649700"/>
                  <a:gd name="connsiteY107" fmla="*/ 7875 h 22162"/>
                  <a:gd name="connsiteX108" fmla="*/ 614839 w 649700"/>
                  <a:gd name="connsiteY108" fmla="*/ 5399 h 22162"/>
                  <a:gd name="connsiteX109" fmla="*/ 615601 w 649700"/>
                  <a:gd name="connsiteY109" fmla="*/ 9685 h 22162"/>
                  <a:gd name="connsiteX110" fmla="*/ 607314 w 649700"/>
                  <a:gd name="connsiteY110" fmla="*/ 8733 h 22162"/>
                  <a:gd name="connsiteX111" fmla="*/ 610457 w 649700"/>
                  <a:gd name="connsiteY111" fmla="*/ 9495 h 22162"/>
                  <a:gd name="connsiteX112" fmla="*/ 605409 w 649700"/>
                  <a:gd name="connsiteY112" fmla="*/ 9495 h 22162"/>
                  <a:gd name="connsiteX113" fmla="*/ 626650 w 649700"/>
                  <a:gd name="connsiteY113" fmla="*/ 11114 h 22162"/>
                  <a:gd name="connsiteX114" fmla="*/ 628936 w 649700"/>
                  <a:gd name="connsiteY114" fmla="*/ 9399 h 22162"/>
                  <a:gd name="connsiteX115" fmla="*/ 626840 w 649700"/>
                  <a:gd name="connsiteY115" fmla="*/ 9399 h 22162"/>
                  <a:gd name="connsiteX116" fmla="*/ 628079 w 649700"/>
                  <a:gd name="connsiteY116" fmla="*/ 7113 h 22162"/>
                  <a:gd name="connsiteX117" fmla="*/ 638080 w 649700"/>
                  <a:gd name="connsiteY117" fmla="*/ 5494 h 22162"/>
                  <a:gd name="connsiteX118" fmla="*/ 638842 w 649700"/>
                  <a:gd name="connsiteY118" fmla="*/ 7304 h 22162"/>
                  <a:gd name="connsiteX119" fmla="*/ 635127 w 649700"/>
                  <a:gd name="connsiteY119" fmla="*/ 6732 h 22162"/>
                  <a:gd name="connsiteX120" fmla="*/ 643033 w 649700"/>
                  <a:gd name="connsiteY120" fmla="*/ 6732 h 22162"/>
                  <a:gd name="connsiteX121" fmla="*/ 640175 w 649700"/>
                  <a:gd name="connsiteY121" fmla="*/ 5494 h 22162"/>
                  <a:gd name="connsiteX122" fmla="*/ 649700 w 649700"/>
                  <a:gd name="connsiteY122" fmla="*/ 3303 h 22162"/>
                  <a:gd name="connsiteX123" fmla="*/ 646366 w 649700"/>
                  <a:gd name="connsiteY123" fmla="*/ 1398 h 22162"/>
                  <a:gd name="connsiteX124" fmla="*/ 640842 w 649700"/>
                  <a:gd name="connsiteY124" fmla="*/ 3970 h 22162"/>
                  <a:gd name="connsiteX125" fmla="*/ 633031 w 649700"/>
                  <a:gd name="connsiteY125" fmla="*/ 922 h 22162"/>
                  <a:gd name="connsiteX126" fmla="*/ 631317 w 649700"/>
                  <a:gd name="connsiteY126" fmla="*/ 1780 h 22162"/>
                  <a:gd name="connsiteX127" fmla="*/ 630650 w 649700"/>
                  <a:gd name="connsiteY127" fmla="*/ 2256 h 22162"/>
                  <a:gd name="connsiteX128" fmla="*/ 630650 w 649700"/>
                  <a:gd name="connsiteY128" fmla="*/ 2256 h 22162"/>
                  <a:gd name="connsiteX129" fmla="*/ 632174 w 649700"/>
                  <a:gd name="connsiteY129" fmla="*/ 3113 h 22162"/>
                  <a:gd name="connsiteX130" fmla="*/ 624364 w 649700"/>
                  <a:gd name="connsiteY130" fmla="*/ 5208 h 22162"/>
                  <a:gd name="connsiteX131" fmla="*/ 624364 w 649700"/>
                  <a:gd name="connsiteY131" fmla="*/ 3875 h 22162"/>
                  <a:gd name="connsiteX132" fmla="*/ 621982 w 649700"/>
                  <a:gd name="connsiteY132" fmla="*/ 4923 h 22162"/>
                  <a:gd name="connsiteX133" fmla="*/ 621506 w 649700"/>
                  <a:gd name="connsiteY133" fmla="*/ 1970 h 22162"/>
                  <a:gd name="connsiteX134" fmla="*/ 617791 w 649700"/>
                  <a:gd name="connsiteY134" fmla="*/ 1970 h 22162"/>
                  <a:gd name="connsiteX135" fmla="*/ 610648 w 649700"/>
                  <a:gd name="connsiteY135" fmla="*/ 1494 h 22162"/>
                  <a:gd name="connsiteX136" fmla="*/ 607790 w 649700"/>
                  <a:gd name="connsiteY136" fmla="*/ 1970 h 22162"/>
                  <a:gd name="connsiteX137" fmla="*/ 601980 w 649700"/>
                  <a:gd name="connsiteY137" fmla="*/ 2732 h 22162"/>
                  <a:gd name="connsiteX138" fmla="*/ 601980 w 649700"/>
                  <a:gd name="connsiteY138" fmla="*/ 2732 h 22162"/>
                  <a:gd name="connsiteX139" fmla="*/ 583501 w 649700"/>
                  <a:gd name="connsiteY139" fmla="*/ 2732 h 22162"/>
                  <a:gd name="connsiteX140" fmla="*/ 576358 w 649700"/>
                  <a:gd name="connsiteY140" fmla="*/ 2732 h 22162"/>
                  <a:gd name="connsiteX141" fmla="*/ 575691 w 649700"/>
                  <a:gd name="connsiteY141" fmla="*/ 1589 h 22162"/>
                  <a:gd name="connsiteX142" fmla="*/ 567214 w 649700"/>
                  <a:gd name="connsiteY142" fmla="*/ 1589 h 22162"/>
                  <a:gd name="connsiteX143" fmla="*/ 550736 w 649700"/>
                  <a:gd name="connsiteY143" fmla="*/ 351 h 22162"/>
                  <a:gd name="connsiteX144" fmla="*/ 550736 w 649700"/>
                  <a:gd name="connsiteY144" fmla="*/ 1875 h 22162"/>
                  <a:gd name="connsiteX145" fmla="*/ 541211 w 649700"/>
                  <a:gd name="connsiteY145" fmla="*/ 2827 h 22162"/>
                  <a:gd name="connsiteX146" fmla="*/ 541211 w 649700"/>
                  <a:gd name="connsiteY146" fmla="*/ 4161 h 22162"/>
                  <a:gd name="connsiteX147" fmla="*/ 527875 w 649700"/>
                  <a:gd name="connsiteY147" fmla="*/ 3303 h 22162"/>
                  <a:gd name="connsiteX148" fmla="*/ 530352 w 649700"/>
                  <a:gd name="connsiteY148" fmla="*/ 3303 h 22162"/>
                  <a:gd name="connsiteX149" fmla="*/ 511969 w 649700"/>
                  <a:gd name="connsiteY149" fmla="*/ 3303 h 22162"/>
                  <a:gd name="connsiteX150" fmla="*/ 508635 w 649700"/>
                  <a:gd name="connsiteY150" fmla="*/ 3303 h 22162"/>
                  <a:gd name="connsiteX151" fmla="*/ 508635 w 649700"/>
                  <a:gd name="connsiteY151" fmla="*/ 3303 h 22162"/>
                  <a:gd name="connsiteX152" fmla="*/ 506730 w 649700"/>
                  <a:gd name="connsiteY152" fmla="*/ 2637 h 22162"/>
                  <a:gd name="connsiteX153" fmla="*/ 508349 w 649700"/>
                  <a:gd name="connsiteY153" fmla="*/ 3303 h 22162"/>
                  <a:gd name="connsiteX154" fmla="*/ 504063 w 649700"/>
                  <a:gd name="connsiteY154" fmla="*/ 3875 h 22162"/>
                  <a:gd name="connsiteX155" fmla="*/ 503396 w 649700"/>
                  <a:gd name="connsiteY155" fmla="*/ 2446 h 22162"/>
                  <a:gd name="connsiteX156" fmla="*/ 503396 w 649700"/>
                  <a:gd name="connsiteY156" fmla="*/ 2446 h 22162"/>
                  <a:gd name="connsiteX157" fmla="*/ 503396 w 649700"/>
                  <a:gd name="connsiteY157" fmla="*/ 4161 h 22162"/>
                  <a:gd name="connsiteX158" fmla="*/ 501301 w 649700"/>
                  <a:gd name="connsiteY158" fmla="*/ 5018 h 22162"/>
                  <a:gd name="connsiteX159" fmla="*/ 495395 w 649700"/>
                  <a:gd name="connsiteY159" fmla="*/ 3303 h 22162"/>
                  <a:gd name="connsiteX160" fmla="*/ 486632 w 649700"/>
                  <a:gd name="connsiteY160" fmla="*/ 6732 h 22162"/>
                  <a:gd name="connsiteX161" fmla="*/ 486632 w 649700"/>
                  <a:gd name="connsiteY161" fmla="*/ 6161 h 22162"/>
                  <a:gd name="connsiteX162" fmla="*/ 481489 w 649700"/>
                  <a:gd name="connsiteY162" fmla="*/ 6161 h 22162"/>
                  <a:gd name="connsiteX163" fmla="*/ 480727 w 649700"/>
                  <a:gd name="connsiteY163" fmla="*/ 4351 h 22162"/>
                  <a:gd name="connsiteX164" fmla="*/ 476917 w 649700"/>
                  <a:gd name="connsiteY164" fmla="*/ 6732 h 22162"/>
                  <a:gd name="connsiteX165" fmla="*/ 475964 w 649700"/>
                  <a:gd name="connsiteY165" fmla="*/ 3684 h 22162"/>
                  <a:gd name="connsiteX166" fmla="*/ 466439 w 649700"/>
                  <a:gd name="connsiteY166" fmla="*/ 6542 h 22162"/>
                  <a:gd name="connsiteX167" fmla="*/ 466439 w 649700"/>
                  <a:gd name="connsiteY167" fmla="*/ 5399 h 22162"/>
                  <a:gd name="connsiteX168" fmla="*/ 461010 w 649700"/>
                  <a:gd name="connsiteY168" fmla="*/ 6066 h 22162"/>
                  <a:gd name="connsiteX169" fmla="*/ 432435 w 649700"/>
                  <a:gd name="connsiteY169" fmla="*/ 3684 h 22162"/>
                  <a:gd name="connsiteX170" fmla="*/ 427482 w 649700"/>
                  <a:gd name="connsiteY170" fmla="*/ 4827 h 22162"/>
                  <a:gd name="connsiteX171" fmla="*/ 427482 w 649700"/>
                  <a:gd name="connsiteY171" fmla="*/ 2827 h 22162"/>
                  <a:gd name="connsiteX172" fmla="*/ 416528 w 649700"/>
                  <a:gd name="connsiteY172" fmla="*/ 3780 h 22162"/>
                  <a:gd name="connsiteX173" fmla="*/ 417100 w 649700"/>
                  <a:gd name="connsiteY173" fmla="*/ 2160 h 22162"/>
                  <a:gd name="connsiteX174" fmla="*/ 415004 w 649700"/>
                  <a:gd name="connsiteY174" fmla="*/ 2160 h 22162"/>
                  <a:gd name="connsiteX175" fmla="*/ 416528 w 649700"/>
                  <a:gd name="connsiteY175" fmla="*/ 1113 h 22162"/>
                  <a:gd name="connsiteX176" fmla="*/ 410528 w 649700"/>
                  <a:gd name="connsiteY176" fmla="*/ 6066 h 22162"/>
                  <a:gd name="connsiteX177" fmla="*/ 404813 w 649700"/>
                  <a:gd name="connsiteY177" fmla="*/ 6637 h 22162"/>
                  <a:gd name="connsiteX178" fmla="*/ 405574 w 649700"/>
                  <a:gd name="connsiteY178" fmla="*/ 4827 h 22162"/>
                  <a:gd name="connsiteX179" fmla="*/ 394525 w 649700"/>
                  <a:gd name="connsiteY179" fmla="*/ 5589 h 22162"/>
                  <a:gd name="connsiteX180" fmla="*/ 391573 w 649700"/>
                  <a:gd name="connsiteY180" fmla="*/ 5589 h 22162"/>
                  <a:gd name="connsiteX181" fmla="*/ 383286 w 649700"/>
                  <a:gd name="connsiteY181" fmla="*/ 5589 h 22162"/>
                  <a:gd name="connsiteX182" fmla="*/ 384334 w 649700"/>
                  <a:gd name="connsiteY182" fmla="*/ 5589 h 22162"/>
                  <a:gd name="connsiteX183" fmla="*/ 377952 w 649700"/>
                  <a:gd name="connsiteY183" fmla="*/ 6351 h 22162"/>
                  <a:gd name="connsiteX184" fmla="*/ 377952 w 649700"/>
                  <a:gd name="connsiteY184" fmla="*/ 6351 h 22162"/>
                  <a:gd name="connsiteX185" fmla="*/ 367665 w 649700"/>
                  <a:gd name="connsiteY185" fmla="*/ 5208 h 22162"/>
                  <a:gd name="connsiteX186" fmla="*/ 367665 w 649700"/>
                  <a:gd name="connsiteY186" fmla="*/ 6637 h 22162"/>
                  <a:gd name="connsiteX187" fmla="*/ 357188 w 649700"/>
                  <a:gd name="connsiteY187" fmla="*/ 5971 h 22162"/>
                  <a:gd name="connsiteX188" fmla="*/ 358712 w 649700"/>
                  <a:gd name="connsiteY188" fmla="*/ 6828 h 22162"/>
                  <a:gd name="connsiteX189" fmla="*/ 350044 w 649700"/>
                  <a:gd name="connsiteY189" fmla="*/ 2351 h 22162"/>
                  <a:gd name="connsiteX190" fmla="*/ 351568 w 649700"/>
                  <a:gd name="connsiteY190" fmla="*/ 1684 h 22162"/>
                  <a:gd name="connsiteX191" fmla="*/ 346329 w 649700"/>
                  <a:gd name="connsiteY191" fmla="*/ 3970 h 22162"/>
                  <a:gd name="connsiteX192" fmla="*/ 344329 w 649700"/>
                  <a:gd name="connsiteY192" fmla="*/ 1303 h 22162"/>
                  <a:gd name="connsiteX193" fmla="*/ 331565 w 649700"/>
                  <a:gd name="connsiteY193" fmla="*/ 2541 h 22162"/>
                  <a:gd name="connsiteX194" fmla="*/ 331565 w 649700"/>
                  <a:gd name="connsiteY194" fmla="*/ 4732 h 22162"/>
                  <a:gd name="connsiteX195" fmla="*/ 320135 w 649700"/>
                  <a:gd name="connsiteY195" fmla="*/ 4256 h 22162"/>
                  <a:gd name="connsiteX196" fmla="*/ 319564 w 649700"/>
                  <a:gd name="connsiteY196" fmla="*/ 3589 h 22162"/>
                  <a:gd name="connsiteX197" fmla="*/ 310039 w 649700"/>
                  <a:gd name="connsiteY197" fmla="*/ 5971 h 22162"/>
                  <a:gd name="connsiteX198" fmla="*/ 295084 w 649700"/>
                  <a:gd name="connsiteY198" fmla="*/ 3875 h 22162"/>
                  <a:gd name="connsiteX199" fmla="*/ 287655 w 649700"/>
                  <a:gd name="connsiteY199" fmla="*/ 3875 h 22162"/>
                  <a:gd name="connsiteX200" fmla="*/ 287655 w 649700"/>
                  <a:gd name="connsiteY200" fmla="*/ 3399 h 22162"/>
                  <a:gd name="connsiteX201" fmla="*/ 279463 w 649700"/>
                  <a:gd name="connsiteY201" fmla="*/ 5304 h 22162"/>
                  <a:gd name="connsiteX202" fmla="*/ 279463 w 649700"/>
                  <a:gd name="connsiteY202" fmla="*/ 4351 h 22162"/>
                  <a:gd name="connsiteX203" fmla="*/ 266033 w 649700"/>
                  <a:gd name="connsiteY203" fmla="*/ 5875 h 22162"/>
                  <a:gd name="connsiteX204" fmla="*/ 265366 w 649700"/>
                  <a:gd name="connsiteY204" fmla="*/ 4351 h 22162"/>
                  <a:gd name="connsiteX205" fmla="*/ 248507 w 649700"/>
                  <a:gd name="connsiteY205" fmla="*/ 3780 h 22162"/>
                  <a:gd name="connsiteX206" fmla="*/ 249269 w 649700"/>
                  <a:gd name="connsiteY206" fmla="*/ 3113 h 22162"/>
                  <a:gd name="connsiteX207" fmla="*/ 228124 w 649700"/>
                  <a:gd name="connsiteY207" fmla="*/ 4447 h 22162"/>
                  <a:gd name="connsiteX208" fmla="*/ 223075 w 649700"/>
                  <a:gd name="connsiteY208" fmla="*/ 5685 h 22162"/>
                  <a:gd name="connsiteX209" fmla="*/ 224790 w 649700"/>
                  <a:gd name="connsiteY209" fmla="*/ 8923 h 22162"/>
                  <a:gd name="connsiteX210" fmla="*/ 221266 w 649700"/>
                  <a:gd name="connsiteY210" fmla="*/ 7018 h 22162"/>
                  <a:gd name="connsiteX211" fmla="*/ 221266 w 649700"/>
                  <a:gd name="connsiteY211" fmla="*/ 7018 h 22162"/>
                  <a:gd name="connsiteX212" fmla="*/ 213360 w 649700"/>
                  <a:gd name="connsiteY212" fmla="*/ 4161 h 22162"/>
                  <a:gd name="connsiteX213" fmla="*/ 175831 w 649700"/>
                  <a:gd name="connsiteY213" fmla="*/ 2637 h 22162"/>
                  <a:gd name="connsiteX214" fmla="*/ 177260 w 649700"/>
                  <a:gd name="connsiteY214" fmla="*/ 4827 h 22162"/>
                  <a:gd name="connsiteX215" fmla="*/ 173069 w 649700"/>
                  <a:gd name="connsiteY215" fmla="*/ 4827 h 22162"/>
                  <a:gd name="connsiteX216" fmla="*/ 174498 w 649700"/>
                  <a:gd name="connsiteY216" fmla="*/ 3303 h 22162"/>
                  <a:gd name="connsiteX217" fmla="*/ 169450 w 649700"/>
                  <a:gd name="connsiteY217" fmla="*/ 4732 h 22162"/>
                  <a:gd name="connsiteX218" fmla="*/ 169926 w 649700"/>
                  <a:gd name="connsiteY218" fmla="*/ 2160 h 22162"/>
                  <a:gd name="connsiteX219" fmla="*/ 167449 w 649700"/>
                  <a:gd name="connsiteY219" fmla="*/ 2160 h 22162"/>
                  <a:gd name="connsiteX220" fmla="*/ 168021 w 649700"/>
                  <a:gd name="connsiteY220" fmla="*/ 2160 h 22162"/>
                  <a:gd name="connsiteX221" fmla="*/ 162211 w 649700"/>
                  <a:gd name="connsiteY221" fmla="*/ 3875 h 22162"/>
                  <a:gd name="connsiteX222" fmla="*/ 160211 w 649700"/>
                  <a:gd name="connsiteY222" fmla="*/ 2446 h 22162"/>
                  <a:gd name="connsiteX223" fmla="*/ 158782 w 649700"/>
                  <a:gd name="connsiteY223" fmla="*/ 2446 h 22162"/>
                  <a:gd name="connsiteX224" fmla="*/ 153543 w 649700"/>
                  <a:gd name="connsiteY224" fmla="*/ 2446 h 22162"/>
                  <a:gd name="connsiteX225" fmla="*/ 155638 w 649700"/>
                  <a:gd name="connsiteY225" fmla="*/ 4161 h 22162"/>
                  <a:gd name="connsiteX226" fmla="*/ 153067 w 649700"/>
                  <a:gd name="connsiteY226" fmla="*/ 5971 h 22162"/>
                  <a:gd name="connsiteX227" fmla="*/ 131064 w 649700"/>
                  <a:gd name="connsiteY227" fmla="*/ 3970 h 22162"/>
                  <a:gd name="connsiteX228" fmla="*/ 120491 w 649700"/>
                  <a:gd name="connsiteY228" fmla="*/ 5113 h 22162"/>
                  <a:gd name="connsiteX229" fmla="*/ 118681 w 649700"/>
                  <a:gd name="connsiteY229" fmla="*/ 7113 h 22162"/>
                  <a:gd name="connsiteX230" fmla="*/ 109156 w 649700"/>
                  <a:gd name="connsiteY230" fmla="*/ 2541 h 22162"/>
                  <a:gd name="connsiteX231" fmla="*/ 103251 w 649700"/>
                  <a:gd name="connsiteY231" fmla="*/ 5685 h 22162"/>
                  <a:gd name="connsiteX232" fmla="*/ 100870 w 649700"/>
                  <a:gd name="connsiteY232" fmla="*/ 3303 h 22162"/>
                  <a:gd name="connsiteX233" fmla="*/ 77152 w 649700"/>
                  <a:gd name="connsiteY233" fmla="*/ 2827 h 22162"/>
                  <a:gd name="connsiteX234" fmla="*/ 76676 w 649700"/>
                  <a:gd name="connsiteY234" fmla="*/ 4923 h 22162"/>
                  <a:gd name="connsiteX235" fmla="*/ 72104 w 649700"/>
                  <a:gd name="connsiteY235" fmla="*/ 2351 h 22162"/>
                  <a:gd name="connsiteX236" fmla="*/ 67532 w 649700"/>
                  <a:gd name="connsiteY236" fmla="*/ 3494 h 22162"/>
                  <a:gd name="connsiteX237" fmla="*/ 67532 w 649700"/>
                  <a:gd name="connsiteY237" fmla="*/ 4732 h 22162"/>
                  <a:gd name="connsiteX238" fmla="*/ 16478 w 649700"/>
                  <a:gd name="connsiteY238" fmla="*/ 2065 h 22162"/>
                  <a:gd name="connsiteX239" fmla="*/ 15526 w 649700"/>
                  <a:gd name="connsiteY239" fmla="*/ 3208 h 22162"/>
                  <a:gd name="connsiteX240" fmla="*/ 15526 w 649700"/>
                  <a:gd name="connsiteY240" fmla="*/ 5208 h 22162"/>
                  <a:gd name="connsiteX241" fmla="*/ 8382 w 649700"/>
                  <a:gd name="connsiteY241" fmla="*/ 3303 h 22162"/>
                  <a:gd name="connsiteX242" fmla="*/ 0 w 649700"/>
                  <a:gd name="connsiteY242" fmla="*/ 5208 h 22162"/>
                  <a:gd name="connsiteX243" fmla="*/ 2286 w 649700"/>
                  <a:gd name="connsiteY243" fmla="*/ 5208 h 22162"/>
                  <a:gd name="connsiteX244" fmla="*/ 6001 w 649700"/>
                  <a:gd name="connsiteY244" fmla="*/ 12828 h 22162"/>
                  <a:gd name="connsiteX245" fmla="*/ 20383 w 649700"/>
                  <a:gd name="connsiteY245" fmla="*/ 12828 h 22162"/>
                  <a:gd name="connsiteX246" fmla="*/ 20383 w 649700"/>
                  <a:gd name="connsiteY246" fmla="*/ 14352 h 22162"/>
                  <a:gd name="connsiteX247" fmla="*/ 26575 w 649700"/>
                  <a:gd name="connsiteY247" fmla="*/ 13400 h 22162"/>
                  <a:gd name="connsiteX248" fmla="*/ 26575 w 649700"/>
                  <a:gd name="connsiteY248" fmla="*/ 13400 h 22162"/>
                  <a:gd name="connsiteX249" fmla="*/ 48863 w 649700"/>
                  <a:gd name="connsiteY249" fmla="*/ 15114 h 22162"/>
                  <a:gd name="connsiteX250" fmla="*/ 48196 w 649700"/>
                  <a:gd name="connsiteY250" fmla="*/ 13686 h 22162"/>
                  <a:gd name="connsiteX251" fmla="*/ 51721 w 649700"/>
                  <a:gd name="connsiteY251" fmla="*/ 14733 h 22162"/>
                  <a:gd name="connsiteX252" fmla="*/ 48006 w 649700"/>
                  <a:gd name="connsiteY252" fmla="*/ 12257 h 22162"/>
                  <a:gd name="connsiteX253" fmla="*/ 64770 w 649700"/>
                  <a:gd name="connsiteY253" fmla="*/ 15496 h 22162"/>
                  <a:gd name="connsiteX254" fmla="*/ 67056 w 649700"/>
                  <a:gd name="connsiteY254" fmla="*/ 13876 h 22162"/>
                  <a:gd name="connsiteX255" fmla="*/ 67913 w 649700"/>
                  <a:gd name="connsiteY255" fmla="*/ 14829 h 22162"/>
                  <a:gd name="connsiteX256" fmla="*/ 68771 w 649700"/>
                  <a:gd name="connsiteY256" fmla="*/ 13686 h 22162"/>
                  <a:gd name="connsiteX257" fmla="*/ 72104 w 649700"/>
                  <a:gd name="connsiteY257" fmla="*/ 15686 h 22162"/>
                  <a:gd name="connsiteX258" fmla="*/ 70009 w 649700"/>
                  <a:gd name="connsiteY258" fmla="*/ 15686 h 22162"/>
                  <a:gd name="connsiteX259" fmla="*/ 78772 w 649700"/>
                  <a:gd name="connsiteY259" fmla="*/ 15686 h 22162"/>
                  <a:gd name="connsiteX260" fmla="*/ 75628 w 649700"/>
                  <a:gd name="connsiteY260" fmla="*/ 15114 h 22162"/>
                  <a:gd name="connsiteX261" fmla="*/ 104204 w 649700"/>
                  <a:gd name="connsiteY261" fmla="*/ 13686 h 22162"/>
                  <a:gd name="connsiteX262" fmla="*/ 103537 w 649700"/>
                  <a:gd name="connsiteY262" fmla="*/ 13019 h 22162"/>
                  <a:gd name="connsiteX263" fmla="*/ 116014 w 649700"/>
                  <a:gd name="connsiteY263" fmla="*/ 13019 h 22162"/>
                  <a:gd name="connsiteX264" fmla="*/ 116014 w 649700"/>
                  <a:gd name="connsiteY264" fmla="*/ 13019 h 22162"/>
                  <a:gd name="connsiteX265" fmla="*/ 121348 w 649700"/>
                  <a:gd name="connsiteY265" fmla="*/ 12162 h 22162"/>
                  <a:gd name="connsiteX266" fmla="*/ 122396 w 649700"/>
                  <a:gd name="connsiteY266" fmla="*/ 14448 h 22162"/>
                  <a:gd name="connsiteX267" fmla="*/ 130588 w 649700"/>
                  <a:gd name="connsiteY267" fmla="*/ 11019 h 22162"/>
                  <a:gd name="connsiteX268" fmla="*/ 131636 w 649700"/>
                  <a:gd name="connsiteY268" fmla="*/ 12066 h 22162"/>
                  <a:gd name="connsiteX269" fmla="*/ 136970 w 649700"/>
                  <a:gd name="connsiteY269" fmla="*/ 10352 h 22162"/>
                  <a:gd name="connsiteX270" fmla="*/ 136017 w 649700"/>
                  <a:gd name="connsiteY270" fmla="*/ 13209 h 22162"/>
                  <a:gd name="connsiteX271" fmla="*/ 150590 w 649700"/>
                  <a:gd name="connsiteY271" fmla="*/ 14257 h 22162"/>
                  <a:gd name="connsiteX272" fmla="*/ 146018 w 649700"/>
                  <a:gd name="connsiteY272" fmla="*/ 11971 h 22162"/>
                  <a:gd name="connsiteX273" fmla="*/ 151257 w 649700"/>
                  <a:gd name="connsiteY273" fmla="*/ 10066 h 22162"/>
                  <a:gd name="connsiteX274" fmla="*/ 161449 w 649700"/>
                  <a:gd name="connsiteY274" fmla="*/ 13781 h 22162"/>
                  <a:gd name="connsiteX275" fmla="*/ 160115 w 649700"/>
                  <a:gd name="connsiteY275" fmla="*/ 13781 h 22162"/>
                  <a:gd name="connsiteX276" fmla="*/ 167354 w 649700"/>
                  <a:gd name="connsiteY276" fmla="*/ 13781 h 22162"/>
                  <a:gd name="connsiteX277" fmla="*/ 171450 w 649700"/>
                  <a:gd name="connsiteY277" fmla="*/ 11495 h 22162"/>
                  <a:gd name="connsiteX278" fmla="*/ 165925 w 649700"/>
                  <a:gd name="connsiteY278" fmla="*/ 12066 h 22162"/>
                  <a:gd name="connsiteX279" fmla="*/ 177165 w 649700"/>
                  <a:gd name="connsiteY279" fmla="*/ 10066 h 22162"/>
                  <a:gd name="connsiteX280" fmla="*/ 174117 w 649700"/>
                  <a:gd name="connsiteY280" fmla="*/ 11495 h 22162"/>
                  <a:gd name="connsiteX281" fmla="*/ 178689 w 649700"/>
                  <a:gd name="connsiteY281" fmla="*/ 11495 h 22162"/>
                  <a:gd name="connsiteX282" fmla="*/ 168497 w 649700"/>
                  <a:gd name="connsiteY282" fmla="*/ 13781 h 22162"/>
                  <a:gd name="connsiteX283" fmla="*/ 173260 w 649700"/>
                  <a:gd name="connsiteY283" fmla="*/ 14543 h 22162"/>
                  <a:gd name="connsiteX284" fmla="*/ 183261 w 649700"/>
                  <a:gd name="connsiteY284" fmla="*/ 12543 h 22162"/>
                  <a:gd name="connsiteX285" fmla="*/ 183261 w 649700"/>
                  <a:gd name="connsiteY285" fmla="*/ 13876 h 22162"/>
                  <a:gd name="connsiteX286" fmla="*/ 186499 w 649700"/>
                  <a:gd name="connsiteY286" fmla="*/ 13114 h 22162"/>
                  <a:gd name="connsiteX287" fmla="*/ 184309 w 649700"/>
                  <a:gd name="connsiteY287" fmla="*/ 14924 h 22162"/>
                  <a:gd name="connsiteX288" fmla="*/ 193834 w 649700"/>
                  <a:gd name="connsiteY288" fmla="*/ 15400 h 22162"/>
                  <a:gd name="connsiteX289" fmla="*/ 189452 w 649700"/>
                  <a:gd name="connsiteY289" fmla="*/ 12733 h 22162"/>
                  <a:gd name="connsiteX290" fmla="*/ 203454 w 649700"/>
                  <a:gd name="connsiteY290" fmla="*/ 15686 h 22162"/>
                  <a:gd name="connsiteX291" fmla="*/ 200692 w 649700"/>
                  <a:gd name="connsiteY291" fmla="*/ 14162 h 22162"/>
                  <a:gd name="connsiteX292" fmla="*/ 205835 w 649700"/>
                  <a:gd name="connsiteY292" fmla="*/ 15781 h 22162"/>
                  <a:gd name="connsiteX293" fmla="*/ 207454 w 649700"/>
                  <a:gd name="connsiteY293" fmla="*/ 13495 h 22162"/>
                  <a:gd name="connsiteX294" fmla="*/ 213170 w 649700"/>
                  <a:gd name="connsiteY294" fmla="*/ 12257 h 22162"/>
                  <a:gd name="connsiteX295" fmla="*/ 213170 w 649700"/>
                  <a:gd name="connsiteY295" fmla="*/ 13686 h 22162"/>
                  <a:gd name="connsiteX296" fmla="*/ 221266 w 649700"/>
                  <a:gd name="connsiteY296" fmla="*/ 11781 h 22162"/>
                  <a:gd name="connsiteX297" fmla="*/ 218599 w 649700"/>
                  <a:gd name="connsiteY297" fmla="*/ 13781 h 22162"/>
                  <a:gd name="connsiteX298" fmla="*/ 221932 w 649700"/>
                  <a:gd name="connsiteY298" fmla="*/ 13209 h 22162"/>
                  <a:gd name="connsiteX299" fmla="*/ 221171 w 649700"/>
                  <a:gd name="connsiteY299" fmla="*/ 14829 h 22162"/>
                  <a:gd name="connsiteX300" fmla="*/ 229362 w 649700"/>
                  <a:gd name="connsiteY300" fmla="*/ 14829 h 22162"/>
                  <a:gd name="connsiteX301" fmla="*/ 232886 w 649700"/>
                  <a:gd name="connsiteY301" fmla="*/ 12162 h 22162"/>
                  <a:gd name="connsiteX302" fmla="*/ 236029 w 649700"/>
                  <a:gd name="connsiteY302" fmla="*/ 13305 h 22162"/>
                  <a:gd name="connsiteX303" fmla="*/ 232124 w 649700"/>
                  <a:gd name="connsiteY303" fmla="*/ 14067 h 22162"/>
                  <a:gd name="connsiteX304" fmla="*/ 230886 w 649700"/>
                  <a:gd name="connsiteY304" fmla="*/ 15400 h 22162"/>
                  <a:gd name="connsiteX305" fmla="*/ 238220 w 649700"/>
                  <a:gd name="connsiteY305" fmla="*/ 15400 h 22162"/>
                  <a:gd name="connsiteX306" fmla="*/ 236506 w 649700"/>
                  <a:gd name="connsiteY306" fmla="*/ 15400 h 22162"/>
                  <a:gd name="connsiteX307" fmla="*/ 242792 w 649700"/>
                  <a:gd name="connsiteY307" fmla="*/ 13495 h 22162"/>
                  <a:gd name="connsiteX308" fmla="*/ 242221 w 649700"/>
                  <a:gd name="connsiteY308" fmla="*/ 14829 h 22162"/>
                  <a:gd name="connsiteX309" fmla="*/ 246316 w 649700"/>
                  <a:gd name="connsiteY309" fmla="*/ 13972 h 22162"/>
                  <a:gd name="connsiteX310" fmla="*/ 243269 w 649700"/>
                  <a:gd name="connsiteY310" fmla="*/ 16829 h 22162"/>
                  <a:gd name="connsiteX311" fmla="*/ 249269 w 649700"/>
                  <a:gd name="connsiteY311" fmla="*/ 15496 h 22162"/>
                  <a:gd name="connsiteX312" fmla="*/ 251555 w 649700"/>
                  <a:gd name="connsiteY312" fmla="*/ 17305 h 22162"/>
                  <a:gd name="connsiteX313" fmla="*/ 264223 w 649700"/>
                  <a:gd name="connsiteY313" fmla="*/ 15972 h 22162"/>
                  <a:gd name="connsiteX314" fmla="*/ 265843 w 649700"/>
                  <a:gd name="connsiteY314" fmla="*/ 15400 h 22162"/>
                  <a:gd name="connsiteX315" fmla="*/ 278606 w 649700"/>
                  <a:gd name="connsiteY315" fmla="*/ 15400 h 22162"/>
                  <a:gd name="connsiteX316" fmla="*/ 281369 w 649700"/>
                  <a:gd name="connsiteY316" fmla="*/ 17400 h 22162"/>
                  <a:gd name="connsiteX317" fmla="*/ 284036 w 649700"/>
                  <a:gd name="connsiteY317" fmla="*/ 14067 h 22162"/>
                  <a:gd name="connsiteX318" fmla="*/ 287369 w 649700"/>
                  <a:gd name="connsiteY318" fmla="*/ 16353 h 22162"/>
                  <a:gd name="connsiteX319" fmla="*/ 297751 w 649700"/>
                  <a:gd name="connsiteY319" fmla="*/ 14924 h 22162"/>
                  <a:gd name="connsiteX320" fmla="*/ 291941 w 649700"/>
                  <a:gd name="connsiteY320" fmla="*/ 18163 h 22162"/>
                  <a:gd name="connsiteX321" fmla="*/ 339566 w 649700"/>
                  <a:gd name="connsiteY321" fmla="*/ 17305 h 22162"/>
                  <a:gd name="connsiteX322" fmla="*/ 336042 w 649700"/>
                  <a:gd name="connsiteY322" fmla="*/ 17305 h 22162"/>
                  <a:gd name="connsiteX323" fmla="*/ 340042 w 649700"/>
                  <a:gd name="connsiteY323" fmla="*/ 17305 h 22162"/>
                  <a:gd name="connsiteX324" fmla="*/ 411956 w 649700"/>
                  <a:gd name="connsiteY324" fmla="*/ 13876 h 22162"/>
                  <a:gd name="connsiteX325" fmla="*/ 409004 w 649700"/>
                  <a:gd name="connsiteY325" fmla="*/ 13876 h 22162"/>
                  <a:gd name="connsiteX326" fmla="*/ 412432 w 649700"/>
                  <a:gd name="connsiteY326" fmla="*/ 14162 h 22162"/>
                  <a:gd name="connsiteX327" fmla="*/ 613696 w 649700"/>
                  <a:gd name="connsiteY327" fmla="*/ 4351 h 22162"/>
                  <a:gd name="connsiteX328" fmla="*/ 613696 w 649700"/>
                  <a:gd name="connsiteY328" fmla="*/ 4351 h 22162"/>
                  <a:gd name="connsiteX329" fmla="*/ 614172 w 649700"/>
                  <a:gd name="connsiteY329" fmla="*/ 4065 h 22162"/>
                  <a:gd name="connsiteX330" fmla="*/ 617982 w 649700"/>
                  <a:gd name="connsiteY330" fmla="*/ 4923 h 22162"/>
                  <a:gd name="connsiteX331" fmla="*/ 617982 w 649700"/>
                  <a:gd name="connsiteY331" fmla="*/ 4351 h 22162"/>
                  <a:gd name="connsiteX332" fmla="*/ 615601 w 649700"/>
                  <a:gd name="connsiteY332" fmla="*/ 4351 h 22162"/>
                  <a:gd name="connsiteX333" fmla="*/ 618458 w 649700"/>
                  <a:gd name="connsiteY333" fmla="*/ 4637 h 22162"/>
                  <a:gd name="connsiteX334" fmla="*/ 158782 w 649700"/>
                  <a:gd name="connsiteY334" fmla="*/ 5494 h 22162"/>
                  <a:gd name="connsiteX335" fmla="*/ 159544 w 649700"/>
                  <a:gd name="connsiteY335" fmla="*/ 5494 h 22162"/>
                  <a:gd name="connsiteX336" fmla="*/ 159258 w 649700"/>
                  <a:gd name="connsiteY336" fmla="*/ 5208 h 22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49700" h="22162">
                    <a:moveTo>
                      <a:pt x="291941" y="18163"/>
                    </a:moveTo>
                    <a:lnTo>
                      <a:pt x="295180" y="19305"/>
                    </a:lnTo>
                    <a:cubicBezTo>
                      <a:pt x="291274" y="21210"/>
                      <a:pt x="288512" y="20544"/>
                      <a:pt x="291560" y="22163"/>
                    </a:cubicBezTo>
                    <a:cubicBezTo>
                      <a:pt x="291560" y="18163"/>
                      <a:pt x="303943" y="22163"/>
                      <a:pt x="304324" y="17781"/>
                    </a:cubicBezTo>
                    <a:lnTo>
                      <a:pt x="306419" y="18639"/>
                    </a:lnTo>
                    <a:lnTo>
                      <a:pt x="305181" y="18639"/>
                    </a:lnTo>
                    <a:cubicBezTo>
                      <a:pt x="309277" y="20544"/>
                      <a:pt x="308229" y="15686"/>
                      <a:pt x="313468" y="16257"/>
                    </a:cubicBezTo>
                    <a:cubicBezTo>
                      <a:pt x="315278" y="16257"/>
                      <a:pt x="316611" y="17210"/>
                      <a:pt x="315373" y="17686"/>
                    </a:cubicBezTo>
                    <a:lnTo>
                      <a:pt x="319469" y="16638"/>
                    </a:lnTo>
                    <a:cubicBezTo>
                      <a:pt x="320612" y="16638"/>
                      <a:pt x="320326" y="17400"/>
                      <a:pt x="319469" y="17400"/>
                    </a:cubicBezTo>
                    <a:lnTo>
                      <a:pt x="325660" y="17400"/>
                    </a:lnTo>
                    <a:lnTo>
                      <a:pt x="325660" y="17400"/>
                    </a:lnTo>
                    <a:cubicBezTo>
                      <a:pt x="326879" y="16667"/>
                      <a:pt x="328155" y="16038"/>
                      <a:pt x="329470" y="15496"/>
                    </a:cubicBezTo>
                    <a:cubicBezTo>
                      <a:pt x="331089" y="15972"/>
                      <a:pt x="328708" y="15496"/>
                      <a:pt x="329470" y="16353"/>
                    </a:cubicBezTo>
                    <a:lnTo>
                      <a:pt x="332994" y="15400"/>
                    </a:lnTo>
                    <a:cubicBezTo>
                      <a:pt x="334328" y="16448"/>
                      <a:pt x="331470" y="17400"/>
                      <a:pt x="329089" y="17305"/>
                    </a:cubicBezTo>
                    <a:cubicBezTo>
                      <a:pt x="332327" y="21210"/>
                      <a:pt x="331946" y="16257"/>
                      <a:pt x="338614" y="18639"/>
                    </a:cubicBezTo>
                    <a:lnTo>
                      <a:pt x="335375" y="19115"/>
                    </a:lnTo>
                    <a:cubicBezTo>
                      <a:pt x="337471" y="21401"/>
                      <a:pt x="340042" y="20544"/>
                      <a:pt x="343757" y="21972"/>
                    </a:cubicBezTo>
                    <a:cubicBezTo>
                      <a:pt x="342805" y="21210"/>
                      <a:pt x="336328" y="18448"/>
                      <a:pt x="340138" y="17400"/>
                    </a:cubicBezTo>
                    <a:cubicBezTo>
                      <a:pt x="341547" y="17943"/>
                      <a:pt x="343110" y="17943"/>
                      <a:pt x="344519" y="17400"/>
                    </a:cubicBezTo>
                    <a:cubicBezTo>
                      <a:pt x="344519" y="18829"/>
                      <a:pt x="346520" y="18543"/>
                      <a:pt x="348996" y="18448"/>
                    </a:cubicBezTo>
                    <a:lnTo>
                      <a:pt x="348996" y="20258"/>
                    </a:lnTo>
                    <a:cubicBezTo>
                      <a:pt x="351663" y="20258"/>
                      <a:pt x="351377" y="18829"/>
                      <a:pt x="352996" y="17972"/>
                    </a:cubicBezTo>
                    <a:cubicBezTo>
                      <a:pt x="354892" y="17896"/>
                      <a:pt x="356625" y="19048"/>
                      <a:pt x="357283" y="20830"/>
                    </a:cubicBezTo>
                    <a:cubicBezTo>
                      <a:pt x="362045" y="20830"/>
                      <a:pt x="353949" y="18448"/>
                      <a:pt x="359664" y="18163"/>
                    </a:cubicBezTo>
                    <a:cubicBezTo>
                      <a:pt x="363512" y="18601"/>
                      <a:pt x="367408" y="18210"/>
                      <a:pt x="371094" y="17019"/>
                    </a:cubicBezTo>
                    <a:cubicBezTo>
                      <a:pt x="373856" y="17591"/>
                      <a:pt x="370618" y="18163"/>
                      <a:pt x="371665" y="18639"/>
                    </a:cubicBezTo>
                    <a:lnTo>
                      <a:pt x="374142" y="17115"/>
                    </a:lnTo>
                    <a:cubicBezTo>
                      <a:pt x="374713" y="17115"/>
                      <a:pt x="374142" y="17686"/>
                      <a:pt x="374142" y="17877"/>
                    </a:cubicBezTo>
                    <a:cubicBezTo>
                      <a:pt x="376238" y="17305"/>
                      <a:pt x="374142" y="15972"/>
                      <a:pt x="377571" y="15496"/>
                    </a:cubicBezTo>
                    <a:cubicBezTo>
                      <a:pt x="378428" y="13400"/>
                      <a:pt x="384238" y="18543"/>
                      <a:pt x="388239" y="16162"/>
                    </a:cubicBezTo>
                    <a:cubicBezTo>
                      <a:pt x="389287" y="16734"/>
                      <a:pt x="387763" y="17305"/>
                      <a:pt x="388239" y="18067"/>
                    </a:cubicBezTo>
                    <a:cubicBezTo>
                      <a:pt x="391544" y="17420"/>
                      <a:pt x="394745" y="16334"/>
                      <a:pt x="397764" y="14829"/>
                    </a:cubicBezTo>
                    <a:lnTo>
                      <a:pt x="401669" y="16067"/>
                    </a:lnTo>
                    <a:cubicBezTo>
                      <a:pt x="398812" y="14733"/>
                      <a:pt x="402431" y="13019"/>
                      <a:pt x="405574" y="11685"/>
                    </a:cubicBezTo>
                    <a:cubicBezTo>
                      <a:pt x="404813" y="11104"/>
                      <a:pt x="404012" y="10562"/>
                      <a:pt x="403193" y="10066"/>
                    </a:cubicBezTo>
                    <a:lnTo>
                      <a:pt x="408241" y="9114"/>
                    </a:lnTo>
                    <a:cubicBezTo>
                      <a:pt x="408813" y="9114"/>
                      <a:pt x="408241" y="10066"/>
                      <a:pt x="407480" y="10828"/>
                    </a:cubicBezTo>
                    <a:lnTo>
                      <a:pt x="408432" y="10352"/>
                    </a:lnTo>
                    <a:cubicBezTo>
                      <a:pt x="410242" y="11114"/>
                      <a:pt x="409289" y="12162"/>
                      <a:pt x="408432" y="13209"/>
                    </a:cubicBezTo>
                    <a:lnTo>
                      <a:pt x="406527" y="12066"/>
                    </a:lnTo>
                    <a:cubicBezTo>
                      <a:pt x="405289" y="13209"/>
                      <a:pt x="404146" y="14448"/>
                      <a:pt x="404431" y="15496"/>
                    </a:cubicBezTo>
                    <a:cubicBezTo>
                      <a:pt x="404965" y="15400"/>
                      <a:pt x="405517" y="15400"/>
                      <a:pt x="406051" y="15496"/>
                    </a:cubicBezTo>
                    <a:cubicBezTo>
                      <a:pt x="406051" y="15496"/>
                      <a:pt x="405479" y="16067"/>
                      <a:pt x="406051" y="16257"/>
                    </a:cubicBezTo>
                    <a:cubicBezTo>
                      <a:pt x="406622" y="16448"/>
                      <a:pt x="406717" y="16257"/>
                      <a:pt x="407575" y="15591"/>
                    </a:cubicBezTo>
                    <a:lnTo>
                      <a:pt x="408718" y="17686"/>
                    </a:lnTo>
                    <a:lnTo>
                      <a:pt x="408718" y="16829"/>
                    </a:lnTo>
                    <a:lnTo>
                      <a:pt x="415385" y="18163"/>
                    </a:lnTo>
                    <a:cubicBezTo>
                      <a:pt x="420453" y="15124"/>
                      <a:pt x="426044" y="13057"/>
                      <a:pt x="431863" y="12066"/>
                    </a:cubicBezTo>
                    <a:cubicBezTo>
                      <a:pt x="429958" y="13590"/>
                      <a:pt x="431387" y="14638"/>
                      <a:pt x="431292" y="16448"/>
                    </a:cubicBezTo>
                    <a:cubicBezTo>
                      <a:pt x="429292" y="14448"/>
                      <a:pt x="425482" y="17210"/>
                      <a:pt x="421767" y="16448"/>
                    </a:cubicBezTo>
                    <a:cubicBezTo>
                      <a:pt x="423767" y="16448"/>
                      <a:pt x="423386" y="17496"/>
                      <a:pt x="422815" y="17781"/>
                    </a:cubicBezTo>
                    <a:lnTo>
                      <a:pt x="429768" y="16067"/>
                    </a:lnTo>
                    <a:cubicBezTo>
                      <a:pt x="429768" y="17591"/>
                      <a:pt x="431292" y="17210"/>
                      <a:pt x="433102" y="17781"/>
                    </a:cubicBezTo>
                    <a:cubicBezTo>
                      <a:pt x="431768" y="14829"/>
                      <a:pt x="438340" y="15876"/>
                      <a:pt x="441103" y="14924"/>
                    </a:cubicBezTo>
                    <a:cubicBezTo>
                      <a:pt x="441103" y="15972"/>
                      <a:pt x="440626" y="16924"/>
                      <a:pt x="437197" y="16734"/>
                    </a:cubicBezTo>
                    <a:cubicBezTo>
                      <a:pt x="441007" y="18924"/>
                      <a:pt x="442150" y="13209"/>
                      <a:pt x="445865" y="15114"/>
                    </a:cubicBezTo>
                    <a:cubicBezTo>
                      <a:pt x="445008" y="15114"/>
                      <a:pt x="444532" y="15114"/>
                      <a:pt x="444246" y="15114"/>
                    </a:cubicBezTo>
                    <a:cubicBezTo>
                      <a:pt x="446246" y="14257"/>
                      <a:pt x="451009" y="15114"/>
                      <a:pt x="449866" y="15781"/>
                    </a:cubicBezTo>
                    <a:lnTo>
                      <a:pt x="449008" y="15781"/>
                    </a:lnTo>
                    <a:cubicBezTo>
                      <a:pt x="454628" y="15781"/>
                      <a:pt x="466154" y="15781"/>
                      <a:pt x="467011" y="13305"/>
                    </a:cubicBezTo>
                    <a:cubicBezTo>
                      <a:pt x="466792" y="14524"/>
                      <a:pt x="466401" y="15714"/>
                      <a:pt x="465868" y="16829"/>
                    </a:cubicBezTo>
                    <a:lnTo>
                      <a:pt x="475964" y="8447"/>
                    </a:lnTo>
                    <a:cubicBezTo>
                      <a:pt x="475012" y="10638"/>
                      <a:pt x="478441" y="15686"/>
                      <a:pt x="473773" y="16924"/>
                    </a:cubicBezTo>
                    <a:cubicBezTo>
                      <a:pt x="475669" y="17458"/>
                      <a:pt x="477688" y="17458"/>
                      <a:pt x="479584" y="16924"/>
                    </a:cubicBezTo>
                    <a:cubicBezTo>
                      <a:pt x="478631" y="16924"/>
                      <a:pt x="477298" y="13781"/>
                      <a:pt x="478536" y="13590"/>
                    </a:cubicBezTo>
                    <a:cubicBezTo>
                      <a:pt x="480565" y="15000"/>
                      <a:pt x="482775" y="16124"/>
                      <a:pt x="485108" y="16924"/>
                    </a:cubicBezTo>
                    <a:cubicBezTo>
                      <a:pt x="483775" y="16448"/>
                      <a:pt x="485108" y="13114"/>
                      <a:pt x="487489" y="13209"/>
                    </a:cubicBezTo>
                    <a:cubicBezTo>
                      <a:pt x="487489" y="13686"/>
                      <a:pt x="487489" y="16543"/>
                      <a:pt x="486823" y="16924"/>
                    </a:cubicBezTo>
                    <a:lnTo>
                      <a:pt x="492252" y="13590"/>
                    </a:lnTo>
                    <a:cubicBezTo>
                      <a:pt x="490919" y="14162"/>
                      <a:pt x="492252" y="16353"/>
                      <a:pt x="493205" y="17305"/>
                    </a:cubicBezTo>
                    <a:cubicBezTo>
                      <a:pt x="492633" y="16638"/>
                      <a:pt x="497872" y="17305"/>
                      <a:pt x="499300" y="17305"/>
                    </a:cubicBezTo>
                    <a:lnTo>
                      <a:pt x="497014" y="16543"/>
                    </a:lnTo>
                    <a:cubicBezTo>
                      <a:pt x="503015" y="17115"/>
                      <a:pt x="503015" y="11971"/>
                      <a:pt x="509016" y="12162"/>
                    </a:cubicBezTo>
                    <a:cubicBezTo>
                      <a:pt x="508254" y="12828"/>
                      <a:pt x="507206" y="16257"/>
                      <a:pt x="510254" y="16734"/>
                    </a:cubicBezTo>
                    <a:cubicBezTo>
                      <a:pt x="513112" y="12524"/>
                      <a:pt x="517112" y="9228"/>
                      <a:pt x="521780" y="7209"/>
                    </a:cubicBezTo>
                    <a:lnTo>
                      <a:pt x="522827" y="8161"/>
                    </a:lnTo>
                    <a:lnTo>
                      <a:pt x="526923" y="7113"/>
                    </a:lnTo>
                    <a:cubicBezTo>
                      <a:pt x="522703" y="10714"/>
                      <a:pt x="518141" y="13905"/>
                      <a:pt x="513302" y="16638"/>
                    </a:cubicBezTo>
                    <a:cubicBezTo>
                      <a:pt x="515588" y="17400"/>
                      <a:pt x="513969" y="17781"/>
                      <a:pt x="517398" y="17686"/>
                    </a:cubicBezTo>
                    <a:cubicBezTo>
                      <a:pt x="518541" y="18639"/>
                      <a:pt x="515493" y="19115"/>
                      <a:pt x="514540" y="19115"/>
                    </a:cubicBezTo>
                    <a:lnTo>
                      <a:pt x="522446" y="19686"/>
                    </a:lnTo>
                    <a:cubicBezTo>
                      <a:pt x="522446" y="17781"/>
                      <a:pt x="528447" y="17686"/>
                      <a:pt x="528161" y="16067"/>
                    </a:cubicBezTo>
                    <a:lnTo>
                      <a:pt x="519589" y="18163"/>
                    </a:lnTo>
                    <a:cubicBezTo>
                      <a:pt x="519589" y="16162"/>
                      <a:pt x="524542" y="12543"/>
                      <a:pt x="530162" y="12924"/>
                    </a:cubicBezTo>
                    <a:cubicBezTo>
                      <a:pt x="531590" y="13686"/>
                      <a:pt x="529114" y="16353"/>
                      <a:pt x="529209" y="17019"/>
                    </a:cubicBezTo>
                    <a:cubicBezTo>
                      <a:pt x="531038" y="16219"/>
                      <a:pt x="533047" y="15962"/>
                      <a:pt x="535019" y="16257"/>
                    </a:cubicBezTo>
                    <a:lnTo>
                      <a:pt x="532638" y="17305"/>
                    </a:lnTo>
                    <a:cubicBezTo>
                      <a:pt x="535781" y="18067"/>
                      <a:pt x="537781" y="14638"/>
                      <a:pt x="541496" y="16543"/>
                    </a:cubicBezTo>
                    <a:cubicBezTo>
                      <a:pt x="542830" y="16543"/>
                      <a:pt x="545401" y="19115"/>
                      <a:pt x="545592" y="17972"/>
                    </a:cubicBezTo>
                    <a:cubicBezTo>
                      <a:pt x="543535" y="14686"/>
                      <a:pt x="543144" y="10628"/>
                      <a:pt x="544544" y="7018"/>
                    </a:cubicBezTo>
                    <a:cubicBezTo>
                      <a:pt x="547364" y="7895"/>
                      <a:pt x="550107" y="9018"/>
                      <a:pt x="552736" y="10352"/>
                    </a:cubicBezTo>
                    <a:cubicBezTo>
                      <a:pt x="554926" y="12066"/>
                      <a:pt x="549592" y="14543"/>
                      <a:pt x="551402" y="15972"/>
                    </a:cubicBezTo>
                    <a:cubicBezTo>
                      <a:pt x="551402" y="15496"/>
                      <a:pt x="552640" y="14829"/>
                      <a:pt x="553117" y="14638"/>
                    </a:cubicBezTo>
                    <a:cubicBezTo>
                      <a:pt x="553593" y="14448"/>
                      <a:pt x="552545" y="16257"/>
                      <a:pt x="555498" y="16067"/>
                    </a:cubicBezTo>
                    <a:cubicBezTo>
                      <a:pt x="556070" y="14067"/>
                      <a:pt x="561594" y="16067"/>
                      <a:pt x="556927" y="14352"/>
                    </a:cubicBezTo>
                    <a:cubicBezTo>
                      <a:pt x="559784" y="13781"/>
                      <a:pt x="559975" y="14352"/>
                      <a:pt x="563404" y="14352"/>
                    </a:cubicBezTo>
                    <a:cubicBezTo>
                      <a:pt x="562356" y="13114"/>
                      <a:pt x="566452" y="9971"/>
                      <a:pt x="569309" y="9399"/>
                    </a:cubicBezTo>
                    <a:cubicBezTo>
                      <a:pt x="569309" y="9971"/>
                      <a:pt x="569786" y="10542"/>
                      <a:pt x="570166" y="10923"/>
                    </a:cubicBezTo>
                    <a:cubicBezTo>
                      <a:pt x="576072" y="10923"/>
                      <a:pt x="579215" y="11971"/>
                      <a:pt x="584740" y="11971"/>
                    </a:cubicBezTo>
                    <a:cubicBezTo>
                      <a:pt x="585311" y="11971"/>
                      <a:pt x="587978" y="13019"/>
                      <a:pt x="586835" y="13876"/>
                    </a:cubicBezTo>
                    <a:cubicBezTo>
                      <a:pt x="587826" y="13295"/>
                      <a:pt x="588931" y="12943"/>
                      <a:pt x="590074" y="12828"/>
                    </a:cubicBezTo>
                    <a:cubicBezTo>
                      <a:pt x="593312" y="14543"/>
                      <a:pt x="586264" y="12828"/>
                      <a:pt x="588740" y="15210"/>
                    </a:cubicBezTo>
                    <a:cubicBezTo>
                      <a:pt x="588740" y="14067"/>
                      <a:pt x="593217" y="13590"/>
                      <a:pt x="595598" y="12828"/>
                    </a:cubicBezTo>
                    <a:cubicBezTo>
                      <a:pt x="594836" y="11019"/>
                      <a:pt x="589979" y="12828"/>
                      <a:pt x="587597" y="12828"/>
                    </a:cubicBezTo>
                    <a:cubicBezTo>
                      <a:pt x="587597" y="10352"/>
                      <a:pt x="591788" y="7780"/>
                      <a:pt x="597598" y="6637"/>
                    </a:cubicBezTo>
                    <a:cubicBezTo>
                      <a:pt x="603409" y="5494"/>
                      <a:pt x="599599" y="8256"/>
                      <a:pt x="600361" y="7875"/>
                    </a:cubicBezTo>
                    <a:cubicBezTo>
                      <a:pt x="608933" y="8352"/>
                      <a:pt x="607695" y="3589"/>
                      <a:pt x="614839" y="5399"/>
                    </a:cubicBezTo>
                    <a:cubicBezTo>
                      <a:pt x="617696" y="6923"/>
                      <a:pt x="614839" y="8542"/>
                      <a:pt x="615601" y="9685"/>
                    </a:cubicBezTo>
                    <a:cubicBezTo>
                      <a:pt x="611886" y="10257"/>
                      <a:pt x="609886" y="8638"/>
                      <a:pt x="607314" y="8733"/>
                    </a:cubicBezTo>
                    <a:lnTo>
                      <a:pt x="610457" y="9495"/>
                    </a:lnTo>
                    <a:cubicBezTo>
                      <a:pt x="608809" y="9952"/>
                      <a:pt x="607057" y="9952"/>
                      <a:pt x="605409" y="9495"/>
                    </a:cubicBezTo>
                    <a:cubicBezTo>
                      <a:pt x="607790" y="10923"/>
                      <a:pt x="619982" y="9495"/>
                      <a:pt x="626650" y="11114"/>
                    </a:cubicBezTo>
                    <a:cubicBezTo>
                      <a:pt x="627793" y="10542"/>
                      <a:pt x="629888" y="10066"/>
                      <a:pt x="628936" y="9399"/>
                    </a:cubicBezTo>
                    <a:lnTo>
                      <a:pt x="626840" y="9399"/>
                    </a:lnTo>
                    <a:cubicBezTo>
                      <a:pt x="624840" y="8161"/>
                      <a:pt x="630746" y="7685"/>
                      <a:pt x="628079" y="7113"/>
                    </a:cubicBezTo>
                    <a:cubicBezTo>
                      <a:pt x="631203" y="5685"/>
                      <a:pt x="634660" y="5123"/>
                      <a:pt x="638080" y="5494"/>
                    </a:cubicBezTo>
                    <a:lnTo>
                      <a:pt x="638842" y="7304"/>
                    </a:lnTo>
                    <a:cubicBezTo>
                      <a:pt x="638842" y="6732"/>
                      <a:pt x="636175" y="6256"/>
                      <a:pt x="635127" y="6732"/>
                    </a:cubicBezTo>
                    <a:cubicBezTo>
                      <a:pt x="636746" y="5971"/>
                      <a:pt x="641223" y="9209"/>
                      <a:pt x="643033" y="6732"/>
                    </a:cubicBezTo>
                    <a:lnTo>
                      <a:pt x="640175" y="5494"/>
                    </a:lnTo>
                    <a:cubicBezTo>
                      <a:pt x="643156" y="4075"/>
                      <a:pt x="646404" y="3332"/>
                      <a:pt x="649700" y="3303"/>
                    </a:cubicBezTo>
                    <a:cubicBezTo>
                      <a:pt x="648081" y="1494"/>
                      <a:pt x="648938" y="3303"/>
                      <a:pt x="646366" y="1398"/>
                    </a:cubicBezTo>
                    <a:cubicBezTo>
                      <a:pt x="648557" y="3970"/>
                      <a:pt x="637413" y="1398"/>
                      <a:pt x="640842" y="3970"/>
                    </a:cubicBezTo>
                    <a:cubicBezTo>
                      <a:pt x="638270" y="1589"/>
                      <a:pt x="636461" y="3018"/>
                      <a:pt x="633031" y="922"/>
                    </a:cubicBezTo>
                    <a:cubicBezTo>
                      <a:pt x="633031" y="1494"/>
                      <a:pt x="634270" y="2065"/>
                      <a:pt x="631317" y="1780"/>
                    </a:cubicBezTo>
                    <a:lnTo>
                      <a:pt x="630650" y="2256"/>
                    </a:lnTo>
                    <a:lnTo>
                      <a:pt x="630650" y="2256"/>
                    </a:lnTo>
                    <a:cubicBezTo>
                      <a:pt x="631222" y="2408"/>
                      <a:pt x="631745" y="2703"/>
                      <a:pt x="632174" y="3113"/>
                    </a:cubicBezTo>
                    <a:cubicBezTo>
                      <a:pt x="630746" y="4542"/>
                      <a:pt x="625983" y="4447"/>
                      <a:pt x="624364" y="5208"/>
                    </a:cubicBezTo>
                    <a:cubicBezTo>
                      <a:pt x="622745" y="5971"/>
                      <a:pt x="625126" y="4447"/>
                      <a:pt x="624364" y="3875"/>
                    </a:cubicBezTo>
                    <a:lnTo>
                      <a:pt x="621982" y="4923"/>
                    </a:lnTo>
                    <a:cubicBezTo>
                      <a:pt x="621982" y="3589"/>
                      <a:pt x="617315" y="2732"/>
                      <a:pt x="621506" y="1970"/>
                    </a:cubicBezTo>
                    <a:lnTo>
                      <a:pt x="617791" y="1970"/>
                    </a:lnTo>
                    <a:cubicBezTo>
                      <a:pt x="615486" y="1208"/>
                      <a:pt x="613029" y="1046"/>
                      <a:pt x="610648" y="1494"/>
                    </a:cubicBezTo>
                    <a:cubicBezTo>
                      <a:pt x="608933" y="1494"/>
                      <a:pt x="606266" y="3018"/>
                      <a:pt x="607790" y="1970"/>
                    </a:cubicBezTo>
                    <a:lnTo>
                      <a:pt x="601980" y="2732"/>
                    </a:lnTo>
                    <a:lnTo>
                      <a:pt x="601980" y="2732"/>
                    </a:lnTo>
                    <a:cubicBezTo>
                      <a:pt x="595865" y="3827"/>
                      <a:pt x="589617" y="3827"/>
                      <a:pt x="583501" y="2732"/>
                    </a:cubicBezTo>
                    <a:cubicBezTo>
                      <a:pt x="581139" y="3103"/>
                      <a:pt x="578720" y="3103"/>
                      <a:pt x="576358" y="2732"/>
                    </a:cubicBezTo>
                    <a:lnTo>
                      <a:pt x="575691" y="1589"/>
                    </a:lnTo>
                    <a:cubicBezTo>
                      <a:pt x="573214" y="1589"/>
                      <a:pt x="568262" y="446"/>
                      <a:pt x="567214" y="1589"/>
                    </a:cubicBezTo>
                    <a:cubicBezTo>
                      <a:pt x="564451" y="-1459"/>
                      <a:pt x="555117" y="922"/>
                      <a:pt x="550736" y="351"/>
                    </a:cubicBezTo>
                    <a:lnTo>
                      <a:pt x="550736" y="1875"/>
                    </a:lnTo>
                    <a:cubicBezTo>
                      <a:pt x="547535" y="1903"/>
                      <a:pt x="544354" y="2218"/>
                      <a:pt x="541211" y="2827"/>
                    </a:cubicBezTo>
                    <a:lnTo>
                      <a:pt x="541211" y="4161"/>
                    </a:lnTo>
                    <a:cubicBezTo>
                      <a:pt x="537972" y="5208"/>
                      <a:pt x="532924" y="3208"/>
                      <a:pt x="527875" y="3303"/>
                    </a:cubicBezTo>
                    <a:cubicBezTo>
                      <a:pt x="527875" y="2827"/>
                      <a:pt x="529495" y="3303"/>
                      <a:pt x="530352" y="3303"/>
                    </a:cubicBezTo>
                    <a:cubicBezTo>
                      <a:pt x="524256" y="255"/>
                      <a:pt x="517493" y="5399"/>
                      <a:pt x="511969" y="3303"/>
                    </a:cubicBezTo>
                    <a:cubicBezTo>
                      <a:pt x="510912" y="3789"/>
                      <a:pt x="509692" y="3789"/>
                      <a:pt x="508635" y="3303"/>
                    </a:cubicBezTo>
                    <a:lnTo>
                      <a:pt x="508635" y="3303"/>
                    </a:lnTo>
                    <a:lnTo>
                      <a:pt x="506730" y="2637"/>
                    </a:lnTo>
                    <a:cubicBezTo>
                      <a:pt x="507244" y="2922"/>
                      <a:pt x="507787" y="3151"/>
                      <a:pt x="508349" y="3303"/>
                    </a:cubicBezTo>
                    <a:cubicBezTo>
                      <a:pt x="506911" y="3389"/>
                      <a:pt x="505473" y="3580"/>
                      <a:pt x="504063" y="3875"/>
                    </a:cubicBezTo>
                    <a:lnTo>
                      <a:pt x="503396" y="2446"/>
                    </a:lnTo>
                    <a:lnTo>
                      <a:pt x="503396" y="2446"/>
                    </a:lnTo>
                    <a:cubicBezTo>
                      <a:pt x="501872" y="1875"/>
                      <a:pt x="502158" y="3113"/>
                      <a:pt x="503396" y="4161"/>
                    </a:cubicBezTo>
                    <a:cubicBezTo>
                      <a:pt x="502653" y="4313"/>
                      <a:pt x="501939" y="4599"/>
                      <a:pt x="501301" y="5018"/>
                    </a:cubicBezTo>
                    <a:cubicBezTo>
                      <a:pt x="500063" y="2732"/>
                      <a:pt x="497110" y="5780"/>
                      <a:pt x="495395" y="3303"/>
                    </a:cubicBezTo>
                    <a:cubicBezTo>
                      <a:pt x="494347" y="4542"/>
                      <a:pt x="487489" y="4256"/>
                      <a:pt x="486632" y="6732"/>
                    </a:cubicBezTo>
                    <a:cubicBezTo>
                      <a:pt x="486632" y="6732"/>
                      <a:pt x="486156" y="6256"/>
                      <a:pt x="486632" y="6161"/>
                    </a:cubicBezTo>
                    <a:cubicBezTo>
                      <a:pt x="484956" y="5637"/>
                      <a:pt x="483165" y="5637"/>
                      <a:pt x="481489" y="6161"/>
                    </a:cubicBezTo>
                    <a:lnTo>
                      <a:pt x="480727" y="4351"/>
                    </a:lnTo>
                    <a:lnTo>
                      <a:pt x="476917" y="6732"/>
                    </a:lnTo>
                    <a:cubicBezTo>
                      <a:pt x="474536" y="5685"/>
                      <a:pt x="473583" y="5018"/>
                      <a:pt x="475964" y="3684"/>
                    </a:cubicBezTo>
                    <a:cubicBezTo>
                      <a:pt x="470345" y="5780"/>
                      <a:pt x="471392" y="4447"/>
                      <a:pt x="466439" y="6542"/>
                    </a:cubicBezTo>
                    <a:lnTo>
                      <a:pt x="466439" y="5399"/>
                    </a:lnTo>
                    <a:cubicBezTo>
                      <a:pt x="464725" y="5399"/>
                      <a:pt x="462058" y="7018"/>
                      <a:pt x="461010" y="6066"/>
                    </a:cubicBezTo>
                    <a:cubicBezTo>
                      <a:pt x="457200" y="3875"/>
                      <a:pt x="441960" y="6066"/>
                      <a:pt x="432435" y="3684"/>
                    </a:cubicBezTo>
                    <a:cubicBezTo>
                      <a:pt x="434340" y="7113"/>
                      <a:pt x="427863" y="2160"/>
                      <a:pt x="427482" y="4827"/>
                    </a:cubicBezTo>
                    <a:cubicBezTo>
                      <a:pt x="426911" y="3970"/>
                      <a:pt x="425577" y="3494"/>
                      <a:pt x="427482" y="2827"/>
                    </a:cubicBezTo>
                    <a:cubicBezTo>
                      <a:pt x="422529" y="3589"/>
                      <a:pt x="419957" y="1589"/>
                      <a:pt x="416528" y="3780"/>
                    </a:cubicBezTo>
                    <a:cubicBezTo>
                      <a:pt x="415957" y="3018"/>
                      <a:pt x="417671" y="2637"/>
                      <a:pt x="417100" y="2160"/>
                    </a:cubicBezTo>
                    <a:cubicBezTo>
                      <a:pt x="416528" y="1684"/>
                      <a:pt x="415576" y="2827"/>
                      <a:pt x="415004" y="2160"/>
                    </a:cubicBezTo>
                    <a:cubicBezTo>
                      <a:pt x="414433" y="1494"/>
                      <a:pt x="415766" y="1494"/>
                      <a:pt x="416528" y="1113"/>
                    </a:cubicBezTo>
                    <a:cubicBezTo>
                      <a:pt x="411480" y="1113"/>
                      <a:pt x="410908" y="3780"/>
                      <a:pt x="410528" y="6066"/>
                    </a:cubicBezTo>
                    <a:cubicBezTo>
                      <a:pt x="408718" y="4923"/>
                      <a:pt x="406365" y="5161"/>
                      <a:pt x="404813" y="6637"/>
                    </a:cubicBezTo>
                    <a:cubicBezTo>
                      <a:pt x="403955" y="5875"/>
                      <a:pt x="402431" y="5113"/>
                      <a:pt x="405574" y="4827"/>
                    </a:cubicBezTo>
                    <a:cubicBezTo>
                      <a:pt x="403765" y="4827"/>
                      <a:pt x="394716" y="3684"/>
                      <a:pt x="394525" y="5589"/>
                    </a:cubicBezTo>
                    <a:cubicBezTo>
                      <a:pt x="393582" y="5199"/>
                      <a:pt x="392516" y="5199"/>
                      <a:pt x="391573" y="5589"/>
                    </a:cubicBezTo>
                    <a:cubicBezTo>
                      <a:pt x="388811" y="5446"/>
                      <a:pt x="386048" y="5446"/>
                      <a:pt x="383286" y="5589"/>
                    </a:cubicBezTo>
                    <a:lnTo>
                      <a:pt x="384334" y="5589"/>
                    </a:lnTo>
                    <a:cubicBezTo>
                      <a:pt x="382810" y="7875"/>
                      <a:pt x="381095" y="6066"/>
                      <a:pt x="377952" y="6351"/>
                    </a:cubicBezTo>
                    <a:lnTo>
                      <a:pt x="377952" y="6351"/>
                    </a:lnTo>
                    <a:cubicBezTo>
                      <a:pt x="370713" y="4637"/>
                      <a:pt x="374809" y="7113"/>
                      <a:pt x="367665" y="5208"/>
                    </a:cubicBezTo>
                    <a:lnTo>
                      <a:pt x="367665" y="6637"/>
                    </a:lnTo>
                    <a:cubicBezTo>
                      <a:pt x="366998" y="9685"/>
                      <a:pt x="361283" y="4827"/>
                      <a:pt x="357188" y="5971"/>
                    </a:cubicBezTo>
                    <a:lnTo>
                      <a:pt x="358712" y="6828"/>
                    </a:lnTo>
                    <a:cubicBezTo>
                      <a:pt x="356425" y="7875"/>
                      <a:pt x="352330" y="2732"/>
                      <a:pt x="350044" y="2351"/>
                    </a:cubicBezTo>
                    <a:cubicBezTo>
                      <a:pt x="349567" y="2351"/>
                      <a:pt x="350806" y="1875"/>
                      <a:pt x="351568" y="1684"/>
                    </a:cubicBezTo>
                    <a:cubicBezTo>
                      <a:pt x="345567" y="-30"/>
                      <a:pt x="350711" y="3589"/>
                      <a:pt x="346329" y="3970"/>
                    </a:cubicBezTo>
                    <a:cubicBezTo>
                      <a:pt x="345472" y="3018"/>
                      <a:pt x="347377" y="1494"/>
                      <a:pt x="344329" y="1303"/>
                    </a:cubicBezTo>
                    <a:cubicBezTo>
                      <a:pt x="342900" y="446"/>
                      <a:pt x="335661" y="4447"/>
                      <a:pt x="331565" y="2541"/>
                    </a:cubicBezTo>
                    <a:cubicBezTo>
                      <a:pt x="332518" y="3399"/>
                      <a:pt x="333375" y="4161"/>
                      <a:pt x="331565" y="4732"/>
                    </a:cubicBezTo>
                    <a:cubicBezTo>
                      <a:pt x="329755" y="5304"/>
                      <a:pt x="322993" y="1780"/>
                      <a:pt x="320135" y="4256"/>
                    </a:cubicBezTo>
                    <a:cubicBezTo>
                      <a:pt x="320135" y="4256"/>
                      <a:pt x="319564" y="3780"/>
                      <a:pt x="319564" y="3589"/>
                    </a:cubicBezTo>
                    <a:cubicBezTo>
                      <a:pt x="316287" y="3922"/>
                      <a:pt x="313087" y="4723"/>
                      <a:pt x="310039" y="5971"/>
                    </a:cubicBezTo>
                    <a:cubicBezTo>
                      <a:pt x="307848" y="1113"/>
                      <a:pt x="294989" y="8352"/>
                      <a:pt x="295084" y="3875"/>
                    </a:cubicBezTo>
                    <a:lnTo>
                      <a:pt x="287655" y="3875"/>
                    </a:lnTo>
                    <a:lnTo>
                      <a:pt x="287655" y="3399"/>
                    </a:lnTo>
                    <a:cubicBezTo>
                      <a:pt x="284778" y="2941"/>
                      <a:pt x="281845" y="3627"/>
                      <a:pt x="279463" y="5304"/>
                    </a:cubicBezTo>
                    <a:cubicBezTo>
                      <a:pt x="278416" y="5304"/>
                      <a:pt x="279463" y="4542"/>
                      <a:pt x="279463" y="4351"/>
                    </a:cubicBezTo>
                    <a:cubicBezTo>
                      <a:pt x="274949" y="3199"/>
                      <a:pt x="270177" y="3742"/>
                      <a:pt x="266033" y="5875"/>
                    </a:cubicBezTo>
                    <a:lnTo>
                      <a:pt x="265366" y="4351"/>
                    </a:lnTo>
                    <a:cubicBezTo>
                      <a:pt x="263842" y="5208"/>
                      <a:pt x="255365" y="2160"/>
                      <a:pt x="248507" y="3780"/>
                    </a:cubicBezTo>
                    <a:cubicBezTo>
                      <a:pt x="248717" y="3513"/>
                      <a:pt x="248983" y="3294"/>
                      <a:pt x="249269" y="3113"/>
                    </a:cubicBezTo>
                    <a:cubicBezTo>
                      <a:pt x="241649" y="4827"/>
                      <a:pt x="230981" y="-887"/>
                      <a:pt x="228124" y="4447"/>
                    </a:cubicBezTo>
                    <a:lnTo>
                      <a:pt x="223075" y="5685"/>
                    </a:lnTo>
                    <a:cubicBezTo>
                      <a:pt x="229648" y="5685"/>
                      <a:pt x="222123" y="7971"/>
                      <a:pt x="224790" y="8923"/>
                    </a:cubicBezTo>
                    <a:cubicBezTo>
                      <a:pt x="222218" y="8923"/>
                      <a:pt x="218122" y="7304"/>
                      <a:pt x="221266" y="7018"/>
                    </a:cubicBezTo>
                    <a:lnTo>
                      <a:pt x="221266" y="7018"/>
                    </a:lnTo>
                    <a:cubicBezTo>
                      <a:pt x="222504" y="4256"/>
                      <a:pt x="213170" y="6066"/>
                      <a:pt x="213360" y="4161"/>
                    </a:cubicBezTo>
                    <a:cubicBezTo>
                      <a:pt x="200501" y="4161"/>
                      <a:pt x="187928" y="2732"/>
                      <a:pt x="175831" y="2637"/>
                    </a:cubicBezTo>
                    <a:lnTo>
                      <a:pt x="177260" y="4827"/>
                    </a:lnTo>
                    <a:lnTo>
                      <a:pt x="173069" y="4827"/>
                    </a:lnTo>
                    <a:cubicBezTo>
                      <a:pt x="171926" y="4827"/>
                      <a:pt x="171545" y="3208"/>
                      <a:pt x="174498" y="3303"/>
                    </a:cubicBezTo>
                    <a:cubicBezTo>
                      <a:pt x="172974" y="2065"/>
                      <a:pt x="169545" y="4256"/>
                      <a:pt x="169450" y="4732"/>
                    </a:cubicBezTo>
                    <a:cubicBezTo>
                      <a:pt x="163544" y="3875"/>
                      <a:pt x="171736" y="2256"/>
                      <a:pt x="169926" y="2160"/>
                    </a:cubicBezTo>
                    <a:lnTo>
                      <a:pt x="167449" y="2160"/>
                    </a:lnTo>
                    <a:lnTo>
                      <a:pt x="168021" y="2160"/>
                    </a:lnTo>
                    <a:cubicBezTo>
                      <a:pt x="166345" y="3389"/>
                      <a:pt x="164287" y="3999"/>
                      <a:pt x="162211" y="3875"/>
                    </a:cubicBezTo>
                    <a:cubicBezTo>
                      <a:pt x="159925" y="3399"/>
                      <a:pt x="161068" y="2541"/>
                      <a:pt x="160211" y="2446"/>
                    </a:cubicBezTo>
                    <a:cubicBezTo>
                      <a:pt x="159353" y="2351"/>
                      <a:pt x="160211" y="2446"/>
                      <a:pt x="158782" y="2446"/>
                    </a:cubicBezTo>
                    <a:lnTo>
                      <a:pt x="153543" y="2446"/>
                    </a:lnTo>
                    <a:lnTo>
                      <a:pt x="155638" y="4161"/>
                    </a:lnTo>
                    <a:cubicBezTo>
                      <a:pt x="153257" y="5018"/>
                      <a:pt x="150590" y="4161"/>
                      <a:pt x="153067" y="5971"/>
                    </a:cubicBezTo>
                    <a:cubicBezTo>
                      <a:pt x="149447" y="3018"/>
                      <a:pt x="133255" y="4923"/>
                      <a:pt x="131064" y="3970"/>
                    </a:cubicBezTo>
                    <a:cubicBezTo>
                      <a:pt x="127654" y="5056"/>
                      <a:pt x="124053" y="5446"/>
                      <a:pt x="120491" y="5113"/>
                    </a:cubicBezTo>
                    <a:cubicBezTo>
                      <a:pt x="121539" y="5113"/>
                      <a:pt x="122111" y="7304"/>
                      <a:pt x="118681" y="7113"/>
                    </a:cubicBezTo>
                    <a:cubicBezTo>
                      <a:pt x="119920" y="3208"/>
                      <a:pt x="112300" y="5399"/>
                      <a:pt x="109156" y="2541"/>
                    </a:cubicBezTo>
                    <a:cubicBezTo>
                      <a:pt x="111728" y="4447"/>
                      <a:pt x="99631" y="3018"/>
                      <a:pt x="103251" y="5685"/>
                    </a:cubicBezTo>
                    <a:cubicBezTo>
                      <a:pt x="100394" y="5685"/>
                      <a:pt x="103251" y="4256"/>
                      <a:pt x="100870" y="3303"/>
                    </a:cubicBezTo>
                    <a:cubicBezTo>
                      <a:pt x="92964" y="3656"/>
                      <a:pt x="85039" y="3494"/>
                      <a:pt x="77152" y="2827"/>
                    </a:cubicBezTo>
                    <a:cubicBezTo>
                      <a:pt x="77152" y="3303"/>
                      <a:pt x="78486" y="4161"/>
                      <a:pt x="76676" y="4923"/>
                    </a:cubicBezTo>
                    <a:lnTo>
                      <a:pt x="72104" y="2351"/>
                    </a:lnTo>
                    <a:cubicBezTo>
                      <a:pt x="70485" y="2351"/>
                      <a:pt x="70580" y="5304"/>
                      <a:pt x="67532" y="3494"/>
                    </a:cubicBezTo>
                    <a:cubicBezTo>
                      <a:pt x="67532" y="3970"/>
                      <a:pt x="68580" y="4542"/>
                      <a:pt x="67532" y="4732"/>
                    </a:cubicBezTo>
                    <a:cubicBezTo>
                      <a:pt x="50863" y="2256"/>
                      <a:pt x="33433" y="6828"/>
                      <a:pt x="16478" y="2065"/>
                    </a:cubicBezTo>
                    <a:cubicBezTo>
                      <a:pt x="18764" y="3113"/>
                      <a:pt x="17240" y="3208"/>
                      <a:pt x="15526" y="3208"/>
                    </a:cubicBezTo>
                    <a:cubicBezTo>
                      <a:pt x="16669" y="3208"/>
                      <a:pt x="15526" y="4542"/>
                      <a:pt x="15526" y="5208"/>
                    </a:cubicBezTo>
                    <a:lnTo>
                      <a:pt x="8382" y="3303"/>
                    </a:lnTo>
                    <a:cubicBezTo>
                      <a:pt x="7144" y="5208"/>
                      <a:pt x="762" y="3303"/>
                      <a:pt x="0" y="5208"/>
                    </a:cubicBezTo>
                    <a:lnTo>
                      <a:pt x="2286" y="5208"/>
                    </a:lnTo>
                    <a:cubicBezTo>
                      <a:pt x="-667" y="7399"/>
                      <a:pt x="6477" y="10066"/>
                      <a:pt x="6001" y="12828"/>
                    </a:cubicBezTo>
                    <a:cubicBezTo>
                      <a:pt x="9334" y="10352"/>
                      <a:pt x="14859" y="16543"/>
                      <a:pt x="20383" y="12828"/>
                    </a:cubicBezTo>
                    <a:cubicBezTo>
                      <a:pt x="21526" y="13400"/>
                      <a:pt x="19336" y="13686"/>
                      <a:pt x="20383" y="14352"/>
                    </a:cubicBezTo>
                    <a:cubicBezTo>
                      <a:pt x="21717" y="13114"/>
                      <a:pt x="23431" y="12924"/>
                      <a:pt x="26575" y="13400"/>
                    </a:cubicBezTo>
                    <a:lnTo>
                      <a:pt x="26575" y="13400"/>
                    </a:lnTo>
                    <a:cubicBezTo>
                      <a:pt x="34033" y="13485"/>
                      <a:pt x="41481" y="14067"/>
                      <a:pt x="48863" y="15114"/>
                    </a:cubicBezTo>
                    <a:lnTo>
                      <a:pt x="48196" y="13686"/>
                    </a:lnTo>
                    <a:cubicBezTo>
                      <a:pt x="49435" y="13772"/>
                      <a:pt x="50635" y="14133"/>
                      <a:pt x="51721" y="14733"/>
                    </a:cubicBezTo>
                    <a:cubicBezTo>
                      <a:pt x="54197" y="12638"/>
                      <a:pt x="45815" y="14733"/>
                      <a:pt x="48006" y="12257"/>
                    </a:cubicBezTo>
                    <a:cubicBezTo>
                      <a:pt x="50768" y="15114"/>
                      <a:pt x="62865" y="12257"/>
                      <a:pt x="64770" y="15496"/>
                    </a:cubicBezTo>
                    <a:cubicBezTo>
                      <a:pt x="68008" y="15496"/>
                      <a:pt x="63817" y="13876"/>
                      <a:pt x="67056" y="13876"/>
                    </a:cubicBezTo>
                    <a:lnTo>
                      <a:pt x="67913" y="14829"/>
                    </a:lnTo>
                    <a:lnTo>
                      <a:pt x="68771" y="13686"/>
                    </a:lnTo>
                    <a:cubicBezTo>
                      <a:pt x="70866" y="13686"/>
                      <a:pt x="72009" y="14924"/>
                      <a:pt x="72104" y="15686"/>
                    </a:cubicBezTo>
                    <a:cubicBezTo>
                      <a:pt x="71409" y="15591"/>
                      <a:pt x="70704" y="15591"/>
                      <a:pt x="70009" y="15686"/>
                    </a:cubicBezTo>
                    <a:cubicBezTo>
                      <a:pt x="72771" y="16638"/>
                      <a:pt x="77819" y="15686"/>
                      <a:pt x="78772" y="15686"/>
                    </a:cubicBezTo>
                    <a:lnTo>
                      <a:pt x="75628" y="15114"/>
                    </a:lnTo>
                    <a:cubicBezTo>
                      <a:pt x="84582" y="14257"/>
                      <a:pt x="95345" y="15114"/>
                      <a:pt x="104204" y="13686"/>
                    </a:cubicBezTo>
                    <a:lnTo>
                      <a:pt x="103537" y="13019"/>
                    </a:lnTo>
                    <a:cubicBezTo>
                      <a:pt x="110109" y="11781"/>
                      <a:pt x="108775" y="13781"/>
                      <a:pt x="116014" y="13019"/>
                    </a:cubicBezTo>
                    <a:lnTo>
                      <a:pt x="116014" y="13019"/>
                    </a:lnTo>
                    <a:cubicBezTo>
                      <a:pt x="117700" y="12314"/>
                      <a:pt x="119529" y="12028"/>
                      <a:pt x="121348" y="12162"/>
                    </a:cubicBezTo>
                    <a:cubicBezTo>
                      <a:pt x="119539" y="12924"/>
                      <a:pt x="124778" y="13590"/>
                      <a:pt x="122396" y="14448"/>
                    </a:cubicBezTo>
                    <a:cubicBezTo>
                      <a:pt x="129445" y="13209"/>
                      <a:pt x="125921" y="13495"/>
                      <a:pt x="130588" y="11019"/>
                    </a:cubicBezTo>
                    <a:lnTo>
                      <a:pt x="131636" y="12066"/>
                    </a:lnTo>
                    <a:cubicBezTo>
                      <a:pt x="133169" y="10904"/>
                      <a:pt x="135046" y="10304"/>
                      <a:pt x="136970" y="10352"/>
                    </a:cubicBezTo>
                    <a:cubicBezTo>
                      <a:pt x="134017" y="11305"/>
                      <a:pt x="139255" y="11971"/>
                      <a:pt x="136017" y="13209"/>
                    </a:cubicBezTo>
                    <a:cubicBezTo>
                      <a:pt x="143542" y="15591"/>
                      <a:pt x="147161" y="10828"/>
                      <a:pt x="150590" y="14257"/>
                    </a:cubicBezTo>
                    <a:cubicBezTo>
                      <a:pt x="154114" y="11305"/>
                      <a:pt x="144113" y="12638"/>
                      <a:pt x="146018" y="11971"/>
                    </a:cubicBezTo>
                    <a:cubicBezTo>
                      <a:pt x="144399" y="11019"/>
                      <a:pt x="148876" y="9780"/>
                      <a:pt x="151257" y="10066"/>
                    </a:cubicBezTo>
                    <a:cubicBezTo>
                      <a:pt x="153638" y="10352"/>
                      <a:pt x="155353" y="13876"/>
                      <a:pt x="161449" y="13781"/>
                    </a:cubicBezTo>
                    <a:cubicBezTo>
                      <a:pt x="160782" y="13781"/>
                      <a:pt x="160782" y="13781"/>
                      <a:pt x="160115" y="13781"/>
                    </a:cubicBezTo>
                    <a:cubicBezTo>
                      <a:pt x="162401" y="14543"/>
                      <a:pt x="164592" y="12733"/>
                      <a:pt x="167354" y="13781"/>
                    </a:cubicBezTo>
                    <a:cubicBezTo>
                      <a:pt x="168973" y="11971"/>
                      <a:pt x="170974" y="13781"/>
                      <a:pt x="171450" y="11495"/>
                    </a:cubicBezTo>
                    <a:lnTo>
                      <a:pt x="165925" y="12066"/>
                    </a:lnTo>
                    <a:cubicBezTo>
                      <a:pt x="169069" y="11495"/>
                      <a:pt x="172021" y="8733"/>
                      <a:pt x="177165" y="10066"/>
                    </a:cubicBezTo>
                    <a:cubicBezTo>
                      <a:pt x="176241" y="10723"/>
                      <a:pt x="175212" y="11200"/>
                      <a:pt x="174117" y="11495"/>
                    </a:cubicBezTo>
                    <a:cubicBezTo>
                      <a:pt x="175641" y="12162"/>
                      <a:pt x="177070" y="11019"/>
                      <a:pt x="178689" y="11495"/>
                    </a:cubicBezTo>
                    <a:cubicBezTo>
                      <a:pt x="178689" y="13781"/>
                      <a:pt x="171926" y="11971"/>
                      <a:pt x="168497" y="13781"/>
                    </a:cubicBezTo>
                    <a:cubicBezTo>
                      <a:pt x="170116" y="14733"/>
                      <a:pt x="174879" y="12066"/>
                      <a:pt x="173260" y="14543"/>
                    </a:cubicBezTo>
                    <a:cubicBezTo>
                      <a:pt x="175641" y="11400"/>
                      <a:pt x="179165" y="14543"/>
                      <a:pt x="183261" y="12543"/>
                    </a:cubicBezTo>
                    <a:lnTo>
                      <a:pt x="183261" y="13876"/>
                    </a:lnTo>
                    <a:cubicBezTo>
                      <a:pt x="184280" y="13419"/>
                      <a:pt x="185385" y="13162"/>
                      <a:pt x="186499" y="13114"/>
                    </a:cubicBezTo>
                    <a:lnTo>
                      <a:pt x="184309" y="14924"/>
                    </a:lnTo>
                    <a:cubicBezTo>
                      <a:pt x="187642" y="13305"/>
                      <a:pt x="190690" y="16257"/>
                      <a:pt x="193834" y="15400"/>
                    </a:cubicBezTo>
                    <a:cubicBezTo>
                      <a:pt x="187166" y="15400"/>
                      <a:pt x="192310" y="13686"/>
                      <a:pt x="189452" y="12733"/>
                    </a:cubicBezTo>
                    <a:cubicBezTo>
                      <a:pt x="197739" y="10828"/>
                      <a:pt x="194215" y="16353"/>
                      <a:pt x="203454" y="15686"/>
                    </a:cubicBezTo>
                    <a:cubicBezTo>
                      <a:pt x="202216" y="15686"/>
                      <a:pt x="198787" y="14829"/>
                      <a:pt x="200692" y="14162"/>
                    </a:cubicBezTo>
                    <a:cubicBezTo>
                      <a:pt x="202492" y="14381"/>
                      <a:pt x="204235" y="14933"/>
                      <a:pt x="205835" y="15781"/>
                    </a:cubicBezTo>
                    <a:cubicBezTo>
                      <a:pt x="211931" y="15781"/>
                      <a:pt x="204883" y="14352"/>
                      <a:pt x="207454" y="13495"/>
                    </a:cubicBezTo>
                    <a:cubicBezTo>
                      <a:pt x="209550" y="15114"/>
                      <a:pt x="210503" y="12733"/>
                      <a:pt x="213170" y="12257"/>
                    </a:cubicBezTo>
                    <a:lnTo>
                      <a:pt x="213170" y="13686"/>
                    </a:lnTo>
                    <a:cubicBezTo>
                      <a:pt x="220123" y="14543"/>
                      <a:pt x="214979" y="10733"/>
                      <a:pt x="221266" y="11781"/>
                    </a:cubicBezTo>
                    <a:lnTo>
                      <a:pt x="218599" y="13781"/>
                    </a:lnTo>
                    <a:lnTo>
                      <a:pt x="221932" y="13209"/>
                    </a:lnTo>
                    <a:lnTo>
                      <a:pt x="221171" y="14829"/>
                    </a:lnTo>
                    <a:cubicBezTo>
                      <a:pt x="223838" y="14019"/>
                      <a:pt x="226695" y="14019"/>
                      <a:pt x="229362" y="14829"/>
                    </a:cubicBezTo>
                    <a:cubicBezTo>
                      <a:pt x="228505" y="13781"/>
                      <a:pt x="229838" y="12257"/>
                      <a:pt x="232886" y="12162"/>
                    </a:cubicBezTo>
                    <a:cubicBezTo>
                      <a:pt x="235934" y="12066"/>
                      <a:pt x="231743" y="13495"/>
                      <a:pt x="236029" y="13305"/>
                    </a:cubicBezTo>
                    <a:cubicBezTo>
                      <a:pt x="235077" y="14257"/>
                      <a:pt x="234029" y="15305"/>
                      <a:pt x="232124" y="14067"/>
                    </a:cubicBezTo>
                    <a:cubicBezTo>
                      <a:pt x="232124" y="14067"/>
                      <a:pt x="231172" y="14924"/>
                      <a:pt x="230886" y="15400"/>
                    </a:cubicBezTo>
                    <a:cubicBezTo>
                      <a:pt x="233305" y="15876"/>
                      <a:pt x="235801" y="15876"/>
                      <a:pt x="238220" y="15400"/>
                    </a:cubicBezTo>
                    <a:cubicBezTo>
                      <a:pt x="237649" y="15476"/>
                      <a:pt x="237077" y="15476"/>
                      <a:pt x="236506" y="15400"/>
                    </a:cubicBezTo>
                    <a:lnTo>
                      <a:pt x="242792" y="13495"/>
                    </a:lnTo>
                    <a:cubicBezTo>
                      <a:pt x="243840" y="13972"/>
                      <a:pt x="242792" y="14448"/>
                      <a:pt x="242221" y="14829"/>
                    </a:cubicBezTo>
                    <a:cubicBezTo>
                      <a:pt x="243554" y="14829"/>
                      <a:pt x="244412" y="14067"/>
                      <a:pt x="246316" y="13972"/>
                    </a:cubicBezTo>
                    <a:cubicBezTo>
                      <a:pt x="245745" y="15114"/>
                      <a:pt x="246316" y="16257"/>
                      <a:pt x="243269" y="16829"/>
                    </a:cubicBezTo>
                    <a:lnTo>
                      <a:pt x="249269" y="15496"/>
                    </a:lnTo>
                    <a:cubicBezTo>
                      <a:pt x="249269" y="16067"/>
                      <a:pt x="252317" y="16924"/>
                      <a:pt x="251555" y="17305"/>
                    </a:cubicBezTo>
                    <a:cubicBezTo>
                      <a:pt x="254889" y="17972"/>
                      <a:pt x="259747" y="15114"/>
                      <a:pt x="264223" y="15972"/>
                    </a:cubicBezTo>
                    <a:cubicBezTo>
                      <a:pt x="264709" y="15648"/>
                      <a:pt x="265262" y="15457"/>
                      <a:pt x="265843" y="15400"/>
                    </a:cubicBezTo>
                    <a:cubicBezTo>
                      <a:pt x="270053" y="16305"/>
                      <a:pt x="274396" y="16305"/>
                      <a:pt x="278606" y="15400"/>
                    </a:cubicBezTo>
                    <a:lnTo>
                      <a:pt x="281369" y="17400"/>
                    </a:lnTo>
                    <a:cubicBezTo>
                      <a:pt x="285274" y="16924"/>
                      <a:pt x="277654" y="14829"/>
                      <a:pt x="284036" y="14067"/>
                    </a:cubicBezTo>
                    <a:cubicBezTo>
                      <a:pt x="288607" y="13400"/>
                      <a:pt x="285750" y="15781"/>
                      <a:pt x="287369" y="16353"/>
                    </a:cubicBezTo>
                    <a:cubicBezTo>
                      <a:pt x="290474" y="14448"/>
                      <a:pt x="294246" y="13924"/>
                      <a:pt x="297751" y="14924"/>
                    </a:cubicBezTo>
                    <a:cubicBezTo>
                      <a:pt x="296046" y="16372"/>
                      <a:pt x="294065" y="17467"/>
                      <a:pt x="291941" y="18163"/>
                    </a:cubicBezTo>
                    <a:close/>
                    <a:moveTo>
                      <a:pt x="339566" y="17305"/>
                    </a:moveTo>
                    <a:cubicBezTo>
                      <a:pt x="338614" y="17305"/>
                      <a:pt x="336804" y="18543"/>
                      <a:pt x="336042" y="17305"/>
                    </a:cubicBezTo>
                    <a:cubicBezTo>
                      <a:pt x="337661" y="16067"/>
                      <a:pt x="338423" y="16829"/>
                      <a:pt x="340042" y="17305"/>
                    </a:cubicBezTo>
                    <a:close/>
                    <a:moveTo>
                      <a:pt x="411956" y="13876"/>
                    </a:moveTo>
                    <a:cubicBezTo>
                      <a:pt x="411289" y="13876"/>
                      <a:pt x="410242" y="13876"/>
                      <a:pt x="409004" y="13876"/>
                    </a:cubicBezTo>
                    <a:cubicBezTo>
                      <a:pt x="410156" y="13657"/>
                      <a:pt x="411337" y="13762"/>
                      <a:pt x="412432" y="14162"/>
                    </a:cubicBezTo>
                    <a:close/>
                    <a:moveTo>
                      <a:pt x="613696" y="4351"/>
                    </a:moveTo>
                    <a:lnTo>
                      <a:pt x="613696" y="4351"/>
                    </a:lnTo>
                    <a:cubicBezTo>
                      <a:pt x="612076" y="3589"/>
                      <a:pt x="612743" y="3780"/>
                      <a:pt x="614172" y="4065"/>
                    </a:cubicBezTo>
                    <a:close/>
                    <a:moveTo>
                      <a:pt x="617982" y="4923"/>
                    </a:moveTo>
                    <a:cubicBezTo>
                      <a:pt x="618458" y="4923"/>
                      <a:pt x="617982" y="4923"/>
                      <a:pt x="617982" y="4351"/>
                    </a:cubicBezTo>
                    <a:cubicBezTo>
                      <a:pt x="617982" y="3780"/>
                      <a:pt x="616648" y="4351"/>
                      <a:pt x="615601" y="4351"/>
                    </a:cubicBezTo>
                    <a:cubicBezTo>
                      <a:pt x="614553" y="4351"/>
                      <a:pt x="617220" y="4637"/>
                      <a:pt x="618458" y="4637"/>
                    </a:cubicBezTo>
                    <a:close/>
                    <a:moveTo>
                      <a:pt x="158782" y="5494"/>
                    </a:moveTo>
                    <a:lnTo>
                      <a:pt x="159544" y="5494"/>
                    </a:lnTo>
                    <a:cubicBezTo>
                      <a:pt x="158591" y="5971"/>
                      <a:pt x="158591" y="5685"/>
                      <a:pt x="159258" y="52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3" name="任意多边形: 形状 612">
                <a:extLst>
                  <a:ext uri="{FF2B5EF4-FFF2-40B4-BE49-F238E27FC236}">
                    <a16:creationId xmlns:a16="http://schemas.microsoft.com/office/drawing/2014/main" id="{C34AD7F6-BBFF-6797-01C2-1D182423271B}"/>
                  </a:ext>
                </a:extLst>
              </p:cNvPr>
              <p:cNvSpPr/>
              <p:nvPr/>
            </p:nvSpPr>
            <p:spPr>
              <a:xfrm>
                <a:off x="9373744" y="3127418"/>
                <a:ext cx="338" cy="762"/>
              </a:xfrm>
              <a:custGeom>
                <a:avLst/>
                <a:gdLst>
                  <a:gd name="connsiteX0" fmla="*/ 339 w 338"/>
                  <a:gd name="connsiteY0" fmla="*/ 762 h 762"/>
                  <a:gd name="connsiteX1" fmla="*/ 339 w 338"/>
                  <a:gd name="connsiteY1" fmla="*/ 0 h 762"/>
                  <a:gd name="connsiteX2" fmla="*/ 339 w 338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" h="762">
                    <a:moveTo>
                      <a:pt x="339" y="762"/>
                    </a:moveTo>
                    <a:cubicBezTo>
                      <a:pt x="215" y="524"/>
                      <a:pt x="215" y="238"/>
                      <a:pt x="339" y="0"/>
                    </a:cubicBezTo>
                    <a:cubicBezTo>
                      <a:pt x="339" y="0"/>
                      <a:pt x="-423" y="571"/>
                      <a:pt x="339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4" name="任意多边形: 形状 613">
                <a:extLst>
                  <a:ext uri="{FF2B5EF4-FFF2-40B4-BE49-F238E27FC236}">
                    <a16:creationId xmlns:a16="http://schemas.microsoft.com/office/drawing/2014/main" id="{5891330B-A9FB-5BCF-6770-4CB704FBFC15}"/>
                  </a:ext>
                </a:extLst>
              </p:cNvPr>
              <p:cNvSpPr/>
              <p:nvPr/>
            </p:nvSpPr>
            <p:spPr>
              <a:xfrm>
                <a:off x="9232541" y="313132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5" name="任意多边形: 形状 614">
                <a:extLst>
                  <a:ext uri="{FF2B5EF4-FFF2-40B4-BE49-F238E27FC236}">
                    <a16:creationId xmlns:a16="http://schemas.microsoft.com/office/drawing/2014/main" id="{4F7C87A2-3E37-8417-3228-FDE72A267CFA}"/>
                  </a:ext>
                </a:extLst>
              </p:cNvPr>
              <p:cNvSpPr/>
              <p:nvPr/>
            </p:nvSpPr>
            <p:spPr>
              <a:xfrm>
                <a:off x="9520386" y="3128275"/>
                <a:ext cx="1714" cy="762"/>
              </a:xfrm>
              <a:custGeom>
                <a:avLst/>
                <a:gdLst>
                  <a:gd name="connsiteX0" fmla="*/ 1714 w 1714"/>
                  <a:gd name="connsiteY0" fmla="*/ 762 h 762"/>
                  <a:gd name="connsiteX1" fmla="*/ 0 w 1714"/>
                  <a:gd name="connsiteY1" fmla="*/ 0 h 762"/>
                  <a:gd name="connsiteX2" fmla="*/ 1714 w 1714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762">
                    <a:moveTo>
                      <a:pt x="1714" y="762"/>
                    </a:moveTo>
                    <a:cubicBezTo>
                      <a:pt x="1086" y="667"/>
                      <a:pt x="495" y="400"/>
                      <a:pt x="0" y="0"/>
                    </a:cubicBezTo>
                    <a:cubicBezTo>
                      <a:pt x="0" y="0"/>
                      <a:pt x="381" y="667"/>
                      <a:pt x="171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6" name="任意多边形: 形状 615">
                <a:extLst>
                  <a:ext uri="{FF2B5EF4-FFF2-40B4-BE49-F238E27FC236}">
                    <a16:creationId xmlns:a16="http://schemas.microsoft.com/office/drawing/2014/main" id="{DA15D2EF-4B6B-506B-C0A9-CB6FBE8B3CA7}"/>
                  </a:ext>
                </a:extLst>
              </p:cNvPr>
              <p:cNvSpPr/>
              <p:nvPr/>
            </p:nvSpPr>
            <p:spPr>
              <a:xfrm>
                <a:off x="9608207" y="3114504"/>
                <a:ext cx="2762" cy="149"/>
              </a:xfrm>
              <a:custGeom>
                <a:avLst/>
                <a:gdLst>
                  <a:gd name="connsiteX0" fmla="*/ 2762 w 2762"/>
                  <a:gd name="connsiteY0" fmla="*/ 150 h 149"/>
                  <a:gd name="connsiteX1" fmla="*/ 0 w 2762"/>
                  <a:gd name="connsiteY1" fmla="*/ 150 h 149"/>
                  <a:gd name="connsiteX2" fmla="*/ 2477 w 2762"/>
                  <a:gd name="connsiteY2" fmla="*/ 150 h 149"/>
                  <a:gd name="connsiteX3" fmla="*/ 2762 w 2762"/>
                  <a:gd name="connsiteY3" fmla="*/ 150 h 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49">
                    <a:moveTo>
                      <a:pt x="2762" y="150"/>
                    </a:moveTo>
                    <a:lnTo>
                      <a:pt x="0" y="150"/>
                    </a:lnTo>
                    <a:cubicBezTo>
                      <a:pt x="810" y="-50"/>
                      <a:pt x="1667" y="-50"/>
                      <a:pt x="2477" y="150"/>
                    </a:cubicBezTo>
                    <a:cubicBezTo>
                      <a:pt x="2477" y="150"/>
                      <a:pt x="1905" y="150"/>
                      <a:pt x="2762" y="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7" name="任意多边形: 形状 616">
                <a:extLst>
                  <a:ext uri="{FF2B5EF4-FFF2-40B4-BE49-F238E27FC236}">
                    <a16:creationId xmlns:a16="http://schemas.microsoft.com/office/drawing/2014/main" id="{75D0861B-1AC8-7B2E-5ADE-60EA9621404A}"/>
                  </a:ext>
                </a:extLst>
              </p:cNvPr>
              <p:cNvSpPr/>
              <p:nvPr/>
            </p:nvSpPr>
            <p:spPr>
              <a:xfrm>
                <a:off x="9634022" y="3122712"/>
                <a:ext cx="1997" cy="704"/>
              </a:xfrm>
              <a:custGeom>
                <a:avLst/>
                <a:gdLst>
                  <a:gd name="connsiteX0" fmla="*/ 760 w 1997"/>
                  <a:gd name="connsiteY0" fmla="*/ 705 h 704"/>
                  <a:gd name="connsiteX1" fmla="*/ 1998 w 1997"/>
                  <a:gd name="connsiteY1" fmla="*/ 705 h 704"/>
                  <a:gd name="connsiteX2" fmla="*/ 1998 w 1997"/>
                  <a:gd name="connsiteY2" fmla="*/ 38 h 704"/>
                  <a:gd name="connsiteX3" fmla="*/ 760 w 1997"/>
                  <a:gd name="connsiteY3" fmla="*/ 705 h 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7" h="704">
                    <a:moveTo>
                      <a:pt x="760" y="705"/>
                    </a:moveTo>
                    <a:cubicBezTo>
                      <a:pt x="760" y="705"/>
                      <a:pt x="1617" y="705"/>
                      <a:pt x="1998" y="705"/>
                    </a:cubicBezTo>
                    <a:lnTo>
                      <a:pt x="1998" y="38"/>
                    </a:lnTo>
                    <a:cubicBezTo>
                      <a:pt x="188" y="-153"/>
                      <a:pt x="-764" y="419"/>
                      <a:pt x="760" y="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8" name="任意多边形: 形状 617">
                <a:extLst>
                  <a:ext uri="{FF2B5EF4-FFF2-40B4-BE49-F238E27FC236}">
                    <a16:creationId xmlns:a16="http://schemas.microsoft.com/office/drawing/2014/main" id="{AAE9E919-E471-B32A-60C9-6296D6397473}"/>
                  </a:ext>
                </a:extLst>
              </p:cNvPr>
              <p:cNvSpPr/>
              <p:nvPr/>
            </p:nvSpPr>
            <p:spPr>
              <a:xfrm>
                <a:off x="9613541" y="3118821"/>
                <a:ext cx="3836" cy="1359"/>
              </a:xfrm>
              <a:custGeom>
                <a:avLst/>
                <a:gdLst>
                  <a:gd name="connsiteX0" fmla="*/ 0 w 3836"/>
                  <a:gd name="connsiteY0" fmla="*/ 500 h 1359"/>
                  <a:gd name="connsiteX1" fmla="*/ 3810 w 3836"/>
                  <a:gd name="connsiteY1" fmla="*/ 1071 h 1359"/>
                  <a:gd name="connsiteX2" fmla="*/ 3810 w 3836"/>
                  <a:gd name="connsiteY2" fmla="*/ 1071 h 1359"/>
                  <a:gd name="connsiteX3" fmla="*/ 0 w 3836"/>
                  <a:gd name="connsiteY3" fmla="*/ 500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6" h="1359">
                    <a:moveTo>
                      <a:pt x="0" y="500"/>
                    </a:moveTo>
                    <a:cubicBezTo>
                      <a:pt x="0" y="1738"/>
                      <a:pt x="1905" y="1357"/>
                      <a:pt x="3810" y="1071"/>
                    </a:cubicBezTo>
                    <a:lnTo>
                      <a:pt x="3810" y="1071"/>
                    </a:lnTo>
                    <a:cubicBezTo>
                      <a:pt x="4096" y="-548"/>
                      <a:pt x="2000" y="24"/>
                      <a:pt x="0" y="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9" name="任意多边形: 形状 618">
                <a:extLst>
                  <a:ext uri="{FF2B5EF4-FFF2-40B4-BE49-F238E27FC236}">
                    <a16:creationId xmlns:a16="http://schemas.microsoft.com/office/drawing/2014/main" id="{DE318374-86D8-C61A-FF21-9D16B8DE504F}"/>
                  </a:ext>
                </a:extLst>
              </p:cNvPr>
              <p:cNvSpPr/>
              <p:nvPr/>
            </p:nvSpPr>
            <p:spPr>
              <a:xfrm>
                <a:off x="9617827" y="3119550"/>
                <a:ext cx="1834" cy="343"/>
              </a:xfrm>
              <a:custGeom>
                <a:avLst/>
                <a:gdLst>
                  <a:gd name="connsiteX0" fmla="*/ 0 w 1834"/>
                  <a:gd name="connsiteY0" fmla="*/ 343 h 343"/>
                  <a:gd name="connsiteX1" fmla="*/ 1810 w 1834"/>
                  <a:gd name="connsiteY1" fmla="*/ 343 h 343"/>
                  <a:gd name="connsiteX2" fmla="*/ 0 w 1834"/>
                  <a:gd name="connsiteY2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4" h="343">
                    <a:moveTo>
                      <a:pt x="0" y="343"/>
                    </a:moveTo>
                    <a:lnTo>
                      <a:pt x="1810" y="343"/>
                    </a:lnTo>
                    <a:cubicBezTo>
                      <a:pt x="2000" y="-323"/>
                      <a:pt x="1048" y="153"/>
                      <a:pt x="0" y="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0" name="任意多边形: 形状 619">
                <a:extLst>
                  <a:ext uri="{FF2B5EF4-FFF2-40B4-BE49-F238E27FC236}">
                    <a16:creationId xmlns:a16="http://schemas.microsoft.com/office/drawing/2014/main" id="{34D5E6EF-812F-C7A0-E811-E1A4F97A192F}"/>
                  </a:ext>
                </a:extLst>
              </p:cNvPr>
              <p:cNvSpPr/>
              <p:nvPr/>
            </p:nvSpPr>
            <p:spPr>
              <a:xfrm>
                <a:off x="9591947" y="3114822"/>
                <a:ext cx="3014" cy="1566"/>
              </a:xfrm>
              <a:custGeom>
                <a:avLst/>
                <a:gdLst>
                  <a:gd name="connsiteX0" fmla="*/ 1782 w 3014"/>
                  <a:gd name="connsiteY0" fmla="*/ 1452 h 1566"/>
                  <a:gd name="connsiteX1" fmla="*/ 2924 w 3014"/>
                  <a:gd name="connsiteY1" fmla="*/ 404 h 1566"/>
                  <a:gd name="connsiteX2" fmla="*/ 1782 w 3014"/>
                  <a:gd name="connsiteY2" fmla="*/ 1452 h 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14" h="1566">
                    <a:moveTo>
                      <a:pt x="1782" y="1452"/>
                    </a:moveTo>
                    <a:cubicBezTo>
                      <a:pt x="2734" y="1452"/>
                      <a:pt x="2353" y="-72"/>
                      <a:pt x="2924" y="404"/>
                    </a:cubicBezTo>
                    <a:cubicBezTo>
                      <a:pt x="3877" y="-1120"/>
                      <a:pt x="-3172" y="2214"/>
                      <a:pt x="1782" y="1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1" name="任意多边形: 形状 620">
                <a:extLst>
                  <a:ext uri="{FF2B5EF4-FFF2-40B4-BE49-F238E27FC236}">
                    <a16:creationId xmlns:a16="http://schemas.microsoft.com/office/drawing/2014/main" id="{FCF14A82-E2CE-B9A3-4C9A-DEE579720EDE}"/>
                  </a:ext>
                </a:extLst>
              </p:cNvPr>
              <p:cNvSpPr/>
              <p:nvPr/>
            </p:nvSpPr>
            <p:spPr>
              <a:xfrm>
                <a:off x="9613350" y="3121798"/>
                <a:ext cx="1714" cy="1524"/>
              </a:xfrm>
              <a:custGeom>
                <a:avLst/>
                <a:gdLst>
                  <a:gd name="connsiteX0" fmla="*/ 1714 w 1714"/>
                  <a:gd name="connsiteY0" fmla="*/ 1524 h 1524"/>
                  <a:gd name="connsiteX1" fmla="*/ 1048 w 1714"/>
                  <a:gd name="connsiteY1" fmla="*/ 0 h 1524"/>
                  <a:gd name="connsiteX2" fmla="*/ 0 w 1714"/>
                  <a:gd name="connsiteY2" fmla="*/ 1238 h 1524"/>
                  <a:gd name="connsiteX3" fmla="*/ 1714 w 1714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" h="1524">
                    <a:moveTo>
                      <a:pt x="1714" y="1524"/>
                    </a:moveTo>
                    <a:lnTo>
                      <a:pt x="1048" y="0"/>
                    </a:lnTo>
                    <a:lnTo>
                      <a:pt x="0" y="1238"/>
                    </a:lnTo>
                    <a:lnTo>
                      <a:pt x="1714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2" name="任意多边形: 形状 621">
                <a:extLst>
                  <a:ext uri="{FF2B5EF4-FFF2-40B4-BE49-F238E27FC236}">
                    <a16:creationId xmlns:a16="http://schemas.microsoft.com/office/drawing/2014/main" id="{9CCE5300-FA1E-7B97-97B4-16D3B43D321E}"/>
                  </a:ext>
                </a:extLst>
              </p:cNvPr>
              <p:cNvSpPr/>
              <p:nvPr/>
            </p:nvSpPr>
            <p:spPr>
              <a:xfrm>
                <a:off x="9599917" y="3121608"/>
                <a:ext cx="3908" cy="571"/>
              </a:xfrm>
              <a:custGeom>
                <a:avLst/>
                <a:gdLst>
                  <a:gd name="connsiteX0" fmla="*/ 3 w 3908"/>
                  <a:gd name="connsiteY0" fmla="*/ 571 h 571"/>
                  <a:gd name="connsiteX1" fmla="*/ 3051 w 3908"/>
                  <a:gd name="connsiteY1" fmla="*/ 571 h 571"/>
                  <a:gd name="connsiteX2" fmla="*/ 3908 w 3908"/>
                  <a:gd name="connsiteY2" fmla="*/ 0 h 571"/>
                  <a:gd name="connsiteX3" fmla="*/ 3 w 3908"/>
                  <a:gd name="connsiteY3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" h="571">
                    <a:moveTo>
                      <a:pt x="3" y="571"/>
                    </a:moveTo>
                    <a:lnTo>
                      <a:pt x="3051" y="571"/>
                    </a:lnTo>
                    <a:cubicBezTo>
                      <a:pt x="3051" y="571"/>
                      <a:pt x="3051" y="571"/>
                      <a:pt x="3908" y="0"/>
                    </a:cubicBezTo>
                    <a:cubicBezTo>
                      <a:pt x="2003" y="476"/>
                      <a:pt x="-92" y="190"/>
                      <a:pt x="3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64A9FDB9-8EFD-65FF-EF30-8545D45BD392}"/>
                  </a:ext>
                </a:extLst>
              </p:cNvPr>
              <p:cNvSpPr/>
              <p:nvPr/>
            </p:nvSpPr>
            <p:spPr>
              <a:xfrm>
                <a:off x="9603825" y="3122019"/>
                <a:ext cx="2476" cy="178"/>
              </a:xfrm>
              <a:custGeom>
                <a:avLst/>
                <a:gdLst>
                  <a:gd name="connsiteX0" fmla="*/ 0 w 2476"/>
                  <a:gd name="connsiteY0" fmla="*/ 64 h 178"/>
                  <a:gd name="connsiteX1" fmla="*/ 2477 w 2476"/>
                  <a:gd name="connsiteY1" fmla="*/ 64 h 178"/>
                  <a:gd name="connsiteX2" fmla="*/ 0 w 2476"/>
                  <a:gd name="connsiteY2" fmla="*/ 64 h 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" h="178">
                    <a:moveTo>
                      <a:pt x="0" y="64"/>
                    </a:moveTo>
                    <a:cubicBezTo>
                      <a:pt x="819" y="217"/>
                      <a:pt x="1657" y="217"/>
                      <a:pt x="2477" y="64"/>
                    </a:cubicBezTo>
                    <a:cubicBezTo>
                      <a:pt x="1657" y="-21"/>
                      <a:pt x="819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4" name="任意多边形: 形状 623">
                <a:extLst>
                  <a:ext uri="{FF2B5EF4-FFF2-40B4-BE49-F238E27FC236}">
                    <a16:creationId xmlns:a16="http://schemas.microsoft.com/office/drawing/2014/main" id="{E01F1E91-2613-02F8-ADBA-E9B134204269}"/>
                  </a:ext>
                </a:extLst>
              </p:cNvPr>
              <p:cNvSpPr/>
              <p:nvPr/>
            </p:nvSpPr>
            <p:spPr>
              <a:xfrm>
                <a:off x="9607826" y="3123322"/>
                <a:ext cx="3048" cy="381"/>
              </a:xfrm>
              <a:custGeom>
                <a:avLst/>
                <a:gdLst>
                  <a:gd name="connsiteX0" fmla="*/ 3048 w 3048"/>
                  <a:gd name="connsiteY0" fmla="*/ 381 h 381"/>
                  <a:gd name="connsiteX1" fmla="*/ 2191 w 3048"/>
                  <a:gd name="connsiteY1" fmla="*/ 95 h 381"/>
                  <a:gd name="connsiteX2" fmla="*/ 0 w 3048"/>
                  <a:gd name="connsiteY2" fmla="*/ 0 h 381"/>
                  <a:gd name="connsiteX3" fmla="*/ 3048 w 3048"/>
                  <a:gd name="connsiteY3" fmla="*/ 381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81">
                    <a:moveTo>
                      <a:pt x="3048" y="381"/>
                    </a:moveTo>
                    <a:lnTo>
                      <a:pt x="2191" y="95"/>
                    </a:lnTo>
                    <a:lnTo>
                      <a:pt x="0" y="0"/>
                    </a:lnTo>
                    <a:lnTo>
                      <a:pt x="3048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5" name="任意多边形: 形状 624">
                <a:extLst>
                  <a:ext uri="{FF2B5EF4-FFF2-40B4-BE49-F238E27FC236}">
                    <a16:creationId xmlns:a16="http://schemas.microsoft.com/office/drawing/2014/main" id="{090BC115-4C0E-B6AE-C46E-C51E1D7A926C}"/>
                  </a:ext>
                </a:extLst>
              </p:cNvPr>
              <p:cNvSpPr/>
              <p:nvPr/>
            </p:nvSpPr>
            <p:spPr>
              <a:xfrm>
                <a:off x="9563249" y="3121893"/>
                <a:ext cx="3631" cy="1107"/>
              </a:xfrm>
              <a:custGeom>
                <a:avLst/>
                <a:gdLst>
                  <a:gd name="connsiteX0" fmla="*/ 3334 w 3631"/>
                  <a:gd name="connsiteY0" fmla="*/ 0 h 1107"/>
                  <a:gd name="connsiteX1" fmla="*/ 0 w 3631"/>
                  <a:gd name="connsiteY1" fmla="*/ 476 h 1107"/>
                  <a:gd name="connsiteX2" fmla="*/ 1810 w 3631"/>
                  <a:gd name="connsiteY2" fmla="*/ 1048 h 1107"/>
                  <a:gd name="connsiteX3" fmla="*/ 3334 w 3631"/>
                  <a:gd name="connsiteY3" fmla="*/ 0 h 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1" h="1107">
                    <a:moveTo>
                      <a:pt x="3334" y="0"/>
                    </a:moveTo>
                    <a:lnTo>
                      <a:pt x="0" y="476"/>
                    </a:lnTo>
                    <a:cubicBezTo>
                      <a:pt x="0" y="952"/>
                      <a:pt x="571" y="1238"/>
                      <a:pt x="1810" y="1048"/>
                    </a:cubicBezTo>
                    <a:cubicBezTo>
                      <a:pt x="3048" y="857"/>
                      <a:pt x="4191" y="476"/>
                      <a:pt x="3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6" name="任意多边形: 形状 625">
                <a:extLst>
                  <a:ext uri="{FF2B5EF4-FFF2-40B4-BE49-F238E27FC236}">
                    <a16:creationId xmlns:a16="http://schemas.microsoft.com/office/drawing/2014/main" id="{0F27B15C-8C49-C8E6-A958-BF7FC62700AF}"/>
                  </a:ext>
                </a:extLst>
              </p:cNvPr>
              <p:cNvSpPr/>
              <p:nvPr/>
            </p:nvSpPr>
            <p:spPr>
              <a:xfrm>
                <a:off x="9575631" y="3124846"/>
                <a:ext cx="1428" cy="1714"/>
              </a:xfrm>
              <a:custGeom>
                <a:avLst/>
                <a:gdLst>
                  <a:gd name="connsiteX0" fmla="*/ 1429 w 1428"/>
                  <a:gd name="connsiteY0" fmla="*/ 1048 h 1714"/>
                  <a:gd name="connsiteX1" fmla="*/ 0 w 1428"/>
                  <a:gd name="connsiteY1" fmla="*/ 0 h 1714"/>
                  <a:gd name="connsiteX2" fmla="*/ 0 w 1428"/>
                  <a:gd name="connsiteY2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1714">
                    <a:moveTo>
                      <a:pt x="1429" y="1048"/>
                    </a:moveTo>
                    <a:cubicBezTo>
                      <a:pt x="857" y="857"/>
                      <a:pt x="352" y="495"/>
                      <a:pt x="0" y="0"/>
                    </a:cubicBezTo>
                    <a:lnTo>
                      <a:pt x="0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7" name="任意多边形: 形状 626">
                <a:extLst>
                  <a:ext uri="{FF2B5EF4-FFF2-40B4-BE49-F238E27FC236}">
                    <a16:creationId xmlns:a16="http://schemas.microsoft.com/office/drawing/2014/main" id="{84B6FA22-4CDC-FA0D-A61C-74214E261E53}"/>
                  </a:ext>
                </a:extLst>
              </p:cNvPr>
              <p:cNvSpPr/>
              <p:nvPr/>
            </p:nvSpPr>
            <p:spPr>
              <a:xfrm>
                <a:off x="9564974" y="3126561"/>
                <a:ext cx="3643" cy="1338"/>
              </a:xfrm>
              <a:custGeom>
                <a:avLst/>
                <a:gdLst>
                  <a:gd name="connsiteX0" fmla="*/ 2371 w 3643"/>
                  <a:gd name="connsiteY0" fmla="*/ 0 h 1338"/>
                  <a:gd name="connsiteX1" fmla="*/ 1704 w 3643"/>
                  <a:gd name="connsiteY1" fmla="*/ 1334 h 1338"/>
                  <a:gd name="connsiteX2" fmla="*/ 2371 w 3643"/>
                  <a:gd name="connsiteY2" fmla="*/ 0 h 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3" h="1338">
                    <a:moveTo>
                      <a:pt x="2371" y="0"/>
                    </a:moveTo>
                    <a:cubicBezTo>
                      <a:pt x="2371" y="0"/>
                      <a:pt x="-2487" y="1429"/>
                      <a:pt x="1704" y="1334"/>
                    </a:cubicBezTo>
                    <a:cubicBezTo>
                      <a:pt x="2085" y="667"/>
                      <a:pt x="5419" y="0"/>
                      <a:pt x="23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8" name="任意多边形: 形状 627">
                <a:extLst>
                  <a:ext uri="{FF2B5EF4-FFF2-40B4-BE49-F238E27FC236}">
                    <a16:creationId xmlns:a16="http://schemas.microsoft.com/office/drawing/2014/main" id="{89523AEF-BF7C-0E0C-CDA8-5D0B2B0F9BDF}"/>
                  </a:ext>
                </a:extLst>
              </p:cNvPr>
              <p:cNvSpPr/>
              <p:nvPr/>
            </p:nvSpPr>
            <p:spPr>
              <a:xfrm>
                <a:off x="9516862" y="3121036"/>
                <a:ext cx="857" cy="3047"/>
              </a:xfrm>
              <a:custGeom>
                <a:avLst/>
                <a:gdLst>
                  <a:gd name="connsiteX0" fmla="*/ 0 w 857"/>
                  <a:gd name="connsiteY0" fmla="*/ 3048 h 3047"/>
                  <a:gd name="connsiteX1" fmla="*/ 857 w 857"/>
                  <a:gd name="connsiteY1" fmla="*/ 3048 h 3047"/>
                  <a:gd name="connsiteX2" fmla="*/ 762 w 857"/>
                  <a:gd name="connsiteY2" fmla="*/ 0 h 3047"/>
                  <a:gd name="connsiteX3" fmla="*/ 0 w 857"/>
                  <a:gd name="connsiteY3" fmla="*/ 3048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3047">
                    <a:moveTo>
                      <a:pt x="0" y="3048"/>
                    </a:moveTo>
                    <a:lnTo>
                      <a:pt x="857" y="3048"/>
                    </a:lnTo>
                    <a:lnTo>
                      <a:pt x="762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9" name="任意多边形: 形状 628">
                <a:extLst>
                  <a:ext uri="{FF2B5EF4-FFF2-40B4-BE49-F238E27FC236}">
                    <a16:creationId xmlns:a16="http://schemas.microsoft.com/office/drawing/2014/main" id="{D6630487-F19E-D431-7400-0EF71FBB7107}"/>
                  </a:ext>
                </a:extLst>
              </p:cNvPr>
              <p:cNvSpPr/>
              <p:nvPr/>
            </p:nvSpPr>
            <p:spPr>
              <a:xfrm>
                <a:off x="9472060" y="3128942"/>
                <a:ext cx="5046" cy="2397"/>
              </a:xfrm>
              <a:custGeom>
                <a:avLst/>
                <a:gdLst>
                  <a:gd name="connsiteX0" fmla="*/ 415 w 5046"/>
                  <a:gd name="connsiteY0" fmla="*/ 2286 h 2397"/>
                  <a:gd name="connsiteX1" fmla="*/ 4892 w 5046"/>
                  <a:gd name="connsiteY1" fmla="*/ 1334 h 2397"/>
                  <a:gd name="connsiteX2" fmla="*/ 2987 w 5046"/>
                  <a:gd name="connsiteY2" fmla="*/ 0 h 2397"/>
                  <a:gd name="connsiteX3" fmla="*/ 415 w 5046"/>
                  <a:gd name="connsiteY3" fmla="*/ 2286 h 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6" h="2397">
                    <a:moveTo>
                      <a:pt x="415" y="2286"/>
                    </a:moveTo>
                    <a:cubicBezTo>
                      <a:pt x="4320" y="2953"/>
                      <a:pt x="1368" y="381"/>
                      <a:pt x="4892" y="1334"/>
                    </a:cubicBezTo>
                    <a:cubicBezTo>
                      <a:pt x="5845" y="571"/>
                      <a:pt x="2035" y="571"/>
                      <a:pt x="2987" y="0"/>
                    </a:cubicBezTo>
                    <a:cubicBezTo>
                      <a:pt x="606" y="667"/>
                      <a:pt x="-728" y="286"/>
                      <a:pt x="415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0" name="任意多边形: 形状 629">
                <a:extLst>
                  <a:ext uri="{FF2B5EF4-FFF2-40B4-BE49-F238E27FC236}">
                    <a16:creationId xmlns:a16="http://schemas.microsoft.com/office/drawing/2014/main" id="{E46531A6-9E00-A097-229C-FE74CB4AA22A}"/>
                  </a:ext>
                </a:extLst>
              </p:cNvPr>
              <p:cNvSpPr/>
              <p:nvPr/>
            </p:nvSpPr>
            <p:spPr>
              <a:xfrm>
                <a:off x="9475047" y="3128466"/>
                <a:ext cx="1142" cy="476"/>
              </a:xfrm>
              <a:custGeom>
                <a:avLst/>
                <a:gdLst>
                  <a:gd name="connsiteX0" fmla="*/ 0 w 1142"/>
                  <a:gd name="connsiteY0" fmla="*/ 476 h 476"/>
                  <a:gd name="connsiteX1" fmla="*/ 1143 w 1142"/>
                  <a:gd name="connsiteY1" fmla="*/ 0 h 476"/>
                  <a:gd name="connsiteX2" fmla="*/ 0 w 1142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476">
                    <a:moveTo>
                      <a:pt x="0" y="476"/>
                    </a:moveTo>
                    <a:lnTo>
                      <a:pt x="1143" y="0"/>
                    </a:lnTo>
                    <a:cubicBezTo>
                      <a:pt x="733" y="67"/>
                      <a:pt x="343" y="228"/>
                      <a:pt x="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1" name="任意多边形: 形状 630">
                <a:extLst>
                  <a:ext uri="{FF2B5EF4-FFF2-40B4-BE49-F238E27FC236}">
                    <a16:creationId xmlns:a16="http://schemas.microsoft.com/office/drawing/2014/main" id="{EDEBB2AE-B089-D8E4-B30C-F28AAEC2EA1C}"/>
                  </a:ext>
                </a:extLst>
              </p:cNvPr>
              <p:cNvSpPr/>
              <p:nvPr/>
            </p:nvSpPr>
            <p:spPr>
              <a:xfrm>
                <a:off x="8970794" y="3115511"/>
                <a:ext cx="2571" cy="952"/>
              </a:xfrm>
              <a:custGeom>
                <a:avLst/>
                <a:gdLst>
                  <a:gd name="connsiteX0" fmla="*/ 2572 w 2571"/>
                  <a:gd name="connsiteY0" fmla="*/ 571 h 952"/>
                  <a:gd name="connsiteX1" fmla="*/ 0 w 2571"/>
                  <a:gd name="connsiteY1" fmla="*/ 0 h 952"/>
                  <a:gd name="connsiteX2" fmla="*/ 1715 w 2571"/>
                  <a:gd name="connsiteY2" fmla="*/ 953 h 952"/>
                  <a:gd name="connsiteX3" fmla="*/ 2572 w 2571"/>
                  <a:gd name="connsiteY3" fmla="*/ 57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" h="952">
                    <a:moveTo>
                      <a:pt x="2572" y="571"/>
                    </a:moveTo>
                    <a:lnTo>
                      <a:pt x="0" y="0"/>
                    </a:lnTo>
                    <a:lnTo>
                      <a:pt x="1715" y="953"/>
                    </a:lnTo>
                    <a:lnTo>
                      <a:pt x="2572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2" name="任意多边形: 形状 631">
                <a:extLst>
                  <a:ext uri="{FF2B5EF4-FFF2-40B4-BE49-F238E27FC236}">
                    <a16:creationId xmlns:a16="http://schemas.microsoft.com/office/drawing/2014/main" id="{FCFC8C00-885D-1DFD-D74B-99696452D9CD}"/>
                  </a:ext>
                </a:extLst>
              </p:cNvPr>
              <p:cNvSpPr/>
              <p:nvPr/>
            </p:nvSpPr>
            <p:spPr>
              <a:xfrm>
                <a:off x="8966317" y="3116464"/>
                <a:ext cx="2190" cy="1905"/>
              </a:xfrm>
              <a:custGeom>
                <a:avLst/>
                <a:gdLst>
                  <a:gd name="connsiteX0" fmla="*/ 2191 w 2190"/>
                  <a:gd name="connsiteY0" fmla="*/ 1905 h 1905"/>
                  <a:gd name="connsiteX1" fmla="*/ 1619 w 2190"/>
                  <a:gd name="connsiteY1" fmla="*/ 0 h 1905"/>
                  <a:gd name="connsiteX2" fmla="*/ 0 w 2190"/>
                  <a:gd name="connsiteY2" fmla="*/ 1714 h 1905"/>
                  <a:gd name="connsiteX3" fmla="*/ 2191 w 2190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905">
                    <a:moveTo>
                      <a:pt x="2191" y="1905"/>
                    </a:moveTo>
                    <a:lnTo>
                      <a:pt x="1619" y="0"/>
                    </a:lnTo>
                    <a:lnTo>
                      <a:pt x="0" y="1714"/>
                    </a:lnTo>
                    <a:cubicBezTo>
                      <a:pt x="667" y="1619"/>
                      <a:pt x="1715" y="1429"/>
                      <a:pt x="2191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3" name="任意多边形: 形状 632">
                <a:extLst>
                  <a:ext uri="{FF2B5EF4-FFF2-40B4-BE49-F238E27FC236}">
                    <a16:creationId xmlns:a16="http://schemas.microsoft.com/office/drawing/2014/main" id="{C3DB28E8-C42A-B145-226C-22580D22E604}"/>
                  </a:ext>
                </a:extLst>
              </p:cNvPr>
              <p:cNvSpPr/>
              <p:nvPr/>
            </p:nvSpPr>
            <p:spPr>
              <a:xfrm>
                <a:off x="9314741" y="3132466"/>
                <a:ext cx="2190" cy="1047"/>
              </a:xfrm>
              <a:custGeom>
                <a:avLst/>
                <a:gdLst>
                  <a:gd name="connsiteX0" fmla="*/ 2191 w 2190"/>
                  <a:gd name="connsiteY0" fmla="*/ 1048 h 1047"/>
                  <a:gd name="connsiteX1" fmla="*/ 2191 w 2190"/>
                  <a:gd name="connsiteY1" fmla="*/ 571 h 1047"/>
                  <a:gd name="connsiteX2" fmla="*/ 0 w 2190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1047">
                    <a:moveTo>
                      <a:pt x="2191" y="1048"/>
                    </a:moveTo>
                    <a:lnTo>
                      <a:pt x="2191" y="571"/>
                    </a:lnTo>
                    <a:cubicBezTo>
                      <a:pt x="2191" y="95"/>
                      <a:pt x="1238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4" name="任意多边形: 形状 633">
                <a:extLst>
                  <a:ext uri="{FF2B5EF4-FFF2-40B4-BE49-F238E27FC236}">
                    <a16:creationId xmlns:a16="http://schemas.microsoft.com/office/drawing/2014/main" id="{6E29CAF8-17DC-B056-0E41-E070CEB99BEE}"/>
                  </a:ext>
                </a:extLst>
              </p:cNvPr>
              <p:cNvSpPr/>
              <p:nvPr/>
            </p:nvSpPr>
            <p:spPr>
              <a:xfrm>
                <a:off x="9281785" y="3130370"/>
                <a:ext cx="1142" cy="1809"/>
              </a:xfrm>
              <a:custGeom>
                <a:avLst/>
                <a:gdLst>
                  <a:gd name="connsiteX0" fmla="*/ 571 w 1142"/>
                  <a:gd name="connsiteY0" fmla="*/ 1714 h 1809"/>
                  <a:gd name="connsiteX1" fmla="*/ 1143 w 1142"/>
                  <a:gd name="connsiteY1" fmla="*/ 1810 h 1809"/>
                  <a:gd name="connsiteX2" fmla="*/ 0 w 1142"/>
                  <a:gd name="connsiteY2" fmla="*/ 0 h 1809"/>
                  <a:gd name="connsiteX3" fmla="*/ 571 w 1142"/>
                  <a:gd name="connsiteY3" fmla="*/ 1714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809">
                    <a:moveTo>
                      <a:pt x="571" y="1714"/>
                    </a:moveTo>
                    <a:lnTo>
                      <a:pt x="1143" y="1810"/>
                    </a:lnTo>
                    <a:lnTo>
                      <a:pt x="0" y="0"/>
                    </a:lnTo>
                    <a:lnTo>
                      <a:pt x="571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5" name="任意多边形: 形状 634">
                <a:extLst>
                  <a:ext uri="{FF2B5EF4-FFF2-40B4-BE49-F238E27FC236}">
                    <a16:creationId xmlns:a16="http://schemas.microsoft.com/office/drawing/2014/main" id="{DC905D08-E55A-3C44-0886-79DD43AA986F}"/>
                  </a:ext>
                </a:extLst>
              </p:cNvPr>
              <p:cNvSpPr/>
              <p:nvPr/>
            </p:nvSpPr>
            <p:spPr>
              <a:xfrm>
                <a:off x="9253271" y="3133365"/>
                <a:ext cx="3844" cy="913"/>
              </a:xfrm>
              <a:custGeom>
                <a:avLst/>
                <a:gdLst>
                  <a:gd name="connsiteX0" fmla="*/ 34 w 3844"/>
                  <a:gd name="connsiteY0" fmla="*/ 911 h 913"/>
                  <a:gd name="connsiteX1" fmla="*/ 3844 w 3844"/>
                  <a:gd name="connsiteY1" fmla="*/ 911 h 913"/>
                  <a:gd name="connsiteX2" fmla="*/ 34 w 3844"/>
                  <a:gd name="connsiteY2" fmla="*/ 911 h 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44" h="913">
                    <a:moveTo>
                      <a:pt x="34" y="911"/>
                    </a:moveTo>
                    <a:cubicBezTo>
                      <a:pt x="1273" y="911"/>
                      <a:pt x="2606" y="911"/>
                      <a:pt x="3844" y="911"/>
                    </a:cubicBezTo>
                    <a:cubicBezTo>
                      <a:pt x="1273" y="1006"/>
                      <a:pt x="-252" y="-1185"/>
                      <a:pt x="34" y="9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6" name="任意多边形: 形状 635">
                <a:extLst>
                  <a:ext uri="{FF2B5EF4-FFF2-40B4-BE49-F238E27FC236}">
                    <a16:creationId xmlns:a16="http://schemas.microsoft.com/office/drawing/2014/main" id="{EEFFC7B7-EA03-69F0-6D2A-AFD5BB382A14}"/>
                  </a:ext>
                </a:extLst>
              </p:cNvPr>
              <p:cNvSpPr/>
              <p:nvPr/>
            </p:nvSpPr>
            <p:spPr>
              <a:xfrm>
                <a:off x="9279975" y="3178172"/>
                <a:ext cx="42" cy="1378"/>
              </a:xfrm>
              <a:custGeom>
                <a:avLst/>
                <a:gdLst>
                  <a:gd name="connsiteX0" fmla="*/ 0 w 42"/>
                  <a:gd name="connsiteY0" fmla="*/ 1347 h 1378"/>
                  <a:gd name="connsiteX1" fmla="*/ 0 w 42"/>
                  <a:gd name="connsiteY1" fmla="*/ 14 h 1378"/>
                  <a:gd name="connsiteX2" fmla="*/ 0 w 42"/>
                  <a:gd name="connsiteY2" fmla="*/ 1347 h 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378">
                    <a:moveTo>
                      <a:pt x="0" y="1347"/>
                    </a:moveTo>
                    <a:cubicBezTo>
                      <a:pt x="0" y="1347"/>
                      <a:pt x="0" y="205"/>
                      <a:pt x="0" y="14"/>
                    </a:cubicBezTo>
                    <a:cubicBezTo>
                      <a:pt x="0" y="-177"/>
                      <a:pt x="95" y="1633"/>
                      <a:pt x="0" y="1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7" name="任意多边形: 形状 636">
                <a:extLst>
                  <a:ext uri="{FF2B5EF4-FFF2-40B4-BE49-F238E27FC236}">
                    <a16:creationId xmlns:a16="http://schemas.microsoft.com/office/drawing/2014/main" id="{97C1893E-D53E-1516-6389-C68AE78B7D33}"/>
                  </a:ext>
                </a:extLst>
              </p:cNvPr>
              <p:cNvSpPr/>
              <p:nvPr/>
            </p:nvSpPr>
            <p:spPr>
              <a:xfrm>
                <a:off x="9271403" y="3181805"/>
                <a:ext cx="1047" cy="1238"/>
              </a:xfrm>
              <a:custGeom>
                <a:avLst/>
                <a:gdLst>
                  <a:gd name="connsiteX0" fmla="*/ 952 w 1047"/>
                  <a:gd name="connsiteY0" fmla="*/ 476 h 1238"/>
                  <a:gd name="connsiteX1" fmla="*/ 1048 w 1047"/>
                  <a:gd name="connsiteY1" fmla="*/ 0 h 1238"/>
                  <a:gd name="connsiteX2" fmla="*/ 0 w 1047"/>
                  <a:gd name="connsiteY2" fmla="*/ 1238 h 1238"/>
                  <a:gd name="connsiteX3" fmla="*/ 952 w 1047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238">
                    <a:moveTo>
                      <a:pt x="952" y="476"/>
                    </a:moveTo>
                    <a:lnTo>
                      <a:pt x="1048" y="0"/>
                    </a:lnTo>
                    <a:lnTo>
                      <a:pt x="0" y="1238"/>
                    </a:lnTo>
                    <a:lnTo>
                      <a:pt x="952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8" name="任意多边形: 形状 637">
                <a:extLst>
                  <a:ext uri="{FF2B5EF4-FFF2-40B4-BE49-F238E27FC236}">
                    <a16:creationId xmlns:a16="http://schemas.microsoft.com/office/drawing/2014/main" id="{FEEFB0DF-DE01-AD15-B122-9644B28D1710}"/>
                  </a:ext>
                </a:extLst>
              </p:cNvPr>
              <p:cNvSpPr/>
              <p:nvPr/>
            </p:nvSpPr>
            <p:spPr>
              <a:xfrm>
                <a:off x="9265211" y="3181044"/>
                <a:ext cx="4381" cy="2169"/>
              </a:xfrm>
              <a:custGeom>
                <a:avLst/>
                <a:gdLst>
                  <a:gd name="connsiteX0" fmla="*/ 0 w 4381"/>
                  <a:gd name="connsiteY0" fmla="*/ 1238 h 2169"/>
                  <a:gd name="connsiteX1" fmla="*/ 3810 w 4381"/>
                  <a:gd name="connsiteY1" fmla="*/ 1238 h 2169"/>
                  <a:gd name="connsiteX2" fmla="*/ 3810 w 4381"/>
                  <a:gd name="connsiteY2" fmla="*/ 1714 h 2169"/>
                  <a:gd name="connsiteX3" fmla="*/ 4382 w 4381"/>
                  <a:gd name="connsiteY3" fmla="*/ 0 h 2169"/>
                  <a:gd name="connsiteX4" fmla="*/ 0 w 4381"/>
                  <a:gd name="connsiteY4" fmla="*/ 1238 h 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" h="2169">
                    <a:moveTo>
                      <a:pt x="0" y="1238"/>
                    </a:moveTo>
                    <a:cubicBezTo>
                      <a:pt x="667" y="3334"/>
                      <a:pt x="2572" y="1238"/>
                      <a:pt x="3810" y="1238"/>
                    </a:cubicBezTo>
                    <a:lnTo>
                      <a:pt x="3810" y="1714"/>
                    </a:lnTo>
                    <a:lnTo>
                      <a:pt x="4382" y="0"/>
                    </a:lnTo>
                    <a:cubicBezTo>
                      <a:pt x="3048" y="667"/>
                      <a:pt x="1048" y="1810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9" name="任意多边形: 形状 638">
                <a:extLst>
                  <a:ext uri="{FF2B5EF4-FFF2-40B4-BE49-F238E27FC236}">
                    <a16:creationId xmlns:a16="http://schemas.microsoft.com/office/drawing/2014/main" id="{8E4ABB81-EB29-DA22-CA6D-C4ABF3A9E777}"/>
                  </a:ext>
                </a:extLst>
              </p:cNvPr>
              <p:cNvSpPr/>
              <p:nvPr/>
            </p:nvSpPr>
            <p:spPr>
              <a:xfrm>
                <a:off x="9261568" y="3177710"/>
                <a:ext cx="1071" cy="607"/>
              </a:xfrm>
              <a:custGeom>
                <a:avLst/>
                <a:gdLst>
                  <a:gd name="connsiteX0" fmla="*/ 214 w 1071"/>
                  <a:gd name="connsiteY0" fmla="*/ 0 h 607"/>
                  <a:gd name="connsiteX1" fmla="*/ 1072 w 1071"/>
                  <a:gd name="connsiteY1" fmla="*/ 0 h 607"/>
                  <a:gd name="connsiteX2" fmla="*/ 1072 w 1071"/>
                  <a:gd name="connsiteY2" fmla="*/ 0 h 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1" h="607">
                    <a:moveTo>
                      <a:pt x="214" y="0"/>
                    </a:moveTo>
                    <a:cubicBezTo>
                      <a:pt x="214" y="857"/>
                      <a:pt x="-643" y="762"/>
                      <a:pt x="1072" y="0"/>
                    </a:cubicBezTo>
                    <a:lnTo>
                      <a:pt x="10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0" name="任意多边形: 形状 639">
                <a:extLst>
                  <a:ext uri="{FF2B5EF4-FFF2-40B4-BE49-F238E27FC236}">
                    <a16:creationId xmlns:a16="http://schemas.microsoft.com/office/drawing/2014/main" id="{8E305B72-52A5-F598-A87A-B6A786EA3238}"/>
                  </a:ext>
                </a:extLst>
              </p:cNvPr>
              <p:cNvSpPr/>
              <p:nvPr/>
            </p:nvSpPr>
            <p:spPr>
              <a:xfrm>
                <a:off x="9261783" y="3177509"/>
                <a:ext cx="338" cy="296"/>
              </a:xfrm>
              <a:custGeom>
                <a:avLst/>
                <a:gdLst>
                  <a:gd name="connsiteX0" fmla="*/ 0 w 338"/>
                  <a:gd name="connsiteY0" fmla="*/ 296 h 296"/>
                  <a:gd name="connsiteX1" fmla="*/ 0 w 338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8" h="296">
                    <a:moveTo>
                      <a:pt x="0" y="296"/>
                    </a:moveTo>
                    <a:cubicBezTo>
                      <a:pt x="762" y="296"/>
                      <a:pt x="0" y="-370"/>
                      <a:pt x="0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1" name="任意多边形: 形状 640">
                <a:extLst>
                  <a:ext uri="{FF2B5EF4-FFF2-40B4-BE49-F238E27FC236}">
                    <a16:creationId xmlns:a16="http://schemas.microsoft.com/office/drawing/2014/main" id="{6829D2A9-1FE8-2D9A-6F35-E09A6B01C18E}"/>
                  </a:ext>
                </a:extLst>
              </p:cNvPr>
              <p:cNvSpPr/>
              <p:nvPr/>
            </p:nvSpPr>
            <p:spPr>
              <a:xfrm>
                <a:off x="9258466" y="3176496"/>
                <a:ext cx="1125" cy="1785"/>
              </a:xfrm>
              <a:custGeom>
                <a:avLst/>
                <a:gdLst>
                  <a:gd name="connsiteX0" fmla="*/ 174 w 1125"/>
                  <a:gd name="connsiteY0" fmla="*/ 1785 h 1785"/>
                  <a:gd name="connsiteX1" fmla="*/ 1126 w 1125"/>
                  <a:gd name="connsiteY1" fmla="*/ 1023 h 1785"/>
                  <a:gd name="connsiteX2" fmla="*/ 364 w 1125"/>
                  <a:gd name="connsiteY2" fmla="*/ 71 h 1785"/>
                  <a:gd name="connsiteX3" fmla="*/ 174 w 1125"/>
                  <a:gd name="connsiteY3" fmla="*/ 1785 h 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1785">
                    <a:moveTo>
                      <a:pt x="174" y="1785"/>
                    </a:moveTo>
                    <a:lnTo>
                      <a:pt x="1126" y="1023"/>
                    </a:lnTo>
                    <a:cubicBezTo>
                      <a:pt x="1126" y="547"/>
                      <a:pt x="78" y="452"/>
                      <a:pt x="364" y="71"/>
                    </a:cubicBezTo>
                    <a:cubicBezTo>
                      <a:pt x="650" y="-310"/>
                      <a:pt x="-398" y="928"/>
                      <a:pt x="174" y="17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2" name="任意多边形: 形状 641">
                <a:extLst>
                  <a:ext uri="{FF2B5EF4-FFF2-40B4-BE49-F238E27FC236}">
                    <a16:creationId xmlns:a16="http://schemas.microsoft.com/office/drawing/2014/main" id="{765DBCA8-EFB6-4637-3623-C876B870D7F7}"/>
                  </a:ext>
                </a:extLst>
              </p:cNvPr>
              <p:cNvSpPr/>
              <p:nvPr/>
            </p:nvSpPr>
            <p:spPr>
              <a:xfrm>
                <a:off x="9257687" y="3179551"/>
                <a:ext cx="476" cy="253"/>
              </a:xfrm>
              <a:custGeom>
                <a:avLst/>
                <a:gdLst>
                  <a:gd name="connsiteX0" fmla="*/ 0 w 476"/>
                  <a:gd name="connsiteY0" fmla="*/ 254 h 253"/>
                  <a:gd name="connsiteX1" fmla="*/ 476 w 476"/>
                  <a:gd name="connsiteY1" fmla="*/ 254 h 253"/>
                  <a:gd name="connsiteX2" fmla="*/ 0 w 476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253">
                    <a:moveTo>
                      <a:pt x="0" y="254"/>
                    </a:moveTo>
                    <a:lnTo>
                      <a:pt x="476" y="254"/>
                    </a:lnTo>
                    <a:cubicBezTo>
                      <a:pt x="476" y="254"/>
                      <a:pt x="286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3" name="任意多边形: 形状 642">
                <a:extLst>
                  <a:ext uri="{FF2B5EF4-FFF2-40B4-BE49-F238E27FC236}">
                    <a16:creationId xmlns:a16="http://schemas.microsoft.com/office/drawing/2014/main" id="{5D141708-F554-F69D-3C07-5DD99EA0A74A}"/>
                  </a:ext>
                </a:extLst>
              </p:cNvPr>
              <p:cNvSpPr/>
              <p:nvPr/>
            </p:nvSpPr>
            <p:spPr>
              <a:xfrm>
                <a:off x="9258163" y="3178853"/>
                <a:ext cx="1142" cy="1037"/>
              </a:xfrm>
              <a:custGeom>
                <a:avLst/>
                <a:gdLst>
                  <a:gd name="connsiteX0" fmla="*/ 1143 w 1142"/>
                  <a:gd name="connsiteY0" fmla="*/ 0 h 1037"/>
                  <a:gd name="connsiteX1" fmla="*/ 0 w 1142"/>
                  <a:gd name="connsiteY1" fmla="*/ 571 h 1037"/>
                  <a:gd name="connsiteX2" fmla="*/ 571 w 1142"/>
                  <a:gd name="connsiteY2" fmla="*/ 571 h 1037"/>
                  <a:gd name="connsiteX3" fmla="*/ 1143 w 1142"/>
                  <a:gd name="connsiteY3" fmla="*/ 0 h 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037">
                    <a:moveTo>
                      <a:pt x="1143" y="0"/>
                    </a:moveTo>
                    <a:lnTo>
                      <a:pt x="0" y="571"/>
                    </a:lnTo>
                    <a:cubicBezTo>
                      <a:pt x="0" y="571"/>
                      <a:pt x="0" y="1619"/>
                      <a:pt x="571" y="571"/>
                    </a:cubicBezTo>
                    <a:cubicBezTo>
                      <a:pt x="476" y="953"/>
                      <a:pt x="667" y="381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4" name="任意多边形: 形状 643">
                <a:extLst>
                  <a:ext uri="{FF2B5EF4-FFF2-40B4-BE49-F238E27FC236}">
                    <a16:creationId xmlns:a16="http://schemas.microsoft.com/office/drawing/2014/main" id="{1AA9FE12-9356-8EA2-3745-490A90C774E1}"/>
                  </a:ext>
                </a:extLst>
              </p:cNvPr>
              <p:cNvSpPr/>
              <p:nvPr/>
            </p:nvSpPr>
            <p:spPr>
              <a:xfrm>
                <a:off x="9259877" y="3179101"/>
                <a:ext cx="1428" cy="1466"/>
              </a:xfrm>
              <a:custGeom>
                <a:avLst/>
                <a:gdLst>
                  <a:gd name="connsiteX0" fmla="*/ 0 w 1428"/>
                  <a:gd name="connsiteY0" fmla="*/ 38 h 1466"/>
                  <a:gd name="connsiteX1" fmla="*/ 0 w 1428"/>
                  <a:gd name="connsiteY1" fmla="*/ 1467 h 1466"/>
                  <a:gd name="connsiteX2" fmla="*/ 0 w 1428"/>
                  <a:gd name="connsiteY2" fmla="*/ 38 h 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1466">
                    <a:moveTo>
                      <a:pt x="0" y="38"/>
                    </a:moveTo>
                    <a:cubicBezTo>
                      <a:pt x="571" y="514"/>
                      <a:pt x="1334" y="800"/>
                      <a:pt x="0" y="1467"/>
                    </a:cubicBezTo>
                    <a:cubicBezTo>
                      <a:pt x="1905" y="1181"/>
                      <a:pt x="1905" y="-248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5" name="任意多边形: 形状 644">
                <a:extLst>
                  <a:ext uri="{FF2B5EF4-FFF2-40B4-BE49-F238E27FC236}">
                    <a16:creationId xmlns:a16="http://schemas.microsoft.com/office/drawing/2014/main" id="{FFD50F65-3F98-D055-8A33-EC43E25400A7}"/>
                  </a:ext>
                </a:extLst>
              </p:cNvPr>
              <p:cNvSpPr/>
              <p:nvPr/>
            </p:nvSpPr>
            <p:spPr>
              <a:xfrm>
                <a:off x="9264831" y="3184054"/>
                <a:ext cx="1428" cy="990"/>
              </a:xfrm>
              <a:custGeom>
                <a:avLst/>
                <a:gdLst>
                  <a:gd name="connsiteX0" fmla="*/ 0 w 1428"/>
                  <a:gd name="connsiteY0" fmla="*/ 323 h 990"/>
                  <a:gd name="connsiteX1" fmla="*/ 762 w 1428"/>
                  <a:gd name="connsiteY1" fmla="*/ 990 h 990"/>
                  <a:gd name="connsiteX2" fmla="*/ 1429 w 1428"/>
                  <a:gd name="connsiteY2" fmla="*/ 228 h 990"/>
                  <a:gd name="connsiteX3" fmla="*/ 0 w 1428"/>
                  <a:gd name="connsiteY3" fmla="*/ 323 h 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990">
                    <a:moveTo>
                      <a:pt x="0" y="323"/>
                    </a:moveTo>
                    <a:lnTo>
                      <a:pt x="762" y="990"/>
                    </a:lnTo>
                    <a:lnTo>
                      <a:pt x="1429" y="228"/>
                    </a:lnTo>
                    <a:cubicBezTo>
                      <a:pt x="1429" y="228"/>
                      <a:pt x="0" y="-344"/>
                      <a:pt x="0" y="3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6" name="任意多边形: 形状 645">
                <a:extLst>
                  <a:ext uri="{FF2B5EF4-FFF2-40B4-BE49-F238E27FC236}">
                    <a16:creationId xmlns:a16="http://schemas.microsoft.com/office/drawing/2014/main" id="{429839A2-1E54-1785-C568-E08AE223C38E}"/>
                  </a:ext>
                </a:extLst>
              </p:cNvPr>
              <p:cNvSpPr/>
              <p:nvPr/>
            </p:nvSpPr>
            <p:spPr>
              <a:xfrm>
                <a:off x="9252200" y="3177138"/>
                <a:ext cx="818" cy="1809"/>
              </a:xfrm>
              <a:custGeom>
                <a:avLst/>
                <a:gdLst>
                  <a:gd name="connsiteX0" fmla="*/ 57 w 818"/>
                  <a:gd name="connsiteY0" fmla="*/ 0 h 1809"/>
                  <a:gd name="connsiteX1" fmla="*/ 57 w 818"/>
                  <a:gd name="connsiteY1" fmla="*/ 1810 h 1809"/>
                  <a:gd name="connsiteX2" fmla="*/ 819 w 818"/>
                  <a:gd name="connsiteY2" fmla="*/ 1238 h 1809"/>
                  <a:gd name="connsiteX3" fmla="*/ 57 w 818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" h="1809">
                    <a:moveTo>
                      <a:pt x="57" y="0"/>
                    </a:moveTo>
                    <a:cubicBezTo>
                      <a:pt x="-19" y="600"/>
                      <a:pt x="-19" y="1210"/>
                      <a:pt x="57" y="1810"/>
                    </a:cubicBezTo>
                    <a:lnTo>
                      <a:pt x="819" y="1238"/>
                    </a:lnTo>
                    <a:cubicBezTo>
                      <a:pt x="819" y="1238"/>
                      <a:pt x="57" y="667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7" name="任意多边形: 形状 646">
                <a:extLst>
                  <a:ext uri="{FF2B5EF4-FFF2-40B4-BE49-F238E27FC236}">
                    <a16:creationId xmlns:a16="http://schemas.microsoft.com/office/drawing/2014/main" id="{E2589015-1BA1-561C-ABF6-3C525C859B28}"/>
                  </a:ext>
                </a:extLst>
              </p:cNvPr>
              <p:cNvSpPr/>
              <p:nvPr/>
            </p:nvSpPr>
            <p:spPr>
              <a:xfrm>
                <a:off x="9251781" y="3178948"/>
                <a:ext cx="1069" cy="776"/>
              </a:xfrm>
              <a:custGeom>
                <a:avLst/>
                <a:gdLst>
                  <a:gd name="connsiteX0" fmla="*/ 1048 w 1069"/>
                  <a:gd name="connsiteY0" fmla="*/ 0 h 776"/>
                  <a:gd name="connsiteX1" fmla="*/ 0 w 1069"/>
                  <a:gd name="connsiteY1" fmla="*/ 762 h 776"/>
                  <a:gd name="connsiteX2" fmla="*/ 1048 w 1069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" h="776">
                    <a:moveTo>
                      <a:pt x="1048" y="0"/>
                    </a:moveTo>
                    <a:lnTo>
                      <a:pt x="0" y="762"/>
                    </a:lnTo>
                    <a:cubicBezTo>
                      <a:pt x="952" y="857"/>
                      <a:pt x="1143" y="476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8" name="任意多边形: 形状 647">
                <a:extLst>
                  <a:ext uri="{FF2B5EF4-FFF2-40B4-BE49-F238E27FC236}">
                    <a16:creationId xmlns:a16="http://schemas.microsoft.com/office/drawing/2014/main" id="{764DDB84-7F9E-250C-D25C-AFA8242C11A3}"/>
                  </a:ext>
                </a:extLst>
              </p:cNvPr>
              <p:cNvSpPr/>
              <p:nvPr/>
            </p:nvSpPr>
            <p:spPr>
              <a:xfrm>
                <a:off x="9257115" y="3180472"/>
                <a:ext cx="2190" cy="1619"/>
              </a:xfrm>
              <a:custGeom>
                <a:avLst/>
                <a:gdLst>
                  <a:gd name="connsiteX0" fmla="*/ 381 w 2190"/>
                  <a:gd name="connsiteY0" fmla="*/ 1619 h 1619"/>
                  <a:gd name="connsiteX1" fmla="*/ 2191 w 2190"/>
                  <a:gd name="connsiteY1" fmla="*/ 0 h 1619"/>
                  <a:gd name="connsiteX2" fmla="*/ 0 w 2190"/>
                  <a:gd name="connsiteY2" fmla="*/ 1619 h 1619"/>
                  <a:gd name="connsiteX3" fmla="*/ 381 w 2190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619">
                    <a:moveTo>
                      <a:pt x="381" y="1619"/>
                    </a:moveTo>
                    <a:lnTo>
                      <a:pt x="2191" y="0"/>
                    </a:lnTo>
                    <a:lnTo>
                      <a:pt x="0" y="1619"/>
                    </a:lnTo>
                    <a:lnTo>
                      <a:pt x="38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9" name="任意多边形: 形状 648">
                <a:extLst>
                  <a:ext uri="{FF2B5EF4-FFF2-40B4-BE49-F238E27FC236}">
                    <a16:creationId xmlns:a16="http://schemas.microsoft.com/office/drawing/2014/main" id="{48321621-A336-DE68-7671-C1C94BF1C4BF}"/>
                  </a:ext>
                </a:extLst>
              </p:cNvPr>
              <p:cNvSpPr/>
              <p:nvPr/>
            </p:nvSpPr>
            <p:spPr>
              <a:xfrm>
                <a:off x="9247781" y="3176091"/>
                <a:ext cx="1047" cy="1523"/>
              </a:xfrm>
              <a:custGeom>
                <a:avLst/>
                <a:gdLst>
                  <a:gd name="connsiteX0" fmla="*/ 476 w 1047"/>
                  <a:gd name="connsiteY0" fmla="*/ 1048 h 1523"/>
                  <a:gd name="connsiteX1" fmla="*/ 1048 w 1047"/>
                  <a:gd name="connsiteY1" fmla="*/ 0 h 1523"/>
                  <a:gd name="connsiteX2" fmla="*/ 0 w 1047"/>
                  <a:gd name="connsiteY2" fmla="*/ 1524 h 1523"/>
                  <a:gd name="connsiteX3" fmla="*/ 476 w 1047"/>
                  <a:gd name="connsiteY3" fmla="*/ 1048 h 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523">
                    <a:moveTo>
                      <a:pt x="476" y="1048"/>
                    </a:moveTo>
                    <a:lnTo>
                      <a:pt x="1048" y="0"/>
                    </a:lnTo>
                    <a:lnTo>
                      <a:pt x="0" y="1524"/>
                    </a:lnTo>
                    <a:lnTo>
                      <a:pt x="476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0" name="任意多边形: 形状 649">
                <a:extLst>
                  <a:ext uri="{FF2B5EF4-FFF2-40B4-BE49-F238E27FC236}">
                    <a16:creationId xmlns:a16="http://schemas.microsoft.com/office/drawing/2014/main" id="{FD7CC7E6-96AC-9841-B511-FB312E4DF89F}"/>
                  </a:ext>
                </a:extLst>
              </p:cNvPr>
              <p:cNvSpPr/>
              <p:nvPr/>
            </p:nvSpPr>
            <p:spPr>
              <a:xfrm>
                <a:off x="9243350" y="3175228"/>
                <a:ext cx="2278" cy="2100"/>
              </a:xfrm>
              <a:custGeom>
                <a:avLst/>
                <a:gdLst>
                  <a:gd name="connsiteX0" fmla="*/ 2145 w 2278"/>
                  <a:gd name="connsiteY0" fmla="*/ 2101 h 2100"/>
                  <a:gd name="connsiteX1" fmla="*/ 2145 w 2278"/>
                  <a:gd name="connsiteY1" fmla="*/ 101 h 2100"/>
                  <a:gd name="connsiteX2" fmla="*/ 144 w 2278"/>
                  <a:gd name="connsiteY2" fmla="*/ 1625 h 2100"/>
                  <a:gd name="connsiteX3" fmla="*/ 2145 w 2278"/>
                  <a:gd name="connsiteY3" fmla="*/ 2101 h 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" h="2100">
                    <a:moveTo>
                      <a:pt x="2145" y="2101"/>
                    </a:moveTo>
                    <a:cubicBezTo>
                      <a:pt x="2145" y="1243"/>
                      <a:pt x="1478" y="577"/>
                      <a:pt x="2145" y="101"/>
                    </a:cubicBezTo>
                    <a:cubicBezTo>
                      <a:pt x="2811" y="-376"/>
                      <a:pt x="811" y="958"/>
                      <a:pt x="144" y="1625"/>
                    </a:cubicBezTo>
                    <a:cubicBezTo>
                      <a:pt x="-522" y="2291"/>
                      <a:pt x="1288" y="1339"/>
                      <a:pt x="2145" y="21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1" name="任意多边形: 形状 650">
                <a:extLst>
                  <a:ext uri="{FF2B5EF4-FFF2-40B4-BE49-F238E27FC236}">
                    <a16:creationId xmlns:a16="http://schemas.microsoft.com/office/drawing/2014/main" id="{CFEC5C27-7D7B-13CB-954F-008594A0A928}"/>
                  </a:ext>
                </a:extLst>
              </p:cNvPr>
              <p:cNvSpPr/>
              <p:nvPr/>
            </p:nvSpPr>
            <p:spPr>
              <a:xfrm>
                <a:off x="9242733" y="3176852"/>
                <a:ext cx="952" cy="952"/>
              </a:xfrm>
              <a:custGeom>
                <a:avLst/>
                <a:gdLst>
                  <a:gd name="connsiteX0" fmla="*/ 0 w 952"/>
                  <a:gd name="connsiteY0" fmla="*/ 953 h 952"/>
                  <a:gd name="connsiteX1" fmla="*/ 953 w 952"/>
                  <a:gd name="connsiteY1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" h="952">
                    <a:moveTo>
                      <a:pt x="0" y="953"/>
                    </a:moveTo>
                    <a:cubicBezTo>
                      <a:pt x="381" y="714"/>
                      <a:pt x="714" y="381"/>
                      <a:pt x="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2" name="任意多边形: 形状 651">
                <a:extLst>
                  <a:ext uri="{FF2B5EF4-FFF2-40B4-BE49-F238E27FC236}">
                    <a16:creationId xmlns:a16="http://schemas.microsoft.com/office/drawing/2014/main" id="{F44D7837-5D75-0344-78F9-8A0BD2667583}"/>
                  </a:ext>
                </a:extLst>
              </p:cNvPr>
              <p:cNvSpPr/>
              <p:nvPr/>
            </p:nvSpPr>
            <p:spPr>
              <a:xfrm>
                <a:off x="9249019" y="3178186"/>
                <a:ext cx="857" cy="1238"/>
              </a:xfrm>
              <a:custGeom>
                <a:avLst/>
                <a:gdLst>
                  <a:gd name="connsiteX0" fmla="*/ 857 w 857"/>
                  <a:gd name="connsiteY0" fmla="*/ 1238 h 1238"/>
                  <a:gd name="connsiteX1" fmla="*/ 0 w 857"/>
                  <a:gd name="connsiteY1" fmla="*/ 0 h 1238"/>
                  <a:gd name="connsiteX2" fmla="*/ 0 w 857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1238">
                    <a:moveTo>
                      <a:pt x="857" y="1238"/>
                    </a:moveTo>
                    <a:cubicBezTo>
                      <a:pt x="857" y="1238"/>
                      <a:pt x="857" y="286"/>
                      <a:pt x="0" y="0"/>
                    </a:cubicBezTo>
                    <a:lnTo>
                      <a:pt x="0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3" name="任意多边形: 形状 652">
                <a:extLst>
                  <a:ext uri="{FF2B5EF4-FFF2-40B4-BE49-F238E27FC236}">
                    <a16:creationId xmlns:a16="http://schemas.microsoft.com/office/drawing/2014/main" id="{521DB336-C62E-0412-9474-353B65E13472}"/>
                  </a:ext>
                </a:extLst>
              </p:cNvPr>
              <p:cNvSpPr/>
              <p:nvPr/>
            </p:nvSpPr>
            <p:spPr>
              <a:xfrm>
                <a:off x="9248543" y="3179519"/>
                <a:ext cx="952" cy="9525"/>
              </a:xfrm>
              <a:custGeom>
                <a:avLst/>
                <a:gdLst>
                  <a:gd name="connsiteX0" fmla="*/ 953 w 952"/>
                  <a:gd name="connsiteY0" fmla="*/ 0 h 9525"/>
                  <a:gd name="connsiteX1" fmla="*/ 0 w 95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" h="9525">
                    <a:moveTo>
                      <a:pt x="95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4" name="任意多边形: 形状 653">
                <a:extLst>
                  <a:ext uri="{FF2B5EF4-FFF2-40B4-BE49-F238E27FC236}">
                    <a16:creationId xmlns:a16="http://schemas.microsoft.com/office/drawing/2014/main" id="{CB15A404-4EAB-5BA9-6EC6-79EF421F7240}"/>
                  </a:ext>
                </a:extLst>
              </p:cNvPr>
              <p:cNvSpPr/>
              <p:nvPr/>
            </p:nvSpPr>
            <p:spPr>
              <a:xfrm>
                <a:off x="9249972" y="3179424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5" name="任意多边形: 形状 654">
                <a:extLst>
                  <a:ext uri="{FF2B5EF4-FFF2-40B4-BE49-F238E27FC236}">
                    <a16:creationId xmlns:a16="http://schemas.microsoft.com/office/drawing/2014/main" id="{7DBB1AC3-C86A-8639-9AB6-CDDF093659C7}"/>
                  </a:ext>
                </a:extLst>
              </p:cNvPr>
              <p:cNvSpPr/>
              <p:nvPr/>
            </p:nvSpPr>
            <p:spPr>
              <a:xfrm>
                <a:off x="9253401" y="3180948"/>
                <a:ext cx="1237" cy="2476"/>
              </a:xfrm>
              <a:custGeom>
                <a:avLst/>
                <a:gdLst>
                  <a:gd name="connsiteX0" fmla="*/ 1237 w 1237"/>
                  <a:gd name="connsiteY0" fmla="*/ 0 h 2476"/>
                  <a:gd name="connsiteX1" fmla="*/ 571 w 1237"/>
                  <a:gd name="connsiteY1" fmla="*/ 2477 h 2476"/>
                  <a:gd name="connsiteX2" fmla="*/ 1237 w 1237"/>
                  <a:gd name="connsiteY2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7" h="2476">
                    <a:moveTo>
                      <a:pt x="1237" y="0"/>
                    </a:moveTo>
                    <a:cubicBezTo>
                      <a:pt x="571" y="667"/>
                      <a:pt x="-763" y="1429"/>
                      <a:pt x="571" y="2477"/>
                    </a:cubicBezTo>
                    <a:cubicBezTo>
                      <a:pt x="1047" y="1619"/>
                      <a:pt x="285" y="1048"/>
                      <a:pt x="12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6" name="任意多边形: 形状 655">
                <a:extLst>
                  <a:ext uri="{FF2B5EF4-FFF2-40B4-BE49-F238E27FC236}">
                    <a16:creationId xmlns:a16="http://schemas.microsoft.com/office/drawing/2014/main" id="{C2C47DA6-952A-0CFC-8D87-DE0E13E17A14}"/>
                  </a:ext>
                </a:extLst>
              </p:cNvPr>
              <p:cNvSpPr/>
              <p:nvPr/>
            </p:nvSpPr>
            <p:spPr>
              <a:xfrm>
                <a:off x="9250543" y="3179901"/>
                <a:ext cx="1142" cy="1142"/>
              </a:xfrm>
              <a:custGeom>
                <a:avLst/>
                <a:gdLst>
                  <a:gd name="connsiteX0" fmla="*/ 0 w 1142"/>
                  <a:gd name="connsiteY0" fmla="*/ 1143 h 1142"/>
                  <a:gd name="connsiteX1" fmla="*/ 1143 w 1142"/>
                  <a:gd name="connsiteY1" fmla="*/ 1143 h 1142"/>
                  <a:gd name="connsiteX2" fmla="*/ 1143 w 1142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1142">
                    <a:moveTo>
                      <a:pt x="0" y="1143"/>
                    </a:moveTo>
                    <a:lnTo>
                      <a:pt x="1143" y="1143"/>
                    </a:lnTo>
                    <a:cubicBezTo>
                      <a:pt x="1143" y="1143"/>
                      <a:pt x="1143" y="286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7" name="任意多边形: 形状 656">
                <a:extLst>
                  <a:ext uri="{FF2B5EF4-FFF2-40B4-BE49-F238E27FC236}">
                    <a16:creationId xmlns:a16="http://schemas.microsoft.com/office/drawing/2014/main" id="{4E80B958-7910-8786-8997-A689516AF3C7}"/>
                  </a:ext>
                </a:extLst>
              </p:cNvPr>
              <p:cNvSpPr/>
              <p:nvPr/>
            </p:nvSpPr>
            <p:spPr>
              <a:xfrm>
                <a:off x="9249972" y="3180948"/>
                <a:ext cx="571" cy="476"/>
              </a:xfrm>
              <a:custGeom>
                <a:avLst/>
                <a:gdLst>
                  <a:gd name="connsiteX0" fmla="*/ 0 w 571"/>
                  <a:gd name="connsiteY0" fmla="*/ 476 h 476"/>
                  <a:gd name="connsiteX1" fmla="*/ 571 w 571"/>
                  <a:gd name="connsiteY1" fmla="*/ 95 h 476"/>
                  <a:gd name="connsiteX2" fmla="*/ 95 w 571"/>
                  <a:gd name="connsiteY2" fmla="*/ 0 h 476"/>
                  <a:gd name="connsiteX3" fmla="*/ 0 w 571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476">
                    <a:moveTo>
                      <a:pt x="0" y="476"/>
                    </a:moveTo>
                    <a:lnTo>
                      <a:pt x="571" y="95"/>
                    </a:lnTo>
                    <a:lnTo>
                      <a:pt x="95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8" name="任意多边形: 形状 657">
                <a:extLst>
                  <a:ext uri="{FF2B5EF4-FFF2-40B4-BE49-F238E27FC236}">
                    <a16:creationId xmlns:a16="http://schemas.microsoft.com/office/drawing/2014/main" id="{2B137B65-D894-BECF-0B78-47AE1F53D774}"/>
                  </a:ext>
                </a:extLst>
              </p:cNvPr>
              <p:cNvSpPr/>
              <p:nvPr/>
            </p:nvSpPr>
            <p:spPr>
              <a:xfrm>
                <a:off x="9242733" y="3178948"/>
                <a:ext cx="2095" cy="869"/>
              </a:xfrm>
              <a:custGeom>
                <a:avLst/>
                <a:gdLst>
                  <a:gd name="connsiteX0" fmla="*/ 1619 w 2095"/>
                  <a:gd name="connsiteY0" fmla="*/ 0 h 869"/>
                  <a:gd name="connsiteX1" fmla="*/ 0 w 2095"/>
                  <a:gd name="connsiteY1" fmla="*/ 762 h 869"/>
                  <a:gd name="connsiteX2" fmla="*/ 2000 w 2095"/>
                  <a:gd name="connsiteY2" fmla="*/ 762 h 869"/>
                  <a:gd name="connsiteX3" fmla="*/ 1619 w 2095"/>
                  <a:gd name="connsiteY3" fmla="*/ 0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" h="869">
                    <a:moveTo>
                      <a:pt x="1619" y="0"/>
                    </a:moveTo>
                    <a:cubicBezTo>
                      <a:pt x="1200" y="457"/>
                      <a:pt x="619" y="724"/>
                      <a:pt x="0" y="762"/>
                    </a:cubicBezTo>
                    <a:cubicBezTo>
                      <a:pt x="657" y="905"/>
                      <a:pt x="1343" y="905"/>
                      <a:pt x="2000" y="762"/>
                    </a:cubicBezTo>
                    <a:cubicBezTo>
                      <a:pt x="2000" y="762"/>
                      <a:pt x="2381" y="0"/>
                      <a:pt x="1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9" name="任意多边形: 形状 658">
                <a:extLst>
                  <a:ext uri="{FF2B5EF4-FFF2-40B4-BE49-F238E27FC236}">
                    <a16:creationId xmlns:a16="http://schemas.microsoft.com/office/drawing/2014/main" id="{5218A897-EFAE-B585-BD89-10D3156AB71E}"/>
                  </a:ext>
                </a:extLst>
              </p:cNvPr>
              <p:cNvSpPr/>
              <p:nvPr/>
            </p:nvSpPr>
            <p:spPr>
              <a:xfrm>
                <a:off x="9246828" y="3179329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3A8F3AF5-FE25-C708-B4DA-3B898034D649}"/>
                  </a:ext>
                </a:extLst>
              </p:cNvPr>
              <p:cNvSpPr/>
              <p:nvPr/>
            </p:nvSpPr>
            <p:spPr>
              <a:xfrm>
                <a:off x="9236541" y="317961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1" name="任意多边形: 形状 660">
                <a:extLst>
                  <a:ext uri="{FF2B5EF4-FFF2-40B4-BE49-F238E27FC236}">
                    <a16:creationId xmlns:a16="http://schemas.microsoft.com/office/drawing/2014/main" id="{C20331AD-6DF6-40D2-0F66-A088CEA63787}"/>
                  </a:ext>
                </a:extLst>
              </p:cNvPr>
              <p:cNvSpPr/>
              <p:nvPr/>
            </p:nvSpPr>
            <p:spPr>
              <a:xfrm>
                <a:off x="9244709" y="3179805"/>
                <a:ext cx="1166" cy="487"/>
              </a:xfrm>
              <a:custGeom>
                <a:avLst/>
                <a:gdLst>
                  <a:gd name="connsiteX0" fmla="*/ 119 w 1166"/>
                  <a:gd name="connsiteY0" fmla="*/ 476 h 487"/>
                  <a:gd name="connsiteX1" fmla="*/ 1167 w 1166"/>
                  <a:gd name="connsiteY1" fmla="*/ 0 h 487"/>
                  <a:gd name="connsiteX2" fmla="*/ 24 w 1166"/>
                  <a:gd name="connsiteY2" fmla="*/ 0 h 487"/>
                  <a:gd name="connsiteX3" fmla="*/ 119 w 1166"/>
                  <a:gd name="connsiteY3" fmla="*/ 476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6" h="487">
                    <a:moveTo>
                      <a:pt x="119" y="476"/>
                    </a:moveTo>
                    <a:cubicBezTo>
                      <a:pt x="119" y="476"/>
                      <a:pt x="881" y="476"/>
                      <a:pt x="1167" y="0"/>
                    </a:cubicBezTo>
                    <a:cubicBezTo>
                      <a:pt x="795" y="95"/>
                      <a:pt x="395" y="95"/>
                      <a:pt x="24" y="0"/>
                    </a:cubicBezTo>
                    <a:cubicBezTo>
                      <a:pt x="24" y="0"/>
                      <a:pt x="-71" y="571"/>
                      <a:pt x="119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2" name="任意多边形: 形状 661">
                <a:extLst>
                  <a:ext uri="{FF2B5EF4-FFF2-40B4-BE49-F238E27FC236}">
                    <a16:creationId xmlns:a16="http://schemas.microsoft.com/office/drawing/2014/main" id="{292978EA-ADD4-C76A-FF23-ADF8D421B91A}"/>
                  </a:ext>
                </a:extLst>
              </p:cNvPr>
              <p:cNvSpPr/>
              <p:nvPr/>
            </p:nvSpPr>
            <p:spPr>
              <a:xfrm>
                <a:off x="9240637" y="3178323"/>
                <a:ext cx="857" cy="720"/>
              </a:xfrm>
              <a:custGeom>
                <a:avLst/>
                <a:gdLst>
                  <a:gd name="connsiteX0" fmla="*/ 0 w 857"/>
                  <a:gd name="connsiteY0" fmla="*/ 53 h 720"/>
                  <a:gd name="connsiteX1" fmla="*/ 857 w 857"/>
                  <a:gd name="connsiteY1" fmla="*/ 720 h 720"/>
                  <a:gd name="connsiteX2" fmla="*/ 0 w 857"/>
                  <a:gd name="connsiteY2" fmla="*/ 53 h 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720">
                    <a:moveTo>
                      <a:pt x="0" y="53"/>
                    </a:moveTo>
                    <a:lnTo>
                      <a:pt x="857" y="720"/>
                    </a:lnTo>
                    <a:cubicBezTo>
                      <a:pt x="857" y="720"/>
                      <a:pt x="95" y="-232"/>
                      <a:pt x="0" y="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3" name="任意多边形: 形状 662">
                <a:extLst>
                  <a:ext uri="{FF2B5EF4-FFF2-40B4-BE49-F238E27FC236}">
                    <a16:creationId xmlns:a16="http://schemas.microsoft.com/office/drawing/2014/main" id="{581F79BB-5248-2239-467E-B025F8B57B61}"/>
                  </a:ext>
                </a:extLst>
              </p:cNvPr>
              <p:cNvSpPr/>
              <p:nvPr/>
            </p:nvSpPr>
            <p:spPr>
              <a:xfrm>
                <a:off x="9246542" y="3178959"/>
                <a:ext cx="9525" cy="84"/>
              </a:xfrm>
              <a:custGeom>
                <a:avLst/>
                <a:gdLst>
                  <a:gd name="connsiteX0" fmla="*/ 0 w 9525"/>
                  <a:gd name="connsiteY0" fmla="*/ 85 h 84"/>
                  <a:gd name="connsiteX1" fmla="*/ 0 w 9525"/>
                  <a:gd name="connsiteY1" fmla="*/ 85 h 84"/>
                  <a:gd name="connsiteX2" fmla="*/ 0 w 9525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0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4" name="任意多边形: 形状 663">
                <a:extLst>
                  <a:ext uri="{FF2B5EF4-FFF2-40B4-BE49-F238E27FC236}">
                    <a16:creationId xmlns:a16="http://schemas.microsoft.com/office/drawing/2014/main" id="{D594875F-AC98-CC99-FB22-CB78292A98BB}"/>
                  </a:ext>
                </a:extLst>
              </p:cNvPr>
              <p:cNvSpPr/>
              <p:nvPr/>
            </p:nvSpPr>
            <p:spPr>
              <a:xfrm>
                <a:off x="9245876" y="3179043"/>
                <a:ext cx="857" cy="761"/>
              </a:xfrm>
              <a:custGeom>
                <a:avLst/>
                <a:gdLst>
                  <a:gd name="connsiteX0" fmla="*/ 667 w 857"/>
                  <a:gd name="connsiteY0" fmla="*/ 0 h 761"/>
                  <a:gd name="connsiteX1" fmla="*/ 0 w 857"/>
                  <a:gd name="connsiteY1" fmla="*/ 762 h 761"/>
                  <a:gd name="connsiteX2" fmla="*/ 858 w 857"/>
                  <a:gd name="connsiteY2" fmla="*/ 762 h 761"/>
                  <a:gd name="connsiteX3" fmla="*/ 667 w 857"/>
                  <a:gd name="connsiteY3" fmla="*/ 0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61">
                    <a:moveTo>
                      <a:pt x="667" y="0"/>
                    </a:moveTo>
                    <a:lnTo>
                      <a:pt x="0" y="762"/>
                    </a:lnTo>
                    <a:lnTo>
                      <a:pt x="858" y="762"/>
                    </a:lnTo>
                    <a:cubicBezTo>
                      <a:pt x="858" y="762"/>
                      <a:pt x="762" y="95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5" name="任意多边形: 形状 664">
                <a:extLst>
                  <a:ext uri="{FF2B5EF4-FFF2-40B4-BE49-F238E27FC236}">
                    <a16:creationId xmlns:a16="http://schemas.microsoft.com/office/drawing/2014/main" id="{16CC4BEC-B09D-B8A4-A356-940B706AC388}"/>
                  </a:ext>
                </a:extLst>
              </p:cNvPr>
              <p:cNvSpPr/>
              <p:nvPr/>
            </p:nvSpPr>
            <p:spPr>
              <a:xfrm>
                <a:off x="9233455" y="3179901"/>
                <a:ext cx="4292" cy="7810"/>
              </a:xfrm>
              <a:custGeom>
                <a:avLst/>
                <a:gdLst>
                  <a:gd name="connsiteX0" fmla="*/ 1277 w 4292"/>
                  <a:gd name="connsiteY0" fmla="*/ 7811 h 7810"/>
                  <a:gd name="connsiteX1" fmla="*/ 3849 w 4292"/>
                  <a:gd name="connsiteY1" fmla="*/ 6763 h 7810"/>
                  <a:gd name="connsiteX2" fmla="*/ 3182 w 4292"/>
                  <a:gd name="connsiteY2" fmla="*/ 0 h 7810"/>
                  <a:gd name="connsiteX3" fmla="*/ 2039 w 4292"/>
                  <a:gd name="connsiteY3" fmla="*/ 1619 h 7810"/>
                  <a:gd name="connsiteX4" fmla="*/ 3658 w 4292"/>
                  <a:gd name="connsiteY4" fmla="*/ 4191 h 7810"/>
                  <a:gd name="connsiteX5" fmla="*/ 1658 w 4292"/>
                  <a:gd name="connsiteY5" fmla="*/ 3143 h 7810"/>
                  <a:gd name="connsiteX6" fmla="*/ 39 w 4292"/>
                  <a:gd name="connsiteY6" fmla="*/ 7334 h 7810"/>
                  <a:gd name="connsiteX7" fmla="*/ 1372 w 4292"/>
                  <a:gd name="connsiteY7" fmla="*/ 6667 h 7810"/>
                  <a:gd name="connsiteX8" fmla="*/ 1277 w 4292"/>
                  <a:gd name="connsiteY8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92" h="7810">
                    <a:moveTo>
                      <a:pt x="1277" y="7811"/>
                    </a:moveTo>
                    <a:cubicBezTo>
                      <a:pt x="1277" y="6667"/>
                      <a:pt x="2706" y="5524"/>
                      <a:pt x="3849" y="6763"/>
                    </a:cubicBezTo>
                    <a:cubicBezTo>
                      <a:pt x="4897" y="5905"/>
                      <a:pt x="3849" y="2096"/>
                      <a:pt x="3182" y="0"/>
                    </a:cubicBezTo>
                    <a:cubicBezTo>
                      <a:pt x="3182" y="0"/>
                      <a:pt x="3182" y="953"/>
                      <a:pt x="2039" y="1619"/>
                    </a:cubicBezTo>
                    <a:cubicBezTo>
                      <a:pt x="2039" y="2286"/>
                      <a:pt x="4611" y="3143"/>
                      <a:pt x="3658" y="4191"/>
                    </a:cubicBezTo>
                    <a:cubicBezTo>
                      <a:pt x="2706" y="5239"/>
                      <a:pt x="2325" y="4191"/>
                      <a:pt x="1658" y="3143"/>
                    </a:cubicBezTo>
                    <a:cubicBezTo>
                      <a:pt x="2230" y="4572"/>
                      <a:pt x="-342" y="5239"/>
                      <a:pt x="39" y="7334"/>
                    </a:cubicBezTo>
                    <a:lnTo>
                      <a:pt x="1372" y="6667"/>
                    </a:lnTo>
                    <a:cubicBezTo>
                      <a:pt x="1372" y="6667"/>
                      <a:pt x="896" y="7525"/>
                      <a:pt x="1277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6" name="任意多边形: 形状 665">
                <a:extLst>
                  <a:ext uri="{FF2B5EF4-FFF2-40B4-BE49-F238E27FC236}">
                    <a16:creationId xmlns:a16="http://schemas.microsoft.com/office/drawing/2014/main" id="{5B3CA2C2-86D0-24A0-9CE3-804DF1E9A037}"/>
                  </a:ext>
                </a:extLst>
              </p:cNvPr>
              <p:cNvSpPr/>
              <p:nvPr/>
            </p:nvSpPr>
            <p:spPr>
              <a:xfrm>
                <a:off x="9236732" y="3178377"/>
                <a:ext cx="2571" cy="1619"/>
              </a:xfrm>
              <a:custGeom>
                <a:avLst/>
                <a:gdLst>
                  <a:gd name="connsiteX0" fmla="*/ 2096 w 2571"/>
                  <a:gd name="connsiteY0" fmla="*/ 1619 h 1619"/>
                  <a:gd name="connsiteX1" fmla="*/ 2572 w 2571"/>
                  <a:gd name="connsiteY1" fmla="*/ 1619 h 1619"/>
                  <a:gd name="connsiteX2" fmla="*/ 953 w 2571"/>
                  <a:gd name="connsiteY2" fmla="*/ 0 h 1619"/>
                  <a:gd name="connsiteX3" fmla="*/ 0 w 2571"/>
                  <a:gd name="connsiteY3" fmla="*/ 1429 h 1619"/>
                  <a:gd name="connsiteX4" fmla="*/ 2286 w 2571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" h="1619">
                    <a:moveTo>
                      <a:pt x="2096" y="1619"/>
                    </a:moveTo>
                    <a:lnTo>
                      <a:pt x="2572" y="1619"/>
                    </a:lnTo>
                    <a:cubicBezTo>
                      <a:pt x="1934" y="1181"/>
                      <a:pt x="1391" y="638"/>
                      <a:pt x="953" y="0"/>
                    </a:cubicBezTo>
                    <a:cubicBezTo>
                      <a:pt x="191" y="571"/>
                      <a:pt x="0" y="1048"/>
                      <a:pt x="0" y="1429"/>
                    </a:cubicBezTo>
                    <a:lnTo>
                      <a:pt x="2286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7" name="任意多边形: 形状 666">
                <a:extLst>
                  <a:ext uri="{FF2B5EF4-FFF2-40B4-BE49-F238E27FC236}">
                    <a16:creationId xmlns:a16="http://schemas.microsoft.com/office/drawing/2014/main" id="{6698E077-16BE-CD65-4AA4-9EE5791B547F}"/>
                  </a:ext>
                </a:extLst>
              </p:cNvPr>
              <p:cNvSpPr/>
              <p:nvPr/>
            </p:nvSpPr>
            <p:spPr>
              <a:xfrm>
                <a:off x="9239208" y="3179329"/>
                <a:ext cx="3524" cy="3714"/>
              </a:xfrm>
              <a:custGeom>
                <a:avLst/>
                <a:gdLst>
                  <a:gd name="connsiteX0" fmla="*/ 2286 w 3524"/>
                  <a:gd name="connsiteY0" fmla="*/ 571 h 3714"/>
                  <a:gd name="connsiteX1" fmla="*/ 1429 w 3524"/>
                  <a:gd name="connsiteY1" fmla="*/ 3715 h 3714"/>
                  <a:gd name="connsiteX2" fmla="*/ 3238 w 3524"/>
                  <a:gd name="connsiteY2" fmla="*/ 2096 h 3714"/>
                  <a:gd name="connsiteX3" fmla="*/ 2286 w 3524"/>
                  <a:gd name="connsiteY3" fmla="*/ 667 h 3714"/>
                  <a:gd name="connsiteX4" fmla="*/ 3524 w 3524"/>
                  <a:gd name="connsiteY4" fmla="*/ 667 h 3714"/>
                  <a:gd name="connsiteX5" fmla="*/ 2286 w 3524"/>
                  <a:gd name="connsiteY5" fmla="*/ 0 h 3714"/>
                  <a:gd name="connsiteX6" fmla="*/ 2286 w 3524"/>
                  <a:gd name="connsiteY6" fmla="*/ 0 h 3714"/>
                  <a:gd name="connsiteX7" fmla="*/ 2286 w 3524"/>
                  <a:gd name="connsiteY7" fmla="*/ 0 h 3714"/>
                  <a:gd name="connsiteX8" fmla="*/ 2286 w 3524"/>
                  <a:gd name="connsiteY8" fmla="*/ 0 h 3714"/>
                  <a:gd name="connsiteX9" fmla="*/ 2286 w 3524"/>
                  <a:gd name="connsiteY9" fmla="*/ 0 h 3714"/>
                  <a:gd name="connsiteX10" fmla="*/ 2286 w 3524"/>
                  <a:gd name="connsiteY10" fmla="*/ 0 h 3714"/>
                  <a:gd name="connsiteX11" fmla="*/ 2286 w 3524"/>
                  <a:gd name="connsiteY11" fmla="*/ 0 h 3714"/>
                  <a:gd name="connsiteX12" fmla="*/ 0 w 3524"/>
                  <a:gd name="connsiteY12" fmla="*/ 762 h 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24" h="3714">
                    <a:moveTo>
                      <a:pt x="2286" y="571"/>
                    </a:moveTo>
                    <a:cubicBezTo>
                      <a:pt x="2286" y="1810"/>
                      <a:pt x="762" y="2286"/>
                      <a:pt x="1429" y="3715"/>
                    </a:cubicBezTo>
                    <a:cubicBezTo>
                      <a:pt x="2857" y="3715"/>
                      <a:pt x="2381" y="2667"/>
                      <a:pt x="3238" y="2096"/>
                    </a:cubicBezTo>
                    <a:cubicBezTo>
                      <a:pt x="1048" y="2096"/>
                      <a:pt x="3905" y="1429"/>
                      <a:pt x="2286" y="667"/>
                    </a:cubicBezTo>
                    <a:lnTo>
                      <a:pt x="3524" y="667"/>
                    </a:lnTo>
                    <a:lnTo>
                      <a:pt x="2286" y="0"/>
                    </a:lnTo>
                    <a:lnTo>
                      <a:pt x="2286" y="0"/>
                    </a:lnTo>
                    <a:cubicBezTo>
                      <a:pt x="2286" y="0"/>
                      <a:pt x="2286" y="0"/>
                      <a:pt x="2286" y="0"/>
                    </a:cubicBezTo>
                    <a:lnTo>
                      <a:pt x="2286" y="0"/>
                    </a:lnTo>
                    <a:cubicBezTo>
                      <a:pt x="1619" y="0"/>
                      <a:pt x="2286" y="0"/>
                      <a:pt x="2286" y="0"/>
                    </a:cubicBezTo>
                    <a:lnTo>
                      <a:pt x="2286" y="0"/>
                    </a:lnTo>
                    <a:lnTo>
                      <a:pt x="2286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8" name="任意多边形: 形状 667">
                <a:extLst>
                  <a:ext uri="{FF2B5EF4-FFF2-40B4-BE49-F238E27FC236}">
                    <a16:creationId xmlns:a16="http://schemas.microsoft.com/office/drawing/2014/main" id="{A32754E8-1ADA-7E07-955B-DC6F945EE6E8}"/>
                  </a:ext>
                </a:extLst>
              </p:cNvPr>
              <p:cNvSpPr/>
              <p:nvPr/>
            </p:nvSpPr>
            <p:spPr>
              <a:xfrm>
                <a:off x="9252522" y="3186187"/>
                <a:ext cx="211" cy="9525"/>
              </a:xfrm>
              <a:custGeom>
                <a:avLst/>
                <a:gdLst>
                  <a:gd name="connsiteX0" fmla="*/ 212 w 211"/>
                  <a:gd name="connsiteY0" fmla="*/ 0 h 9525"/>
                  <a:gd name="connsiteX1" fmla="*/ 212 w 211"/>
                  <a:gd name="connsiteY1" fmla="*/ 0 h 9525"/>
                  <a:gd name="connsiteX2" fmla="*/ 212 w 21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9525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12" y="0"/>
                      <a:pt x="-265" y="0"/>
                      <a:pt x="2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9" name="任意多边形: 形状 668">
                <a:extLst>
                  <a:ext uri="{FF2B5EF4-FFF2-40B4-BE49-F238E27FC236}">
                    <a16:creationId xmlns:a16="http://schemas.microsoft.com/office/drawing/2014/main" id="{11EEAA22-95DC-889A-E789-5409DCD1E7DE}"/>
                  </a:ext>
                </a:extLst>
              </p:cNvPr>
              <p:cNvSpPr/>
              <p:nvPr/>
            </p:nvSpPr>
            <p:spPr>
              <a:xfrm>
                <a:off x="9251189" y="3182186"/>
                <a:ext cx="2433" cy="3782"/>
              </a:xfrm>
              <a:custGeom>
                <a:avLst/>
                <a:gdLst>
                  <a:gd name="connsiteX0" fmla="*/ 1069 w 2433"/>
                  <a:gd name="connsiteY0" fmla="*/ 3238 h 3782"/>
                  <a:gd name="connsiteX1" fmla="*/ 1926 w 2433"/>
                  <a:gd name="connsiteY1" fmla="*/ 2667 h 3782"/>
                  <a:gd name="connsiteX2" fmla="*/ 1926 w 2433"/>
                  <a:gd name="connsiteY2" fmla="*/ 3715 h 3782"/>
                  <a:gd name="connsiteX3" fmla="*/ 1926 w 2433"/>
                  <a:gd name="connsiteY3" fmla="*/ 2191 h 3782"/>
                  <a:gd name="connsiteX4" fmla="*/ 1926 w 2433"/>
                  <a:gd name="connsiteY4" fmla="*/ 2191 h 3782"/>
                  <a:gd name="connsiteX5" fmla="*/ 21 w 2433"/>
                  <a:gd name="connsiteY5" fmla="*/ 0 h 3782"/>
                  <a:gd name="connsiteX6" fmla="*/ 1069 w 2433"/>
                  <a:gd name="connsiteY6" fmla="*/ 3238 h 3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3" h="3782">
                    <a:moveTo>
                      <a:pt x="1069" y="3238"/>
                    </a:moveTo>
                    <a:cubicBezTo>
                      <a:pt x="1069" y="3238"/>
                      <a:pt x="1069" y="2572"/>
                      <a:pt x="1926" y="2667"/>
                    </a:cubicBezTo>
                    <a:cubicBezTo>
                      <a:pt x="2783" y="2762"/>
                      <a:pt x="1926" y="3334"/>
                      <a:pt x="1926" y="3715"/>
                    </a:cubicBezTo>
                    <a:cubicBezTo>
                      <a:pt x="1926" y="4096"/>
                      <a:pt x="3069" y="2762"/>
                      <a:pt x="1926" y="2191"/>
                    </a:cubicBezTo>
                    <a:lnTo>
                      <a:pt x="1926" y="2191"/>
                    </a:lnTo>
                    <a:cubicBezTo>
                      <a:pt x="973" y="2191"/>
                      <a:pt x="-170" y="190"/>
                      <a:pt x="21" y="0"/>
                    </a:cubicBezTo>
                    <a:cubicBezTo>
                      <a:pt x="221" y="1124"/>
                      <a:pt x="573" y="2210"/>
                      <a:pt x="1069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0" name="任意多边形: 形状 669">
                <a:extLst>
                  <a:ext uri="{FF2B5EF4-FFF2-40B4-BE49-F238E27FC236}">
                    <a16:creationId xmlns:a16="http://schemas.microsoft.com/office/drawing/2014/main" id="{FFBEAE4A-944C-494C-D1EF-0D1DEB23F36F}"/>
                  </a:ext>
                </a:extLst>
              </p:cNvPr>
              <p:cNvSpPr/>
              <p:nvPr/>
            </p:nvSpPr>
            <p:spPr>
              <a:xfrm>
                <a:off x="9244733" y="3182949"/>
                <a:ext cx="1809" cy="1714"/>
              </a:xfrm>
              <a:custGeom>
                <a:avLst/>
                <a:gdLst>
                  <a:gd name="connsiteX0" fmla="*/ 1810 w 1809"/>
                  <a:gd name="connsiteY0" fmla="*/ 0 h 1714"/>
                  <a:gd name="connsiteX1" fmla="*/ 0 w 1809"/>
                  <a:gd name="connsiteY1" fmla="*/ 667 h 1714"/>
                  <a:gd name="connsiteX2" fmla="*/ 953 w 1809"/>
                  <a:gd name="connsiteY2" fmla="*/ 1714 h 1714"/>
                  <a:gd name="connsiteX3" fmla="*/ 953 w 1809"/>
                  <a:gd name="connsiteY3" fmla="*/ 762 h 1714"/>
                  <a:gd name="connsiteX4" fmla="*/ 1810 w 1809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" h="1714">
                    <a:moveTo>
                      <a:pt x="1810" y="0"/>
                    </a:moveTo>
                    <a:lnTo>
                      <a:pt x="0" y="667"/>
                    </a:lnTo>
                    <a:lnTo>
                      <a:pt x="953" y="1714"/>
                    </a:lnTo>
                    <a:lnTo>
                      <a:pt x="953" y="762"/>
                    </a:lnTo>
                    <a:cubicBezTo>
                      <a:pt x="1905" y="1333"/>
                      <a:pt x="1715" y="762"/>
                      <a:pt x="1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1" name="任意多边形: 形状 670">
                <a:extLst>
                  <a:ext uri="{FF2B5EF4-FFF2-40B4-BE49-F238E27FC236}">
                    <a16:creationId xmlns:a16="http://schemas.microsoft.com/office/drawing/2014/main" id="{1567A1CD-86C4-46A9-C600-17B1DE5AEFA7}"/>
                  </a:ext>
                </a:extLst>
              </p:cNvPr>
              <p:cNvSpPr/>
              <p:nvPr/>
            </p:nvSpPr>
            <p:spPr>
              <a:xfrm>
                <a:off x="9235493" y="3177710"/>
                <a:ext cx="1142" cy="1905"/>
              </a:xfrm>
              <a:custGeom>
                <a:avLst/>
                <a:gdLst>
                  <a:gd name="connsiteX0" fmla="*/ 857 w 1142"/>
                  <a:gd name="connsiteY0" fmla="*/ 1334 h 1905"/>
                  <a:gd name="connsiteX1" fmla="*/ 1143 w 1142"/>
                  <a:gd name="connsiteY1" fmla="*/ 0 h 1905"/>
                  <a:gd name="connsiteX2" fmla="*/ 0 w 1142"/>
                  <a:gd name="connsiteY2" fmla="*/ 1905 h 1905"/>
                  <a:gd name="connsiteX3" fmla="*/ 857 w 1142"/>
                  <a:gd name="connsiteY3" fmla="*/ 1334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905">
                    <a:moveTo>
                      <a:pt x="857" y="1334"/>
                    </a:moveTo>
                    <a:lnTo>
                      <a:pt x="1143" y="0"/>
                    </a:lnTo>
                    <a:lnTo>
                      <a:pt x="0" y="1905"/>
                    </a:lnTo>
                    <a:lnTo>
                      <a:pt x="857" y="133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2" name="任意多边形: 形状 671">
                <a:extLst>
                  <a:ext uri="{FF2B5EF4-FFF2-40B4-BE49-F238E27FC236}">
                    <a16:creationId xmlns:a16="http://schemas.microsoft.com/office/drawing/2014/main" id="{E9DCBFF6-283A-56B9-7FB4-83D5DDEDC0E1}"/>
                  </a:ext>
                </a:extLst>
              </p:cNvPr>
              <p:cNvSpPr/>
              <p:nvPr/>
            </p:nvSpPr>
            <p:spPr>
              <a:xfrm>
                <a:off x="9233398" y="3177995"/>
                <a:ext cx="571" cy="1142"/>
              </a:xfrm>
              <a:custGeom>
                <a:avLst/>
                <a:gdLst>
                  <a:gd name="connsiteX0" fmla="*/ 476 w 571"/>
                  <a:gd name="connsiteY0" fmla="*/ 1143 h 1142"/>
                  <a:gd name="connsiteX1" fmla="*/ 571 w 571"/>
                  <a:gd name="connsiteY1" fmla="*/ 0 h 1142"/>
                  <a:gd name="connsiteX2" fmla="*/ 0 w 571"/>
                  <a:gd name="connsiteY2" fmla="*/ 762 h 1142"/>
                  <a:gd name="connsiteX3" fmla="*/ 476 w 571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1142">
                    <a:moveTo>
                      <a:pt x="476" y="1143"/>
                    </a:moveTo>
                    <a:lnTo>
                      <a:pt x="571" y="0"/>
                    </a:lnTo>
                    <a:lnTo>
                      <a:pt x="0" y="762"/>
                    </a:lnTo>
                    <a:lnTo>
                      <a:pt x="476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3" name="任意多边形: 形状 672">
                <a:extLst>
                  <a:ext uri="{FF2B5EF4-FFF2-40B4-BE49-F238E27FC236}">
                    <a16:creationId xmlns:a16="http://schemas.microsoft.com/office/drawing/2014/main" id="{6BF9F02B-C9DA-A6B6-C928-CA1EE1CD0D81}"/>
                  </a:ext>
                </a:extLst>
              </p:cNvPr>
              <p:cNvSpPr/>
              <p:nvPr/>
            </p:nvSpPr>
            <p:spPr>
              <a:xfrm>
                <a:off x="9096143" y="3193236"/>
                <a:ext cx="476" cy="28"/>
              </a:xfrm>
              <a:custGeom>
                <a:avLst/>
                <a:gdLst>
                  <a:gd name="connsiteX0" fmla="*/ 476 w 476"/>
                  <a:gd name="connsiteY0" fmla="*/ 0 h 28"/>
                  <a:gd name="connsiteX1" fmla="*/ 0 w 476"/>
                  <a:gd name="connsiteY1" fmla="*/ 0 h 28"/>
                  <a:gd name="connsiteX2" fmla="*/ 476 w 476"/>
                  <a:gd name="connsiteY2" fmla="*/ 0 h 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28">
                    <a:moveTo>
                      <a:pt x="476" y="0"/>
                    </a:moveTo>
                    <a:lnTo>
                      <a:pt x="0" y="0"/>
                    </a:lnTo>
                    <a:cubicBezTo>
                      <a:pt x="153" y="38"/>
                      <a:pt x="324" y="38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4" name="任意多边形: 形状 673">
                <a:extLst>
                  <a:ext uri="{FF2B5EF4-FFF2-40B4-BE49-F238E27FC236}">
                    <a16:creationId xmlns:a16="http://schemas.microsoft.com/office/drawing/2014/main" id="{A465E9EF-F762-8369-8837-5718DBFF9D01}"/>
                  </a:ext>
                </a:extLst>
              </p:cNvPr>
              <p:cNvSpPr/>
              <p:nvPr/>
            </p:nvSpPr>
            <p:spPr>
              <a:xfrm>
                <a:off x="9100535" y="3193236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5" name="任意多边形: 形状 674">
                <a:extLst>
                  <a:ext uri="{FF2B5EF4-FFF2-40B4-BE49-F238E27FC236}">
                    <a16:creationId xmlns:a16="http://schemas.microsoft.com/office/drawing/2014/main" id="{FF48456D-9C2B-5276-C1A8-5ADF09287397}"/>
                  </a:ext>
                </a:extLst>
              </p:cNvPr>
              <p:cNvSpPr/>
              <p:nvPr/>
            </p:nvSpPr>
            <p:spPr>
              <a:xfrm>
                <a:off x="9172604" y="3177413"/>
                <a:ext cx="1548" cy="1916"/>
              </a:xfrm>
              <a:custGeom>
                <a:avLst/>
                <a:gdLst>
                  <a:gd name="connsiteX0" fmla="*/ 1548 w 1548"/>
                  <a:gd name="connsiteY0" fmla="*/ 1916 h 1916"/>
                  <a:gd name="connsiteX1" fmla="*/ 25 w 1548"/>
                  <a:gd name="connsiteY1" fmla="*/ 487 h 1916"/>
                  <a:gd name="connsiteX2" fmla="*/ 25 w 1548"/>
                  <a:gd name="connsiteY2" fmla="*/ 1725 h 1916"/>
                  <a:gd name="connsiteX3" fmla="*/ 1548 w 1548"/>
                  <a:gd name="connsiteY3" fmla="*/ 1916 h 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" h="1916">
                    <a:moveTo>
                      <a:pt x="1548" y="1916"/>
                    </a:moveTo>
                    <a:cubicBezTo>
                      <a:pt x="787" y="868"/>
                      <a:pt x="-166" y="-846"/>
                      <a:pt x="25" y="487"/>
                    </a:cubicBezTo>
                    <a:lnTo>
                      <a:pt x="25" y="1725"/>
                    </a:lnTo>
                    <a:cubicBezTo>
                      <a:pt x="520" y="1459"/>
                      <a:pt x="1130" y="1535"/>
                      <a:pt x="1548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6" name="任意多边形: 形状 675">
                <a:extLst>
                  <a:ext uri="{FF2B5EF4-FFF2-40B4-BE49-F238E27FC236}">
                    <a16:creationId xmlns:a16="http://schemas.microsoft.com/office/drawing/2014/main" id="{90E798AF-9EAF-8B9B-A3DF-38A3588DB179}"/>
                  </a:ext>
                </a:extLst>
              </p:cNvPr>
              <p:cNvSpPr/>
              <p:nvPr/>
            </p:nvSpPr>
            <p:spPr>
              <a:xfrm>
                <a:off x="9133290" y="3185711"/>
                <a:ext cx="571" cy="1238"/>
              </a:xfrm>
              <a:custGeom>
                <a:avLst/>
                <a:gdLst>
                  <a:gd name="connsiteX0" fmla="*/ 0 w 571"/>
                  <a:gd name="connsiteY0" fmla="*/ 1238 h 1238"/>
                  <a:gd name="connsiteX1" fmla="*/ 0 w 571"/>
                  <a:gd name="connsiteY1" fmla="*/ 1238 h 1238"/>
                  <a:gd name="connsiteX2" fmla="*/ 571 w 571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238">
                    <a:moveTo>
                      <a:pt x="0" y="1238"/>
                    </a:moveTo>
                    <a:lnTo>
                      <a:pt x="0" y="1238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7" name="任意多边形: 形状 676">
                <a:extLst>
                  <a:ext uri="{FF2B5EF4-FFF2-40B4-BE49-F238E27FC236}">
                    <a16:creationId xmlns:a16="http://schemas.microsoft.com/office/drawing/2014/main" id="{56D07ACB-8EA4-DCB1-60CD-BD219A359EB8}"/>
                  </a:ext>
                </a:extLst>
              </p:cNvPr>
              <p:cNvSpPr/>
              <p:nvPr/>
            </p:nvSpPr>
            <p:spPr>
              <a:xfrm>
                <a:off x="9131671" y="3191330"/>
                <a:ext cx="1047" cy="857"/>
              </a:xfrm>
              <a:custGeom>
                <a:avLst/>
                <a:gdLst>
                  <a:gd name="connsiteX0" fmla="*/ 1048 w 1047"/>
                  <a:gd name="connsiteY0" fmla="*/ 858 h 857"/>
                  <a:gd name="connsiteX1" fmla="*/ 0 w 1047"/>
                  <a:gd name="connsiteY1" fmla="*/ 0 h 857"/>
                  <a:gd name="connsiteX2" fmla="*/ 1048 w 1047"/>
                  <a:gd name="connsiteY2" fmla="*/ 858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857">
                    <a:moveTo>
                      <a:pt x="1048" y="858"/>
                    </a:moveTo>
                    <a:lnTo>
                      <a:pt x="0" y="0"/>
                    </a:lnTo>
                    <a:cubicBezTo>
                      <a:pt x="286" y="353"/>
                      <a:pt x="648" y="648"/>
                      <a:pt x="1048" y="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8" name="任意多边形: 形状 677">
                <a:extLst>
                  <a:ext uri="{FF2B5EF4-FFF2-40B4-BE49-F238E27FC236}">
                    <a16:creationId xmlns:a16="http://schemas.microsoft.com/office/drawing/2014/main" id="{5205CAAF-747F-3550-7AC2-5B0DF6A647DB}"/>
                  </a:ext>
                </a:extLst>
              </p:cNvPr>
              <p:cNvSpPr/>
              <p:nvPr/>
            </p:nvSpPr>
            <p:spPr>
              <a:xfrm>
                <a:off x="9074235" y="3194950"/>
                <a:ext cx="694" cy="1238"/>
              </a:xfrm>
              <a:custGeom>
                <a:avLst/>
                <a:gdLst>
                  <a:gd name="connsiteX0" fmla="*/ 667 w 694"/>
                  <a:gd name="connsiteY0" fmla="*/ 0 h 1238"/>
                  <a:gd name="connsiteX1" fmla="*/ 0 w 694"/>
                  <a:gd name="connsiteY1" fmla="*/ 1238 h 1238"/>
                  <a:gd name="connsiteX2" fmla="*/ 667 w 694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" h="1238">
                    <a:moveTo>
                      <a:pt x="667" y="0"/>
                    </a:moveTo>
                    <a:lnTo>
                      <a:pt x="0" y="1238"/>
                    </a:lnTo>
                    <a:cubicBezTo>
                      <a:pt x="1048" y="1238"/>
                      <a:pt x="571" y="571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9" name="任意多边形: 形状 678">
                <a:extLst>
                  <a:ext uri="{FF2B5EF4-FFF2-40B4-BE49-F238E27FC236}">
                    <a16:creationId xmlns:a16="http://schemas.microsoft.com/office/drawing/2014/main" id="{3B799B29-1993-7151-CF1A-E6C40C53E5AF}"/>
                  </a:ext>
                </a:extLst>
              </p:cNvPr>
              <p:cNvSpPr/>
              <p:nvPr/>
            </p:nvSpPr>
            <p:spPr>
              <a:xfrm>
                <a:off x="9207299" y="3178853"/>
                <a:ext cx="1714" cy="1245"/>
              </a:xfrm>
              <a:custGeom>
                <a:avLst/>
                <a:gdLst>
                  <a:gd name="connsiteX0" fmla="*/ 1714 w 1714"/>
                  <a:gd name="connsiteY0" fmla="*/ 762 h 1245"/>
                  <a:gd name="connsiteX1" fmla="*/ 0 w 1714"/>
                  <a:gd name="connsiteY1" fmla="*/ 0 h 1245"/>
                  <a:gd name="connsiteX2" fmla="*/ 1714 w 1714"/>
                  <a:gd name="connsiteY2" fmla="*/ 762 h 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1245">
                    <a:moveTo>
                      <a:pt x="1714" y="762"/>
                    </a:moveTo>
                    <a:cubicBezTo>
                      <a:pt x="1210" y="381"/>
                      <a:pt x="619" y="124"/>
                      <a:pt x="0" y="0"/>
                    </a:cubicBezTo>
                    <a:cubicBezTo>
                      <a:pt x="857" y="762"/>
                      <a:pt x="1524" y="1905"/>
                      <a:pt x="171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0" name="任意多边形: 形状 679">
                <a:extLst>
                  <a:ext uri="{FF2B5EF4-FFF2-40B4-BE49-F238E27FC236}">
                    <a16:creationId xmlns:a16="http://schemas.microsoft.com/office/drawing/2014/main" id="{FC5016F8-CC36-EF7E-053B-CCEAB9A77C22}"/>
                  </a:ext>
                </a:extLst>
              </p:cNvPr>
              <p:cNvSpPr/>
              <p:nvPr/>
            </p:nvSpPr>
            <p:spPr>
              <a:xfrm>
                <a:off x="9097759" y="3180091"/>
                <a:ext cx="489" cy="762"/>
              </a:xfrm>
              <a:custGeom>
                <a:avLst/>
                <a:gdLst>
                  <a:gd name="connsiteX0" fmla="*/ 479 w 489"/>
                  <a:gd name="connsiteY0" fmla="*/ 0 h 762"/>
                  <a:gd name="connsiteX1" fmla="*/ 3 w 489"/>
                  <a:gd name="connsiteY1" fmla="*/ 762 h 762"/>
                  <a:gd name="connsiteX2" fmla="*/ 479 w 489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9" h="762">
                    <a:moveTo>
                      <a:pt x="479" y="0"/>
                    </a:moveTo>
                    <a:cubicBezTo>
                      <a:pt x="174" y="124"/>
                      <a:pt x="-26" y="429"/>
                      <a:pt x="3" y="762"/>
                    </a:cubicBezTo>
                    <a:cubicBezTo>
                      <a:pt x="3" y="762"/>
                      <a:pt x="574" y="286"/>
                      <a:pt x="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1" name="任意多边形: 形状 680">
                <a:extLst>
                  <a:ext uri="{FF2B5EF4-FFF2-40B4-BE49-F238E27FC236}">
                    <a16:creationId xmlns:a16="http://schemas.microsoft.com/office/drawing/2014/main" id="{D9FFF875-702E-C9EF-F5C0-67DE566305CB}"/>
                  </a:ext>
                </a:extLst>
              </p:cNvPr>
              <p:cNvSpPr/>
              <p:nvPr/>
            </p:nvSpPr>
            <p:spPr>
              <a:xfrm>
                <a:off x="9205299" y="3178343"/>
                <a:ext cx="1619" cy="509"/>
              </a:xfrm>
              <a:custGeom>
                <a:avLst/>
                <a:gdLst>
                  <a:gd name="connsiteX0" fmla="*/ 0 w 1619"/>
                  <a:gd name="connsiteY0" fmla="*/ 510 h 509"/>
                  <a:gd name="connsiteX1" fmla="*/ 0 w 1619"/>
                  <a:gd name="connsiteY1" fmla="*/ 510 h 509"/>
                  <a:gd name="connsiteX2" fmla="*/ 1619 w 1619"/>
                  <a:gd name="connsiteY2" fmla="*/ 510 h 509"/>
                  <a:gd name="connsiteX3" fmla="*/ 0 w 1619"/>
                  <a:gd name="connsiteY3" fmla="*/ 510 h 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509">
                    <a:moveTo>
                      <a:pt x="0" y="510"/>
                    </a:moveTo>
                    <a:lnTo>
                      <a:pt x="0" y="510"/>
                    </a:lnTo>
                    <a:cubicBezTo>
                      <a:pt x="533" y="358"/>
                      <a:pt x="1086" y="358"/>
                      <a:pt x="1619" y="510"/>
                    </a:cubicBezTo>
                    <a:cubicBezTo>
                      <a:pt x="1333" y="34"/>
                      <a:pt x="667" y="-347"/>
                      <a:pt x="0" y="5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2" name="任意多边形: 形状 681">
                <a:extLst>
                  <a:ext uri="{FF2B5EF4-FFF2-40B4-BE49-F238E27FC236}">
                    <a16:creationId xmlns:a16="http://schemas.microsoft.com/office/drawing/2014/main" id="{F59C4D54-701A-024B-A726-88E28C6CB644}"/>
                  </a:ext>
                </a:extLst>
              </p:cNvPr>
              <p:cNvSpPr/>
              <p:nvPr/>
            </p:nvSpPr>
            <p:spPr>
              <a:xfrm>
                <a:off x="8995993" y="3193902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3" name="任意多边形: 形状 682">
                <a:extLst>
                  <a:ext uri="{FF2B5EF4-FFF2-40B4-BE49-F238E27FC236}">
                    <a16:creationId xmlns:a16="http://schemas.microsoft.com/office/drawing/2014/main" id="{CFC8C48A-0CFE-A569-380A-3CDFAD069C98}"/>
                  </a:ext>
                </a:extLst>
              </p:cNvPr>
              <p:cNvSpPr/>
              <p:nvPr/>
            </p:nvSpPr>
            <p:spPr>
              <a:xfrm>
                <a:off x="8973080" y="3180959"/>
                <a:ext cx="857" cy="84"/>
              </a:xfrm>
              <a:custGeom>
                <a:avLst/>
                <a:gdLst>
                  <a:gd name="connsiteX0" fmla="*/ 0 w 857"/>
                  <a:gd name="connsiteY0" fmla="*/ 85 h 84"/>
                  <a:gd name="connsiteX1" fmla="*/ 857 w 857"/>
                  <a:gd name="connsiteY1" fmla="*/ 85 h 84"/>
                  <a:gd name="connsiteX2" fmla="*/ 0 w 857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84">
                    <a:moveTo>
                      <a:pt x="0" y="85"/>
                    </a:moveTo>
                    <a:lnTo>
                      <a:pt x="857" y="85"/>
                    </a:lnTo>
                    <a:cubicBezTo>
                      <a:pt x="857" y="85"/>
                      <a:pt x="476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4" name="任意多边形: 形状 683">
                <a:extLst>
                  <a:ext uri="{FF2B5EF4-FFF2-40B4-BE49-F238E27FC236}">
                    <a16:creationId xmlns:a16="http://schemas.microsoft.com/office/drawing/2014/main" id="{855EF2A1-9A7C-E37C-E3DC-E83D4B35AAF0}"/>
                  </a:ext>
                </a:extLst>
              </p:cNvPr>
              <p:cNvSpPr/>
              <p:nvPr/>
            </p:nvSpPr>
            <p:spPr>
              <a:xfrm>
                <a:off x="9224159" y="3178662"/>
                <a:ext cx="211" cy="9525"/>
              </a:xfrm>
              <a:custGeom>
                <a:avLst/>
                <a:gdLst>
                  <a:gd name="connsiteX0" fmla="*/ 0 w 211"/>
                  <a:gd name="connsiteY0" fmla="*/ 0 h 9525"/>
                  <a:gd name="connsiteX1" fmla="*/ 0 w 21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1" h="9525">
                    <a:moveTo>
                      <a:pt x="0" y="0"/>
                    </a:moveTo>
                    <a:cubicBezTo>
                      <a:pt x="476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5" name="任意多边形: 形状 684">
                <a:extLst>
                  <a:ext uri="{FF2B5EF4-FFF2-40B4-BE49-F238E27FC236}">
                    <a16:creationId xmlns:a16="http://schemas.microsoft.com/office/drawing/2014/main" id="{CE4903FC-9EA5-FB77-1D35-0D2173649207}"/>
                  </a:ext>
                </a:extLst>
              </p:cNvPr>
              <p:cNvSpPr/>
              <p:nvPr/>
            </p:nvSpPr>
            <p:spPr>
              <a:xfrm>
                <a:off x="9226592" y="3183711"/>
                <a:ext cx="42" cy="666"/>
              </a:xfrm>
              <a:custGeom>
                <a:avLst/>
                <a:gdLst>
                  <a:gd name="connsiteX0" fmla="*/ 43 w 42"/>
                  <a:gd name="connsiteY0" fmla="*/ 0 h 666"/>
                  <a:gd name="connsiteX1" fmla="*/ 43 w 42"/>
                  <a:gd name="connsiteY1" fmla="*/ 667 h 666"/>
                  <a:gd name="connsiteX2" fmla="*/ 43 w 42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666">
                    <a:moveTo>
                      <a:pt x="43" y="0"/>
                    </a:moveTo>
                    <a:cubicBezTo>
                      <a:pt x="-14" y="219"/>
                      <a:pt x="-14" y="448"/>
                      <a:pt x="43" y="667"/>
                    </a:cubicBezTo>
                    <a:cubicBezTo>
                      <a:pt x="-14" y="448"/>
                      <a:pt x="-14" y="219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6" name="任意多边形: 形状 685">
                <a:extLst>
                  <a:ext uri="{FF2B5EF4-FFF2-40B4-BE49-F238E27FC236}">
                    <a16:creationId xmlns:a16="http://schemas.microsoft.com/office/drawing/2014/main" id="{CA004010-5C22-7060-3E5B-564993E1DCB8}"/>
                  </a:ext>
                </a:extLst>
              </p:cNvPr>
              <p:cNvSpPr/>
              <p:nvPr/>
            </p:nvSpPr>
            <p:spPr>
              <a:xfrm>
                <a:off x="9200156" y="3186759"/>
                <a:ext cx="42" cy="126"/>
              </a:xfrm>
              <a:custGeom>
                <a:avLst/>
                <a:gdLst>
                  <a:gd name="connsiteX0" fmla="*/ 0 w 42"/>
                  <a:gd name="connsiteY0" fmla="*/ 0 h 126"/>
                  <a:gd name="connsiteX1" fmla="*/ 0 w 42"/>
                  <a:gd name="connsiteY1" fmla="*/ 0 h 126"/>
                  <a:gd name="connsiteX2" fmla="*/ 0 w 42"/>
                  <a:gd name="connsiteY2" fmla="*/ 0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2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28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7" name="任意多边形: 形状 686">
                <a:extLst>
                  <a:ext uri="{FF2B5EF4-FFF2-40B4-BE49-F238E27FC236}">
                    <a16:creationId xmlns:a16="http://schemas.microsoft.com/office/drawing/2014/main" id="{4D1AD4FF-6D1B-0104-3F57-2AD595FA6DE2}"/>
                  </a:ext>
                </a:extLst>
              </p:cNvPr>
              <p:cNvSpPr/>
              <p:nvPr/>
            </p:nvSpPr>
            <p:spPr>
              <a:xfrm>
                <a:off x="9224254" y="3179234"/>
                <a:ext cx="666" cy="9525"/>
              </a:xfrm>
              <a:custGeom>
                <a:avLst/>
                <a:gdLst>
                  <a:gd name="connsiteX0" fmla="*/ 667 w 666"/>
                  <a:gd name="connsiteY0" fmla="*/ 0 h 9525"/>
                  <a:gd name="connsiteX1" fmla="*/ 0 w 66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" h="9525">
                    <a:moveTo>
                      <a:pt x="66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8" name="任意多边形: 形状 687">
                <a:extLst>
                  <a:ext uri="{FF2B5EF4-FFF2-40B4-BE49-F238E27FC236}">
                    <a16:creationId xmlns:a16="http://schemas.microsoft.com/office/drawing/2014/main" id="{87891D33-CF5D-3E88-DD29-750D9618EE81}"/>
                  </a:ext>
                </a:extLst>
              </p:cNvPr>
              <p:cNvSpPr/>
              <p:nvPr/>
            </p:nvSpPr>
            <p:spPr>
              <a:xfrm>
                <a:off x="9224825" y="3178482"/>
                <a:ext cx="476" cy="84"/>
              </a:xfrm>
              <a:custGeom>
                <a:avLst/>
                <a:gdLst>
                  <a:gd name="connsiteX0" fmla="*/ 0 w 476"/>
                  <a:gd name="connsiteY0" fmla="*/ 85 h 84"/>
                  <a:gd name="connsiteX1" fmla="*/ 476 w 476"/>
                  <a:gd name="connsiteY1" fmla="*/ 85 h 84"/>
                  <a:gd name="connsiteX2" fmla="*/ 0 w 476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84">
                    <a:moveTo>
                      <a:pt x="0" y="85"/>
                    </a:moveTo>
                    <a:lnTo>
                      <a:pt x="476" y="85"/>
                    </a:lnTo>
                    <a:cubicBezTo>
                      <a:pt x="476" y="85"/>
                      <a:pt x="476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9" name="任意多边形: 形状 688">
                <a:extLst>
                  <a:ext uri="{FF2B5EF4-FFF2-40B4-BE49-F238E27FC236}">
                    <a16:creationId xmlns:a16="http://schemas.microsoft.com/office/drawing/2014/main" id="{7D71101F-37C9-F6CC-B71F-B536DA6964AE}"/>
                  </a:ext>
                </a:extLst>
              </p:cNvPr>
              <p:cNvSpPr/>
              <p:nvPr/>
            </p:nvSpPr>
            <p:spPr>
              <a:xfrm>
                <a:off x="9223683" y="3178662"/>
                <a:ext cx="857" cy="9525"/>
              </a:xfrm>
              <a:custGeom>
                <a:avLst/>
                <a:gdLst>
                  <a:gd name="connsiteX0" fmla="*/ 0 w 857"/>
                  <a:gd name="connsiteY0" fmla="*/ 0 h 9525"/>
                  <a:gd name="connsiteX1" fmla="*/ 857 w 857"/>
                  <a:gd name="connsiteY1" fmla="*/ 0 h 9525"/>
                  <a:gd name="connsiteX2" fmla="*/ 857 w 857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9525">
                    <a:moveTo>
                      <a:pt x="0" y="0"/>
                    </a:moveTo>
                    <a:lnTo>
                      <a:pt x="857" y="0"/>
                    </a:lnTo>
                    <a:cubicBezTo>
                      <a:pt x="857" y="0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0" name="任意多边形: 形状 689">
                <a:extLst>
                  <a:ext uri="{FF2B5EF4-FFF2-40B4-BE49-F238E27FC236}">
                    <a16:creationId xmlns:a16="http://schemas.microsoft.com/office/drawing/2014/main" id="{B8CFE50E-8B9C-231E-E9B3-986CB83B0F82}"/>
                  </a:ext>
                </a:extLst>
              </p:cNvPr>
              <p:cNvSpPr/>
              <p:nvPr/>
            </p:nvSpPr>
            <p:spPr>
              <a:xfrm>
                <a:off x="9037894" y="3190473"/>
                <a:ext cx="431" cy="251"/>
              </a:xfrm>
              <a:custGeom>
                <a:avLst/>
                <a:gdLst>
                  <a:gd name="connsiteX0" fmla="*/ 431 w 431"/>
                  <a:gd name="connsiteY0" fmla="*/ 0 h 251"/>
                  <a:gd name="connsiteX1" fmla="*/ 431 w 431"/>
                  <a:gd name="connsiteY1" fmla="*/ 0 h 251"/>
                  <a:gd name="connsiteX2" fmla="*/ 431 w 431"/>
                  <a:gd name="connsiteY2" fmla="*/ 0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" h="251">
                    <a:moveTo>
                      <a:pt x="431" y="0"/>
                    </a:moveTo>
                    <a:lnTo>
                      <a:pt x="431" y="0"/>
                    </a:lnTo>
                    <a:cubicBezTo>
                      <a:pt x="-235" y="381"/>
                      <a:pt x="-45" y="286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1" name="任意多边形: 形状 690">
                <a:extLst>
                  <a:ext uri="{FF2B5EF4-FFF2-40B4-BE49-F238E27FC236}">
                    <a16:creationId xmlns:a16="http://schemas.microsoft.com/office/drawing/2014/main" id="{0BC4496E-DD60-627E-348A-924FB65ED189}"/>
                  </a:ext>
                </a:extLst>
              </p:cNvPr>
              <p:cNvSpPr/>
              <p:nvPr/>
            </p:nvSpPr>
            <p:spPr>
              <a:xfrm>
                <a:off x="9160722" y="3192378"/>
                <a:ext cx="95" cy="95"/>
              </a:xfrm>
              <a:custGeom>
                <a:avLst/>
                <a:gdLst>
                  <a:gd name="connsiteX0" fmla="*/ 0 w 95"/>
                  <a:gd name="connsiteY0" fmla="*/ 95 h 95"/>
                  <a:gd name="connsiteX1" fmla="*/ 95 w 95"/>
                  <a:gd name="connsiteY1" fmla="*/ 95 h 95"/>
                  <a:gd name="connsiteX2" fmla="*/ 0 w 95"/>
                  <a:gd name="connsiteY2" fmla="*/ 0 h 95"/>
                  <a:gd name="connsiteX3" fmla="*/ 0 w 9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">
                    <a:moveTo>
                      <a:pt x="0" y="95"/>
                    </a:moveTo>
                    <a:lnTo>
                      <a:pt x="95" y="95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2" name="任意多边形: 形状 691">
                <a:extLst>
                  <a:ext uri="{FF2B5EF4-FFF2-40B4-BE49-F238E27FC236}">
                    <a16:creationId xmlns:a16="http://schemas.microsoft.com/office/drawing/2014/main" id="{E7F7C54F-E72F-8BEB-47CD-51253FD0F025}"/>
                  </a:ext>
                </a:extLst>
              </p:cNvPr>
              <p:cNvSpPr/>
              <p:nvPr/>
            </p:nvSpPr>
            <p:spPr>
              <a:xfrm>
                <a:off x="9158913" y="3188568"/>
                <a:ext cx="1809" cy="4667"/>
              </a:xfrm>
              <a:custGeom>
                <a:avLst/>
                <a:gdLst>
                  <a:gd name="connsiteX0" fmla="*/ 0 w 1809"/>
                  <a:gd name="connsiteY0" fmla="*/ 4667 h 4667"/>
                  <a:gd name="connsiteX1" fmla="*/ 1810 w 1809"/>
                  <a:gd name="connsiteY1" fmla="*/ 3620 h 4667"/>
                  <a:gd name="connsiteX2" fmla="*/ 1238 w 1809"/>
                  <a:gd name="connsiteY2" fmla="*/ 0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4667">
                    <a:moveTo>
                      <a:pt x="0" y="4667"/>
                    </a:moveTo>
                    <a:cubicBezTo>
                      <a:pt x="762" y="3143"/>
                      <a:pt x="1238" y="3334"/>
                      <a:pt x="1810" y="3620"/>
                    </a:cubicBezTo>
                    <a:lnTo>
                      <a:pt x="1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3" name="任意多边形: 形状 692">
                <a:extLst>
                  <a:ext uri="{FF2B5EF4-FFF2-40B4-BE49-F238E27FC236}">
                    <a16:creationId xmlns:a16="http://schemas.microsoft.com/office/drawing/2014/main" id="{04A15AC8-8C75-3E62-98C7-BE9DE8A7A06C}"/>
                  </a:ext>
                </a:extLst>
              </p:cNvPr>
              <p:cNvSpPr/>
              <p:nvPr/>
            </p:nvSpPr>
            <p:spPr>
              <a:xfrm>
                <a:off x="8969079" y="3175454"/>
                <a:ext cx="264032" cy="22448"/>
              </a:xfrm>
              <a:custGeom>
                <a:avLst/>
                <a:gdLst>
                  <a:gd name="connsiteX0" fmla="*/ 118015 w 264032"/>
                  <a:gd name="connsiteY0" fmla="*/ 18448 h 22448"/>
                  <a:gd name="connsiteX1" fmla="*/ 119348 w 264032"/>
                  <a:gd name="connsiteY1" fmla="*/ 19591 h 22448"/>
                  <a:gd name="connsiteX2" fmla="*/ 117824 w 264032"/>
                  <a:gd name="connsiteY2" fmla="*/ 22448 h 22448"/>
                  <a:gd name="connsiteX3" fmla="*/ 123063 w 264032"/>
                  <a:gd name="connsiteY3" fmla="*/ 18067 h 22448"/>
                  <a:gd name="connsiteX4" fmla="*/ 123920 w 264032"/>
                  <a:gd name="connsiteY4" fmla="*/ 18924 h 22448"/>
                  <a:gd name="connsiteX5" fmla="*/ 123920 w 264032"/>
                  <a:gd name="connsiteY5" fmla="*/ 18924 h 22448"/>
                  <a:gd name="connsiteX6" fmla="*/ 127254 w 264032"/>
                  <a:gd name="connsiteY6" fmla="*/ 16638 h 22448"/>
                  <a:gd name="connsiteX7" fmla="*/ 128016 w 264032"/>
                  <a:gd name="connsiteY7" fmla="*/ 17972 h 22448"/>
                  <a:gd name="connsiteX8" fmla="*/ 129731 w 264032"/>
                  <a:gd name="connsiteY8" fmla="*/ 17019 h 22448"/>
                  <a:gd name="connsiteX9" fmla="*/ 129731 w 264032"/>
                  <a:gd name="connsiteY9" fmla="*/ 17686 h 22448"/>
                  <a:gd name="connsiteX10" fmla="*/ 132207 w 264032"/>
                  <a:gd name="connsiteY10" fmla="*/ 17686 h 22448"/>
                  <a:gd name="connsiteX11" fmla="*/ 132207 w 264032"/>
                  <a:gd name="connsiteY11" fmla="*/ 17686 h 22448"/>
                  <a:gd name="connsiteX12" fmla="*/ 133826 w 264032"/>
                  <a:gd name="connsiteY12" fmla="*/ 15686 h 22448"/>
                  <a:gd name="connsiteX13" fmla="*/ 133826 w 264032"/>
                  <a:gd name="connsiteY13" fmla="*/ 16638 h 22448"/>
                  <a:gd name="connsiteX14" fmla="*/ 135255 w 264032"/>
                  <a:gd name="connsiteY14" fmla="*/ 15686 h 22448"/>
                  <a:gd name="connsiteX15" fmla="*/ 133636 w 264032"/>
                  <a:gd name="connsiteY15" fmla="*/ 17591 h 22448"/>
                  <a:gd name="connsiteX16" fmla="*/ 137732 w 264032"/>
                  <a:gd name="connsiteY16" fmla="*/ 18829 h 22448"/>
                  <a:gd name="connsiteX17" fmla="*/ 136398 w 264032"/>
                  <a:gd name="connsiteY17" fmla="*/ 19401 h 22448"/>
                  <a:gd name="connsiteX18" fmla="*/ 139732 w 264032"/>
                  <a:gd name="connsiteY18" fmla="*/ 22258 h 22448"/>
                  <a:gd name="connsiteX19" fmla="*/ 138303 w 264032"/>
                  <a:gd name="connsiteY19" fmla="*/ 17686 h 22448"/>
                  <a:gd name="connsiteX20" fmla="*/ 140113 w 264032"/>
                  <a:gd name="connsiteY20" fmla="*/ 17686 h 22448"/>
                  <a:gd name="connsiteX21" fmla="*/ 141923 w 264032"/>
                  <a:gd name="connsiteY21" fmla="*/ 18734 h 22448"/>
                  <a:gd name="connsiteX22" fmla="*/ 141923 w 264032"/>
                  <a:gd name="connsiteY22" fmla="*/ 20544 h 22448"/>
                  <a:gd name="connsiteX23" fmla="*/ 143637 w 264032"/>
                  <a:gd name="connsiteY23" fmla="*/ 18257 h 22448"/>
                  <a:gd name="connsiteX24" fmla="*/ 145351 w 264032"/>
                  <a:gd name="connsiteY24" fmla="*/ 21115 h 22448"/>
                  <a:gd name="connsiteX25" fmla="*/ 146304 w 264032"/>
                  <a:gd name="connsiteY25" fmla="*/ 18448 h 22448"/>
                  <a:gd name="connsiteX26" fmla="*/ 150971 w 264032"/>
                  <a:gd name="connsiteY26" fmla="*/ 17210 h 22448"/>
                  <a:gd name="connsiteX27" fmla="*/ 150971 w 264032"/>
                  <a:gd name="connsiteY27" fmla="*/ 18924 h 22448"/>
                  <a:gd name="connsiteX28" fmla="*/ 151924 w 264032"/>
                  <a:gd name="connsiteY28" fmla="*/ 17400 h 22448"/>
                  <a:gd name="connsiteX29" fmla="*/ 151924 w 264032"/>
                  <a:gd name="connsiteY29" fmla="*/ 18162 h 22448"/>
                  <a:gd name="connsiteX30" fmla="*/ 153352 w 264032"/>
                  <a:gd name="connsiteY30" fmla="*/ 15781 h 22448"/>
                  <a:gd name="connsiteX31" fmla="*/ 157734 w 264032"/>
                  <a:gd name="connsiteY31" fmla="*/ 16448 h 22448"/>
                  <a:gd name="connsiteX32" fmla="*/ 157734 w 264032"/>
                  <a:gd name="connsiteY32" fmla="*/ 18353 h 22448"/>
                  <a:gd name="connsiteX33" fmla="*/ 161544 w 264032"/>
                  <a:gd name="connsiteY33" fmla="*/ 15114 h 22448"/>
                  <a:gd name="connsiteX34" fmla="*/ 163163 w 264032"/>
                  <a:gd name="connsiteY34" fmla="*/ 16353 h 22448"/>
                  <a:gd name="connsiteX35" fmla="*/ 164783 w 264032"/>
                  <a:gd name="connsiteY35" fmla="*/ 11971 h 22448"/>
                  <a:gd name="connsiteX36" fmla="*/ 163735 w 264032"/>
                  <a:gd name="connsiteY36" fmla="*/ 10352 h 22448"/>
                  <a:gd name="connsiteX37" fmla="*/ 165830 w 264032"/>
                  <a:gd name="connsiteY37" fmla="*/ 9399 h 22448"/>
                  <a:gd name="connsiteX38" fmla="*/ 165830 w 264032"/>
                  <a:gd name="connsiteY38" fmla="*/ 11114 h 22448"/>
                  <a:gd name="connsiteX39" fmla="*/ 165830 w 264032"/>
                  <a:gd name="connsiteY39" fmla="*/ 10637 h 22448"/>
                  <a:gd name="connsiteX40" fmla="*/ 165830 w 264032"/>
                  <a:gd name="connsiteY40" fmla="*/ 13495 h 22448"/>
                  <a:gd name="connsiteX41" fmla="*/ 165068 w 264032"/>
                  <a:gd name="connsiteY41" fmla="*/ 12352 h 22448"/>
                  <a:gd name="connsiteX42" fmla="*/ 164211 w 264032"/>
                  <a:gd name="connsiteY42" fmla="*/ 15781 h 22448"/>
                  <a:gd name="connsiteX43" fmla="*/ 164878 w 264032"/>
                  <a:gd name="connsiteY43" fmla="*/ 15305 h 22448"/>
                  <a:gd name="connsiteX44" fmla="*/ 164878 w 264032"/>
                  <a:gd name="connsiteY44" fmla="*/ 16067 h 22448"/>
                  <a:gd name="connsiteX45" fmla="*/ 165544 w 264032"/>
                  <a:gd name="connsiteY45" fmla="*/ 15400 h 22448"/>
                  <a:gd name="connsiteX46" fmla="*/ 166021 w 264032"/>
                  <a:gd name="connsiteY46" fmla="*/ 17495 h 22448"/>
                  <a:gd name="connsiteX47" fmla="*/ 166021 w 264032"/>
                  <a:gd name="connsiteY47" fmla="*/ 16638 h 22448"/>
                  <a:gd name="connsiteX48" fmla="*/ 168783 w 264032"/>
                  <a:gd name="connsiteY48" fmla="*/ 17972 h 22448"/>
                  <a:gd name="connsiteX49" fmla="*/ 175450 w 264032"/>
                  <a:gd name="connsiteY49" fmla="*/ 11876 h 22448"/>
                  <a:gd name="connsiteX50" fmla="*/ 175450 w 264032"/>
                  <a:gd name="connsiteY50" fmla="*/ 16162 h 22448"/>
                  <a:gd name="connsiteX51" fmla="*/ 171450 w 264032"/>
                  <a:gd name="connsiteY51" fmla="*/ 16638 h 22448"/>
                  <a:gd name="connsiteX52" fmla="*/ 172060 w 264032"/>
                  <a:gd name="connsiteY52" fmla="*/ 17686 h 22448"/>
                  <a:gd name="connsiteX53" fmla="*/ 171926 w 264032"/>
                  <a:gd name="connsiteY53" fmla="*/ 17972 h 22448"/>
                  <a:gd name="connsiteX54" fmla="*/ 174784 w 264032"/>
                  <a:gd name="connsiteY54" fmla="*/ 16257 h 22448"/>
                  <a:gd name="connsiteX55" fmla="*/ 176117 w 264032"/>
                  <a:gd name="connsiteY55" fmla="*/ 17972 h 22448"/>
                  <a:gd name="connsiteX56" fmla="*/ 179356 w 264032"/>
                  <a:gd name="connsiteY56" fmla="*/ 15114 h 22448"/>
                  <a:gd name="connsiteX57" fmla="*/ 177736 w 264032"/>
                  <a:gd name="connsiteY57" fmla="*/ 16829 h 22448"/>
                  <a:gd name="connsiteX58" fmla="*/ 181261 w 264032"/>
                  <a:gd name="connsiteY58" fmla="*/ 15305 h 22448"/>
                  <a:gd name="connsiteX59" fmla="*/ 180594 w 264032"/>
                  <a:gd name="connsiteY59" fmla="*/ 15305 h 22448"/>
                  <a:gd name="connsiteX60" fmla="*/ 182975 w 264032"/>
                  <a:gd name="connsiteY60" fmla="*/ 15971 h 22448"/>
                  <a:gd name="connsiteX61" fmla="*/ 182975 w 264032"/>
                  <a:gd name="connsiteY61" fmla="*/ 15971 h 22448"/>
                  <a:gd name="connsiteX62" fmla="*/ 190309 w 264032"/>
                  <a:gd name="connsiteY62" fmla="*/ 13495 h 22448"/>
                  <a:gd name="connsiteX63" fmla="*/ 189833 w 264032"/>
                  <a:gd name="connsiteY63" fmla="*/ 17019 h 22448"/>
                  <a:gd name="connsiteX64" fmla="*/ 193929 w 264032"/>
                  <a:gd name="connsiteY64" fmla="*/ 8637 h 22448"/>
                  <a:gd name="connsiteX65" fmla="*/ 193072 w 264032"/>
                  <a:gd name="connsiteY65" fmla="*/ 17114 h 22448"/>
                  <a:gd name="connsiteX66" fmla="*/ 195453 w 264032"/>
                  <a:gd name="connsiteY66" fmla="*/ 17114 h 22448"/>
                  <a:gd name="connsiteX67" fmla="*/ 195453 w 264032"/>
                  <a:gd name="connsiteY67" fmla="*/ 13781 h 22448"/>
                  <a:gd name="connsiteX68" fmla="*/ 198215 w 264032"/>
                  <a:gd name="connsiteY68" fmla="*/ 17114 h 22448"/>
                  <a:gd name="connsiteX69" fmla="*/ 199168 w 264032"/>
                  <a:gd name="connsiteY69" fmla="*/ 13400 h 22448"/>
                  <a:gd name="connsiteX70" fmla="*/ 199168 w 264032"/>
                  <a:gd name="connsiteY70" fmla="*/ 17019 h 22448"/>
                  <a:gd name="connsiteX71" fmla="*/ 201359 w 264032"/>
                  <a:gd name="connsiteY71" fmla="*/ 13781 h 22448"/>
                  <a:gd name="connsiteX72" fmla="*/ 201359 w 264032"/>
                  <a:gd name="connsiteY72" fmla="*/ 17495 h 22448"/>
                  <a:gd name="connsiteX73" fmla="*/ 203835 w 264032"/>
                  <a:gd name="connsiteY73" fmla="*/ 17495 h 22448"/>
                  <a:gd name="connsiteX74" fmla="*/ 202883 w 264032"/>
                  <a:gd name="connsiteY74" fmla="*/ 16734 h 22448"/>
                  <a:gd name="connsiteX75" fmla="*/ 207835 w 264032"/>
                  <a:gd name="connsiteY75" fmla="*/ 12257 h 22448"/>
                  <a:gd name="connsiteX76" fmla="*/ 207835 w 264032"/>
                  <a:gd name="connsiteY76" fmla="*/ 16924 h 22448"/>
                  <a:gd name="connsiteX77" fmla="*/ 212598 w 264032"/>
                  <a:gd name="connsiteY77" fmla="*/ 7399 h 22448"/>
                  <a:gd name="connsiteX78" fmla="*/ 212598 w 264032"/>
                  <a:gd name="connsiteY78" fmla="*/ 8352 h 22448"/>
                  <a:gd name="connsiteX79" fmla="*/ 214312 w 264032"/>
                  <a:gd name="connsiteY79" fmla="*/ 7209 h 22448"/>
                  <a:gd name="connsiteX80" fmla="*/ 208693 w 264032"/>
                  <a:gd name="connsiteY80" fmla="*/ 16734 h 22448"/>
                  <a:gd name="connsiteX81" fmla="*/ 210407 w 264032"/>
                  <a:gd name="connsiteY81" fmla="*/ 17781 h 22448"/>
                  <a:gd name="connsiteX82" fmla="*/ 209264 w 264032"/>
                  <a:gd name="connsiteY82" fmla="*/ 19210 h 22448"/>
                  <a:gd name="connsiteX83" fmla="*/ 212408 w 264032"/>
                  <a:gd name="connsiteY83" fmla="*/ 19781 h 22448"/>
                  <a:gd name="connsiteX84" fmla="*/ 214789 w 264032"/>
                  <a:gd name="connsiteY84" fmla="*/ 16162 h 22448"/>
                  <a:gd name="connsiteX85" fmla="*/ 211265 w 264032"/>
                  <a:gd name="connsiteY85" fmla="*/ 18162 h 22448"/>
                  <a:gd name="connsiteX86" fmla="*/ 215646 w 264032"/>
                  <a:gd name="connsiteY86" fmla="*/ 12923 h 22448"/>
                  <a:gd name="connsiteX87" fmla="*/ 215646 w 264032"/>
                  <a:gd name="connsiteY87" fmla="*/ 17114 h 22448"/>
                  <a:gd name="connsiteX88" fmla="*/ 218027 w 264032"/>
                  <a:gd name="connsiteY88" fmla="*/ 16353 h 22448"/>
                  <a:gd name="connsiteX89" fmla="*/ 216979 w 264032"/>
                  <a:gd name="connsiteY89" fmla="*/ 17400 h 22448"/>
                  <a:gd name="connsiteX90" fmla="*/ 220599 w 264032"/>
                  <a:gd name="connsiteY90" fmla="*/ 16638 h 22448"/>
                  <a:gd name="connsiteX91" fmla="*/ 222313 w 264032"/>
                  <a:gd name="connsiteY91" fmla="*/ 17972 h 22448"/>
                  <a:gd name="connsiteX92" fmla="*/ 221837 w 264032"/>
                  <a:gd name="connsiteY92" fmla="*/ 7113 h 22448"/>
                  <a:gd name="connsiteX93" fmla="*/ 225266 w 264032"/>
                  <a:gd name="connsiteY93" fmla="*/ 10352 h 22448"/>
                  <a:gd name="connsiteX94" fmla="*/ 224695 w 264032"/>
                  <a:gd name="connsiteY94" fmla="*/ 16067 h 22448"/>
                  <a:gd name="connsiteX95" fmla="*/ 225361 w 264032"/>
                  <a:gd name="connsiteY95" fmla="*/ 14638 h 22448"/>
                  <a:gd name="connsiteX96" fmla="*/ 226314 w 264032"/>
                  <a:gd name="connsiteY96" fmla="*/ 16067 h 22448"/>
                  <a:gd name="connsiteX97" fmla="*/ 226885 w 264032"/>
                  <a:gd name="connsiteY97" fmla="*/ 14447 h 22448"/>
                  <a:gd name="connsiteX98" fmla="*/ 229552 w 264032"/>
                  <a:gd name="connsiteY98" fmla="*/ 14447 h 22448"/>
                  <a:gd name="connsiteX99" fmla="*/ 232029 w 264032"/>
                  <a:gd name="connsiteY99" fmla="*/ 9495 h 22448"/>
                  <a:gd name="connsiteX100" fmla="*/ 232029 w 264032"/>
                  <a:gd name="connsiteY100" fmla="*/ 10923 h 22448"/>
                  <a:gd name="connsiteX101" fmla="*/ 238030 w 264032"/>
                  <a:gd name="connsiteY101" fmla="*/ 12066 h 22448"/>
                  <a:gd name="connsiteX102" fmla="*/ 238792 w 264032"/>
                  <a:gd name="connsiteY102" fmla="*/ 13971 h 22448"/>
                  <a:gd name="connsiteX103" fmla="*/ 240125 w 264032"/>
                  <a:gd name="connsiteY103" fmla="*/ 12923 h 22448"/>
                  <a:gd name="connsiteX104" fmla="*/ 239649 w 264032"/>
                  <a:gd name="connsiteY104" fmla="*/ 15305 h 22448"/>
                  <a:gd name="connsiteX105" fmla="*/ 242411 w 264032"/>
                  <a:gd name="connsiteY105" fmla="*/ 12923 h 22448"/>
                  <a:gd name="connsiteX106" fmla="*/ 239173 w 264032"/>
                  <a:gd name="connsiteY106" fmla="*/ 12923 h 22448"/>
                  <a:gd name="connsiteX107" fmla="*/ 243173 w 264032"/>
                  <a:gd name="connsiteY107" fmla="*/ 6732 h 22448"/>
                  <a:gd name="connsiteX108" fmla="*/ 244316 w 264032"/>
                  <a:gd name="connsiteY108" fmla="*/ 7970 h 22448"/>
                  <a:gd name="connsiteX109" fmla="*/ 250317 w 264032"/>
                  <a:gd name="connsiteY109" fmla="*/ 5494 h 22448"/>
                  <a:gd name="connsiteX110" fmla="*/ 250317 w 264032"/>
                  <a:gd name="connsiteY110" fmla="*/ 9685 h 22448"/>
                  <a:gd name="connsiteX111" fmla="*/ 246888 w 264032"/>
                  <a:gd name="connsiteY111" fmla="*/ 8732 h 22448"/>
                  <a:gd name="connsiteX112" fmla="*/ 248221 w 264032"/>
                  <a:gd name="connsiteY112" fmla="*/ 9495 h 22448"/>
                  <a:gd name="connsiteX113" fmla="*/ 246126 w 264032"/>
                  <a:gd name="connsiteY113" fmla="*/ 9971 h 22448"/>
                  <a:gd name="connsiteX114" fmla="*/ 254794 w 264032"/>
                  <a:gd name="connsiteY114" fmla="*/ 11590 h 22448"/>
                  <a:gd name="connsiteX115" fmla="*/ 255746 w 264032"/>
                  <a:gd name="connsiteY115" fmla="*/ 9876 h 22448"/>
                  <a:gd name="connsiteX116" fmla="*/ 254889 w 264032"/>
                  <a:gd name="connsiteY116" fmla="*/ 9876 h 22448"/>
                  <a:gd name="connsiteX117" fmla="*/ 255365 w 264032"/>
                  <a:gd name="connsiteY117" fmla="*/ 7494 h 22448"/>
                  <a:gd name="connsiteX118" fmla="*/ 259461 w 264032"/>
                  <a:gd name="connsiteY118" fmla="*/ 5970 h 22448"/>
                  <a:gd name="connsiteX119" fmla="*/ 259461 w 264032"/>
                  <a:gd name="connsiteY119" fmla="*/ 7780 h 22448"/>
                  <a:gd name="connsiteX120" fmla="*/ 258347 w 264032"/>
                  <a:gd name="connsiteY120" fmla="*/ 7018 h 22448"/>
                  <a:gd name="connsiteX121" fmla="*/ 257937 w 264032"/>
                  <a:gd name="connsiteY121" fmla="*/ 7209 h 22448"/>
                  <a:gd name="connsiteX122" fmla="*/ 261175 w 264032"/>
                  <a:gd name="connsiteY122" fmla="*/ 7209 h 22448"/>
                  <a:gd name="connsiteX123" fmla="*/ 260033 w 264032"/>
                  <a:gd name="connsiteY123" fmla="*/ 5970 h 22448"/>
                  <a:gd name="connsiteX124" fmla="*/ 264033 w 264032"/>
                  <a:gd name="connsiteY124" fmla="*/ 3779 h 22448"/>
                  <a:gd name="connsiteX125" fmla="*/ 262700 w 264032"/>
                  <a:gd name="connsiteY125" fmla="*/ 1874 h 22448"/>
                  <a:gd name="connsiteX126" fmla="*/ 260509 w 264032"/>
                  <a:gd name="connsiteY126" fmla="*/ 4446 h 22448"/>
                  <a:gd name="connsiteX127" fmla="*/ 257270 w 264032"/>
                  <a:gd name="connsiteY127" fmla="*/ 1398 h 22448"/>
                  <a:gd name="connsiteX128" fmla="*/ 256603 w 264032"/>
                  <a:gd name="connsiteY128" fmla="*/ 2255 h 22448"/>
                  <a:gd name="connsiteX129" fmla="*/ 256603 w 264032"/>
                  <a:gd name="connsiteY129" fmla="*/ 2255 h 22448"/>
                  <a:gd name="connsiteX130" fmla="*/ 256603 w 264032"/>
                  <a:gd name="connsiteY130" fmla="*/ 2255 h 22448"/>
                  <a:gd name="connsiteX131" fmla="*/ 257175 w 264032"/>
                  <a:gd name="connsiteY131" fmla="*/ 3113 h 22448"/>
                  <a:gd name="connsiteX132" fmla="*/ 254032 w 264032"/>
                  <a:gd name="connsiteY132" fmla="*/ 5113 h 22448"/>
                  <a:gd name="connsiteX133" fmla="*/ 254032 w 264032"/>
                  <a:gd name="connsiteY133" fmla="*/ 3875 h 22448"/>
                  <a:gd name="connsiteX134" fmla="*/ 253079 w 264032"/>
                  <a:gd name="connsiteY134" fmla="*/ 4922 h 22448"/>
                  <a:gd name="connsiteX135" fmla="*/ 253079 w 264032"/>
                  <a:gd name="connsiteY135" fmla="*/ 1970 h 22448"/>
                  <a:gd name="connsiteX136" fmla="*/ 251555 w 264032"/>
                  <a:gd name="connsiteY136" fmla="*/ 1970 h 22448"/>
                  <a:gd name="connsiteX137" fmla="*/ 248602 w 264032"/>
                  <a:gd name="connsiteY137" fmla="*/ 1494 h 22448"/>
                  <a:gd name="connsiteX138" fmla="*/ 247459 w 264032"/>
                  <a:gd name="connsiteY138" fmla="*/ 1970 h 22448"/>
                  <a:gd name="connsiteX139" fmla="*/ 245078 w 264032"/>
                  <a:gd name="connsiteY139" fmla="*/ 2732 h 22448"/>
                  <a:gd name="connsiteX140" fmla="*/ 245078 w 264032"/>
                  <a:gd name="connsiteY140" fmla="*/ 2732 h 22448"/>
                  <a:gd name="connsiteX141" fmla="*/ 237553 w 264032"/>
                  <a:gd name="connsiteY141" fmla="*/ 2732 h 22448"/>
                  <a:gd name="connsiteX142" fmla="*/ 234601 w 264032"/>
                  <a:gd name="connsiteY142" fmla="*/ 2732 h 22448"/>
                  <a:gd name="connsiteX143" fmla="*/ 234601 w 264032"/>
                  <a:gd name="connsiteY143" fmla="*/ 1589 h 22448"/>
                  <a:gd name="connsiteX144" fmla="*/ 231172 w 264032"/>
                  <a:gd name="connsiteY144" fmla="*/ 1589 h 22448"/>
                  <a:gd name="connsiteX145" fmla="*/ 224409 w 264032"/>
                  <a:gd name="connsiteY145" fmla="*/ 351 h 22448"/>
                  <a:gd name="connsiteX146" fmla="*/ 224409 w 264032"/>
                  <a:gd name="connsiteY146" fmla="*/ 1874 h 22448"/>
                  <a:gd name="connsiteX147" fmla="*/ 220504 w 264032"/>
                  <a:gd name="connsiteY147" fmla="*/ 2827 h 22448"/>
                  <a:gd name="connsiteX148" fmla="*/ 220504 w 264032"/>
                  <a:gd name="connsiteY148" fmla="*/ 4065 h 22448"/>
                  <a:gd name="connsiteX149" fmla="*/ 215075 w 264032"/>
                  <a:gd name="connsiteY149" fmla="*/ 3303 h 22448"/>
                  <a:gd name="connsiteX150" fmla="*/ 216122 w 264032"/>
                  <a:gd name="connsiteY150" fmla="*/ 3303 h 22448"/>
                  <a:gd name="connsiteX151" fmla="*/ 208598 w 264032"/>
                  <a:gd name="connsiteY151" fmla="*/ 3303 h 22448"/>
                  <a:gd name="connsiteX152" fmla="*/ 207254 w 264032"/>
                  <a:gd name="connsiteY152" fmla="*/ 3389 h 22448"/>
                  <a:gd name="connsiteX153" fmla="*/ 207169 w 264032"/>
                  <a:gd name="connsiteY153" fmla="*/ 3303 h 22448"/>
                  <a:gd name="connsiteX154" fmla="*/ 207169 w 264032"/>
                  <a:gd name="connsiteY154" fmla="*/ 3303 h 22448"/>
                  <a:gd name="connsiteX155" fmla="*/ 206407 w 264032"/>
                  <a:gd name="connsiteY155" fmla="*/ 2636 h 22448"/>
                  <a:gd name="connsiteX156" fmla="*/ 207074 w 264032"/>
                  <a:gd name="connsiteY156" fmla="*/ 3303 h 22448"/>
                  <a:gd name="connsiteX157" fmla="*/ 205359 w 264032"/>
                  <a:gd name="connsiteY157" fmla="*/ 3875 h 22448"/>
                  <a:gd name="connsiteX158" fmla="*/ 205359 w 264032"/>
                  <a:gd name="connsiteY158" fmla="*/ 2446 h 22448"/>
                  <a:gd name="connsiteX159" fmla="*/ 205359 w 264032"/>
                  <a:gd name="connsiteY159" fmla="*/ 2446 h 22448"/>
                  <a:gd name="connsiteX160" fmla="*/ 205359 w 264032"/>
                  <a:gd name="connsiteY160" fmla="*/ 4256 h 22448"/>
                  <a:gd name="connsiteX161" fmla="*/ 204502 w 264032"/>
                  <a:gd name="connsiteY161" fmla="*/ 5018 h 22448"/>
                  <a:gd name="connsiteX162" fmla="*/ 202120 w 264032"/>
                  <a:gd name="connsiteY162" fmla="*/ 3398 h 22448"/>
                  <a:gd name="connsiteX163" fmla="*/ 198501 w 264032"/>
                  <a:gd name="connsiteY163" fmla="*/ 6732 h 22448"/>
                  <a:gd name="connsiteX164" fmla="*/ 198501 w 264032"/>
                  <a:gd name="connsiteY164" fmla="*/ 6256 h 22448"/>
                  <a:gd name="connsiteX165" fmla="*/ 196501 w 264032"/>
                  <a:gd name="connsiteY165" fmla="*/ 6256 h 22448"/>
                  <a:gd name="connsiteX166" fmla="*/ 196501 w 264032"/>
                  <a:gd name="connsiteY166" fmla="*/ 4446 h 22448"/>
                  <a:gd name="connsiteX167" fmla="*/ 194977 w 264032"/>
                  <a:gd name="connsiteY167" fmla="*/ 6828 h 22448"/>
                  <a:gd name="connsiteX168" fmla="*/ 194977 w 264032"/>
                  <a:gd name="connsiteY168" fmla="*/ 3779 h 22448"/>
                  <a:gd name="connsiteX169" fmla="*/ 191167 w 264032"/>
                  <a:gd name="connsiteY169" fmla="*/ 6637 h 22448"/>
                  <a:gd name="connsiteX170" fmla="*/ 191167 w 264032"/>
                  <a:gd name="connsiteY170" fmla="*/ 5494 h 22448"/>
                  <a:gd name="connsiteX171" fmla="*/ 188881 w 264032"/>
                  <a:gd name="connsiteY171" fmla="*/ 6161 h 22448"/>
                  <a:gd name="connsiteX172" fmla="*/ 177260 w 264032"/>
                  <a:gd name="connsiteY172" fmla="*/ 3779 h 22448"/>
                  <a:gd name="connsiteX173" fmla="*/ 175260 w 264032"/>
                  <a:gd name="connsiteY173" fmla="*/ 4922 h 22448"/>
                  <a:gd name="connsiteX174" fmla="*/ 175260 w 264032"/>
                  <a:gd name="connsiteY174" fmla="*/ 2922 h 22448"/>
                  <a:gd name="connsiteX175" fmla="*/ 170783 w 264032"/>
                  <a:gd name="connsiteY175" fmla="*/ 3875 h 22448"/>
                  <a:gd name="connsiteX176" fmla="*/ 170783 w 264032"/>
                  <a:gd name="connsiteY176" fmla="*/ 2160 h 22448"/>
                  <a:gd name="connsiteX177" fmla="*/ 169926 w 264032"/>
                  <a:gd name="connsiteY177" fmla="*/ 2160 h 22448"/>
                  <a:gd name="connsiteX178" fmla="*/ 170498 w 264032"/>
                  <a:gd name="connsiteY178" fmla="*/ 1112 h 22448"/>
                  <a:gd name="connsiteX179" fmla="*/ 168116 w 264032"/>
                  <a:gd name="connsiteY179" fmla="*/ 6065 h 22448"/>
                  <a:gd name="connsiteX180" fmla="*/ 165735 w 264032"/>
                  <a:gd name="connsiteY180" fmla="*/ 6637 h 22448"/>
                  <a:gd name="connsiteX181" fmla="*/ 165735 w 264032"/>
                  <a:gd name="connsiteY181" fmla="*/ 4827 h 22448"/>
                  <a:gd name="connsiteX182" fmla="*/ 161258 w 264032"/>
                  <a:gd name="connsiteY182" fmla="*/ 5589 h 22448"/>
                  <a:gd name="connsiteX183" fmla="*/ 160020 w 264032"/>
                  <a:gd name="connsiteY183" fmla="*/ 5589 h 22448"/>
                  <a:gd name="connsiteX184" fmla="*/ 156686 w 264032"/>
                  <a:gd name="connsiteY184" fmla="*/ 5589 h 22448"/>
                  <a:gd name="connsiteX185" fmla="*/ 156686 w 264032"/>
                  <a:gd name="connsiteY185" fmla="*/ 5589 h 22448"/>
                  <a:gd name="connsiteX186" fmla="*/ 154115 w 264032"/>
                  <a:gd name="connsiteY186" fmla="*/ 6351 h 22448"/>
                  <a:gd name="connsiteX187" fmla="*/ 154115 w 264032"/>
                  <a:gd name="connsiteY187" fmla="*/ 6351 h 22448"/>
                  <a:gd name="connsiteX188" fmla="*/ 149924 w 264032"/>
                  <a:gd name="connsiteY188" fmla="*/ 5303 h 22448"/>
                  <a:gd name="connsiteX189" fmla="*/ 149924 w 264032"/>
                  <a:gd name="connsiteY189" fmla="*/ 6732 h 22448"/>
                  <a:gd name="connsiteX190" fmla="*/ 145637 w 264032"/>
                  <a:gd name="connsiteY190" fmla="*/ 6065 h 22448"/>
                  <a:gd name="connsiteX191" fmla="*/ 146209 w 264032"/>
                  <a:gd name="connsiteY191" fmla="*/ 6923 h 22448"/>
                  <a:gd name="connsiteX192" fmla="*/ 142684 w 264032"/>
                  <a:gd name="connsiteY192" fmla="*/ 2446 h 22448"/>
                  <a:gd name="connsiteX193" fmla="*/ 143351 w 264032"/>
                  <a:gd name="connsiteY193" fmla="*/ 1779 h 22448"/>
                  <a:gd name="connsiteX194" fmla="*/ 141160 w 264032"/>
                  <a:gd name="connsiteY194" fmla="*/ 4065 h 22448"/>
                  <a:gd name="connsiteX195" fmla="*/ 140399 w 264032"/>
                  <a:gd name="connsiteY195" fmla="*/ 1303 h 22448"/>
                  <a:gd name="connsiteX196" fmla="*/ 135160 w 264032"/>
                  <a:gd name="connsiteY196" fmla="*/ 2636 h 22448"/>
                  <a:gd name="connsiteX197" fmla="*/ 135160 w 264032"/>
                  <a:gd name="connsiteY197" fmla="*/ 4732 h 22448"/>
                  <a:gd name="connsiteX198" fmla="*/ 130492 w 264032"/>
                  <a:gd name="connsiteY198" fmla="*/ 4256 h 22448"/>
                  <a:gd name="connsiteX199" fmla="*/ 130492 w 264032"/>
                  <a:gd name="connsiteY199" fmla="*/ 3684 h 22448"/>
                  <a:gd name="connsiteX200" fmla="*/ 126683 w 264032"/>
                  <a:gd name="connsiteY200" fmla="*/ 6065 h 22448"/>
                  <a:gd name="connsiteX201" fmla="*/ 120586 w 264032"/>
                  <a:gd name="connsiteY201" fmla="*/ 3875 h 22448"/>
                  <a:gd name="connsiteX202" fmla="*/ 117538 w 264032"/>
                  <a:gd name="connsiteY202" fmla="*/ 3875 h 22448"/>
                  <a:gd name="connsiteX203" fmla="*/ 117538 w 264032"/>
                  <a:gd name="connsiteY203" fmla="*/ 3398 h 22448"/>
                  <a:gd name="connsiteX204" fmla="*/ 114205 w 264032"/>
                  <a:gd name="connsiteY204" fmla="*/ 5303 h 22448"/>
                  <a:gd name="connsiteX205" fmla="*/ 114205 w 264032"/>
                  <a:gd name="connsiteY205" fmla="*/ 4351 h 22448"/>
                  <a:gd name="connsiteX206" fmla="*/ 108680 w 264032"/>
                  <a:gd name="connsiteY206" fmla="*/ 5780 h 22448"/>
                  <a:gd name="connsiteX207" fmla="*/ 108680 w 264032"/>
                  <a:gd name="connsiteY207" fmla="*/ 4351 h 22448"/>
                  <a:gd name="connsiteX208" fmla="*/ 101727 w 264032"/>
                  <a:gd name="connsiteY208" fmla="*/ 3779 h 22448"/>
                  <a:gd name="connsiteX209" fmla="*/ 101727 w 264032"/>
                  <a:gd name="connsiteY209" fmla="*/ 3113 h 22448"/>
                  <a:gd name="connsiteX210" fmla="*/ 93059 w 264032"/>
                  <a:gd name="connsiteY210" fmla="*/ 4351 h 22448"/>
                  <a:gd name="connsiteX211" fmla="*/ 90964 w 264032"/>
                  <a:gd name="connsiteY211" fmla="*/ 5685 h 22448"/>
                  <a:gd name="connsiteX212" fmla="*/ 91726 w 264032"/>
                  <a:gd name="connsiteY212" fmla="*/ 8828 h 22448"/>
                  <a:gd name="connsiteX213" fmla="*/ 90297 w 264032"/>
                  <a:gd name="connsiteY213" fmla="*/ 7018 h 22448"/>
                  <a:gd name="connsiteX214" fmla="*/ 90297 w 264032"/>
                  <a:gd name="connsiteY214" fmla="*/ 7018 h 22448"/>
                  <a:gd name="connsiteX215" fmla="*/ 87058 w 264032"/>
                  <a:gd name="connsiteY215" fmla="*/ 4161 h 22448"/>
                  <a:gd name="connsiteX216" fmla="*/ 71723 w 264032"/>
                  <a:gd name="connsiteY216" fmla="*/ 2636 h 22448"/>
                  <a:gd name="connsiteX217" fmla="*/ 72295 w 264032"/>
                  <a:gd name="connsiteY217" fmla="*/ 4732 h 22448"/>
                  <a:gd name="connsiteX218" fmla="*/ 70580 w 264032"/>
                  <a:gd name="connsiteY218" fmla="*/ 4732 h 22448"/>
                  <a:gd name="connsiteX219" fmla="*/ 71152 w 264032"/>
                  <a:gd name="connsiteY219" fmla="*/ 3113 h 22448"/>
                  <a:gd name="connsiteX220" fmla="*/ 69056 w 264032"/>
                  <a:gd name="connsiteY220" fmla="*/ 4637 h 22448"/>
                  <a:gd name="connsiteX221" fmla="*/ 69056 w 264032"/>
                  <a:gd name="connsiteY221" fmla="*/ 2065 h 22448"/>
                  <a:gd name="connsiteX222" fmla="*/ 68104 w 264032"/>
                  <a:gd name="connsiteY222" fmla="*/ 2065 h 22448"/>
                  <a:gd name="connsiteX223" fmla="*/ 68104 w 264032"/>
                  <a:gd name="connsiteY223" fmla="*/ 2065 h 22448"/>
                  <a:gd name="connsiteX224" fmla="*/ 65818 w 264032"/>
                  <a:gd name="connsiteY224" fmla="*/ 3684 h 22448"/>
                  <a:gd name="connsiteX225" fmla="*/ 64960 w 264032"/>
                  <a:gd name="connsiteY225" fmla="*/ 2351 h 22448"/>
                  <a:gd name="connsiteX226" fmla="*/ 64389 w 264032"/>
                  <a:gd name="connsiteY226" fmla="*/ 2351 h 22448"/>
                  <a:gd name="connsiteX227" fmla="*/ 62198 w 264032"/>
                  <a:gd name="connsiteY227" fmla="*/ 2351 h 22448"/>
                  <a:gd name="connsiteX228" fmla="*/ 63055 w 264032"/>
                  <a:gd name="connsiteY228" fmla="*/ 4065 h 22448"/>
                  <a:gd name="connsiteX229" fmla="*/ 62008 w 264032"/>
                  <a:gd name="connsiteY229" fmla="*/ 5875 h 22448"/>
                  <a:gd name="connsiteX230" fmla="*/ 53054 w 264032"/>
                  <a:gd name="connsiteY230" fmla="*/ 3875 h 22448"/>
                  <a:gd name="connsiteX231" fmla="*/ 48768 w 264032"/>
                  <a:gd name="connsiteY231" fmla="*/ 4922 h 22448"/>
                  <a:gd name="connsiteX232" fmla="*/ 48006 w 264032"/>
                  <a:gd name="connsiteY232" fmla="*/ 7018 h 22448"/>
                  <a:gd name="connsiteX233" fmla="*/ 44196 w 264032"/>
                  <a:gd name="connsiteY233" fmla="*/ 2446 h 22448"/>
                  <a:gd name="connsiteX234" fmla="*/ 41815 w 264032"/>
                  <a:gd name="connsiteY234" fmla="*/ 5589 h 22448"/>
                  <a:gd name="connsiteX235" fmla="*/ 40862 w 264032"/>
                  <a:gd name="connsiteY235" fmla="*/ 3208 h 22448"/>
                  <a:gd name="connsiteX236" fmla="*/ 31337 w 264032"/>
                  <a:gd name="connsiteY236" fmla="*/ 2732 h 22448"/>
                  <a:gd name="connsiteX237" fmla="*/ 31337 w 264032"/>
                  <a:gd name="connsiteY237" fmla="*/ 4732 h 22448"/>
                  <a:gd name="connsiteX238" fmla="*/ 29527 w 264032"/>
                  <a:gd name="connsiteY238" fmla="*/ 2160 h 22448"/>
                  <a:gd name="connsiteX239" fmla="*/ 27622 w 264032"/>
                  <a:gd name="connsiteY239" fmla="*/ 3398 h 22448"/>
                  <a:gd name="connsiteX240" fmla="*/ 27622 w 264032"/>
                  <a:gd name="connsiteY240" fmla="*/ 4637 h 22448"/>
                  <a:gd name="connsiteX241" fmla="*/ 6763 w 264032"/>
                  <a:gd name="connsiteY241" fmla="*/ 1970 h 22448"/>
                  <a:gd name="connsiteX242" fmla="*/ 6286 w 264032"/>
                  <a:gd name="connsiteY242" fmla="*/ 3113 h 22448"/>
                  <a:gd name="connsiteX243" fmla="*/ 6286 w 264032"/>
                  <a:gd name="connsiteY243" fmla="*/ 5113 h 22448"/>
                  <a:gd name="connsiteX244" fmla="*/ 3429 w 264032"/>
                  <a:gd name="connsiteY244" fmla="*/ 3113 h 22448"/>
                  <a:gd name="connsiteX245" fmla="*/ 0 w 264032"/>
                  <a:gd name="connsiteY245" fmla="*/ 5113 h 22448"/>
                  <a:gd name="connsiteX246" fmla="*/ 952 w 264032"/>
                  <a:gd name="connsiteY246" fmla="*/ 5113 h 22448"/>
                  <a:gd name="connsiteX247" fmla="*/ 2476 w 264032"/>
                  <a:gd name="connsiteY247" fmla="*/ 12733 h 22448"/>
                  <a:gd name="connsiteX248" fmla="*/ 8287 w 264032"/>
                  <a:gd name="connsiteY248" fmla="*/ 12733 h 22448"/>
                  <a:gd name="connsiteX249" fmla="*/ 8287 w 264032"/>
                  <a:gd name="connsiteY249" fmla="*/ 14352 h 22448"/>
                  <a:gd name="connsiteX250" fmla="*/ 10763 w 264032"/>
                  <a:gd name="connsiteY250" fmla="*/ 13400 h 22448"/>
                  <a:gd name="connsiteX251" fmla="*/ 10763 w 264032"/>
                  <a:gd name="connsiteY251" fmla="*/ 13400 h 22448"/>
                  <a:gd name="connsiteX252" fmla="*/ 19812 w 264032"/>
                  <a:gd name="connsiteY252" fmla="*/ 15114 h 22448"/>
                  <a:gd name="connsiteX253" fmla="*/ 19812 w 264032"/>
                  <a:gd name="connsiteY253" fmla="*/ 13686 h 22448"/>
                  <a:gd name="connsiteX254" fmla="*/ 21241 w 264032"/>
                  <a:gd name="connsiteY254" fmla="*/ 14638 h 22448"/>
                  <a:gd name="connsiteX255" fmla="*/ 19717 w 264032"/>
                  <a:gd name="connsiteY255" fmla="*/ 12257 h 22448"/>
                  <a:gd name="connsiteX256" fmla="*/ 26575 w 264032"/>
                  <a:gd name="connsiteY256" fmla="*/ 15495 h 22448"/>
                  <a:gd name="connsiteX257" fmla="*/ 27527 w 264032"/>
                  <a:gd name="connsiteY257" fmla="*/ 13876 h 22448"/>
                  <a:gd name="connsiteX258" fmla="*/ 27527 w 264032"/>
                  <a:gd name="connsiteY258" fmla="*/ 14733 h 22448"/>
                  <a:gd name="connsiteX259" fmla="*/ 27527 w 264032"/>
                  <a:gd name="connsiteY259" fmla="*/ 13686 h 22448"/>
                  <a:gd name="connsiteX260" fmla="*/ 28956 w 264032"/>
                  <a:gd name="connsiteY260" fmla="*/ 15686 h 22448"/>
                  <a:gd name="connsiteX261" fmla="*/ 28099 w 264032"/>
                  <a:gd name="connsiteY261" fmla="*/ 15686 h 22448"/>
                  <a:gd name="connsiteX262" fmla="*/ 31623 w 264032"/>
                  <a:gd name="connsiteY262" fmla="*/ 15686 h 22448"/>
                  <a:gd name="connsiteX263" fmla="*/ 30385 w 264032"/>
                  <a:gd name="connsiteY263" fmla="*/ 15210 h 22448"/>
                  <a:gd name="connsiteX264" fmla="*/ 41910 w 264032"/>
                  <a:gd name="connsiteY264" fmla="*/ 13781 h 22448"/>
                  <a:gd name="connsiteX265" fmla="*/ 41910 w 264032"/>
                  <a:gd name="connsiteY265" fmla="*/ 13114 h 22448"/>
                  <a:gd name="connsiteX266" fmla="*/ 47054 w 264032"/>
                  <a:gd name="connsiteY266" fmla="*/ 13114 h 22448"/>
                  <a:gd name="connsiteX267" fmla="*/ 47054 w 264032"/>
                  <a:gd name="connsiteY267" fmla="*/ 13114 h 22448"/>
                  <a:gd name="connsiteX268" fmla="*/ 49244 w 264032"/>
                  <a:gd name="connsiteY268" fmla="*/ 12257 h 22448"/>
                  <a:gd name="connsiteX269" fmla="*/ 49244 w 264032"/>
                  <a:gd name="connsiteY269" fmla="*/ 14543 h 22448"/>
                  <a:gd name="connsiteX270" fmla="*/ 52578 w 264032"/>
                  <a:gd name="connsiteY270" fmla="*/ 11114 h 22448"/>
                  <a:gd name="connsiteX271" fmla="*/ 52578 w 264032"/>
                  <a:gd name="connsiteY271" fmla="*/ 12161 h 22448"/>
                  <a:gd name="connsiteX272" fmla="*/ 54769 w 264032"/>
                  <a:gd name="connsiteY272" fmla="*/ 10447 h 22448"/>
                  <a:gd name="connsiteX273" fmla="*/ 54769 w 264032"/>
                  <a:gd name="connsiteY273" fmla="*/ 13304 h 22448"/>
                  <a:gd name="connsiteX274" fmla="*/ 60769 w 264032"/>
                  <a:gd name="connsiteY274" fmla="*/ 14352 h 22448"/>
                  <a:gd name="connsiteX275" fmla="*/ 58864 w 264032"/>
                  <a:gd name="connsiteY275" fmla="*/ 12066 h 22448"/>
                  <a:gd name="connsiteX276" fmla="*/ 60960 w 264032"/>
                  <a:gd name="connsiteY276" fmla="*/ 10066 h 22448"/>
                  <a:gd name="connsiteX277" fmla="*/ 65151 w 264032"/>
                  <a:gd name="connsiteY277" fmla="*/ 13876 h 22448"/>
                  <a:gd name="connsiteX278" fmla="*/ 64675 w 264032"/>
                  <a:gd name="connsiteY278" fmla="*/ 13876 h 22448"/>
                  <a:gd name="connsiteX279" fmla="*/ 67532 w 264032"/>
                  <a:gd name="connsiteY279" fmla="*/ 13876 h 22448"/>
                  <a:gd name="connsiteX280" fmla="*/ 69247 w 264032"/>
                  <a:gd name="connsiteY280" fmla="*/ 11590 h 22448"/>
                  <a:gd name="connsiteX281" fmla="*/ 66961 w 264032"/>
                  <a:gd name="connsiteY281" fmla="*/ 12161 h 22448"/>
                  <a:gd name="connsiteX282" fmla="*/ 71533 w 264032"/>
                  <a:gd name="connsiteY282" fmla="*/ 10161 h 22448"/>
                  <a:gd name="connsiteX283" fmla="*/ 70390 w 264032"/>
                  <a:gd name="connsiteY283" fmla="*/ 11590 h 22448"/>
                  <a:gd name="connsiteX284" fmla="*/ 72200 w 264032"/>
                  <a:gd name="connsiteY284" fmla="*/ 11590 h 22448"/>
                  <a:gd name="connsiteX285" fmla="*/ 68008 w 264032"/>
                  <a:gd name="connsiteY285" fmla="*/ 13876 h 22448"/>
                  <a:gd name="connsiteX286" fmla="*/ 70009 w 264032"/>
                  <a:gd name="connsiteY286" fmla="*/ 14733 h 22448"/>
                  <a:gd name="connsiteX287" fmla="*/ 74104 w 264032"/>
                  <a:gd name="connsiteY287" fmla="*/ 12733 h 22448"/>
                  <a:gd name="connsiteX288" fmla="*/ 74104 w 264032"/>
                  <a:gd name="connsiteY288" fmla="*/ 14066 h 22448"/>
                  <a:gd name="connsiteX289" fmla="*/ 75438 w 264032"/>
                  <a:gd name="connsiteY289" fmla="*/ 13209 h 22448"/>
                  <a:gd name="connsiteX290" fmla="*/ 74581 w 264032"/>
                  <a:gd name="connsiteY290" fmla="*/ 15019 h 22448"/>
                  <a:gd name="connsiteX291" fmla="*/ 78486 w 264032"/>
                  <a:gd name="connsiteY291" fmla="*/ 15590 h 22448"/>
                  <a:gd name="connsiteX292" fmla="*/ 76676 w 264032"/>
                  <a:gd name="connsiteY292" fmla="*/ 12828 h 22448"/>
                  <a:gd name="connsiteX293" fmla="*/ 82391 w 264032"/>
                  <a:gd name="connsiteY293" fmla="*/ 15876 h 22448"/>
                  <a:gd name="connsiteX294" fmla="*/ 81248 w 264032"/>
                  <a:gd name="connsiteY294" fmla="*/ 14352 h 22448"/>
                  <a:gd name="connsiteX295" fmla="*/ 83344 w 264032"/>
                  <a:gd name="connsiteY295" fmla="*/ 15876 h 22448"/>
                  <a:gd name="connsiteX296" fmla="*/ 84106 w 264032"/>
                  <a:gd name="connsiteY296" fmla="*/ 13590 h 22448"/>
                  <a:gd name="connsiteX297" fmla="*/ 86392 w 264032"/>
                  <a:gd name="connsiteY297" fmla="*/ 12447 h 22448"/>
                  <a:gd name="connsiteX298" fmla="*/ 86392 w 264032"/>
                  <a:gd name="connsiteY298" fmla="*/ 17781 h 22448"/>
                  <a:gd name="connsiteX299" fmla="*/ 89725 w 264032"/>
                  <a:gd name="connsiteY299" fmla="*/ 15971 h 22448"/>
                  <a:gd name="connsiteX300" fmla="*/ 88583 w 264032"/>
                  <a:gd name="connsiteY300" fmla="*/ 17877 h 22448"/>
                  <a:gd name="connsiteX301" fmla="*/ 89916 w 264032"/>
                  <a:gd name="connsiteY301" fmla="*/ 17400 h 22448"/>
                  <a:gd name="connsiteX302" fmla="*/ 89916 w 264032"/>
                  <a:gd name="connsiteY302" fmla="*/ 19020 h 22448"/>
                  <a:gd name="connsiteX303" fmla="*/ 93250 w 264032"/>
                  <a:gd name="connsiteY303" fmla="*/ 19020 h 22448"/>
                  <a:gd name="connsiteX304" fmla="*/ 94678 w 264032"/>
                  <a:gd name="connsiteY304" fmla="*/ 16448 h 22448"/>
                  <a:gd name="connsiteX305" fmla="*/ 96012 w 264032"/>
                  <a:gd name="connsiteY305" fmla="*/ 17591 h 22448"/>
                  <a:gd name="connsiteX306" fmla="*/ 94393 w 264032"/>
                  <a:gd name="connsiteY306" fmla="*/ 18257 h 22448"/>
                  <a:gd name="connsiteX307" fmla="*/ 94393 w 264032"/>
                  <a:gd name="connsiteY307" fmla="*/ 19591 h 22448"/>
                  <a:gd name="connsiteX308" fmla="*/ 97345 w 264032"/>
                  <a:gd name="connsiteY308" fmla="*/ 19591 h 22448"/>
                  <a:gd name="connsiteX309" fmla="*/ 96679 w 264032"/>
                  <a:gd name="connsiteY309" fmla="*/ 19591 h 22448"/>
                  <a:gd name="connsiteX310" fmla="*/ 99250 w 264032"/>
                  <a:gd name="connsiteY310" fmla="*/ 17686 h 22448"/>
                  <a:gd name="connsiteX311" fmla="*/ 99250 w 264032"/>
                  <a:gd name="connsiteY311" fmla="*/ 19020 h 22448"/>
                  <a:gd name="connsiteX312" fmla="*/ 100965 w 264032"/>
                  <a:gd name="connsiteY312" fmla="*/ 18067 h 22448"/>
                  <a:gd name="connsiteX313" fmla="*/ 99727 w 264032"/>
                  <a:gd name="connsiteY313" fmla="*/ 20924 h 22448"/>
                  <a:gd name="connsiteX314" fmla="*/ 102203 w 264032"/>
                  <a:gd name="connsiteY314" fmla="*/ 19686 h 22448"/>
                  <a:gd name="connsiteX315" fmla="*/ 103156 w 264032"/>
                  <a:gd name="connsiteY315" fmla="*/ 21496 h 22448"/>
                  <a:gd name="connsiteX316" fmla="*/ 108299 w 264032"/>
                  <a:gd name="connsiteY316" fmla="*/ 20162 h 22448"/>
                  <a:gd name="connsiteX317" fmla="*/ 108966 w 264032"/>
                  <a:gd name="connsiteY317" fmla="*/ 19591 h 22448"/>
                  <a:gd name="connsiteX318" fmla="*/ 114109 w 264032"/>
                  <a:gd name="connsiteY318" fmla="*/ 19591 h 22448"/>
                  <a:gd name="connsiteX319" fmla="*/ 115252 w 264032"/>
                  <a:gd name="connsiteY319" fmla="*/ 21591 h 22448"/>
                  <a:gd name="connsiteX320" fmla="*/ 116395 w 264032"/>
                  <a:gd name="connsiteY320" fmla="*/ 18257 h 22448"/>
                  <a:gd name="connsiteX321" fmla="*/ 117729 w 264032"/>
                  <a:gd name="connsiteY321" fmla="*/ 20544 h 22448"/>
                  <a:gd name="connsiteX322" fmla="*/ 121920 w 264032"/>
                  <a:gd name="connsiteY322" fmla="*/ 19115 h 22448"/>
                  <a:gd name="connsiteX323" fmla="*/ 118015 w 264032"/>
                  <a:gd name="connsiteY323" fmla="*/ 18448 h 22448"/>
                  <a:gd name="connsiteX324" fmla="*/ 137065 w 264032"/>
                  <a:gd name="connsiteY324" fmla="*/ 17591 h 22448"/>
                  <a:gd name="connsiteX325" fmla="*/ 135731 w 264032"/>
                  <a:gd name="connsiteY325" fmla="*/ 17591 h 22448"/>
                  <a:gd name="connsiteX326" fmla="*/ 137446 w 264032"/>
                  <a:gd name="connsiteY326" fmla="*/ 17781 h 22448"/>
                  <a:gd name="connsiteX327" fmla="*/ 166687 w 264032"/>
                  <a:gd name="connsiteY327" fmla="*/ 14162 h 22448"/>
                  <a:gd name="connsiteX328" fmla="*/ 165449 w 264032"/>
                  <a:gd name="connsiteY328" fmla="*/ 14162 h 22448"/>
                  <a:gd name="connsiteX329" fmla="*/ 167068 w 264032"/>
                  <a:gd name="connsiteY329" fmla="*/ 14162 h 22448"/>
                  <a:gd name="connsiteX330" fmla="*/ 248984 w 264032"/>
                  <a:gd name="connsiteY330" fmla="*/ 4637 h 22448"/>
                  <a:gd name="connsiteX331" fmla="*/ 248984 w 264032"/>
                  <a:gd name="connsiteY331" fmla="*/ 4637 h 22448"/>
                  <a:gd name="connsiteX332" fmla="*/ 249365 w 264032"/>
                  <a:gd name="connsiteY332" fmla="*/ 4351 h 22448"/>
                  <a:gd name="connsiteX333" fmla="*/ 250793 w 264032"/>
                  <a:gd name="connsiteY333" fmla="*/ 5208 h 22448"/>
                  <a:gd name="connsiteX334" fmla="*/ 250793 w 264032"/>
                  <a:gd name="connsiteY334" fmla="*/ 4637 h 22448"/>
                  <a:gd name="connsiteX335" fmla="*/ 249841 w 264032"/>
                  <a:gd name="connsiteY335" fmla="*/ 4637 h 22448"/>
                  <a:gd name="connsiteX336" fmla="*/ 251174 w 264032"/>
                  <a:gd name="connsiteY336" fmla="*/ 4922 h 22448"/>
                  <a:gd name="connsiteX337" fmla="*/ 63341 w 264032"/>
                  <a:gd name="connsiteY337" fmla="*/ 5780 h 22448"/>
                  <a:gd name="connsiteX338" fmla="*/ 63341 w 264032"/>
                  <a:gd name="connsiteY338" fmla="*/ 5780 h 22448"/>
                  <a:gd name="connsiteX339" fmla="*/ 64103 w 264032"/>
                  <a:gd name="connsiteY339" fmla="*/ 5494 h 2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</a:cxnLst>
                <a:rect l="l" t="t" r="r" b="b"/>
                <a:pathLst>
                  <a:path w="264032" h="22448">
                    <a:moveTo>
                      <a:pt x="118015" y="18448"/>
                    </a:moveTo>
                    <a:lnTo>
                      <a:pt x="119348" y="19591"/>
                    </a:lnTo>
                    <a:cubicBezTo>
                      <a:pt x="117729" y="21496"/>
                      <a:pt x="116586" y="20829"/>
                      <a:pt x="117824" y="22448"/>
                    </a:cubicBezTo>
                    <a:cubicBezTo>
                      <a:pt x="117824" y="18448"/>
                      <a:pt x="122873" y="22448"/>
                      <a:pt x="123063" y="18067"/>
                    </a:cubicBezTo>
                    <a:lnTo>
                      <a:pt x="123920" y="18924"/>
                    </a:lnTo>
                    <a:cubicBezTo>
                      <a:pt x="123920" y="18924"/>
                      <a:pt x="123920" y="18924"/>
                      <a:pt x="123920" y="18924"/>
                    </a:cubicBezTo>
                    <a:cubicBezTo>
                      <a:pt x="125540" y="20829"/>
                      <a:pt x="125158" y="16067"/>
                      <a:pt x="127254" y="16638"/>
                    </a:cubicBezTo>
                    <a:cubicBezTo>
                      <a:pt x="129350" y="17210"/>
                      <a:pt x="128587" y="17591"/>
                      <a:pt x="128016" y="17972"/>
                    </a:cubicBezTo>
                    <a:lnTo>
                      <a:pt x="129731" y="17019"/>
                    </a:lnTo>
                    <a:lnTo>
                      <a:pt x="129731" y="17686"/>
                    </a:lnTo>
                    <a:lnTo>
                      <a:pt x="132207" y="17686"/>
                    </a:lnTo>
                    <a:lnTo>
                      <a:pt x="132207" y="17686"/>
                    </a:lnTo>
                    <a:cubicBezTo>
                      <a:pt x="132207" y="17114"/>
                      <a:pt x="133445" y="16162"/>
                      <a:pt x="133826" y="15686"/>
                    </a:cubicBezTo>
                    <a:cubicBezTo>
                      <a:pt x="134207" y="15210"/>
                      <a:pt x="133826" y="16162"/>
                      <a:pt x="133826" y="16638"/>
                    </a:cubicBezTo>
                    <a:lnTo>
                      <a:pt x="135255" y="15686"/>
                    </a:lnTo>
                    <a:cubicBezTo>
                      <a:pt x="135826" y="16734"/>
                      <a:pt x="134684" y="17686"/>
                      <a:pt x="133636" y="17591"/>
                    </a:cubicBezTo>
                    <a:cubicBezTo>
                      <a:pt x="134969" y="21496"/>
                      <a:pt x="134874" y="16543"/>
                      <a:pt x="137732" y="18829"/>
                    </a:cubicBezTo>
                    <a:lnTo>
                      <a:pt x="136398" y="19401"/>
                    </a:lnTo>
                    <a:cubicBezTo>
                      <a:pt x="137255" y="21591"/>
                      <a:pt x="138303" y="20829"/>
                      <a:pt x="139732" y="22258"/>
                    </a:cubicBezTo>
                    <a:cubicBezTo>
                      <a:pt x="139732" y="21496"/>
                      <a:pt x="136779" y="18638"/>
                      <a:pt x="138303" y="17686"/>
                    </a:cubicBezTo>
                    <a:cubicBezTo>
                      <a:pt x="139827" y="16734"/>
                      <a:pt x="139256" y="17686"/>
                      <a:pt x="140113" y="17686"/>
                    </a:cubicBezTo>
                    <a:cubicBezTo>
                      <a:pt x="140113" y="19115"/>
                      <a:pt x="140875" y="18734"/>
                      <a:pt x="141923" y="18734"/>
                    </a:cubicBezTo>
                    <a:lnTo>
                      <a:pt x="141923" y="20544"/>
                    </a:lnTo>
                    <a:cubicBezTo>
                      <a:pt x="143066" y="20067"/>
                      <a:pt x="142970" y="19115"/>
                      <a:pt x="143637" y="18257"/>
                    </a:cubicBezTo>
                    <a:cubicBezTo>
                      <a:pt x="144304" y="17400"/>
                      <a:pt x="145066" y="19877"/>
                      <a:pt x="145351" y="21115"/>
                    </a:cubicBezTo>
                    <a:cubicBezTo>
                      <a:pt x="147257" y="21115"/>
                      <a:pt x="144018" y="18734"/>
                      <a:pt x="146304" y="18448"/>
                    </a:cubicBezTo>
                    <a:cubicBezTo>
                      <a:pt x="148590" y="18162"/>
                      <a:pt x="149066" y="18448"/>
                      <a:pt x="150971" y="17210"/>
                    </a:cubicBezTo>
                    <a:cubicBezTo>
                      <a:pt x="152114" y="17877"/>
                      <a:pt x="150971" y="18353"/>
                      <a:pt x="150971" y="18924"/>
                    </a:cubicBezTo>
                    <a:lnTo>
                      <a:pt x="151924" y="17400"/>
                    </a:lnTo>
                    <a:cubicBezTo>
                      <a:pt x="151924" y="17400"/>
                      <a:pt x="151924" y="17400"/>
                      <a:pt x="151924" y="18162"/>
                    </a:cubicBezTo>
                    <a:cubicBezTo>
                      <a:pt x="151924" y="18924"/>
                      <a:pt x="151924" y="16257"/>
                      <a:pt x="153352" y="15781"/>
                    </a:cubicBezTo>
                    <a:cubicBezTo>
                      <a:pt x="153352" y="13686"/>
                      <a:pt x="156115" y="18829"/>
                      <a:pt x="157734" y="16448"/>
                    </a:cubicBezTo>
                    <a:cubicBezTo>
                      <a:pt x="157734" y="17019"/>
                      <a:pt x="157734" y="17591"/>
                      <a:pt x="157734" y="18353"/>
                    </a:cubicBezTo>
                    <a:cubicBezTo>
                      <a:pt x="159210" y="17543"/>
                      <a:pt x="160506" y="16438"/>
                      <a:pt x="161544" y="15114"/>
                    </a:cubicBezTo>
                    <a:lnTo>
                      <a:pt x="163163" y="16353"/>
                    </a:lnTo>
                    <a:cubicBezTo>
                      <a:pt x="162020" y="14924"/>
                      <a:pt x="163163" y="13304"/>
                      <a:pt x="164783" y="11971"/>
                    </a:cubicBezTo>
                    <a:cubicBezTo>
                      <a:pt x="164478" y="11409"/>
                      <a:pt x="164125" y="10866"/>
                      <a:pt x="163735" y="10352"/>
                    </a:cubicBezTo>
                    <a:lnTo>
                      <a:pt x="165830" y="9399"/>
                    </a:lnTo>
                    <a:cubicBezTo>
                      <a:pt x="165830" y="9399"/>
                      <a:pt x="165830" y="10352"/>
                      <a:pt x="165830" y="11114"/>
                    </a:cubicBezTo>
                    <a:lnTo>
                      <a:pt x="165830" y="10637"/>
                    </a:lnTo>
                    <a:cubicBezTo>
                      <a:pt x="166592" y="11304"/>
                      <a:pt x="165830" y="12447"/>
                      <a:pt x="165830" y="13495"/>
                    </a:cubicBezTo>
                    <a:lnTo>
                      <a:pt x="165068" y="12352"/>
                    </a:lnTo>
                    <a:cubicBezTo>
                      <a:pt x="164525" y="13419"/>
                      <a:pt x="164230" y="14590"/>
                      <a:pt x="164211" y="15781"/>
                    </a:cubicBezTo>
                    <a:cubicBezTo>
                      <a:pt x="164373" y="15552"/>
                      <a:pt x="164611" y="15381"/>
                      <a:pt x="164878" y="15305"/>
                    </a:cubicBezTo>
                    <a:cubicBezTo>
                      <a:pt x="164849" y="15562"/>
                      <a:pt x="164849" y="15810"/>
                      <a:pt x="164878" y="16067"/>
                    </a:cubicBezTo>
                    <a:cubicBezTo>
                      <a:pt x="164878" y="16067"/>
                      <a:pt x="164878" y="16067"/>
                      <a:pt x="165544" y="15400"/>
                    </a:cubicBezTo>
                    <a:lnTo>
                      <a:pt x="166021" y="17495"/>
                    </a:lnTo>
                    <a:lnTo>
                      <a:pt x="166021" y="16638"/>
                    </a:lnTo>
                    <a:lnTo>
                      <a:pt x="168783" y="17972"/>
                    </a:lnTo>
                    <a:cubicBezTo>
                      <a:pt x="170688" y="15876"/>
                      <a:pt x="172402" y="12733"/>
                      <a:pt x="175450" y="11876"/>
                    </a:cubicBezTo>
                    <a:cubicBezTo>
                      <a:pt x="174688" y="13400"/>
                      <a:pt x="175450" y="14352"/>
                      <a:pt x="175450" y="16162"/>
                    </a:cubicBezTo>
                    <a:cubicBezTo>
                      <a:pt x="174593" y="14257"/>
                      <a:pt x="173069" y="17019"/>
                      <a:pt x="171450" y="16638"/>
                    </a:cubicBezTo>
                    <a:cubicBezTo>
                      <a:pt x="171907" y="16762"/>
                      <a:pt x="172183" y="17229"/>
                      <a:pt x="172060" y="17686"/>
                    </a:cubicBezTo>
                    <a:cubicBezTo>
                      <a:pt x="172031" y="17791"/>
                      <a:pt x="171993" y="17886"/>
                      <a:pt x="171926" y="17972"/>
                    </a:cubicBezTo>
                    <a:lnTo>
                      <a:pt x="174784" y="16257"/>
                    </a:lnTo>
                    <a:cubicBezTo>
                      <a:pt x="174784" y="17686"/>
                      <a:pt x="175355" y="17400"/>
                      <a:pt x="176117" y="17972"/>
                    </a:cubicBezTo>
                    <a:cubicBezTo>
                      <a:pt x="175546" y="15019"/>
                      <a:pt x="178213" y="15971"/>
                      <a:pt x="179356" y="15114"/>
                    </a:cubicBezTo>
                    <a:cubicBezTo>
                      <a:pt x="179356" y="16067"/>
                      <a:pt x="179356" y="17114"/>
                      <a:pt x="177736" y="16829"/>
                    </a:cubicBezTo>
                    <a:cubicBezTo>
                      <a:pt x="179260" y="19115"/>
                      <a:pt x="179737" y="13400"/>
                      <a:pt x="181261" y="15305"/>
                    </a:cubicBezTo>
                    <a:cubicBezTo>
                      <a:pt x="181261" y="15305"/>
                      <a:pt x="180784" y="15305"/>
                      <a:pt x="180594" y="15305"/>
                    </a:cubicBezTo>
                    <a:cubicBezTo>
                      <a:pt x="180403" y="15305"/>
                      <a:pt x="183356" y="15305"/>
                      <a:pt x="182975" y="15971"/>
                    </a:cubicBezTo>
                    <a:lnTo>
                      <a:pt x="182975" y="15971"/>
                    </a:lnTo>
                    <a:cubicBezTo>
                      <a:pt x="185261" y="15971"/>
                      <a:pt x="189928" y="15971"/>
                      <a:pt x="190309" y="13495"/>
                    </a:cubicBezTo>
                    <a:cubicBezTo>
                      <a:pt x="190233" y="14676"/>
                      <a:pt x="190081" y="15857"/>
                      <a:pt x="189833" y="17019"/>
                    </a:cubicBezTo>
                    <a:lnTo>
                      <a:pt x="193929" y="8637"/>
                    </a:lnTo>
                    <a:cubicBezTo>
                      <a:pt x="193929" y="10828"/>
                      <a:pt x="194977" y="15876"/>
                      <a:pt x="193072" y="17114"/>
                    </a:cubicBezTo>
                    <a:cubicBezTo>
                      <a:pt x="193777" y="17638"/>
                      <a:pt x="194748" y="17638"/>
                      <a:pt x="195453" y="17114"/>
                    </a:cubicBezTo>
                    <a:cubicBezTo>
                      <a:pt x="195453" y="17114"/>
                      <a:pt x="194500" y="13971"/>
                      <a:pt x="195453" y="13781"/>
                    </a:cubicBezTo>
                    <a:cubicBezTo>
                      <a:pt x="196882" y="16162"/>
                      <a:pt x="196501" y="15114"/>
                      <a:pt x="198215" y="17114"/>
                    </a:cubicBezTo>
                    <a:cubicBezTo>
                      <a:pt x="197644" y="16638"/>
                      <a:pt x="198215" y="13304"/>
                      <a:pt x="199168" y="13400"/>
                    </a:cubicBezTo>
                    <a:cubicBezTo>
                      <a:pt x="200120" y="13495"/>
                      <a:pt x="199168" y="16734"/>
                      <a:pt x="199168" y="17019"/>
                    </a:cubicBezTo>
                    <a:lnTo>
                      <a:pt x="201359" y="13781"/>
                    </a:lnTo>
                    <a:cubicBezTo>
                      <a:pt x="200787" y="14352"/>
                      <a:pt x="201359" y="16543"/>
                      <a:pt x="201359" y="17495"/>
                    </a:cubicBezTo>
                    <a:cubicBezTo>
                      <a:pt x="201359" y="16829"/>
                      <a:pt x="203263" y="17495"/>
                      <a:pt x="203835" y="17495"/>
                    </a:cubicBezTo>
                    <a:lnTo>
                      <a:pt x="202883" y="16734"/>
                    </a:lnTo>
                    <a:cubicBezTo>
                      <a:pt x="205359" y="17210"/>
                      <a:pt x="205359" y="12161"/>
                      <a:pt x="207835" y="12257"/>
                    </a:cubicBezTo>
                    <a:cubicBezTo>
                      <a:pt x="207835" y="12923"/>
                      <a:pt x="207074" y="16448"/>
                      <a:pt x="207835" y="16924"/>
                    </a:cubicBezTo>
                    <a:cubicBezTo>
                      <a:pt x="208407" y="15210"/>
                      <a:pt x="210407" y="8732"/>
                      <a:pt x="212598" y="7399"/>
                    </a:cubicBezTo>
                    <a:lnTo>
                      <a:pt x="212598" y="8352"/>
                    </a:lnTo>
                    <a:lnTo>
                      <a:pt x="214312" y="7209"/>
                    </a:lnTo>
                    <a:cubicBezTo>
                      <a:pt x="212731" y="10552"/>
                      <a:pt x="210855" y="13743"/>
                      <a:pt x="208693" y="16734"/>
                    </a:cubicBezTo>
                    <a:cubicBezTo>
                      <a:pt x="209645" y="17495"/>
                      <a:pt x="208693" y="17877"/>
                      <a:pt x="210407" y="17781"/>
                    </a:cubicBezTo>
                    <a:cubicBezTo>
                      <a:pt x="212122" y="17686"/>
                      <a:pt x="209645" y="19115"/>
                      <a:pt x="209264" y="19210"/>
                    </a:cubicBezTo>
                    <a:lnTo>
                      <a:pt x="212408" y="19781"/>
                    </a:lnTo>
                    <a:cubicBezTo>
                      <a:pt x="212408" y="17781"/>
                      <a:pt x="214884" y="17781"/>
                      <a:pt x="214789" y="16162"/>
                    </a:cubicBezTo>
                    <a:lnTo>
                      <a:pt x="211265" y="18162"/>
                    </a:lnTo>
                    <a:cubicBezTo>
                      <a:pt x="211265" y="16257"/>
                      <a:pt x="213360" y="12638"/>
                      <a:pt x="215646" y="12923"/>
                    </a:cubicBezTo>
                    <a:cubicBezTo>
                      <a:pt x="216217" y="13781"/>
                      <a:pt x="215170" y="16448"/>
                      <a:pt x="215646" y="17114"/>
                    </a:cubicBezTo>
                    <a:cubicBezTo>
                      <a:pt x="216122" y="17781"/>
                      <a:pt x="217742" y="15876"/>
                      <a:pt x="218027" y="16353"/>
                    </a:cubicBezTo>
                    <a:lnTo>
                      <a:pt x="216979" y="17400"/>
                    </a:lnTo>
                    <a:cubicBezTo>
                      <a:pt x="218313" y="18067"/>
                      <a:pt x="219075" y="14733"/>
                      <a:pt x="220599" y="16638"/>
                    </a:cubicBezTo>
                    <a:cubicBezTo>
                      <a:pt x="221170" y="16638"/>
                      <a:pt x="222218" y="19210"/>
                      <a:pt x="222313" y="17972"/>
                    </a:cubicBezTo>
                    <a:cubicBezTo>
                      <a:pt x="221466" y="14419"/>
                      <a:pt x="221304" y="10733"/>
                      <a:pt x="221837" y="7113"/>
                    </a:cubicBezTo>
                    <a:cubicBezTo>
                      <a:pt x="223085" y="8085"/>
                      <a:pt x="224228" y="9161"/>
                      <a:pt x="225266" y="10352"/>
                    </a:cubicBezTo>
                    <a:cubicBezTo>
                      <a:pt x="226124" y="12161"/>
                      <a:pt x="223933" y="14543"/>
                      <a:pt x="224695" y="16067"/>
                    </a:cubicBezTo>
                    <a:cubicBezTo>
                      <a:pt x="224800" y="15543"/>
                      <a:pt x="225028" y="15057"/>
                      <a:pt x="225361" y="14638"/>
                    </a:cubicBezTo>
                    <a:cubicBezTo>
                      <a:pt x="225933" y="15114"/>
                      <a:pt x="225361" y="16353"/>
                      <a:pt x="226314" y="16067"/>
                    </a:cubicBezTo>
                    <a:cubicBezTo>
                      <a:pt x="226314" y="14066"/>
                      <a:pt x="228791" y="16067"/>
                      <a:pt x="226885" y="14447"/>
                    </a:cubicBezTo>
                    <a:cubicBezTo>
                      <a:pt x="228124" y="13876"/>
                      <a:pt x="228124" y="14447"/>
                      <a:pt x="229552" y="14447"/>
                    </a:cubicBezTo>
                    <a:cubicBezTo>
                      <a:pt x="229505" y="12485"/>
                      <a:pt x="230429" y="10628"/>
                      <a:pt x="232029" y="9495"/>
                    </a:cubicBezTo>
                    <a:cubicBezTo>
                      <a:pt x="231915" y="9961"/>
                      <a:pt x="231915" y="10456"/>
                      <a:pt x="232029" y="10923"/>
                    </a:cubicBezTo>
                    <a:cubicBezTo>
                      <a:pt x="234410" y="10923"/>
                      <a:pt x="235744" y="12066"/>
                      <a:pt x="238030" y="12066"/>
                    </a:cubicBezTo>
                    <a:cubicBezTo>
                      <a:pt x="238030" y="12543"/>
                      <a:pt x="239268" y="13114"/>
                      <a:pt x="238792" y="13971"/>
                    </a:cubicBezTo>
                    <a:cubicBezTo>
                      <a:pt x="238316" y="14828"/>
                      <a:pt x="239459" y="12923"/>
                      <a:pt x="240125" y="12923"/>
                    </a:cubicBezTo>
                    <a:cubicBezTo>
                      <a:pt x="241459" y="14638"/>
                      <a:pt x="238601" y="12923"/>
                      <a:pt x="239649" y="15305"/>
                    </a:cubicBezTo>
                    <a:cubicBezTo>
                      <a:pt x="239649" y="14066"/>
                      <a:pt x="241459" y="13686"/>
                      <a:pt x="242411" y="12923"/>
                    </a:cubicBezTo>
                    <a:cubicBezTo>
                      <a:pt x="243364" y="12161"/>
                      <a:pt x="240125" y="12923"/>
                      <a:pt x="239173" y="12923"/>
                    </a:cubicBezTo>
                    <a:cubicBezTo>
                      <a:pt x="239297" y="10294"/>
                      <a:pt x="240821" y="7923"/>
                      <a:pt x="243173" y="6732"/>
                    </a:cubicBezTo>
                    <a:cubicBezTo>
                      <a:pt x="245078" y="6161"/>
                      <a:pt x="244031" y="8352"/>
                      <a:pt x="244316" y="7970"/>
                    </a:cubicBezTo>
                    <a:cubicBezTo>
                      <a:pt x="247841" y="8447"/>
                      <a:pt x="247364" y="3684"/>
                      <a:pt x="250317" y="5494"/>
                    </a:cubicBezTo>
                    <a:cubicBezTo>
                      <a:pt x="251460" y="7018"/>
                      <a:pt x="250317" y="8542"/>
                      <a:pt x="250317" y="9685"/>
                    </a:cubicBezTo>
                    <a:cubicBezTo>
                      <a:pt x="248793" y="10352"/>
                      <a:pt x="247936" y="8732"/>
                      <a:pt x="246888" y="8732"/>
                    </a:cubicBezTo>
                    <a:lnTo>
                      <a:pt x="248221" y="9495"/>
                    </a:lnTo>
                    <a:cubicBezTo>
                      <a:pt x="247745" y="10066"/>
                      <a:pt x="246698" y="10447"/>
                      <a:pt x="246126" y="9971"/>
                    </a:cubicBezTo>
                    <a:cubicBezTo>
                      <a:pt x="247078" y="11399"/>
                      <a:pt x="252127" y="9971"/>
                      <a:pt x="254794" y="11590"/>
                    </a:cubicBezTo>
                    <a:cubicBezTo>
                      <a:pt x="255270" y="11019"/>
                      <a:pt x="256127" y="10447"/>
                      <a:pt x="255746" y="9876"/>
                    </a:cubicBezTo>
                    <a:lnTo>
                      <a:pt x="254889" y="9876"/>
                    </a:lnTo>
                    <a:cubicBezTo>
                      <a:pt x="254032" y="8637"/>
                      <a:pt x="256508" y="8161"/>
                      <a:pt x="255365" y="7494"/>
                    </a:cubicBezTo>
                    <a:cubicBezTo>
                      <a:pt x="256508" y="6637"/>
                      <a:pt x="257842" y="5208"/>
                      <a:pt x="259461" y="5970"/>
                    </a:cubicBezTo>
                    <a:lnTo>
                      <a:pt x="259461" y="7780"/>
                    </a:lnTo>
                    <a:cubicBezTo>
                      <a:pt x="259366" y="7266"/>
                      <a:pt x="258861" y="6923"/>
                      <a:pt x="258347" y="7018"/>
                    </a:cubicBezTo>
                    <a:cubicBezTo>
                      <a:pt x="258194" y="7046"/>
                      <a:pt x="258061" y="7113"/>
                      <a:pt x="257937" y="7209"/>
                    </a:cubicBezTo>
                    <a:cubicBezTo>
                      <a:pt x="258604" y="6446"/>
                      <a:pt x="260413" y="9685"/>
                      <a:pt x="261175" y="7209"/>
                    </a:cubicBezTo>
                    <a:lnTo>
                      <a:pt x="260033" y="5970"/>
                    </a:lnTo>
                    <a:cubicBezTo>
                      <a:pt x="261175" y="5113"/>
                      <a:pt x="262604" y="3208"/>
                      <a:pt x="264033" y="3779"/>
                    </a:cubicBezTo>
                    <a:cubicBezTo>
                      <a:pt x="263461" y="1970"/>
                      <a:pt x="264033" y="3779"/>
                      <a:pt x="262700" y="1874"/>
                    </a:cubicBezTo>
                    <a:cubicBezTo>
                      <a:pt x="263652" y="4446"/>
                      <a:pt x="259080" y="1874"/>
                      <a:pt x="260509" y="4446"/>
                    </a:cubicBezTo>
                    <a:cubicBezTo>
                      <a:pt x="259461" y="2065"/>
                      <a:pt x="258699" y="3398"/>
                      <a:pt x="257270" y="1398"/>
                    </a:cubicBezTo>
                    <a:cubicBezTo>
                      <a:pt x="257270" y="1970"/>
                      <a:pt x="257746" y="2541"/>
                      <a:pt x="256603" y="2255"/>
                    </a:cubicBezTo>
                    <a:lnTo>
                      <a:pt x="256603" y="2255"/>
                    </a:lnTo>
                    <a:lnTo>
                      <a:pt x="256603" y="2255"/>
                    </a:lnTo>
                    <a:cubicBezTo>
                      <a:pt x="256861" y="2493"/>
                      <a:pt x="257051" y="2789"/>
                      <a:pt x="257175" y="3113"/>
                    </a:cubicBezTo>
                    <a:cubicBezTo>
                      <a:pt x="256603" y="4541"/>
                      <a:pt x="254699" y="4446"/>
                      <a:pt x="254032" y="5113"/>
                    </a:cubicBezTo>
                    <a:cubicBezTo>
                      <a:pt x="253365" y="5780"/>
                      <a:pt x="254032" y="4446"/>
                      <a:pt x="254032" y="3875"/>
                    </a:cubicBezTo>
                    <a:lnTo>
                      <a:pt x="253079" y="4922"/>
                    </a:lnTo>
                    <a:cubicBezTo>
                      <a:pt x="253079" y="3589"/>
                      <a:pt x="251174" y="2732"/>
                      <a:pt x="253079" y="1970"/>
                    </a:cubicBezTo>
                    <a:lnTo>
                      <a:pt x="251555" y="1970"/>
                    </a:lnTo>
                    <a:cubicBezTo>
                      <a:pt x="250774" y="1198"/>
                      <a:pt x="249583" y="1008"/>
                      <a:pt x="248602" y="1494"/>
                    </a:cubicBezTo>
                    <a:cubicBezTo>
                      <a:pt x="247936" y="1494"/>
                      <a:pt x="246793" y="2922"/>
                      <a:pt x="247459" y="1970"/>
                    </a:cubicBezTo>
                    <a:lnTo>
                      <a:pt x="245078" y="2732"/>
                    </a:lnTo>
                    <a:lnTo>
                      <a:pt x="245078" y="2732"/>
                    </a:lnTo>
                    <a:cubicBezTo>
                      <a:pt x="242697" y="2732"/>
                      <a:pt x="240220" y="4922"/>
                      <a:pt x="237553" y="2732"/>
                    </a:cubicBezTo>
                    <a:cubicBezTo>
                      <a:pt x="236601" y="3094"/>
                      <a:pt x="235553" y="3094"/>
                      <a:pt x="234601" y="2732"/>
                    </a:cubicBezTo>
                    <a:lnTo>
                      <a:pt x="234601" y="1589"/>
                    </a:lnTo>
                    <a:cubicBezTo>
                      <a:pt x="233648" y="2065"/>
                      <a:pt x="231553" y="541"/>
                      <a:pt x="231172" y="1589"/>
                    </a:cubicBezTo>
                    <a:cubicBezTo>
                      <a:pt x="230029" y="-1459"/>
                      <a:pt x="226219" y="922"/>
                      <a:pt x="224409" y="351"/>
                    </a:cubicBezTo>
                    <a:lnTo>
                      <a:pt x="224409" y="1874"/>
                    </a:lnTo>
                    <a:cubicBezTo>
                      <a:pt x="223047" y="1855"/>
                      <a:pt x="221704" y="2189"/>
                      <a:pt x="220504" y="2827"/>
                    </a:cubicBezTo>
                    <a:lnTo>
                      <a:pt x="220504" y="4065"/>
                    </a:lnTo>
                    <a:cubicBezTo>
                      <a:pt x="219170" y="5208"/>
                      <a:pt x="217075" y="3208"/>
                      <a:pt x="215075" y="3303"/>
                    </a:cubicBezTo>
                    <a:cubicBezTo>
                      <a:pt x="215075" y="2827"/>
                      <a:pt x="215741" y="3303"/>
                      <a:pt x="216122" y="3303"/>
                    </a:cubicBezTo>
                    <a:cubicBezTo>
                      <a:pt x="213550" y="351"/>
                      <a:pt x="210788" y="5494"/>
                      <a:pt x="208598" y="3303"/>
                    </a:cubicBezTo>
                    <a:cubicBezTo>
                      <a:pt x="208245" y="3694"/>
                      <a:pt x="207645" y="3732"/>
                      <a:pt x="207254" y="3389"/>
                    </a:cubicBezTo>
                    <a:cubicBezTo>
                      <a:pt x="207226" y="3360"/>
                      <a:pt x="207197" y="3332"/>
                      <a:pt x="207169" y="3303"/>
                    </a:cubicBezTo>
                    <a:lnTo>
                      <a:pt x="207169" y="3303"/>
                    </a:lnTo>
                    <a:lnTo>
                      <a:pt x="206407" y="2636"/>
                    </a:lnTo>
                    <a:lnTo>
                      <a:pt x="207074" y="3303"/>
                    </a:lnTo>
                    <a:cubicBezTo>
                      <a:pt x="206473" y="3408"/>
                      <a:pt x="205902" y="3598"/>
                      <a:pt x="205359" y="3875"/>
                    </a:cubicBezTo>
                    <a:lnTo>
                      <a:pt x="205359" y="2446"/>
                    </a:lnTo>
                    <a:lnTo>
                      <a:pt x="205359" y="2446"/>
                    </a:lnTo>
                    <a:cubicBezTo>
                      <a:pt x="204692" y="2446"/>
                      <a:pt x="204787" y="3113"/>
                      <a:pt x="205359" y="4256"/>
                    </a:cubicBezTo>
                    <a:cubicBezTo>
                      <a:pt x="205016" y="4437"/>
                      <a:pt x="204721" y="4694"/>
                      <a:pt x="204502" y="5018"/>
                    </a:cubicBezTo>
                    <a:cubicBezTo>
                      <a:pt x="203930" y="2827"/>
                      <a:pt x="202787" y="5780"/>
                      <a:pt x="202120" y="3398"/>
                    </a:cubicBezTo>
                    <a:cubicBezTo>
                      <a:pt x="201644" y="4541"/>
                      <a:pt x="198882" y="4256"/>
                      <a:pt x="198501" y="6732"/>
                    </a:cubicBezTo>
                    <a:cubicBezTo>
                      <a:pt x="198501" y="6732"/>
                      <a:pt x="198501" y="6256"/>
                      <a:pt x="198501" y="6256"/>
                    </a:cubicBezTo>
                    <a:cubicBezTo>
                      <a:pt x="198501" y="6256"/>
                      <a:pt x="197072" y="5685"/>
                      <a:pt x="196501" y="6256"/>
                    </a:cubicBezTo>
                    <a:lnTo>
                      <a:pt x="196501" y="4446"/>
                    </a:lnTo>
                    <a:lnTo>
                      <a:pt x="194977" y="6828"/>
                    </a:lnTo>
                    <a:cubicBezTo>
                      <a:pt x="194024" y="5780"/>
                      <a:pt x="193643" y="5113"/>
                      <a:pt x="194977" y="3779"/>
                    </a:cubicBezTo>
                    <a:cubicBezTo>
                      <a:pt x="192691" y="5875"/>
                      <a:pt x="193072" y="4541"/>
                      <a:pt x="191167" y="6637"/>
                    </a:cubicBezTo>
                    <a:lnTo>
                      <a:pt x="191167" y="5494"/>
                    </a:lnTo>
                    <a:cubicBezTo>
                      <a:pt x="190500" y="5494"/>
                      <a:pt x="189357" y="7113"/>
                      <a:pt x="188881" y="6161"/>
                    </a:cubicBezTo>
                    <a:cubicBezTo>
                      <a:pt x="188404" y="5208"/>
                      <a:pt x="181261" y="6161"/>
                      <a:pt x="177260" y="3779"/>
                    </a:cubicBezTo>
                    <a:cubicBezTo>
                      <a:pt x="178022" y="7209"/>
                      <a:pt x="175355" y="2255"/>
                      <a:pt x="175260" y="4922"/>
                    </a:cubicBezTo>
                    <a:cubicBezTo>
                      <a:pt x="175260" y="4065"/>
                      <a:pt x="174403" y="3589"/>
                      <a:pt x="175260" y="2922"/>
                    </a:cubicBezTo>
                    <a:cubicBezTo>
                      <a:pt x="173260" y="3684"/>
                      <a:pt x="172212" y="1684"/>
                      <a:pt x="170783" y="3875"/>
                    </a:cubicBezTo>
                    <a:cubicBezTo>
                      <a:pt x="170783" y="3018"/>
                      <a:pt x="171259" y="2732"/>
                      <a:pt x="170783" y="2160"/>
                    </a:cubicBezTo>
                    <a:cubicBezTo>
                      <a:pt x="170307" y="1589"/>
                      <a:pt x="170117" y="2922"/>
                      <a:pt x="169926" y="2160"/>
                    </a:cubicBezTo>
                    <a:cubicBezTo>
                      <a:pt x="169735" y="1398"/>
                      <a:pt x="169926" y="1494"/>
                      <a:pt x="170498" y="1112"/>
                    </a:cubicBezTo>
                    <a:cubicBezTo>
                      <a:pt x="168402" y="1112"/>
                      <a:pt x="168211" y="3779"/>
                      <a:pt x="168116" y="6065"/>
                    </a:cubicBezTo>
                    <a:cubicBezTo>
                      <a:pt x="167068" y="4922"/>
                      <a:pt x="166497" y="5113"/>
                      <a:pt x="165735" y="6637"/>
                    </a:cubicBezTo>
                    <a:cubicBezTo>
                      <a:pt x="165735" y="5875"/>
                      <a:pt x="164783" y="5113"/>
                      <a:pt x="165735" y="4827"/>
                    </a:cubicBezTo>
                    <a:cubicBezTo>
                      <a:pt x="165068" y="4827"/>
                      <a:pt x="161353" y="3684"/>
                      <a:pt x="161258" y="5589"/>
                    </a:cubicBezTo>
                    <a:cubicBezTo>
                      <a:pt x="161258" y="5589"/>
                      <a:pt x="160210" y="5589"/>
                      <a:pt x="160020" y="5589"/>
                    </a:cubicBezTo>
                    <a:cubicBezTo>
                      <a:pt x="158915" y="5446"/>
                      <a:pt x="157791" y="5446"/>
                      <a:pt x="156686" y="5589"/>
                    </a:cubicBezTo>
                    <a:lnTo>
                      <a:pt x="156686" y="5589"/>
                    </a:lnTo>
                    <a:cubicBezTo>
                      <a:pt x="156115" y="7780"/>
                      <a:pt x="155353" y="6065"/>
                      <a:pt x="154115" y="6351"/>
                    </a:cubicBezTo>
                    <a:lnTo>
                      <a:pt x="154115" y="6351"/>
                    </a:lnTo>
                    <a:cubicBezTo>
                      <a:pt x="151162" y="4732"/>
                      <a:pt x="152876" y="7209"/>
                      <a:pt x="149924" y="5303"/>
                    </a:cubicBezTo>
                    <a:lnTo>
                      <a:pt x="149924" y="6732"/>
                    </a:lnTo>
                    <a:cubicBezTo>
                      <a:pt x="149924" y="9685"/>
                      <a:pt x="147352" y="4922"/>
                      <a:pt x="145637" y="6065"/>
                    </a:cubicBezTo>
                    <a:lnTo>
                      <a:pt x="146209" y="6923"/>
                    </a:lnTo>
                    <a:cubicBezTo>
                      <a:pt x="145351" y="7970"/>
                      <a:pt x="143637" y="2827"/>
                      <a:pt x="142684" y="2446"/>
                    </a:cubicBezTo>
                    <a:cubicBezTo>
                      <a:pt x="141732" y="2065"/>
                      <a:pt x="142684" y="1970"/>
                      <a:pt x="143351" y="1779"/>
                    </a:cubicBezTo>
                    <a:cubicBezTo>
                      <a:pt x="140875" y="-30"/>
                      <a:pt x="143351" y="3589"/>
                      <a:pt x="141160" y="4065"/>
                    </a:cubicBezTo>
                    <a:cubicBezTo>
                      <a:pt x="141160" y="3018"/>
                      <a:pt x="141637" y="1494"/>
                      <a:pt x="140399" y="1303"/>
                    </a:cubicBezTo>
                    <a:cubicBezTo>
                      <a:pt x="139160" y="1112"/>
                      <a:pt x="136874" y="4541"/>
                      <a:pt x="135160" y="2636"/>
                    </a:cubicBezTo>
                    <a:cubicBezTo>
                      <a:pt x="135160" y="3398"/>
                      <a:pt x="135922" y="4161"/>
                      <a:pt x="135160" y="4732"/>
                    </a:cubicBezTo>
                    <a:cubicBezTo>
                      <a:pt x="134398" y="5303"/>
                      <a:pt x="131731" y="1874"/>
                      <a:pt x="130492" y="4256"/>
                    </a:cubicBezTo>
                    <a:cubicBezTo>
                      <a:pt x="130454" y="4065"/>
                      <a:pt x="130454" y="3875"/>
                      <a:pt x="130492" y="3684"/>
                    </a:cubicBezTo>
                    <a:cubicBezTo>
                      <a:pt x="129445" y="4351"/>
                      <a:pt x="127254" y="4732"/>
                      <a:pt x="126683" y="6065"/>
                    </a:cubicBezTo>
                    <a:cubicBezTo>
                      <a:pt x="125730" y="1208"/>
                      <a:pt x="120491" y="8352"/>
                      <a:pt x="120586" y="3875"/>
                    </a:cubicBezTo>
                    <a:lnTo>
                      <a:pt x="117538" y="3875"/>
                    </a:lnTo>
                    <a:lnTo>
                      <a:pt x="117538" y="3398"/>
                    </a:lnTo>
                    <a:cubicBezTo>
                      <a:pt x="116110" y="3122"/>
                      <a:pt x="114691" y="3932"/>
                      <a:pt x="114205" y="5303"/>
                    </a:cubicBezTo>
                    <a:cubicBezTo>
                      <a:pt x="113728" y="5303"/>
                      <a:pt x="114205" y="4541"/>
                      <a:pt x="114205" y="4351"/>
                    </a:cubicBezTo>
                    <a:cubicBezTo>
                      <a:pt x="111347" y="3398"/>
                      <a:pt x="111061" y="3589"/>
                      <a:pt x="108680" y="5780"/>
                    </a:cubicBezTo>
                    <a:lnTo>
                      <a:pt x="108680" y="4351"/>
                    </a:lnTo>
                    <a:cubicBezTo>
                      <a:pt x="108013" y="5208"/>
                      <a:pt x="104584" y="2065"/>
                      <a:pt x="101727" y="3779"/>
                    </a:cubicBezTo>
                    <a:cubicBezTo>
                      <a:pt x="101727" y="3779"/>
                      <a:pt x="101727" y="3303"/>
                      <a:pt x="101727" y="3113"/>
                    </a:cubicBezTo>
                    <a:cubicBezTo>
                      <a:pt x="98584" y="4827"/>
                      <a:pt x="94202" y="-888"/>
                      <a:pt x="93059" y="4351"/>
                    </a:cubicBezTo>
                    <a:lnTo>
                      <a:pt x="90964" y="5685"/>
                    </a:lnTo>
                    <a:cubicBezTo>
                      <a:pt x="93631" y="5685"/>
                      <a:pt x="90964" y="7970"/>
                      <a:pt x="91726" y="8828"/>
                    </a:cubicBezTo>
                    <a:cubicBezTo>
                      <a:pt x="90678" y="8828"/>
                      <a:pt x="88963" y="7304"/>
                      <a:pt x="90297" y="7018"/>
                    </a:cubicBezTo>
                    <a:lnTo>
                      <a:pt x="90297" y="7018"/>
                    </a:lnTo>
                    <a:cubicBezTo>
                      <a:pt x="90773" y="4256"/>
                      <a:pt x="86963" y="5970"/>
                      <a:pt x="87058" y="4161"/>
                    </a:cubicBezTo>
                    <a:cubicBezTo>
                      <a:pt x="81725" y="4161"/>
                      <a:pt x="76676" y="2732"/>
                      <a:pt x="71723" y="2636"/>
                    </a:cubicBezTo>
                    <a:lnTo>
                      <a:pt x="72295" y="4732"/>
                    </a:lnTo>
                    <a:lnTo>
                      <a:pt x="70580" y="4732"/>
                    </a:lnTo>
                    <a:cubicBezTo>
                      <a:pt x="70104" y="4256"/>
                      <a:pt x="69913" y="3018"/>
                      <a:pt x="71152" y="3113"/>
                    </a:cubicBezTo>
                    <a:cubicBezTo>
                      <a:pt x="70580" y="1970"/>
                      <a:pt x="69151" y="4161"/>
                      <a:pt x="69056" y="4637"/>
                    </a:cubicBezTo>
                    <a:cubicBezTo>
                      <a:pt x="66675" y="3779"/>
                      <a:pt x="70009" y="2160"/>
                      <a:pt x="69056" y="2065"/>
                    </a:cubicBezTo>
                    <a:lnTo>
                      <a:pt x="68104" y="2065"/>
                    </a:lnTo>
                    <a:lnTo>
                      <a:pt x="68104" y="2065"/>
                    </a:lnTo>
                    <a:cubicBezTo>
                      <a:pt x="67342" y="2922"/>
                      <a:pt x="67246" y="3779"/>
                      <a:pt x="65818" y="3684"/>
                    </a:cubicBezTo>
                    <a:cubicBezTo>
                      <a:pt x="64389" y="3589"/>
                      <a:pt x="65818" y="2351"/>
                      <a:pt x="64960" y="2351"/>
                    </a:cubicBezTo>
                    <a:cubicBezTo>
                      <a:pt x="64103" y="2351"/>
                      <a:pt x="64960" y="2351"/>
                      <a:pt x="64389" y="2351"/>
                    </a:cubicBezTo>
                    <a:lnTo>
                      <a:pt x="62198" y="2351"/>
                    </a:lnTo>
                    <a:lnTo>
                      <a:pt x="63055" y="4065"/>
                    </a:lnTo>
                    <a:cubicBezTo>
                      <a:pt x="62103" y="4922"/>
                      <a:pt x="61055" y="4065"/>
                      <a:pt x="62008" y="5875"/>
                    </a:cubicBezTo>
                    <a:cubicBezTo>
                      <a:pt x="60579" y="2922"/>
                      <a:pt x="54007" y="4827"/>
                      <a:pt x="53054" y="3875"/>
                    </a:cubicBezTo>
                    <a:cubicBezTo>
                      <a:pt x="51883" y="4904"/>
                      <a:pt x="50282" y="5294"/>
                      <a:pt x="48768" y="4922"/>
                    </a:cubicBezTo>
                    <a:cubicBezTo>
                      <a:pt x="48768" y="4922"/>
                      <a:pt x="49435" y="7209"/>
                      <a:pt x="48006" y="7018"/>
                    </a:cubicBezTo>
                    <a:cubicBezTo>
                      <a:pt x="48482" y="3018"/>
                      <a:pt x="45434" y="5303"/>
                      <a:pt x="44196" y="2446"/>
                    </a:cubicBezTo>
                    <a:cubicBezTo>
                      <a:pt x="45244" y="4351"/>
                      <a:pt x="40196" y="2922"/>
                      <a:pt x="41815" y="5589"/>
                    </a:cubicBezTo>
                    <a:cubicBezTo>
                      <a:pt x="40672" y="5589"/>
                      <a:pt x="41815" y="4065"/>
                      <a:pt x="40862" y="3208"/>
                    </a:cubicBezTo>
                    <a:cubicBezTo>
                      <a:pt x="38005" y="4732"/>
                      <a:pt x="34671" y="2160"/>
                      <a:pt x="31337" y="2732"/>
                    </a:cubicBezTo>
                    <a:cubicBezTo>
                      <a:pt x="31337" y="3208"/>
                      <a:pt x="31909" y="3970"/>
                      <a:pt x="31337" y="4732"/>
                    </a:cubicBezTo>
                    <a:lnTo>
                      <a:pt x="29527" y="2160"/>
                    </a:lnTo>
                    <a:cubicBezTo>
                      <a:pt x="28765" y="2160"/>
                      <a:pt x="28861" y="5208"/>
                      <a:pt x="27622" y="3398"/>
                    </a:cubicBezTo>
                    <a:cubicBezTo>
                      <a:pt x="27622" y="3398"/>
                      <a:pt x="27622" y="4446"/>
                      <a:pt x="27622" y="4637"/>
                    </a:cubicBezTo>
                    <a:cubicBezTo>
                      <a:pt x="20764" y="2160"/>
                      <a:pt x="13621" y="6732"/>
                      <a:pt x="6763" y="1970"/>
                    </a:cubicBezTo>
                    <a:cubicBezTo>
                      <a:pt x="7715" y="3018"/>
                      <a:pt x="6763" y="3113"/>
                      <a:pt x="6286" y="3113"/>
                    </a:cubicBezTo>
                    <a:cubicBezTo>
                      <a:pt x="5810" y="3113"/>
                      <a:pt x="6286" y="4351"/>
                      <a:pt x="6286" y="5113"/>
                    </a:cubicBezTo>
                    <a:lnTo>
                      <a:pt x="3429" y="3113"/>
                    </a:lnTo>
                    <a:cubicBezTo>
                      <a:pt x="2858" y="5113"/>
                      <a:pt x="286" y="3113"/>
                      <a:pt x="0" y="5113"/>
                    </a:cubicBezTo>
                    <a:lnTo>
                      <a:pt x="952" y="5113"/>
                    </a:lnTo>
                    <a:cubicBezTo>
                      <a:pt x="-286" y="7304"/>
                      <a:pt x="2667" y="9971"/>
                      <a:pt x="2476" y="12733"/>
                    </a:cubicBezTo>
                    <a:cubicBezTo>
                      <a:pt x="3810" y="10256"/>
                      <a:pt x="6096" y="16448"/>
                      <a:pt x="8287" y="12733"/>
                    </a:cubicBezTo>
                    <a:cubicBezTo>
                      <a:pt x="8763" y="13304"/>
                      <a:pt x="8287" y="13686"/>
                      <a:pt x="8287" y="14352"/>
                    </a:cubicBezTo>
                    <a:cubicBezTo>
                      <a:pt x="8858" y="13114"/>
                      <a:pt x="9525" y="12828"/>
                      <a:pt x="10763" y="13400"/>
                    </a:cubicBezTo>
                    <a:lnTo>
                      <a:pt x="10763" y="13400"/>
                    </a:lnTo>
                    <a:cubicBezTo>
                      <a:pt x="13849" y="13504"/>
                      <a:pt x="16897" y="14086"/>
                      <a:pt x="19812" y="15114"/>
                    </a:cubicBezTo>
                    <a:lnTo>
                      <a:pt x="19812" y="13686"/>
                    </a:lnTo>
                    <a:cubicBezTo>
                      <a:pt x="20669" y="13686"/>
                      <a:pt x="20860" y="14352"/>
                      <a:pt x="21241" y="14638"/>
                    </a:cubicBezTo>
                    <a:cubicBezTo>
                      <a:pt x="22288" y="12543"/>
                      <a:pt x="18859" y="14638"/>
                      <a:pt x="19717" y="12257"/>
                    </a:cubicBezTo>
                    <a:cubicBezTo>
                      <a:pt x="20860" y="15019"/>
                      <a:pt x="25813" y="12257"/>
                      <a:pt x="26575" y="15495"/>
                    </a:cubicBezTo>
                    <a:cubicBezTo>
                      <a:pt x="27908" y="15495"/>
                      <a:pt x="26575" y="13876"/>
                      <a:pt x="27527" y="13876"/>
                    </a:cubicBezTo>
                    <a:lnTo>
                      <a:pt x="27527" y="14733"/>
                    </a:lnTo>
                    <a:lnTo>
                      <a:pt x="27527" y="13686"/>
                    </a:lnTo>
                    <a:cubicBezTo>
                      <a:pt x="28480" y="13686"/>
                      <a:pt x="28861" y="14924"/>
                      <a:pt x="28956" y="15686"/>
                    </a:cubicBezTo>
                    <a:cubicBezTo>
                      <a:pt x="29051" y="16448"/>
                      <a:pt x="28289" y="15686"/>
                      <a:pt x="28099" y="15686"/>
                    </a:cubicBezTo>
                    <a:cubicBezTo>
                      <a:pt x="27908" y="15686"/>
                      <a:pt x="31242" y="15686"/>
                      <a:pt x="31623" y="15686"/>
                    </a:cubicBezTo>
                    <a:lnTo>
                      <a:pt x="30385" y="15210"/>
                    </a:lnTo>
                    <a:cubicBezTo>
                      <a:pt x="34004" y="14352"/>
                      <a:pt x="38386" y="15210"/>
                      <a:pt x="41910" y="13781"/>
                    </a:cubicBezTo>
                    <a:lnTo>
                      <a:pt x="41910" y="13114"/>
                    </a:lnTo>
                    <a:cubicBezTo>
                      <a:pt x="44577" y="11876"/>
                      <a:pt x="44101" y="13781"/>
                      <a:pt x="47054" y="13114"/>
                    </a:cubicBezTo>
                    <a:lnTo>
                      <a:pt x="47054" y="13114"/>
                    </a:lnTo>
                    <a:cubicBezTo>
                      <a:pt x="47606" y="12495"/>
                      <a:pt x="48416" y="12171"/>
                      <a:pt x="49244" y="12257"/>
                    </a:cubicBezTo>
                    <a:cubicBezTo>
                      <a:pt x="48577" y="13019"/>
                      <a:pt x="50673" y="13686"/>
                      <a:pt x="49244" y="14543"/>
                    </a:cubicBezTo>
                    <a:cubicBezTo>
                      <a:pt x="52102" y="13209"/>
                      <a:pt x="50673" y="13495"/>
                      <a:pt x="52578" y="11114"/>
                    </a:cubicBezTo>
                    <a:lnTo>
                      <a:pt x="52578" y="12161"/>
                    </a:lnTo>
                    <a:cubicBezTo>
                      <a:pt x="53245" y="11209"/>
                      <a:pt x="53340" y="10733"/>
                      <a:pt x="54769" y="10447"/>
                    </a:cubicBezTo>
                    <a:cubicBezTo>
                      <a:pt x="53626" y="11304"/>
                      <a:pt x="55721" y="12066"/>
                      <a:pt x="54769" y="13304"/>
                    </a:cubicBezTo>
                    <a:cubicBezTo>
                      <a:pt x="57817" y="15686"/>
                      <a:pt x="59341" y="10923"/>
                      <a:pt x="60769" y="14352"/>
                    </a:cubicBezTo>
                    <a:cubicBezTo>
                      <a:pt x="62198" y="11399"/>
                      <a:pt x="58102" y="12733"/>
                      <a:pt x="58864" y="12066"/>
                    </a:cubicBezTo>
                    <a:cubicBezTo>
                      <a:pt x="58198" y="11114"/>
                      <a:pt x="60008" y="9780"/>
                      <a:pt x="60960" y="10066"/>
                    </a:cubicBezTo>
                    <a:cubicBezTo>
                      <a:pt x="61913" y="10352"/>
                      <a:pt x="62675" y="13971"/>
                      <a:pt x="65151" y="13876"/>
                    </a:cubicBezTo>
                    <a:cubicBezTo>
                      <a:pt x="65151" y="13876"/>
                      <a:pt x="65151" y="13876"/>
                      <a:pt x="64675" y="13876"/>
                    </a:cubicBezTo>
                    <a:cubicBezTo>
                      <a:pt x="64198" y="13876"/>
                      <a:pt x="66484" y="12828"/>
                      <a:pt x="67532" y="13876"/>
                    </a:cubicBezTo>
                    <a:cubicBezTo>
                      <a:pt x="68199" y="11971"/>
                      <a:pt x="69056" y="13876"/>
                      <a:pt x="69247" y="11590"/>
                    </a:cubicBezTo>
                    <a:lnTo>
                      <a:pt x="66961" y="12161"/>
                    </a:lnTo>
                    <a:cubicBezTo>
                      <a:pt x="68294" y="11590"/>
                      <a:pt x="69437" y="8828"/>
                      <a:pt x="71533" y="10161"/>
                    </a:cubicBezTo>
                    <a:cubicBezTo>
                      <a:pt x="71533" y="10637"/>
                      <a:pt x="70771" y="11209"/>
                      <a:pt x="70390" y="11590"/>
                    </a:cubicBezTo>
                    <a:cubicBezTo>
                      <a:pt x="70009" y="11971"/>
                      <a:pt x="71533" y="11590"/>
                      <a:pt x="72200" y="11590"/>
                    </a:cubicBezTo>
                    <a:cubicBezTo>
                      <a:pt x="72200" y="13971"/>
                      <a:pt x="69437" y="12161"/>
                      <a:pt x="68008" y="13876"/>
                    </a:cubicBezTo>
                    <a:cubicBezTo>
                      <a:pt x="68675" y="14924"/>
                      <a:pt x="70675" y="12257"/>
                      <a:pt x="70009" y="14733"/>
                    </a:cubicBezTo>
                    <a:cubicBezTo>
                      <a:pt x="70961" y="11590"/>
                      <a:pt x="72390" y="14733"/>
                      <a:pt x="74104" y="12733"/>
                    </a:cubicBezTo>
                    <a:lnTo>
                      <a:pt x="74104" y="14066"/>
                    </a:lnTo>
                    <a:cubicBezTo>
                      <a:pt x="74104" y="14066"/>
                      <a:pt x="74962" y="13209"/>
                      <a:pt x="75438" y="13209"/>
                    </a:cubicBezTo>
                    <a:lnTo>
                      <a:pt x="74581" y="15019"/>
                    </a:lnTo>
                    <a:cubicBezTo>
                      <a:pt x="75914" y="13495"/>
                      <a:pt x="77152" y="16353"/>
                      <a:pt x="78486" y="15590"/>
                    </a:cubicBezTo>
                    <a:cubicBezTo>
                      <a:pt x="75724" y="15590"/>
                      <a:pt x="77914" y="13876"/>
                      <a:pt x="76676" y="12828"/>
                    </a:cubicBezTo>
                    <a:cubicBezTo>
                      <a:pt x="80105" y="11019"/>
                      <a:pt x="78676" y="16543"/>
                      <a:pt x="82391" y="15876"/>
                    </a:cubicBezTo>
                    <a:cubicBezTo>
                      <a:pt x="81915" y="15876"/>
                      <a:pt x="80486" y="15019"/>
                      <a:pt x="81248" y="14352"/>
                    </a:cubicBezTo>
                    <a:cubicBezTo>
                      <a:pt x="82086" y="14628"/>
                      <a:pt x="82820" y="15162"/>
                      <a:pt x="83344" y="15876"/>
                    </a:cubicBezTo>
                    <a:cubicBezTo>
                      <a:pt x="85915" y="15876"/>
                      <a:pt x="83344" y="14447"/>
                      <a:pt x="84106" y="13590"/>
                    </a:cubicBezTo>
                    <a:cubicBezTo>
                      <a:pt x="84868" y="15305"/>
                      <a:pt x="85249" y="12923"/>
                      <a:pt x="86392" y="12447"/>
                    </a:cubicBezTo>
                    <a:lnTo>
                      <a:pt x="86392" y="17781"/>
                    </a:lnTo>
                    <a:cubicBezTo>
                      <a:pt x="89249" y="18734"/>
                      <a:pt x="87154" y="14828"/>
                      <a:pt x="89725" y="15971"/>
                    </a:cubicBezTo>
                    <a:lnTo>
                      <a:pt x="88583" y="17877"/>
                    </a:lnTo>
                    <a:lnTo>
                      <a:pt x="89916" y="17400"/>
                    </a:lnTo>
                    <a:lnTo>
                      <a:pt x="89916" y="19020"/>
                    </a:lnTo>
                    <a:cubicBezTo>
                      <a:pt x="91440" y="17877"/>
                      <a:pt x="91821" y="18162"/>
                      <a:pt x="93250" y="19020"/>
                    </a:cubicBezTo>
                    <a:cubicBezTo>
                      <a:pt x="93250" y="18067"/>
                      <a:pt x="93250" y="16543"/>
                      <a:pt x="94678" y="16448"/>
                    </a:cubicBezTo>
                    <a:cubicBezTo>
                      <a:pt x="96107" y="16353"/>
                      <a:pt x="94202" y="17781"/>
                      <a:pt x="96012" y="17591"/>
                    </a:cubicBezTo>
                    <a:cubicBezTo>
                      <a:pt x="96012" y="18448"/>
                      <a:pt x="95155" y="19591"/>
                      <a:pt x="94393" y="18257"/>
                    </a:cubicBezTo>
                    <a:cubicBezTo>
                      <a:pt x="94393" y="18734"/>
                      <a:pt x="94393" y="19210"/>
                      <a:pt x="94393" y="19591"/>
                    </a:cubicBezTo>
                    <a:cubicBezTo>
                      <a:pt x="94393" y="19972"/>
                      <a:pt x="96679" y="19591"/>
                      <a:pt x="97345" y="19591"/>
                    </a:cubicBezTo>
                    <a:cubicBezTo>
                      <a:pt x="98012" y="19591"/>
                      <a:pt x="96774" y="19591"/>
                      <a:pt x="96679" y="19591"/>
                    </a:cubicBezTo>
                    <a:lnTo>
                      <a:pt x="99250" y="17686"/>
                    </a:lnTo>
                    <a:cubicBezTo>
                      <a:pt x="99250" y="18162"/>
                      <a:pt x="99250" y="18638"/>
                      <a:pt x="99250" y="19020"/>
                    </a:cubicBezTo>
                    <a:cubicBezTo>
                      <a:pt x="99250" y="19401"/>
                      <a:pt x="100203" y="18257"/>
                      <a:pt x="100965" y="18067"/>
                    </a:cubicBezTo>
                    <a:cubicBezTo>
                      <a:pt x="101727" y="17877"/>
                      <a:pt x="100965" y="20448"/>
                      <a:pt x="99727" y="20924"/>
                    </a:cubicBezTo>
                    <a:lnTo>
                      <a:pt x="102203" y="19686"/>
                    </a:lnTo>
                    <a:cubicBezTo>
                      <a:pt x="102203" y="19686"/>
                      <a:pt x="103442" y="21115"/>
                      <a:pt x="103156" y="21496"/>
                    </a:cubicBezTo>
                    <a:cubicBezTo>
                      <a:pt x="104489" y="22163"/>
                      <a:pt x="106490" y="19305"/>
                      <a:pt x="108299" y="20162"/>
                    </a:cubicBezTo>
                    <a:cubicBezTo>
                      <a:pt x="108423" y="19886"/>
                      <a:pt x="108671" y="19677"/>
                      <a:pt x="108966" y="19591"/>
                    </a:cubicBezTo>
                    <a:cubicBezTo>
                      <a:pt x="110585" y="19591"/>
                      <a:pt x="112109" y="21210"/>
                      <a:pt x="114109" y="19591"/>
                    </a:cubicBezTo>
                    <a:lnTo>
                      <a:pt x="115252" y="21591"/>
                    </a:lnTo>
                    <a:cubicBezTo>
                      <a:pt x="116872" y="21115"/>
                      <a:pt x="113728" y="19020"/>
                      <a:pt x="116395" y="18257"/>
                    </a:cubicBezTo>
                    <a:cubicBezTo>
                      <a:pt x="119062" y="17495"/>
                      <a:pt x="117062" y="19972"/>
                      <a:pt x="117729" y="20544"/>
                    </a:cubicBezTo>
                    <a:cubicBezTo>
                      <a:pt x="118682" y="19496"/>
                      <a:pt x="120206" y="17400"/>
                      <a:pt x="121920" y="19115"/>
                    </a:cubicBezTo>
                    <a:cubicBezTo>
                      <a:pt x="118967" y="18638"/>
                      <a:pt x="118586" y="18353"/>
                      <a:pt x="118015" y="18448"/>
                    </a:cubicBezTo>
                    <a:close/>
                    <a:moveTo>
                      <a:pt x="137065" y="17591"/>
                    </a:moveTo>
                    <a:cubicBezTo>
                      <a:pt x="137065" y="17591"/>
                      <a:pt x="136017" y="18734"/>
                      <a:pt x="135731" y="17591"/>
                    </a:cubicBezTo>
                    <a:cubicBezTo>
                      <a:pt x="135445" y="16448"/>
                      <a:pt x="136874" y="17114"/>
                      <a:pt x="137446" y="17781"/>
                    </a:cubicBezTo>
                    <a:close/>
                    <a:moveTo>
                      <a:pt x="166687" y="14162"/>
                    </a:moveTo>
                    <a:cubicBezTo>
                      <a:pt x="166687" y="14638"/>
                      <a:pt x="165925" y="14162"/>
                      <a:pt x="165449" y="14162"/>
                    </a:cubicBezTo>
                    <a:cubicBezTo>
                      <a:pt x="165916" y="13762"/>
                      <a:pt x="166602" y="13762"/>
                      <a:pt x="167068" y="14162"/>
                    </a:cubicBezTo>
                    <a:close/>
                    <a:moveTo>
                      <a:pt x="248984" y="4637"/>
                    </a:moveTo>
                    <a:lnTo>
                      <a:pt x="248984" y="4637"/>
                    </a:lnTo>
                    <a:cubicBezTo>
                      <a:pt x="248507" y="3875"/>
                      <a:pt x="248793" y="4065"/>
                      <a:pt x="249365" y="4351"/>
                    </a:cubicBezTo>
                    <a:close/>
                    <a:moveTo>
                      <a:pt x="250793" y="5208"/>
                    </a:moveTo>
                    <a:cubicBezTo>
                      <a:pt x="250793" y="5208"/>
                      <a:pt x="250793" y="5208"/>
                      <a:pt x="250793" y="4637"/>
                    </a:cubicBezTo>
                    <a:cubicBezTo>
                      <a:pt x="250793" y="4065"/>
                      <a:pt x="250222" y="4637"/>
                      <a:pt x="249841" y="4637"/>
                    </a:cubicBezTo>
                    <a:cubicBezTo>
                      <a:pt x="249460" y="4637"/>
                      <a:pt x="250603" y="5303"/>
                      <a:pt x="251174" y="4922"/>
                    </a:cubicBezTo>
                    <a:close/>
                    <a:moveTo>
                      <a:pt x="63341" y="5780"/>
                    </a:moveTo>
                    <a:lnTo>
                      <a:pt x="63341" y="5780"/>
                    </a:lnTo>
                    <a:cubicBezTo>
                      <a:pt x="63246" y="6256"/>
                      <a:pt x="63436" y="5875"/>
                      <a:pt x="64103" y="54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4" name="任意多边形: 形状 693">
                <a:extLst>
                  <a:ext uri="{FF2B5EF4-FFF2-40B4-BE49-F238E27FC236}">
                    <a16:creationId xmlns:a16="http://schemas.microsoft.com/office/drawing/2014/main" id="{5855FEAF-0DF9-D29B-6B2F-F1EFC00BDDD9}"/>
                  </a:ext>
                </a:extLst>
              </p:cNvPr>
              <p:cNvSpPr/>
              <p:nvPr/>
            </p:nvSpPr>
            <p:spPr>
              <a:xfrm>
                <a:off x="9132743" y="3190759"/>
                <a:ext cx="71" cy="762"/>
              </a:xfrm>
              <a:custGeom>
                <a:avLst/>
                <a:gdLst>
                  <a:gd name="connsiteX0" fmla="*/ 71 w 71"/>
                  <a:gd name="connsiteY0" fmla="*/ 762 h 762"/>
                  <a:gd name="connsiteX1" fmla="*/ 71 w 71"/>
                  <a:gd name="connsiteY1" fmla="*/ 0 h 762"/>
                  <a:gd name="connsiteX2" fmla="*/ 71 w 71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" h="762">
                    <a:moveTo>
                      <a:pt x="71" y="762"/>
                    </a:moveTo>
                    <a:cubicBezTo>
                      <a:pt x="-24" y="515"/>
                      <a:pt x="-24" y="248"/>
                      <a:pt x="71" y="0"/>
                    </a:cubicBezTo>
                    <a:lnTo>
                      <a:pt x="71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5" name="任意多边形: 形状 694">
                <a:extLst>
                  <a:ext uri="{FF2B5EF4-FFF2-40B4-BE49-F238E27FC236}">
                    <a16:creationId xmlns:a16="http://schemas.microsoft.com/office/drawing/2014/main" id="{38B556B0-E72B-B91F-E97A-2E0FA6B1718C}"/>
                  </a:ext>
                </a:extLst>
              </p:cNvPr>
              <p:cNvSpPr/>
              <p:nvPr/>
            </p:nvSpPr>
            <p:spPr>
              <a:xfrm>
                <a:off x="9074997" y="319466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6" name="任意多边形: 形状 695">
                <a:extLst>
                  <a:ext uri="{FF2B5EF4-FFF2-40B4-BE49-F238E27FC236}">
                    <a16:creationId xmlns:a16="http://schemas.microsoft.com/office/drawing/2014/main" id="{09A99E84-F378-3B9F-B373-43BADAE7BD98}"/>
                  </a:ext>
                </a:extLst>
              </p:cNvPr>
              <p:cNvSpPr/>
              <p:nvPr/>
            </p:nvSpPr>
            <p:spPr>
              <a:xfrm>
                <a:off x="9192536" y="3191616"/>
                <a:ext cx="666" cy="762"/>
              </a:xfrm>
              <a:custGeom>
                <a:avLst/>
                <a:gdLst>
                  <a:gd name="connsiteX0" fmla="*/ 667 w 666"/>
                  <a:gd name="connsiteY0" fmla="*/ 762 h 762"/>
                  <a:gd name="connsiteX1" fmla="*/ 0 w 666"/>
                  <a:gd name="connsiteY1" fmla="*/ 0 h 762"/>
                  <a:gd name="connsiteX2" fmla="*/ 667 w 666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762">
                    <a:moveTo>
                      <a:pt x="667" y="762"/>
                    </a:moveTo>
                    <a:cubicBezTo>
                      <a:pt x="343" y="619"/>
                      <a:pt x="105" y="333"/>
                      <a:pt x="0" y="0"/>
                    </a:cubicBezTo>
                    <a:cubicBezTo>
                      <a:pt x="0" y="0"/>
                      <a:pt x="95" y="667"/>
                      <a:pt x="667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7" name="任意多边形: 形状 696">
                <a:extLst>
                  <a:ext uri="{FF2B5EF4-FFF2-40B4-BE49-F238E27FC236}">
                    <a16:creationId xmlns:a16="http://schemas.microsoft.com/office/drawing/2014/main" id="{AF5CA201-AD1E-AF11-3ABC-A66E2D2B657E}"/>
                  </a:ext>
                </a:extLst>
              </p:cNvPr>
              <p:cNvSpPr/>
              <p:nvPr/>
            </p:nvSpPr>
            <p:spPr>
              <a:xfrm>
                <a:off x="9228350" y="3177995"/>
                <a:ext cx="1142" cy="609"/>
              </a:xfrm>
              <a:custGeom>
                <a:avLst/>
                <a:gdLst>
                  <a:gd name="connsiteX0" fmla="*/ 1143 w 1142"/>
                  <a:gd name="connsiteY0" fmla="*/ 0 h 609"/>
                  <a:gd name="connsiteX1" fmla="*/ 0 w 1142"/>
                  <a:gd name="connsiteY1" fmla="*/ 0 h 609"/>
                  <a:gd name="connsiteX2" fmla="*/ 1048 w 1142"/>
                  <a:gd name="connsiteY2" fmla="*/ 476 h 609"/>
                  <a:gd name="connsiteX3" fmla="*/ 1143 w 1142"/>
                  <a:gd name="connsiteY3" fmla="*/ 0 h 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609">
                    <a:moveTo>
                      <a:pt x="1143" y="0"/>
                    </a:moveTo>
                    <a:lnTo>
                      <a:pt x="0" y="0"/>
                    </a:lnTo>
                    <a:cubicBezTo>
                      <a:pt x="571" y="0"/>
                      <a:pt x="762" y="0"/>
                      <a:pt x="1048" y="476"/>
                    </a:cubicBezTo>
                    <a:cubicBezTo>
                      <a:pt x="1334" y="953"/>
                      <a:pt x="762" y="0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8" name="任意多边形: 形状 697">
                <a:extLst>
                  <a:ext uri="{FF2B5EF4-FFF2-40B4-BE49-F238E27FC236}">
                    <a16:creationId xmlns:a16="http://schemas.microsoft.com/office/drawing/2014/main" id="{D73598DD-F525-E79F-CA39-A41743908B45}"/>
                  </a:ext>
                </a:extLst>
              </p:cNvPr>
              <p:cNvSpPr/>
              <p:nvPr/>
            </p:nvSpPr>
            <p:spPr>
              <a:xfrm>
                <a:off x="9238822" y="3186054"/>
                <a:ext cx="862" cy="704"/>
              </a:xfrm>
              <a:custGeom>
                <a:avLst/>
                <a:gdLst>
                  <a:gd name="connsiteX0" fmla="*/ 386 w 862"/>
                  <a:gd name="connsiteY0" fmla="*/ 705 h 704"/>
                  <a:gd name="connsiteX1" fmla="*/ 862 w 862"/>
                  <a:gd name="connsiteY1" fmla="*/ 705 h 704"/>
                  <a:gd name="connsiteX2" fmla="*/ 862 w 862"/>
                  <a:gd name="connsiteY2" fmla="*/ 38 h 704"/>
                  <a:gd name="connsiteX3" fmla="*/ 386 w 862"/>
                  <a:gd name="connsiteY3" fmla="*/ 705 h 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2" h="704">
                    <a:moveTo>
                      <a:pt x="386" y="705"/>
                    </a:moveTo>
                    <a:cubicBezTo>
                      <a:pt x="386" y="705"/>
                      <a:pt x="386" y="705"/>
                      <a:pt x="862" y="705"/>
                    </a:cubicBezTo>
                    <a:lnTo>
                      <a:pt x="862" y="38"/>
                    </a:lnTo>
                    <a:cubicBezTo>
                      <a:pt x="100" y="-152"/>
                      <a:pt x="-376" y="419"/>
                      <a:pt x="386" y="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9" name="任意多边形: 形状 698">
                <a:extLst>
                  <a:ext uri="{FF2B5EF4-FFF2-40B4-BE49-F238E27FC236}">
                    <a16:creationId xmlns:a16="http://schemas.microsoft.com/office/drawing/2014/main" id="{B4379DAF-B3B5-28FC-2F42-9BD7F0450B66}"/>
                  </a:ext>
                </a:extLst>
              </p:cNvPr>
              <p:cNvSpPr/>
              <p:nvPr/>
            </p:nvSpPr>
            <p:spPr>
              <a:xfrm>
                <a:off x="9230541" y="3182163"/>
                <a:ext cx="1531" cy="1359"/>
              </a:xfrm>
              <a:custGeom>
                <a:avLst/>
                <a:gdLst>
                  <a:gd name="connsiteX0" fmla="*/ 0 w 1531"/>
                  <a:gd name="connsiteY0" fmla="*/ 500 h 1359"/>
                  <a:gd name="connsiteX1" fmla="*/ 1524 w 1531"/>
                  <a:gd name="connsiteY1" fmla="*/ 1072 h 1359"/>
                  <a:gd name="connsiteX2" fmla="*/ 1524 w 1531"/>
                  <a:gd name="connsiteY2" fmla="*/ 1072 h 1359"/>
                  <a:gd name="connsiteX3" fmla="*/ 0 w 1531"/>
                  <a:gd name="connsiteY3" fmla="*/ 500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359">
                    <a:moveTo>
                      <a:pt x="0" y="500"/>
                    </a:moveTo>
                    <a:cubicBezTo>
                      <a:pt x="0" y="1738"/>
                      <a:pt x="762" y="1357"/>
                      <a:pt x="1524" y="1072"/>
                    </a:cubicBezTo>
                    <a:lnTo>
                      <a:pt x="1524" y="1072"/>
                    </a:lnTo>
                    <a:cubicBezTo>
                      <a:pt x="1619" y="-548"/>
                      <a:pt x="762" y="24"/>
                      <a:pt x="0" y="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0" name="任意多边形: 形状 699">
                <a:extLst>
                  <a:ext uri="{FF2B5EF4-FFF2-40B4-BE49-F238E27FC236}">
                    <a16:creationId xmlns:a16="http://schemas.microsoft.com/office/drawing/2014/main" id="{62B48A02-F6BC-9802-E94E-9FC823CDD8D9}"/>
                  </a:ext>
                </a:extLst>
              </p:cNvPr>
              <p:cNvSpPr/>
              <p:nvPr/>
            </p:nvSpPr>
            <p:spPr>
              <a:xfrm>
                <a:off x="9232255" y="3183020"/>
                <a:ext cx="952" cy="690"/>
              </a:xfrm>
              <a:custGeom>
                <a:avLst/>
                <a:gdLst>
                  <a:gd name="connsiteX0" fmla="*/ 0 w 952"/>
                  <a:gd name="connsiteY0" fmla="*/ 690 h 690"/>
                  <a:gd name="connsiteX1" fmla="*/ 953 w 952"/>
                  <a:gd name="connsiteY1" fmla="*/ 690 h 690"/>
                  <a:gd name="connsiteX2" fmla="*/ 0 w 952"/>
                  <a:gd name="connsiteY2" fmla="*/ 690 h 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690">
                    <a:moveTo>
                      <a:pt x="0" y="690"/>
                    </a:moveTo>
                    <a:lnTo>
                      <a:pt x="953" y="690"/>
                    </a:lnTo>
                    <a:cubicBezTo>
                      <a:pt x="953" y="-453"/>
                      <a:pt x="953" y="23"/>
                      <a:pt x="0" y="6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1" name="任意多边形: 形状 700">
                <a:extLst>
                  <a:ext uri="{FF2B5EF4-FFF2-40B4-BE49-F238E27FC236}">
                    <a16:creationId xmlns:a16="http://schemas.microsoft.com/office/drawing/2014/main" id="{8E6634A1-2092-1655-51D0-9D9B6538E0B5}"/>
                  </a:ext>
                </a:extLst>
              </p:cNvPr>
              <p:cNvSpPr/>
              <p:nvPr/>
            </p:nvSpPr>
            <p:spPr>
              <a:xfrm>
                <a:off x="9221782" y="3178163"/>
                <a:ext cx="1257" cy="1566"/>
              </a:xfrm>
              <a:custGeom>
                <a:avLst/>
                <a:gdLst>
                  <a:gd name="connsiteX0" fmla="*/ 663 w 1257"/>
                  <a:gd name="connsiteY0" fmla="*/ 1452 h 1566"/>
                  <a:gd name="connsiteX1" fmla="*/ 1139 w 1257"/>
                  <a:gd name="connsiteY1" fmla="*/ 404 h 1566"/>
                  <a:gd name="connsiteX2" fmla="*/ 663 w 1257"/>
                  <a:gd name="connsiteY2" fmla="*/ 1452 h 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7" h="1566">
                    <a:moveTo>
                      <a:pt x="663" y="1452"/>
                    </a:moveTo>
                    <a:cubicBezTo>
                      <a:pt x="663" y="1452"/>
                      <a:pt x="663" y="-72"/>
                      <a:pt x="1139" y="404"/>
                    </a:cubicBezTo>
                    <a:cubicBezTo>
                      <a:pt x="1901" y="-1120"/>
                      <a:pt x="-1337" y="2214"/>
                      <a:pt x="663" y="1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2" name="任意多边形: 形状 701">
                <a:extLst>
                  <a:ext uri="{FF2B5EF4-FFF2-40B4-BE49-F238E27FC236}">
                    <a16:creationId xmlns:a16="http://schemas.microsoft.com/office/drawing/2014/main" id="{849DE809-C21C-2C79-A172-9FCA2218CBB3}"/>
                  </a:ext>
                </a:extLst>
              </p:cNvPr>
              <p:cNvSpPr/>
              <p:nvPr/>
            </p:nvSpPr>
            <p:spPr>
              <a:xfrm>
                <a:off x="9230445" y="3185139"/>
                <a:ext cx="666" cy="1428"/>
              </a:xfrm>
              <a:custGeom>
                <a:avLst/>
                <a:gdLst>
                  <a:gd name="connsiteX0" fmla="*/ 667 w 666"/>
                  <a:gd name="connsiteY0" fmla="*/ 1429 h 1428"/>
                  <a:gd name="connsiteX1" fmla="*/ 381 w 666"/>
                  <a:gd name="connsiteY1" fmla="*/ 0 h 1428"/>
                  <a:gd name="connsiteX2" fmla="*/ 0 w 666"/>
                  <a:gd name="connsiteY2" fmla="*/ 1143 h 1428"/>
                  <a:gd name="connsiteX3" fmla="*/ 667 w 666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428">
                    <a:moveTo>
                      <a:pt x="667" y="1429"/>
                    </a:moveTo>
                    <a:lnTo>
                      <a:pt x="381" y="0"/>
                    </a:lnTo>
                    <a:lnTo>
                      <a:pt x="0" y="1143"/>
                    </a:lnTo>
                    <a:lnTo>
                      <a:pt x="667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3" name="任意多边形: 形状 702">
                <a:extLst>
                  <a:ext uri="{FF2B5EF4-FFF2-40B4-BE49-F238E27FC236}">
                    <a16:creationId xmlns:a16="http://schemas.microsoft.com/office/drawing/2014/main" id="{FE1787A3-68E6-78CB-F64A-67CEAB07DBB4}"/>
                  </a:ext>
                </a:extLst>
              </p:cNvPr>
              <p:cNvSpPr/>
              <p:nvPr/>
            </p:nvSpPr>
            <p:spPr>
              <a:xfrm>
                <a:off x="9224921" y="3184863"/>
                <a:ext cx="1333" cy="657"/>
              </a:xfrm>
              <a:custGeom>
                <a:avLst/>
                <a:gdLst>
                  <a:gd name="connsiteX0" fmla="*/ 0 w 1333"/>
                  <a:gd name="connsiteY0" fmla="*/ 657 h 657"/>
                  <a:gd name="connsiteX1" fmla="*/ 1333 w 1333"/>
                  <a:gd name="connsiteY1" fmla="*/ 657 h 657"/>
                  <a:gd name="connsiteX2" fmla="*/ 1333 w 1333"/>
                  <a:gd name="connsiteY2" fmla="*/ 181 h 657"/>
                  <a:gd name="connsiteX3" fmla="*/ 0 w 1333"/>
                  <a:gd name="connsiteY3" fmla="*/ 657 h 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657">
                    <a:moveTo>
                      <a:pt x="0" y="657"/>
                    </a:moveTo>
                    <a:lnTo>
                      <a:pt x="1333" y="657"/>
                    </a:lnTo>
                    <a:cubicBezTo>
                      <a:pt x="1333" y="657"/>
                      <a:pt x="1333" y="657"/>
                      <a:pt x="1333" y="181"/>
                    </a:cubicBezTo>
                    <a:cubicBezTo>
                      <a:pt x="1333" y="-295"/>
                      <a:pt x="0" y="276"/>
                      <a:pt x="0" y="6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4" name="任意多边形: 形状 703">
                <a:extLst>
                  <a:ext uri="{FF2B5EF4-FFF2-40B4-BE49-F238E27FC236}">
                    <a16:creationId xmlns:a16="http://schemas.microsoft.com/office/drawing/2014/main" id="{24F0880A-87AE-B2B1-9920-D46A71F793F2}"/>
                  </a:ext>
                </a:extLst>
              </p:cNvPr>
              <p:cNvSpPr/>
              <p:nvPr/>
            </p:nvSpPr>
            <p:spPr>
              <a:xfrm>
                <a:off x="9226540" y="3185361"/>
                <a:ext cx="1047" cy="135"/>
              </a:xfrm>
              <a:custGeom>
                <a:avLst/>
                <a:gdLst>
                  <a:gd name="connsiteX0" fmla="*/ 0 w 1047"/>
                  <a:gd name="connsiteY0" fmla="*/ 64 h 135"/>
                  <a:gd name="connsiteX1" fmla="*/ 1048 w 1047"/>
                  <a:gd name="connsiteY1" fmla="*/ 64 h 135"/>
                  <a:gd name="connsiteX2" fmla="*/ 0 w 1047"/>
                  <a:gd name="connsiteY2" fmla="*/ 64 h 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135">
                    <a:moveTo>
                      <a:pt x="0" y="64"/>
                    </a:moveTo>
                    <a:cubicBezTo>
                      <a:pt x="343" y="160"/>
                      <a:pt x="705" y="160"/>
                      <a:pt x="1048" y="64"/>
                    </a:cubicBezTo>
                    <a:cubicBezTo>
                      <a:pt x="705" y="-21"/>
                      <a:pt x="343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5" name="任意多边形: 形状 704">
                <a:extLst>
                  <a:ext uri="{FF2B5EF4-FFF2-40B4-BE49-F238E27FC236}">
                    <a16:creationId xmlns:a16="http://schemas.microsoft.com/office/drawing/2014/main" id="{BD142954-2F26-73A7-9FA7-AE86E742EB50}"/>
                  </a:ext>
                </a:extLst>
              </p:cNvPr>
              <p:cNvSpPr/>
              <p:nvPr/>
            </p:nvSpPr>
            <p:spPr>
              <a:xfrm>
                <a:off x="9228159" y="3186663"/>
                <a:ext cx="1238" cy="381"/>
              </a:xfrm>
              <a:custGeom>
                <a:avLst/>
                <a:gdLst>
                  <a:gd name="connsiteX0" fmla="*/ 1238 w 1238"/>
                  <a:gd name="connsiteY0" fmla="*/ 381 h 381"/>
                  <a:gd name="connsiteX1" fmla="*/ 857 w 1238"/>
                  <a:gd name="connsiteY1" fmla="*/ 95 h 381"/>
                  <a:gd name="connsiteX2" fmla="*/ 0 w 1238"/>
                  <a:gd name="connsiteY2" fmla="*/ 0 h 381"/>
                  <a:gd name="connsiteX3" fmla="*/ 1238 w 1238"/>
                  <a:gd name="connsiteY3" fmla="*/ 381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381">
                    <a:moveTo>
                      <a:pt x="1238" y="381"/>
                    </a:moveTo>
                    <a:lnTo>
                      <a:pt x="857" y="95"/>
                    </a:lnTo>
                    <a:lnTo>
                      <a:pt x="0" y="0"/>
                    </a:lnTo>
                    <a:lnTo>
                      <a:pt x="1238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6" name="任意多边形: 形状 705">
                <a:extLst>
                  <a:ext uri="{FF2B5EF4-FFF2-40B4-BE49-F238E27FC236}">
                    <a16:creationId xmlns:a16="http://schemas.microsoft.com/office/drawing/2014/main" id="{1B1A8D01-E314-F727-A8CB-8091B6404CEC}"/>
                  </a:ext>
                </a:extLst>
              </p:cNvPr>
              <p:cNvSpPr/>
              <p:nvPr/>
            </p:nvSpPr>
            <p:spPr>
              <a:xfrm>
                <a:off x="9210157" y="3185235"/>
                <a:ext cx="1439" cy="631"/>
              </a:xfrm>
              <a:custGeom>
                <a:avLst/>
                <a:gdLst>
                  <a:gd name="connsiteX0" fmla="*/ 1334 w 1439"/>
                  <a:gd name="connsiteY0" fmla="*/ 0 h 631"/>
                  <a:gd name="connsiteX1" fmla="*/ 0 w 1439"/>
                  <a:gd name="connsiteY1" fmla="*/ 0 h 631"/>
                  <a:gd name="connsiteX2" fmla="*/ 762 w 1439"/>
                  <a:gd name="connsiteY2" fmla="*/ 571 h 631"/>
                  <a:gd name="connsiteX3" fmla="*/ 1334 w 1439"/>
                  <a:gd name="connsiteY3" fmla="*/ 0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631">
                    <a:moveTo>
                      <a:pt x="1334" y="0"/>
                    </a:moveTo>
                    <a:lnTo>
                      <a:pt x="0" y="0"/>
                    </a:lnTo>
                    <a:cubicBezTo>
                      <a:pt x="0" y="476"/>
                      <a:pt x="0" y="762"/>
                      <a:pt x="762" y="571"/>
                    </a:cubicBezTo>
                    <a:cubicBezTo>
                      <a:pt x="1524" y="381"/>
                      <a:pt x="1524" y="476"/>
                      <a:pt x="1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7" name="任意多边形: 形状 706">
                <a:extLst>
                  <a:ext uri="{FF2B5EF4-FFF2-40B4-BE49-F238E27FC236}">
                    <a16:creationId xmlns:a16="http://schemas.microsoft.com/office/drawing/2014/main" id="{37BB57E8-38AA-9F2C-CDC9-668079C91444}"/>
                  </a:ext>
                </a:extLst>
              </p:cNvPr>
              <p:cNvSpPr/>
              <p:nvPr/>
            </p:nvSpPr>
            <p:spPr>
              <a:xfrm>
                <a:off x="9215015" y="3188187"/>
                <a:ext cx="666" cy="1809"/>
              </a:xfrm>
              <a:custGeom>
                <a:avLst/>
                <a:gdLst>
                  <a:gd name="connsiteX0" fmla="*/ 667 w 666"/>
                  <a:gd name="connsiteY0" fmla="*/ 1048 h 1809"/>
                  <a:gd name="connsiteX1" fmla="*/ 0 w 666"/>
                  <a:gd name="connsiteY1" fmla="*/ 0 h 1809"/>
                  <a:gd name="connsiteX2" fmla="*/ 0 w 666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1809">
                    <a:moveTo>
                      <a:pt x="667" y="1048"/>
                    </a:moveTo>
                    <a:cubicBezTo>
                      <a:pt x="343" y="781"/>
                      <a:pt x="105" y="410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8" name="任意多边形: 形状 707">
                <a:extLst>
                  <a:ext uri="{FF2B5EF4-FFF2-40B4-BE49-F238E27FC236}">
                    <a16:creationId xmlns:a16="http://schemas.microsoft.com/office/drawing/2014/main" id="{7728B39D-064A-1F17-51CD-A69495BBB894}"/>
                  </a:ext>
                </a:extLst>
              </p:cNvPr>
              <p:cNvSpPr/>
              <p:nvPr/>
            </p:nvSpPr>
            <p:spPr>
              <a:xfrm>
                <a:off x="9210792" y="3189711"/>
                <a:ext cx="1418" cy="1340"/>
              </a:xfrm>
              <a:custGeom>
                <a:avLst/>
                <a:gdLst>
                  <a:gd name="connsiteX0" fmla="*/ 889 w 1418"/>
                  <a:gd name="connsiteY0" fmla="*/ 0 h 1340"/>
                  <a:gd name="connsiteX1" fmla="*/ 889 w 1418"/>
                  <a:gd name="connsiteY1" fmla="*/ 1333 h 1340"/>
                  <a:gd name="connsiteX2" fmla="*/ 889 w 1418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8" h="1340">
                    <a:moveTo>
                      <a:pt x="889" y="0"/>
                    </a:moveTo>
                    <a:cubicBezTo>
                      <a:pt x="889" y="476"/>
                      <a:pt x="-1111" y="1429"/>
                      <a:pt x="889" y="1333"/>
                    </a:cubicBezTo>
                    <a:cubicBezTo>
                      <a:pt x="794" y="762"/>
                      <a:pt x="2127" y="381"/>
                      <a:pt x="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9" name="任意多边形: 形状 708">
                <a:extLst>
                  <a:ext uri="{FF2B5EF4-FFF2-40B4-BE49-F238E27FC236}">
                    <a16:creationId xmlns:a16="http://schemas.microsoft.com/office/drawing/2014/main" id="{E8DF4310-A460-2FB9-ED1A-7EEC3B66DBE8}"/>
                  </a:ext>
                </a:extLst>
              </p:cNvPr>
              <p:cNvSpPr/>
              <p:nvPr/>
            </p:nvSpPr>
            <p:spPr>
              <a:xfrm>
                <a:off x="9191107" y="3184377"/>
                <a:ext cx="285" cy="3048"/>
              </a:xfrm>
              <a:custGeom>
                <a:avLst/>
                <a:gdLst>
                  <a:gd name="connsiteX0" fmla="*/ 0 w 285"/>
                  <a:gd name="connsiteY0" fmla="*/ 3048 h 3048"/>
                  <a:gd name="connsiteX1" fmla="*/ 286 w 285"/>
                  <a:gd name="connsiteY1" fmla="*/ 2953 h 3048"/>
                  <a:gd name="connsiteX2" fmla="*/ 286 w 285"/>
                  <a:gd name="connsiteY2" fmla="*/ 0 h 3048"/>
                  <a:gd name="connsiteX3" fmla="*/ 0 w 285"/>
                  <a:gd name="connsiteY3" fmla="*/ 3048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3048">
                    <a:moveTo>
                      <a:pt x="0" y="3048"/>
                    </a:moveTo>
                    <a:lnTo>
                      <a:pt x="286" y="2953"/>
                    </a:lnTo>
                    <a:lnTo>
                      <a:pt x="286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0" name="任意多边形: 形状 709">
                <a:extLst>
                  <a:ext uri="{FF2B5EF4-FFF2-40B4-BE49-F238E27FC236}">
                    <a16:creationId xmlns:a16="http://schemas.microsoft.com/office/drawing/2014/main" id="{D3D65AE5-51C4-36E9-B5A2-D6B568B6C94B}"/>
                  </a:ext>
                </a:extLst>
              </p:cNvPr>
              <p:cNvSpPr/>
              <p:nvPr/>
            </p:nvSpPr>
            <p:spPr>
              <a:xfrm>
                <a:off x="9172861" y="3192108"/>
                <a:ext cx="1957" cy="2508"/>
              </a:xfrm>
              <a:custGeom>
                <a:avLst/>
                <a:gdLst>
                  <a:gd name="connsiteX0" fmla="*/ 53 w 1957"/>
                  <a:gd name="connsiteY0" fmla="*/ 2365 h 2508"/>
                  <a:gd name="connsiteX1" fmla="*/ 1958 w 1957"/>
                  <a:gd name="connsiteY1" fmla="*/ 1508 h 2508"/>
                  <a:gd name="connsiteX2" fmla="*/ 1101 w 1957"/>
                  <a:gd name="connsiteY2" fmla="*/ 175 h 2508"/>
                  <a:gd name="connsiteX3" fmla="*/ 53 w 1957"/>
                  <a:gd name="connsiteY3" fmla="*/ 2365 h 2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7" h="2508">
                    <a:moveTo>
                      <a:pt x="53" y="2365"/>
                    </a:moveTo>
                    <a:cubicBezTo>
                      <a:pt x="1672" y="3127"/>
                      <a:pt x="53" y="556"/>
                      <a:pt x="1958" y="1508"/>
                    </a:cubicBezTo>
                    <a:cubicBezTo>
                      <a:pt x="1958" y="746"/>
                      <a:pt x="720" y="746"/>
                      <a:pt x="1101" y="175"/>
                    </a:cubicBezTo>
                    <a:cubicBezTo>
                      <a:pt x="1482" y="-397"/>
                      <a:pt x="-328" y="460"/>
                      <a:pt x="53" y="23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1" name="任意多边形: 形状 710">
                <a:extLst>
                  <a:ext uri="{FF2B5EF4-FFF2-40B4-BE49-F238E27FC236}">
                    <a16:creationId xmlns:a16="http://schemas.microsoft.com/office/drawing/2014/main" id="{587A1363-1E59-E2B2-DD3F-26B07A2B8BAB}"/>
                  </a:ext>
                </a:extLst>
              </p:cNvPr>
              <p:cNvSpPr/>
              <p:nvPr/>
            </p:nvSpPr>
            <p:spPr>
              <a:xfrm>
                <a:off x="9173962" y="3192283"/>
                <a:ext cx="476" cy="9525"/>
              </a:xfrm>
              <a:custGeom>
                <a:avLst/>
                <a:gdLst>
                  <a:gd name="connsiteX0" fmla="*/ 0 w 476"/>
                  <a:gd name="connsiteY0" fmla="*/ 0 h 9525"/>
                  <a:gd name="connsiteX1" fmla="*/ 476 w 47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" h="9525">
                    <a:moveTo>
                      <a:pt x="0" y="0"/>
                    </a:move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2" name="任意多边形: 形状 711">
                <a:extLst>
                  <a:ext uri="{FF2B5EF4-FFF2-40B4-BE49-F238E27FC236}">
                    <a16:creationId xmlns:a16="http://schemas.microsoft.com/office/drawing/2014/main" id="{EB66A6BF-1240-7C31-4F96-189EB760F907}"/>
                  </a:ext>
                </a:extLst>
              </p:cNvPr>
              <p:cNvSpPr/>
              <p:nvPr/>
            </p:nvSpPr>
            <p:spPr>
              <a:xfrm>
                <a:off x="8968222" y="3178853"/>
                <a:ext cx="1047" cy="952"/>
              </a:xfrm>
              <a:custGeom>
                <a:avLst/>
                <a:gdLst>
                  <a:gd name="connsiteX0" fmla="*/ 1048 w 1047"/>
                  <a:gd name="connsiteY0" fmla="*/ 571 h 952"/>
                  <a:gd name="connsiteX1" fmla="*/ 0 w 1047"/>
                  <a:gd name="connsiteY1" fmla="*/ 0 h 952"/>
                  <a:gd name="connsiteX2" fmla="*/ 667 w 1047"/>
                  <a:gd name="connsiteY2" fmla="*/ 953 h 952"/>
                  <a:gd name="connsiteX3" fmla="*/ 1048 w 1047"/>
                  <a:gd name="connsiteY3" fmla="*/ 57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952">
                    <a:moveTo>
                      <a:pt x="1048" y="571"/>
                    </a:moveTo>
                    <a:lnTo>
                      <a:pt x="0" y="0"/>
                    </a:lnTo>
                    <a:lnTo>
                      <a:pt x="667" y="953"/>
                    </a:lnTo>
                    <a:lnTo>
                      <a:pt x="1048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3" name="任意多边形: 形状 712">
                <a:extLst>
                  <a:ext uri="{FF2B5EF4-FFF2-40B4-BE49-F238E27FC236}">
                    <a16:creationId xmlns:a16="http://schemas.microsoft.com/office/drawing/2014/main" id="{18A0ED82-B3CD-803B-D395-2AE1DAA4C4D0}"/>
                  </a:ext>
                </a:extLst>
              </p:cNvPr>
              <p:cNvSpPr/>
              <p:nvPr/>
            </p:nvSpPr>
            <p:spPr>
              <a:xfrm>
                <a:off x="8966603" y="3179710"/>
                <a:ext cx="666" cy="1905"/>
              </a:xfrm>
              <a:custGeom>
                <a:avLst/>
                <a:gdLst>
                  <a:gd name="connsiteX0" fmla="*/ 667 w 666"/>
                  <a:gd name="connsiteY0" fmla="*/ 1905 h 1905"/>
                  <a:gd name="connsiteX1" fmla="*/ 667 w 666"/>
                  <a:gd name="connsiteY1" fmla="*/ 0 h 1905"/>
                  <a:gd name="connsiteX2" fmla="*/ 0 w 666"/>
                  <a:gd name="connsiteY2" fmla="*/ 1810 h 1905"/>
                  <a:gd name="connsiteX3" fmla="*/ 667 w 666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905">
                    <a:moveTo>
                      <a:pt x="667" y="1905"/>
                    </a:moveTo>
                    <a:lnTo>
                      <a:pt x="667" y="0"/>
                    </a:lnTo>
                    <a:lnTo>
                      <a:pt x="0" y="1810"/>
                    </a:lnTo>
                    <a:cubicBezTo>
                      <a:pt x="0" y="1810"/>
                      <a:pt x="476" y="1524"/>
                      <a:pt x="667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4" name="任意多边形: 形状 713">
                <a:extLst>
                  <a:ext uri="{FF2B5EF4-FFF2-40B4-BE49-F238E27FC236}">
                    <a16:creationId xmlns:a16="http://schemas.microsoft.com/office/drawing/2014/main" id="{B3795C0A-F0B6-A990-36C0-AC6EF11D5682}"/>
                  </a:ext>
                </a:extLst>
              </p:cNvPr>
              <p:cNvSpPr/>
              <p:nvPr/>
            </p:nvSpPr>
            <p:spPr>
              <a:xfrm>
                <a:off x="9108430" y="3195807"/>
                <a:ext cx="952" cy="1047"/>
              </a:xfrm>
              <a:custGeom>
                <a:avLst/>
                <a:gdLst>
                  <a:gd name="connsiteX0" fmla="*/ 953 w 952"/>
                  <a:gd name="connsiteY0" fmla="*/ 1048 h 1047"/>
                  <a:gd name="connsiteX1" fmla="*/ 953 w 952"/>
                  <a:gd name="connsiteY1" fmla="*/ 571 h 1047"/>
                  <a:gd name="connsiteX2" fmla="*/ 0 w 952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047">
                    <a:moveTo>
                      <a:pt x="953" y="1048"/>
                    </a:moveTo>
                    <a:lnTo>
                      <a:pt x="953" y="571"/>
                    </a:lnTo>
                    <a:cubicBezTo>
                      <a:pt x="953" y="95"/>
                      <a:pt x="953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5" name="任意多边形: 形状 714">
                <a:extLst>
                  <a:ext uri="{FF2B5EF4-FFF2-40B4-BE49-F238E27FC236}">
                    <a16:creationId xmlns:a16="http://schemas.microsoft.com/office/drawing/2014/main" id="{4996589F-088C-ABF7-A1BC-343AF1EB48E1}"/>
                  </a:ext>
                </a:extLst>
              </p:cNvPr>
              <p:cNvSpPr/>
              <p:nvPr/>
            </p:nvSpPr>
            <p:spPr>
              <a:xfrm>
                <a:off x="9095095" y="3193712"/>
                <a:ext cx="476" cy="1714"/>
              </a:xfrm>
              <a:custGeom>
                <a:avLst/>
                <a:gdLst>
                  <a:gd name="connsiteX0" fmla="*/ 190 w 476"/>
                  <a:gd name="connsiteY0" fmla="*/ 1715 h 1714"/>
                  <a:gd name="connsiteX1" fmla="*/ 476 w 476"/>
                  <a:gd name="connsiteY1" fmla="*/ 1715 h 1714"/>
                  <a:gd name="connsiteX2" fmla="*/ 0 w 476"/>
                  <a:gd name="connsiteY2" fmla="*/ 0 h 1714"/>
                  <a:gd name="connsiteX3" fmla="*/ 190 w 476"/>
                  <a:gd name="connsiteY3" fmla="*/ 1715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1714">
                    <a:moveTo>
                      <a:pt x="190" y="1715"/>
                    </a:moveTo>
                    <a:lnTo>
                      <a:pt x="476" y="1715"/>
                    </a:lnTo>
                    <a:lnTo>
                      <a:pt x="0" y="0"/>
                    </a:lnTo>
                    <a:lnTo>
                      <a:pt x="190" y="171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6" name="任意多边形: 形状 715">
                <a:extLst>
                  <a:ext uri="{FF2B5EF4-FFF2-40B4-BE49-F238E27FC236}">
                    <a16:creationId xmlns:a16="http://schemas.microsoft.com/office/drawing/2014/main" id="{FE52E17A-E304-8D17-1FCE-33A1B4A041AB}"/>
                  </a:ext>
                </a:extLst>
              </p:cNvPr>
              <p:cNvSpPr/>
              <p:nvPr/>
            </p:nvSpPr>
            <p:spPr>
              <a:xfrm>
                <a:off x="9083464" y="3196664"/>
                <a:ext cx="1534" cy="955"/>
              </a:xfrm>
              <a:custGeom>
                <a:avLst/>
                <a:gdLst>
                  <a:gd name="connsiteX0" fmla="*/ 10 w 1534"/>
                  <a:gd name="connsiteY0" fmla="*/ 953 h 955"/>
                  <a:gd name="connsiteX1" fmla="*/ 1534 w 1534"/>
                  <a:gd name="connsiteY1" fmla="*/ 953 h 955"/>
                  <a:gd name="connsiteX2" fmla="*/ 10 w 1534"/>
                  <a:gd name="connsiteY2" fmla="*/ 953 h 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4" h="955">
                    <a:moveTo>
                      <a:pt x="10" y="953"/>
                    </a:moveTo>
                    <a:cubicBezTo>
                      <a:pt x="486" y="953"/>
                      <a:pt x="1058" y="953"/>
                      <a:pt x="1534" y="953"/>
                    </a:cubicBezTo>
                    <a:cubicBezTo>
                      <a:pt x="486" y="1048"/>
                      <a:pt x="-85" y="-1238"/>
                      <a:pt x="1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7" name="任意多边形: 形状 716">
                <a:extLst>
                  <a:ext uri="{FF2B5EF4-FFF2-40B4-BE49-F238E27FC236}">
                    <a16:creationId xmlns:a16="http://schemas.microsoft.com/office/drawing/2014/main" id="{C11C7B28-FAED-5154-AC0B-F7000D16CAD6}"/>
                  </a:ext>
                </a:extLst>
              </p:cNvPr>
              <p:cNvSpPr/>
              <p:nvPr/>
            </p:nvSpPr>
            <p:spPr>
              <a:xfrm>
                <a:off x="8477611" y="2338557"/>
                <a:ext cx="1025" cy="1397"/>
              </a:xfrm>
              <a:custGeom>
                <a:avLst/>
                <a:gdLst>
                  <a:gd name="connsiteX0" fmla="*/ 264 w 1025"/>
                  <a:gd name="connsiteY0" fmla="*/ 1333 h 1397"/>
                  <a:gd name="connsiteX1" fmla="*/ 1026 w 1025"/>
                  <a:gd name="connsiteY1" fmla="*/ 0 h 1397"/>
                  <a:gd name="connsiteX2" fmla="*/ 264 w 1025"/>
                  <a:gd name="connsiteY2" fmla="*/ 1333 h 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5" h="1397">
                    <a:moveTo>
                      <a:pt x="264" y="1333"/>
                    </a:moveTo>
                    <a:cubicBezTo>
                      <a:pt x="1312" y="1333"/>
                      <a:pt x="931" y="190"/>
                      <a:pt x="1026" y="0"/>
                    </a:cubicBezTo>
                    <a:cubicBezTo>
                      <a:pt x="-689" y="286"/>
                      <a:pt x="264" y="1714"/>
                      <a:pt x="264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8" name="任意多边形: 形状 717">
                <a:extLst>
                  <a:ext uri="{FF2B5EF4-FFF2-40B4-BE49-F238E27FC236}">
                    <a16:creationId xmlns:a16="http://schemas.microsoft.com/office/drawing/2014/main" id="{10EE3BA7-5E80-91F0-4975-8502EDB05AF1}"/>
                  </a:ext>
                </a:extLst>
              </p:cNvPr>
              <p:cNvSpPr/>
              <p:nvPr/>
            </p:nvSpPr>
            <p:spPr>
              <a:xfrm>
                <a:off x="8458730" y="2342177"/>
                <a:ext cx="2571" cy="1238"/>
              </a:xfrm>
              <a:custGeom>
                <a:avLst/>
                <a:gdLst>
                  <a:gd name="connsiteX0" fmla="*/ 2191 w 2571"/>
                  <a:gd name="connsiteY0" fmla="*/ 476 h 1238"/>
                  <a:gd name="connsiteX1" fmla="*/ 2572 w 2571"/>
                  <a:gd name="connsiteY1" fmla="*/ 0 h 1238"/>
                  <a:gd name="connsiteX2" fmla="*/ 0 w 2571"/>
                  <a:gd name="connsiteY2" fmla="*/ 1238 h 1238"/>
                  <a:gd name="connsiteX3" fmla="*/ 2191 w 2571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" h="1238">
                    <a:moveTo>
                      <a:pt x="2191" y="476"/>
                    </a:moveTo>
                    <a:lnTo>
                      <a:pt x="2572" y="0"/>
                    </a:lnTo>
                    <a:lnTo>
                      <a:pt x="0" y="1238"/>
                    </a:lnTo>
                    <a:lnTo>
                      <a:pt x="2191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9" name="任意多边形: 形状 718">
                <a:extLst>
                  <a:ext uri="{FF2B5EF4-FFF2-40B4-BE49-F238E27FC236}">
                    <a16:creationId xmlns:a16="http://schemas.microsoft.com/office/drawing/2014/main" id="{625B9261-FC68-D70A-3544-2E732F51EDFC}"/>
                  </a:ext>
                </a:extLst>
              </p:cNvPr>
              <p:cNvSpPr/>
              <p:nvPr/>
            </p:nvSpPr>
            <p:spPr>
              <a:xfrm>
                <a:off x="8445204" y="2341034"/>
                <a:ext cx="10191" cy="2550"/>
              </a:xfrm>
              <a:custGeom>
                <a:avLst/>
                <a:gdLst>
                  <a:gd name="connsiteX0" fmla="*/ 0 w 10191"/>
                  <a:gd name="connsiteY0" fmla="*/ 1619 h 2550"/>
                  <a:gd name="connsiteX1" fmla="*/ 8477 w 10191"/>
                  <a:gd name="connsiteY1" fmla="*/ 1619 h 2550"/>
                  <a:gd name="connsiteX2" fmla="*/ 8954 w 10191"/>
                  <a:gd name="connsiteY2" fmla="*/ 1619 h 2550"/>
                  <a:gd name="connsiteX3" fmla="*/ 10192 w 10191"/>
                  <a:gd name="connsiteY3" fmla="*/ 0 h 2550"/>
                  <a:gd name="connsiteX4" fmla="*/ 0 w 10191"/>
                  <a:gd name="connsiteY4" fmla="*/ 1619 h 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91" h="2550">
                    <a:moveTo>
                      <a:pt x="0" y="1619"/>
                    </a:moveTo>
                    <a:cubicBezTo>
                      <a:pt x="1429" y="3715"/>
                      <a:pt x="5715" y="1619"/>
                      <a:pt x="8477" y="1619"/>
                    </a:cubicBezTo>
                    <a:lnTo>
                      <a:pt x="8954" y="1619"/>
                    </a:lnTo>
                    <a:lnTo>
                      <a:pt x="10192" y="0"/>
                    </a:lnTo>
                    <a:cubicBezTo>
                      <a:pt x="6867" y="934"/>
                      <a:pt x="3448" y="1476"/>
                      <a:pt x="0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0" name="任意多边形: 形状 719">
                <a:extLst>
                  <a:ext uri="{FF2B5EF4-FFF2-40B4-BE49-F238E27FC236}">
                    <a16:creationId xmlns:a16="http://schemas.microsoft.com/office/drawing/2014/main" id="{980FACC8-C94E-9DA3-AE59-3B20BE6E956E}"/>
                  </a:ext>
                </a:extLst>
              </p:cNvPr>
              <p:cNvSpPr/>
              <p:nvPr/>
            </p:nvSpPr>
            <p:spPr>
              <a:xfrm>
                <a:off x="8436509" y="2338176"/>
                <a:ext cx="2218" cy="536"/>
              </a:xfrm>
              <a:custGeom>
                <a:avLst/>
                <a:gdLst>
                  <a:gd name="connsiteX0" fmla="*/ 218 w 2218"/>
                  <a:gd name="connsiteY0" fmla="*/ 0 h 536"/>
                  <a:gd name="connsiteX1" fmla="*/ 2219 w 2218"/>
                  <a:gd name="connsiteY1" fmla="*/ 0 h 536"/>
                  <a:gd name="connsiteX2" fmla="*/ 2219 w 2218"/>
                  <a:gd name="connsiteY2" fmla="*/ 0 h 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8" h="536">
                    <a:moveTo>
                      <a:pt x="218" y="0"/>
                    </a:moveTo>
                    <a:cubicBezTo>
                      <a:pt x="790" y="762"/>
                      <a:pt x="-1591" y="667"/>
                      <a:pt x="2219" y="0"/>
                    </a:cubicBezTo>
                    <a:lnTo>
                      <a:pt x="22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1" name="任意多边形: 形状 720">
                <a:extLst>
                  <a:ext uri="{FF2B5EF4-FFF2-40B4-BE49-F238E27FC236}">
                    <a16:creationId xmlns:a16="http://schemas.microsoft.com/office/drawing/2014/main" id="{F6C2339C-E8E4-24EB-77C2-3AC094F16A21}"/>
                  </a:ext>
                </a:extLst>
              </p:cNvPr>
              <p:cNvSpPr/>
              <p:nvPr/>
            </p:nvSpPr>
            <p:spPr>
              <a:xfrm>
                <a:off x="8438095" y="2337880"/>
                <a:ext cx="787" cy="296"/>
              </a:xfrm>
              <a:custGeom>
                <a:avLst/>
                <a:gdLst>
                  <a:gd name="connsiteX0" fmla="*/ 252 w 787"/>
                  <a:gd name="connsiteY0" fmla="*/ 296 h 296"/>
                  <a:gd name="connsiteX1" fmla="*/ 252 w 787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7" h="296">
                    <a:moveTo>
                      <a:pt x="252" y="296"/>
                    </a:moveTo>
                    <a:cubicBezTo>
                      <a:pt x="1871" y="296"/>
                      <a:pt x="-796" y="-370"/>
                      <a:pt x="252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2" name="任意多边形: 形状 721">
                <a:extLst>
                  <a:ext uri="{FF2B5EF4-FFF2-40B4-BE49-F238E27FC236}">
                    <a16:creationId xmlns:a16="http://schemas.microsoft.com/office/drawing/2014/main" id="{3A987DF6-5BE9-233D-497D-E2851C509F82}"/>
                  </a:ext>
                </a:extLst>
              </p:cNvPr>
              <p:cNvSpPr/>
              <p:nvPr/>
            </p:nvSpPr>
            <p:spPr>
              <a:xfrm>
                <a:off x="8429595" y="2337033"/>
                <a:ext cx="3226" cy="1619"/>
              </a:xfrm>
              <a:custGeom>
                <a:avLst/>
                <a:gdLst>
                  <a:gd name="connsiteX0" fmla="*/ 1036 w 3226"/>
                  <a:gd name="connsiteY0" fmla="*/ 1619 h 1619"/>
                  <a:gd name="connsiteX1" fmla="*/ 3227 w 3226"/>
                  <a:gd name="connsiteY1" fmla="*/ 953 h 1619"/>
                  <a:gd name="connsiteX2" fmla="*/ 1608 w 3226"/>
                  <a:gd name="connsiteY2" fmla="*/ 0 h 1619"/>
                  <a:gd name="connsiteX3" fmla="*/ 1036 w 3226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" h="1619">
                    <a:moveTo>
                      <a:pt x="1036" y="1619"/>
                    </a:moveTo>
                    <a:lnTo>
                      <a:pt x="3227" y="953"/>
                    </a:lnTo>
                    <a:cubicBezTo>
                      <a:pt x="2751" y="381"/>
                      <a:pt x="846" y="286"/>
                      <a:pt x="1608" y="0"/>
                    </a:cubicBezTo>
                    <a:cubicBezTo>
                      <a:pt x="-678" y="381"/>
                      <a:pt x="-202" y="857"/>
                      <a:pt x="1036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3" name="任意多边形: 形状 722">
                <a:extLst>
                  <a:ext uri="{FF2B5EF4-FFF2-40B4-BE49-F238E27FC236}">
                    <a16:creationId xmlns:a16="http://schemas.microsoft.com/office/drawing/2014/main" id="{5547A710-DBBE-A811-8FC5-5C9EC6E74D75}"/>
                  </a:ext>
                </a:extLst>
              </p:cNvPr>
              <p:cNvSpPr/>
              <p:nvPr/>
            </p:nvSpPr>
            <p:spPr>
              <a:xfrm>
                <a:off x="8428536" y="2339923"/>
                <a:ext cx="1142" cy="253"/>
              </a:xfrm>
              <a:custGeom>
                <a:avLst/>
                <a:gdLst>
                  <a:gd name="connsiteX0" fmla="*/ 0 w 1142"/>
                  <a:gd name="connsiteY0" fmla="*/ 254 h 253"/>
                  <a:gd name="connsiteX1" fmla="*/ 1143 w 1142"/>
                  <a:gd name="connsiteY1" fmla="*/ 254 h 253"/>
                  <a:gd name="connsiteX2" fmla="*/ 0 w 1142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253">
                    <a:moveTo>
                      <a:pt x="0" y="254"/>
                    </a:moveTo>
                    <a:lnTo>
                      <a:pt x="1143" y="254"/>
                    </a:lnTo>
                    <a:cubicBezTo>
                      <a:pt x="1143" y="254"/>
                      <a:pt x="667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4" name="任意多边形: 形状 723">
                <a:extLst>
                  <a:ext uri="{FF2B5EF4-FFF2-40B4-BE49-F238E27FC236}">
                    <a16:creationId xmlns:a16="http://schemas.microsoft.com/office/drawing/2014/main" id="{EC5758D5-F8CA-5177-D371-A202CC17C68B}"/>
                  </a:ext>
                </a:extLst>
              </p:cNvPr>
              <p:cNvSpPr/>
              <p:nvPr/>
            </p:nvSpPr>
            <p:spPr>
              <a:xfrm>
                <a:off x="8429678" y="2339224"/>
                <a:ext cx="2476" cy="1132"/>
              </a:xfrm>
              <a:custGeom>
                <a:avLst/>
                <a:gdLst>
                  <a:gd name="connsiteX0" fmla="*/ 2476 w 2476"/>
                  <a:gd name="connsiteY0" fmla="*/ 0 h 1132"/>
                  <a:gd name="connsiteX1" fmla="*/ 0 w 2476"/>
                  <a:gd name="connsiteY1" fmla="*/ 667 h 1132"/>
                  <a:gd name="connsiteX2" fmla="*/ 1143 w 2476"/>
                  <a:gd name="connsiteY2" fmla="*/ 667 h 1132"/>
                  <a:gd name="connsiteX3" fmla="*/ 2476 w 2476"/>
                  <a:gd name="connsiteY3" fmla="*/ 0 h 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132">
                    <a:moveTo>
                      <a:pt x="2476" y="0"/>
                    </a:moveTo>
                    <a:lnTo>
                      <a:pt x="0" y="667"/>
                    </a:lnTo>
                    <a:cubicBezTo>
                      <a:pt x="0" y="667"/>
                      <a:pt x="0" y="1715"/>
                      <a:pt x="1143" y="667"/>
                    </a:cubicBezTo>
                    <a:cubicBezTo>
                      <a:pt x="953" y="1048"/>
                      <a:pt x="1429" y="476"/>
                      <a:pt x="2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5" name="任意多边形: 形状 724">
                <a:extLst>
                  <a:ext uri="{FF2B5EF4-FFF2-40B4-BE49-F238E27FC236}">
                    <a16:creationId xmlns:a16="http://schemas.microsoft.com/office/drawing/2014/main" id="{8EEAB644-75F9-CA4B-1AB8-11C3A5C828CB}"/>
                  </a:ext>
                </a:extLst>
              </p:cNvPr>
              <p:cNvSpPr/>
              <p:nvPr/>
            </p:nvSpPr>
            <p:spPr>
              <a:xfrm>
                <a:off x="8433108" y="2339474"/>
                <a:ext cx="3728" cy="1559"/>
              </a:xfrm>
              <a:custGeom>
                <a:avLst/>
                <a:gdLst>
                  <a:gd name="connsiteX0" fmla="*/ 0 w 3728"/>
                  <a:gd name="connsiteY0" fmla="*/ 36 h 1559"/>
                  <a:gd name="connsiteX1" fmla="*/ 571 w 3728"/>
                  <a:gd name="connsiteY1" fmla="*/ 1560 h 1559"/>
                  <a:gd name="connsiteX2" fmla="*/ 0 w 3728"/>
                  <a:gd name="connsiteY2" fmla="*/ 36 h 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28" h="1559">
                    <a:moveTo>
                      <a:pt x="0" y="36"/>
                    </a:moveTo>
                    <a:cubicBezTo>
                      <a:pt x="1238" y="36"/>
                      <a:pt x="2858" y="798"/>
                      <a:pt x="571" y="1560"/>
                    </a:cubicBezTo>
                    <a:cubicBezTo>
                      <a:pt x="5143" y="1274"/>
                      <a:pt x="4572" y="-250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6" name="任意多边形: 形状 725">
                <a:extLst>
                  <a:ext uri="{FF2B5EF4-FFF2-40B4-BE49-F238E27FC236}">
                    <a16:creationId xmlns:a16="http://schemas.microsoft.com/office/drawing/2014/main" id="{81E0F45D-5D45-4B38-39B2-9BD7C776E759}"/>
                  </a:ext>
                </a:extLst>
              </p:cNvPr>
              <p:cNvSpPr/>
              <p:nvPr/>
            </p:nvSpPr>
            <p:spPr>
              <a:xfrm>
                <a:off x="8444344" y="2344650"/>
                <a:ext cx="3050" cy="764"/>
              </a:xfrm>
              <a:custGeom>
                <a:avLst/>
                <a:gdLst>
                  <a:gd name="connsiteX0" fmla="*/ 3 w 3050"/>
                  <a:gd name="connsiteY0" fmla="*/ 193 h 764"/>
                  <a:gd name="connsiteX1" fmla="*/ 1622 w 3050"/>
                  <a:gd name="connsiteY1" fmla="*/ 765 h 764"/>
                  <a:gd name="connsiteX2" fmla="*/ 3051 w 3050"/>
                  <a:gd name="connsiteY2" fmla="*/ 98 h 764"/>
                  <a:gd name="connsiteX3" fmla="*/ 3 w 3050"/>
                  <a:gd name="connsiteY3" fmla="*/ 193 h 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50" h="764">
                    <a:moveTo>
                      <a:pt x="3" y="193"/>
                    </a:moveTo>
                    <a:lnTo>
                      <a:pt x="1622" y="765"/>
                    </a:lnTo>
                    <a:lnTo>
                      <a:pt x="3051" y="98"/>
                    </a:lnTo>
                    <a:cubicBezTo>
                      <a:pt x="2384" y="860"/>
                      <a:pt x="-93" y="-473"/>
                      <a:pt x="3" y="1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7" name="任意多边形: 形状 726">
                <a:extLst>
                  <a:ext uri="{FF2B5EF4-FFF2-40B4-BE49-F238E27FC236}">
                    <a16:creationId xmlns:a16="http://schemas.microsoft.com/office/drawing/2014/main" id="{AE5EE68F-A236-38A3-C52C-39DCC4D13E6D}"/>
                  </a:ext>
                </a:extLst>
              </p:cNvPr>
              <p:cNvSpPr/>
              <p:nvPr/>
            </p:nvSpPr>
            <p:spPr>
              <a:xfrm>
                <a:off x="8417010" y="2337605"/>
                <a:ext cx="2476" cy="1714"/>
              </a:xfrm>
              <a:custGeom>
                <a:avLst/>
                <a:gdLst>
                  <a:gd name="connsiteX0" fmla="*/ 0 w 2476"/>
                  <a:gd name="connsiteY0" fmla="*/ 0 h 1714"/>
                  <a:gd name="connsiteX1" fmla="*/ 857 w 2476"/>
                  <a:gd name="connsiteY1" fmla="*/ 1715 h 1714"/>
                  <a:gd name="connsiteX2" fmla="*/ 2477 w 2476"/>
                  <a:gd name="connsiteY2" fmla="*/ 1715 h 1714"/>
                  <a:gd name="connsiteX3" fmla="*/ 0 w 2476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714">
                    <a:moveTo>
                      <a:pt x="0" y="0"/>
                    </a:moveTo>
                    <a:cubicBezTo>
                      <a:pt x="0" y="0"/>
                      <a:pt x="762" y="1143"/>
                      <a:pt x="857" y="1715"/>
                    </a:cubicBezTo>
                    <a:lnTo>
                      <a:pt x="2477" y="1715"/>
                    </a:lnTo>
                    <a:cubicBezTo>
                      <a:pt x="1715" y="953"/>
                      <a:pt x="95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8" name="任意多边形: 形状 727">
                <a:extLst>
                  <a:ext uri="{FF2B5EF4-FFF2-40B4-BE49-F238E27FC236}">
                    <a16:creationId xmlns:a16="http://schemas.microsoft.com/office/drawing/2014/main" id="{10A7F7FF-3D6E-50D0-7FB9-0777F4BA090A}"/>
                  </a:ext>
                </a:extLst>
              </p:cNvPr>
              <p:cNvSpPr/>
              <p:nvPr/>
            </p:nvSpPr>
            <p:spPr>
              <a:xfrm>
                <a:off x="8415486" y="2339319"/>
                <a:ext cx="2424" cy="776"/>
              </a:xfrm>
              <a:custGeom>
                <a:avLst/>
                <a:gdLst>
                  <a:gd name="connsiteX0" fmla="*/ 2381 w 2424"/>
                  <a:gd name="connsiteY0" fmla="*/ 0 h 776"/>
                  <a:gd name="connsiteX1" fmla="*/ 0 w 2424"/>
                  <a:gd name="connsiteY1" fmla="*/ 762 h 776"/>
                  <a:gd name="connsiteX2" fmla="*/ 2381 w 2424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4" h="776">
                    <a:moveTo>
                      <a:pt x="2381" y="0"/>
                    </a:moveTo>
                    <a:lnTo>
                      <a:pt x="0" y="762"/>
                    </a:lnTo>
                    <a:cubicBezTo>
                      <a:pt x="2191" y="857"/>
                      <a:pt x="2572" y="476"/>
                      <a:pt x="2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9" name="任意多边形: 形状 728">
                <a:extLst>
                  <a:ext uri="{FF2B5EF4-FFF2-40B4-BE49-F238E27FC236}">
                    <a16:creationId xmlns:a16="http://schemas.microsoft.com/office/drawing/2014/main" id="{D2222819-A243-AD34-BD75-F835F40B8C7E}"/>
                  </a:ext>
                </a:extLst>
              </p:cNvPr>
              <p:cNvSpPr/>
              <p:nvPr/>
            </p:nvSpPr>
            <p:spPr>
              <a:xfrm>
                <a:off x="8427392" y="2340939"/>
                <a:ext cx="4762" cy="1619"/>
              </a:xfrm>
              <a:custGeom>
                <a:avLst/>
                <a:gdLst>
                  <a:gd name="connsiteX0" fmla="*/ 762 w 4762"/>
                  <a:gd name="connsiteY0" fmla="*/ 1619 h 1619"/>
                  <a:gd name="connsiteX1" fmla="*/ 4763 w 4762"/>
                  <a:gd name="connsiteY1" fmla="*/ 0 h 1619"/>
                  <a:gd name="connsiteX2" fmla="*/ 0 w 4762"/>
                  <a:gd name="connsiteY2" fmla="*/ 1619 h 1619"/>
                  <a:gd name="connsiteX3" fmla="*/ 762 w 4762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1619">
                    <a:moveTo>
                      <a:pt x="762" y="1619"/>
                    </a:moveTo>
                    <a:lnTo>
                      <a:pt x="4763" y="0"/>
                    </a:lnTo>
                    <a:lnTo>
                      <a:pt x="0" y="1619"/>
                    </a:lnTo>
                    <a:lnTo>
                      <a:pt x="762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0" name="任意多边形: 形状 729">
                <a:extLst>
                  <a:ext uri="{FF2B5EF4-FFF2-40B4-BE49-F238E27FC236}">
                    <a16:creationId xmlns:a16="http://schemas.microsoft.com/office/drawing/2014/main" id="{AA55434A-7BF9-025E-37A8-1B111C0BB77A}"/>
                  </a:ext>
                </a:extLst>
              </p:cNvPr>
              <p:cNvSpPr/>
              <p:nvPr/>
            </p:nvSpPr>
            <p:spPr>
              <a:xfrm>
                <a:off x="8406628" y="2336462"/>
                <a:ext cx="2476" cy="1619"/>
              </a:xfrm>
              <a:custGeom>
                <a:avLst/>
                <a:gdLst>
                  <a:gd name="connsiteX0" fmla="*/ 1143 w 2476"/>
                  <a:gd name="connsiteY0" fmla="*/ 1048 h 1619"/>
                  <a:gd name="connsiteX1" fmla="*/ 2476 w 2476"/>
                  <a:gd name="connsiteY1" fmla="*/ 0 h 1619"/>
                  <a:gd name="connsiteX2" fmla="*/ 0 w 2476"/>
                  <a:gd name="connsiteY2" fmla="*/ 1619 h 1619"/>
                  <a:gd name="connsiteX3" fmla="*/ 1143 w 2476"/>
                  <a:gd name="connsiteY3" fmla="*/ 1048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619">
                    <a:moveTo>
                      <a:pt x="1143" y="1048"/>
                    </a:moveTo>
                    <a:lnTo>
                      <a:pt x="2476" y="0"/>
                    </a:lnTo>
                    <a:lnTo>
                      <a:pt x="0" y="1619"/>
                    </a:lnTo>
                    <a:lnTo>
                      <a:pt x="1143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1" name="任意多边形: 形状 730">
                <a:extLst>
                  <a:ext uri="{FF2B5EF4-FFF2-40B4-BE49-F238E27FC236}">
                    <a16:creationId xmlns:a16="http://schemas.microsoft.com/office/drawing/2014/main" id="{E1812C71-50C2-3561-B1F8-E3D78228E81B}"/>
                  </a:ext>
                </a:extLst>
              </p:cNvPr>
              <p:cNvSpPr/>
              <p:nvPr/>
            </p:nvSpPr>
            <p:spPr>
              <a:xfrm>
                <a:off x="8397198" y="2335700"/>
                <a:ext cx="4656" cy="2000"/>
              </a:xfrm>
              <a:custGeom>
                <a:avLst/>
                <a:gdLst>
                  <a:gd name="connsiteX0" fmla="*/ 4382 w 4656"/>
                  <a:gd name="connsiteY0" fmla="*/ 2000 h 2000"/>
                  <a:gd name="connsiteX1" fmla="*/ 4382 w 4656"/>
                  <a:gd name="connsiteY1" fmla="*/ 0 h 2000"/>
                  <a:gd name="connsiteX2" fmla="*/ 0 w 4656"/>
                  <a:gd name="connsiteY2" fmla="*/ 1619 h 2000"/>
                  <a:gd name="connsiteX3" fmla="*/ 4382 w 4656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6" h="2000">
                    <a:moveTo>
                      <a:pt x="4382" y="2000"/>
                    </a:moveTo>
                    <a:cubicBezTo>
                      <a:pt x="5429" y="1143"/>
                      <a:pt x="3048" y="571"/>
                      <a:pt x="4382" y="0"/>
                    </a:cubicBezTo>
                    <a:cubicBezTo>
                      <a:pt x="2829" y="267"/>
                      <a:pt x="1343" y="810"/>
                      <a:pt x="0" y="1619"/>
                    </a:cubicBezTo>
                    <a:cubicBezTo>
                      <a:pt x="1467" y="1305"/>
                      <a:pt x="2991" y="1438"/>
                      <a:pt x="4382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2" name="任意多边形: 形状 731">
                <a:extLst>
                  <a:ext uri="{FF2B5EF4-FFF2-40B4-BE49-F238E27FC236}">
                    <a16:creationId xmlns:a16="http://schemas.microsoft.com/office/drawing/2014/main" id="{00323481-BEC5-3CAA-19AC-A57B5C108DE5}"/>
                  </a:ext>
                </a:extLst>
              </p:cNvPr>
              <p:cNvSpPr/>
              <p:nvPr/>
            </p:nvSpPr>
            <p:spPr>
              <a:xfrm>
                <a:off x="8395008" y="2337319"/>
                <a:ext cx="2095" cy="952"/>
              </a:xfrm>
              <a:custGeom>
                <a:avLst/>
                <a:gdLst>
                  <a:gd name="connsiteX0" fmla="*/ 0 w 2095"/>
                  <a:gd name="connsiteY0" fmla="*/ 953 h 952"/>
                  <a:gd name="connsiteX1" fmla="*/ 2096 w 2095"/>
                  <a:gd name="connsiteY1" fmla="*/ 0 h 952"/>
                  <a:gd name="connsiteX2" fmla="*/ 0 w 2095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952">
                    <a:moveTo>
                      <a:pt x="0" y="953"/>
                    </a:moveTo>
                    <a:cubicBezTo>
                      <a:pt x="724" y="695"/>
                      <a:pt x="1429" y="381"/>
                      <a:pt x="2096" y="0"/>
                    </a:cubicBezTo>
                    <a:cubicBezTo>
                      <a:pt x="1353" y="200"/>
                      <a:pt x="638" y="524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3" name="任意多边形: 形状 732">
                <a:extLst>
                  <a:ext uri="{FF2B5EF4-FFF2-40B4-BE49-F238E27FC236}">
                    <a16:creationId xmlns:a16="http://schemas.microsoft.com/office/drawing/2014/main" id="{453CF3C4-F65B-D20A-B3A7-C464CD8A3CEF}"/>
                  </a:ext>
                </a:extLst>
              </p:cNvPr>
              <p:cNvSpPr/>
              <p:nvPr/>
            </p:nvSpPr>
            <p:spPr>
              <a:xfrm>
                <a:off x="8409486" y="2338652"/>
                <a:ext cx="1904" cy="1238"/>
              </a:xfrm>
              <a:custGeom>
                <a:avLst/>
                <a:gdLst>
                  <a:gd name="connsiteX0" fmla="*/ 1905 w 1904"/>
                  <a:gd name="connsiteY0" fmla="*/ 1238 h 1238"/>
                  <a:gd name="connsiteX1" fmla="*/ 0 w 1904"/>
                  <a:gd name="connsiteY1" fmla="*/ 0 h 1238"/>
                  <a:gd name="connsiteX2" fmla="*/ 952 w 1904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238">
                    <a:moveTo>
                      <a:pt x="1905" y="1238"/>
                    </a:moveTo>
                    <a:cubicBezTo>
                      <a:pt x="1486" y="562"/>
                      <a:pt x="791" y="105"/>
                      <a:pt x="0" y="0"/>
                    </a:cubicBezTo>
                    <a:lnTo>
                      <a:pt x="952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4" name="任意多边形: 形状 733">
                <a:extLst>
                  <a:ext uri="{FF2B5EF4-FFF2-40B4-BE49-F238E27FC236}">
                    <a16:creationId xmlns:a16="http://schemas.microsoft.com/office/drawing/2014/main" id="{0653529B-D066-429D-384B-A0880DEE581D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5" name="任意多边形: 形状 734">
                <a:extLst>
                  <a:ext uri="{FF2B5EF4-FFF2-40B4-BE49-F238E27FC236}">
                    <a16:creationId xmlns:a16="http://schemas.microsoft.com/office/drawing/2014/main" id="{EA5608AE-6C8A-7E06-D613-72C8BA90F1B1}"/>
                  </a:ext>
                </a:extLst>
              </p:cNvPr>
              <p:cNvSpPr/>
              <p:nvPr/>
            </p:nvSpPr>
            <p:spPr>
              <a:xfrm>
                <a:off x="8411539" y="2339891"/>
                <a:ext cx="42" cy="84"/>
              </a:xfrm>
              <a:custGeom>
                <a:avLst/>
                <a:gdLst>
                  <a:gd name="connsiteX0" fmla="*/ 42 w 42"/>
                  <a:gd name="connsiteY0" fmla="*/ 0 h 84"/>
                  <a:gd name="connsiteX1" fmla="*/ 42 w 42"/>
                  <a:gd name="connsiteY1" fmla="*/ 0 h 84"/>
                  <a:gd name="connsiteX2" fmla="*/ 42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19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6" name="任意多边形: 形状 735">
                <a:extLst>
                  <a:ext uri="{FF2B5EF4-FFF2-40B4-BE49-F238E27FC236}">
                    <a16:creationId xmlns:a16="http://schemas.microsoft.com/office/drawing/2014/main" id="{F4E8678B-8806-BC22-6FE3-42AB27BFD7AA}"/>
                  </a:ext>
                </a:extLst>
              </p:cNvPr>
              <p:cNvSpPr/>
              <p:nvPr/>
            </p:nvSpPr>
            <p:spPr>
              <a:xfrm>
                <a:off x="8419143" y="2341415"/>
                <a:ext cx="2725" cy="2476"/>
              </a:xfrm>
              <a:custGeom>
                <a:avLst/>
                <a:gdLst>
                  <a:gd name="connsiteX0" fmla="*/ 2725 w 2725"/>
                  <a:gd name="connsiteY0" fmla="*/ 0 h 2476"/>
                  <a:gd name="connsiteX1" fmla="*/ 1201 w 2725"/>
                  <a:gd name="connsiteY1" fmla="*/ 2476 h 2476"/>
                  <a:gd name="connsiteX2" fmla="*/ 2725 w 2725"/>
                  <a:gd name="connsiteY2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5" h="2476">
                    <a:moveTo>
                      <a:pt x="2725" y="0"/>
                    </a:moveTo>
                    <a:cubicBezTo>
                      <a:pt x="1296" y="667"/>
                      <a:pt x="-1656" y="1429"/>
                      <a:pt x="1201" y="2476"/>
                    </a:cubicBezTo>
                    <a:cubicBezTo>
                      <a:pt x="2154" y="1619"/>
                      <a:pt x="534" y="1048"/>
                      <a:pt x="27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7" name="任意多边形: 形状 736">
                <a:extLst>
                  <a:ext uri="{FF2B5EF4-FFF2-40B4-BE49-F238E27FC236}">
                    <a16:creationId xmlns:a16="http://schemas.microsoft.com/office/drawing/2014/main" id="{067D23ED-C0E9-7272-97A3-635A72FDBFA5}"/>
                  </a:ext>
                </a:extLst>
              </p:cNvPr>
              <p:cNvSpPr/>
              <p:nvPr/>
            </p:nvSpPr>
            <p:spPr>
              <a:xfrm>
                <a:off x="8412819" y="2340272"/>
                <a:ext cx="2571" cy="1143"/>
              </a:xfrm>
              <a:custGeom>
                <a:avLst/>
                <a:gdLst>
                  <a:gd name="connsiteX0" fmla="*/ 0 w 2571"/>
                  <a:gd name="connsiteY0" fmla="*/ 1143 h 1143"/>
                  <a:gd name="connsiteX1" fmla="*/ 2572 w 2571"/>
                  <a:gd name="connsiteY1" fmla="*/ 1143 h 1143"/>
                  <a:gd name="connsiteX2" fmla="*/ 2572 w 2571"/>
                  <a:gd name="connsiteY2" fmla="*/ 0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1143">
                    <a:moveTo>
                      <a:pt x="0" y="1143"/>
                    </a:moveTo>
                    <a:lnTo>
                      <a:pt x="2572" y="1143"/>
                    </a:lnTo>
                    <a:cubicBezTo>
                      <a:pt x="2572" y="1143"/>
                      <a:pt x="2000" y="381"/>
                      <a:pt x="2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8" name="任意多边形: 形状 737">
                <a:extLst>
                  <a:ext uri="{FF2B5EF4-FFF2-40B4-BE49-F238E27FC236}">
                    <a16:creationId xmlns:a16="http://schemas.microsoft.com/office/drawing/2014/main" id="{272B99BB-ECAF-635D-F217-0C760048313F}"/>
                  </a:ext>
                </a:extLst>
              </p:cNvPr>
              <p:cNvSpPr/>
              <p:nvPr/>
            </p:nvSpPr>
            <p:spPr>
              <a:xfrm>
                <a:off x="8411486" y="2341319"/>
                <a:ext cx="1333" cy="571"/>
              </a:xfrm>
              <a:custGeom>
                <a:avLst/>
                <a:gdLst>
                  <a:gd name="connsiteX0" fmla="*/ 0 w 1333"/>
                  <a:gd name="connsiteY0" fmla="*/ 571 h 571"/>
                  <a:gd name="connsiteX1" fmla="*/ 1333 w 1333"/>
                  <a:gd name="connsiteY1" fmla="*/ 95 h 571"/>
                  <a:gd name="connsiteX2" fmla="*/ 286 w 1333"/>
                  <a:gd name="connsiteY2" fmla="*/ 0 h 571"/>
                  <a:gd name="connsiteX3" fmla="*/ 0 w 1333"/>
                  <a:gd name="connsiteY3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571">
                    <a:moveTo>
                      <a:pt x="0" y="571"/>
                    </a:moveTo>
                    <a:lnTo>
                      <a:pt x="1333" y="95"/>
                    </a:lnTo>
                    <a:lnTo>
                      <a:pt x="286" y="0"/>
                    </a:lnTo>
                    <a:lnTo>
                      <a:pt x="0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9" name="任意多边形: 形状 738">
                <a:extLst>
                  <a:ext uri="{FF2B5EF4-FFF2-40B4-BE49-F238E27FC236}">
                    <a16:creationId xmlns:a16="http://schemas.microsoft.com/office/drawing/2014/main" id="{57D35C6B-6CC8-1ECF-9DBF-499E6A42D144}"/>
                  </a:ext>
                </a:extLst>
              </p:cNvPr>
              <p:cNvSpPr/>
              <p:nvPr/>
            </p:nvSpPr>
            <p:spPr>
              <a:xfrm>
                <a:off x="8395484" y="2339415"/>
                <a:ext cx="4667" cy="773"/>
              </a:xfrm>
              <a:custGeom>
                <a:avLst/>
                <a:gdLst>
                  <a:gd name="connsiteX0" fmla="*/ 3715 w 4667"/>
                  <a:gd name="connsiteY0" fmla="*/ 0 h 773"/>
                  <a:gd name="connsiteX1" fmla="*/ 0 w 4667"/>
                  <a:gd name="connsiteY1" fmla="*/ 667 h 773"/>
                  <a:gd name="connsiteX2" fmla="*/ 4477 w 4667"/>
                  <a:gd name="connsiteY2" fmla="*/ 667 h 773"/>
                  <a:gd name="connsiteX3" fmla="*/ 3715 w 4667"/>
                  <a:gd name="connsiteY3" fmla="*/ 0 h 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7" h="773">
                    <a:moveTo>
                      <a:pt x="3715" y="0"/>
                    </a:moveTo>
                    <a:cubicBezTo>
                      <a:pt x="2534" y="467"/>
                      <a:pt x="1267" y="695"/>
                      <a:pt x="0" y="667"/>
                    </a:cubicBezTo>
                    <a:cubicBezTo>
                      <a:pt x="1486" y="810"/>
                      <a:pt x="2991" y="810"/>
                      <a:pt x="4477" y="667"/>
                    </a:cubicBezTo>
                    <a:cubicBezTo>
                      <a:pt x="4477" y="667"/>
                      <a:pt x="5239" y="0"/>
                      <a:pt x="3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0" name="任意多边形: 形状 739">
                <a:extLst>
                  <a:ext uri="{FF2B5EF4-FFF2-40B4-BE49-F238E27FC236}">
                    <a16:creationId xmlns:a16="http://schemas.microsoft.com/office/drawing/2014/main" id="{976F4846-C7EC-3AB2-94BC-08526913C0A2}"/>
                  </a:ext>
                </a:extLst>
              </p:cNvPr>
              <p:cNvSpPr/>
              <p:nvPr/>
            </p:nvSpPr>
            <p:spPr>
              <a:xfrm>
                <a:off x="8404533" y="2339795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1" name="任意多边形: 形状 740">
                <a:extLst>
                  <a:ext uri="{FF2B5EF4-FFF2-40B4-BE49-F238E27FC236}">
                    <a16:creationId xmlns:a16="http://schemas.microsoft.com/office/drawing/2014/main" id="{2311B1C7-EA6A-D03F-F306-D969445129B1}"/>
                  </a:ext>
                </a:extLst>
              </p:cNvPr>
              <p:cNvSpPr/>
              <p:nvPr/>
            </p:nvSpPr>
            <p:spPr>
              <a:xfrm>
                <a:off x="8381958" y="234008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2" name="任意多边形: 形状 741">
                <a:extLst>
                  <a:ext uri="{FF2B5EF4-FFF2-40B4-BE49-F238E27FC236}">
                    <a16:creationId xmlns:a16="http://schemas.microsoft.com/office/drawing/2014/main" id="{DFEACFBC-7440-90C5-8D4D-C2B42A7C8BDE}"/>
                  </a:ext>
                </a:extLst>
              </p:cNvPr>
              <p:cNvSpPr/>
              <p:nvPr/>
            </p:nvSpPr>
            <p:spPr>
              <a:xfrm>
                <a:off x="8399913" y="2340653"/>
                <a:ext cx="2619" cy="278"/>
              </a:xfrm>
              <a:custGeom>
                <a:avLst/>
                <a:gdLst>
                  <a:gd name="connsiteX0" fmla="*/ 238 w 2619"/>
                  <a:gd name="connsiteY0" fmla="*/ 0 h 278"/>
                  <a:gd name="connsiteX1" fmla="*/ 2619 w 2619"/>
                  <a:gd name="connsiteY1" fmla="*/ 0 h 278"/>
                  <a:gd name="connsiteX2" fmla="*/ 48 w 2619"/>
                  <a:gd name="connsiteY2" fmla="*/ 0 h 278"/>
                  <a:gd name="connsiteX3" fmla="*/ 238 w 2619"/>
                  <a:gd name="connsiteY3" fmla="*/ 0 h 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9" h="278">
                    <a:moveTo>
                      <a:pt x="238" y="0"/>
                    </a:moveTo>
                    <a:cubicBezTo>
                      <a:pt x="991" y="371"/>
                      <a:pt x="1867" y="371"/>
                      <a:pt x="2619" y="0"/>
                    </a:cubicBezTo>
                    <a:lnTo>
                      <a:pt x="48" y="0"/>
                    </a:lnTo>
                    <a:cubicBezTo>
                      <a:pt x="48" y="0"/>
                      <a:pt x="-143" y="95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3" name="任意多边形: 形状 742">
                <a:extLst>
                  <a:ext uri="{FF2B5EF4-FFF2-40B4-BE49-F238E27FC236}">
                    <a16:creationId xmlns:a16="http://schemas.microsoft.com/office/drawing/2014/main" id="{839B2D6D-DF10-6021-59D9-0CD8CAA12088}"/>
                  </a:ext>
                </a:extLst>
              </p:cNvPr>
              <p:cNvSpPr/>
              <p:nvPr/>
            </p:nvSpPr>
            <p:spPr>
              <a:xfrm>
                <a:off x="8391007" y="2338729"/>
                <a:ext cx="1904" cy="780"/>
              </a:xfrm>
              <a:custGeom>
                <a:avLst/>
                <a:gdLst>
                  <a:gd name="connsiteX0" fmla="*/ 0 w 1904"/>
                  <a:gd name="connsiteY0" fmla="*/ 114 h 780"/>
                  <a:gd name="connsiteX1" fmla="*/ 1905 w 1904"/>
                  <a:gd name="connsiteY1" fmla="*/ 780 h 780"/>
                  <a:gd name="connsiteX2" fmla="*/ 0 w 1904"/>
                  <a:gd name="connsiteY2" fmla="*/ 114 h 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780">
                    <a:moveTo>
                      <a:pt x="0" y="114"/>
                    </a:moveTo>
                    <a:lnTo>
                      <a:pt x="1905" y="780"/>
                    </a:lnTo>
                    <a:cubicBezTo>
                      <a:pt x="1333" y="400"/>
                      <a:pt x="191" y="-267"/>
                      <a:pt x="0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4" name="任意多边形: 形状 743">
                <a:extLst>
                  <a:ext uri="{FF2B5EF4-FFF2-40B4-BE49-F238E27FC236}">
                    <a16:creationId xmlns:a16="http://schemas.microsoft.com/office/drawing/2014/main" id="{32DC64A8-CC41-F932-4C03-B2F0D00642C6}"/>
                  </a:ext>
                </a:extLst>
              </p:cNvPr>
              <p:cNvSpPr/>
              <p:nvPr/>
            </p:nvSpPr>
            <p:spPr>
              <a:xfrm>
                <a:off x="8404236" y="2339425"/>
                <a:ext cx="296" cy="84"/>
              </a:xfrm>
              <a:custGeom>
                <a:avLst/>
                <a:gdLst>
                  <a:gd name="connsiteX0" fmla="*/ 296 w 296"/>
                  <a:gd name="connsiteY0" fmla="*/ 85 h 84"/>
                  <a:gd name="connsiteX1" fmla="*/ 296 w 296"/>
                  <a:gd name="connsiteY1" fmla="*/ 85 h 84"/>
                  <a:gd name="connsiteX2" fmla="*/ 296 w 296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84">
                    <a:moveTo>
                      <a:pt x="296" y="85"/>
                    </a:moveTo>
                    <a:lnTo>
                      <a:pt x="296" y="85"/>
                    </a:lnTo>
                    <a:cubicBezTo>
                      <a:pt x="296" y="85"/>
                      <a:pt x="-370" y="-106"/>
                      <a:pt x="296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5" name="任意多边形: 形状 744">
                <a:extLst>
                  <a:ext uri="{FF2B5EF4-FFF2-40B4-BE49-F238E27FC236}">
                    <a16:creationId xmlns:a16="http://schemas.microsoft.com/office/drawing/2014/main" id="{F0573024-E8CE-E341-94D6-03D50F154CD1}"/>
                  </a:ext>
                </a:extLst>
              </p:cNvPr>
              <p:cNvSpPr/>
              <p:nvPr/>
            </p:nvSpPr>
            <p:spPr>
              <a:xfrm>
                <a:off x="8403008" y="2339510"/>
                <a:ext cx="1904" cy="762"/>
              </a:xfrm>
              <a:custGeom>
                <a:avLst/>
                <a:gdLst>
                  <a:gd name="connsiteX0" fmla="*/ 1524 w 1904"/>
                  <a:gd name="connsiteY0" fmla="*/ 0 h 762"/>
                  <a:gd name="connsiteX1" fmla="*/ 0 w 1904"/>
                  <a:gd name="connsiteY1" fmla="*/ 762 h 762"/>
                  <a:gd name="connsiteX2" fmla="*/ 1905 w 1904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762">
                    <a:moveTo>
                      <a:pt x="1524" y="0"/>
                    </a:moveTo>
                    <a:cubicBezTo>
                      <a:pt x="991" y="200"/>
                      <a:pt x="476" y="448"/>
                      <a:pt x="0" y="762"/>
                    </a:cubicBezTo>
                    <a:lnTo>
                      <a:pt x="1905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6" name="任意多边形: 形状 745">
                <a:extLst>
                  <a:ext uri="{FF2B5EF4-FFF2-40B4-BE49-F238E27FC236}">
                    <a16:creationId xmlns:a16="http://schemas.microsoft.com/office/drawing/2014/main" id="{565CEA35-30B7-C63A-FC0C-2AD98F27AF96}"/>
                  </a:ext>
                </a:extLst>
              </p:cNvPr>
              <p:cNvSpPr/>
              <p:nvPr/>
            </p:nvSpPr>
            <p:spPr>
              <a:xfrm>
                <a:off x="8375030" y="2340272"/>
                <a:ext cx="9698" cy="7810"/>
              </a:xfrm>
              <a:custGeom>
                <a:avLst/>
                <a:gdLst>
                  <a:gd name="connsiteX0" fmla="*/ 2832 w 9698"/>
                  <a:gd name="connsiteY0" fmla="*/ 7811 h 7810"/>
                  <a:gd name="connsiteX1" fmla="*/ 8452 w 9698"/>
                  <a:gd name="connsiteY1" fmla="*/ 6858 h 7810"/>
                  <a:gd name="connsiteX2" fmla="*/ 7119 w 9698"/>
                  <a:gd name="connsiteY2" fmla="*/ 0 h 7810"/>
                  <a:gd name="connsiteX3" fmla="*/ 4547 w 9698"/>
                  <a:gd name="connsiteY3" fmla="*/ 1715 h 7810"/>
                  <a:gd name="connsiteX4" fmla="*/ 7976 w 9698"/>
                  <a:gd name="connsiteY4" fmla="*/ 4191 h 7810"/>
                  <a:gd name="connsiteX5" fmla="*/ 3595 w 9698"/>
                  <a:gd name="connsiteY5" fmla="*/ 3238 h 7810"/>
                  <a:gd name="connsiteX6" fmla="*/ 70 w 9698"/>
                  <a:gd name="connsiteY6" fmla="*/ 7429 h 7810"/>
                  <a:gd name="connsiteX7" fmla="*/ 3023 w 9698"/>
                  <a:gd name="connsiteY7" fmla="*/ 6667 h 7810"/>
                  <a:gd name="connsiteX8" fmla="*/ 2832 w 9698"/>
                  <a:gd name="connsiteY8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98" h="7810">
                    <a:moveTo>
                      <a:pt x="2832" y="7811"/>
                    </a:moveTo>
                    <a:cubicBezTo>
                      <a:pt x="2832" y="6667"/>
                      <a:pt x="5976" y="5620"/>
                      <a:pt x="8452" y="6858"/>
                    </a:cubicBezTo>
                    <a:cubicBezTo>
                      <a:pt x="10929" y="6001"/>
                      <a:pt x="9310" y="2191"/>
                      <a:pt x="7119" y="0"/>
                    </a:cubicBezTo>
                    <a:cubicBezTo>
                      <a:pt x="7119" y="571"/>
                      <a:pt x="7119" y="1048"/>
                      <a:pt x="4547" y="1715"/>
                    </a:cubicBezTo>
                    <a:cubicBezTo>
                      <a:pt x="5404" y="2286"/>
                      <a:pt x="10167" y="3143"/>
                      <a:pt x="7976" y="4191"/>
                    </a:cubicBezTo>
                    <a:cubicBezTo>
                      <a:pt x="5785" y="5239"/>
                      <a:pt x="5214" y="4191"/>
                      <a:pt x="3595" y="3238"/>
                    </a:cubicBezTo>
                    <a:cubicBezTo>
                      <a:pt x="5023" y="4667"/>
                      <a:pt x="-692" y="5334"/>
                      <a:pt x="70" y="7429"/>
                    </a:cubicBezTo>
                    <a:lnTo>
                      <a:pt x="3023" y="6667"/>
                    </a:lnTo>
                    <a:cubicBezTo>
                      <a:pt x="3023" y="6667"/>
                      <a:pt x="1975" y="7525"/>
                      <a:pt x="2832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7" name="任意多边形: 形状 746">
                <a:extLst>
                  <a:ext uri="{FF2B5EF4-FFF2-40B4-BE49-F238E27FC236}">
                    <a16:creationId xmlns:a16="http://schemas.microsoft.com/office/drawing/2014/main" id="{3A5923D7-BCC3-B828-D43B-E6B9C0467E40}"/>
                  </a:ext>
                </a:extLst>
              </p:cNvPr>
              <p:cNvSpPr/>
              <p:nvPr/>
            </p:nvSpPr>
            <p:spPr>
              <a:xfrm>
                <a:off x="8382244" y="2338938"/>
                <a:ext cx="5810" cy="1524"/>
              </a:xfrm>
              <a:custGeom>
                <a:avLst/>
                <a:gdLst>
                  <a:gd name="connsiteX0" fmla="*/ 4763 w 5810"/>
                  <a:gd name="connsiteY0" fmla="*/ 1524 h 1524"/>
                  <a:gd name="connsiteX1" fmla="*/ 5810 w 5810"/>
                  <a:gd name="connsiteY1" fmla="*/ 1524 h 1524"/>
                  <a:gd name="connsiteX2" fmla="*/ 2191 w 5810"/>
                  <a:gd name="connsiteY2" fmla="*/ 0 h 1524"/>
                  <a:gd name="connsiteX3" fmla="*/ 0 w 5810"/>
                  <a:gd name="connsiteY3" fmla="*/ 1333 h 1524"/>
                  <a:gd name="connsiteX4" fmla="*/ 5143 w 5810"/>
                  <a:gd name="connsiteY4" fmla="*/ 1333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" h="1524">
                    <a:moveTo>
                      <a:pt x="4763" y="1524"/>
                    </a:moveTo>
                    <a:lnTo>
                      <a:pt x="5810" y="1524"/>
                    </a:lnTo>
                    <a:cubicBezTo>
                      <a:pt x="4524" y="1219"/>
                      <a:pt x="3305" y="705"/>
                      <a:pt x="2191" y="0"/>
                    </a:cubicBezTo>
                    <a:cubicBezTo>
                      <a:pt x="476" y="571"/>
                      <a:pt x="95" y="953"/>
                      <a:pt x="0" y="1333"/>
                    </a:cubicBezTo>
                    <a:lnTo>
                      <a:pt x="5143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8" name="任意多边形: 形状 747">
                <a:extLst>
                  <a:ext uri="{FF2B5EF4-FFF2-40B4-BE49-F238E27FC236}">
                    <a16:creationId xmlns:a16="http://schemas.microsoft.com/office/drawing/2014/main" id="{3F8EFCE5-3597-5389-28E6-7F3FFD829924}"/>
                  </a:ext>
                </a:extLst>
              </p:cNvPr>
              <p:cNvSpPr/>
              <p:nvPr/>
            </p:nvSpPr>
            <p:spPr>
              <a:xfrm>
                <a:off x="8387959" y="2339891"/>
                <a:ext cx="7524" cy="3524"/>
              </a:xfrm>
              <a:custGeom>
                <a:avLst/>
                <a:gdLst>
                  <a:gd name="connsiteX0" fmla="*/ 4763 w 7524"/>
                  <a:gd name="connsiteY0" fmla="*/ 381 h 3524"/>
                  <a:gd name="connsiteX1" fmla="*/ 3048 w 7524"/>
                  <a:gd name="connsiteY1" fmla="*/ 3524 h 3524"/>
                  <a:gd name="connsiteX2" fmla="*/ 6953 w 7524"/>
                  <a:gd name="connsiteY2" fmla="*/ 1905 h 3524"/>
                  <a:gd name="connsiteX3" fmla="*/ 4858 w 7524"/>
                  <a:gd name="connsiteY3" fmla="*/ 571 h 3524"/>
                  <a:gd name="connsiteX4" fmla="*/ 7525 w 7524"/>
                  <a:gd name="connsiteY4" fmla="*/ 571 h 3524"/>
                  <a:gd name="connsiteX5" fmla="*/ 4953 w 7524"/>
                  <a:gd name="connsiteY5" fmla="*/ 0 h 3524"/>
                  <a:gd name="connsiteX6" fmla="*/ 4953 w 7524"/>
                  <a:gd name="connsiteY6" fmla="*/ 0 h 3524"/>
                  <a:gd name="connsiteX7" fmla="*/ 4953 w 7524"/>
                  <a:gd name="connsiteY7" fmla="*/ 0 h 3524"/>
                  <a:gd name="connsiteX8" fmla="*/ 4953 w 7524"/>
                  <a:gd name="connsiteY8" fmla="*/ 0 h 3524"/>
                  <a:gd name="connsiteX9" fmla="*/ 4953 w 7524"/>
                  <a:gd name="connsiteY9" fmla="*/ 0 h 3524"/>
                  <a:gd name="connsiteX10" fmla="*/ 4953 w 7524"/>
                  <a:gd name="connsiteY10" fmla="*/ 0 h 3524"/>
                  <a:gd name="connsiteX11" fmla="*/ 4953 w 7524"/>
                  <a:gd name="connsiteY11" fmla="*/ 0 h 3524"/>
                  <a:gd name="connsiteX12" fmla="*/ 4953 w 7524"/>
                  <a:gd name="connsiteY12" fmla="*/ 0 h 3524"/>
                  <a:gd name="connsiteX13" fmla="*/ 0 w 7524"/>
                  <a:gd name="connsiteY13" fmla="*/ 667 h 3524"/>
                  <a:gd name="connsiteX14" fmla="*/ 4763 w 7524"/>
                  <a:gd name="connsiteY14" fmla="*/ 381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524" h="3524">
                    <a:moveTo>
                      <a:pt x="4763" y="381"/>
                    </a:moveTo>
                    <a:cubicBezTo>
                      <a:pt x="4000" y="1619"/>
                      <a:pt x="1429" y="2191"/>
                      <a:pt x="3048" y="3524"/>
                    </a:cubicBezTo>
                    <a:cubicBezTo>
                      <a:pt x="6096" y="3524"/>
                      <a:pt x="5144" y="2476"/>
                      <a:pt x="6953" y="1905"/>
                    </a:cubicBezTo>
                    <a:cubicBezTo>
                      <a:pt x="2000" y="1905"/>
                      <a:pt x="8382" y="1238"/>
                      <a:pt x="4858" y="571"/>
                    </a:cubicBezTo>
                    <a:cubicBezTo>
                      <a:pt x="5744" y="486"/>
                      <a:pt x="6639" y="486"/>
                      <a:pt x="7525" y="571"/>
                    </a:cubicBezTo>
                    <a:lnTo>
                      <a:pt x="4953" y="0"/>
                    </a:lnTo>
                    <a:lnTo>
                      <a:pt x="4953" y="0"/>
                    </a:lnTo>
                    <a:cubicBezTo>
                      <a:pt x="4953" y="0"/>
                      <a:pt x="4953" y="0"/>
                      <a:pt x="4953" y="0"/>
                    </a:cubicBezTo>
                    <a:lnTo>
                      <a:pt x="4953" y="0"/>
                    </a:lnTo>
                    <a:lnTo>
                      <a:pt x="4953" y="0"/>
                    </a:lnTo>
                    <a:cubicBezTo>
                      <a:pt x="3524" y="0"/>
                      <a:pt x="4953" y="0"/>
                      <a:pt x="4953" y="0"/>
                    </a:cubicBezTo>
                    <a:lnTo>
                      <a:pt x="4953" y="0"/>
                    </a:lnTo>
                    <a:lnTo>
                      <a:pt x="4953" y="0"/>
                    </a:lnTo>
                    <a:lnTo>
                      <a:pt x="0" y="667"/>
                    </a:lnTo>
                    <a:cubicBezTo>
                      <a:pt x="1591" y="781"/>
                      <a:pt x="3191" y="686"/>
                      <a:pt x="4763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9" name="任意多边形: 形状 748">
                <a:extLst>
                  <a:ext uri="{FF2B5EF4-FFF2-40B4-BE49-F238E27FC236}">
                    <a16:creationId xmlns:a16="http://schemas.microsoft.com/office/drawing/2014/main" id="{6AECB30F-82D6-BC11-FBAB-D882206CBFEC}"/>
                  </a:ext>
                </a:extLst>
              </p:cNvPr>
              <p:cNvSpPr/>
              <p:nvPr/>
            </p:nvSpPr>
            <p:spPr>
              <a:xfrm>
                <a:off x="8417423" y="2346611"/>
                <a:ext cx="253" cy="42"/>
              </a:xfrm>
              <a:custGeom>
                <a:avLst/>
                <a:gdLst>
                  <a:gd name="connsiteX0" fmla="*/ 254 w 253"/>
                  <a:gd name="connsiteY0" fmla="*/ 42 h 42"/>
                  <a:gd name="connsiteX1" fmla="*/ 254 w 253"/>
                  <a:gd name="connsiteY1" fmla="*/ 42 h 42"/>
                  <a:gd name="connsiteX2" fmla="*/ 254 w 253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42">
                    <a:moveTo>
                      <a:pt x="254" y="42"/>
                    </a:moveTo>
                    <a:cubicBezTo>
                      <a:pt x="254" y="42"/>
                      <a:pt x="254" y="42"/>
                      <a:pt x="254" y="42"/>
                    </a:cubicBezTo>
                    <a:cubicBezTo>
                      <a:pt x="254" y="42"/>
                      <a:pt x="-317" y="-53"/>
                      <a:pt x="254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0" name="任意多边形: 形状 749">
                <a:extLst>
                  <a:ext uri="{FF2B5EF4-FFF2-40B4-BE49-F238E27FC236}">
                    <a16:creationId xmlns:a16="http://schemas.microsoft.com/office/drawing/2014/main" id="{5BB560E7-1A3B-63C0-53D7-0D59BE4721F5}"/>
                  </a:ext>
                </a:extLst>
              </p:cNvPr>
              <p:cNvSpPr/>
              <p:nvPr/>
            </p:nvSpPr>
            <p:spPr>
              <a:xfrm>
                <a:off x="8413258" y="2342272"/>
                <a:ext cx="5329" cy="3690"/>
              </a:xfrm>
              <a:custGeom>
                <a:avLst/>
                <a:gdLst>
                  <a:gd name="connsiteX0" fmla="*/ 2324 w 5329"/>
                  <a:gd name="connsiteY0" fmla="*/ 3238 h 3690"/>
                  <a:gd name="connsiteX1" fmla="*/ 4229 w 5329"/>
                  <a:gd name="connsiteY1" fmla="*/ 2667 h 3690"/>
                  <a:gd name="connsiteX2" fmla="*/ 4229 w 5329"/>
                  <a:gd name="connsiteY2" fmla="*/ 3619 h 3690"/>
                  <a:gd name="connsiteX3" fmla="*/ 4229 w 5329"/>
                  <a:gd name="connsiteY3" fmla="*/ 2191 h 3690"/>
                  <a:gd name="connsiteX4" fmla="*/ 4229 w 5329"/>
                  <a:gd name="connsiteY4" fmla="*/ 2191 h 3690"/>
                  <a:gd name="connsiteX5" fmla="*/ 38 w 5329"/>
                  <a:gd name="connsiteY5" fmla="*/ 0 h 3690"/>
                  <a:gd name="connsiteX6" fmla="*/ 2324 w 5329"/>
                  <a:gd name="connsiteY6" fmla="*/ 3238 h 3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29" h="3690">
                    <a:moveTo>
                      <a:pt x="2324" y="3238"/>
                    </a:moveTo>
                    <a:cubicBezTo>
                      <a:pt x="2819" y="2743"/>
                      <a:pt x="3534" y="2524"/>
                      <a:pt x="4229" y="2667"/>
                    </a:cubicBezTo>
                    <a:cubicBezTo>
                      <a:pt x="5181" y="2667"/>
                      <a:pt x="4229" y="3238"/>
                      <a:pt x="4229" y="3619"/>
                    </a:cubicBezTo>
                    <a:cubicBezTo>
                      <a:pt x="4229" y="4000"/>
                      <a:pt x="6705" y="2762"/>
                      <a:pt x="4229" y="2191"/>
                    </a:cubicBezTo>
                    <a:lnTo>
                      <a:pt x="4229" y="2191"/>
                    </a:lnTo>
                    <a:cubicBezTo>
                      <a:pt x="2229" y="2191"/>
                      <a:pt x="-343" y="190"/>
                      <a:pt x="38" y="0"/>
                    </a:cubicBezTo>
                    <a:cubicBezTo>
                      <a:pt x="562" y="1229"/>
                      <a:pt x="1343" y="2334"/>
                      <a:pt x="2324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1" name="任意多边形: 形状 750">
                <a:extLst>
                  <a:ext uri="{FF2B5EF4-FFF2-40B4-BE49-F238E27FC236}">
                    <a16:creationId xmlns:a16="http://schemas.microsoft.com/office/drawing/2014/main" id="{7DCF60E8-2DFA-663E-350E-9D04B6A78AB2}"/>
                  </a:ext>
                </a:extLst>
              </p:cNvPr>
              <p:cNvSpPr/>
              <p:nvPr/>
            </p:nvSpPr>
            <p:spPr>
              <a:xfrm>
                <a:off x="8400437" y="2343415"/>
                <a:ext cx="4095" cy="1714"/>
              </a:xfrm>
              <a:custGeom>
                <a:avLst/>
                <a:gdLst>
                  <a:gd name="connsiteX0" fmla="*/ 4096 w 4095"/>
                  <a:gd name="connsiteY0" fmla="*/ 0 h 1714"/>
                  <a:gd name="connsiteX1" fmla="*/ 0 w 4095"/>
                  <a:gd name="connsiteY1" fmla="*/ 571 h 1714"/>
                  <a:gd name="connsiteX2" fmla="*/ 2095 w 4095"/>
                  <a:gd name="connsiteY2" fmla="*/ 1715 h 1714"/>
                  <a:gd name="connsiteX3" fmla="*/ 2095 w 4095"/>
                  <a:gd name="connsiteY3" fmla="*/ 1048 h 1714"/>
                  <a:gd name="connsiteX4" fmla="*/ 4096 w 4095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714">
                    <a:moveTo>
                      <a:pt x="4096" y="0"/>
                    </a:moveTo>
                    <a:lnTo>
                      <a:pt x="0" y="571"/>
                    </a:lnTo>
                    <a:lnTo>
                      <a:pt x="2095" y="1715"/>
                    </a:lnTo>
                    <a:lnTo>
                      <a:pt x="2095" y="1048"/>
                    </a:lnTo>
                    <a:cubicBezTo>
                      <a:pt x="4096" y="1238"/>
                      <a:pt x="3334" y="476"/>
                      <a:pt x="40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2" name="任意多边形: 形状 751">
                <a:extLst>
                  <a:ext uri="{FF2B5EF4-FFF2-40B4-BE49-F238E27FC236}">
                    <a16:creationId xmlns:a16="http://schemas.microsoft.com/office/drawing/2014/main" id="{3A1EA8FA-D5EE-0758-DA0A-4F4133C5BF2D}"/>
                  </a:ext>
                </a:extLst>
              </p:cNvPr>
              <p:cNvSpPr/>
              <p:nvPr/>
            </p:nvSpPr>
            <p:spPr>
              <a:xfrm>
                <a:off x="8379672" y="2338081"/>
                <a:ext cx="2381" cy="1904"/>
              </a:xfrm>
              <a:custGeom>
                <a:avLst/>
                <a:gdLst>
                  <a:gd name="connsiteX0" fmla="*/ 1810 w 2381"/>
                  <a:gd name="connsiteY0" fmla="*/ 1333 h 1904"/>
                  <a:gd name="connsiteX1" fmla="*/ 2381 w 2381"/>
                  <a:gd name="connsiteY1" fmla="*/ 0 h 1904"/>
                  <a:gd name="connsiteX2" fmla="*/ 0 w 2381"/>
                  <a:gd name="connsiteY2" fmla="*/ 1905 h 1904"/>
                  <a:gd name="connsiteX3" fmla="*/ 1810 w 2381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1904">
                    <a:moveTo>
                      <a:pt x="1810" y="1333"/>
                    </a:moveTo>
                    <a:lnTo>
                      <a:pt x="2381" y="0"/>
                    </a:lnTo>
                    <a:lnTo>
                      <a:pt x="0" y="1905"/>
                    </a:lnTo>
                    <a:lnTo>
                      <a:pt x="1810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3" name="任意多边形: 形状 752">
                <a:extLst>
                  <a:ext uri="{FF2B5EF4-FFF2-40B4-BE49-F238E27FC236}">
                    <a16:creationId xmlns:a16="http://schemas.microsoft.com/office/drawing/2014/main" id="{91379D24-7035-EDA7-1FF1-6112CFF4BD43}"/>
                  </a:ext>
                </a:extLst>
              </p:cNvPr>
              <p:cNvSpPr/>
              <p:nvPr/>
            </p:nvSpPr>
            <p:spPr>
              <a:xfrm>
                <a:off x="8374910" y="2338462"/>
                <a:ext cx="1428" cy="1143"/>
              </a:xfrm>
              <a:custGeom>
                <a:avLst/>
                <a:gdLst>
                  <a:gd name="connsiteX0" fmla="*/ 1238 w 1428"/>
                  <a:gd name="connsiteY0" fmla="*/ 1143 h 1143"/>
                  <a:gd name="connsiteX1" fmla="*/ 1429 w 1428"/>
                  <a:gd name="connsiteY1" fmla="*/ 0 h 1143"/>
                  <a:gd name="connsiteX2" fmla="*/ 0 w 1428"/>
                  <a:gd name="connsiteY2" fmla="*/ 667 h 1143"/>
                  <a:gd name="connsiteX3" fmla="*/ 1238 w 1428"/>
                  <a:gd name="connsiteY3" fmla="*/ 1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143">
                    <a:moveTo>
                      <a:pt x="1238" y="1143"/>
                    </a:moveTo>
                    <a:lnTo>
                      <a:pt x="1429" y="0"/>
                    </a:lnTo>
                    <a:lnTo>
                      <a:pt x="0" y="667"/>
                    </a:lnTo>
                    <a:lnTo>
                      <a:pt x="1238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4" name="任意多边形: 形状 753">
                <a:extLst>
                  <a:ext uri="{FF2B5EF4-FFF2-40B4-BE49-F238E27FC236}">
                    <a16:creationId xmlns:a16="http://schemas.microsoft.com/office/drawing/2014/main" id="{DEA9EE62-BA8E-69A9-01A7-6B5CE0599B77}"/>
                  </a:ext>
                </a:extLst>
              </p:cNvPr>
              <p:cNvSpPr/>
              <p:nvPr/>
            </p:nvSpPr>
            <p:spPr>
              <a:xfrm>
                <a:off x="8071824" y="2353988"/>
                <a:ext cx="1142" cy="9525"/>
              </a:xfrm>
              <a:custGeom>
                <a:avLst/>
                <a:gdLst>
                  <a:gd name="connsiteX0" fmla="*/ 1143 w 1142"/>
                  <a:gd name="connsiteY0" fmla="*/ 0 h 9525"/>
                  <a:gd name="connsiteX1" fmla="*/ 0 w 114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2" h="9525">
                    <a:moveTo>
                      <a:pt x="114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5" name="任意多边形: 形状 754">
                <a:extLst>
                  <a:ext uri="{FF2B5EF4-FFF2-40B4-BE49-F238E27FC236}">
                    <a16:creationId xmlns:a16="http://schemas.microsoft.com/office/drawing/2014/main" id="{E10FEC1F-2D92-7AA3-4F7D-588B0DC35654}"/>
                  </a:ext>
                </a:extLst>
              </p:cNvPr>
              <p:cNvSpPr/>
              <p:nvPr/>
            </p:nvSpPr>
            <p:spPr>
              <a:xfrm>
                <a:off x="8081656" y="2353511"/>
                <a:ext cx="169" cy="571"/>
              </a:xfrm>
              <a:custGeom>
                <a:avLst/>
                <a:gdLst>
                  <a:gd name="connsiteX0" fmla="*/ 169 w 169"/>
                  <a:gd name="connsiteY0" fmla="*/ 571 h 571"/>
                  <a:gd name="connsiteX1" fmla="*/ 169 w 169"/>
                  <a:gd name="connsiteY1" fmla="*/ 0 h 571"/>
                  <a:gd name="connsiteX2" fmla="*/ 169 w 169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571">
                    <a:moveTo>
                      <a:pt x="169" y="571"/>
                    </a:moveTo>
                    <a:lnTo>
                      <a:pt x="169" y="0"/>
                    </a:lnTo>
                    <a:cubicBezTo>
                      <a:pt x="169" y="0"/>
                      <a:pt x="-212" y="571"/>
                      <a:pt x="169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6" name="任意多边形: 形状 755">
                <a:extLst>
                  <a:ext uri="{FF2B5EF4-FFF2-40B4-BE49-F238E27FC236}">
                    <a16:creationId xmlns:a16="http://schemas.microsoft.com/office/drawing/2014/main" id="{A9E178B6-3C3B-8EBC-BA84-BE7665455D79}"/>
                  </a:ext>
                </a:extLst>
              </p:cNvPr>
              <p:cNvSpPr/>
              <p:nvPr/>
            </p:nvSpPr>
            <p:spPr>
              <a:xfrm>
                <a:off x="8240675" y="2337784"/>
                <a:ext cx="3551" cy="1915"/>
              </a:xfrm>
              <a:custGeom>
                <a:avLst/>
                <a:gdLst>
                  <a:gd name="connsiteX0" fmla="*/ 3552 w 3551"/>
                  <a:gd name="connsiteY0" fmla="*/ 1916 h 1915"/>
                  <a:gd name="connsiteX1" fmla="*/ 27 w 3551"/>
                  <a:gd name="connsiteY1" fmla="*/ 487 h 1915"/>
                  <a:gd name="connsiteX2" fmla="*/ 27 w 3551"/>
                  <a:gd name="connsiteY2" fmla="*/ 1821 h 1915"/>
                  <a:gd name="connsiteX3" fmla="*/ 3552 w 3551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1" h="1915">
                    <a:moveTo>
                      <a:pt x="3552" y="1916"/>
                    </a:moveTo>
                    <a:cubicBezTo>
                      <a:pt x="1742" y="868"/>
                      <a:pt x="-258" y="-846"/>
                      <a:pt x="27" y="487"/>
                    </a:cubicBezTo>
                    <a:lnTo>
                      <a:pt x="27" y="1821"/>
                    </a:lnTo>
                    <a:cubicBezTo>
                      <a:pt x="1189" y="1525"/>
                      <a:pt x="2409" y="1554"/>
                      <a:pt x="3552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7" name="任意多边形: 形状 756">
                <a:extLst>
                  <a:ext uri="{FF2B5EF4-FFF2-40B4-BE49-F238E27FC236}">
                    <a16:creationId xmlns:a16="http://schemas.microsoft.com/office/drawing/2014/main" id="{4D2C5CA1-4802-AAE1-499C-48B01F1FFDD3}"/>
                  </a:ext>
                </a:extLst>
              </p:cNvPr>
              <p:cNvSpPr/>
              <p:nvPr/>
            </p:nvSpPr>
            <p:spPr>
              <a:xfrm>
                <a:off x="8153834" y="2346082"/>
                <a:ext cx="1714" cy="1238"/>
              </a:xfrm>
              <a:custGeom>
                <a:avLst/>
                <a:gdLst>
                  <a:gd name="connsiteX0" fmla="*/ 0 w 1714"/>
                  <a:gd name="connsiteY0" fmla="*/ 1238 h 1238"/>
                  <a:gd name="connsiteX1" fmla="*/ 572 w 1714"/>
                  <a:gd name="connsiteY1" fmla="*/ 1238 h 1238"/>
                  <a:gd name="connsiteX2" fmla="*/ 1715 w 1714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1238">
                    <a:moveTo>
                      <a:pt x="0" y="1238"/>
                    </a:moveTo>
                    <a:lnTo>
                      <a:pt x="572" y="1238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8" name="任意多边形: 形状 757">
                <a:extLst>
                  <a:ext uri="{FF2B5EF4-FFF2-40B4-BE49-F238E27FC236}">
                    <a16:creationId xmlns:a16="http://schemas.microsoft.com/office/drawing/2014/main" id="{86FB8944-BD9E-EEEF-F30D-828115435C2A}"/>
                  </a:ext>
                </a:extLst>
              </p:cNvPr>
              <p:cNvSpPr/>
              <p:nvPr/>
            </p:nvSpPr>
            <p:spPr>
              <a:xfrm>
                <a:off x="8150310" y="2351797"/>
                <a:ext cx="2286" cy="762"/>
              </a:xfrm>
              <a:custGeom>
                <a:avLst/>
                <a:gdLst>
                  <a:gd name="connsiteX0" fmla="*/ 2286 w 2286"/>
                  <a:gd name="connsiteY0" fmla="*/ 762 h 762"/>
                  <a:gd name="connsiteX1" fmla="*/ 0 w 2286"/>
                  <a:gd name="connsiteY1" fmla="*/ 0 h 762"/>
                  <a:gd name="connsiteX2" fmla="*/ 2286 w 2286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" h="762">
                    <a:moveTo>
                      <a:pt x="2286" y="762"/>
                    </a:moveTo>
                    <a:lnTo>
                      <a:pt x="0" y="0"/>
                    </a:lnTo>
                    <a:cubicBezTo>
                      <a:pt x="714" y="381"/>
                      <a:pt x="1486" y="638"/>
                      <a:pt x="2286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9" name="任意多边形: 形状 758">
                <a:extLst>
                  <a:ext uri="{FF2B5EF4-FFF2-40B4-BE49-F238E27FC236}">
                    <a16:creationId xmlns:a16="http://schemas.microsoft.com/office/drawing/2014/main" id="{AC92EB7E-07B8-AE13-099F-0E3BBA2C8B2A}"/>
                  </a:ext>
                </a:extLst>
              </p:cNvPr>
              <p:cNvSpPr/>
              <p:nvPr/>
            </p:nvSpPr>
            <p:spPr>
              <a:xfrm>
                <a:off x="8023533" y="2355036"/>
                <a:ext cx="1507" cy="1400"/>
              </a:xfrm>
              <a:custGeom>
                <a:avLst/>
                <a:gdLst>
                  <a:gd name="connsiteX0" fmla="*/ 1429 w 1507"/>
                  <a:gd name="connsiteY0" fmla="*/ 0 h 1400"/>
                  <a:gd name="connsiteX1" fmla="*/ 0 w 1507"/>
                  <a:gd name="connsiteY1" fmla="*/ 1333 h 1400"/>
                  <a:gd name="connsiteX2" fmla="*/ 1429 w 1507"/>
                  <a:gd name="connsiteY2" fmla="*/ 0 h 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" h="1400">
                    <a:moveTo>
                      <a:pt x="1429" y="0"/>
                    </a:moveTo>
                    <a:lnTo>
                      <a:pt x="0" y="1333"/>
                    </a:lnTo>
                    <a:cubicBezTo>
                      <a:pt x="2286" y="1619"/>
                      <a:pt x="1238" y="953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0" name="任意多边形: 形状 759">
                <a:extLst>
                  <a:ext uri="{FF2B5EF4-FFF2-40B4-BE49-F238E27FC236}">
                    <a16:creationId xmlns:a16="http://schemas.microsoft.com/office/drawing/2014/main" id="{ECD52E35-285B-1C55-67CB-4545E081CC10}"/>
                  </a:ext>
                </a:extLst>
              </p:cNvPr>
              <p:cNvSpPr/>
              <p:nvPr/>
            </p:nvSpPr>
            <p:spPr>
              <a:xfrm>
                <a:off x="8317283" y="2339319"/>
                <a:ext cx="3810" cy="1203"/>
              </a:xfrm>
              <a:custGeom>
                <a:avLst/>
                <a:gdLst>
                  <a:gd name="connsiteX0" fmla="*/ 3810 w 3810"/>
                  <a:gd name="connsiteY0" fmla="*/ 762 h 1203"/>
                  <a:gd name="connsiteX1" fmla="*/ 0 w 3810"/>
                  <a:gd name="connsiteY1" fmla="*/ 0 h 1203"/>
                  <a:gd name="connsiteX2" fmla="*/ 3810 w 3810"/>
                  <a:gd name="connsiteY2" fmla="*/ 762 h 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" h="1203">
                    <a:moveTo>
                      <a:pt x="3810" y="762"/>
                    </a:moveTo>
                    <a:cubicBezTo>
                      <a:pt x="2572" y="371"/>
                      <a:pt x="1295" y="114"/>
                      <a:pt x="0" y="0"/>
                    </a:cubicBezTo>
                    <a:cubicBezTo>
                      <a:pt x="1524" y="762"/>
                      <a:pt x="3334" y="1810"/>
                      <a:pt x="3810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1" name="任意多边形: 形状 760">
                <a:extLst>
                  <a:ext uri="{FF2B5EF4-FFF2-40B4-BE49-F238E27FC236}">
                    <a16:creationId xmlns:a16="http://schemas.microsoft.com/office/drawing/2014/main" id="{355160C7-FFC0-1911-3DC5-6F74ED8C028C}"/>
                  </a:ext>
                </a:extLst>
              </p:cNvPr>
              <p:cNvSpPr/>
              <p:nvPr/>
            </p:nvSpPr>
            <p:spPr>
              <a:xfrm>
                <a:off x="8075444" y="2340557"/>
                <a:ext cx="1053" cy="825"/>
              </a:xfrm>
              <a:custGeom>
                <a:avLst/>
                <a:gdLst>
                  <a:gd name="connsiteX0" fmla="*/ 1048 w 1053"/>
                  <a:gd name="connsiteY0" fmla="*/ 0 h 825"/>
                  <a:gd name="connsiteX1" fmla="*/ 0 w 1053"/>
                  <a:gd name="connsiteY1" fmla="*/ 762 h 825"/>
                  <a:gd name="connsiteX2" fmla="*/ 1048 w 1053"/>
                  <a:gd name="connsiteY2" fmla="*/ 0 h 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" h="825">
                    <a:moveTo>
                      <a:pt x="1048" y="0"/>
                    </a:moveTo>
                    <a:cubicBezTo>
                      <a:pt x="286" y="0"/>
                      <a:pt x="0" y="476"/>
                      <a:pt x="0" y="762"/>
                    </a:cubicBezTo>
                    <a:cubicBezTo>
                      <a:pt x="0" y="1048"/>
                      <a:pt x="1143" y="286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2" name="任意多边形: 形状 761">
                <a:extLst>
                  <a:ext uri="{FF2B5EF4-FFF2-40B4-BE49-F238E27FC236}">
                    <a16:creationId xmlns:a16="http://schemas.microsoft.com/office/drawing/2014/main" id="{1EDCDB9D-B47E-4CE8-40BC-68818D116F19}"/>
                  </a:ext>
                </a:extLst>
              </p:cNvPr>
              <p:cNvSpPr/>
              <p:nvPr/>
            </p:nvSpPr>
            <p:spPr>
              <a:xfrm>
                <a:off x="8312902" y="2338783"/>
                <a:ext cx="4381" cy="535"/>
              </a:xfrm>
              <a:custGeom>
                <a:avLst/>
                <a:gdLst>
                  <a:gd name="connsiteX0" fmla="*/ 0 w 4381"/>
                  <a:gd name="connsiteY0" fmla="*/ 536 h 535"/>
                  <a:gd name="connsiteX1" fmla="*/ 762 w 4381"/>
                  <a:gd name="connsiteY1" fmla="*/ 536 h 535"/>
                  <a:gd name="connsiteX2" fmla="*/ 4381 w 4381"/>
                  <a:gd name="connsiteY2" fmla="*/ 536 h 535"/>
                  <a:gd name="connsiteX3" fmla="*/ 0 w 4381"/>
                  <a:gd name="connsiteY3" fmla="*/ 536 h 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535">
                    <a:moveTo>
                      <a:pt x="0" y="536"/>
                    </a:moveTo>
                    <a:lnTo>
                      <a:pt x="762" y="536"/>
                    </a:lnTo>
                    <a:cubicBezTo>
                      <a:pt x="1962" y="383"/>
                      <a:pt x="3181" y="383"/>
                      <a:pt x="4381" y="536"/>
                    </a:cubicBezTo>
                    <a:cubicBezTo>
                      <a:pt x="3010" y="-179"/>
                      <a:pt x="1372" y="-179"/>
                      <a:pt x="0" y="5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3" name="任意多边形: 形状 762">
                <a:extLst>
                  <a:ext uri="{FF2B5EF4-FFF2-40B4-BE49-F238E27FC236}">
                    <a16:creationId xmlns:a16="http://schemas.microsoft.com/office/drawing/2014/main" id="{356E55EE-CB94-7BDA-42FA-8E7394F0410B}"/>
                  </a:ext>
                </a:extLst>
              </p:cNvPr>
              <p:cNvSpPr/>
              <p:nvPr/>
            </p:nvSpPr>
            <p:spPr>
              <a:xfrm>
                <a:off x="7850717" y="2354273"/>
                <a:ext cx="126" cy="9525"/>
              </a:xfrm>
              <a:custGeom>
                <a:avLst/>
                <a:gdLst>
                  <a:gd name="connsiteX0" fmla="*/ 127 w 126"/>
                  <a:gd name="connsiteY0" fmla="*/ 0 h 9525"/>
                  <a:gd name="connsiteX1" fmla="*/ 127 w 126"/>
                  <a:gd name="connsiteY1" fmla="*/ 0 h 9525"/>
                  <a:gd name="connsiteX2" fmla="*/ 127 w 12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9525">
                    <a:moveTo>
                      <a:pt x="127" y="0"/>
                    </a:moveTo>
                    <a:lnTo>
                      <a:pt x="127" y="0"/>
                    </a:lnTo>
                    <a:cubicBezTo>
                      <a:pt x="127" y="0"/>
                      <a:pt x="-159" y="0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4" name="任意多边形: 形状 763">
                <a:extLst>
                  <a:ext uri="{FF2B5EF4-FFF2-40B4-BE49-F238E27FC236}">
                    <a16:creationId xmlns:a16="http://schemas.microsoft.com/office/drawing/2014/main" id="{7A827CDD-D973-2C4A-AE5B-D49669B56577}"/>
                  </a:ext>
                </a:extLst>
              </p:cNvPr>
              <p:cNvSpPr/>
              <p:nvPr/>
            </p:nvSpPr>
            <p:spPr>
              <a:xfrm>
                <a:off x="7800076" y="2341410"/>
                <a:ext cx="2095" cy="100"/>
              </a:xfrm>
              <a:custGeom>
                <a:avLst/>
                <a:gdLst>
                  <a:gd name="connsiteX0" fmla="*/ 0 w 2095"/>
                  <a:gd name="connsiteY0" fmla="*/ 100 h 100"/>
                  <a:gd name="connsiteX1" fmla="*/ 2096 w 2095"/>
                  <a:gd name="connsiteY1" fmla="*/ 100 h 100"/>
                  <a:gd name="connsiteX2" fmla="*/ 0 w 2095"/>
                  <a:gd name="connsiteY2" fmla="*/ 100 h 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100">
                    <a:moveTo>
                      <a:pt x="0" y="100"/>
                    </a:moveTo>
                    <a:lnTo>
                      <a:pt x="2096" y="100"/>
                    </a:lnTo>
                    <a:cubicBezTo>
                      <a:pt x="1400" y="-33"/>
                      <a:pt x="695" y="-33"/>
                      <a:pt x="0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5" name="任意多边形: 形状 764">
                <a:extLst>
                  <a:ext uri="{FF2B5EF4-FFF2-40B4-BE49-F238E27FC236}">
                    <a16:creationId xmlns:a16="http://schemas.microsoft.com/office/drawing/2014/main" id="{26F48D74-16BE-639A-8FF8-6B8384B91B89}"/>
                  </a:ext>
                </a:extLst>
              </p:cNvPr>
              <p:cNvSpPr/>
              <p:nvPr/>
            </p:nvSpPr>
            <p:spPr>
              <a:xfrm>
                <a:off x="8354526" y="2339034"/>
                <a:ext cx="507" cy="9525"/>
              </a:xfrm>
              <a:custGeom>
                <a:avLst/>
                <a:gdLst>
                  <a:gd name="connsiteX0" fmla="*/ 0 w 507"/>
                  <a:gd name="connsiteY0" fmla="*/ 0 h 9525"/>
                  <a:gd name="connsiteX1" fmla="*/ 0 w 5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7" h="9525">
                    <a:moveTo>
                      <a:pt x="0" y="0"/>
                    </a:moveTo>
                    <a:cubicBezTo>
                      <a:pt x="11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6" name="任意多边形: 形状 765">
                <a:extLst>
                  <a:ext uri="{FF2B5EF4-FFF2-40B4-BE49-F238E27FC236}">
                    <a16:creationId xmlns:a16="http://schemas.microsoft.com/office/drawing/2014/main" id="{1B287E64-3E93-C7AE-27F4-A360BD0AAD1E}"/>
                  </a:ext>
                </a:extLst>
              </p:cNvPr>
              <p:cNvSpPr/>
              <p:nvPr/>
            </p:nvSpPr>
            <p:spPr>
              <a:xfrm>
                <a:off x="8359574" y="2344082"/>
                <a:ext cx="476" cy="571"/>
              </a:xfrm>
              <a:custGeom>
                <a:avLst/>
                <a:gdLst>
                  <a:gd name="connsiteX0" fmla="*/ 476 w 476"/>
                  <a:gd name="connsiteY0" fmla="*/ 0 h 571"/>
                  <a:gd name="connsiteX1" fmla="*/ 0 w 476"/>
                  <a:gd name="connsiteY1" fmla="*/ 571 h 571"/>
                  <a:gd name="connsiteX2" fmla="*/ 476 w 476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571">
                    <a:moveTo>
                      <a:pt x="476" y="0"/>
                    </a:moveTo>
                    <a:cubicBezTo>
                      <a:pt x="476" y="0"/>
                      <a:pt x="0" y="0"/>
                      <a:pt x="0" y="571"/>
                    </a:cubicBezTo>
                    <a:cubicBezTo>
                      <a:pt x="76" y="324"/>
                      <a:pt x="248" y="114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7" name="任意多边形: 形状 766">
                <a:extLst>
                  <a:ext uri="{FF2B5EF4-FFF2-40B4-BE49-F238E27FC236}">
                    <a16:creationId xmlns:a16="http://schemas.microsoft.com/office/drawing/2014/main" id="{C7ECBED9-A26A-6D89-BA4C-5C0689C71BD2}"/>
                  </a:ext>
                </a:extLst>
              </p:cNvPr>
              <p:cNvSpPr/>
              <p:nvPr/>
            </p:nvSpPr>
            <p:spPr>
              <a:xfrm>
                <a:off x="8301567" y="2347225"/>
                <a:ext cx="84" cy="84"/>
              </a:xfrm>
              <a:custGeom>
                <a:avLst/>
                <a:gdLst>
                  <a:gd name="connsiteX0" fmla="*/ 0 w 84"/>
                  <a:gd name="connsiteY0" fmla="*/ 0 h 84"/>
                  <a:gd name="connsiteX1" fmla="*/ 0 w 84"/>
                  <a:gd name="connsiteY1" fmla="*/ 0 h 84"/>
                  <a:gd name="connsiteX2" fmla="*/ 0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8" name="任意多边形: 形状 767">
                <a:extLst>
                  <a:ext uri="{FF2B5EF4-FFF2-40B4-BE49-F238E27FC236}">
                    <a16:creationId xmlns:a16="http://schemas.microsoft.com/office/drawing/2014/main" id="{0E5F9A62-0F3F-1D77-257C-40D64BF0E6D0}"/>
                  </a:ext>
                </a:extLst>
              </p:cNvPr>
              <p:cNvSpPr/>
              <p:nvPr/>
            </p:nvSpPr>
            <p:spPr>
              <a:xfrm>
                <a:off x="8354717" y="2339605"/>
                <a:ext cx="1523" cy="42"/>
              </a:xfrm>
              <a:custGeom>
                <a:avLst/>
                <a:gdLst>
                  <a:gd name="connsiteX0" fmla="*/ 1524 w 1523"/>
                  <a:gd name="connsiteY0" fmla="*/ 0 h 42"/>
                  <a:gd name="connsiteX1" fmla="*/ 0 w 1523"/>
                  <a:gd name="connsiteY1" fmla="*/ 0 h 42"/>
                  <a:gd name="connsiteX2" fmla="*/ 1524 w 1523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3" h="42">
                    <a:moveTo>
                      <a:pt x="1524" y="0"/>
                    </a:moveTo>
                    <a:lnTo>
                      <a:pt x="0" y="0"/>
                    </a:lnTo>
                    <a:cubicBezTo>
                      <a:pt x="505" y="57"/>
                      <a:pt x="1019" y="57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9" name="任意多边形: 形状 768">
                <a:extLst>
                  <a:ext uri="{FF2B5EF4-FFF2-40B4-BE49-F238E27FC236}">
                    <a16:creationId xmlns:a16="http://schemas.microsoft.com/office/drawing/2014/main" id="{1E15E6E0-F1C4-38C4-B896-662DDD73D5F5}"/>
                  </a:ext>
                </a:extLst>
              </p:cNvPr>
              <p:cNvSpPr/>
              <p:nvPr/>
            </p:nvSpPr>
            <p:spPr>
              <a:xfrm>
                <a:off x="8355955" y="2338949"/>
                <a:ext cx="952" cy="84"/>
              </a:xfrm>
              <a:custGeom>
                <a:avLst/>
                <a:gdLst>
                  <a:gd name="connsiteX0" fmla="*/ 0 w 952"/>
                  <a:gd name="connsiteY0" fmla="*/ 85 h 84"/>
                  <a:gd name="connsiteX1" fmla="*/ 953 w 952"/>
                  <a:gd name="connsiteY1" fmla="*/ 85 h 84"/>
                  <a:gd name="connsiteX2" fmla="*/ 0 w 95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84">
                    <a:moveTo>
                      <a:pt x="0" y="85"/>
                    </a:moveTo>
                    <a:lnTo>
                      <a:pt x="953" y="85"/>
                    </a:lnTo>
                    <a:cubicBezTo>
                      <a:pt x="953" y="85"/>
                      <a:pt x="953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0" name="任意多边形: 形状 769">
                <a:extLst>
                  <a:ext uri="{FF2B5EF4-FFF2-40B4-BE49-F238E27FC236}">
                    <a16:creationId xmlns:a16="http://schemas.microsoft.com/office/drawing/2014/main" id="{807791C4-3A9E-0EF9-C2A0-81EF582E1465}"/>
                  </a:ext>
                </a:extLst>
              </p:cNvPr>
              <p:cNvSpPr/>
              <p:nvPr/>
            </p:nvSpPr>
            <p:spPr>
              <a:xfrm>
                <a:off x="8352907" y="2339129"/>
                <a:ext cx="1809" cy="9525"/>
              </a:xfrm>
              <a:custGeom>
                <a:avLst/>
                <a:gdLst>
                  <a:gd name="connsiteX0" fmla="*/ 0 w 1809"/>
                  <a:gd name="connsiteY0" fmla="*/ 0 h 9525"/>
                  <a:gd name="connsiteX1" fmla="*/ 1810 w 1809"/>
                  <a:gd name="connsiteY1" fmla="*/ 0 h 9525"/>
                  <a:gd name="connsiteX2" fmla="*/ 1810 w 180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9525">
                    <a:moveTo>
                      <a:pt x="0" y="0"/>
                    </a:moveTo>
                    <a:lnTo>
                      <a:pt x="1810" y="0"/>
                    </a:lnTo>
                    <a:cubicBezTo>
                      <a:pt x="1810" y="0"/>
                      <a:pt x="1810" y="0"/>
                      <a:pt x="1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1" name="任意多边形: 形状 770">
                <a:extLst>
                  <a:ext uri="{FF2B5EF4-FFF2-40B4-BE49-F238E27FC236}">
                    <a16:creationId xmlns:a16="http://schemas.microsoft.com/office/drawing/2014/main" id="{EAC192BB-CA81-9482-65D7-21288190D1CF}"/>
                  </a:ext>
                </a:extLst>
              </p:cNvPr>
              <p:cNvSpPr/>
              <p:nvPr/>
            </p:nvSpPr>
            <p:spPr>
              <a:xfrm>
                <a:off x="7943288" y="2350844"/>
                <a:ext cx="901" cy="322"/>
              </a:xfrm>
              <a:custGeom>
                <a:avLst/>
                <a:gdLst>
                  <a:gd name="connsiteX0" fmla="*/ 902 w 901"/>
                  <a:gd name="connsiteY0" fmla="*/ 0 h 322"/>
                  <a:gd name="connsiteX1" fmla="*/ 902 w 901"/>
                  <a:gd name="connsiteY1" fmla="*/ 0 h 322"/>
                  <a:gd name="connsiteX2" fmla="*/ 902 w 901"/>
                  <a:gd name="connsiteY2" fmla="*/ 0 h 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" h="322">
                    <a:moveTo>
                      <a:pt x="902" y="0"/>
                    </a:moveTo>
                    <a:lnTo>
                      <a:pt x="902" y="0"/>
                    </a:lnTo>
                    <a:cubicBezTo>
                      <a:pt x="-527" y="476"/>
                      <a:pt x="-51" y="381"/>
                      <a:pt x="9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2" name="任意多边形: 形状 771">
                <a:extLst>
                  <a:ext uri="{FF2B5EF4-FFF2-40B4-BE49-F238E27FC236}">
                    <a16:creationId xmlns:a16="http://schemas.microsoft.com/office/drawing/2014/main" id="{2E0FA48D-A317-6D33-3CF3-47D2584D1FEF}"/>
                  </a:ext>
                </a:extLst>
              </p:cNvPr>
              <p:cNvSpPr/>
              <p:nvPr/>
            </p:nvSpPr>
            <p:spPr>
              <a:xfrm>
                <a:off x="8214509" y="235294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3" name="任意多边形: 形状 772">
                <a:extLst>
                  <a:ext uri="{FF2B5EF4-FFF2-40B4-BE49-F238E27FC236}">
                    <a16:creationId xmlns:a16="http://schemas.microsoft.com/office/drawing/2014/main" id="{D6664A02-23C2-8F9A-2294-AA41306112C1}"/>
                  </a:ext>
                </a:extLst>
              </p:cNvPr>
              <p:cNvSpPr/>
              <p:nvPr/>
            </p:nvSpPr>
            <p:spPr>
              <a:xfrm>
                <a:off x="8210413" y="2349130"/>
                <a:ext cx="4095" cy="4762"/>
              </a:xfrm>
              <a:custGeom>
                <a:avLst/>
                <a:gdLst>
                  <a:gd name="connsiteX0" fmla="*/ 0 w 4095"/>
                  <a:gd name="connsiteY0" fmla="*/ 4763 h 4762"/>
                  <a:gd name="connsiteX1" fmla="*/ 4096 w 4095"/>
                  <a:gd name="connsiteY1" fmla="*/ 3715 h 4762"/>
                  <a:gd name="connsiteX2" fmla="*/ 2762 w 4095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" h="4762">
                    <a:moveTo>
                      <a:pt x="0" y="4763"/>
                    </a:moveTo>
                    <a:cubicBezTo>
                      <a:pt x="981" y="3543"/>
                      <a:pt x="2648" y="3115"/>
                      <a:pt x="4096" y="3715"/>
                    </a:cubicBez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4" name="任意多边形: 形状 773">
                <a:extLst>
                  <a:ext uri="{FF2B5EF4-FFF2-40B4-BE49-F238E27FC236}">
                    <a16:creationId xmlns:a16="http://schemas.microsoft.com/office/drawing/2014/main" id="{AC7B2FA1-EDE4-2EC6-CD57-148362E4E80D}"/>
                  </a:ext>
                </a:extLst>
              </p:cNvPr>
              <p:cNvSpPr/>
              <p:nvPr/>
            </p:nvSpPr>
            <p:spPr>
              <a:xfrm>
                <a:off x="7789789" y="2335308"/>
                <a:ext cx="585025" cy="23060"/>
              </a:xfrm>
              <a:custGeom>
                <a:avLst/>
                <a:gdLst>
                  <a:gd name="connsiteX0" fmla="*/ 262319 w 585025"/>
                  <a:gd name="connsiteY0" fmla="*/ 19060 h 23060"/>
                  <a:gd name="connsiteX1" fmla="*/ 265271 w 585025"/>
                  <a:gd name="connsiteY1" fmla="*/ 20203 h 23060"/>
                  <a:gd name="connsiteX2" fmla="*/ 261938 w 585025"/>
                  <a:gd name="connsiteY2" fmla="*/ 23061 h 23060"/>
                  <a:gd name="connsiteX3" fmla="*/ 273558 w 585025"/>
                  <a:gd name="connsiteY3" fmla="*/ 18679 h 23060"/>
                  <a:gd name="connsiteX4" fmla="*/ 275368 w 585025"/>
                  <a:gd name="connsiteY4" fmla="*/ 19441 h 23060"/>
                  <a:gd name="connsiteX5" fmla="*/ 274225 w 585025"/>
                  <a:gd name="connsiteY5" fmla="*/ 19441 h 23060"/>
                  <a:gd name="connsiteX6" fmla="*/ 281749 w 585025"/>
                  <a:gd name="connsiteY6" fmla="*/ 17155 h 23060"/>
                  <a:gd name="connsiteX7" fmla="*/ 283369 w 585025"/>
                  <a:gd name="connsiteY7" fmla="*/ 18489 h 23060"/>
                  <a:gd name="connsiteX8" fmla="*/ 287084 w 585025"/>
                  <a:gd name="connsiteY8" fmla="*/ 17536 h 23060"/>
                  <a:gd name="connsiteX9" fmla="*/ 287084 w 585025"/>
                  <a:gd name="connsiteY9" fmla="*/ 18203 h 23060"/>
                  <a:gd name="connsiteX10" fmla="*/ 292703 w 585025"/>
                  <a:gd name="connsiteY10" fmla="*/ 18203 h 23060"/>
                  <a:gd name="connsiteX11" fmla="*/ 292703 w 585025"/>
                  <a:gd name="connsiteY11" fmla="*/ 18203 h 23060"/>
                  <a:gd name="connsiteX12" fmla="*/ 296228 w 585025"/>
                  <a:gd name="connsiteY12" fmla="*/ 16203 h 23060"/>
                  <a:gd name="connsiteX13" fmla="*/ 296228 w 585025"/>
                  <a:gd name="connsiteY13" fmla="*/ 17155 h 23060"/>
                  <a:gd name="connsiteX14" fmla="*/ 299371 w 585025"/>
                  <a:gd name="connsiteY14" fmla="*/ 16107 h 23060"/>
                  <a:gd name="connsiteX15" fmla="*/ 295847 w 585025"/>
                  <a:gd name="connsiteY15" fmla="*/ 18013 h 23060"/>
                  <a:gd name="connsiteX16" fmla="*/ 304705 w 585025"/>
                  <a:gd name="connsiteY16" fmla="*/ 19346 h 23060"/>
                  <a:gd name="connsiteX17" fmla="*/ 301847 w 585025"/>
                  <a:gd name="connsiteY17" fmla="*/ 19346 h 23060"/>
                  <a:gd name="connsiteX18" fmla="*/ 309277 w 585025"/>
                  <a:gd name="connsiteY18" fmla="*/ 22203 h 23060"/>
                  <a:gd name="connsiteX19" fmla="*/ 306038 w 585025"/>
                  <a:gd name="connsiteY19" fmla="*/ 17727 h 23060"/>
                  <a:gd name="connsiteX20" fmla="*/ 310039 w 585025"/>
                  <a:gd name="connsiteY20" fmla="*/ 17727 h 23060"/>
                  <a:gd name="connsiteX21" fmla="*/ 314135 w 585025"/>
                  <a:gd name="connsiteY21" fmla="*/ 18679 h 23060"/>
                  <a:gd name="connsiteX22" fmla="*/ 314135 w 585025"/>
                  <a:gd name="connsiteY22" fmla="*/ 20584 h 23060"/>
                  <a:gd name="connsiteX23" fmla="*/ 317754 w 585025"/>
                  <a:gd name="connsiteY23" fmla="*/ 18203 h 23060"/>
                  <a:gd name="connsiteX24" fmla="*/ 321659 w 585025"/>
                  <a:gd name="connsiteY24" fmla="*/ 21061 h 23060"/>
                  <a:gd name="connsiteX25" fmla="*/ 323755 w 585025"/>
                  <a:gd name="connsiteY25" fmla="*/ 18394 h 23060"/>
                  <a:gd name="connsiteX26" fmla="*/ 334137 w 585025"/>
                  <a:gd name="connsiteY26" fmla="*/ 17251 h 23060"/>
                  <a:gd name="connsiteX27" fmla="*/ 334137 w 585025"/>
                  <a:gd name="connsiteY27" fmla="*/ 18965 h 23060"/>
                  <a:gd name="connsiteX28" fmla="*/ 336328 w 585025"/>
                  <a:gd name="connsiteY28" fmla="*/ 17441 h 23060"/>
                  <a:gd name="connsiteX29" fmla="*/ 336328 w 585025"/>
                  <a:gd name="connsiteY29" fmla="*/ 18108 h 23060"/>
                  <a:gd name="connsiteX30" fmla="*/ 339376 w 585025"/>
                  <a:gd name="connsiteY30" fmla="*/ 15727 h 23060"/>
                  <a:gd name="connsiteX31" fmla="*/ 348901 w 585025"/>
                  <a:gd name="connsiteY31" fmla="*/ 16489 h 23060"/>
                  <a:gd name="connsiteX32" fmla="*/ 348901 w 585025"/>
                  <a:gd name="connsiteY32" fmla="*/ 18298 h 23060"/>
                  <a:gd name="connsiteX33" fmla="*/ 357283 w 585025"/>
                  <a:gd name="connsiteY33" fmla="*/ 15155 h 23060"/>
                  <a:gd name="connsiteX34" fmla="*/ 360807 w 585025"/>
                  <a:gd name="connsiteY34" fmla="*/ 16393 h 23060"/>
                  <a:gd name="connsiteX35" fmla="*/ 364331 w 585025"/>
                  <a:gd name="connsiteY35" fmla="*/ 11916 h 23060"/>
                  <a:gd name="connsiteX36" fmla="*/ 362140 w 585025"/>
                  <a:gd name="connsiteY36" fmla="*/ 10393 h 23060"/>
                  <a:gd name="connsiteX37" fmla="*/ 366713 w 585025"/>
                  <a:gd name="connsiteY37" fmla="*/ 9345 h 23060"/>
                  <a:gd name="connsiteX38" fmla="*/ 366046 w 585025"/>
                  <a:gd name="connsiteY38" fmla="*/ 11059 h 23060"/>
                  <a:gd name="connsiteX39" fmla="*/ 366903 w 585025"/>
                  <a:gd name="connsiteY39" fmla="*/ 11059 h 23060"/>
                  <a:gd name="connsiteX40" fmla="*/ 366903 w 585025"/>
                  <a:gd name="connsiteY40" fmla="*/ 13822 h 23060"/>
                  <a:gd name="connsiteX41" fmla="*/ 365284 w 585025"/>
                  <a:gd name="connsiteY41" fmla="*/ 12678 h 23060"/>
                  <a:gd name="connsiteX42" fmla="*/ 363284 w 585025"/>
                  <a:gd name="connsiteY42" fmla="*/ 16203 h 23060"/>
                  <a:gd name="connsiteX43" fmla="*/ 364807 w 585025"/>
                  <a:gd name="connsiteY43" fmla="*/ 15631 h 23060"/>
                  <a:gd name="connsiteX44" fmla="*/ 364807 w 585025"/>
                  <a:gd name="connsiteY44" fmla="*/ 16489 h 23060"/>
                  <a:gd name="connsiteX45" fmla="*/ 366236 w 585025"/>
                  <a:gd name="connsiteY45" fmla="*/ 15727 h 23060"/>
                  <a:gd name="connsiteX46" fmla="*/ 367284 w 585025"/>
                  <a:gd name="connsiteY46" fmla="*/ 17822 h 23060"/>
                  <a:gd name="connsiteX47" fmla="*/ 367284 w 585025"/>
                  <a:gd name="connsiteY47" fmla="*/ 17060 h 23060"/>
                  <a:gd name="connsiteX48" fmla="*/ 373285 w 585025"/>
                  <a:gd name="connsiteY48" fmla="*/ 18298 h 23060"/>
                  <a:gd name="connsiteX49" fmla="*/ 388144 w 585025"/>
                  <a:gd name="connsiteY49" fmla="*/ 12298 h 23060"/>
                  <a:gd name="connsiteX50" fmla="*/ 387668 w 585025"/>
                  <a:gd name="connsiteY50" fmla="*/ 16584 h 23060"/>
                  <a:gd name="connsiteX51" fmla="*/ 378905 w 585025"/>
                  <a:gd name="connsiteY51" fmla="*/ 16584 h 23060"/>
                  <a:gd name="connsiteX52" fmla="*/ 379857 w 585025"/>
                  <a:gd name="connsiteY52" fmla="*/ 18013 h 23060"/>
                  <a:gd name="connsiteX53" fmla="*/ 386144 w 585025"/>
                  <a:gd name="connsiteY53" fmla="*/ 16203 h 23060"/>
                  <a:gd name="connsiteX54" fmla="*/ 389096 w 585025"/>
                  <a:gd name="connsiteY54" fmla="*/ 18013 h 23060"/>
                  <a:gd name="connsiteX55" fmla="*/ 396335 w 585025"/>
                  <a:gd name="connsiteY55" fmla="*/ 15155 h 23060"/>
                  <a:gd name="connsiteX56" fmla="*/ 392811 w 585025"/>
                  <a:gd name="connsiteY56" fmla="*/ 16870 h 23060"/>
                  <a:gd name="connsiteX57" fmla="*/ 400622 w 585025"/>
                  <a:gd name="connsiteY57" fmla="*/ 15345 h 23060"/>
                  <a:gd name="connsiteX58" fmla="*/ 399098 w 585025"/>
                  <a:gd name="connsiteY58" fmla="*/ 15345 h 23060"/>
                  <a:gd name="connsiteX59" fmla="*/ 404241 w 585025"/>
                  <a:gd name="connsiteY59" fmla="*/ 16107 h 23060"/>
                  <a:gd name="connsiteX60" fmla="*/ 403479 w 585025"/>
                  <a:gd name="connsiteY60" fmla="*/ 16107 h 23060"/>
                  <a:gd name="connsiteX61" fmla="*/ 419672 w 585025"/>
                  <a:gd name="connsiteY61" fmla="*/ 13631 h 23060"/>
                  <a:gd name="connsiteX62" fmla="*/ 418624 w 585025"/>
                  <a:gd name="connsiteY62" fmla="*/ 17155 h 23060"/>
                  <a:gd name="connsiteX63" fmla="*/ 428149 w 585025"/>
                  <a:gd name="connsiteY63" fmla="*/ 8773 h 23060"/>
                  <a:gd name="connsiteX64" fmla="*/ 426244 w 585025"/>
                  <a:gd name="connsiteY64" fmla="*/ 17155 h 23060"/>
                  <a:gd name="connsiteX65" fmla="*/ 431482 w 585025"/>
                  <a:gd name="connsiteY65" fmla="*/ 17155 h 23060"/>
                  <a:gd name="connsiteX66" fmla="*/ 430530 w 585025"/>
                  <a:gd name="connsiteY66" fmla="*/ 13917 h 23060"/>
                  <a:gd name="connsiteX67" fmla="*/ 436436 w 585025"/>
                  <a:gd name="connsiteY67" fmla="*/ 17155 h 23060"/>
                  <a:gd name="connsiteX68" fmla="*/ 438531 w 585025"/>
                  <a:gd name="connsiteY68" fmla="*/ 13536 h 23060"/>
                  <a:gd name="connsiteX69" fmla="*/ 437960 w 585025"/>
                  <a:gd name="connsiteY69" fmla="*/ 17155 h 23060"/>
                  <a:gd name="connsiteX70" fmla="*/ 442817 w 585025"/>
                  <a:gd name="connsiteY70" fmla="*/ 13822 h 23060"/>
                  <a:gd name="connsiteX71" fmla="*/ 443674 w 585025"/>
                  <a:gd name="connsiteY71" fmla="*/ 17536 h 23060"/>
                  <a:gd name="connsiteX72" fmla="*/ 449199 w 585025"/>
                  <a:gd name="connsiteY72" fmla="*/ 17536 h 23060"/>
                  <a:gd name="connsiteX73" fmla="*/ 447103 w 585025"/>
                  <a:gd name="connsiteY73" fmla="*/ 16774 h 23060"/>
                  <a:gd name="connsiteX74" fmla="*/ 457962 w 585025"/>
                  <a:gd name="connsiteY74" fmla="*/ 12298 h 23060"/>
                  <a:gd name="connsiteX75" fmla="*/ 459105 w 585025"/>
                  <a:gd name="connsiteY75" fmla="*/ 16870 h 23060"/>
                  <a:gd name="connsiteX76" fmla="*/ 469487 w 585025"/>
                  <a:gd name="connsiteY76" fmla="*/ 7345 h 23060"/>
                  <a:gd name="connsiteX77" fmla="*/ 470440 w 585025"/>
                  <a:gd name="connsiteY77" fmla="*/ 8392 h 23060"/>
                  <a:gd name="connsiteX78" fmla="*/ 474155 w 585025"/>
                  <a:gd name="connsiteY78" fmla="*/ 7249 h 23060"/>
                  <a:gd name="connsiteX79" fmla="*/ 461867 w 585025"/>
                  <a:gd name="connsiteY79" fmla="*/ 16774 h 23060"/>
                  <a:gd name="connsiteX80" fmla="*/ 465487 w 585025"/>
                  <a:gd name="connsiteY80" fmla="*/ 17822 h 23060"/>
                  <a:gd name="connsiteX81" fmla="*/ 462915 w 585025"/>
                  <a:gd name="connsiteY81" fmla="*/ 19251 h 23060"/>
                  <a:gd name="connsiteX82" fmla="*/ 470059 w 585025"/>
                  <a:gd name="connsiteY82" fmla="*/ 19918 h 23060"/>
                  <a:gd name="connsiteX83" fmla="*/ 475298 w 585025"/>
                  <a:gd name="connsiteY83" fmla="*/ 16298 h 23060"/>
                  <a:gd name="connsiteX84" fmla="*/ 467487 w 585025"/>
                  <a:gd name="connsiteY84" fmla="*/ 18298 h 23060"/>
                  <a:gd name="connsiteX85" fmla="*/ 477012 w 585025"/>
                  <a:gd name="connsiteY85" fmla="*/ 13060 h 23060"/>
                  <a:gd name="connsiteX86" fmla="*/ 476155 w 585025"/>
                  <a:gd name="connsiteY86" fmla="*/ 17251 h 23060"/>
                  <a:gd name="connsiteX87" fmla="*/ 481489 w 585025"/>
                  <a:gd name="connsiteY87" fmla="*/ 16393 h 23060"/>
                  <a:gd name="connsiteX88" fmla="*/ 479298 w 585025"/>
                  <a:gd name="connsiteY88" fmla="*/ 17441 h 23060"/>
                  <a:gd name="connsiteX89" fmla="*/ 487299 w 585025"/>
                  <a:gd name="connsiteY89" fmla="*/ 16774 h 23060"/>
                  <a:gd name="connsiteX90" fmla="*/ 491014 w 585025"/>
                  <a:gd name="connsiteY90" fmla="*/ 18108 h 23060"/>
                  <a:gd name="connsiteX91" fmla="*/ 489966 w 585025"/>
                  <a:gd name="connsiteY91" fmla="*/ 7249 h 23060"/>
                  <a:gd name="connsiteX92" fmla="*/ 497395 w 585025"/>
                  <a:gd name="connsiteY92" fmla="*/ 10488 h 23060"/>
                  <a:gd name="connsiteX93" fmla="*/ 496157 w 585025"/>
                  <a:gd name="connsiteY93" fmla="*/ 16203 h 23060"/>
                  <a:gd name="connsiteX94" fmla="*/ 497777 w 585025"/>
                  <a:gd name="connsiteY94" fmla="*/ 14774 h 23060"/>
                  <a:gd name="connsiteX95" fmla="*/ 499872 w 585025"/>
                  <a:gd name="connsiteY95" fmla="*/ 16203 h 23060"/>
                  <a:gd name="connsiteX96" fmla="*/ 501206 w 585025"/>
                  <a:gd name="connsiteY96" fmla="*/ 14488 h 23060"/>
                  <a:gd name="connsiteX97" fmla="*/ 507016 w 585025"/>
                  <a:gd name="connsiteY97" fmla="*/ 14488 h 23060"/>
                  <a:gd name="connsiteX98" fmla="*/ 512350 w 585025"/>
                  <a:gd name="connsiteY98" fmla="*/ 9535 h 23060"/>
                  <a:gd name="connsiteX99" fmla="*/ 513112 w 585025"/>
                  <a:gd name="connsiteY99" fmla="*/ 10964 h 23060"/>
                  <a:gd name="connsiteX100" fmla="*/ 526256 w 585025"/>
                  <a:gd name="connsiteY100" fmla="*/ 12107 h 23060"/>
                  <a:gd name="connsiteX101" fmla="*/ 528066 w 585025"/>
                  <a:gd name="connsiteY101" fmla="*/ 14012 h 23060"/>
                  <a:gd name="connsiteX102" fmla="*/ 531019 w 585025"/>
                  <a:gd name="connsiteY102" fmla="*/ 12964 h 23060"/>
                  <a:gd name="connsiteX103" fmla="*/ 529876 w 585025"/>
                  <a:gd name="connsiteY103" fmla="*/ 15250 h 23060"/>
                  <a:gd name="connsiteX104" fmla="*/ 536067 w 585025"/>
                  <a:gd name="connsiteY104" fmla="*/ 12964 h 23060"/>
                  <a:gd name="connsiteX105" fmla="*/ 528733 w 585025"/>
                  <a:gd name="connsiteY105" fmla="*/ 12964 h 23060"/>
                  <a:gd name="connsiteX106" fmla="*/ 537782 w 585025"/>
                  <a:gd name="connsiteY106" fmla="*/ 6773 h 23060"/>
                  <a:gd name="connsiteX107" fmla="*/ 540353 w 585025"/>
                  <a:gd name="connsiteY107" fmla="*/ 8011 h 23060"/>
                  <a:gd name="connsiteX108" fmla="*/ 553403 w 585025"/>
                  <a:gd name="connsiteY108" fmla="*/ 5440 h 23060"/>
                  <a:gd name="connsiteX109" fmla="*/ 554069 w 585025"/>
                  <a:gd name="connsiteY109" fmla="*/ 9726 h 23060"/>
                  <a:gd name="connsiteX110" fmla="*/ 546640 w 585025"/>
                  <a:gd name="connsiteY110" fmla="*/ 8773 h 23060"/>
                  <a:gd name="connsiteX111" fmla="*/ 549402 w 585025"/>
                  <a:gd name="connsiteY111" fmla="*/ 9535 h 23060"/>
                  <a:gd name="connsiteX112" fmla="*/ 544830 w 585025"/>
                  <a:gd name="connsiteY112" fmla="*/ 10012 h 23060"/>
                  <a:gd name="connsiteX113" fmla="*/ 563880 w 585025"/>
                  <a:gd name="connsiteY113" fmla="*/ 11536 h 23060"/>
                  <a:gd name="connsiteX114" fmla="*/ 565976 w 585025"/>
                  <a:gd name="connsiteY114" fmla="*/ 9821 h 23060"/>
                  <a:gd name="connsiteX115" fmla="*/ 564070 w 585025"/>
                  <a:gd name="connsiteY115" fmla="*/ 9821 h 23060"/>
                  <a:gd name="connsiteX116" fmla="*/ 565214 w 585025"/>
                  <a:gd name="connsiteY116" fmla="*/ 7440 h 23060"/>
                  <a:gd name="connsiteX117" fmla="*/ 574167 w 585025"/>
                  <a:gd name="connsiteY117" fmla="*/ 5820 h 23060"/>
                  <a:gd name="connsiteX118" fmla="*/ 574834 w 585025"/>
                  <a:gd name="connsiteY118" fmla="*/ 7630 h 23060"/>
                  <a:gd name="connsiteX119" fmla="*/ 571500 w 585025"/>
                  <a:gd name="connsiteY119" fmla="*/ 7154 h 23060"/>
                  <a:gd name="connsiteX120" fmla="*/ 578644 w 585025"/>
                  <a:gd name="connsiteY120" fmla="*/ 7154 h 23060"/>
                  <a:gd name="connsiteX121" fmla="*/ 576167 w 585025"/>
                  <a:gd name="connsiteY121" fmla="*/ 5916 h 23060"/>
                  <a:gd name="connsiteX122" fmla="*/ 585026 w 585025"/>
                  <a:gd name="connsiteY122" fmla="*/ 3630 h 23060"/>
                  <a:gd name="connsiteX123" fmla="*/ 582073 w 585025"/>
                  <a:gd name="connsiteY123" fmla="*/ 1725 h 23060"/>
                  <a:gd name="connsiteX124" fmla="*/ 577024 w 585025"/>
                  <a:gd name="connsiteY124" fmla="*/ 4392 h 23060"/>
                  <a:gd name="connsiteX125" fmla="*/ 569976 w 585025"/>
                  <a:gd name="connsiteY125" fmla="*/ 1344 h 23060"/>
                  <a:gd name="connsiteX126" fmla="*/ 568452 w 585025"/>
                  <a:gd name="connsiteY126" fmla="*/ 2106 h 23060"/>
                  <a:gd name="connsiteX127" fmla="*/ 567881 w 585025"/>
                  <a:gd name="connsiteY127" fmla="*/ 2677 h 23060"/>
                  <a:gd name="connsiteX128" fmla="*/ 567881 w 585025"/>
                  <a:gd name="connsiteY128" fmla="*/ 2677 h 23060"/>
                  <a:gd name="connsiteX129" fmla="*/ 567881 w 585025"/>
                  <a:gd name="connsiteY129" fmla="*/ 2677 h 23060"/>
                  <a:gd name="connsiteX130" fmla="*/ 569214 w 585025"/>
                  <a:gd name="connsiteY130" fmla="*/ 3630 h 23060"/>
                  <a:gd name="connsiteX131" fmla="*/ 562261 w 585025"/>
                  <a:gd name="connsiteY131" fmla="*/ 5630 h 23060"/>
                  <a:gd name="connsiteX132" fmla="*/ 562261 w 585025"/>
                  <a:gd name="connsiteY132" fmla="*/ 4297 h 23060"/>
                  <a:gd name="connsiteX133" fmla="*/ 560070 w 585025"/>
                  <a:gd name="connsiteY133" fmla="*/ 5344 h 23060"/>
                  <a:gd name="connsiteX134" fmla="*/ 559594 w 585025"/>
                  <a:gd name="connsiteY134" fmla="*/ 2391 h 23060"/>
                  <a:gd name="connsiteX135" fmla="*/ 556260 w 585025"/>
                  <a:gd name="connsiteY135" fmla="*/ 2391 h 23060"/>
                  <a:gd name="connsiteX136" fmla="*/ 549878 w 585025"/>
                  <a:gd name="connsiteY136" fmla="*/ 1915 h 23060"/>
                  <a:gd name="connsiteX137" fmla="*/ 547307 w 585025"/>
                  <a:gd name="connsiteY137" fmla="*/ 1915 h 23060"/>
                  <a:gd name="connsiteX138" fmla="*/ 541973 w 585025"/>
                  <a:gd name="connsiteY138" fmla="*/ 2773 h 23060"/>
                  <a:gd name="connsiteX139" fmla="*/ 541973 w 585025"/>
                  <a:gd name="connsiteY139" fmla="*/ 2773 h 23060"/>
                  <a:gd name="connsiteX140" fmla="*/ 525304 w 585025"/>
                  <a:gd name="connsiteY140" fmla="*/ 2773 h 23060"/>
                  <a:gd name="connsiteX141" fmla="*/ 518827 w 585025"/>
                  <a:gd name="connsiteY141" fmla="*/ 2773 h 23060"/>
                  <a:gd name="connsiteX142" fmla="*/ 518255 w 585025"/>
                  <a:gd name="connsiteY142" fmla="*/ 1630 h 23060"/>
                  <a:gd name="connsiteX143" fmla="*/ 510540 w 585025"/>
                  <a:gd name="connsiteY143" fmla="*/ 1630 h 23060"/>
                  <a:gd name="connsiteX144" fmla="*/ 495776 w 585025"/>
                  <a:gd name="connsiteY144" fmla="*/ 391 h 23060"/>
                  <a:gd name="connsiteX145" fmla="*/ 495776 w 585025"/>
                  <a:gd name="connsiteY145" fmla="*/ 1820 h 23060"/>
                  <a:gd name="connsiteX146" fmla="*/ 487109 w 585025"/>
                  <a:gd name="connsiteY146" fmla="*/ 2773 h 23060"/>
                  <a:gd name="connsiteX147" fmla="*/ 487109 w 585025"/>
                  <a:gd name="connsiteY147" fmla="*/ 4106 h 23060"/>
                  <a:gd name="connsiteX148" fmla="*/ 475012 w 585025"/>
                  <a:gd name="connsiteY148" fmla="*/ 3344 h 23060"/>
                  <a:gd name="connsiteX149" fmla="*/ 477298 w 585025"/>
                  <a:gd name="connsiteY149" fmla="*/ 3344 h 23060"/>
                  <a:gd name="connsiteX150" fmla="*/ 460819 w 585025"/>
                  <a:gd name="connsiteY150" fmla="*/ 3344 h 23060"/>
                  <a:gd name="connsiteX151" fmla="*/ 457772 w 585025"/>
                  <a:gd name="connsiteY151" fmla="*/ 3344 h 23060"/>
                  <a:gd name="connsiteX152" fmla="*/ 457772 w 585025"/>
                  <a:gd name="connsiteY152" fmla="*/ 3344 h 23060"/>
                  <a:gd name="connsiteX153" fmla="*/ 456057 w 585025"/>
                  <a:gd name="connsiteY153" fmla="*/ 2582 h 23060"/>
                  <a:gd name="connsiteX154" fmla="*/ 457486 w 585025"/>
                  <a:gd name="connsiteY154" fmla="*/ 3344 h 23060"/>
                  <a:gd name="connsiteX155" fmla="*/ 453676 w 585025"/>
                  <a:gd name="connsiteY155" fmla="*/ 3820 h 23060"/>
                  <a:gd name="connsiteX156" fmla="*/ 453009 w 585025"/>
                  <a:gd name="connsiteY156" fmla="*/ 2487 h 23060"/>
                  <a:gd name="connsiteX157" fmla="*/ 453009 w 585025"/>
                  <a:gd name="connsiteY157" fmla="*/ 2487 h 23060"/>
                  <a:gd name="connsiteX158" fmla="*/ 453009 w 585025"/>
                  <a:gd name="connsiteY158" fmla="*/ 4201 h 23060"/>
                  <a:gd name="connsiteX159" fmla="*/ 451104 w 585025"/>
                  <a:gd name="connsiteY159" fmla="*/ 5059 h 23060"/>
                  <a:gd name="connsiteX160" fmla="*/ 445865 w 585025"/>
                  <a:gd name="connsiteY160" fmla="*/ 3439 h 23060"/>
                  <a:gd name="connsiteX161" fmla="*/ 437960 w 585025"/>
                  <a:gd name="connsiteY161" fmla="*/ 6773 h 23060"/>
                  <a:gd name="connsiteX162" fmla="*/ 437960 w 585025"/>
                  <a:gd name="connsiteY162" fmla="*/ 6297 h 23060"/>
                  <a:gd name="connsiteX163" fmla="*/ 433292 w 585025"/>
                  <a:gd name="connsiteY163" fmla="*/ 6297 h 23060"/>
                  <a:gd name="connsiteX164" fmla="*/ 432626 w 585025"/>
                  <a:gd name="connsiteY164" fmla="*/ 4487 h 23060"/>
                  <a:gd name="connsiteX165" fmla="*/ 429197 w 585025"/>
                  <a:gd name="connsiteY165" fmla="*/ 6964 h 23060"/>
                  <a:gd name="connsiteX166" fmla="*/ 428339 w 585025"/>
                  <a:gd name="connsiteY166" fmla="*/ 3820 h 23060"/>
                  <a:gd name="connsiteX167" fmla="*/ 419957 w 585025"/>
                  <a:gd name="connsiteY167" fmla="*/ 6773 h 23060"/>
                  <a:gd name="connsiteX168" fmla="*/ 419957 w 585025"/>
                  <a:gd name="connsiteY168" fmla="*/ 5535 h 23060"/>
                  <a:gd name="connsiteX169" fmla="*/ 415004 w 585025"/>
                  <a:gd name="connsiteY169" fmla="*/ 6202 h 23060"/>
                  <a:gd name="connsiteX170" fmla="*/ 389287 w 585025"/>
                  <a:gd name="connsiteY170" fmla="*/ 3820 h 23060"/>
                  <a:gd name="connsiteX171" fmla="*/ 384810 w 585025"/>
                  <a:gd name="connsiteY171" fmla="*/ 4963 h 23060"/>
                  <a:gd name="connsiteX172" fmla="*/ 384810 w 585025"/>
                  <a:gd name="connsiteY172" fmla="*/ 2963 h 23060"/>
                  <a:gd name="connsiteX173" fmla="*/ 375285 w 585025"/>
                  <a:gd name="connsiteY173" fmla="*/ 3916 h 23060"/>
                  <a:gd name="connsiteX174" fmla="*/ 375761 w 585025"/>
                  <a:gd name="connsiteY174" fmla="*/ 2296 h 23060"/>
                  <a:gd name="connsiteX175" fmla="*/ 373856 w 585025"/>
                  <a:gd name="connsiteY175" fmla="*/ 2296 h 23060"/>
                  <a:gd name="connsiteX176" fmla="*/ 375285 w 585025"/>
                  <a:gd name="connsiteY176" fmla="*/ 1344 h 23060"/>
                  <a:gd name="connsiteX177" fmla="*/ 369856 w 585025"/>
                  <a:gd name="connsiteY177" fmla="*/ 6297 h 23060"/>
                  <a:gd name="connsiteX178" fmla="*/ 364712 w 585025"/>
                  <a:gd name="connsiteY178" fmla="*/ 6868 h 23060"/>
                  <a:gd name="connsiteX179" fmla="*/ 365379 w 585025"/>
                  <a:gd name="connsiteY179" fmla="*/ 4963 h 23060"/>
                  <a:gd name="connsiteX180" fmla="*/ 355854 w 585025"/>
                  <a:gd name="connsiteY180" fmla="*/ 5725 h 23060"/>
                  <a:gd name="connsiteX181" fmla="*/ 353187 w 585025"/>
                  <a:gd name="connsiteY181" fmla="*/ 5725 h 23060"/>
                  <a:gd name="connsiteX182" fmla="*/ 345662 w 585025"/>
                  <a:gd name="connsiteY182" fmla="*/ 5725 h 23060"/>
                  <a:gd name="connsiteX183" fmla="*/ 346710 w 585025"/>
                  <a:gd name="connsiteY183" fmla="*/ 5725 h 23060"/>
                  <a:gd name="connsiteX184" fmla="*/ 340900 w 585025"/>
                  <a:gd name="connsiteY184" fmla="*/ 6487 h 23060"/>
                  <a:gd name="connsiteX185" fmla="*/ 340900 w 585025"/>
                  <a:gd name="connsiteY185" fmla="*/ 6487 h 23060"/>
                  <a:gd name="connsiteX186" fmla="*/ 331375 w 585025"/>
                  <a:gd name="connsiteY186" fmla="*/ 5440 h 23060"/>
                  <a:gd name="connsiteX187" fmla="*/ 331375 w 585025"/>
                  <a:gd name="connsiteY187" fmla="*/ 6773 h 23060"/>
                  <a:gd name="connsiteX188" fmla="*/ 321850 w 585025"/>
                  <a:gd name="connsiteY188" fmla="*/ 6202 h 23060"/>
                  <a:gd name="connsiteX189" fmla="*/ 323183 w 585025"/>
                  <a:gd name="connsiteY189" fmla="*/ 6964 h 23060"/>
                  <a:gd name="connsiteX190" fmla="*/ 315373 w 585025"/>
                  <a:gd name="connsiteY190" fmla="*/ 2487 h 23060"/>
                  <a:gd name="connsiteX191" fmla="*/ 316706 w 585025"/>
                  <a:gd name="connsiteY191" fmla="*/ 1915 h 23060"/>
                  <a:gd name="connsiteX192" fmla="*/ 312039 w 585025"/>
                  <a:gd name="connsiteY192" fmla="*/ 4106 h 23060"/>
                  <a:gd name="connsiteX193" fmla="*/ 310324 w 585025"/>
                  <a:gd name="connsiteY193" fmla="*/ 1439 h 23060"/>
                  <a:gd name="connsiteX194" fmla="*/ 298799 w 585025"/>
                  <a:gd name="connsiteY194" fmla="*/ 2773 h 23060"/>
                  <a:gd name="connsiteX195" fmla="*/ 298799 w 585025"/>
                  <a:gd name="connsiteY195" fmla="*/ 4868 h 23060"/>
                  <a:gd name="connsiteX196" fmla="*/ 288512 w 585025"/>
                  <a:gd name="connsiteY196" fmla="*/ 4868 h 23060"/>
                  <a:gd name="connsiteX197" fmla="*/ 288036 w 585025"/>
                  <a:gd name="connsiteY197" fmla="*/ 4297 h 23060"/>
                  <a:gd name="connsiteX198" fmla="*/ 279654 w 585025"/>
                  <a:gd name="connsiteY198" fmla="*/ 6582 h 23060"/>
                  <a:gd name="connsiteX199" fmla="*/ 266128 w 585025"/>
                  <a:gd name="connsiteY199" fmla="*/ 4487 h 23060"/>
                  <a:gd name="connsiteX200" fmla="*/ 259366 w 585025"/>
                  <a:gd name="connsiteY200" fmla="*/ 4487 h 23060"/>
                  <a:gd name="connsiteX201" fmla="*/ 259366 w 585025"/>
                  <a:gd name="connsiteY201" fmla="*/ 4487 h 23060"/>
                  <a:gd name="connsiteX202" fmla="*/ 252127 w 585025"/>
                  <a:gd name="connsiteY202" fmla="*/ 6297 h 23060"/>
                  <a:gd name="connsiteX203" fmla="*/ 252127 w 585025"/>
                  <a:gd name="connsiteY203" fmla="*/ 5344 h 23060"/>
                  <a:gd name="connsiteX204" fmla="*/ 239935 w 585025"/>
                  <a:gd name="connsiteY204" fmla="*/ 6868 h 23060"/>
                  <a:gd name="connsiteX205" fmla="*/ 239363 w 585025"/>
                  <a:gd name="connsiteY205" fmla="*/ 5440 h 23060"/>
                  <a:gd name="connsiteX206" fmla="*/ 224219 w 585025"/>
                  <a:gd name="connsiteY206" fmla="*/ 4868 h 23060"/>
                  <a:gd name="connsiteX207" fmla="*/ 224885 w 585025"/>
                  <a:gd name="connsiteY207" fmla="*/ 4201 h 23060"/>
                  <a:gd name="connsiteX208" fmla="*/ 205835 w 585025"/>
                  <a:gd name="connsiteY208" fmla="*/ 5440 h 23060"/>
                  <a:gd name="connsiteX209" fmla="*/ 201263 w 585025"/>
                  <a:gd name="connsiteY209" fmla="*/ 6773 h 23060"/>
                  <a:gd name="connsiteX210" fmla="*/ 202787 w 585025"/>
                  <a:gd name="connsiteY210" fmla="*/ 9916 h 23060"/>
                  <a:gd name="connsiteX211" fmla="*/ 199644 w 585025"/>
                  <a:gd name="connsiteY211" fmla="*/ 8011 h 23060"/>
                  <a:gd name="connsiteX212" fmla="*/ 200120 w 585025"/>
                  <a:gd name="connsiteY212" fmla="*/ 8011 h 23060"/>
                  <a:gd name="connsiteX213" fmla="*/ 192881 w 585025"/>
                  <a:gd name="connsiteY213" fmla="*/ 5154 h 23060"/>
                  <a:gd name="connsiteX214" fmla="*/ 159163 w 585025"/>
                  <a:gd name="connsiteY214" fmla="*/ 3630 h 23060"/>
                  <a:gd name="connsiteX215" fmla="*/ 160401 w 585025"/>
                  <a:gd name="connsiteY215" fmla="*/ 5820 h 23060"/>
                  <a:gd name="connsiteX216" fmla="*/ 156591 w 585025"/>
                  <a:gd name="connsiteY216" fmla="*/ 5820 h 23060"/>
                  <a:gd name="connsiteX217" fmla="*/ 157924 w 585025"/>
                  <a:gd name="connsiteY217" fmla="*/ 4201 h 23060"/>
                  <a:gd name="connsiteX218" fmla="*/ 153352 w 585025"/>
                  <a:gd name="connsiteY218" fmla="*/ 5725 h 23060"/>
                  <a:gd name="connsiteX219" fmla="*/ 153352 w 585025"/>
                  <a:gd name="connsiteY219" fmla="*/ 3153 h 23060"/>
                  <a:gd name="connsiteX220" fmla="*/ 151162 w 585025"/>
                  <a:gd name="connsiteY220" fmla="*/ 3153 h 23060"/>
                  <a:gd name="connsiteX221" fmla="*/ 151162 w 585025"/>
                  <a:gd name="connsiteY221" fmla="*/ 3153 h 23060"/>
                  <a:gd name="connsiteX222" fmla="*/ 146018 w 585025"/>
                  <a:gd name="connsiteY222" fmla="*/ 4868 h 23060"/>
                  <a:gd name="connsiteX223" fmla="*/ 144113 w 585025"/>
                  <a:gd name="connsiteY223" fmla="*/ 3439 h 23060"/>
                  <a:gd name="connsiteX224" fmla="*/ 142875 w 585025"/>
                  <a:gd name="connsiteY224" fmla="*/ 3439 h 23060"/>
                  <a:gd name="connsiteX225" fmla="*/ 138113 w 585025"/>
                  <a:gd name="connsiteY225" fmla="*/ 3439 h 23060"/>
                  <a:gd name="connsiteX226" fmla="*/ 140018 w 585025"/>
                  <a:gd name="connsiteY226" fmla="*/ 5059 h 23060"/>
                  <a:gd name="connsiteX227" fmla="*/ 137731 w 585025"/>
                  <a:gd name="connsiteY227" fmla="*/ 6964 h 23060"/>
                  <a:gd name="connsiteX228" fmla="*/ 117919 w 585025"/>
                  <a:gd name="connsiteY228" fmla="*/ 4963 h 23060"/>
                  <a:gd name="connsiteX229" fmla="*/ 108394 w 585025"/>
                  <a:gd name="connsiteY229" fmla="*/ 6011 h 23060"/>
                  <a:gd name="connsiteX230" fmla="*/ 106680 w 585025"/>
                  <a:gd name="connsiteY230" fmla="*/ 8011 h 23060"/>
                  <a:gd name="connsiteX231" fmla="*/ 98489 w 585025"/>
                  <a:gd name="connsiteY231" fmla="*/ 3535 h 23060"/>
                  <a:gd name="connsiteX232" fmla="*/ 93059 w 585025"/>
                  <a:gd name="connsiteY232" fmla="*/ 6582 h 23060"/>
                  <a:gd name="connsiteX233" fmla="*/ 90964 w 585025"/>
                  <a:gd name="connsiteY233" fmla="*/ 4201 h 23060"/>
                  <a:gd name="connsiteX234" fmla="*/ 69628 w 585025"/>
                  <a:gd name="connsiteY234" fmla="*/ 4201 h 23060"/>
                  <a:gd name="connsiteX235" fmla="*/ 69056 w 585025"/>
                  <a:gd name="connsiteY235" fmla="*/ 6297 h 23060"/>
                  <a:gd name="connsiteX236" fmla="*/ 65056 w 585025"/>
                  <a:gd name="connsiteY236" fmla="*/ 3725 h 23060"/>
                  <a:gd name="connsiteX237" fmla="*/ 60865 w 585025"/>
                  <a:gd name="connsiteY237" fmla="*/ 4868 h 23060"/>
                  <a:gd name="connsiteX238" fmla="*/ 60865 w 585025"/>
                  <a:gd name="connsiteY238" fmla="*/ 6202 h 23060"/>
                  <a:gd name="connsiteX239" fmla="*/ 14764 w 585025"/>
                  <a:gd name="connsiteY239" fmla="*/ 3535 h 23060"/>
                  <a:gd name="connsiteX240" fmla="*/ 13906 w 585025"/>
                  <a:gd name="connsiteY240" fmla="*/ 4678 h 23060"/>
                  <a:gd name="connsiteX241" fmla="*/ 13906 w 585025"/>
                  <a:gd name="connsiteY241" fmla="*/ 6582 h 23060"/>
                  <a:gd name="connsiteX242" fmla="*/ 7525 w 585025"/>
                  <a:gd name="connsiteY242" fmla="*/ 4678 h 23060"/>
                  <a:gd name="connsiteX243" fmla="*/ 0 w 585025"/>
                  <a:gd name="connsiteY243" fmla="*/ 6678 h 23060"/>
                  <a:gd name="connsiteX244" fmla="*/ 2000 w 585025"/>
                  <a:gd name="connsiteY244" fmla="*/ 6678 h 23060"/>
                  <a:gd name="connsiteX245" fmla="*/ 5334 w 585025"/>
                  <a:gd name="connsiteY245" fmla="*/ 14393 h 23060"/>
                  <a:gd name="connsiteX246" fmla="*/ 18288 w 585025"/>
                  <a:gd name="connsiteY246" fmla="*/ 14393 h 23060"/>
                  <a:gd name="connsiteX247" fmla="*/ 18288 w 585025"/>
                  <a:gd name="connsiteY247" fmla="*/ 15917 h 23060"/>
                  <a:gd name="connsiteX248" fmla="*/ 23908 w 585025"/>
                  <a:gd name="connsiteY248" fmla="*/ 15060 h 23060"/>
                  <a:gd name="connsiteX249" fmla="*/ 23908 w 585025"/>
                  <a:gd name="connsiteY249" fmla="*/ 15060 h 23060"/>
                  <a:gd name="connsiteX250" fmla="*/ 44006 w 585025"/>
                  <a:gd name="connsiteY250" fmla="*/ 16679 h 23060"/>
                  <a:gd name="connsiteX251" fmla="*/ 43339 w 585025"/>
                  <a:gd name="connsiteY251" fmla="*/ 15345 h 23060"/>
                  <a:gd name="connsiteX252" fmla="*/ 46577 w 585025"/>
                  <a:gd name="connsiteY252" fmla="*/ 16298 h 23060"/>
                  <a:gd name="connsiteX253" fmla="*/ 43148 w 585025"/>
                  <a:gd name="connsiteY253" fmla="*/ 13822 h 23060"/>
                  <a:gd name="connsiteX254" fmla="*/ 58293 w 585025"/>
                  <a:gd name="connsiteY254" fmla="*/ 17155 h 23060"/>
                  <a:gd name="connsiteX255" fmla="*/ 60389 w 585025"/>
                  <a:gd name="connsiteY255" fmla="*/ 15536 h 23060"/>
                  <a:gd name="connsiteX256" fmla="*/ 61151 w 585025"/>
                  <a:gd name="connsiteY256" fmla="*/ 16393 h 23060"/>
                  <a:gd name="connsiteX257" fmla="*/ 61913 w 585025"/>
                  <a:gd name="connsiteY257" fmla="*/ 15250 h 23060"/>
                  <a:gd name="connsiteX258" fmla="*/ 64865 w 585025"/>
                  <a:gd name="connsiteY258" fmla="*/ 17251 h 23060"/>
                  <a:gd name="connsiteX259" fmla="*/ 63056 w 585025"/>
                  <a:gd name="connsiteY259" fmla="*/ 17251 h 23060"/>
                  <a:gd name="connsiteX260" fmla="*/ 70961 w 585025"/>
                  <a:gd name="connsiteY260" fmla="*/ 17251 h 23060"/>
                  <a:gd name="connsiteX261" fmla="*/ 68104 w 585025"/>
                  <a:gd name="connsiteY261" fmla="*/ 16679 h 23060"/>
                  <a:gd name="connsiteX262" fmla="*/ 93631 w 585025"/>
                  <a:gd name="connsiteY262" fmla="*/ 15250 h 23060"/>
                  <a:gd name="connsiteX263" fmla="*/ 92964 w 585025"/>
                  <a:gd name="connsiteY263" fmla="*/ 14584 h 23060"/>
                  <a:gd name="connsiteX264" fmla="*/ 104203 w 585025"/>
                  <a:gd name="connsiteY264" fmla="*/ 14584 h 23060"/>
                  <a:gd name="connsiteX265" fmla="*/ 104203 w 585025"/>
                  <a:gd name="connsiteY265" fmla="*/ 14584 h 23060"/>
                  <a:gd name="connsiteX266" fmla="*/ 108966 w 585025"/>
                  <a:gd name="connsiteY266" fmla="*/ 13631 h 23060"/>
                  <a:gd name="connsiteX267" fmla="*/ 109919 w 585025"/>
                  <a:gd name="connsiteY267" fmla="*/ 16012 h 23060"/>
                  <a:gd name="connsiteX268" fmla="*/ 117253 w 585025"/>
                  <a:gd name="connsiteY268" fmla="*/ 12488 h 23060"/>
                  <a:gd name="connsiteX269" fmla="*/ 118301 w 585025"/>
                  <a:gd name="connsiteY269" fmla="*/ 13631 h 23060"/>
                  <a:gd name="connsiteX270" fmla="*/ 123063 w 585025"/>
                  <a:gd name="connsiteY270" fmla="*/ 11821 h 23060"/>
                  <a:gd name="connsiteX271" fmla="*/ 122111 w 585025"/>
                  <a:gd name="connsiteY271" fmla="*/ 14679 h 23060"/>
                  <a:gd name="connsiteX272" fmla="*/ 135350 w 585025"/>
                  <a:gd name="connsiteY272" fmla="*/ 15822 h 23060"/>
                  <a:gd name="connsiteX273" fmla="*/ 131255 w 585025"/>
                  <a:gd name="connsiteY273" fmla="*/ 13441 h 23060"/>
                  <a:gd name="connsiteX274" fmla="*/ 135922 w 585025"/>
                  <a:gd name="connsiteY274" fmla="*/ 11536 h 23060"/>
                  <a:gd name="connsiteX275" fmla="*/ 145447 w 585025"/>
                  <a:gd name="connsiteY275" fmla="*/ 15345 h 23060"/>
                  <a:gd name="connsiteX276" fmla="*/ 144304 w 585025"/>
                  <a:gd name="connsiteY276" fmla="*/ 15345 h 23060"/>
                  <a:gd name="connsiteX277" fmla="*/ 150781 w 585025"/>
                  <a:gd name="connsiteY277" fmla="*/ 15345 h 23060"/>
                  <a:gd name="connsiteX278" fmla="*/ 154495 w 585025"/>
                  <a:gd name="connsiteY278" fmla="*/ 13155 h 23060"/>
                  <a:gd name="connsiteX279" fmla="*/ 149447 w 585025"/>
                  <a:gd name="connsiteY279" fmla="*/ 13631 h 23060"/>
                  <a:gd name="connsiteX280" fmla="*/ 159639 w 585025"/>
                  <a:gd name="connsiteY280" fmla="*/ 11631 h 23060"/>
                  <a:gd name="connsiteX281" fmla="*/ 156972 w 585025"/>
                  <a:gd name="connsiteY281" fmla="*/ 13060 h 23060"/>
                  <a:gd name="connsiteX282" fmla="*/ 160973 w 585025"/>
                  <a:gd name="connsiteY282" fmla="*/ 13060 h 23060"/>
                  <a:gd name="connsiteX283" fmla="*/ 151448 w 585025"/>
                  <a:gd name="connsiteY283" fmla="*/ 15345 h 23060"/>
                  <a:gd name="connsiteX284" fmla="*/ 155734 w 585025"/>
                  <a:gd name="connsiteY284" fmla="*/ 16203 h 23060"/>
                  <a:gd name="connsiteX285" fmla="*/ 164782 w 585025"/>
                  <a:gd name="connsiteY285" fmla="*/ 14107 h 23060"/>
                  <a:gd name="connsiteX286" fmla="*/ 164782 w 585025"/>
                  <a:gd name="connsiteY286" fmla="*/ 15536 h 23060"/>
                  <a:gd name="connsiteX287" fmla="*/ 167640 w 585025"/>
                  <a:gd name="connsiteY287" fmla="*/ 14679 h 23060"/>
                  <a:gd name="connsiteX288" fmla="*/ 165735 w 585025"/>
                  <a:gd name="connsiteY288" fmla="*/ 16489 h 23060"/>
                  <a:gd name="connsiteX289" fmla="*/ 174403 w 585025"/>
                  <a:gd name="connsiteY289" fmla="*/ 16965 h 23060"/>
                  <a:gd name="connsiteX290" fmla="*/ 170498 w 585025"/>
                  <a:gd name="connsiteY290" fmla="*/ 14298 h 23060"/>
                  <a:gd name="connsiteX291" fmla="*/ 183070 w 585025"/>
                  <a:gd name="connsiteY291" fmla="*/ 17251 h 23060"/>
                  <a:gd name="connsiteX292" fmla="*/ 180594 w 585025"/>
                  <a:gd name="connsiteY292" fmla="*/ 15822 h 23060"/>
                  <a:gd name="connsiteX293" fmla="*/ 185166 w 585025"/>
                  <a:gd name="connsiteY293" fmla="*/ 17346 h 23060"/>
                  <a:gd name="connsiteX294" fmla="*/ 186690 w 585025"/>
                  <a:gd name="connsiteY294" fmla="*/ 15060 h 23060"/>
                  <a:gd name="connsiteX295" fmla="*/ 191834 w 585025"/>
                  <a:gd name="connsiteY295" fmla="*/ 13822 h 23060"/>
                  <a:gd name="connsiteX296" fmla="*/ 191834 w 585025"/>
                  <a:gd name="connsiteY296" fmla="*/ 15250 h 23060"/>
                  <a:gd name="connsiteX297" fmla="*/ 199073 w 585025"/>
                  <a:gd name="connsiteY297" fmla="*/ 13345 h 23060"/>
                  <a:gd name="connsiteX298" fmla="*/ 196691 w 585025"/>
                  <a:gd name="connsiteY298" fmla="*/ 15345 h 23060"/>
                  <a:gd name="connsiteX299" fmla="*/ 199644 w 585025"/>
                  <a:gd name="connsiteY299" fmla="*/ 14869 h 23060"/>
                  <a:gd name="connsiteX300" fmla="*/ 199073 w 585025"/>
                  <a:gd name="connsiteY300" fmla="*/ 16489 h 23060"/>
                  <a:gd name="connsiteX301" fmla="*/ 206407 w 585025"/>
                  <a:gd name="connsiteY301" fmla="*/ 16489 h 23060"/>
                  <a:gd name="connsiteX302" fmla="*/ 209550 w 585025"/>
                  <a:gd name="connsiteY302" fmla="*/ 13917 h 23060"/>
                  <a:gd name="connsiteX303" fmla="*/ 212407 w 585025"/>
                  <a:gd name="connsiteY303" fmla="*/ 15060 h 23060"/>
                  <a:gd name="connsiteX304" fmla="*/ 208883 w 585025"/>
                  <a:gd name="connsiteY304" fmla="*/ 15727 h 23060"/>
                  <a:gd name="connsiteX305" fmla="*/ 207836 w 585025"/>
                  <a:gd name="connsiteY305" fmla="*/ 17060 h 23060"/>
                  <a:gd name="connsiteX306" fmla="*/ 214408 w 585025"/>
                  <a:gd name="connsiteY306" fmla="*/ 17060 h 23060"/>
                  <a:gd name="connsiteX307" fmla="*/ 212789 w 585025"/>
                  <a:gd name="connsiteY307" fmla="*/ 17060 h 23060"/>
                  <a:gd name="connsiteX308" fmla="*/ 218503 w 585025"/>
                  <a:gd name="connsiteY308" fmla="*/ 15060 h 23060"/>
                  <a:gd name="connsiteX309" fmla="*/ 218503 w 585025"/>
                  <a:gd name="connsiteY309" fmla="*/ 16489 h 23060"/>
                  <a:gd name="connsiteX310" fmla="*/ 222123 w 585025"/>
                  <a:gd name="connsiteY310" fmla="*/ 15536 h 23060"/>
                  <a:gd name="connsiteX311" fmla="*/ 219361 w 585025"/>
                  <a:gd name="connsiteY311" fmla="*/ 18394 h 23060"/>
                  <a:gd name="connsiteX312" fmla="*/ 224790 w 585025"/>
                  <a:gd name="connsiteY312" fmla="*/ 17155 h 23060"/>
                  <a:gd name="connsiteX313" fmla="*/ 226886 w 585025"/>
                  <a:gd name="connsiteY313" fmla="*/ 18965 h 23060"/>
                  <a:gd name="connsiteX314" fmla="*/ 238315 w 585025"/>
                  <a:gd name="connsiteY314" fmla="*/ 17536 h 23060"/>
                  <a:gd name="connsiteX315" fmla="*/ 239744 w 585025"/>
                  <a:gd name="connsiteY315" fmla="*/ 16965 h 23060"/>
                  <a:gd name="connsiteX316" fmla="*/ 251269 w 585025"/>
                  <a:gd name="connsiteY316" fmla="*/ 16965 h 23060"/>
                  <a:gd name="connsiteX317" fmla="*/ 253841 w 585025"/>
                  <a:gd name="connsiteY317" fmla="*/ 19060 h 23060"/>
                  <a:gd name="connsiteX318" fmla="*/ 256223 w 585025"/>
                  <a:gd name="connsiteY318" fmla="*/ 15631 h 23060"/>
                  <a:gd name="connsiteX319" fmla="*/ 259175 w 585025"/>
                  <a:gd name="connsiteY319" fmla="*/ 18013 h 23060"/>
                  <a:gd name="connsiteX320" fmla="*/ 268700 w 585025"/>
                  <a:gd name="connsiteY320" fmla="*/ 16489 h 23060"/>
                  <a:gd name="connsiteX321" fmla="*/ 262319 w 585025"/>
                  <a:gd name="connsiteY321" fmla="*/ 19060 h 23060"/>
                  <a:gd name="connsiteX322" fmla="*/ 305276 w 585025"/>
                  <a:gd name="connsiteY322" fmla="*/ 18108 h 23060"/>
                  <a:gd name="connsiteX323" fmla="*/ 302228 w 585025"/>
                  <a:gd name="connsiteY323" fmla="*/ 18108 h 23060"/>
                  <a:gd name="connsiteX324" fmla="*/ 305086 w 585025"/>
                  <a:gd name="connsiteY324" fmla="*/ 18108 h 23060"/>
                  <a:gd name="connsiteX325" fmla="*/ 370618 w 585025"/>
                  <a:gd name="connsiteY325" fmla="*/ 14774 h 23060"/>
                  <a:gd name="connsiteX326" fmla="*/ 367951 w 585025"/>
                  <a:gd name="connsiteY326" fmla="*/ 14774 h 23060"/>
                  <a:gd name="connsiteX327" fmla="*/ 370427 w 585025"/>
                  <a:gd name="connsiteY327" fmla="*/ 14774 h 23060"/>
                  <a:gd name="connsiteX328" fmla="*/ 552450 w 585025"/>
                  <a:gd name="connsiteY328" fmla="*/ 5249 h 23060"/>
                  <a:gd name="connsiteX329" fmla="*/ 552450 w 585025"/>
                  <a:gd name="connsiteY329" fmla="*/ 5249 h 23060"/>
                  <a:gd name="connsiteX330" fmla="*/ 552260 w 585025"/>
                  <a:gd name="connsiteY330" fmla="*/ 4868 h 23060"/>
                  <a:gd name="connsiteX331" fmla="*/ 556260 w 585025"/>
                  <a:gd name="connsiteY331" fmla="*/ 5916 h 23060"/>
                  <a:gd name="connsiteX332" fmla="*/ 556260 w 585025"/>
                  <a:gd name="connsiteY332" fmla="*/ 5344 h 23060"/>
                  <a:gd name="connsiteX333" fmla="*/ 554165 w 585025"/>
                  <a:gd name="connsiteY333" fmla="*/ 5344 h 23060"/>
                  <a:gd name="connsiteX334" fmla="*/ 556070 w 585025"/>
                  <a:gd name="connsiteY334" fmla="*/ 5535 h 23060"/>
                  <a:gd name="connsiteX335" fmla="*/ 142399 w 585025"/>
                  <a:gd name="connsiteY335" fmla="*/ 6487 h 23060"/>
                  <a:gd name="connsiteX336" fmla="*/ 143161 w 585025"/>
                  <a:gd name="connsiteY336" fmla="*/ 6487 h 23060"/>
                  <a:gd name="connsiteX337" fmla="*/ 142208 w 585025"/>
                  <a:gd name="connsiteY337" fmla="*/ 6106 h 23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</a:cxnLst>
                <a:rect l="l" t="t" r="r" b="b"/>
                <a:pathLst>
                  <a:path w="585025" h="23060">
                    <a:moveTo>
                      <a:pt x="262319" y="19060"/>
                    </a:moveTo>
                    <a:lnTo>
                      <a:pt x="265271" y="20203"/>
                    </a:lnTo>
                    <a:cubicBezTo>
                      <a:pt x="261747" y="22108"/>
                      <a:pt x="259270" y="21441"/>
                      <a:pt x="261938" y="23061"/>
                    </a:cubicBezTo>
                    <a:cubicBezTo>
                      <a:pt x="261938" y="19060"/>
                      <a:pt x="273082" y="23061"/>
                      <a:pt x="273558" y="18679"/>
                    </a:cubicBezTo>
                    <a:lnTo>
                      <a:pt x="275368" y="19441"/>
                    </a:lnTo>
                    <a:lnTo>
                      <a:pt x="274225" y="19441"/>
                    </a:lnTo>
                    <a:cubicBezTo>
                      <a:pt x="277940" y="21346"/>
                      <a:pt x="276987" y="16584"/>
                      <a:pt x="281749" y="17155"/>
                    </a:cubicBezTo>
                    <a:cubicBezTo>
                      <a:pt x="283369" y="17155"/>
                      <a:pt x="284512" y="18013"/>
                      <a:pt x="283369" y="18489"/>
                    </a:cubicBezTo>
                    <a:lnTo>
                      <a:pt x="287084" y="17536"/>
                    </a:lnTo>
                    <a:cubicBezTo>
                      <a:pt x="288131" y="17536"/>
                      <a:pt x="287941" y="18298"/>
                      <a:pt x="287084" y="18203"/>
                    </a:cubicBezTo>
                    <a:lnTo>
                      <a:pt x="292703" y="18203"/>
                    </a:lnTo>
                    <a:lnTo>
                      <a:pt x="292703" y="18203"/>
                    </a:lnTo>
                    <a:cubicBezTo>
                      <a:pt x="293808" y="17413"/>
                      <a:pt x="294989" y="16746"/>
                      <a:pt x="296228" y="16203"/>
                    </a:cubicBezTo>
                    <a:cubicBezTo>
                      <a:pt x="297656" y="16774"/>
                      <a:pt x="295465" y="16203"/>
                      <a:pt x="296228" y="17155"/>
                    </a:cubicBezTo>
                    <a:lnTo>
                      <a:pt x="299371" y="16107"/>
                    </a:lnTo>
                    <a:cubicBezTo>
                      <a:pt x="300609" y="17155"/>
                      <a:pt x="298037" y="18203"/>
                      <a:pt x="295847" y="18013"/>
                    </a:cubicBezTo>
                    <a:cubicBezTo>
                      <a:pt x="298799" y="22013"/>
                      <a:pt x="298514" y="17060"/>
                      <a:pt x="304705" y="19346"/>
                    </a:cubicBezTo>
                    <a:lnTo>
                      <a:pt x="301847" y="19346"/>
                    </a:lnTo>
                    <a:cubicBezTo>
                      <a:pt x="303752" y="21632"/>
                      <a:pt x="306038" y="20775"/>
                      <a:pt x="309277" y="22203"/>
                    </a:cubicBezTo>
                    <a:cubicBezTo>
                      <a:pt x="308515" y="21441"/>
                      <a:pt x="302705" y="18679"/>
                      <a:pt x="306038" y="17727"/>
                    </a:cubicBezTo>
                    <a:cubicBezTo>
                      <a:pt x="307324" y="18222"/>
                      <a:pt x="308753" y="18222"/>
                      <a:pt x="310039" y="17727"/>
                    </a:cubicBezTo>
                    <a:cubicBezTo>
                      <a:pt x="310039" y="19156"/>
                      <a:pt x="311848" y="18774"/>
                      <a:pt x="314135" y="18679"/>
                    </a:cubicBezTo>
                    <a:lnTo>
                      <a:pt x="314135" y="20584"/>
                    </a:lnTo>
                    <a:cubicBezTo>
                      <a:pt x="316516" y="20013"/>
                      <a:pt x="316325" y="19060"/>
                      <a:pt x="317754" y="18203"/>
                    </a:cubicBezTo>
                    <a:cubicBezTo>
                      <a:pt x="319526" y="18232"/>
                      <a:pt x="321097" y="19375"/>
                      <a:pt x="321659" y="21061"/>
                    </a:cubicBezTo>
                    <a:cubicBezTo>
                      <a:pt x="325945" y="21061"/>
                      <a:pt x="318707" y="18774"/>
                      <a:pt x="323755" y="18394"/>
                    </a:cubicBezTo>
                    <a:cubicBezTo>
                      <a:pt x="327260" y="18927"/>
                      <a:pt x="330832" y="18536"/>
                      <a:pt x="334137" y="17251"/>
                    </a:cubicBezTo>
                    <a:cubicBezTo>
                      <a:pt x="336614" y="17917"/>
                      <a:pt x="333661" y="18394"/>
                      <a:pt x="334137" y="18965"/>
                    </a:cubicBezTo>
                    <a:lnTo>
                      <a:pt x="336328" y="17441"/>
                    </a:lnTo>
                    <a:cubicBezTo>
                      <a:pt x="336899" y="17441"/>
                      <a:pt x="336328" y="17441"/>
                      <a:pt x="336328" y="18108"/>
                    </a:cubicBezTo>
                    <a:cubicBezTo>
                      <a:pt x="338138" y="17536"/>
                      <a:pt x="336328" y="16298"/>
                      <a:pt x="339376" y="15727"/>
                    </a:cubicBezTo>
                    <a:cubicBezTo>
                      <a:pt x="340233" y="13726"/>
                      <a:pt x="345472" y="18774"/>
                      <a:pt x="348901" y="16489"/>
                    </a:cubicBezTo>
                    <a:cubicBezTo>
                      <a:pt x="349758" y="16965"/>
                      <a:pt x="348424" y="17632"/>
                      <a:pt x="348901" y="18298"/>
                    </a:cubicBezTo>
                    <a:cubicBezTo>
                      <a:pt x="351815" y="17603"/>
                      <a:pt x="354635" y="16546"/>
                      <a:pt x="357283" y="15155"/>
                    </a:cubicBezTo>
                    <a:lnTo>
                      <a:pt x="360807" y="16393"/>
                    </a:lnTo>
                    <a:cubicBezTo>
                      <a:pt x="358235" y="14965"/>
                      <a:pt x="361474" y="13250"/>
                      <a:pt x="364331" y="11916"/>
                    </a:cubicBezTo>
                    <a:lnTo>
                      <a:pt x="362140" y="10393"/>
                    </a:lnTo>
                    <a:lnTo>
                      <a:pt x="366713" y="9345"/>
                    </a:lnTo>
                    <a:cubicBezTo>
                      <a:pt x="367284" y="9345"/>
                      <a:pt x="366713" y="10297"/>
                      <a:pt x="366046" y="11059"/>
                    </a:cubicBezTo>
                    <a:lnTo>
                      <a:pt x="366903" y="11059"/>
                    </a:lnTo>
                    <a:cubicBezTo>
                      <a:pt x="368522" y="11726"/>
                      <a:pt x="367665" y="12774"/>
                      <a:pt x="366903" y="13822"/>
                    </a:cubicBezTo>
                    <a:lnTo>
                      <a:pt x="365284" y="12678"/>
                    </a:lnTo>
                    <a:cubicBezTo>
                      <a:pt x="364141" y="13822"/>
                      <a:pt x="363093" y="15060"/>
                      <a:pt x="363284" y="16203"/>
                    </a:cubicBezTo>
                    <a:lnTo>
                      <a:pt x="364807" y="15631"/>
                    </a:lnTo>
                    <a:cubicBezTo>
                      <a:pt x="364807" y="15631"/>
                      <a:pt x="364331" y="16298"/>
                      <a:pt x="364807" y="16489"/>
                    </a:cubicBezTo>
                    <a:cubicBezTo>
                      <a:pt x="365284" y="16679"/>
                      <a:pt x="365474" y="16489"/>
                      <a:pt x="366236" y="15727"/>
                    </a:cubicBezTo>
                    <a:lnTo>
                      <a:pt x="367284" y="17822"/>
                    </a:lnTo>
                    <a:lnTo>
                      <a:pt x="367284" y="17060"/>
                    </a:lnTo>
                    <a:lnTo>
                      <a:pt x="373285" y="18298"/>
                    </a:lnTo>
                    <a:cubicBezTo>
                      <a:pt x="377790" y="15326"/>
                      <a:pt x="382838" y="13288"/>
                      <a:pt x="388144" y="12298"/>
                    </a:cubicBezTo>
                    <a:cubicBezTo>
                      <a:pt x="386429" y="13822"/>
                      <a:pt x="388144" y="14774"/>
                      <a:pt x="387668" y="16584"/>
                    </a:cubicBezTo>
                    <a:cubicBezTo>
                      <a:pt x="385763" y="14679"/>
                      <a:pt x="382429" y="17441"/>
                      <a:pt x="378905" y="16584"/>
                    </a:cubicBezTo>
                    <a:cubicBezTo>
                      <a:pt x="380714" y="16584"/>
                      <a:pt x="380333" y="17727"/>
                      <a:pt x="379857" y="18013"/>
                    </a:cubicBezTo>
                    <a:lnTo>
                      <a:pt x="386144" y="16203"/>
                    </a:lnTo>
                    <a:cubicBezTo>
                      <a:pt x="386144" y="17727"/>
                      <a:pt x="387477" y="17346"/>
                      <a:pt x="389096" y="18013"/>
                    </a:cubicBezTo>
                    <a:cubicBezTo>
                      <a:pt x="387858" y="15060"/>
                      <a:pt x="393764" y="16012"/>
                      <a:pt x="396335" y="15155"/>
                    </a:cubicBezTo>
                    <a:cubicBezTo>
                      <a:pt x="396335" y="16107"/>
                      <a:pt x="396335" y="17060"/>
                      <a:pt x="392811" y="16870"/>
                    </a:cubicBezTo>
                    <a:cubicBezTo>
                      <a:pt x="396240" y="19060"/>
                      <a:pt x="397193" y="13441"/>
                      <a:pt x="400622" y="15345"/>
                    </a:cubicBezTo>
                    <a:cubicBezTo>
                      <a:pt x="399860" y="15345"/>
                      <a:pt x="399383" y="15345"/>
                      <a:pt x="399098" y="15345"/>
                    </a:cubicBezTo>
                    <a:cubicBezTo>
                      <a:pt x="400907" y="14488"/>
                      <a:pt x="405289" y="15345"/>
                      <a:pt x="404241" y="16107"/>
                    </a:cubicBezTo>
                    <a:lnTo>
                      <a:pt x="403479" y="16107"/>
                    </a:lnTo>
                    <a:cubicBezTo>
                      <a:pt x="408527" y="16107"/>
                      <a:pt x="418910" y="16107"/>
                      <a:pt x="419672" y="13631"/>
                    </a:cubicBezTo>
                    <a:cubicBezTo>
                      <a:pt x="419462" y="14841"/>
                      <a:pt x="419110" y="16022"/>
                      <a:pt x="418624" y="17155"/>
                    </a:cubicBezTo>
                    <a:lnTo>
                      <a:pt x="428149" y="8773"/>
                    </a:lnTo>
                    <a:cubicBezTo>
                      <a:pt x="427387" y="10869"/>
                      <a:pt x="430435" y="16012"/>
                      <a:pt x="426244" y="17155"/>
                    </a:cubicBezTo>
                    <a:cubicBezTo>
                      <a:pt x="427949" y="17689"/>
                      <a:pt x="429777" y="17689"/>
                      <a:pt x="431482" y="17155"/>
                    </a:cubicBezTo>
                    <a:cubicBezTo>
                      <a:pt x="430625" y="17155"/>
                      <a:pt x="429387" y="14107"/>
                      <a:pt x="430530" y="13917"/>
                    </a:cubicBezTo>
                    <a:cubicBezTo>
                      <a:pt x="433578" y="16298"/>
                      <a:pt x="432626" y="15155"/>
                      <a:pt x="436436" y="17155"/>
                    </a:cubicBezTo>
                    <a:cubicBezTo>
                      <a:pt x="435197" y="17155"/>
                      <a:pt x="436436" y="13345"/>
                      <a:pt x="438531" y="13536"/>
                    </a:cubicBezTo>
                    <a:cubicBezTo>
                      <a:pt x="438531" y="14012"/>
                      <a:pt x="438531" y="16774"/>
                      <a:pt x="437960" y="17155"/>
                    </a:cubicBezTo>
                    <a:lnTo>
                      <a:pt x="442817" y="13822"/>
                    </a:lnTo>
                    <a:cubicBezTo>
                      <a:pt x="441674" y="14488"/>
                      <a:pt x="442817" y="16679"/>
                      <a:pt x="443674" y="17536"/>
                    </a:cubicBezTo>
                    <a:cubicBezTo>
                      <a:pt x="443198" y="16965"/>
                      <a:pt x="447865" y="17536"/>
                      <a:pt x="449199" y="17536"/>
                    </a:cubicBezTo>
                    <a:lnTo>
                      <a:pt x="447103" y="16774"/>
                    </a:lnTo>
                    <a:cubicBezTo>
                      <a:pt x="452628" y="17251"/>
                      <a:pt x="452533" y="12107"/>
                      <a:pt x="457962" y="12298"/>
                    </a:cubicBezTo>
                    <a:cubicBezTo>
                      <a:pt x="457295" y="12964"/>
                      <a:pt x="456343" y="16489"/>
                      <a:pt x="459105" y="16870"/>
                    </a:cubicBezTo>
                    <a:cubicBezTo>
                      <a:pt x="460343" y="15155"/>
                      <a:pt x="464725" y="8773"/>
                      <a:pt x="469487" y="7345"/>
                    </a:cubicBezTo>
                    <a:lnTo>
                      <a:pt x="470440" y="8392"/>
                    </a:lnTo>
                    <a:lnTo>
                      <a:pt x="474155" y="7249"/>
                    </a:lnTo>
                    <a:cubicBezTo>
                      <a:pt x="470440" y="10878"/>
                      <a:pt x="466316" y="14079"/>
                      <a:pt x="461867" y="16774"/>
                    </a:cubicBezTo>
                    <a:cubicBezTo>
                      <a:pt x="463963" y="17632"/>
                      <a:pt x="462439" y="17917"/>
                      <a:pt x="465487" y="17822"/>
                    </a:cubicBezTo>
                    <a:cubicBezTo>
                      <a:pt x="466630" y="18774"/>
                      <a:pt x="463868" y="19251"/>
                      <a:pt x="462915" y="19251"/>
                    </a:cubicBezTo>
                    <a:lnTo>
                      <a:pt x="470059" y="19918"/>
                    </a:lnTo>
                    <a:cubicBezTo>
                      <a:pt x="470059" y="17917"/>
                      <a:pt x="475488" y="17917"/>
                      <a:pt x="475298" y="16298"/>
                    </a:cubicBezTo>
                    <a:lnTo>
                      <a:pt x="467487" y="18298"/>
                    </a:lnTo>
                    <a:cubicBezTo>
                      <a:pt x="467487" y="16298"/>
                      <a:pt x="471964" y="12678"/>
                      <a:pt x="477012" y="13060"/>
                    </a:cubicBezTo>
                    <a:cubicBezTo>
                      <a:pt x="478345" y="13822"/>
                      <a:pt x="476060" y="16584"/>
                      <a:pt x="476155" y="17251"/>
                    </a:cubicBezTo>
                    <a:cubicBezTo>
                      <a:pt x="477812" y="16460"/>
                      <a:pt x="479670" y="16155"/>
                      <a:pt x="481489" y="16393"/>
                    </a:cubicBezTo>
                    <a:lnTo>
                      <a:pt x="479298" y="17441"/>
                    </a:lnTo>
                    <a:cubicBezTo>
                      <a:pt x="482156" y="18203"/>
                      <a:pt x="483870" y="14869"/>
                      <a:pt x="487299" y="16774"/>
                    </a:cubicBezTo>
                    <a:cubicBezTo>
                      <a:pt x="488442" y="16774"/>
                      <a:pt x="490728" y="19251"/>
                      <a:pt x="491014" y="18108"/>
                    </a:cubicBezTo>
                    <a:cubicBezTo>
                      <a:pt x="489147" y="14803"/>
                      <a:pt x="488766" y="10850"/>
                      <a:pt x="489966" y="7249"/>
                    </a:cubicBezTo>
                    <a:cubicBezTo>
                      <a:pt x="492557" y="8059"/>
                      <a:pt x="495043" y="9145"/>
                      <a:pt x="497395" y="10488"/>
                    </a:cubicBezTo>
                    <a:cubicBezTo>
                      <a:pt x="499396" y="12202"/>
                      <a:pt x="494538" y="14679"/>
                      <a:pt x="496157" y="16203"/>
                    </a:cubicBezTo>
                    <a:cubicBezTo>
                      <a:pt x="496157" y="15631"/>
                      <a:pt x="497300" y="14965"/>
                      <a:pt x="497777" y="14774"/>
                    </a:cubicBezTo>
                    <a:cubicBezTo>
                      <a:pt x="498253" y="14584"/>
                      <a:pt x="497205" y="16393"/>
                      <a:pt x="499872" y="16203"/>
                    </a:cubicBezTo>
                    <a:cubicBezTo>
                      <a:pt x="499872" y="14203"/>
                      <a:pt x="505301" y="16203"/>
                      <a:pt x="501206" y="14488"/>
                    </a:cubicBezTo>
                    <a:cubicBezTo>
                      <a:pt x="503777" y="13917"/>
                      <a:pt x="503968" y="14965"/>
                      <a:pt x="507016" y="14488"/>
                    </a:cubicBezTo>
                    <a:cubicBezTo>
                      <a:pt x="506063" y="13155"/>
                      <a:pt x="509778" y="10107"/>
                      <a:pt x="512350" y="9535"/>
                    </a:cubicBezTo>
                    <a:cubicBezTo>
                      <a:pt x="512350" y="10012"/>
                      <a:pt x="512350" y="10678"/>
                      <a:pt x="513112" y="10964"/>
                    </a:cubicBezTo>
                    <a:cubicBezTo>
                      <a:pt x="518446" y="10964"/>
                      <a:pt x="521303" y="12012"/>
                      <a:pt x="526256" y="12107"/>
                    </a:cubicBezTo>
                    <a:cubicBezTo>
                      <a:pt x="526732" y="12107"/>
                      <a:pt x="529114" y="13155"/>
                      <a:pt x="528066" y="14012"/>
                    </a:cubicBezTo>
                    <a:cubicBezTo>
                      <a:pt x="528923" y="13374"/>
                      <a:pt x="529952" y="13012"/>
                      <a:pt x="531019" y="12964"/>
                    </a:cubicBezTo>
                    <a:cubicBezTo>
                      <a:pt x="533972" y="14679"/>
                      <a:pt x="527590" y="12964"/>
                      <a:pt x="529876" y="15250"/>
                    </a:cubicBezTo>
                    <a:cubicBezTo>
                      <a:pt x="529876" y="14107"/>
                      <a:pt x="533876" y="13631"/>
                      <a:pt x="536067" y="12964"/>
                    </a:cubicBezTo>
                    <a:cubicBezTo>
                      <a:pt x="535400" y="11155"/>
                      <a:pt x="530924" y="12964"/>
                      <a:pt x="528733" y="12964"/>
                    </a:cubicBezTo>
                    <a:cubicBezTo>
                      <a:pt x="528733" y="10488"/>
                      <a:pt x="532543" y="7916"/>
                      <a:pt x="537782" y="6773"/>
                    </a:cubicBezTo>
                    <a:cubicBezTo>
                      <a:pt x="543020" y="5630"/>
                      <a:pt x="539591" y="8297"/>
                      <a:pt x="540353" y="8011"/>
                    </a:cubicBezTo>
                    <a:cubicBezTo>
                      <a:pt x="548069" y="8011"/>
                      <a:pt x="546926" y="3630"/>
                      <a:pt x="553403" y="5440"/>
                    </a:cubicBezTo>
                    <a:cubicBezTo>
                      <a:pt x="555974" y="7059"/>
                      <a:pt x="553403" y="8583"/>
                      <a:pt x="554069" y="9726"/>
                    </a:cubicBezTo>
                    <a:cubicBezTo>
                      <a:pt x="550736" y="10297"/>
                      <a:pt x="548926" y="8678"/>
                      <a:pt x="546640" y="8773"/>
                    </a:cubicBezTo>
                    <a:lnTo>
                      <a:pt x="549402" y="9535"/>
                    </a:lnTo>
                    <a:cubicBezTo>
                      <a:pt x="547964" y="10173"/>
                      <a:pt x="546364" y="10335"/>
                      <a:pt x="544830" y="10012"/>
                    </a:cubicBezTo>
                    <a:cubicBezTo>
                      <a:pt x="547021" y="11440"/>
                      <a:pt x="557974" y="10012"/>
                      <a:pt x="563880" y="11536"/>
                    </a:cubicBezTo>
                    <a:cubicBezTo>
                      <a:pt x="564928" y="11059"/>
                      <a:pt x="566833" y="10488"/>
                      <a:pt x="565976" y="9821"/>
                    </a:cubicBezTo>
                    <a:lnTo>
                      <a:pt x="564070" y="9821"/>
                    </a:lnTo>
                    <a:cubicBezTo>
                      <a:pt x="562261" y="8488"/>
                      <a:pt x="567595" y="8011"/>
                      <a:pt x="565214" y="7440"/>
                    </a:cubicBezTo>
                    <a:cubicBezTo>
                      <a:pt x="567995" y="6087"/>
                      <a:pt x="571091" y="5525"/>
                      <a:pt x="574167" y="5820"/>
                    </a:cubicBezTo>
                    <a:lnTo>
                      <a:pt x="574834" y="7630"/>
                    </a:lnTo>
                    <a:cubicBezTo>
                      <a:pt x="574834" y="7154"/>
                      <a:pt x="572548" y="6582"/>
                      <a:pt x="571500" y="7154"/>
                    </a:cubicBezTo>
                    <a:cubicBezTo>
                      <a:pt x="573024" y="6297"/>
                      <a:pt x="577024" y="9535"/>
                      <a:pt x="578644" y="7154"/>
                    </a:cubicBezTo>
                    <a:lnTo>
                      <a:pt x="576167" y="5916"/>
                    </a:lnTo>
                    <a:cubicBezTo>
                      <a:pt x="578863" y="4382"/>
                      <a:pt x="581920" y="3592"/>
                      <a:pt x="585026" y="3630"/>
                    </a:cubicBezTo>
                    <a:cubicBezTo>
                      <a:pt x="583597" y="1820"/>
                      <a:pt x="584264" y="3630"/>
                      <a:pt x="582073" y="1725"/>
                    </a:cubicBezTo>
                    <a:cubicBezTo>
                      <a:pt x="583978" y="4392"/>
                      <a:pt x="573881" y="1725"/>
                      <a:pt x="577024" y="4392"/>
                    </a:cubicBezTo>
                    <a:cubicBezTo>
                      <a:pt x="574739" y="1915"/>
                      <a:pt x="573024" y="3344"/>
                      <a:pt x="569976" y="1344"/>
                    </a:cubicBezTo>
                    <a:cubicBezTo>
                      <a:pt x="569976" y="1915"/>
                      <a:pt x="571119" y="2391"/>
                      <a:pt x="568452" y="2106"/>
                    </a:cubicBezTo>
                    <a:lnTo>
                      <a:pt x="567881" y="2677"/>
                    </a:lnTo>
                    <a:lnTo>
                      <a:pt x="567881" y="2677"/>
                    </a:lnTo>
                    <a:cubicBezTo>
                      <a:pt x="567881" y="2677"/>
                      <a:pt x="567881" y="2677"/>
                      <a:pt x="567881" y="2677"/>
                    </a:cubicBezTo>
                    <a:cubicBezTo>
                      <a:pt x="568414" y="2839"/>
                      <a:pt x="568881" y="3173"/>
                      <a:pt x="569214" y="3630"/>
                    </a:cubicBezTo>
                    <a:cubicBezTo>
                      <a:pt x="567881" y="4963"/>
                      <a:pt x="563690" y="4963"/>
                      <a:pt x="562261" y="5630"/>
                    </a:cubicBezTo>
                    <a:cubicBezTo>
                      <a:pt x="560832" y="6297"/>
                      <a:pt x="562928" y="4963"/>
                      <a:pt x="562261" y="4297"/>
                    </a:cubicBezTo>
                    <a:lnTo>
                      <a:pt x="560070" y="5344"/>
                    </a:lnTo>
                    <a:cubicBezTo>
                      <a:pt x="560070" y="4011"/>
                      <a:pt x="555879" y="3153"/>
                      <a:pt x="559594" y="2391"/>
                    </a:cubicBezTo>
                    <a:lnTo>
                      <a:pt x="556260" y="2391"/>
                    </a:lnTo>
                    <a:cubicBezTo>
                      <a:pt x="554231" y="1582"/>
                      <a:pt x="552002" y="1420"/>
                      <a:pt x="549878" y="1915"/>
                    </a:cubicBezTo>
                    <a:cubicBezTo>
                      <a:pt x="548259" y="1915"/>
                      <a:pt x="545878" y="3344"/>
                      <a:pt x="547307" y="1915"/>
                    </a:cubicBezTo>
                    <a:lnTo>
                      <a:pt x="541973" y="2773"/>
                    </a:lnTo>
                    <a:lnTo>
                      <a:pt x="541973" y="2773"/>
                    </a:lnTo>
                    <a:cubicBezTo>
                      <a:pt x="536467" y="3868"/>
                      <a:pt x="530809" y="3868"/>
                      <a:pt x="525304" y="2773"/>
                    </a:cubicBezTo>
                    <a:cubicBezTo>
                      <a:pt x="523170" y="3192"/>
                      <a:pt x="520960" y="3192"/>
                      <a:pt x="518827" y="2773"/>
                    </a:cubicBezTo>
                    <a:lnTo>
                      <a:pt x="518255" y="1630"/>
                    </a:lnTo>
                    <a:cubicBezTo>
                      <a:pt x="516065" y="1630"/>
                      <a:pt x="511588" y="487"/>
                      <a:pt x="510540" y="1630"/>
                    </a:cubicBezTo>
                    <a:cubicBezTo>
                      <a:pt x="508159" y="-1514"/>
                      <a:pt x="499682" y="963"/>
                      <a:pt x="495776" y="391"/>
                    </a:cubicBezTo>
                    <a:lnTo>
                      <a:pt x="495776" y="1820"/>
                    </a:lnTo>
                    <a:cubicBezTo>
                      <a:pt x="492862" y="1887"/>
                      <a:pt x="489966" y="2211"/>
                      <a:pt x="487109" y="2773"/>
                    </a:cubicBezTo>
                    <a:lnTo>
                      <a:pt x="487109" y="4106"/>
                    </a:lnTo>
                    <a:cubicBezTo>
                      <a:pt x="484251" y="5154"/>
                      <a:pt x="479679" y="3153"/>
                      <a:pt x="475012" y="3344"/>
                    </a:cubicBezTo>
                    <a:cubicBezTo>
                      <a:pt x="475012" y="2773"/>
                      <a:pt x="476536" y="3344"/>
                      <a:pt x="477298" y="3344"/>
                    </a:cubicBezTo>
                    <a:cubicBezTo>
                      <a:pt x="471869" y="391"/>
                      <a:pt x="465773" y="5535"/>
                      <a:pt x="460819" y="3344"/>
                    </a:cubicBezTo>
                    <a:cubicBezTo>
                      <a:pt x="459838" y="3725"/>
                      <a:pt x="458753" y="3725"/>
                      <a:pt x="457772" y="3344"/>
                    </a:cubicBezTo>
                    <a:lnTo>
                      <a:pt x="457772" y="3344"/>
                    </a:lnTo>
                    <a:lnTo>
                      <a:pt x="456057" y="2582"/>
                    </a:lnTo>
                    <a:cubicBezTo>
                      <a:pt x="456467" y="2944"/>
                      <a:pt x="456952" y="3201"/>
                      <a:pt x="457486" y="3344"/>
                    </a:cubicBezTo>
                    <a:cubicBezTo>
                      <a:pt x="456200" y="3392"/>
                      <a:pt x="454933" y="3554"/>
                      <a:pt x="453676" y="3820"/>
                    </a:cubicBezTo>
                    <a:lnTo>
                      <a:pt x="453009" y="2487"/>
                    </a:lnTo>
                    <a:lnTo>
                      <a:pt x="453009" y="2487"/>
                    </a:lnTo>
                    <a:cubicBezTo>
                      <a:pt x="451580" y="1915"/>
                      <a:pt x="451866" y="3153"/>
                      <a:pt x="453009" y="4201"/>
                    </a:cubicBezTo>
                    <a:cubicBezTo>
                      <a:pt x="452333" y="4392"/>
                      <a:pt x="451695" y="4678"/>
                      <a:pt x="451104" y="5059"/>
                    </a:cubicBezTo>
                    <a:cubicBezTo>
                      <a:pt x="449961" y="2773"/>
                      <a:pt x="447389" y="5820"/>
                      <a:pt x="445865" y="3439"/>
                    </a:cubicBezTo>
                    <a:cubicBezTo>
                      <a:pt x="444913" y="4582"/>
                      <a:pt x="438722" y="4297"/>
                      <a:pt x="437960" y="6773"/>
                    </a:cubicBezTo>
                    <a:cubicBezTo>
                      <a:pt x="437960" y="6773"/>
                      <a:pt x="437960" y="6297"/>
                      <a:pt x="437960" y="6297"/>
                    </a:cubicBezTo>
                    <a:cubicBezTo>
                      <a:pt x="436436" y="5820"/>
                      <a:pt x="434816" y="5820"/>
                      <a:pt x="433292" y="6297"/>
                    </a:cubicBezTo>
                    <a:lnTo>
                      <a:pt x="432626" y="4487"/>
                    </a:lnTo>
                    <a:lnTo>
                      <a:pt x="429197" y="6964"/>
                    </a:lnTo>
                    <a:cubicBezTo>
                      <a:pt x="427101" y="5820"/>
                      <a:pt x="426244" y="5249"/>
                      <a:pt x="428339" y="3820"/>
                    </a:cubicBezTo>
                    <a:cubicBezTo>
                      <a:pt x="425491" y="4639"/>
                      <a:pt x="422691" y="5630"/>
                      <a:pt x="419957" y="6773"/>
                    </a:cubicBezTo>
                    <a:lnTo>
                      <a:pt x="419957" y="5535"/>
                    </a:lnTo>
                    <a:cubicBezTo>
                      <a:pt x="418433" y="5535"/>
                      <a:pt x="415957" y="7154"/>
                      <a:pt x="415004" y="6202"/>
                    </a:cubicBezTo>
                    <a:cubicBezTo>
                      <a:pt x="411575" y="4011"/>
                      <a:pt x="398050" y="6202"/>
                      <a:pt x="389287" y="3820"/>
                    </a:cubicBezTo>
                    <a:cubicBezTo>
                      <a:pt x="390906" y="7249"/>
                      <a:pt x="385191" y="2296"/>
                      <a:pt x="384810" y="4963"/>
                    </a:cubicBezTo>
                    <a:cubicBezTo>
                      <a:pt x="384239" y="4201"/>
                      <a:pt x="383095" y="3725"/>
                      <a:pt x="384810" y="2963"/>
                    </a:cubicBezTo>
                    <a:cubicBezTo>
                      <a:pt x="380238" y="3820"/>
                      <a:pt x="378047" y="1725"/>
                      <a:pt x="375285" y="3916"/>
                    </a:cubicBezTo>
                    <a:cubicBezTo>
                      <a:pt x="375285" y="3153"/>
                      <a:pt x="376238" y="2773"/>
                      <a:pt x="375761" y="2296"/>
                    </a:cubicBezTo>
                    <a:cubicBezTo>
                      <a:pt x="375285" y="1820"/>
                      <a:pt x="374332" y="2963"/>
                      <a:pt x="373856" y="2296"/>
                    </a:cubicBezTo>
                    <a:cubicBezTo>
                      <a:pt x="373380" y="1630"/>
                      <a:pt x="374523" y="1630"/>
                      <a:pt x="375285" y="1344"/>
                    </a:cubicBezTo>
                    <a:cubicBezTo>
                      <a:pt x="370713" y="1344"/>
                      <a:pt x="370237" y="3916"/>
                      <a:pt x="369856" y="6297"/>
                    </a:cubicBezTo>
                    <a:cubicBezTo>
                      <a:pt x="368256" y="5116"/>
                      <a:pt x="366017" y="5363"/>
                      <a:pt x="364712" y="6868"/>
                    </a:cubicBezTo>
                    <a:cubicBezTo>
                      <a:pt x="363855" y="6106"/>
                      <a:pt x="362522" y="5249"/>
                      <a:pt x="365379" y="4963"/>
                    </a:cubicBezTo>
                    <a:cubicBezTo>
                      <a:pt x="363760" y="4963"/>
                      <a:pt x="355854" y="3916"/>
                      <a:pt x="355854" y="5725"/>
                    </a:cubicBezTo>
                    <a:cubicBezTo>
                      <a:pt x="355282" y="5249"/>
                      <a:pt x="353568" y="5725"/>
                      <a:pt x="353187" y="5725"/>
                    </a:cubicBezTo>
                    <a:cubicBezTo>
                      <a:pt x="350682" y="5582"/>
                      <a:pt x="348167" y="5582"/>
                      <a:pt x="345662" y="5725"/>
                    </a:cubicBezTo>
                    <a:lnTo>
                      <a:pt x="346710" y="5725"/>
                    </a:lnTo>
                    <a:cubicBezTo>
                      <a:pt x="345281" y="8011"/>
                      <a:pt x="343757" y="6297"/>
                      <a:pt x="340900" y="6487"/>
                    </a:cubicBezTo>
                    <a:lnTo>
                      <a:pt x="340900" y="6487"/>
                    </a:lnTo>
                    <a:cubicBezTo>
                      <a:pt x="334328" y="4868"/>
                      <a:pt x="338042" y="7249"/>
                      <a:pt x="331375" y="5440"/>
                    </a:cubicBezTo>
                    <a:lnTo>
                      <a:pt x="331375" y="6773"/>
                    </a:lnTo>
                    <a:cubicBezTo>
                      <a:pt x="330803" y="9821"/>
                      <a:pt x="325660" y="5059"/>
                      <a:pt x="321850" y="6202"/>
                    </a:cubicBezTo>
                    <a:lnTo>
                      <a:pt x="323183" y="6964"/>
                    </a:lnTo>
                    <a:cubicBezTo>
                      <a:pt x="321088" y="8011"/>
                      <a:pt x="317468" y="2868"/>
                      <a:pt x="315373" y="2487"/>
                    </a:cubicBezTo>
                    <a:cubicBezTo>
                      <a:pt x="315373" y="2487"/>
                      <a:pt x="316135" y="2487"/>
                      <a:pt x="316706" y="1915"/>
                    </a:cubicBezTo>
                    <a:cubicBezTo>
                      <a:pt x="311372" y="106"/>
                      <a:pt x="316040" y="3725"/>
                      <a:pt x="312039" y="4106"/>
                    </a:cubicBezTo>
                    <a:cubicBezTo>
                      <a:pt x="311277" y="3153"/>
                      <a:pt x="312992" y="1630"/>
                      <a:pt x="310324" y="1439"/>
                    </a:cubicBezTo>
                    <a:cubicBezTo>
                      <a:pt x="307657" y="1249"/>
                      <a:pt x="302419" y="4678"/>
                      <a:pt x="298799" y="2773"/>
                    </a:cubicBezTo>
                    <a:cubicBezTo>
                      <a:pt x="299561" y="3535"/>
                      <a:pt x="300419" y="4297"/>
                      <a:pt x="298799" y="4868"/>
                    </a:cubicBezTo>
                    <a:cubicBezTo>
                      <a:pt x="297180" y="5440"/>
                      <a:pt x="291084" y="2011"/>
                      <a:pt x="288512" y="4868"/>
                    </a:cubicBezTo>
                    <a:cubicBezTo>
                      <a:pt x="288512" y="4868"/>
                      <a:pt x="288036" y="4868"/>
                      <a:pt x="288036" y="4297"/>
                    </a:cubicBezTo>
                    <a:cubicBezTo>
                      <a:pt x="285845" y="4868"/>
                      <a:pt x="280892" y="5249"/>
                      <a:pt x="279654" y="6582"/>
                    </a:cubicBezTo>
                    <a:cubicBezTo>
                      <a:pt x="277654" y="1725"/>
                      <a:pt x="266033" y="8964"/>
                      <a:pt x="266128" y="4487"/>
                    </a:cubicBezTo>
                    <a:lnTo>
                      <a:pt x="259366" y="4487"/>
                    </a:lnTo>
                    <a:lnTo>
                      <a:pt x="259366" y="4487"/>
                    </a:lnTo>
                    <a:cubicBezTo>
                      <a:pt x="256804" y="4077"/>
                      <a:pt x="254194" y="4735"/>
                      <a:pt x="252127" y="6297"/>
                    </a:cubicBezTo>
                    <a:cubicBezTo>
                      <a:pt x="251079" y="6297"/>
                      <a:pt x="252127" y="5630"/>
                      <a:pt x="252127" y="5344"/>
                    </a:cubicBezTo>
                    <a:cubicBezTo>
                      <a:pt x="248021" y="4259"/>
                      <a:pt x="243649" y="4811"/>
                      <a:pt x="239935" y="6868"/>
                    </a:cubicBezTo>
                    <a:lnTo>
                      <a:pt x="239363" y="5440"/>
                    </a:lnTo>
                    <a:cubicBezTo>
                      <a:pt x="238030" y="6297"/>
                      <a:pt x="229838" y="3153"/>
                      <a:pt x="224219" y="4868"/>
                    </a:cubicBezTo>
                    <a:cubicBezTo>
                      <a:pt x="224333" y="4563"/>
                      <a:pt x="224580" y="4316"/>
                      <a:pt x="224885" y="4201"/>
                    </a:cubicBezTo>
                    <a:cubicBezTo>
                      <a:pt x="217932" y="5916"/>
                      <a:pt x="208312" y="201"/>
                      <a:pt x="205835" y="5440"/>
                    </a:cubicBezTo>
                    <a:lnTo>
                      <a:pt x="201263" y="6773"/>
                    </a:lnTo>
                    <a:cubicBezTo>
                      <a:pt x="207169" y="6773"/>
                      <a:pt x="200406" y="9059"/>
                      <a:pt x="202787" y="9916"/>
                    </a:cubicBezTo>
                    <a:cubicBezTo>
                      <a:pt x="200501" y="9916"/>
                      <a:pt x="196786" y="8297"/>
                      <a:pt x="199644" y="8011"/>
                    </a:cubicBezTo>
                    <a:lnTo>
                      <a:pt x="200120" y="8011"/>
                    </a:lnTo>
                    <a:cubicBezTo>
                      <a:pt x="201168" y="5249"/>
                      <a:pt x="192786" y="7059"/>
                      <a:pt x="192881" y="5154"/>
                    </a:cubicBezTo>
                    <a:cubicBezTo>
                      <a:pt x="181356" y="5154"/>
                      <a:pt x="170021" y="3820"/>
                      <a:pt x="159163" y="3630"/>
                    </a:cubicBezTo>
                    <a:lnTo>
                      <a:pt x="160401" y="5820"/>
                    </a:lnTo>
                    <a:lnTo>
                      <a:pt x="156591" y="5820"/>
                    </a:lnTo>
                    <a:cubicBezTo>
                      <a:pt x="155543" y="5249"/>
                      <a:pt x="155257" y="4106"/>
                      <a:pt x="157924" y="4201"/>
                    </a:cubicBezTo>
                    <a:cubicBezTo>
                      <a:pt x="156496" y="2963"/>
                      <a:pt x="153448" y="5249"/>
                      <a:pt x="153352" y="5725"/>
                    </a:cubicBezTo>
                    <a:cubicBezTo>
                      <a:pt x="148019" y="4773"/>
                      <a:pt x="155353" y="3153"/>
                      <a:pt x="153352" y="3153"/>
                    </a:cubicBezTo>
                    <a:lnTo>
                      <a:pt x="151162" y="3153"/>
                    </a:lnTo>
                    <a:lnTo>
                      <a:pt x="151162" y="3153"/>
                    </a:lnTo>
                    <a:cubicBezTo>
                      <a:pt x="149447" y="4011"/>
                      <a:pt x="149257" y="4963"/>
                      <a:pt x="146018" y="4868"/>
                    </a:cubicBezTo>
                    <a:cubicBezTo>
                      <a:pt x="142780" y="4773"/>
                      <a:pt x="144970" y="3535"/>
                      <a:pt x="144113" y="3439"/>
                    </a:cubicBezTo>
                    <a:cubicBezTo>
                      <a:pt x="143256" y="3344"/>
                      <a:pt x="144113" y="3439"/>
                      <a:pt x="142875" y="3439"/>
                    </a:cubicBezTo>
                    <a:lnTo>
                      <a:pt x="138113" y="3439"/>
                    </a:lnTo>
                    <a:lnTo>
                      <a:pt x="140018" y="5059"/>
                    </a:lnTo>
                    <a:cubicBezTo>
                      <a:pt x="137922" y="5916"/>
                      <a:pt x="135541" y="5059"/>
                      <a:pt x="137731" y="6964"/>
                    </a:cubicBezTo>
                    <a:cubicBezTo>
                      <a:pt x="134493" y="4011"/>
                      <a:pt x="119920" y="5820"/>
                      <a:pt x="117919" y="4963"/>
                    </a:cubicBezTo>
                    <a:cubicBezTo>
                      <a:pt x="114862" y="6002"/>
                      <a:pt x="111604" y="6363"/>
                      <a:pt x="108394" y="6011"/>
                    </a:cubicBezTo>
                    <a:cubicBezTo>
                      <a:pt x="109347" y="6011"/>
                      <a:pt x="109823" y="8297"/>
                      <a:pt x="106680" y="8011"/>
                    </a:cubicBezTo>
                    <a:cubicBezTo>
                      <a:pt x="107823" y="4106"/>
                      <a:pt x="100965" y="6297"/>
                      <a:pt x="98489" y="3535"/>
                    </a:cubicBezTo>
                    <a:cubicBezTo>
                      <a:pt x="100679" y="5344"/>
                      <a:pt x="89535" y="3535"/>
                      <a:pt x="93059" y="6582"/>
                    </a:cubicBezTo>
                    <a:cubicBezTo>
                      <a:pt x="90488" y="6582"/>
                      <a:pt x="93059" y="5154"/>
                      <a:pt x="90964" y="4201"/>
                    </a:cubicBezTo>
                    <a:cubicBezTo>
                      <a:pt x="83858" y="4706"/>
                      <a:pt x="76733" y="4706"/>
                      <a:pt x="69628" y="4201"/>
                    </a:cubicBezTo>
                    <a:cubicBezTo>
                      <a:pt x="69628" y="4773"/>
                      <a:pt x="70771" y="5535"/>
                      <a:pt x="69056" y="6297"/>
                    </a:cubicBezTo>
                    <a:lnTo>
                      <a:pt x="65056" y="3725"/>
                    </a:lnTo>
                    <a:cubicBezTo>
                      <a:pt x="63532" y="3725"/>
                      <a:pt x="63627" y="6678"/>
                      <a:pt x="60865" y="4868"/>
                    </a:cubicBezTo>
                    <a:cubicBezTo>
                      <a:pt x="60865" y="4868"/>
                      <a:pt x="61817" y="6011"/>
                      <a:pt x="60865" y="6202"/>
                    </a:cubicBezTo>
                    <a:cubicBezTo>
                      <a:pt x="45815" y="3630"/>
                      <a:pt x="30099" y="8202"/>
                      <a:pt x="14764" y="3535"/>
                    </a:cubicBezTo>
                    <a:cubicBezTo>
                      <a:pt x="16859" y="4487"/>
                      <a:pt x="15526" y="4582"/>
                      <a:pt x="13906" y="4678"/>
                    </a:cubicBezTo>
                    <a:cubicBezTo>
                      <a:pt x="14954" y="4678"/>
                      <a:pt x="13906" y="5916"/>
                      <a:pt x="13906" y="6582"/>
                    </a:cubicBezTo>
                    <a:lnTo>
                      <a:pt x="7525" y="4678"/>
                    </a:lnTo>
                    <a:cubicBezTo>
                      <a:pt x="6287" y="6582"/>
                      <a:pt x="667" y="4678"/>
                      <a:pt x="0" y="6678"/>
                    </a:cubicBezTo>
                    <a:lnTo>
                      <a:pt x="2000" y="6678"/>
                    </a:lnTo>
                    <a:cubicBezTo>
                      <a:pt x="-667" y="8869"/>
                      <a:pt x="5810" y="11536"/>
                      <a:pt x="5334" y="14393"/>
                    </a:cubicBezTo>
                    <a:cubicBezTo>
                      <a:pt x="8382" y="11916"/>
                      <a:pt x="13335" y="18013"/>
                      <a:pt x="18288" y="14393"/>
                    </a:cubicBezTo>
                    <a:cubicBezTo>
                      <a:pt x="19336" y="14965"/>
                      <a:pt x="17335" y="15250"/>
                      <a:pt x="18288" y="15917"/>
                    </a:cubicBezTo>
                    <a:cubicBezTo>
                      <a:pt x="19526" y="14774"/>
                      <a:pt x="21050" y="14488"/>
                      <a:pt x="23908" y="15060"/>
                    </a:cubicBezTo>
                    <a:lnTo>
                      <a:pt x="23908" y="15060"/>
                    </a:lnTo>
                    <a:cubicBezTo>
                      <a:pt x="30632" y="15117"/>
                      <a:pt x="37357" y="15660"/>
                      <a:pt x="44006" y="16679"/>
                    </a:cubicBezTo>
                    <a:lnTo>
                      <a:pt x="43339" y="15345"/>
                    </a:lnTo>
                    <a:cubicBezTo>
                      <a:pt x="44472" y="15431"/>
                      <a:pt x="45577" y="15755"/>
                      <a:pt x="46577" y="16298"/>
                    </a:cubicBezTo>
                    <a:cubicBezTo>
                      <a:pt x="48768" y="14203"/>
                      <a:pt x="41148" y="16298"/>
                      <a:pt x="43148" y="13822"/>
                    </a:cubicBezTo>
                    <a:cubicBezTo>
                      <a:pt x="45720" y="16679"/>
                      <a:pt x="56578" y="13822"/>
                      <a:pt x="58293" y="17155"/>
                    </a:cubicBezTo>
                    <a:cubicBezTo>
                      <a:pt x="61246" y="17155"/>
                      <a:pt x="57436" y="15536"/>
                      <a:pt x="60389" y="15536"/>
                    </a:cubicBezTo>
                    <a:lnTo>
                      <a:pt x="61151" y="16393"/>
                    </a:lnTo>
                    <a:lnTo>
                      <a:pt x="61913" y="15250"/>
                    </a:lnTo>
                    <a:cubicBezTo>
                      <a:pt x="63217" y="15241"/>
                      <a:pt x="64389" y="16031"/>
                      <a:pt x="64865" y="17251"/>
                    </a:cubicBezTo>
                    <a:cubicBezTo>
                      <a:pt x="64265" y="17155"/>
                      <a:pt x="63656" y="17155"/>
                      <a:pt x="63056" y="17251"/>
                    </a:cubicBezTo>
                    <a:cubicBezTo>
                      <a:pt x="65532" y="18298"/>
                      <a:pt x="70104" y="17251"/>
                      <a:pt x="70961" y="17251"/>
                    </a:cubicBezTo>
                    <a:lnTo>
                      <a:pt x="68104" y="16679"/>
                    </a:lnTo>
                    <a:cubicBezTo>
                      <a:pt x="76638" y="16727"/>
                      <a:pt x="85163" y="16250"/>
                      <a:pt x="93631" y="15250"/>
                    </a:cubicBezTo>
                    <a:lnTo>
                      <a:pt x="92964" y="14584"/>
                    </a:lnTo>
                    <a:cubicBezTo>
                      <a:pt x="98869" y="13441"/>
                      <a:pt x="97727" y="15345"/>
                      <a:pt x="104203" y="14584"/>
                    </a:cubicBezTo>
                    <a:lnTo>
                      <a:pt x="104203" y="14584"/>
                    </a:lnTo>
                    <a:cubicBezTo>
                      <a:pt x="105680" y="13860"/>
                      <a:pt x="107318" y="13536"/>
                      <a:pt x="108966" y="13631"/>
                    </a:cubicBezTo>
                    <a:cubicBezTo>
                      <a:pt x="107347" y="14393"/>
                      <a:pt x="112014" y="15155"/>
                      <a:pt x="109919" y="16012"/>
                    </a:cubicBezTo>
                    <a:cubicBezTo>
                      <a:pt x="116300" y="14679"/>
                      <a:pt x="113062" y="14965"/>
                      <a:pt x="117253" y="12488"/>
                    </a:cubicBezTo>
                    <a:lnTo>
                      <a:pt x="118301" y="13631"/>
                    </a:lnTo>
                    <a:cubicBezTo>
                      <a:pt x="119596" y="12431"/>
                      <a:pt x="121301" y="11783"/>
                      <a:pt x="123063" y="11821"/>
                    </a:cubicBezTo>
                    <a:cubicBezTo>
                      <a:pt x="120396" y="12774"/>
                      <a:pt x="125159" y="13536"/>
                      <a:pt x="122111" y="14679"/>
                    </a:cubicBezTo>
                    <a:cubicBezTo>
                      <a:pt x="128969" y="17060"/>
                      <a:pt x="132207" y="12298"/>
                      <a:pt x="135350" y="15822"/>
                    </a:cubicBezTo>
                    <a:cubicBezTo>
                      <a:pt x="138494" y="12774"/>
                      <a:pt x="129445" y="14107"/>
                      <a:pt x="131255" y="13441"/>
                    </a:cubicBezTo>
                    <a:cubicBezTo>
                      <a:pt x="129731" y="12488"/>
                      <a:pt x="133826" y="11250"/>
                      <a:pt x="135922" y="11536"/>
                    </a:cubicBezTo>
                    <a:cubicBezTo>
                      <a:pt x="138017" y="11821"/>
                      <a:pt x="139636" y="15345"/>
                      <a:pt x="145447" y="15345"/>
                    </a:cubicBezTo>
                    <a:cubicBezTo>
                      <a:pt x="144875" y="15345"/>
                      <a:pt x="144875" y="15345"/>
                      <a:pt x="144304" y="15345"/>
                    </a:cubicBezTo>
                    <a:cubicBezTo>
                      <a:pt x="146399" y="16107"/>
                      <a:pt x="148304" y="14298"/>
                      <a:pt x="150781" y="15345"/>
                    </a:cubicBezTo>
                    <a:cubicBezTo>
                      <a:pt x="152210" y="13536"/>
                      <a:pt x="154115" y="15345"/>
                      <a:pt x="154495" y="13155"/>
                    </a:cubicBezTo>
                    <a:lnTo>
                      <a:pt x="149447" y="13631"/>
                    </a:lnTo>
                    <a:cubicBezTo>
                      <a:pt x="152305" y="13060"/>
                      <a:pt x="154972" y="10393"/>
                      <a:pt x="159639" y="11631"/>
                    </a:cubicBezTo>
                    <a:cubicBezTo>
                      <a:pt x="158868" y="12298"/>
                      <a:pt x="157953" y="12783"/>
                      <a:pt x="156972" y="13060"/>
                    </a:cubicBezTo>
                    <a:cubicBezTo>
                      <a:pt x="158306" y="13822"/>
                      <a:pt x="159544" y="13060"/>
                      <a:pt x="160973" y="13060"/>
                    </a:cubicBezTo>
                    <a:cubicBezTo>
                      <a:pt x="160973" y="15345"/>
                      <a:pt x="154877" y="13060"/>
                      <a:pt x="151448" y="15345"/>
                    </a:cubicBezTo>
                    <a:cubicBezTo>
                      <a:pt x="152972" y="16298"/>
                      <a:pt x="157258" y="13631"/>
                      <a:pt x="155734" y="16203"/>
                    </a:cubicBezTo>
                    <a:cubicBezTo>
                      <a:pt x="157924" y="12964"/>
                      <a:pt x="161068" y="16203"/>
                      <a:pt x="164782" y="14107"/>
                    </a:cubicBezTo>
                    <a:lnTo>
                      <a:pt x="164782" y="15536"/>
                    </a:lnTo>
                    <a:cubicBezTo>
                      <a:pt x="165687" y="15098"/>
                      <a:pt x="166649" y="14812"/>
                      <a:pt x="167640" y="14679"/>
                    </a:cubicBezTo>
                    <a:lnTo>
                      <a:pt x="165735" y="16489"/>
                    </a:lnTo>
                    <a:cubicBezTo>
                      <a:pt x="168688" y="14965"/>
                      <a:pt x="171450" y="17822"/>
                      <a:pt x="174403" y="16965"/>
                    </a:cubicBezTo>
                    <a:cubicBezTo>
                      <a:pt x="168402" y="16965"/>
                      <a:pt x="172974" y="15345"/>
                      <a:pt x="170498" y="14298"/>
                    </a:cubicBezTo>
                    <a:cubicBezTo>
                      <a:pt x="177927" y="12488"/>
                      <a:pt x="174784" y="17917"/>
                      <a:pt x="183070" y="17251"/>
                    </a:cubicBezTo>
                    <a:cubicBezTo>
                      <a:pt x="181927" y="17251"/>
                      <a:pt x="178784" y="16393"/>
                      <a:pt x="180594" y="15822"/>
                    </a:cubicBezTo>
                    <a:cubicBezTo>
                      <a:pt x="182204" y="16022"/>
                      <a:pt x="183756" y="16536"/>
                      <a:pt x="185166" y="17346"/>
                    </a:cubicBezTo>
                    <a:cubicBezTo>
                      <a:pt x="190690" y="17346"/>
                      <a:pt x="184404" y="15917"/>
                      <a:pt x="186690" y="15060"/>
                    </a:cubicBezTo>
                    <a:cubicBezTo>
                      <a:pt x="188595" y="16774"/>
                      <a:pt x="189357" y="14393"/>
                      <a:pt x="191834" y="13822"/>
                    </a:cubicBezTo>
                    <a:lnTo>
                      <a:pt x="191834" y="15250"/>
                    </a:lnTo>
                    <a:cubicBezTo>
                      <a:pt x="198120" y="16107"/>
                      <a:pt x="193453" y="12298"/>
                      <a:pt x="199073" y="13345"/>
                    </a:cubicBezTo>
                    <a:lnTo>
                      <a:pt x="196691" y="15345"/>
                    </a:lnTo>
                    <a:lnTo>
                      <a:pt x="199644" y="14869"/>
                    </a:lnTo>
                    <a:lnTo>
                      <a:pt x="199073" y="16489"/>
                    </a:lnTo>
                    <a:cubicBezTo>
                      <a:pt x="201444" y="15641"/>
                      <a:pt x="204035" y="15641"/>
                      <a:pt x="206407" y="16489"/>
                    </a:cubicBezTo>
                    <a:cubicBezTo>
                      <a:pt x="205645" y="15536"/>
                      <a:pt x="206407" y="13917"/>
                      <a:pt x="209550" y="13917"/>
                    </a:cubicBezTo>
                    <a:cubicBezTo>
                      <a:pt x="212693" y="13917"/>
                      <a:pt x="208502" y="15250"/>
                      <a:pt x="212407" y="15060"/>
                    </a:cubicBezTo>
                    <a:cubicBezTo>
                      <a:pt x="211550" y="15917"/>
                      <a:pt x="210598" y="17060"/>
                      <a:pt x="208883" y="15727"/>
                    </a:cubicBezTo>
                    <a:cubicBezTo>
                      <a:pt x="208883" y="16203"/>
                      <a:pt x="208026" y="16584"/>
                      <a:pt x="207836" y="17060"/>
                    </a:cubicBezTo>
                    <a:cubicBezTo>
                      <a:pt x="209998" y="17527"/>
                      <a:pt x="212246" y="17527"/>
                      <a:pt x="214408" y="17060"/>
                    </a:cubicBezTo>
                    <a:cubicBezTo>
                      <a:pt x="213874" y="17165"/>
                      <a:pt x="213322" y="17165"/>
                      <a:pt x="212789" y="17060"/>
                    </a:cubicBezTo>
                    <a:lnTo>
                      <a:pt x="218503" y="15060"/>
                    </a:lnTo>
                    <a:cubicBezTo>
                      <a:pt x="219456" y="15631"/>
                      <a:pt x="218503" y="16012"/>
                      <a:pt x="218503" y="16489"/>
                    </a:cubicBezTo>
                    <a:cubicBezTo>
                      <a:pt x="219675" y="16050"/>
                      <a:pt x="220885" y="15736"/>
                      <a:pt x="222123" y="15536"/>
                    </a:cubicBezTo>
                    <a:cubicBezTo>
                      <a:pt x="222123" y="16679"/>
                      <a:pt x="222123" y="17822"/>
                      <a:pt x="219361" y="18394"/>
                    </a:cubicBezTo>
                    <a:lnTo>
                      <a:pt x="224790" y="17155"/>
                    </a:lnTo>
                    <a:cubicBezTo>
                      <a:pt x="224790" y="17155"/>
                      <a:pt x="227648" y="18489"/>
                      <a:pt x="226886" y="18965"/>
                    </a:cubicBezTo>
                    <a:cubicBezTo>
                      <a:pt x="229934" y="19632"/>
                      <a:pt x="234315" y="16679"/>
                      <a:pt x="238315" y="17536"/>
                    </a:cubicBezTo>
                    <a:cubicBezTo>
                      <a:pt x="238735" y="17222"/>
                      <a:pt x="239230" y="17022"/>
                      <a:pt x="239744" y="16965"/>
                    </a:cubicBezTo>
                    <a:cubicBezTo>
                      <a:pt x="243526" y="17917"/>
                      <a:pt x="247488" y="17917"/>
                      <a:pt x="251269" y="16965"/>
                    </a:cubicBezTo>
                    <a:lnTo>
                      <a:pt x="253841" y="19060"/>
                    </a:lnTo>
                    <a:cubicBezTo>
                      <a:pt x="257270" y="19060"/>
                      <a:pt x="250412" y="16489"/>
                      <a:pt x="256223" y="15631"/>
                    </a:cubicBezTo>
                    <a:cubicBezTo>
                      <a:pt x="260318" y="15060"/>
                      <a:pt x="257747" y="17441"/>
                      <a:pt x="259175" y="18013"/>
                    </a:cubicBezTo>
                    <a:cubicBezTo>
                      <a:pt x="261928" y="16012"/>
                      <a:pt x="265462" y="15450"/>
                      <a:pt x="268700" y="16489"/>
                    </a:cubicBezTo>
                    <a:cubicBezTo>
                      <a:pt x="266729" y="17689"/>
                      <a:pt x="264576" y="18565"/>
                      <a:pt x="262319" y="19060"/>
                    </a:cubicBezTo>
                    <a:close/>
                    <a:moveTo>
                      <a:pt x="305276" y="18108"/>
                    </a:moveTo>
                    <a:cubicBezTo>
                      <a:pt x="304419" y="18108"/>
                      <a:pt x="302800" y="19346"/>
                      <a:pt x="302228" y="18108"/>
                    </a:cubicBezTo>
                    <a:cubicBezTo>
                      <a:pt x="302990" y="16870"/>
                      <a:pt x="303657" y="17632"/>
                      <a:pt x="305086" y="18108"/>
                    </a:cubicBezTo>
                    <a:close/>
                    <a:moveTo>
                      <a:pt x="370618" y="14774"/>
                    </a:moveTo>
                    <a:cubicBezTo>
                      <a:pt x="369780" y="15212"/>
                      <a:pt x="368789" y="15212"/>
                      <a:pt x="367951" y="14774"/>
                    </a:cubicBezTo>
                    <a:cubicBezTo>
                      <a:pt x="368770" y="14593"/>
                      <a:pt x="369608" y="14593"/>
                      <a:pt x="370427" y="14774"/>
                    </a:cubicBezTo>
                    <a:close/>
                    <a:moveTo>
                      <a:pt x="552450" y="5249"/>
                    </a:moveTo>
                    <a:lnTo>
                      <a:pt x="552450" y="5249"/>
                    </a:lnTo>
                    <a:cubicBezTo>
                      <a:pt x="550259" y="4392"/>
                      <a:pt x="550926" y="4678"/>
                      <a:pt x="552260" y="4868"/>
                    </a:cubicBezTo>
                    <a:close/>
                    <a:moveTo>
                      <a:pt x="556260" y="5916"/>
                    </a:moveTo>
                    <a:cubicBezTo>
                      <a:pt x="556260" y="5916"/>
                      <a:pt x="556260" y="5916"/>
                      <a:pt x="556260" y="5344"/>
                    </a:cubicBezTo>
                    <a:cubicBezTo>
                      <a:pt x="555584" y="5582"/>
                      <a:pt x="554841" y="5582"/>
                      <a:pt x="554165" y="5344"/>
                    </a:cubicBezTo>
                    <a:cubicBezTo>
                      <a:pt x="554165" y="5344"/>
                      <a:pt x="554927" y="5820"/>
                      <a:pt x="556070" y="5535"/>
                    </a:cubicBezTo>
                    <a:close/>
                    <a:moveTo>
                      <a:pt x="142399" y="6487"/>
                    </a:moveTo>
                    <a:lnTo>
                      <a:pt x="143161" y="6487"/>
                    </a:lnTo>
                    <a:cubicBezTo>
                      <a:pt x="141256" y="6868"/>
                      <a:pt x="141732" y="6487"/>
                      <a:pt x="142208" y="61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5" name="任意多边形: 形状 774">
                <a:extLst>
                  <a:ext uri="{FF2B5EF4-FFF2-40B4-BE49-F238E27FC236}">
                    <a16:creationId xmlns:a16="http://schemas.microsoft.com/office/drawing/2014/main" id="{44A21E4D-80F1-3CC5-A33E-742C52093BEF}"/>
                  </a:ext>
                </a:extLst>
              </p:cNvPr>
              <p:cNvSpPr/>
              <p:nvPr/>
            </p:nvSpPr>
            <p:spPr>
              <a:xfrm>
                <a:off x="8152490" y="2351226"/>
                <a:ext cx="296" cy="761"/>
              </a:xfrm>
              <a:custGeom>
                <a:avLst/>
                <a:gdLst>
                  <a:gd name="connsiteX0" fmla="*/ 296 w 296"/>
                  <a:gd name="connsiteY0" fmla="*/ 762 h 761"/>
                  <a:gd name="connsiteX1" fmla="*/ 296 w 296"/>
                  <a:gd name="connsiteY1" fmla="*/ 0 h 761"/>
                  <a:gd name="connsiteX2" fmla="*/ 296 w 296"/>
                  <a:gd name="connsiteY2" fmla="*/ 762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761">
                    <a:moveTo>
                      <a:pt x="296" y="762"/>
                    </a:moveTo>
                    <a:cubicBezTo>
                      <a:pt x="230" y="514"/>
                      <a:pt x="230" y="248"/>
                      <a:pt x="296" y="0"/>
                    </a:cubicBezTo>
                    <a:cubicBezTo>
                      <a:pt x="296" y="0"/>
                      <a:pt x="-370" y="476"/>
                      <a:pt x="296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6" name="任意多边形: 形状 775">
                <a:extLst>
                  <a:ext uri="{FF2B5EF4-FFF2-40B4-BE49-F238E27FC236}">
                    <a16:creationId xmlns:a16="http://schemas.microsoft.com/office/drawing/2014/main" id="{08BDBC35-9A9C-9166-D311-B1572E150B87}"/>
                  </a:ext>
                </a:extLst>
              </p:cNvPr>
              <p:cNvSpPr/>
              <p:nvPr/>
            </p:nvSpPr>
            <p:spPr>
              <a:xfrm>
                <a:off x="8025247" y="235503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7" name="任意多边形: 形状 776">
                <a:extLst>
                  <a:ext uri="{FF2B5EF4-FFF2-40B4-BE49-F238E27FC236}">
                    <a16:creationId xmlns:a16="http://schemas.microsoft.com/office/drawing/2014/main" id="{155E059C-877A-DF87-9DA6-A8E41A547F8D}"/>
                  </a:ext>
                </a:extLst>
              </p:cNvPr>
              <p:cNvSpPr/>
              <p:nvPr/>
            </p:nvSpPr>
            <p:spPr>
              <a:xfrm>
                <a:off x="8284613" y="2352083"/>
                <a:ext cx="1524" cy="762"/>
              </a:xfrm>
              <a:custGeom>
                <a:avLst/>
                <a:gdLst>
                  <a:gd name="connsiteX0" fmla="*/ 1524 w 1524"/>
                  <a:gd name="connsiteY0" fmla="*/ 762 h 762"/>
                  <a:gd name="connsiteX1" fmla="*/ 0 w 1524"/>
                  <a:gd name="connsiteY1" fmla="*/ 0 h 762"/>
                  <a:gd name="connsiteX2" fmla="*/ 1524 w 1524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762">
                    <a:moveTo>
                      <a:pt x="1524" y="762"/>
                    </a:moveTo>
                    <a:cubicBezTo>
                      <a:pt x="971" y="610"/>
                      <a:pt x="457" y="352"/>
                      <a:pt x="0" y="0"/>
                    </a:cubicBezTo>
                    <a:cubicBezTo>
                      <a:pt x="0" y="0"/>
                      <a:pt x="381" y="667"/>
                      <a:pt x="152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8" name="任意多边形: 形状 777">
                <a:extLst>
                  <a:ext uri="{FF2B5EF4-FFF2-40B4-BE49-F238E27FC236}">
                    <a16:creationId xmlns:a16="http://schemas.microsoft.com/office/drawing/2014/main" id="{2C5618C6-7BCB-D37F-3CD9-9CBDD1ADBEC3}"/>
                  </a:ext>
                </a:extLst>
              </p:cNvPr>
              <p:cNvSpPr/>
              <p:nvPr/>
            </p:nvSpPr>
            <p:spPr>
              <a:xfrm>
                <a:off x="8363956" y="2338462"/>
                <a:ext cx="2476" cy="476"/>
              </a:xfrm>
              <a:custGeom>
                <a:avLst/>
                <a:gdLst>
                  <a:gd name="connsiteX0" fmla="*/ 2476 w 2476"/>
                  <a:gd name="connsiteY0" fmla="*/ 0 h 476"/>
                  <a:gd name="connsiteX1" fmla="*/ 0 w 2476"/>
                  <a:gd name="connsiteY1" fmla="*/ 0 h 476"/>
                  <a:gd name="connsiteX2" fmla="*/ 2191 w 2476"/>
                  <a:gd name="connsiteY2" fmla="*/ 476 h 476"/>
                  <a:gd name="connsiteX3" fmla="*/ 2476 w 2476"/>
                  <a:gd name="connsiteY3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476">
                    <a:moveTo>
                      <a:pt x="2476" y="0"/>
                    </a:moveTo>
                    <a:lnTo>
                      <a:pt x="0" y="0"/>
                    </a:lnTo>
                    <a:cubicBezTo>
                      <a:pt x="752" y="0"/>
                      <a:pt x="1505" y="162"/>
                      <a:pt x="2191" y="476"/>
                    </a:cubicBezTo>
                    <a:cubicBezTo>
                      <a:pt x="2191" y="476"/>
                      <a:pt x="1524" y="0"/>
                      <a:pt x="2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9" name="任意多边形: 形状 778">
                <a:extLst>
                  <a:ext uri="{FF2B5EF4-FFF2-40B4-BE49-F238E27FC236}">
                    <a16:creationId xmlns:a16="http://schemas.microsoft.com/office/drawing/2014/main" id="{F3AB24E0-9929-53CF-759C-A43607C6CABF}"/>
                  </a:ext>
                </a:extLst>
              </p:cNvPr>
              <p:cNvSpPr/>
              <p:nvPr/>
            </p:nvSpPr>
            <p:spPr>
              <a:xfrm>
                <a:off x="8386932" y="2346451"/>
                <a:ext cx="1884" cy="679"/>
              </a:xfrm>
              <a:custGeom>
                <a:avLst/>
                <a:gdLst>
                  <a:gd name="connsiteX0" fmla="*/ 741 w 1884"/>
                  <a:gd name="connsiteY0" fmla="*/ 679 h 679"/>
                  <a:gd name="connsiteX1" fmla="*/ 1884 w 1884"/>
                  <a:gd name="connsiteY1" fmla="*/ 679 h 679"/>
                  <a:gd name="connsiteX2" fmla="*/ 1884 w 1884"/>
                  <a:gd name="connsiteY2" fmla="*/ 12 h 679"/>
                  <a:gd name="connsiteX3" fmla="*/ 741 w 1884"/>
                  <a:gd name="connsiteY3" fmla="*/ 679 h 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4" h="679">
                    <a:moveTo>
                      <a:pt x="741" y="679"/>
                    </a:moveTo>
                    <a:cubicBezTo>
                      <a:pt x="741" y="679"/>
                      <a:pt x="1599" y="679"/>
                      <a:pt x="1884" y="679"/>
                    </a:cubicBezTo>
                    <a:lnTo>
                      <a:pt x="1884" y="12"/>
                    </a:lnTo>
                    <a:cubicBezTo>
                      <a:pt x="265" y="-83"/>
                      <a:pt x="-783" y="393"/>
                      <a:pt x="741" y="6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0" name="任意多边形: 形状 779">
                <a:extLst>
                  <a:ext uri="{FF2B5EF4-FFF2-40B4-BE49-F238E27FC236}">
                    <a16:creationId xmlns:a16="http://schemas.microsoft.com/office/drawing/2014/main" id="{499255D2-62AD-D0DE-36DE-AF2CF226FF8C}"/>
                  </a:ext>
                </a:extLst>
              </p:cNvPr>
              <p:cNvSpPr/>
              <p:nvPr/>
            </p:nvSpPr>
            <p:spPr>
              <a:xfrm>
                <a:off x="8368623" y="2342558"/>
                <a:ext cx="3442" cy="1359"/>
              </a:xfrm>
              <a:custGeom>
                <a:avLst/>
                <a:gdLst>
                  <a:gd name="connsiteX0" fmla="*/ 0 w 3442"/>
                  <a:gd name="connsiteY0" fmla="*/ 571 h 1359"/>
                  <a:gd name="connsiteX1" fmla="*/ 3429 w 3442"/>
                  <a:gd name="connsiteY1" fmla="*/ 1143 h 1359"/>
                  <a:gd name="connsiteX2" fmla="*/ 3429 w 3442"/>
                  <a:gd name="connsiteY2" fmla="*/ 1143 h 1359"/>
                  <a:gd name="connsiteX3" fmla="*/ 0 w 3442"/>
                  <a:gd name="connsiteY3" fmla="*/ 571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" h="1359">
                    <a:moveTo>
                      <a:pt x="0" y="571"/>
                    </a:moveTo>
                    <a:cubicBezTo>
                      <a:pt x="0" y="1714"/>
                      <a:pt x="1715" y="1333"/>
                      <a:pt x="3429" y="1143"/>
                    </a:cubicBezTo>
                    <a:lnTo>
                      <a:pt x="3429" y="1143"/>
                    </a:lnTo>
                    <a:cubicBezTo>
                      <a:pt x="3620" y="-571"/>
                      <a:pt x="1810" y="0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1" name="任意多边形: 形状 780">
                <a:extLst>
                  <a:ext uri="{FF2B5EF4-FFF2-40B4-BE49-F238E27FC236}">
                    <a16:creationId xmlns:a16="http://schemas.microsoft.com/office/drawing/2014/main" id="{1A19C95F-A73F-44D3-09D9-AE403BA24576}"/>
                  </a:ext>
                </a:extLst>
              </p:cNvPr>
              <p:cNvSpPr/>
              <p:nvPr/>
            </p:nvSpPr>
            <p:spPr>
              <a:xfrm>
                <a:off x="8372433" y="2343287"/>
                <a:ext cx="1645" cy="318"/>
              </a:xfrm>
              <a:custGeom>
                <a:avLst/>
                <a:gdLst>
                  <a:gd name="connsiteX0" fmla="*/ 0 w 1645"/>
                  <a:gd name="connsiteY0" fmla="*/ 319 h 318"/>
                  <a:gd name="connsiteX1" fmla="*/ 1619 w 1645"/>
                  <a:gd name="connsiteY1" fmla="*/ 319 h 318"/>
                  <a:gd name="connsiteX2" fmla="*/ 0 w 1645"/>
                  <a:gd name="connsiteY2" fmla="*/ 319 h 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5" h="318">
                    <a:moveTo>
                      <a:pt x="0" y="319"/>
                    </a:moveTo>
                    <a:cubicBezTo>
                      <a:pt x="543" y="271"/>
                      <a:pt x="1076" y="271"/>
                      <a:pt x="1619" y="319"/>
                    </a:cubicBezTo>
                    <a:cubicBezTo>
                      <a:pt x="1810" y="-348"/>
                      <a:pt x="952" y="223"/>
                      <a:pt x="0" y="3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2" name="任意多边形: 形状 781">
                <a:extLst>
                  <a:ext uri="{FF2B5EF4-FFF2-40B4-BE49-F238E27FC236}">
                    <a16:creationId xmlns:a16="http://schemas.microsoft.com/office/drawing/2014/main" id="{336C6069-545B-B48D-7238-E90780AE40DA}"/>
                  </a:ext>
                </a:extLst>
              </p:cNvPr>
              <p:cNvSpPr/>
              <p:nvPr/>
            </p:nvSpPr>
            <p:spPr>
              <a:xfrm>
                <a:off x="8349108" y="2338630"/>
                <a:ext cx="2736" cy="1566"/>
              </a:xfrm>
              <a:custGeom>
                <a:avLst/>
                <a:gdLst>
                  <a:gd name="connsiteX0" fmla="*/ 1608 w 2736"/>
                  <a:gd name="connsiteY0" fmla="*/ 1452 h 1566"/>
                  <a:gd name="connsiteX1" fmla="*/ 2656 w 2736"/>
                  <a:gd name="connsiteY1" fmla="*/ 404 h 1566"/>
                  <a:gd name="connsiteX2" fmla="*/ 1608 w 2736"/>
                  <a:gd name="connsiteY2" fmla="*/ 1452 h 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6" h="1566">
                    <a:moveTo>
                      <a:pt x="1608" y="1452"/>
                    </a:moveTo>
                    <a:cubicBezTo>
                      <a:pt x="2465" y="1452"/>
                      <a:pt x="2180" y="-72"/>
                      <a:pt x="2656" y="404"/>
                    </a:cubicBezTo>
                    <a:cubicBezTo>
                      <a:pt x="3513" y="-1120"/>
                      <a:pt x="-2869" y="2214"/>
                      <a:pt x="1608" y="1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3" name="任意多边形: 形状 782">
                <a:extLst>
                  <a:ext uri="{FF2B5EF4-FFF2-40B4-BE49-F238E27FC236}">
                    <a16:creationId xmlns:a16="http://schemas.microsoft.com/office/drawing/2014/main" id="{C59621E7-4306-C06A-C6EA-12AC173E6518}"/>
                  </a:ext>
                </a:extLst>
              </p:cNvPr>
              <p:cNvSpPr/>
              <p:nvPr/>
            </p:nvSpPr>
            <p:spPr>
              <a:xfrm>
                <a:off x="8368433" y="2345606"/>
                <a:ext cx="1523" cy="1428"/>
              </a:xfrm>
              <a:custGeom>
                <a:avLst/>
                <a:gdLst>
                  <a:gd name="connsiteX0" fmla="*/ 1524 w 1523"/>
                  <a:gd name="connsiteY0" fmla="*/ 1429 h 1428"/>
                  <a:gd name="connsiteX1" fmla="*/ 952 w 1523"/>
                  <a:gd name="connsiteY1" fmla="*/ 0 h 1428"/>
                  <a:gd name="connsiteX2" fmla="*/ 0 w 1523"/>
                  <a:gd name="connsiteY2" fmla="*/ 1143 h 1428"/>
                  <a:gd name="connsiteX3" fmla="*/ 1524 w 1523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" h="1428">
                    <a:moveTo>
                      <a:pt x="1524" y="1429"/>
                    </a:moveTo>
                    <a:lnTo>
                      <a:pt x="952" y="0"/>
                    </a:lnTo>
                    <a:lnTo>
                      <a:pt x="0" y="1143"/>
                    </a:lnTo>
                    <a:lnTo>
                      <a:pt x="1524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4" name="任意多边形: 形状 783">
                <a:extLst>
                  <a:ext uri="{FF2B5EF4-FFF2-40B4-BE49-F238E27FC236}">
                    <a16:creationId xmlns:a16="http://schemas.microsoft.com/office/drawing/2014/main" id="{D7F7AE99-630C-909A-3A36-943BAFD51D4E}"/>
                  </a:ext>
                </a:extLst>
              </p:cNvPr>
              <p:cNvSpPr/>
              <p:nvPr/>
            </p:nvSpPr>
            <p:spPr>
              <a:xfrm>
                <a:off x="8356333" y="2345511"/>
                <a:ext cx="3527" cy="476"/>
              </a:xfrm>
              <a:custGeom>
                <a:avLst/>
                <a:gdLst>
                  <a:gd name="connsiteX0" fmla="*/ 3 w 3527"/>
                  <a:gd name="connsiteY0" fmla="*/ 476 h 476"/>
                  <a:gd name="connsiteX1" fmla="*/ 2766 w 3527"/>
                  <a:gd name="connsiteY1" fmla="*/ 476 h 476"/>
                  <a:gd name="connsiteX2" fmla="*/ 3528 w 3527"/>
                  <a:gd name="connsiteY2" fmla="*/ 0 h 476"/>
                  <a:gd name="connsiteX3" fmla="*/ 3 w 3527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" h="476">
                    <a:moveTo>
                      <a:pt x="3" y="476"/>
                    </a:moveTo>
                    <a:lnTo>
                      <a:pt x="2766" y="476"/>
                    </a:lnTo>
                    <a:cubicBezTo>
                      <a:pt x="2766" y="476"/>
                      <a:pt x="2766" y="476"/>
                      <a:pt x="3528" y="0"/>
                    </a:cubicBezTo>
                    <a:cubicBezTo>
                      <a:pt x="1813" y="0"/>
                      <a:pt x="-92" y="0"/>
                      <a:pt x="3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5" name="任意多边形: 形状 784">
                <a:extLst>
                  <a:ext uri="{FF2B5EF4-FFF2-40B4-BE49-F238E27FC236}">
                    <a16:creationId xmlns:a16="http://schemas.microsoft.com/office/drawing/2014/main" id="{D286818A-6463-7A37-912D-9CF4A1E5B6CA}"/>
                  </a:ext>
                </a:extLst>
              </p:cNvPr>
              <p:cNvSpPr/>
              <p:nvPr/>
            </p:nvSpPr>
            <p:spPr>
              <a:xfrm>
                <a:off x="8359860" y="2345446"/>
                <a:ext cx="2190" cy="192"/>
              </a:xfrm>
              <a:custGeom>
                <a:avLst/>
                <a:gdLst>
                  <a:gd name="connsiteX0" fmla="*/ 0 w 2190"/>
                  <a:gd name="connsiteY0" fmla="*/ 64 h 192"/>
                  <a:gd name="connsiteX1" fmla="*/ 2191 w 2190"/>
                  <a:gd name="connsiteY1" fmla="*/ 64 h 192"/>
                  <a:gd name="connsiteX2" fmla="*/ 0 w 2190"/>
                  <a:gd name="connsiteY2" fmla="*/ 64 h 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192">
                    <a:moveTo>
                      <a:pt x="0" y="64"/>
                    </a:moveTo>
                    <a:cubicBezTo>
                      <a:pt x="724" y="236"/>
                      <a:pt x="1467" y="236"/>
                      <a:pt x="2191" y="64"/>
                    </a:cubicBezTo>
                    <a:cubicBezTo>
                      <a:pt x="1467" y="-21"/>
                      <a:pt x="724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6" name="任意多边形: 形状 785">
                <a:extLst>
                  <a:ext uri="{FF2B5EF4-FFF2-40B4-BE49-F238E27FC236}">
                    <a16:creationId xmlns:a16="http://schemas.microsoft.com/office/drawing/2014/main" id="{654C48BB-882F-72D0-9C02-D57DE0335CD4}"/>
                  </a:ext>
                </a:extLst>
              </p:cNvPr>
              <p:cNvSpPr/>
              <p:nvPr/>
            </p:nvSpPr>
            <p:spPr>
              <a:xfrm>
                <a:off x="8363480" y="2347035"/>
                <a:ext cx="2762" cy="476"/>
              </a:xfrm>
              <a:custGeom>
                <a:avLst/>
                <a:gdLst>
                  <a:gd name="connsiteX0" fmla="*/ 2762 w 2762"/>
                  <a:gd name="connsiteY0" fmla="*/ 476 h 476"/>
                  <a:gd name="connsiteX1" fmla="*/ 1905 w 2762"/>
                  <a:gd name="connsiteY1" fmla="*/ 95 h 476"/>
                  <a:gd name="connsiteX2" fmla="*/ 0 w 2762"/>
                  <a:gd name="connsiteY2" fmla="*/ 0 h 476"/>
                  <a:gd name="connsiteX3" fmla="*/ 2762 w 2762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476">
                    <a:moveTo>
                      <a:pt x="2762" y="476"/>
                    </a:moveTo>
                    <a:lnTo>
                      <a:pt x="1905" y="95"/>
                    </a:lnTo>
                    <a:lnTo>
                      <a:pt x="0" y="0"/>
                    </a:lnTo>
                    <a:lnTo>
                      <a:pt x="2762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7" name="任意多边形: 形状 786">
                <a:extLst>
                  <a:ext uri="{FF2B5EF4-FFF2-40B4-BE49-F238E27FC236}">
                    <a16:creationId xmlns:a16="http://schemas.microsoft.com/office/drawing/2014/main" id="{D4FF6875-D632-87A8-68AF-717AD478AB2E}"/>
                  </a:ext>
                </a:extLst>
              </p:cNvPr>
              <p:cNvSpPr/>
              <p:nvPr/>
            </p:nvSpPr>
            <p:spPr>
              <a:xfrm>
                <a:off x="8323570" y="2345511"/>
                <a:ext cx="3203" cy="669"/>
              </a:xfrm>
              <a:custGeom>
                <a:avLst/>
                <a:gdLst>
                  <a:gd name="connsiteX0" fmla="*/ 3048 w 3203"/>
                  <a:gd name="connsiteY0" fmla="*/ 0 h 669"/>
                  <a:gd name="connsiteX1" fmla="*/ 0 w 3203"/>
                  <a:gd name="connsiteY1" fmla="*/ 0 h 669"/>
                  <a:gd name="connsiteX2" fmla="*/ 1714 w 3203"/>
                  <a:gd name="connsiteY2" fmla="*/ 571 h 669"/>
                  <a:gd name="connsiteX3" fmla="*/ 3048 w 3203"/>
                  <a:gd name="connsiteY3" fmla="*/ 0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3" h="669">
                    <a:moveTo>
                      <a:pt x="3048" y="0"/>
                    </a:moveTo>
                    <a:lnTo>
                      <a:pt x="0" y="0"/>
                    </a:lnTo>
                    <a:cubicBezTo>
                      <a:pt x="0" y="476"/>
                      <a:pt x="571" y="857"/>
                      <a:pt x="1714" y="571"/>
                    </a:cubicBezTo>
                    <a:cubicBezTo>
                      <a:pt x="2858" y="286"/>
                      <a:pt x="3524" y="667"/>
                      <a:pt x="3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8" name="任意多边形: 形状 787">
                <a:extLst>
                  <a:ext uri="{FF2B5EF4-FFF2-40B4-BE49-F238E27FC236}">
                    <a16:creationId xmlns:a16="http://schemas.microsoft.com/office/drawing/2014/main" id="{F5BFBDC5-BDD7-FD35-100D-C9898EFA19FF}"/>
                  </a:ext>
                </a:extLst>
              </p:cNvPr>
              <p:cNvSpPr/>
              <p:nvPr/>
            </p:nvSpPr>
            <p:spPr>
              <a:xfrm>
                <a:off x="8334428" y="2348559"/>
                <a:ext cx="1333" cy="1809"/>
              </a:xfrm>
              <a:custGeom>
                <a:avLst/>
                <a:gdLst>
                  <a:gd name="connsiteX0" fmla="*/ 1333 w 1333"/>
                  <a:gd name="connsiteY0" fmla="*/ 1143 h 1809"/>
                  <a:gd name="connsiteX1" fmla="*/ 0 w 1333"/>
                  <a:gd name="connsiteY1" fmla="*/ 0 h 1809"/>
                  <a:gd name="connsiteX2" fmla="*/ 0 w 1333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1809">
                    <a:moveTo>
                      <a:pt x="1333" y="1143"/>
                    </a:moveTo>
                    <a:cubicBezTo>
                      <a:pt x="476" y="1143"/>
                      <a:pt x="476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9" name="任意多边形: 形状 788">
                <a:extLst>
                  <a:ext uri="{FF2B5EF4-FFF2-40B4-BE49-F238E27FC236}">
                    <a16:creationId xmlns:a16="http://schemas.microsoft.com/office/drawing/2014/main" id="{00D865CC-88D3-CC71-2E0E-487121F7FC9F}"/>
                  </a:ext>
                </a:extLst>
              </p:cNvPr>
              <p:cNvSpPr/>
              <p:nvPr/>
            </p:nvSpPr>
            <p:spPr>
              <a:xfrm>
                <a:off x="8324956" y="2350082"/>
                <a:ext cx="3176" cy="1340"/>
              </a:xfrm>
              <a:custGeom>
                <a:avLst/>
                <a:gdLst>
                  <a:gd name="connsiteX0" fmla="*/ 1947 w 3176"/>
                  <a:gd name="connsiteY0" fmla="*/ 0 h 1340"/>
                  <a:gd name="connsiteX1" fmla="*/ 1947 w 3176"/>
                  <a:gd name="connsiteY1" fmla="*/ 1333 h 1340"/>
                  <a:gd name="connsiteX2" fmla="*/ 1947 w 3176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6" h="1340">
                    <a:moveTo>
                      <a:pt x="1947" y="0"/>
                    </a:moveTo>
                    <a:cubicBezTo>
                      <a:pt x="1947" y="571"/>
                      <a:pt x="-2434" y="1429"/>
                      <a:pt x="1947" y="1333"/>
                    </a:cubicBezTo>
                    <a:cubicBezTo>
                      <a:pt x="1757" y="857"/>
                      <a:pt x="4805" y="476"/>
                      <a:pt x="19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0" name="任意多边形: 形状 789">
                <a:extLst>
                  <a:ext uri="{FF2B5EF4-FFF2-40B4-BE49-F238E27FC236}">
                    <a16:creationId xmlns:a16="http://schemas.microsoft.com/office/drawing/2014/main" id="{F77AF2FB-7C02-F277-F2ED-30BBC01CA692}"/>
                  </a:ext>
                </a:extLst>
              </p:cNvPr>
              <p:cNvSpPr/>
              <p:nvPr/>
            </p:nvSpPr>
            <p:spPr>
              <a:xfrm>
                <a:off x="8281470" y="2344844"/>
                <a:ext cx="762" cy="2952"/>
              </a:xfrm>
              <a:custGeom>
                <a:avLst/>
                <a:gdLst>
                  <a:gd name="connsiteX0" fmla="*/ 0 w 762"/>
                  <a:gd name="connsiteY0" fmla="*/ 2953 h 2952"/>
                  <a:gd name="connsiteX1" fmla="*/ 762 w 762"/>
                  <a:gd name="connsiteY1" fmla="*/ 2953 h 2952"/>
                  <a:gd name="connsiteX2" fmla="*/ 667 w 762"/>
                  <a:gd name="connsiteY2" fmla="*/ 0 h 2952"/>
                  <a:gd name="connsiteX3" fmla="*/ 0 w 762"/>
                  <a:gd name="connsiteY3" fmla="*/ 2953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2952">
                    <a:moveTo>
                      <a:pt x="0" y="2953"/>
                    </a:moveTo>
                    <a:lnTo>
                      <a:pt x="762" y="2953"/>
                    </a:lnTo>
                    <a:lnTo>
                      <a:pt x="667" y="0"/>
                    </a:lnTo>
                    <a:lnTo>
                      <a:pt x="0" y="2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1" name="任意多边形: 形状 790">
                <a:extLst>
                  <a:ext uri="{FF2B5EF4-FFF2-40B4-BE49-F238E27FC236}">
                    <a16:creationId xmlns:a16="http://schemas.microsoft.com/office/drawing/2014/main" id="{E72FD010-D056-CA55-137C-18D710247975}"/>
                  </a:ext>
                </a:extLst>
              </p:cNvPr>
              <p:cNvSpPr/>
              <p:nvPr/>
            </p:nvSpPr>
            <p:spPr>
              <a:xfrm>
                <a:off x="8241071" y="2352749"/>
                <a:ext cx="4624" cy="2429"/>
              </a:xfrm>
              <a:custGeom>
                <a:avLst/>
                <a:gdLst>
                  <a:gd name="connsiteX0" fmla="*/ 393 w 4624"/>
                  <a:gd name="connsiteY0" fmla="*/ 2286 h 2429"/>
                  <a:gd name="connsiteX1" fmla="*/ 4489 w 4624"/>
                  <a:gd name="connsiteY1" fmla="*/ 1333 h 2429"/>
                  <a:gd name="connsiteX2" fmla="*/ 2679 w 4624"/>
                  <a:gd name="connsiteY2" fmla="*/ 0 h 2429"/>
                  <a:gd name="connsiteX3" fmla="*/ 393 w 4624"/>
                  <a:gd name="connsiteY3" fmla="*/ 2286 h 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4" h="2429">
                    <a:moveTo>
                      <a:pt x="393" y="2286"/>
                    </a:moveTo>
                    <a:cubicBezTo>
                      <a:pt x="3917" y="3048"/>
                      <a:pt x="1250" y="476"/>
                      <a:pt x="4489" y="1333"/>
                    </a:cubicBezTo>
                    <a:cubicBezTo>
                      <a:pt x="5346" y="667"/>
                      <a:pt x="1822" y="572"/>
                      <a:pt x="2679" y="0"/>
                    </a:cubicBezTo>
                    <a:cubicBezTo>
                      <a:pt x="488" y="667"/>
                      <a:pt x="-655" y="191"/>
                      <a:pt x="393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2" name="任意多边形: 形状 791">
                <a:extLst>
                  <a:ext uri="{FF2B5EF4-FFF2-40B4-BE49-F238E27FC236}">
                    <a16:creationId xmlns:a16="http://schemas.microsoft.com/office/drawing/2014/main" id="{FDECDFB8-F562-E465-1DB5-D8B4FE7D9ADE}"/>
                  </a:ext>
                </a:extLst>
              </p:cNvPr>
              <p:cNvSpPr/>
              <p:nvPr/>
            </p:nvSpPr>
            <p:spPr>
              <a:xfrm>
                <a:off x="8243750" y="2352178"/>
                <a:ext cx="1143" cy="476"/>
              </a:xfrm>
              <a:custGeom>
                <a:avLst/>
                <a:gdLst>
                  <a:gd name="connsiteX0" fmla="*/ 0 w 1143"/>
                  <a:gd name="connsiteY0" fmla="*/ 476 h 476"/>
                  <a:gd name="connsiteX1" fmla="*/ 1143 w 1143"/>
                  <a:gd name="connsiteY1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" h="476">
                    <a:moveTo>
                      <a:pt x="0" y="476"/>
                    </a:moveTo>
                    <a:lnTo>
                      <a:pt x="11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3" name="任意多边形: 形状 792">
                <a:extLst>
                  <a:ext uri="{FF2B5EF4-FFF2-40B4-BE49-F238E27FC236}">
                    <a16:creationId xmlns:a16="http://schemas.microsoft.com/office/drawing/2014/main" id="{B071D976-5572-01B3-90CE-DCFD8B6A7B2F}"/>
                  </a:ext>
                </a:extLst>
              </p:cNvPr>
              <p:cNvSpPr/>
              <p:nvPr/>
            </p:nvSpPr>
            <p:spPr>
              <a:xfrm>
                <a:off x="7789408" y="2339224"/>
                <a:ext cx="2286" cy="1047"/>
              </a:xfrm>
              <a:custGeom>
                <a:avLst/>
                <a:gdLst>
                  <a:gd name="connsiteX0" fmla="*/ 2286 w 2286"/>
                  <a:gd name="connsiteY0" fmla="*/ 667 h 1047"/>
                  <a:gd name="connsiteX1" fmla="*/ 0 w 2286"/>
                  <a:gd name="connsiteY1" fmla="*/ 0 h 1047"/>
                  <a:gd name="connsiteX2" fmla="*/ 1429 w 2286"/>
                  <a:gd name="connsiteY2" fmla="*/ 1048 h 1047"/>
                  <a:gd name="connsiteX3" fmla="*/ 2286 w 2286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" h="1047">
                    <a:moveTo>
                      <a:pt x="2286" y="667"/>
                    </a:moveTo>
                    <a:lnTo>
                      <a:pt x="0" y="0"/>
                    </a:lnTo>
                    <a:lnTo>
                      <a:pt x="1429" y="1048"/>
                    </a:lnTo>
                    <a:lnTo>
                      <a:pt x="2286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4" name="任意多边形: 形状 793">
                <a:extLst>
                  <a:ext uri="{FF2B5EF4-FFF2-40B4-BE49-F238E27FC236}">
                    <a16:creationId xmlns:a16="http://schemas.microsoft.com/office/drawing/2014/main" id="{DCE4361F-6598-2DFF-81A1-1CCB49B96EEC}"/>
                  </a:ext>
                </a:extLst>
              </p:cNvPr>
              <p:cNvSpPr/>
              <p:nvPr/>
            </p:nvSpPr>
            <p:spPr>
              <a:xfrm>
                <a:off x="7785789" y="2340177"/>
                <a:ext cx="1428" cy="1904"/>
              </a:xfrm>
              <a:custGeom>
                <a:avLst/>
                <a:gdLst>
                  <a:gd name="connsiteX0" fmla="*/ 1429 w 1428"/>
                  <a:gd name="connsiteY0" fmla="*/ 1905 h 1904"/>
                  <a:gd name="connsiteX1" fmla="*/ 1429 w 1428"/>
                  <a:gd name="connsiteY1" fmla="*/ 0 h 1904"/>
                  <a:gd name="connsiteX2" fmla="*/ 0 w 1428"/>
                  <a:gd name="connsiteY2" fmla="*/ 1714 h 1904"/>
                  <a:gd name="connsiteX3" fmla="*/ 1429 w 1428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904">
                    <a:moveTo>
                      <a:pt x="1429" y="1905"/>
                    </a:moveTo>
                    <a:lnTo>
                      <a:pt x="1429" y="0"/>
                    </a:lnTo>
                    <a:lnTo>
                      <a:pt x="0" y="1714"/>
                    </a:lnTo>
                    <a:cubicBezTo>
                      <a:pt x="95" y="1619"/>
                      <a:pt x="1048" y="1429"/>
                      <a:pt x="1429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5" name="任意多边形: 形状 794">
                <a:extLst>
                  <a:ext uri="{FF2B5EF4-FFF2-40B4-BE49-F238E27FC236}">
                    <a16:creationId xmlns:a16="http://schemas.microsoft.com/office/drawing/2014/main" id="{5DA8EBBF-47D4-3842-839A-6E07A206979A}"/>
                  </a:ext>
                </a:extLst>
              </p:cNvPr>
              <p:cNvSpPr/>
              <p:nvPr/>
            </p:nvSpPr>
            <p:spPr>
              <a:xfrm>
                <a:off x="8099256" y="2356560"/>
                <a:ext cx="2000" cy="666"/>
              </a:xfrm>
              <a:custGeom>
                <a:avLst/>
                <a:gdLst>
                  <a:gd name="connsiteX0" fmla="*/ 2000 w 2000"/>
                  <a:gd name="connsiteY0" fmla="*/ 667 h 666"/>
                  <a:gd name="connsiteX1" fmla="*/ 2000 w 2000"/>
                  <a:gd name="connsiteY1" fmla="*/ 667 h 666"/>
                  <a:gd name="connsiteX2" fmla="*/ 0 w 2000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666">
                    <a:moveTo>
                      <a:pt x="2000" y="667"/>
                    </a:moveTo>
                    <a:lnTo>
                      <a:pt x="2000" y="667"/>
                    </a:lnTo>
                    <a:cubicBezTo>
                      <a:pt x="2000" y="95"/>
                      <a:pt x="1143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6" name="任意多边形: 形状 795">
                <a:extLst>
                  <a:ext uri="{FF2B5EF4-FFF2-40B4-BE49-F238E27FC236}">
                    <a16:creationId xmlns:a16="http://schemas.microsoft.com/office/drawing/2014/main" id="{280131F5-6DA2-E385-A816-CBEC34FD6AF6}"/>
                  </a:ext>
                </a:extLst>
              </p:cNvPr>
              <p:cNvSpPr/>
              <p:nvPr/>
            </p:nvSpPr>
            <p:spPr>
              <a:xfrm>
                <a:off x="8069633" y="2354178"/>
                <a:ext cx="1047" cy="1714"/>
              </a:xfrm>
              <a:custGeom>
                <a:avLst/>
                <a:gdLst>
                  <a:gd name="connsiteX0" fmla="*/ 476 w 1047"/>
                  <a:gd name="connsiteY0" fmla="*/ 1714 h 1714"/>
                  <a:gd name="connsiteX1" fmla="*/ 1048 w 1047"/>
                  <a:gd name="connsiteY1" fmla="*/ 1714 h 1714"/>
                  <a:gd name="connsiteX2" fmla="*/ 0 w 1047"/>
                  <a:gd name="connsiteY2" fmla="*/ 0 h 1714"/>
                  <a:gd name="connsiteX3" fmla="*/ 476 w 1047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714">
                    <a:moveTo>
                      <a:pt x="476" y="1714"/>
                    </a:moveTo>
                    <a:lnTo>
                      <a:pt x="1048" y="1714"/>
                    </a:lnTo>
                    <a:lnTo>
                      <a:pt x="0" y="0"/>
                    </a:lnTo>
                    <a:lnTo>
                      <a:pt x="476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7" name="任意多边形: 形状 796">
                <a:extLst>
                  <a:ext uri="{FF2B5EF4-FFF2-40B4-BE49-F238E27FC236}">
                    <a16:creationId xmlns:a16="http://schemas.microsoft.com/office/drawing/2014/main" id="{7FBBD412-D31B-E940-B80D-4F569A0E2D30}"/>
                  </a:ext>
                </a:extLst>
              </p:cNvPr>
              <p:cNvSpPr/>
              <p:nvPr/>
            </p:nvSpPr>
            <p:spPr>
              <a:xfrm>
                <a:off x="8043880" y="2357110"/>
                <a:ext cx="3465" cy="973"/>
              </a:xfrm>
              <a:custGeom>
                <a:avLst/>
                <a:gdLst>
                  <a:gd name="connsiteX0" fmla="*/ 36 w 3465"/>
                  <a:gd name="connsiteY0" fmla="*/ 974 h 973"/>
                  <a:gd name="connsiteX1" fmla="*/ 3465 w 3465"/>
                  <a:gd name="connsiteY1" fmla="*/ 974 h 973"/>
                  <a:gd name="connsiteX2" fmla="*/ 36 w 3465"/>
                  <a:gd name="connsiteY2" fmla="*/ 974 h 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5" h="973">
                    <a:moveTo>
                      <a:pt x="36" y="974"/>
                    </a:moveTo>
                    <a:cubicBezTo>
                      <a:pt x="1179" y="974"/>
                      <a:pt x="2417" y="974"/>
                      <a:pt x="3465" y="974"/>
                    </a:cubicBezTo>
                    <a:cubicBezTo>
                      <a:pt x="1179" y="974"/>
                      <a:pt x="-250" y="-1217"/>
                      <a:pt x="36" y="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8" name="任意多边形: 形状 797">
                <a:extLst>
                  <a:ext uri="{FF2B5EF4-FFF2-40B4-BE49-F238E27FC236}">
                    <a16:creationId xmlns:a16="http://schemas.microsoft.com/office/drawing/2014/main" id="{EB58ECC0-B8EE-6F3F-B50A-76FB6CCA0318}"/>
                  </a:ext>
                </a:extLst>
              </p:cNvPr>
              <p:cNvSpPr/>
              <p:nvPr/>
            </p:nvSpPr>
            <p:spPr>
              <a:xfrm>
                <a:off x="8586339" y="2401898"/>
                <a:ext cx="1263" cy="1389"/>
              </a:xfrm>
              <a:custGeom>
                <a:avLst/>
                <a:gdLst>
                  <a:gd name="connsiteX0" fmla="*/ 311 w 1263"/>
                  <a:gd name="connsiteY0" fmla="*/ 1333 h 1389"/>
                  <a:gd name="connsiteX1" fmla="*/ 1264 w 1263"/>
                  <a:gd name="connsiteY1" fmla="*/ 0 h 1389"/>
                  <a:gd name="connsiteX2" fmla="*/ 311 w 1263"/>
                  <a:gd name="connsiteY2" fmla="*/ 1333 h 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3" h="1389">
                    <a:moveTo>
                      <a:pt x="311" y="1333"/>
                    </a:moveTo>
                    <a:cubicBezTo>
                      <a:pt x="1454" y="1333"/>
                      <a:pt x="1073" y="191"/>
                      <a:pt x="1264" y="0"/>
                    </a:cubicBezTo>
                    <a:cubicBezTo>
                      <a:pt x="-832" y="762"/>
                      <a:pt x="311" y="1619"/>
                      <a:pt x="311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9" name="任意多边形: 形状 798">
                <a:extLst>
                  <a:ext uri="{FF2B5EF4-FFF2-40B4-BE49-F238E27FC236}">
                    <a16:creationId xmlns:a16="http://schemas.microsoft.com/office/drawing/2014/main" id="{A13B2371-35BB-235A-C879-67E2E2BB890B}"/>
                  </a:ext>
                </a:extLst>
              </p:cNvPr>
              <p:cNvSpPr/>
              <p:nvPr/>
            </p:nvSpPr>
            <p:spPr>
              <a:xfrm>
                <a:off x="8564553" y="2405518"/>
                <a:ext cx="2857" cy="1238"/>
              </a:xfrm>
              <a:custGeom>
                <a:avLst/>
                <a:gdLst>
                  <a:gd name="connsiteX0" fmla="*/ 2572 w 2857"/>
                  <a:gd name="connsiteY0" fmla="*/ 476 h 1238"/>
                  <a:gd name="connsiteX1" fmla="*/ 2858 w 2857"/>
                  <a:gd name="connsiteY1" fmla="*/ 0 h 1238"/>
                  <a:gd name="connsiteX2" fmla="*/ 0 w 2857"/>
                  <a:gd name="connsiteY2" fmla="*/ 1238 h 1238"/>
                  <a:gd name="connsiteX3" fmla="*/ 2572 w 2857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238">
                    <a:moveTo>
                      <a:pt x="2572" y="476"/>
                    </a:moveTo>
                    <a:lnTo>
                      <a:pt x="2858" y="0"/>
                    </a:lnTo>
                    <a:lnTo>
                      <a:pt x="0" y="1238"/>
                    </a:lnTo>
                    <a:lnTo>
                      <a:pt x="2572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0" name="任意多边形: 形状 799">
                <a:extLst>
                  <a:ext uri="{FF2B5EF4-FFF2-40B4-BE49-F238E27FC236}">
                    <a16:creationId xmlns:a16="http://schemas.microsoft.com/office/drawing/2014/main" id="{74D36EC1-716B-B329-1B48-011E31D7D679}"/>
                  </a:ext>
                </a:extLst>
              </p:cNvPr>
              <p:cNvSpPr/>
              <p:nvPr/>
            </p:nvSpPr>
            <p:spPr>
              <a:xfrm>
                <a:off x="8548836" y="2404851"/>
                <a:ext cx="11620" cy="2074"/>
              </a:xfrm>
              <a:custGeom>
                <a:avLst/>
                <a:gdLst>
                  <a:gd name="connsiteX0" fmla="*/ 0 w 11620"/>
                  <a:gd name="connsiteY0" fmla="*/ 1143 h 2074"/>
                  <a:gd name="connsiteX1" fmla="*/ 9525 w 11620"/>
                  <a:gd name="connsiteY1" fmla="*/ 1143 h 2074"/>
                  <a:gd name="connsiteX2" fmla="*/ 10097 w 11620"/>
                  <a:gd name="connsiteY2" fmla="*/ 1619 h 2074"/>
                  <a:gd name="connsiteX3" fmla="*/ 11621 w 11620"/>
                  <a:gd name="connsiteY3" fmla="*/ 0 h 2074"/>
                  <a:gd name="connsiteX4" fmla="*/ 0 w 11620"/>
                  <a:gd name="connsiteY4" fmla="*/ 1143 h 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20" h="2074">
                    <a:moveTo>
                      <a:pt x="0" y="1143"/>
                    </a:moveTo>
                    <a:cubicBezTo>
                      <a:pt x="1715" y="3239"/>
                      <a:pt x="6572" y="1143"/>
                      <a:pt x="9525" y="1143"/>
                    </a:cubicBezTo>
                    <a:lnTo>
                      <a:pt x="10097" y="1619"/>
                    </a:lnTo>
                    <a:lnTo>
                      <a:pt x="11621" y="0"/>
                    </a:lnTo>
                    <a:cubicBezTo>
                      <a:pt x="7782" y="705"/>
                      <a:pt x="3896" y="1086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1" name="任意多边形: 形状 800">
                <a:extLst>
                  <a:ext uri="{FF2B5EF4-FFF2-40B4-BE49-F238E27FC236}">
                    <a16:creationId xmlns:a16="http://schemas.microsoft.com/office/drawing/2014/main" id="{6743D503-6484-2E03-1A3C-E6292B437DED}"/>
                  </a:ext>
                </a:extLst>
              </p:cNvPr>
              <p:cNvSpPr/>
              <p:nvPr/>
            </p:nvSpPr>
            <p:spPr>
              <a:xfrm>
                <a:off x="8538770" y="2401518"/>
                <a:ext cx="2541" cy="536"/>
              </a:xfrm>
              <a:custGeom>
                <a:avLst/>
                <a:gdLst>
                  <a:gd name="connsiteX0" fmla="*/ 255 w 2541"/>
                  <a:gd name="connsiteY0" fmla="*/ 0 h 536"/>
                  <a:gd name="connsiteX1" fmla="*/ 2541 w 2541"/>
                  <a:gd name="connsiteY1" fmla="*/ 0 h 536"/>
                  <a:gd name="connsiteX2" fmla="*/ 2541 w 2541"/>
                  <a:gd name="connsiteY2" fmla="*/ 0 h 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1" h="536">
                    <a:moveTo>
                      <a:pt x="255" y="0"/>
                    </a:moveTo>
                    <a:cubicBezTo>
                      <a:pt x="922" y="762"/>
                      <a:pt x="-1840" y="667"/>
                      <a:pt x="2541" y="0"/>
                    </a:cubicBez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2" name="任意多边形: 形状 801">
                <a:extLst>
                  <a:ext uri="{FF2B5EF4-FFF2-40B4-BE49-F238E27FC236}">
                    <a16:creationId xmlns:a16="http://schemas.microsoft.com/office/drawing/2014/main" id="{AF7E0818-6370-58DD-887F-3DB431990DB5}"/>
                  </a:ext>
                </a:extLst>
              </p:cNvPr>
              <p:cNvSpPr/>
              <p:nvPr/>
            </p:nvSpPr>
            <p:spPr>
              <a:xfrm>
                <a:off x="8540632" y="2401221"/>
                <a:ext cx="927" cy="296"/>
              </a:xfrm>
              <a:custGeom>
                <a:avLst/>
                <a:gdLst>
                  <a:gd name="connsiteX0" fmla="*/ 298 w 927"/>
                  <a:gd name="connsiteY0" fmla="*/ 296 h 296"/>
                  <a:gd name="connsiteX1" fmla="*/ 298 w 927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7" h="296">
                    <a:moveTo>
                      <a:pt x="298" y="296"/>
                    </a:moveTo>
                    <a:cubicBezTo>
                      <a:pt x="2203" y="296"/>
                      <a:pt x="-940" y="-370"/>
                      <a:pt x="298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3" name="任意多边形: 形状 802">
                <a:extLst>
                  <a:ext uri="{FF2B5EF4-FFF2-40B4-BE49-F238E27FC236}">
                    <a16:creationId xmlns:a16="http://schemas.microsoft.com/office/drawing/2014/main" id="{9FF80261-ED82-BF25-58CC-A86C447B9D5A}"/>
                  </a:ext>
                </a:extLst>
              </p:cNvPr>
              <p:cNvSpPr/>
              <p:nvPr/>
            </p:nvSpPr>
            <p:spPr>
              <a:xfrm>
                <a:off x="8530786" y="2400279"/>
                <a:ext cx="3762" cy="1714"/>
              </a:xfrm>
              <a:custGeom>
                <a:avLst/>
                <a:gdLst>
                  <a:gd name="connsiteX0" fmla="*/ 1286 w 3762"/>
                  <a:gd name="connsiteY0" fmla="*/ 1714 h 1714"/>
                  <a:gd name="connsiteX1" fmla="*/ 3762 w 3762"/>
                  <a:gd name="connsiteY1" fmla="*/ 953 h 1714"/>
                  <a:gd name="connsiteX2" fmla="*/ 1857 w 3762"/>
                  <a:gd name="connsiteY2" fmla="*/ 0 h 1714"/>
                  <a:gd name="connsiteX3" fmla="*/ 1286 w 3762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2" h="1714">
                    <a:moveTo>
                      <a:pt x="1286" y="1714"/>
                    </a:moveTo>
                    <a:lnTo>
                      <a:pt x="3762" y="953"/>
                    </a:lnTo>
                    <a:cubicBezTo>
                      <a:pt x="3286" y="953"/>
                      <a:pt x="1000" y="381"/>
                      <a:pt x="1857" y="0"/>
                    </a:cubicBezTo>
                    <a:cubicBezTo>
                      <a:pt x="-810" y="476"/>
                      <a:pt x="-238" y="953"/>
                      <a:pt x="1286" y="17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4" name="任意多边形: 形状 803">
                <a:extLst>
                  <a:ext uri="{FF2B5EF4-FFF2-40B4-BE49-F238E27FC236}">
                    <a16:creationId xmlns:a16="http://schemas.microsoft.com/office/drawing/2014/main" id="{A8632628-A8E7-6A55-A902-16A6C30287D1}"/>
                  </a:ext>
                </a:extLst>
              </p:cNvPr>
              <p:cNvSpPr/>
              <p:nvPr/>
            </p:nvSpPr>
            <p:spPr>
              <a:xfrm>
                <a:off x="8529596" y="2403137"/>
                <a:ext cx="1333" cy="380"/>
              </a:xfrm>
              <a:custGeom>
                <a:avLst/>
                <a:gdLst>
                  <a:gd name="connsiteX0" fmla="*/ 0 w 1333"/>
                  <a:gd name="connsiteY0" fmla="*/ 381 h 380"/>
                  <a:gd name="connsiteX1" fmla="*/ 1333 w 1333"/>
                  <a:gd name="connsiteY1" fmla="*/ 381 h 380"/>
                  <a:gd name="connsiteX2" fmla="*/ 0 w 1333"/>
                  <a:gd name="connsiteY2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380">
                    <a:moveTo>
                      <a:pt x="0" y="381"/>
                    </a:moveTo>
                    <a:lnTo>
                      <a:pt x="1333" y="381"/>
                    </a:lnTo>
                    <a:cubicBezTo>
                      <a:pt x="1333" y="381"/>
                      <a:pt x="762" y="-476"/>
                      <a:pt x="0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5" name="任意多边形: 形状 804">
                <a:extLst>
                  <a:ext uri="{FF2B5EF4-FFF2-40B4-BE49-F238E27FC236}">
                    <a16:creationId xmlns:a16="http://schemas.microsoft.com/office/drawing/2014/main" id="{00FBCF54-1F61-633B-66A8-093FCD598F09}"/>
                  </a:ext>
                </a:extLst>
              </p:cNvPr>
              <p:cNvSpPr/>
              <p:nvPr/>
            </p:nvSpPr>
            <p:spPr>
              <a:xfrm>
                <a:off x="8530929" y="2402661"/>
                <a:ext cx="2762" cy="1090"/>
              </a:xfrm>
              <a:custGeom>
                <a:avLst/>
                <a:gdLst>
                  <a:gd name="connsiteX0" fmla="*/ 2762 w 2762"/>
                  <a:gd name="connsiteY0" fmla="*/ 0 h 1090"/>
                  <a:gd name="connsiteX1" fmla="*/ 0 w 2762"/>
                  <a:gd name="connsiteY1" fmla="*/ 667 h 1090"/>
                  <a:gd name="connsiteX2" fmla="*/ 1333 w 2762"/>
                  <a:gd name="connsiteY2" fmla="*/ 667 h 1090"/>
                  <a:gd name="connsiteX3" fmla="*/ 2762 w 2762"/>
                  <a:gd name="connsiteY3" fmla="*/ 0 h 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090">
                    <a:moveTo>
                      <a:pt x="2762" y="0"/>
                    </a:moveTo>
                    <a:lnTo>
                      <a:pt x="0" y="667"/>
                    </a:lnTo>
                    <a:cubicBezTo>
                      <a:pt x="0" y="667"/>
                      <a:pt x="0" y="1619"/>
                      <a:pt x="1333" y="667"/>
                    </a:cubicBezTo>
                    <a:cubicBezTo>
                      <a:pt x="1048" y="953"/>
                      <a:pt x="1619" y="0"/>
                      <a:pt x="2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6" name="任意多边形: 形状 805">
                <a:extLst>
                  <a:ext uri="{FF2B5EF4-FFF2-40B4-BE49-F238E27FC236}">
                    <a16:creationId xmlns:a16="http://schemas.microsoft.com/office/drawing/2014/main" id="{03CC2848-696B-8136-18B6-D099185CE86C}"/>
                  </a:ext>
                </a:extLst>
              </p:cNvPr>
              <p:cNvSpPr/>
              <p:nvPr/>
            </p:nvSpPr>
            <p:spPr>
              <a:xfrm>
                <a:off x="8535311" y="2402661"/>
                <a:ext cx="3993" cy="1524"/>
              </a:xfrm>
              <a:custGeom>
                <a:avLst/>
                <a:gdLst>
                  <a:gd name="connsiteX0" fmla="*/ 0 w 3993"/>
                  <a:gd name="connsiteY0" fmla="*/ 0 h 1524"/>
                  <a:gd name="connsiteX1" fmla="*/ 667 w 3993"/>
                  <a:gd name="connsiteY1" fmla="*/ 1524 h 1524"/>
                  <a:gd name="connsiteX2" fmla="*/ 0 w 3993"/>
                  <a:gd name="connsiteY2" fmla="*/ 0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93" h="1524">
                    <a:moveTo>
                      <a:pt x="0" y="0"/>
                    </a:moveTo>
                    <a:cubicBezTo>
                      <a:pt x="1429" y="0"/>
                      <a:pt x="3239" y="762"/>
                      <a:pt x="667" y="1524"/>
                    </a:cubicBezTo>
                    <a:cubicBezTo>
                      <a:pt x="5525" y="1429"/>
                      <a:pt x="4858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7" name="任意多边形: 形状 806">
                <a:extLst>
                  <a:ext uri="{FF2B5EF4-FFF2-40B4-BE49-F238E27FC236}">
                    <a16:creationId xmlns:a16="http://schemas.microsoft.com/office/drawing/2014/main" id="{5818D0EB-3CDA-C2AB-C3CD-79AFAD85F2D0}"/>
                  </a:ext>
                </a:extLst>
              </p:cNvPr>
              <p:cNvSpPr/>
              <p:nvPr/>
            </p:nvSpPr>
            <p:spPr>
              <a:xfrm>
                <a:off x="8547836" y="2407924"/>
                <a:ext cx="3571" cy="832"/>
              </a:xfrm>
              <a:custGeom>
                <a:avLst/>
                <a:gdLst>
                  <a:gd name="connsiteX0" fmla="*/ 48 w 3571"/>
                  <a:gd name="connsiteY0" fmla="*/ 261 h 832"/>
                  <a:gd name="connsiteX1" fmla="*/ 1953 w 3571"/>
                  <a:gd name="connsiteY1" fmla="*/ 832 h 832"/>
                  <a:gd name="connsiteX2" fmla="*/ 3572 w 3571"/>
                  <a:gd name="connsiteY2" fmla="*/ 165 h 832"/>
                  <a:gd name="connsiteX3" fmla="*/ 48 w 3571"/>
                  <a:gd name="connsiteY3" fmla="*/ 261 h 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" h="832">
                    <a:moveTo>
                      <a:pt x="48" y="261"/>
                    </a:moveTo>
                    <a:lnTo>
                      <a:pt x="1953" y="832"/>
                    </a:lnTo>
                    <a:lnTo>
                      <a:pt x="3572" y="165"/>
                    </a:lnTo>
                    <a:cubicBezTo>
                      <a:pt x="2810" y="451"/>
                      <a:pt x="-429" y="-406"/>
                      <a:pt x="48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8" name="任意多边形: 形状 807">
                <a:extLst>
                  <a:ext uri="{FF2B5EF4-FFF2-40B4-BE49-F238E27FC236}">
                    <a16:creationId xmlns:a16="http://schemas.microsoft.com/office/drawing/2014/main" id="{0C5FF170-36C1-6BF7-C942-3BDB95635025}"/>
                  </a:ext>
                </a:extLst>
              </p:cNvPr>
              <p:cNvSpPr/>
              <p:nvPr/>
            </p:nvSpPr>
            <p:spPr>
              <a:xfrm>
                <a:off x="8516261" y="2400946"/>
                <a:ext cx="2571" cy="1714"/>
              </a:xfrm>
              <a:custGeom>
                <a:avLst/>
                <a:gdLst>
                  <a:gd name="connsiteX0" fmla="*/ 0 w 2571"/>
                  <a:gd name="connsiteY0" fmla="*/ 0 h 1714"/>
                  <a:gd name="connsiteX1" fmla="*/ 1048 w 2571"/>
                  <a:gd name="connsiteY1" fmla="*/ 1714 h 1714"/>
                  <a:gd name="connsiteX2" fmla="*/ 2572 w 2571"/>
                  <a:gd name="connsiteY2" fmla="*/ 1714 h 1714"/>
                  <a:gd name="connsiteX3" fmla="*/ 0 w 2571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" h="1714">
                    <a:moveTo>
                      <a:pt x="0" y="0"/>
                    </a:moveTo>
                    <a:cubicBezTo>
                      <a:pt x="0" y="0"/>
                      <a:pt x="857" y="1143"/>
                      <a:pt x="1048" y="1714"/>
                    </a:cubicBezTo>
                    <a:lnTo>
                      <a:pt x="2572" y="1714"/>
                    </a:lnTo>
                    <a:cubicBezTo>
                      <a:pt x="1905" y="857"/>
                      <a:pt x="95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9" name="任意多边形: 形状 808">
                <a:extLst>
                  <a:ext uri="{FF2B5EF4-FFF2-40B4-BE49-F238E27FC236}">
                    <a16:creationId xmlns:a16="http://schemas.microsoft.com/office/drawing/2014/main" id="{B1248863-8835-3F6E-834F-F183F5D601F7}"/>
                  </a:ext>
                </a:extLst>
              </p:cNvPr>
              <p:cNvSpPr/>
              <p:nvPr/>
            </p:nvSpPr>
            <p:spPr>
              <a:xfrm>
                <a:off x="8514451" y="2402661"/>
                <a:ext cx="2868" cy="776"/>
              </a:xfrm>
              <a:custGeom>
                <a:avLst/>
                <a:gdLst>
                  <a:gd name="connsiteX0" fmla="*/ 2858 w 2868"/>
                  <a:gd name="connsiteY0" fmla="*/ 0 h 776"/>
                  <a:gd name="connsiteX1" fmla="*/ 0 w 2868"/>
                  <a:gd name="connsiteY1" fmla="*/ 762 h 776"/>
                  <a:gd name="connsiteX2" fmla="*/ 2858 w 2868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8" h="776">
                    <a:moveTo>
                      <a:pt x="2858" y="0"/>
                    </a:moveTo>
                    <a:lnTo>
                      <a:pt x="0" y="762"/>
                    </a:lnTo>
                    <a:cubicBezTo>
                      <a:pt x="2477" y="857"/>
                      <a:pt x="2953" y="476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0" name="任意多边形: 形状 809">
                <a:extLst>
                  <a:ext uri="{FF2B5EF4-FFF2-40B4-BE49-F238E27FC236}">
                    <a16:creationId xmlns:a16="http://schemas.microsoft.com/office/drawing/2014/main" id="{4ADC90EB-5B0D-F5B4-CAE6-821D5DA3E57D}"/>
                  </a:ext>
                </a:extLst>
              </p:cNvPr>
              <p:cNvSpPr/>
              <p:nvPr/>
            </p:nvSpPr>
            <p:spPr>
              <a:xfrm>
                <a:off x="8528262" y="2404185"/>
                <a:ext cx="5524" cy="1714"/>
              </a:xfrm>
              <a:custGeom>
                <a:avLst/>
                <a:gdLst>
                  <a:gd name="connsiteX0" fmla="*/ 952 w 5524"/>
                  <a:gd name="connsiteY0" fmla="*/ 1619 h 1714"/>
                  <a:gd name="connsiteX1" fmla="*/ 5525 w 5524"/>
                  <a:gd name="connsiteY1" fmla="*/ 0 h 1714"/>
                  <a:gd name="connsiteX2" fmla="*/ 0 w 5524"/>
                  <a:gd name="connsiteY2" fmla="*/ 1714 h 1714"/>
                  <a:gd name="connsiteX3" fmla="*/ 952 w 5524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" h="1714">
                    <a:moveTo>
                      <a:pt x="952" y="1619"/>
                    </a:moveTo>
                    <a:lnTo>
                      <a:pt x="5525" y="0"/>
                    </a:lnTo>
                    <a:lnTo>
                      <a:pt x="0" y="1714"/>
                    </a:lnTo>
                    <a:lnTo>
                      <a:pt x="952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1" name="任意多边形: 形状 810">
                <a:extLst>
                  <a:ext uri="{FF2B5EF4-FFF2-40B4-BE49-F238E27FC236}">
                    <a16:creationId xmlns:a16="http://schemas.microsoft.com/office/drawing/2014/main" id="{D72482F9-F431-BC1A-7FB3-064992CE8689}"/>
                  </a:ext>
                </a:extLst>
              </p:cNvPr>
              <p:cNvSpPr/>
              <p:nvPr/>
            </p:nvSpPr>
            <p:spPr>
              <a:xfrm>
                <a:off x="8504259" y="2399803"/>
                <a:ext cx="2857" cy="1619"/>
              </a:xfrm>
              <a:custGeom>
                <a:avLst/>
                <a:gdLst>
                  <a:gd name="connsiteX0" fmla="*/ 1238 w 2857"/>
                  <a:gd name="connsiteY0" fmla="*/ 1048 h 1619"/>
                  <a:gd name="connsiteX1" fmla="*/ 2858 w 2857"/>
                  <a:gd name="connsiteY1" fmla="*/ 0 h 1619"/>
                  <a:gd name="connsiteX2" fmla="*/ 0 w 2857"/>
                  <a:gd name="connsiteY2" fmla="*/ 1619 h 1619"/>
                  <a:gd name="connsiteX3" fmla="*/ 1238 w 2857"/>
                  <a:gd name="connsiteY3" fmla="*/ 1048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619">
                    <a:moveTo>
                      <a:pt x="1238" y="1048"/>
                    </a:moveTo>
                    <a:lnTo>
                      <a:pt x="2858" y="0"/>
                    </a:lnTo>
                    <a:lnTo>
                      <a:pt x="0" y="1619"/>
                    </a:lnTo>
                    <a:lnTo>
                      <a:pt x="1238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2" name="任意多边形: 形状 811">
                <a:extLst>
                  <a:ext uri="{FF2B5EF4-FFF2-40B4-BE49-F238E27FC236}">
                    <a16:creationId xmlns:a16="http://schemas.microsoft.com/office/drawing/2014/main" id="{ADF0CEF5-9072-6A9C-8EE3-CDEE19DA4A61}"/>
                  </a:ext>
                </a:extLst>
              </p:cNvPr>
              <p:cNvSpPr/>
              <p:nvPr/>
            </p:nvSpPr>
            <p:spPr>
              <a:xfrm>
                <a:off x="8493401" y="2399041"/>
                <a:ext cx="5334" cy="2000"/>
              </a:xfrm>
              <a:custGeom>
                <a:avLst/>
                <a:gdLst>
                  <a:gd name="connsiteX0" fmla="*/ 5048 w 5334"/>
                  <a:gd name="connsiteY0" fmla="*/ 2000 h 2000"/>
                  <a:gd name="connsiteX1" fmla="*/ 5048 w 5334"/>
                  <a:gd name="connsiteY1" fmla="*/ 0 h 2000"/>
                  <a:gd name="connsiteX2" fmla="*/ 0 w 5334"/>
                  <a:gd name="connsiteY2" fmla="*/ 1524 h 2000"/>
                  <a:gd name="connsiteX3" fmla="*/ 5048 w 5334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4" h="2000">
                    <a:moveTo>
                      <a:pt x="5048" y="2000"/>
                    </a:moveTo>
                    <a:cubicBezTo>
                      <a:pt x="6191" y="1143"/>
                      <a:pt x="3429" y="571"/>
                      <a:pt x="5048" y="0"/>
                    </a:cubicBezTo>
                    <a:cubicBezTo>
                      <a:pt x="3305" y="267"/>
                      <a:pt x="1600" y="781"/>
                      <a:pt x="0" y="1524"/>
                    </a:cubicBezTo>
                    <a:cubicBezTo>
                      <a:pt x="1695" y="1295"/>
                      <a:pt x="3429" y="1457"/>
                      <a:pt x="5048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3" name="任意多边形: 形状 812">
                <a:extLst>
                  <a:ext uri="{FF2B5EF4-FFF2-40B4-BE49-F238E27FC236}">
                    <a16:creationId xmlns:a16="http://schemas.microsoft.com/office/drawing/2014/main" id="{34FDF3D4-30A0-D28B-1AAA-9CF092E3E915}"/>
                  </a:ext>
                </a:extLst>
              </p:cNvPr>
              <p:cNvSpPr/>
              <p:nvPr/>
            </p:nvSpPr>
            <p:spPr>
              <a:xfrm>
                <a:off x="8490258" y="2400565"/>
                <a:ext cx="2476" cy="1047"/>
              </a:xfrm>
              <a:custGeom>
                <a:avLst/>
                <a:gdLst>
                  <a:gd name="connsiteX0" fmla="*/ 0 w 2476"/>
                  <a:gd name="connsiteY0" fmla="*/ 1048 h 1047"/>
                  <a:gd name="connsiteX1" fmla="*/ 2476 w 2476"/>
                  <a:gd name="connsiteY1" fmla="*/ 0 h 1047"/>
                  <a:gd name="connsiteX2" fmla="*/ 0 w 2476"/>
                  <a:gd name="connsiteY2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" h="1047">
                    <a:moveTo>
                      <a:pt x="0" y="1048"/>
                    </a:moveTo>
                    <a:lnTo>
                      <a:pt x="2476" y="0"/>
                    </a:lnTo>
                    <a:cubicBezTo>
                      <a:pt x="1600" y="210"/>
                      <a:pt x="762" y="562"/>
                      <a:pt x="0" y="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4" name="任意多边形: 形状 813">
                <a:extLst>
                  <a:ext uri="{FF2B5EF4-FFF2-40B4-BE49-F238E27FC236}">
                    <a16:creationId xmlns:a16="http://schemas.microsoft.com/office/drawing/2014/main" id="{F6940F3D-AEDE-D3B4-BE1F-9B3EACBA26F3}"/>
                  </a:ext>
                </a:extLst>
              </p:cNvPr>
              <p:cNvSpPr/>
              <p:nvPr/>
            </p:nvSpPr>
            <p:spPr>
              <a:xfrm>
                <a:off x="8507117" y="2401898"/>
                <a:ext cx="2190" cy="1333"/>
              </a:xfrm>
              <a:custGeom>
                <a:avLst/>
                <a:gdLst>
                  <a:gd name="connsiteX0" fmla="*/ 2191 w 2190"/>
                  <a:gd name="connsiteY0" fmla="*/ 1333 h 1333"/>
                  <a:gd name="connsiteX1" fmla="*/ 0 w 2190"/>
                  <a:gd name="connsiteY1" fmla="*/ 0 h 1333"/>
                  <a:gd name="connsiteX2" fmla="*/ 1048 w 2190"/>
                  <a:gd name="connsiteY2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1333">
                    <a:moveTo>
                      <a:pt x="2191" y="1333"/>
                    </a:moveTo>
                    <a:cubicBezTo>
                      <a:pt x="1705" y="581"/>
                      <a:pt x="895" y="86"/>
                      <a:pt x="0" y="0"/>
                    </a:cubicBezTo>
                    <a:lnTo>
                      <a:pt x="1048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5" name="任意多边形: 形状 814">
                <a:extLst>
                  <a:ext uri="{FF2B5EF4-FFF2-40B4-BE49-F238E27FC236}">
                    <a16:creationId xmlns:a16="http://schemas.microsoft.com/office/drawing/2014/main" id="{1A2154C9-CD12-7DAC-3AB8-AF31FB998AEF}"/>
                  </a:ext>
                </a:extLst>
              </p:cNvPr>
              <p:cNvSpPr/>
              <p:nvPr/>
            </p:nvSpPr>
            <p:spPr>
              <a:xfrm>
                <a:off x="8508641" y="240323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6" name="任意多边形: 形状 815">
                <a:extLst>
                  <a:ext uri="{FF2B5EF4-FFF2-40B4-BE49-F238E27FC236}">
                    <a16:creationId xmlns:a16="http://schemas.microsoft.com/office/drawing/2014/main" id="{9A4BDA75-DB56-D60A-03F8-2DA34ADD3E00}"/>
                  </a:ext>
                </a:extLst>
              </p:cNvPr>
              <p:cNvSpPr/>
              <p:nvPr/>
            </p:nvSpPr>
            <p:spPr>
              <a:xfrm>
                <a:off x="8509974" y="240323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7" name="任意多边形: 形状 816">
                <a:extLst>
                  <a:ext uri="{FF2B5EF4-FFF2-40B4-BE49-F238E27FC236}">
                    <a16:creationId xmlns:a16="http://schemas.microsoft.com/office/drawing/2014/main" id="{A834FAEB-1FAC-1119-DC58-BAE01ECAF514}"/>
                  </a:ext>
                </a:extLst>
              </p:cNvPr>
              <p:cNvSpPr/>
              <p:nvPr/>
            </p:nvSpPr>
            <p:spPr>
              <a:xfrm>
                <a:off x="8518664" y="2404661"/>
                <a:ext cx="3120" cy="2571"/>
              </a:xfrm>
              <a:custGeom>
                <a:avLst/>
                <a:gdLst>
                  <a:gd name="connsiteX0" fmla="*/ 3121 w 3120"/>
                  <a:gd name="connsiteY0" fmla="*/ 0 h 2571"/>
                  <a:gd name="connsiteX1" fmla="*/ 1406 w 3120"/>
                  <a:gd name="connsiteY1" fmla="*/ 2572 h 2571"/>
                  <a:gd name="connsiteX2" fmla="*/ 3121 w 3120"/>
                  <a:gd name="connsiteY2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0" h="2571">
                    <a:moveTo>
                      <a:pt x="3121" y="0"/>
                    </a:moveTo>
                    <a:cubicBezTo>
                      <a:pt x="1502" y="762"/>
                      <a:pt x="-1927" y="1524"/>
                      <a:pt x="1406" y="2572"/>
                    </a:cubicBezTo>
                    <a:cubicBezTo>
                      <a:pt x="2549" y="1714"/>
                      <a:pt x="644" y="1048"/>
                      <a:pt x="31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8" name="任意多边形: 形状 817">
                <a:extLst>
                  <a:ext uri="{FF2B5EF4-FFF2-40B4-BE49-F238E27FC236}">
                    <a16:creationId xmlns:a16="http://schemas.microsoft.com/office/drawing/2014/main" id="{B185AACD-1C43-5E54-148A-C2902C2CBEDB}"/>
                  </a:ext>
                </a:extLst>
              </p:cNvPr>
              <p:cNvSpPr/>
              <p:nvPr/>
            </p:nvSpPr>
            <p:spPr>
              <a:xfrm>
                <a:off x="8511308" y="2403613"/>
                <a:ext cx="3047" cy="1142"/>
              </a:xfrm>
              <a:custGeom>
                <a:avLst/>
                <a:gdLst>
                  <a:gd name="connsiteX0" fmla="*/ 0 w 3047"/>
                  <a:gd name="connsiteY0" fmla="*/ 1143 h 1142"/>
                  <a:gd name="connsiteX1" fmla="*/ 3048 w 3047"/>
                  <a:gd name="connsiteY1" fmla="*/ 1143 h 1142"/>
                  <a:gd name="connsiteX2" fmla="*/ 3048 w 3047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7" h="1142">
                    <a:moveTo>
                      <a:pt x="0" y="1143"/>
                    </a:moveTo>
                    <a:lnTo>
                      <a:pt x="3048" y="1143"/>
                    </a:lnTo>
                    <a:cubicBezTo>
                      <a:pt x="3048" y="1143"/>
                      <a:pt x="2381" y="381"/>
                      <a:pt x="3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9" name="任意多边形: 形状 818">
                <a:extLst>
                  <a:ext uri="{FF2B5EF4-FFF2-40B4-BE49-F238E27FC236}">
                    <a16:creationId xmlns:a16="http://schemas.microsoft.com/office/drawing/2014/main" id="{1DA53D23-A138-F98A-4E26-3DC04133896C}"/>
                  </a:ext>
                </a:extLst>
              </p:cNvPr>
              <p:cNvSpPr/>
              <p:nvPr/>
            </p:nvSpPr>
            <p:spPr>
              <a:xfrm>
                <a:off x="8509879" y="2404661"/>
                <a:ext cx="1428" cy="476"/>
              </a:xfrm>
              <a:custGeom>
                <a:avLst/>
                <a:gdLst>
                  <a:gd name="connsiteX0" fmla="*/ 0 w 1428"/>
                  <a:gd name="connsiteY0" fmla="*/ 476 h 476"/>
                  <a:gd name="connsiteX1" fmla="*/ 1429 w 1428"/>
                  <a:gd name="connsiteY1" fmla="*/ 95 h 476"/>
                  <a:gd name="connsiteX2" fmla="*/ 381 w 1428"/>
                  <a:gd name="connsiteY2" fmla="*/ 0 h 476"/>
                  <a:gd name="connsiteX3" fmla="*/ 0 w 1428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476">
                    <a:moveTo>
                      <a:pt x="0" y="476"/>
                    </a:moveTo>
                    <a:lnTo>
                      <a:pt x="1429" y="95"/>
                    </a:lnTo>
                    <a:lnTo>
                      <a:pt x="381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0" name="任意多边形: 形状 819">
                <a:extLst>
                  <a:ext uri="{FF2B5EF4-FFF2-40B4-BE49-F238E27FC236}">
                    <a16:creationId xmlns:a16="http://schemas.microsoft.com/office/drawing/2014/main" id="{8EF5D9C4-9CFE-8ACC-2E08-DA95515048E8}"/>
                  </a:ext>
                </a:extLst>
              </p:cNvPr>
              <p:cNvSpPr/>
              <p:nvPr/>
            </p:nvSpPr>
            <p:spPr>
              <a:xfrm>
                <a:off x="8491305" y="2402661"/>
                <a:ext cx="5393" cy="738"/>
              </a:xfrm>
              <a:custGeom>
                <a:avLst/>
                <a:gdLst>
                  <a:gd name="connsiteX0" fmla="*/ 4286 w 5393"/>
                  <a:gd name="connsiteY0" fmla="*/ 0 h 738"/>
                  <a:gd name="connsiteX1" fmla="*/ 0 w 5393"/>
                  <a:gd name="connsiteY1" fmla="*/ 667 h 738"/>
                  <a:gd name="connsiteX2" fmla="*/ 5143 w 5393"/>
                  <a:gd name="connsiteY2" fmla="*/ 667 h 738"/>
                  <a:gd name="connsiteX3" fmla="*/ 4286 w 5393"/>
                  <a:gd name="connsiteY3" fmla="*/ 0 h 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93" h="738">
                    <a:moveTo>
                      <a:pt x="4286" y="0"/>
                    </a:moveTo>
                    <a:cubicBezTo>
                      <a:pt x="2915" y="486"/>
                      <a:pt x="1457" y="705"/>
                      <a:pt x="0" y="667"/>
                    </a:cubicBezTo>
                    <a:cubicBezTo>
                      <a:pt x="1714" y="762"/>
                      <a:pt x="3429" y="762"/>
                      <a:pt x="5143" y="667"/>
                    </a:cubicBezTo>
                    <a:cubicBezTo>
                      <a:pt x="5143" y="667"/>
                      <a:pt x="6096" y="0"/>
                      <a:pt x="4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1" name="任意多边形: 形状 820">
                <a:extLst>
                  <a:ext uri="{FF2B5EF4-FFF2-40B4-BE49-F238E27FC236}">
                    <a16:creationId xmlns:a16="http://schemas.microsoft.com/office/drawing/2014/main" id="{6E8B3D29-8D55-D119-FF1A-494DA000CE76}"/>
                  </a:ext>
                </a:extLst>
              </p:cNvPr>
              <p:cNvSpPr/>
              <p:nvPr/>
            </p:nvSpPr>
            <p:spPr>
              <a:xfrm>
                <a:off x="8501973" y="2402661"/>
                <a:ext cx="9525" cy="296"/>
              </a:xfrm>
              <a:custGeom>
                <a:avLst/>
                <a:gdLst>
                  <a:gd name="connsiteX0" fmla="*/ 0 w 9525"/>
                  <a:gd name="connsiteY0" fmla="*/ 0 h 296"/>
                  <a:gd name="connsiteX1" fmla="*/ 0 w 9525"/>
                  <a:gd name="connsiteY1" fmla="*/ 0 h 296"/>
                  <a:gd name="connsiteX2" fmla="*/ 0 w 9525"/>
                  <a:gd name="connsiteY2" fmla="*/ 0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29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2" name="任意多边形: 形状 821">
                <a:extLst>
                  <a:ext uri="{FF2B5EF4-FFF2-40B4-BE49-F238E27FC236}">
                    <a16:creationId xmlns:a16="http://schemas.microsoft.com/office/drawing/2014/main" id="{ED7BCB53-93B1-3B68-DB67-73036CE4B13A}"/>
                  </a:ext>
                </a:extLst>
              </p:cNvPr>
              <p:cNvSpPr/>
              <p:nvPr/>
            </p:nvSpPr>
            <p:spPr>
              <a:xfrm>
                <a:off x="8475684" y="240342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3" name="任意多边形: 形状 822">
                <a:extLst>
                  <a:ext uri="{FF2B5EF4-FFF2-40B4-BE49-F238E27FC236}">
                    <a16:creationId xmlns:a16="http://schemas.microsoft.com/office/drawing/2014/main" id="{CBF42FA9-98C6-357B-0A93-AF04A3EE5BF1}"/>
                  </a:ext>
                </a:extLst>
              </p:cNvPr>
              <p:cNvSpPr/>
              <p:nvPr/>
            </p:nvSpPr>
            <p:spPr>
              <a:xfrm>
                <a:off x="8496438" y="2403994"/>
                <a:ext cx="3058" cy="278"/>
              </a:xfrm>
              <a:custGeom>
                <a:avLst/>
                <a:gdLst>
                  <a:gd name="connsiteX0" fmla="*/ 296 w 3058"/>
                  <a:gd name="connsiteY0" fmla="*/ 0 h 278"/>
                  <a:gd name="connsiteX1" fmla="*/ 3059 w 3058"/>
                  <a:gd name="connsiteY1" fmla="*/ 0 h 278"/>
                  <a:gd name="connsiteX2" fmla="*/ 11 w 3058"/>
                  <a:gd name="connsiteY2" fmla="*/ 0 h 278"/>
                  <a:gd name="connsiteX3" fmla="*/ 296 w 3058"/>
                  <a:gd name="connsiteY3" fmla="*/ 0 h 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58" h="278">
                    <a:moveTo>
                      <a:pt x="296" y="0"/>
                    </a:moveTo>
                    <a:cubicBezTo>
                      <a:pt x="1182" y="371"/>
                      <a:pt x="2173" y="371"/>
                      <a:pt x="3059" y="0"/>
                    </a:cubicBezTo>
                    <a:lnTo>
                      <a:pt x="11" y="0"/>
                    </a:lnTo>
                    <a:cubicBezTo>
                      <a:pt x="11" y="0"/>
                      <a:pt x="-85" y="95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4" name="任意多边形: 形状 823">
                <a:extLst>
                  <a:ext uri="{FF2B5EF4-FFF2-40B4-BE49-F238E27FC236}">
                    <a16:creationId xmlns:a16="http://schemas.microsoft.com/office/drawing/2014/main" id="{369D7B92-EFA0-BF87-C401-48406166868C}"/>
                  </a:ext>
                </a:extLst>
              </p:cNvPr>
              <p:cNvSpPr/>
              <p:nvPr/>
            </p:nvSpPr>
            <p:spPr>
              <a:xfrm>
                <a:off x="8486162" y="2402300"/>
                <a:ext cx="2190" cy="1026"/>
              </a:xfrm>
              <a:custGeom>
                <a:avLst/>
                <a:gdLst>
                  <a:gd name="connsiteX0" fmla="*/ 0 w 2190"/>
                  <a:gd name="connsiteY0" fmla="*/ 360 h 1026"/>
                  <a:gd name="connsiteX1" fmla="*/ 2191 w 2190"/>
                  <a:gd name="connsiteY1" fmla="*/ 1027 h 1026"/>
                  <a:gd name="connsiteX2" fmla="*/ 0 w 2190"/>
                  <a:gd name="connsiteY2" fmla="*/ 360 h 1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1026">
                    <a:moveTo>
                      <a:pt x="0" y="360"/>
                    </a:moveTo>
                    <a:lnTo>
                      <a:pt x="2191" y="1027"/>
                    </a:lnTo>
                    <a:cubicBezTo>
                      <a:pt x="1524" y="360"/>
                      <a:pt x="190" y="-497"/>
                      <a:pt x="0" y="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5" name="任意多边形: 形状 824">
                <a:extLst>
                  <a:ext uri="{FF2B5EF4-FFF2-40B4-BE49-F238E27FC236}">
                    <a16:creationId xmlns:a16="http://schemas.microsoft.com/office/drawing/2014/main" id="{0313DA88-FBC9-44E9-9175-2440227637CF}"/>
                  </a:ext>
                </a:extLst>
              </p:cNvPr>
              <p:cNvSpPr/>
              <p:nvPr/>
            </p:nvSpPr>
            <p:spPr>
              <a:xfrm>
                <a:off x="8501127" y="2402661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6" name="任意多边形: 形状 825">
                <a:extLst>
                  <a:ext uri="{FF2B5EF4-FFF2-40B4-BE49-F238E27FC236}">
                    <a16:creationId xmlns:a16="http://schemas.microsoft.com/office/drawing/2014/main" id="{CAECC1B0-792E-9A77-E929-91DC40884E48}"/>
                  </a:ext>
                </a:extLst>
              </p:cNvPr>
              <p:cNvSpPr/>
              <p:nvPr/>
            </p:nvSpPr>
            <p:spPr>
              <a:xfrm>
                <a:off x="8499497" y="2402661"/>
                <a:ext cx="2190" cy="762"/>
              </a:xfrm>
              <a:custGeom>
                <a:avLst/>
                <a:gdLst>
                  <a:gd name="connsiteX0" fmla="*/ 1714 w 2190"/>
                  <a:gd name="connsiteY0" fmla="*/ 0 h 762"/>
                  <a:gd name="connsiteX1" fmla="*/ 0 w 2190"/>
                  <a:gd name="connsiteY1" fmla="*/ 762 h 762"/>
                  <a:gd name="connsiteX2" fmla="*/ 2191 w 2190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762">
                    <a:moveTo>
                      <a:pt x="1714" y="0"/>
                    </a:moveTo>
                    <a:cubicBezTo>
                      <a:pt x="1105" y="152"/>
                      <a:pt x="524" y="410"/>
                      <a:pt x="0" y="762"/>
                    </a:cubicBezTo>
                    <a:lnTo>
                      <a:pt x="2191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7" name="任意多边形: 形状 826">
                <a:extLst>
                  <a:ext uri="{FF2B5EF4-FFF2-40B4-BE49-F238E27FC236}">
                    <a16:creationId xmlns:a16="http://schemas.microsoft.com/office/drawing/2014/main" id="{EAD6F24D-8C73-B02B-8D94-5987AE45ACA5}"/>
                  </a:ext>
                </a:extLst>
              </p:cNvPr>
              <p:cNvSpPr/>
              <p:nvPr/>
            </p:nvSpPr>
            <p:spPr>
              <a:xfrm>
                <a:off x="8467987" y="2403613"/>
                <a:ext cx="11155" cy="7810"/>
              </a:xfrm>
              <a:custGeom>
                <a:avLst/>
                <a:gdLst>
                  <a:gd name="connsiteX0" fmla="*/ 3221 w 11155"/>
                  <a:gd name="connsiteY0" fmla="*/ 7810 h 7810"/>
                  <a:gd name="connsiteX1" fmla="*/ 9698 w 11155"/>
                  <a:gd name="connsiteY1" fmla="*/ 6858 h 7810"/>
                  <a:gd name="connsiteX2" fmla="*/ 8269 w 11155"/>
                  <a:gd name="connsiteY2" fmla="*/ 0 h 7810"/>
                  <a:gd name="connsiteX3" fmla="*/ 5221 w 11155"/>
                  <a:gd name="connsiteY3" fmla="*/ 1714 h 7810"/>
                  <a:gd name="connsiteX4" fmla="*/ 9222 w 11155"/>
                  <a:gd name="connsiteY4" fmla="*/ 4191 h 7810"/>
                  <a:gd name="connsiteX5" fmla="*/ 4173 w 11155"/>
                  <a:gd name="connsiteY5" fmla="*/ 3143 h 7810"/>
                  <a:gd name="connsiteX6" fmla="*/ 77 w 11155"/>
                  <a:gd name="connsiteY6" fmla="*/ 7429 h 7810"/>
                  <a:gd name="connsiteX7" fmla="*/ 3506 w 11155"/>
                  <a:gd name="connsiteY7" fmla="*/ 6667 h 7810"/>
                  <a:gd name="connsiteX8" fmla="*/ 3221 w 11155"/>
                  <a:gd name="connsiteY8" fmla="*/ 7810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" h="7810">
                    <a:moveTo>
                      <a:pt x="3221" y="7810"/>
                    </a:moveTo>
                    <a:cubicBezTo>
                      <a:pt x="3221" y="6667"/>
                      <a:pt x="6840" y="5620"/>
                      <a:pt x="9698" y="6858"/>
                    </a:cubicBezTo>
                    <a:cubicBezTo>
                      <a:pt x="12555" y="6001"/>
                      <a:pt x="10745" y="2191"/>
                      <a:pt x="8269" y="0"/>
                    </a:cubicBezTo>
                    <a:cubicBezTo>
                      <a:pt x="8269" y="571"/>
                      <a:pt x="8269" y="952"/>
                      <a:pt x="5221" y="1714"/>
                    </a:cubicBezTo>
                    <a:cubicBezTo>
                      <a:pt x="6269" y="2286"/>
                      <a:pt x="11698" y="3143"/>
                      <a:pt x="9222" y="4191"/>
                    </a:cubicBezTo>
                    <a:cubicBezTo>
                      <a:pt x="6745" y="5239"/>
                      <a:pt x="6078" y="4191"/>
                      <a:pt x="4173" y="3143"/>
                    </a:cubicBezTo>
                    <a:cubicBezTo>
                      <a:pt x="5793" y="4667"/>
                      <a:pt x="-780" y="5334"/>
                      <a:pt x="77" y="7429"/>
                    </a:cubicBezTo>
                    <a:lnTo>
                      <a:pt x="3506" y="6667"/>
                    </a:lnTo>
                    <a:cubicBezTo>
                      <a:pt x="3506" y="6667"/>
                      <a:pt x="1982" y="7525"/>
                      <a:pt x="3221" y="7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8" name="任意多边形: 形状 827">
                <a:extLst>
                  <a:ext uri="{FF2B5EF4-FFF2-40B4-BE49-F238E27FC236}">
                    <a16:creationId xmlns:a16="http://schemas.microsoft.com/office/drawing/2014/main" id="{342CD784-F656-FE6C-5086-0C304B1E5BA1}"/>
                  </a:ext>
                </a:extLst>
              </p:cNvPr>
              <p:cNvSpPr/>
              <p:nvPr/>
            </p:nvSpPr>
            <p:spPr>
              <a:xfrm>
                <a:off x="8475970" y="2402089"/>
                <a:ext cx="6762" cy="1619"/>
              </a:xfrm>
              <a:custGeom>
                <a:avLst/>
                <a:gdLst>
                  <a:gd name="connsiteX0" fmla="*/ 5525 w 6762"/>
                  <a:gd name="connsiteY0" fmla="*/ 1619 h 1619"/>
                  <a:gd name="connsiteX1" fmla="*/ 6763 w 6762"/>
                  <a:gd name="connsiteY1" fmla="*/ 1619 h 1619"/>
                  <a:gd name="connsiteX2" fmla="*/ 2572 w 6762"/>
                  <a:gd name="connsiteY2" fmla="*/ 0 h 1619"/>
                  <a:gd name="connsiteX3" fmla="*/ 0 w 6762"/>
                  <a:gd name="connsiteY3" fmla="*/ 1429 h 1619"/>
                  <a:gd name="connsiteX4" fmla="*/ 6001 w 6762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62" h="1619">
                    <a:moveTo>
                      <a:pt x="5525" y="1619"/>
                    </a:moveTo>
                    <a:lnTo>
                      <a:pt x="6763" y="1619"/>
                    </a:lnTo>
                    <a:cubicBezTo>
                      <a:pt x="5277" y="1343"/>
                      <a:pt x="3858" y="791"/>
                      <a:pt x="2572" y="0"/>
                    </a:cubicBezTo>
                    <a:cubicBezTo>
                      <a:pt x="571" y="571"/>
                      <a:pt x="191" y="1048"/>
                      <a:pt x="0" y="1429"/>
                    </a:cubicBezTo>
                    <a:lnTo>
                      <a:pt x="6001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9" name="任意多边形: 形状 828">
                <a:extLst>
                  <a:ext uri="{FF2B5EF4-FFF2-40B4-BE49-F238E27FC236}">
                    <a16:creationId xmlns:a16="http://schemas.microsoft.com/office/drawing/2014/main" id="{9D3CD3FC-60DD-EBB0-7D87-017BBD7C9D24}"/>
                  </a:ext>
                </a:extLst>
              </p:cNvPr>
              <p:cNvSpPr/>
              <p:nvPr/>
            </p:nvSpPr>
            <p:spPr>
              <a:xfrm>
                <a:off x="8482637" y="2403137"/>
                <a:ext cx="8667" cy="3619"/>
              </a:xfrm>
              <a:custGeom>
                <a:avLst/>
                <a:gdLst>
                  <a:gd name="connsiteX0" fmla="*/ 5525 w 8667"/>
                  <a:gd name="connsiteY0" fmla="*/ 476 h 3619"/>
                  <a:gd name="connsiteX1" fmla="*/ 3429 w 8667"/>
                  <a:gd name="connsiteY1" fmla="*/ 3619 h 3619"/>
                  <a:gd name="connsiteX2" fmla="*/ 8096 w 8667"/>
                  <a:gd name="connsiteY2" fmla="*/ 2000 h 3619"/>
                  <a:gd name="connsiteX3" fmla="*/ 5620 w 8667"/>
                  <a:gd name="connsiteY3" fmla="*/ 571 h 3619"/>
                  <a:gd name="connsiteX4" fmla="*/ 8668 w 8667"/>
                  <a:gd name="connsiteY4" fmla="*/ 571 h 3619"/>
                  <a:gd name="connsiteX5" fmla="*/ 5715 w 8667"/>
                  <a:gd name="connsiteY5" fmla="*/ 0 h 3619"/>
                  <a:gd name="connsiteX6" fmla="*/ 5715 w 8667"/>
                  <a:gd name="connsiteY6" fmla="*/ 0 h 3619"/>
                  <a:gd name="connsiteX7" fmla="*/ 5715 w 8667"/>
                  <a:gd name="connsiteY7" fmla="*/ 0 h 3619"/>
                  <a:gd name="connsiteX8" fmla="*/ 5715 w 8667"/>
                  <a:gd name="connsiteY8" fmla="*/ 0 h 3619"/>
                  <a:gd name="connsiteX9" fmla="*/ 5715 w 8667"/>
                  <a:gd name="connsiteY9" fmla="*/ 0 h 3619"/>
                  <a:gd name="connsiteX10" fmla="*/ 5715 w 8667"/>
                  <a:gd name="connsiteY10" fmla="*/ 0 h 3619"/>
                  <a:gd name="connsiteX11" fmla="*/ 5715 w 8667"/>
                  <a:gd name="connsiteY11" fmla="*/ 0 h 3619"/>
                  <a:gd name="connsiteX12" fmla="*/ 5715 w 8667"/>
                  <a:gd name="connsiteY12" fmla="*/ 0 h 3619"/>
                  <a:gd name="connsiteX13" fmla="*/ 0 w 8667"/>
                  <a:gd name="connsiteY13" fmla="*/ 667 h 3619"/>
                  <a:gd name="connsiteX14" fmla="*/ 5525 w 8667"/>
                  <a:gd name="connsiteY14" fmla="*/ 476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667" h="3619">
                    <a:moveTo>
                      <a:pt x="5525" y="476"/>
                    </a:moveTo>
                    <a:cubicBezTo>
                      <a:pt x="4572" y="1714"/>
                      <a:pt x="1715" y="2286"/>
                      <a:pt x="3429" y="3619"/>
                    </a:cubicBezTo>
                    <a:cubicBezTo>
                      <a:pt x="7049" y="3619"/>
                      <a:pt x="6001" y="2572"/>
                      <a:pt x="8096" y="2000"/>
                    </a:cubicBezTo>
                    <a:cubicBezTo>
                      <a:pt x="2381" y="2000"/>
                      <a:pt x="9716" y="1333"/>
                      <a:pt x="5620" y="571"/>
                    </a:cubicBezTo>
                    <a:lnTo>
                      <a:pt x="8668" y="571"/>
                    </a:lnTo>
                    <a:lnTo>
                      <a:pt x="5715" y="0"/>
                    </a:lnTo>
                    <a:lnTo>
                      <a:pt x="5715" y="0"/>
                    </a:lnTo>
                    <a:cubicBezTo>
                      <a:pt x="5715" y="0"/>
                      <a:pt x="5715" y="0"/>
                      <a:pt x="5715" y="0"/>
                    </a:cubicBezTo>
                    <a:lnTo>
                      <a:pt x="5715" y="0"/>
                    </a:lnTo>
                    <a:cubicBezTo>
                      <a:pt x="5715" y="0"/>
                      <a:pt x="5715" y="0"/>
                      <a:pt x="5715" y="0"/>
                    </a:cubicBezTo>
                    <a:cubicBezTo>
                      <a:pt x="4096" y="0"/>
                      <a:pt x="5715" y="0"/>
                      <a:pt x="5715" y="0"/>
                    </a:cubicBezTo>
                    <a:cubicBezTo>
                      <a:pt x="5715" y="0"/>
                      <a:pt x="5715" y="0"/>
                      <a:pt x="5715" y="0"/>
                    </a:cubicBezTo>
                    <a:lnTo>
                      <a:pt x="5715" y="0"/>
                    </a:lnTo>
                    <a:lnTo>
                      <a:pt x="0" y="667"/>
                    </a:lnTo>
                    <a:cubicBezTo>
                      <a:pt x="1848" y="752"/>
                      <a:pt x="3696" y="695"/>
                      <a:pt x="5525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0" name="任意多边形: 形状 829">
                <a:extLst>
                  <a:ext uri="{FF2B5EF4-FFF2-40B4-BE49-F238E27FC236}">
                    <a16:creationId xmlns:a16="http://schemas.microsoft.com/office/drawing/2014/main" id="{A10C6B98-B3C1-A0A4-AB20-1F79A337544D}"/>
                  </a:ext>
                </a:extLst>
              </p:cNvPr>
              <p:cNvSpPr/>
              <p:nvPr/>
            </p:nvSpPr>
            <p:spPr>
              <a:xfrm>
                <a:off x="8516684" y="2409899"/>
                <a:ext cx="338" cy="9525"/>
              </a:xfrm>
              <a:custGeom>
                <a:avLst/>
                <a:gdLst>
                  <a:gd name="connsiteX0" fmla="*/ 339 w 338"/>
                  <a:gd name="connsiteY0" fmla="*/ 0 h 9525"/>
                  <a:gd name="connsiteX1" fmla="*/ 339 w 338"/>
                  <a:gd name="connsiteY1" fmla="*/ 0 h 9525"/>
                  <a:gd name="connsiteX2" fmla="*/ 339 w 338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" h="9525">
                    <a:moveTo>
                      <a:pt x="339" y="0"/>
                    </a:moveTo>
                    <a:cubicBezTo>
                      <a:pt x="339" y="0"/>
                      <a:pt x="339" y="0"/>
                      <a:pt x="339" y="0"/>
                    </a:cubicBezTo>
                    <a:cubicBezTo>
                      <a:pt x="339" y="0"/>
                      <a:pt x="-423" y="0"/>
                      <a:pt x="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1" name="任意多边形: 形状 830">
                <a:extLst>
                  <a:ext uri="{FF2B5EF4-FFF2-40B4-BE49-F238E27FC236}">
                    <a16:creationId xmlns:a16="http://schemas.microsoft.com/office/drawing/2014/main" id="{3F7FC83A-962E-6007-B0C2-C2E9061B8A2F}"/>
                  </a:ext>
                </a:extLst>
              </p:cNvPr>
              <p:cNvSpPr/>
              <p:nvPr/>
            </p:nvSpPr>
            <p:spPr>
              <a:xfrm>
                <a:off x="8511828" y="2405899"/>
                <a:ext cx="6178" cy="3786"/>
              </a:xfrm>
              <a:custGeom>
                <a:avLst/>
                <a:gdLst>
                  <a:gd name="connsiteX0" fmla="*/ 2813 w 6178"/>
                  <a:gd name="connsiteY0" fmla="*/ 3238 h 3786"/>
                  <a:gd name="connsiteX1" fmla="*/ 4909 w 6178"/>
                  <a:gd name="connsiteY1" fmla="*/ 2762 h 3786"/>
                  <a:gd name="connsiteX2" fmla="*/ 4909 w 6178"/>
                  <a:gd name="connsiteY2" fmla="*/ 3715 h 3786"/>
                  <a:gd name="connsiteX3" fmla="*/ 4909 w 6178"/>
                  <a:gd name="connsiteY3" fmla="*/ 2191 h 3786"/>
                  <a:gd name="connsiteX4" fmla="*/ 4909 w 6178"/>
                  <a:gd name="connsiteY4" fmla="*/ 2191 h 3786"/>
                  <a:gd name="connsiteX5" fmla="*/ 51 w 6178"/>
                  <a:gd name="connsiteY5" fmla="*/ 0 h 3786"/>
                  <a:gd name="connsiteX6" fmla="*/ 2813 w 6178"/>
                  <a:gd name="connsiteY6" fmla="*/ 3238 h 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78" h="3786">
                    <a:moveTo>
                      <a:pt x="2813" y="3238"/>
                    </a:moveTo>
                    <a:cubicBezTo>
                      <a:pt x="3413" y="2781"/>
                      <a:pt x="4175" y="2610"/>
                      <a:pt x="4909" y="2762"/>
                    </a:cubicBezTo>
                    <a:cubicBezTo>
                      <a:pt x="6147" y="2762"/>
                      <a:pt x="4909" y="3334"/>
                      <a:pt x="4909" y="3715"/>
                    </a:cubicBezTo>
                    <a:cubicBezTo>
                      <a:pt x="4909" y="4096"/>
                      <a:pt x="7766" y="2858"/>
                      <a:pt x="4909" y="2191"/>
                    </a:cubicBezTo>
                    <a:lnTo>
                      <a:pt x="4909" y="2191"/>
                    </a:lnTo>
                    <a:cubicBezTo>
                      <a:pt x="2527" y="2191"/>
                      <a:pt x="-425" y="191"/>
                      <a:pt x="51" y="0"/>
                    </a:cubicBezTo>
                    <a:cubicBezTo>
                      <a:pt x="670" y="1305"/>
                      <a:pt x="1623" y="2429"/>
                      <a:pt x="2813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2" name="任意多边形: 形状 831">
                <a:extLst>
                  <a:ext uri="{FF2B5EF4-FFF2-40B4-BE49-F238E27FC236}">
                    <a16:creationId xmlns:a16="http://schemas.microsoft.com/office/drawing/2014/main" id="{F14DE097-CFD8-FB98-A19E-D6B5DBC7EC3C}"/>
                  </a:ext>
                </a:extLst>
              </p:cNvPr>
              <p:cNvSpPr/>
              <p:nvPr/>
            </p:nvSpPr>
            <p:spPr>
              <a:xfrm>
                <a:off x="8496449" y="2406661"/>
                <a:ext cx="4762" cy="1714"/>
              </a:xfrm>
              <a:custGeom>
                <a:avLst/>
                <a:gdLst>
                  <a:gd name="connsiteX0" fmla="*/ 4763 w 4762"/>
                  <a:gd name="connsiteY0" fmla="*/ 0 h 1714"/>
                  <a:gd name="connsiteX1" fmla="*/ 0 w 4762"/>
                  <a:gd name="connsiteY1" fmla="*/ 667 h 1714"/>
                  <a:gd name="connsiteX2" fmla="*/ 2477 w 4762"/>
                  <a:gd name="connsiteY2" fmla="*/ 1715 h 1714"/>
                  <a:gd name="connsiteX3" fmla="*/ 2477 w 4762"/>
                  <a:gd name="connsiteY3" fmla="*/ 1143 h 1714"/>
                  <a:gd name="connsiteX4" fmla="*/ 4763 w 4762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" h="1714">
                    <a:moveTo>
                      <a:pt x="4763" y="0"/>
                    </a:moveTo>
                    <a:lnTo>
                      <a:pt x="0" y="667"/>
                    </a:lnTo>
                    <a:lnTo>
                      <a:pt x="2477" y="1715"/>
                    </a:lnTo>
                    <a:lnTo>
                      <a:pt x="2477" y="1143"/>
                    </a:lnTo>
                    <a:cubicBezTo>
                      <a:pt x="5048" y="1333"/>
                      <a:pt x="4477" y="571"/>
                      <a:pt x="4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3" name="任意多边形: 形状 832">
                <a:extLst>
                  <a:ext uri="{FF2B5EF4-FFF2-40B4-BE49-F238E27FC236}">
                    <a16:creationId xmlns:a16="http://schemas.microsoft.com/office/drawing/2014/main" id="{5FCA3B3F-74CB-832A-6456-EE2B46F10FAF}"/>
                  </a:ext>
                </a:extLst>
              </p:cNvPr>
              <p:cNvSpPr/>
              <p:nvPr/>
            </p:nvSpPr>
            <p:spPr>
              <a:xfrm>
                <a:off x="8473017" y="2401422"/>
                <a:ext cx="2762" cy="1905"/>
              </a:xfrm>
              <a:custGeom>
                <a:avLst/>
                <a:gdLst>
                  <a:gd name="connsiteX0" fmla="*/ 2096 w 2762"/>
                  <a:gd name="connsiteY0" fmla="*/ 1333 h 1905"/>
                  <a:gd name="connsiteX1" fmla="*/ 2762 w 2762"/>
                  <a:gd name="connsiteY1" fmla="*/ 0 h 1905"/>
                  <a:gd name="connsiteX2" fmla="*/ 0 w 2762"/>
                  <a:gd name="connsiteY2" fmla="*/ 1905 h 1905"/>
                  <a:gd name="connsiteX3" fmla="*/ 2096 w 2762"/>
                  <a:gd name="connsiteY3" fmla="*/ 1333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905">
                    <a:moveTo>
                      <a:pt x="2096" y="1333"/>
                    </a:moveTo>
                    <a:lnTo>
                      <a:pt x="2762" y="0"/>
                    </a:lnTo>
                    <a:lnTo>
                      <a:pt x="0" y="1905"/>
                    </a:lnTo>
                    <a:lnTo>
                      <a:pt x="2096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4" name="任意多边形: 形状 833">
                <a:extLst>
                  <a:ext uri="{FF2B5EF4-FFF2-40B4-BE49-F238E27FC236}">
                    <a16:creationId xmlns:a16="http://schemas.microsoft.com/office/drawing/2014/main" id="{4482AB8D-460F-8AB7-304B-2D35CC0689C5}"/>
                  </a:ext>
                </a:extLst>
              </p:cNvPr>
              <p:cNvSpPr/>
              <p:nvPr/>
            </p:nvSpPr>
            <p:spPr>
              <a:xfrm>
                <a:off x="8467493" y="2401803"/>
                <a:ext cx="1619" cy="1142"/>
              </a:xfrm>
              <a:custGeom>
                <a:avLst/>
                <a:gdLst>
                  <a:gd name="connsiteX0" fmla="*/ 1429 w 1619"/>
                  <a:gd name="connsiteY0" fmla="*/ 1143 h 1142"/>
                  <a:gd name="connsiteX1" fmla="*/ 1619 w 1619"/>
                  <a:gd name="connsiteY1" fmla="*/ 0 h 1142"/>
                  <a:gd name="connsiteX2" fmla="*/ 0 w 1619"/>
                  <a:gd name="connsiteY2" fmla="*/ 667 h 1142"/>
                  <a:gd name="connsiteX3" fmla="*/ 1429 w 1619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142">
                    <a:moveTo>
                      <a:pt x="1429" y="1143"/>
                    </a:moveTo>
                    <a:lnTo>
                      <a:pt x="1619" y="0"/>
                    </a:lnTo>
                    <a:lnTo>
                      <a:pt x="0" y="667"/>
                    </a:lnTo>
                    <a:lnTo>
                      <a:pt x="1429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5" name="任意多边形: 形状 834">
                <a:extLst>
                  <a:ext uri="{FF2B5EF4-FFF2-40B4-BE49-F238E27FC236}">
                    <a16:creationId xmlns:a16="http://schemas.microsoft.com/office/drawing/2014/main" id="{65960D30-D7DA-8B52-D905-E39362A0726E}"/>
                  </a:ext>
                </a:extLst>
              </p:cNvPr>
              <p:cNvSpPr/>
              <p:nvPr/>
            </p:nvSpPr>
            <p:spPr>
              <a:xfrm>
                <a:off x="8116782" y="2417329"/>
                <a:ext cx="1428" cy="9525"/>
              </a:xfrm>
              <a:custGeom>
                <a:avLst/>
                <a:gdLst>
                  <a:gd name="connsiteX0" fmla="*/ 1429 w 1428"/>
                  <a:gd name="connsiteY0" fmla="*/ 0 h 9525"/>
                  <a:gd name="connsiteX1" fmla="*/ 0 w 142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" h="9525">
                    <a:moveTo>
                      <a:pt x="1429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6" name="任意多边形: 形状 835">
                <a:extLst>
                  <a:ext uri="{FF2B5EF4-FFF2-40B4-BE49-F238E27FC236}">
                    <a16:creationId xmlns:a16="http://schemas.microsoft.com/office/drawing/2014/main" id="{7173F01B-3F8C-C7CC-202D-24420D2B2C2D}"/>
                  </a:ext>
                </a:extLst>
              </p:cNvPr>
              <p:cNvSpPr/>
              <p:nvPr/>
            </p:nvSpPr>
            <p:spPr>
              <a:xfrm>
                <a:off x="8128308" y="2416853"/>
                <a:ext cx="9525" cy="571"/>
              </a:xfrm>
              <a:custGeom>
                <a:avLst/>
                <a:gdLst>
                  <a:gd name="connsiteX0" fmla="*/ 0 w 9525"/>
                  <a:gd name="connsiteY0" fmla="*/ 571 h 571"/>
                  <a:gd name="connsiteX1" fmla="*/ 0 w 9525"/>
                  <a:gd name="connsiteY1" fmla="*/ 0 h 571"/>
                  <a:gd name="connsiteX2" fmla="*/ 0 w 9525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71">
                    <a:moveTo>
                      <a:pt x="0" y="571"/>
                    </a:moveTo>
                    <a:lnTo>
                      <a:pt x="0" y="0"/>
                    </a:lnTo>
                    <a:cubicBezTo>
                      <a:pt x="0" y="286"/>
                      <a:pt x="0" y="476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7" name="任意多边形: 形状 836">
                <a:extLst>
                  <a:ext uri="{FF2B5EF4-FFF2-40B4-BE49-F238E27FC236}">
                    <a16:creationId xmlns:a16="http://schemas.microsoft.com/office/drawing/2014/main" id="{FE5819D7-F68E-FDE9-C025-08E2E4247D67}"/>
                  </a:ext>
                </a:extLst>
              </p:cNvPr>
              <p:cNvSpPr/>
              <p:nvPr/>
            </p:nvSpPr>
            <p:spPr>
              <a:xfrm>
                <a:off x="8312211" y="2400745"/>
                <a:ext cx="4024" cy="1915"/>
              </a:xfrm>
              <a:custGeom>
                <a:avLst/>
                <a:gdLst>
                  <a:gd name="connsiteX0" fmla="*/ 4025 w 4024"/>
                  <a:gd name="connsiteY0" fmla="*/ 1916 h 1915"/>
                  <a:gd name="connsiteX1" fmla="*/ 24 w 4024"/>
                  <a:gd name="connsiteY1" fmla="*/ 487 h 1915"/>
                  <a:gd name="connsiteX2" fmla="*/ 596 w 4024"/>
                  <a:gd name="connsiteY2" fmla="*/ 1725 h 1915"/>
                  <a:gd name="connsiteX3" fmla="*/ 4025 w 4024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24" h="1915">
                    <a:moveTo>
                      <a:pt x="4025" y="1916"/>
                    </a:moveTo>
                    <a:cubicBezTo>
                      <a:pt x="2025" y="868"/>
                      <a:pt x="-261" y="-846"/>
                      <a:pt x="24" y="487"/>
                    </a:cubicBezTo>
                    <a:lnTo>
                      <a:pt x="596" y="1725"/>
                    </a:lnTo>
                    <a:cubicBezTo>
                      <a:pt x="1739" y="1535"/>
                      <a:pt x="2910" y="1592"/>
                      <a:pt x="4025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8" name="任意多边形: 形状 837">
                <a:extLst>
                  <a:ext uri="{FF2B5EF4-FFF2-40B4-BE49-F238E27FC236}">
                    <a16:creationId xmlns:a16="http://schemas.microsoft.com/office/drawing/2014/main" id="{ED247254-29E9-96FA-4681-58942922749D}"/>
                  </a:ext>
                </a:extLst>
              </p:cNvPr>
              <p:cNvSpPr/>
              <p:nvPr/>
            </p:nvSpPr>
            <p:spPr>
              <a:xfrm>
                <a:off x="8211746" y="2409423"/>
                <a:ext cx="2000" cy="1238"/>
              </a:xfrm>
              <a:custGeom>
                <a:avLst/>
                <a:gdLst>
                  <a:gd name="connsiteX0" fmla="*/ 0 w 2000"/>
                  <a:gd name="connsiteY0" fmla="*/ 1238 h 1238"/>
                  <a:gd name="connsiteX1" fmla="*/ 572 w 2000"/>
                  <a:gd name="connsiteY1" fmla="*/ 1238 h 1238"/>
                  <a:gd name="connsiteX2" fmla="*/ 2000 w 2000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1238">
                    <a:moveTo>
                      <a:pt x="0" y="1238"/>
                    </a:moveTo>
                    <a:lnTo>
                      <a:pt x="572" y="1238"/>
                    </a:lnTo>
                    <a:lnTo>
                      <a:pt x="20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9" name="任意多边形: 形状 838">
                <a:extLst>
                  <a:ext uri="{FF2B5EF4-FFF2-40B4-BE49-F238E27FC236}">
                    <a16:creationId xmlns:a16="http://schemas.microsoft.com/office/drawing/2014/main" id="{68115A10-FDD2-5C34-E928-6577B096F246}"/>
                  </a:ext>
                </a:extLst>
              </p:cNvPr>
              <p:cNvSpPr/>
              <p:nvPr/>
            </p:nvSpPr>
            <p:spPr>
              <a:xfrm>
                <a:off x="8207556" y="2415043"/>
                <a:ext cx="2762" cy="857"/>
              </a:xfrm>
              <a:custGeom>
                <a:avLst/>
                <a:gdLst>
                  <a:gd name="connsiteX0" fmla="*/ 2762 w 2762"/>
                  <a:gd name="connsiteY0" fmla="*/ 857 h 857"/>
                  <a:gd name="connsiteX1" fmla="*/ 0 w 2762"/>
                  <a:gd name="connsiteY1" fmla="*/ 0 h 857"/>
                  <a:gd name="connsiteX2" fmla="*/ 2762 w 2762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2" h="857">
                    <a:moveTo>
                      <a:pt x="2762" y="857"/>
                    </a:moveTo>
                    <a:lnTo>
                      <a:pt x="0" y="0"/>
                    </a:lnTo>
                    <a:cubicBezTo>
                      <a:pt x="895" y="371"/>
                      <a:pt x="1819" y="657"/>
                      <a:pt x="2762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0" name="任意多边形: 形状 839">
                <a:extLst>
                  <a:ext uri="{FF2B5EF4-FFF2-40B4-BE49-F238E27FC236}">
                    <a16:creationId xmlns:a16="http://schemas.microsoft.com/office/drawing/2014/main" id="{C64D20CB-73E9-96CA-89C9-157F0E8272F2}"/>
                  </a:ext>
                </a:extLst>
              </p:cNvPr>
              <p:cNvSpPr/>
              <p:nvPr/>
            </p:nvSpPr>
            <p:spPr>
              <a:xfrm>
                <a:off x="8060966" y="2418662"/>
                <a:ext cx="1729" cy="1333"/>
              </a:xfrm>
              <a:custGeom>
                <a:avLst/>
                <a:gdLst>
                  <a:gd name="connsiteX0" fmla="*/ 1715 w 1729"/>
                  <a:gd name="connsiteY0" fmla="*/ 0 h 1333"/>
                  <a:gd name="connsiteX1" fmla="*/ 0 w 1729"/>
                  <a:gd name="connsiteY1" fmla="*/ 1334 h 1333"/>
                  <a:gd name="connsiteX2" fmla="*/ 1715 w 1729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333">
                    <a:moveTo>
                      <a:pt x="1715" y="0"/>
                    </a:moveTo>
                    <a:lnTo>
                      <a:pt x="0" y="1334"/>
                    </a:lnTo>
                    <a:cubicBezTo>
                      <a:pt x="2572" y="1238"/>
                      <a:pt x="1429" y="667"/>
                      <a:pt x="1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1" name="任意多边形: 形状 840">
                <a:extLst>
                  <a:ext uri="{FF2B5EF4-FFF2-40B4-BE49-F238E27FC236}">
                    <a16:creationId xmlns:a16="http://schemas.microsoft.com/office/drawing/2014/main" id="{1A157CCC-C2A6-5F70-9DAD-C9555230DC52}"/>
                  </a:ext>
                </a:extLst>
              </p:cNvPr>
              <p:cNvSpPr/>
              <p:nvPr/>
            </p:nvSpPr>
            <p:spPr>
              <a:xfrm>
                <a:off x="8400818" y="2402661"/>
                <a:ext cx="4476" cy="1185"/>
              </a:xfrm>
              <a:custGeom>
                <a:avLst/>
                <a:gdLst>
                  <a:gd name="connsiteX0" fmla="*/ 4477 w 4476"/>
                  <a:gd name="connsiteY0" fmla="*/ 762 h 1185"/>
                  <a:gd name="connsiteX1" fmla="*/ 0 w 4476"/>
                  <a:gd name="connsiteY1" fmla="*/ 0 h 1185"/>
                  <a:gd name="connsiteX2" fmla="*/ 4477 w 4476"/>
                  <a:gd name="connsiteY2" fmla="*/ 762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6" h="1185">
                    <a:moveTo>
                      <a:pt x="4477" y="762"/>
                    </a:moveTo>
                    <a:cubicBezTo>
                      <a:pt x="3019" y="324"/>
                      <a:pt x="1514" y="67"/>
                      <a:pt x="0" y="0"/>
                    </a:cubicBezTo>
                    <a:cubicBezTo>
                      <a:pt x="2191" y="667"/>
                      <a:pt x="3715" y="1810"/>
                      <a:pt x="4477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2" name="任意多边形: 形状 841">
                <a:extLst>
                  <a:ext uri="{FF2B5EF4-FFF2-40B4-BE49-F238E27FC236}">
                    <a16:creationId xmlns:a16="http://schemas.microsoft.com/office/drawing/2014/main" id="{68CE3CA1-A4B7-C85B-42A0-A00C8C6E0B58}"/>
                  </a:ext>
                </a:extLst>
              </p:cNvPr>
              <p:cNvSpPr/>
              <p:nvPr/>
            </p:nvSpPr>
            <p:spPr>
              <a:xfrm>
                <a:off x="8120973" y="2403803"/>
                <a:ext cx="1255" cy="1018"/>
              </a:xfrm>
              <a:custGeom>
                <a:avLst/>
                <a:gdLst>
                  <a:gd name="connsiteX0" fmla="*/ 1238 w 1255"/>
                  <a:gd name="connsiteY0" fmla="*/ 0 h 1018"/>
                  <a:gd name="connsiteX1" fmla="*/ 0 w 1255"/>
                  <a:gd name="connsiteY1" fmla="*/ 762 h 1018"/>
                  <a:gd name="connsiteX2" fmla="*/ 1238 w 1255"/>
                  <a:gd name="connsiteY2" fmla="*/ 0 h 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5" h="1018">
                    <a:moveTo>
                      <a:pt x="1238" y="0"/>
                    </a:moveTo>
                    <a:cubicBezTo>
                      <a:pt x="381" y="0"/>
                      <a:pt x="0" y="0"/>
                      <a:pt x="0" y="762"/>
                    </a:cubicBezTo>
                    <a:cubicBezTo>
                      <a:pt x="0" y="1524"/>
                      <a:pt x="1429" y="381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3" name="任意多边形: 形状 842">
                <a:extLst>
                  <a:ext uri="{FF2B5EF4-FFF2-40B4-BE49-F238E27FC236}">
                    <a16:creationId xmlns:a16="http://schemas.microsoft.com/office/drawing/2014/main" id="{1219C392-893C-59E0-45C9-03CF2871A0F9}"/>
                  </a:ext>
                </a:extLst>
              </p:cNvPr>
              <p:cNvSpPr/>
              <p:nvPr/>
            </p:nvSpPr>
            <p:spPr>
              <a:xfrm>
                <a:off x="8395770" y="2402125"/>
                <a:ext cx="5048" cy="535"/>
              </a:xfrm>
              <a:custGeom>
                <a:avLst/>
                <a:gdLst>
                  <a:gd name="connsiteX0" fmla="*/ 0 w 5048"/>
                  <a:gd name="connsiteY0" fmla="*/ 536 h 535"/>
                  <a:gd name="connsiteX1" fmla="*/ 952 w 5048"/>
                  <a:gd name="connsiteY1" fmla="*/ 536 h 535"/>
                  <a:gd name="connsiteX2" fmla="*/ 5048 w 5048"/>
                  <a:gd name="connsiteY2" fmla="*/ 536 h 535"/>
                  <a:gd name="connsiteX3" fmla="*/ 0 w 5048"/>
                  <a:gd name="connsiteY3" fmla="*/ 536 h 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8" h="535">
                    <a:moveTo>
                      <a:pt x="0" y="536"/>
                    </a:moveTo>
                    <a:lnTo>
                      <a:pt x="952" y="536"/>
                    </a:lnTo>
                    <a:cubicBezTo>
                      <a:pt x="2315" y="383"/>
                      <a:pt x="3686" y="383"/>
                      <a:pt x="5048" y="536"/>
                    </a:cubicBezTo>
                    <a:cubicBezTo>
                      <a:pt x="3438" y="-179"/>
                      <a:pt x="1610" y="-179"/>
                      <a:pt x="0" y="5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4" name="任意多边形: 形状 843">
                <a:extLst>
                  <a:ext uri="{FF2B5EF4-FFF2-40B4-BE49-F238E27FC236}">
                    <a16:creationId xmlns:a16="http://schemas.microsoft.com/office/drawing/2014/main" id="{AC8ACBA0-9066-5946-144B-B43A9ED8F5A8}"/>
                  </a:ext>
                </a:extLst>
              </p:cNvPr>
              <p:cNvSpPr/>
              <p:nvPr/>
            </p:nvSpPr>
            <p:spPr>
              <a:xfrm>
                <a:off x="7861269" y="2417615"/>
                <a:ext cx="338" cy="9525"/>
              </a:xfrm>
              <a:custGeom>
                <a:avLst/>
                <a:gdLst>
                  <a:gd name="connsiteX0" fmla="*/ 339 w 338"/>
                  <a:gd name="connsiteY0" fmla="*/ 0 h 9525"/>
                  <a:gd name="connsiteX1" fmla="*/ 339 w 338"/>
                  <a:gd name="connsiteY1" fmla="*/ 0 h 9525"/>
                  <a:gd name="connsiteX2" fmla="*/ 339 w 338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" h="9525">
                    <a:moveTo>
                      <a:pt x="339" y="0"/>
                    </a:moveTo>
                    <a:lnTo>
                      <a:pt x="339" y="0"/>
                    </a:lnTo>
                    <a:cubicBezTo>
                      <a:pt x="339" y="0"/>
                      <a:pt x="-423" y="0"/>
                      <a:pt x="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5" name="任意多边形: 形状 844">
                <a:extLst>
                  <a:ext uri="{FF2B5EF4-FFF2-40B4-BE49-F238E27FC236}">
                    <a16:creationId xmlns:a16="http://schemas.microsoft.com/office/drawing/2014/main" id="{923A0C76-9817-2509-AF09-B13450C6048C}"/>
                  </a:ext>
                </a:extLst>
              </p:cNvPr>
              <p:cNvSpPr/>
              <p:nvPr/>
            </p:nvSpPr>
            <p:spPr>
              <a:xfrm>
                <a:off x="7802362" y="2404713"/>
                <a:ext cx="2095" cy="42"/>
              </a:xfrm>
              <a:custGeom>
                <a:avLst/>
                <a:gdLst>
                  <a:gd name="connsiteX0" fmla="*/ 0 w 2095"/>
                  <a:gd name="connsiteY0" fmla="*/ 43 h 42"/>
                  <a:gd name="connsiteX1" fmla="*/ 2096 w 2095"/>
                  <a:gd name="connsiteY1" fmla="*/ 43 h 42"/>
                  <a:gd name="connsiteX2" fmla="*/ 0 w 2095"/>
                  <a:gd name="connsiteY2" fmla="*/ 43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42">
                    <a:moveTo>
                      <a:pt x="0" y="43"/>
                    </a:moveTo>
                    <a:lnTo>
                      <a:pt x="2096" y="43"/>
                    </a:lnTo>
                    <a:cubicBezTo>
                      <a:pt x="1400" y="-14"/>
                      <a:pt x="695" y="-14"/>
                      <a:pt x="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6" name="任意多边形: 形状 845">
                <a:extLst>
                  <a:ext uri="{FF2B5EF4-FFF2-40B4-BE49-F238E27FC236}">
                    <a16:creationId xmlns:a16="http://schemas.microsoft.com/office/drawing/2014/main" id="{634C0B7E-6F7E-9FBD-7D92-4DB7D6CC4512}"/>
                  </a:ext>
                </a:extLst>
              </p:cNvPr>
              <p:cNvSpPr/>
              <p:nvPr/>
            </p:nvSpPr>
            <p:spPr>
              <a:xfrm>
                <a:off x="8443871" y="2402661"/>
                <a:ext cx="592" cy="9525"/>
              </a:xfrm>
              <a:custGeom>
                <a:avLst/>
                <a:gdLst>
                  <a:gd name="connsiteX0" fmla="*/ 0 w 592"/>
                  <a:gd name="connsiteY0" fmla="*/ 0 h 9525"/>
                  <a:gd name="connsiteX1" fmla="*/ 0 w 59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2" h="9525">
                    <a:moveTo>
                      <a:pt x="0" y="0"/>
                    </a:moveTo>
                    <a:cubicBezTo>
                      <a:pt x="133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7" name="任意多边形: 形状 846">
                <a:extLst>
                  <a:ext uri="{FF2B5EF4-FFF2-40B4-BE49-F238E27FC236}">
                    <a16:creationId xmlns:a16="http://schemas.microsoft.com/office/drawing/2014/main" id="{B34B0AA3-6C8A-C809-16D1-9FAFA9058688}"/>
                  </a:ext>
                </a:extLst>
              </p:cNvPr>
              <p:cNvSpPr/>
              <p:nvPr/>
            </p:nvSpPr>
            <p:spPr>
              <a:xfrm>
                <a:off x="8449776" y="2407423"/>
                <a:ext cx="571" cy="571"/>
              </a:xfrm>
              <a:custGeom>
                <a:avLst/>
                <a:gdLst>
                  <a:gd name="connsiteX0" fmla="*/ 571 w 571"/>
                  <a:gd name="connsiteY0" fmla="*/ 0 h 571"/>
                  <a:gd name="connsiteX1" fmla="*/ 0 w 571"/>
                  <a:gd name="connsiteY1" fmla="*/ 571 h 571"/>
                  <a:gd name="connsiteX2" fmla="*/ 571 w 571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571">
                    <a:moveTo>
                      <a:pt x="571" y="0"/>
                    </a:moveTo>
                    <a:cubicBezTo>
                      <a:pt x="295" y="86"/>
                      <a:pt x="86" y="295"/>
                      <a:pt x="0" y="571"/>
                    </a:cubicBezTo>
                    <a:cubicBezTo>
                      <a:pt x="86" y="295"/>
                      <a:pt x="295" y="86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8" name="任意多边形: 形状 847">
                <a:extLst>
                  <a:ext uri="{FF2B5EF4-FFF2-40B4-BE49-F238E27FC236}">
                    <a16:creationId xmlns:a16="http://schemas.microsoft.com/office/drawing/2014/main" id="{756D1095-D38A-4D51-0AF0-A69C1FD2FB80}"/>
                  </a:ext>
                </a:extLst>
              </p:cNvPr>
              <p:cNvSpPr/>
              <p:nvPr/>
            </p:nvSpPr>
            <p:spPr>
              <a:xfrm>
                <a:off x="8382625" y="2410566"/>
                <a:ext cx="84" cy="84"/>
              </a:xfrm>
              <a:custGeom>
                <a:avLst/>
                <a:gdLst>
                  <a:gd name="connsiteX0" fmla="*/ 0 w 84"/>
                  <a:gd name="connsiteY0" fmla="*/ 0 h 84"/>
                  <a:gd name="connsiteX1" fmla="*/ 0 w 84"/>
                  <a:gd name="connsiteY1" fmla="*/ 0 h 84"/>
                  <a:gd name="connsiteX2" fmla="*/ 0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9" name="任意多边形: 形状 848">
                <a:extLst>
                  <a:ext uri="{FF2B5EF4-FFF2-40B4-BE49-F238E27FC236}">
                    <a16:creationId xmlns:a16="http://schemas.microsoft.com/office/drawing/2014/main" id="{CF1D71B5-4048-8BAA-C86B-B657EF9D0915}"/>
                  </a:ext>
                </a:extLst>
              </p:cNvPr>
              <p:cNvSpPr/>
              <p:nvPr/>
            </p:nvSpPr>
            <p:spPr>
              <a:xfrm>
                <a:off x="8444252" y="2402661"/>
                <a:ext cx="1619" cy="57"/>
              </a:xfrm>
              <a:custGeom>
                <a:avLst/>
                <a:gdLst>
                  <a:gd name="connsiteX0" fmla="*/ 1619 w 1619"/>
                  <a:gd name="connsiteY0" fmla="*/ 0 h 57"/>
                  <a:gd name="connsiteX1" fmla="*/ 0 w 1619"/>
                  <a:gd name="connsiteY1" fmla="*/ 0 h 57"/>
                  <a:gd name="connsiteX2" fmla="*/ 1619 w 1619"/>
                  <a:gd name="connsiteY2" fmla="*/ 0 h 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57">
                    <a:moveTo>
                      <a:pt x="1619" y="0"/>
                    </a:moveTo>
                    <a:lnTo>
                      <a:pt x="0" y="0"/>
                    </a:lnTo>
                    <a:cubicBezTo>
                      <a:pt x="533" y="76"/>
                      <a:pt x="1086" y="76"/>
                      <a:pt x="1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0" name="任意多边形: 形状 849">
                <a:extLst>
                  <a:ext uri="{FF2B5EF4-FFF2-40B4-BE49-F238E27FC236}">
                    <a16:creationId xmlns:a16="http://schemas.microsoft.com/office/drawing/2014/main" id="{1C4BA2FA-3BDD-F4FE-29D3-CEB92985F79B}"/>
                  </a:ext>
                </a:extLst>
              </p:cNvPr>
              <p:cNvSpPr/>
              <p:nvPr/>
            </p:nvSpPr>
            <p:spPr>
              <a:xfrm>
                <a:off x="8445585" y="2402661"/>
                <a:ext cx="1238" cy="9525"/>
              </a:xfrm>
              <a:custGeom>
                <a:avLst/>
                <a:gdLst>
                  <a:gd name="connsiteX0" fmla="*/ 0 w 1238"/>
                  <a:gd name="connsiteY0" fmla="*/ 0 h 9525"/>
                  <a:gd name="connsiteX1" fmla="*/ 1238 w 1238"/>
                  <a:gd name="connsiteY1" fmla="*/ 0 h 9525"/>
                  <a:gd name="connsiteX2" fmla="*/ 0 w 1238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9525">
                    <a:moveTo>
                      <a:pt x="0" y="0"/>
                    </a:moveTo>
                    <a:lnTo>
                      <a:pt x="1238" y="0"/>
                    </a:lnTo>
                    <a:cubicBezTo>
                      <a:pt x="1238" y="0"/>
                      <a:pt x="1238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1" name="任意多边形: 形状 850">
                <a:extLst>
                  <a:ext uri="{FF2B5EF4-FFF2-40B4-BE49-F238E27FC236}">
                    <a16:creationId xmlns:a16="http://schemas.microsoft.com/office/drawing/2014/main" id="{9BF4DA6D-3061-2813-4E70-6C108C295FD9}"/>
                  </a:ext>
                </a:extLst>
              </p:cNvPr>
              <p:cNvSpPr/>
              <p:nvPr/>
            </p:nvSpPr>
            <p:spPr>
              <a:xfrm>
                <a:off x="8442061" y="2402661"/>
                <a:ext cx="2190" cy="9525"/>
              </a:xfrm>
              <a:custGeom>
                <a:avLst/>
                <a:gdLst>
                  <a:gd name="connsiteX0" fmla="*/ 0 w 2190"/>
                  <a:gd name="connsiteY0" fmla="*/ 0 h 9525"/>
                  <a:gd name="connsiteX1" fmla="*/ 2191 w 2190"/>
                  <a:gd name="connsiteY1" fmla="*/ 0 h 9525"/>
                  <a:gd name="connsiteX2" fmla="*/ 2191 w 2190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9525">
                    <a:moveTo>
                      <a:pt x="0" y="0"/>
                    </a:moveTo>
                    <a:lnTo>
                      <a:pt x="2191" y="0"/>
                    </a:lnTo>
                    <a:lnTo>
                      <a:pt x="2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2" name="任意多边形: 形状 851">
                <a:extLst>
                  <a:ext uri="{FF2B5EF4-FFF2-40B4-BE49-F238E27FC236}">
                    <a16:creationId xmlns:a16="http://schemas.microsoft.com/office/drawing/2014/main" id="{1444B6EE-CCC7-1B84-649A-6FB9676D9D15}"/>
                  </a:ext>
                </a:extLst>
              </p:cNvPr>
              <p:cNvSpPr/>
              <p:nvPr/>
            </p:nvSpPr>
            <p:spPr>
              <a:xfrm>
                <a:off x="7968109" y="2414186"/>
                <a:ext cx="940" cy="322"/>
              </a:xfrm>
              <a:custGeom>
                <a:avLst/>
                <a:gdLst>
                  <a:gd name="connsiteX0" fmla="*/ 941 w 940"/>
                  <a:gd name="connsiteY0" fmla="*/ 0 h 322"/>
                  <a:gd name="connsiteX1" fmla="*/ 941 w 940"/>
                  <a:gd name="connsiteY1" fmla="*/ 0 h 322"/>
                  <a:gd name="connsiteX2" fmla="*/ 941 w 940"/>
                  <a:gd name="connsiteY2" fmla="*/ 0 h 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0" h="322">
                    <a:moveTo>
                      <a:pt x="941" y="0"/>
                    </a:moveTo>
                    <a:lnTo>
                      <a:pt x="941" y="0"/>
                    </a:lnTo>
                    <a:cubicBezTo>
                      <a:pt x="-583" y="476"/>
                      <a:pt x="-12" y="381"/>
                      <a:pt x="9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3" name="任意多边形: 形状 852">
                <a:extLst>
                  <a:ext uri="{FF2B5EF4-FFF2-40B4-BE49-F238E27FC236}">
                    <a16:creationId xmlns:a16="http://schemas.microsoft.com/office/drawing/2014/main" id="{63056DCC-1866-D02D-32A1-EC5A79877E17}"/>
                  </a:ext>
                </a:extLst>
              </p:cNvPr>
              <p:cNvSpPr/>
              <p:nvPr/>
            </p:nvSpPr>
            <p:spPr>
              <a:xfrm>
                <a:off x="8281946" y="241628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4" name="任意多边形: 形状 853">
                <a:extLst>
                  <a:ext uri="{FF2B5EF4-FFF2-40B4-BE49-F238E27FC236}">
                    <a16:creationId xmlns:a16="http://schemas.microsoft.com/office/drawing/2014/main" id="{0186496A-F867-DE27-D7E7-9985DABF7DDD}"/>
                  </a:ext>
                </a:extLst>
              </p:cNvPr>
              <p:cNvSpPr/>
              <p:nvPr/>
            </p:nvSpPr>
            <p:spPr>
              <a:xfrm>
                <a:off x="8277278" y="2412186"/>
                <a:ext cx="4667" cy="5048"/>
              </a:xfrm>
              <a:custGeom>
                <a:avLst/>
                <a:gdLst>
                  <a:gd name="connsiteX0" fmla="*/ 0 w 4667"/>
                  <a:gd name="connsiteY0" fmla="*/ 5048 h 5048"/>
                  <a:gd name="connsiteX1" fmla="*/ 4667 w 4667"/>
                  <a:gd name="connsiteY1" fmla="*/ 4000 h 5048"/>
                  <a:gd name="connsiteX2" fmla="*/ 3429 w 4667"/>
                  <a:gd name="connsiteY2" fmla="*/ 0 h 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7" h="5048">
                    <a:moveTo>
                      <a:pt x="0" y="5048"/>
                    </a:moveTo>
                    <a:cubicBezTo>
                      <a:pt x="1210" y="3810"/>
                      <a:pt x="3038" y="3391"/>
                      <a:pt x="4667" y="4000"/>
                    </a:cubicBezTo>
                    <a:lnTo>
                      <a:pt x="34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5" name="任意多边形: 形状 854">
                <a:extLst>
                  <a:ext uri="{FF2B5EF4-FFF2-40B4-BE49-F238E27FC236}">
                    <a16:creationId xmlns:a16="http://schemas.microsoft.com/office/drawing/2014/main" id="{BE73C457-C1CB-66BB-3D1D-E126ADAABC8F}"/>
                  </a:ext>
                </a:extLst>
              </p:cNvPr>
              <p:cNvSpPr/>
              <p:nvPr/>
            </p:nvSpPr>
            <p:spPr>
              <a:xfrm>
                <a:off x="7791122" y="2398697"/>
                <a:ext cx="676656" cy="22918"/>
              </a:xfrm>
              <a:custGeom>
                <a:avLst/>
                <a:gdLst>
                  <a:gd name="connsiteX0" fmla="*/ 302705 w 676656"/>
                  <a:gd name="connsiteY0" fmla="*/ 19013 h 22918"/>
                  <a:gd name="connsiteX1" fmla="*/ 306038 w 676656"/>
                  <a:gd name="connsiteY1" fmla="*/ 20156 h 22918"/>
                  <a:gd name="connsiteX2" fmla="*/ 302228 w 676656"/>
                  <a:gd name="connsiteY2" fmla="*/ 22918 h 22918"/>
                  <a:gd name="connsiteX3" fmla="*/ 315659 w 676656"/>
                  <a:gd name="connsiteY3" fmla="*/ 18537 h 22918"/>
                  <a:gd name="connsiteX4" fmla="*/ 317849 w 676656"/>
                  <a:gd name="connsiteY4" fmla="*/ 19394 h 22918"/>
                  <a:gd name="connsiteX5" fmla="*/ 316516 w 676656"/>
                  <a:gd name="connsiteY5" fmla="*/ 19394 h 22918"/>
                  <a:gd name="connsiteX6" fmla="*/ 325088 w 676656"/>
                  <a:gd name="connsiteY6" fmla="*/ 17108 h 22918"/>
                  <a:gd name="connsiteX7" fmla="*/ 327089 w 676656"/>
                  <a:gd name="connsiteY7" fmla="*/ 18442 h 22918"/>
                  <a:gd name="connsiteX8" fmla="*/ 331375 w 676656"/>
                  <a:gd name="connsiteY8" fmla="*/ 17489 h 22918"/>
                  <a:gd name="connsiteX9" fmla="*/ 331375 w 676656"/>
                  <a:gd name="connsiteY9" fmla="*/ 18156 h 22918"/>
                  <a:gd name="connsiteX10" fmla="*/ 337852 w 676656"/>
                  <a:gd name="connsiteY10" fmla="*/ 18156 h 22918"/>
                  <a:gd name="connsiteX11" fmla="*/ 337852 w 676656"/>
                  <a:gd name="connsiteY11" fmla="*/ 18156 h 22918"/>
                  <a:gd name="connsiteX12" fmla="*/ 341948 w 676656"/>
                  <a:gd name="connsiteY12" fmla="*/ 16156 h 22918"/>
                  <a:gd name="connsiteX13" fmla="*/ 341948 w 676656"/>
                  <a:gd name="connsiteY13" fmla="*/ 17013 h 22918"/>
                  <a:gd name="connsiteX14" fmla="*/ 345472 w 676656"/>
                  <a:gd name="connsiteY14" fmla="*/ 16060 h 22918"/>
                  <a:gd name="connsiteX15" fmla="*/ 341471 w 676656"/>
                  <a:gd name="connsiteY15" fmla="*/ 17965 h 22918"/>
                  <a:gd name="connsiteX16" fmla="*/ 351758 w 676656"/>
                  <a:gd name="connsiteY16" fmla="*/ 19299 h 22918"/>
                  <a:gd name="connsiteX17" fmla="*/ 348329 w 676656"/>
                  <a:gd name="connsiteY17" fmla="*/ 19299 h 22918"/>
                  <a:gd name="connsiteX18" fmla="*/ 357092 w 676656"/>
                  <a:gd name="connsiteY18" fmla="*/ 22156 h 22918"/>
                  <a:gd name="connsiteX19" fmla="*/ 353282 w 676656"/>
                  <a:gd name="connsiteY19" fmla="*/ 17584 h 22918"/>
                  <a:gd name="connsiteX20" fmla="*/ 357949 w 676656"/>
                  <a:gd name="connsiteY20" fmla="*/ 17584 h 22918"/>
                  <a:gd name="connsiteX21" fmla="*/ 362617 w 676656"/>
                  <a:gd name="connsiteY21" fmla="*/ 18537 h 22918"/>
                  <a:gd name="connsiteX22" fmla="*/ 362617 w 676656"/>
                  <a:gd name="connsiteY22" fmla="*/ 20442 h 22918"/>
                  <a:gd name="connsiteX23" fmla="*/ 366808 w 676656"/>
                  <a:gd name="connsiteY23" fmla="*/ 18061 h 22918"/>
                  <a:gd name="connsiteX24" fmla="*/ 371285 w 676656"/>
                  <a:gd name="connsiteY24" fmla="*/ 20918 h 22918"/>
                  <a:gd name="connsiteX25" fmla="*/ 373761 w 676656"/>
                  <a:gd name="connsiteY25" fmla="*/ 18251 h 22918"/>
                  <a:gd name="connsiteX26" fmla="*/ 385667 w 676656"/>
                  <a:gd name="connsiteY26" fmla="*/ 17108 h 22918"/>
                  <a:gd name="connsiteX27" fmla="*/ 386239 w 676656"/>
                  <a:gd name="connsiteY27" fmla="*/ 18727 h 22918"/>
                  <a:gd name="connsiteX28" fmla="*/ 388811 w 676656"/>
                  <a:gd name="connsiteY28" fmla="*/ 17298 h 22918"/>
                  <a:gd name="connsiteX29" fmla="*/ 388811 w 676656"/>
                  <a:gd name="connsiteY29" fmla="*/ 17965 h 22918"/>
                  <a:gd name="connsiteX30" fmla="*/ 392430 w 676656"/>
                  <a:gd name="connsiteY30" fmla="*/ 15584 h 22918"/>
                  <a:gd name="connsiteX31" fmla="*/ 403574 w 676656"/>
                  <a:gd name="connsiteY31" fmla="*/ 16251 h 22918"/>
                  <a:gd name="connsiteX32" fmla="*/ 403574 w 676656"/>
                  <a:gd name="connsiteY32" fmla="*/ 18156 h 22918"/>
                  <a:gd name="connsiteX33" fmla="*/ 413099 w 676656"/>
                  <a:gd name="connsiteY33" fmla="*/ 15013 h 22918"/>
                  <a:gd name="connsiteX34" fmla="*/ 417100 w 676656"/>
                  <a:gd name="connsiteY34" fmla="*/ 16156 h 22918"/>
                  <a:gd name="connsiteX35" fmla="*/ 421291 w 676656"/>
                  <a:gd name="connsiteY35" fmla="*/ 11774 h 22918"/>
                  <a:gd name="connsiteX36" fmla="*/ 418719 w 676656"/>
                  <a:gd name="connsiteY36" fmla="*/ 10250 h 22918"/>
                  <a:gd name="connsiteX37" fmla="*/ 424053 w 676656"/>
                  <a:gd name="connsiteY37" fmla="*/ 9202 h 22918"/>
                  <a:gd name="connsiteX38" fmla="*/ 423291 w 676656"/>
                  <a:gd name="connsiteY38" fmla="*/ 10917 h 22918"/>
                  <a:gd name="connsiteX39" fmla="*/ 424244 w 676656"/>
                  <a:gd name="connsiteY39" fmla="*/ 10440 h 22918"/>
                  <a:gd name="connsiteX40" fmla="*/ 424244 w 676656"/>
                  <a:gd name="connsiteY40" fmla="*/ 13298 h 22918"/>
                  <a:gd name="connsiteX41" fmla="*/ 422339 w 676656"/>
                  <a:gd name="connsiteY41" fmla="*/ 12155 h 22918"/>
                  <a:gd name="connsiteX42" fmla="*/ 420148 w 676656"/>
                  <a:gd name="connsiteY42" fmla="*/ 15679 h 22918"/>
                  <a:gd name="connsiteX43" fmla="*/ 421862 w 676656"/>
                  <a:gd name="connsiteY43" fmla="*/ 15108 h 22918"/>
                  <a:gd name="connsiteX44" fmla="*/ 421862 w 676656"/>
                  <a:gd name="connsiteY44" fmla="*/ 15870 h 22918"/>
                  <a:gd name="connsiteX45" fmla="*/ 423386 w 676656"/>
                  <a:gd name="connsiteY45" fmla="*/ 15203 h 22918"/>
                  <a:gd name="connsiteX46" fmla="*/ 424624 w 676656"/>
                  <a:gd name="connsiteY46" fmla="*/ 17298 h 22918"/>
                  <a:gd name="connsiteX47" fmla="*/ 424624 w 676656"/>
                  <a:gd name="connsiteY47" fmla="*/ 16441 h 22918"/>
                  <a:gd name="connsiteX48" fmla="*/ 431578 w 676656"/>
                  <a:gd name="connsiteY48" fmla="*/ 17775 h 22918"/>
                  <a:gd name="connsiteX49" fmla="*/ 448723 w 676656"/>
                  <a:gd name="connsiteY49" fmla="*/ 11679 h 22918"/>
                  <a:gd name="connsiteX50" fmla="*/ 448151 w 676656"/>
                  <a:gd name="connsiteY50" fmla="*/ 16060 h 22918"/>
                  <a:gd name="connsiteX51" fmla="*/ 437960 w 676656"/>
                  <a:gd name="connsiteY51" fmla="*/ 16060 h 22918"/>
                  <a:gd name="connsiteX52" fmla="*/ 439103 w 676656"/>
                  <a:gd name="connsiteY52" fmla="*/ 17489 h 22918"/>
                  <a:gd name="connsiteX53" fmla="*/ 446437 w 676656"/>
                  <a:gd name="connsiteY53" fmla="*/ 15679 h 22918"/>
                  <a:gd name="connsiteX54" fmla="*/ 449866 w 676656"/>
                  <a:gd name="connsiteY54" fmla="*/ 17394 h 22918"/>
                  <a:gd name="connsiteX55" fmla="*/ 458248 w 676656"/>
                  <a:gd name="connsiteY55" fmla="*/ 14536 h 22918"/>
                  <a:gd name="connsiteX56" fmla="*/ 454057 w 676656"/>
                  <a:gd name="connsiteY56" fmla="*/ 16346 h 22918"/>
                  <a:gd name="connsiteX57" fmla="*/ 463582 w 676656"/>
                  <a:gd name="connsiteY57" fmla="*/ 14727 h 22918"/>
                  <a:gd name="connsiteX58" fmla="*/ 461867 w 676656"/>
                  <a:gd name="connsiteY58" fmla="*/ 14727 h 22918"/>
                  <a:gd name="connsiteX59" fmla="*/ 467773 w 676656"/>
                  <a:gd name="connsiteY59" fmla="*/ 15394 h 22918"/>
                  <a:gd name="connsiteX60" fmla="*/ 466915 w 676656"/>
                  <a:gd name="connsiteY60" fmla="*/ 15394 h 22918"/>
                  <a:gd name="connsiteX61" fmla="*/ 485965 w 676656"/>
                  <a:gd name="connsiteY61" fmla="*/ 12917 h 22918"/>
                  <a:gd name="connsiteX62" fmla="*/ 484823 w 676656"/>
                  <a:gd name="connsiteY62" fmla="*/ 16346 h 22918"/>
                  <a:gd name="connsiteX63" fmla="*/ 495205 w 676656"/>
                  <a:gd name="connsiteY63" fmla="*/ 7964 h 22918"/>
                  <a:gd name="connsiteX64" fmla="*/ 493014 w 676656"/>
                  <a:gd name="connsiteY64" fmla="*/ 16441 h 22918"/>
                  <a:gd name="connsiteX65" fmla="*/ 499015 w 676656"/>
                  <a:gd name="connsiteY65" fmla="*/ 16441 h 22918"/>
                  <a:gd name="connsiteX66" fmla="*/ 497967 w 676656"/>
                  <a:gd name="connsiteY66" fmla="*/ 13203 h 22918"/>
                  <a:gd name="connsiteX67" fmla="*/ 504825 w 676656"/>
                  <a:gd name="connsiteY67" fmla="*/ 16441 h 22918"/>
                  <a:gd name="connsiteX68" fmla="*/ 507302 w 676656"/>
                  <a:gd name="connsiteY68" fmla="*/ 12727 h 22918"/>
                  <a:gd name="connsiteX69" fmla="*/ 506635 w 676656"/>
                  <a:gd name="connsiteY69" fmla="*/ 16441 h 22918"/>
                  <a:gd name="connsiteX70" fmla="*/ 512255 w 676656"/>
                  <a:gd name="connsiteY70" fmla="*/ 13108 h 22918"/>
                  <a:gd name="connsiteX71" fmla="*/ 513207 w 676656"/>
                  <a:gd name="connsiteY71" fmla="*/ 16822 h 22918"/>
                  <a:gd name="connsiteX72" fmla="*/ 519589 w 676656"/>
                  <a:gd name="connsiteY72" fmla="*/ 16822 h 22918"/>
                  <a:gd name="connsiteX73" fmla="*/ 517207 w 676656"/>
                  <a:gd name="connsiteY73" fmla="*/ 15965 h 22918"/>
                  <a:gd name="connsiteX74" fmla="*/ 529781 w 676656"/>
                  <a:gd name="connsiteY74" fmla="*/ 11584 h 22918"/>
                  <a:gd name="connsiteX75" fmla="*/ 531019 w 676656"/>
                  <a:gd name="connsiteY75" fmla="*/ 16156 h 22918"/>
                  <a:gd name="connsiteX76" fmla="*/ 543115 w 676656"/>
                  <a:gd name="connsiteY76" fmla="*/ 6631 h 22918"/>
                  <a:gd name="connsiteX77" fmla="*/ 544163 w 676656"/>
                  <a:gd name="connsiteY77" fmla="*/ 7583 h 22918"/>
                  <a:gd name="connsiteX78" fmla="*/ 548449 w 676656"/>
                  <a:gd name="connsiteY78" fmla="*/ 6535 h 22918"/>
                  <a:gd name="connsiteX79" fmla="*/ 534257 w 676656"/>
                  <a:gd name="connsiteY79" fmla="*/ 16060 h 22918"/>
                  <a:gd name="connsiteX80" fmla="*/ 538448 w 676656"/>
                  <a:gd name="connsiteY80" fmla="*/ 17108 h 22918"/>
                  <a:gd name="connsiteX81" fmla="*/ 535496 w 676656"/>
                  <a:gd name="connsiteY81" fmla="*/ 18537 h 22918"/>
                  <a:gd name="connsiteX82" fmla="*/ 543782 w 676656"/>
                  <a:gd name="connsiteY82" fmla="*/ 19108 h 22918"/>
                  <a:gd name="connsiteX83" fmla="*/ 549783 w 676656"/>
                  <a:gd name="connsiteY83" fmla="*/ 15489 h 22918"/>
                  <a:gd name="connsiteX84" fmla="*/ 540258 w 676656"/>
                  <a:gd name="connsiteY84" fmla="*/ 17584 h 22918"/>
                  <a:gd name="connsiteX85" fmla="*/ 551307 w 676656"/>
                  <a:gd name="connsiteY85" fmla="*/ 12346 h 22918"/>
                  <a:gd name="connsiteX86" fmla="*/ 550355 w 676656"/>
                  <a:gd name="connsiteY86" fmla="*/ 16537 h 22918"/>
                  <a:gd name="connsiteX87" fmla="*/ 556451 w 676656"/>
                  <a:gd name="connsiteY87" fmla="*/ 15679 h 22918"/>
                  <a:gd name="connsiteX88" fmla="*/ 553974 w 676656"/>
                  <a:gd name="connsiteY88" fmla="*/ 16727 h 22918"/>
                  <a:gd name="connsiteX89" fmla="*/ 563499 w 676656"/>
                  <a:gd name="connsiteY89" fmla="*/ 15965 h 22918"/>
                  <a:gd name="connsiteX90" fmla="*/ 567690 w 676656"/>
                  <a:gd name="connsiteY90" fmla="*/ 17394 h 22918"/>
                  <a:gd name="connsiteX91" fmla="*/ 566547 w 676656"/>
                  <a:gd name="connsiteY91" fmla="*/ 6535 h 22918"/>
                  <a:gd name="connsiteX92" fmla="*/ 575215 w 676656"/>
                  <a:gd name="connsiteY92" fmla="*/ 9774 h 22918"/>
                  <a:gd name="connsiteX93" fmla="*/ 573786 w 676656"/>
                  <a:gd name="connsiteY93" fmla="*/ 15489 h 22918"/>
                  <a:gd name="connsiteX94" fmla="*/ 575596 w 676656"/>
                  <a:gd name="connsiteY94" fmla="*/ 14060 h 22918"/>
                  <a:gd name="connsiteX95" fmla="*/ 578072 w 676656"/>
                  <a:gd name="connsiteY95" fmla="*/ 15489 h 22918"/>
                  <a:gd name="connsiteX96" fmla="*/ 579501 w 676656"/>
                  <a:gd name="connsiteY96" fmla="*/ 13774 h 22918"/>
                  <a:gd name="connsiteX97" fmla="*/ 586264 w 676656"/>
                  <a:gd name="connsiteY97" fmla="*/ 13774 h 22918"/>
                  <a:gd name="connsiteX98" fmla="*/ 592455 w 676656"/>
                  <a:gd name="connsiteY98" fmla="*/ 8821 h 22918"/>
                  <a:gd name="connsiteX99" fmla="*/ 593312 w 676656"/>
                  <a:gd name="connsiteY99" fmla="*/ 10345 h 22918"/>
                  <a:gd name="connsiteX100" fmla="*/ 608552 w 676656"/>
                  <a:gd name="connsiteY100" fmla="*/ 11393 h 22918"/>
                  <a:gd name="connsiteX101" fmla="*/ 610743 w 676656"/>
                  <a:gd name="connsiteY101" fmla="*/ 13393 h 22918"/>
                  <a:gd name="connsiteX102" fmla="*/ 614077 w 676656"/>
                  <a:gd name="connsiteY102" fmla="*/ 12250 h 22918"/>
                  <a:gd name="connsiteX103" fmla="*/ 612743 w 676656"/>
                  <a:gd name="connsiteY103" fmla="*/ 14631 h 22918"/>
                  <a:gd name="connsiteX104" fmla="*/ 619887 w 676656"/>
                  <a:gd name="connsiteY104" fmla="*/ 12250 h 22918"/>
                  <a:gd name="connsiteX105" fmla="*/ 611505 w 676656"/>
                  <a:gd name="connsiteY105" fmla="*/ 12250 h 22918"/>
                  <a:gd name="connsiteX106" fmla="*/ 621887 w 676656"/>
                  <a:gd name="connsiteY106" fmla="*/ 6059 h 22918"/>
                  <a:gd name="connsiteX107" fmla="*/ 624840 w 676656"/>
                  <a:gd name="connsiteY107" fmla="*/ 7297 h 22918"/>
                  <a:gd name="connsiteX108" fmla="*/ 639985 w 676656"/>
                  <a:gd name="connsiteY108" fmla="*/ 4821 h 22918"/>
                  <a:gd name="connsiteX109" fmla="*/ 640747 w 676656"/>
                  <a:gd name="connsiteY109" fmla="*/ 9107 h 22918"/>
                  <a:gd name="connsiteX110" fmla="*/ 632079 w 676656"/>
                  <a:gd name="connsiteY110" fmla="*/ 8155 h 22918"/>
                  <a:gd name="connsiteX111" fmla="*/ 635318 w 676656"/>
                  <a:gd name="connsiteY111" fmla="*/ 8917 h 22918"/>
                  <a:gd name="connsiteX112" fmla="*/ 630079 w 676656"/>
                  <a:gd name="connsiteY112" fmla="*/ 9393 h 22918"/>
                  <a:gd name="connsiteX113" fmla="*/ 652272 w 676656"/>
                  <a:gd name="connsiteY113" fmla="*/ 10917 h 22918"/>
                  <a:gd name="connsiteX114" fmla="*/ 654558 w 676656"/>
                  <a:gd name="connsiteY114" fmla="*/ 9202 h 22918"/>
                  <a:gd name="connsiteX115" fmla="*/ 652367 w 676656"/>
                  <a:gd name="connsiteY115" fmla="*/ 9202 h 22918"/>
                  <a:gd name="connsiteX116" fmla="*/ 653701 w 676656"/>
                  <a:gd name="connsiteY116" fmla="*/ 6916 h 22918"/>
                  <a:gd name="connsiteX117" fmla="*/ 664178 w 676656"/>
                  <a:gd name="connsiteY117" fmla="*/ 5297 h 22918"/>
                  <a:gd name="connsiteX118" fmla="*/ 664940 w 676656"/>
                  <a:gd name="connsiteY118" fmla="*/ 7107 h 22918"/>
                  <a:gd name="connsiteX119" fmla="*/ 661035 w 676656"/>
                  <a:gd name="connsiteY119" fmla="*/ 6631 h 22918"/>
                  <a:gd name="connsiteX120" fmla="*/ 669322 w 676656"/>
                  <a:gd name="connsiteY120" fmla="*/ 6631 h 22918"/>
                  <a:gd name="connsiteX121" fmla="*/ 666369 w 676656"/>
                  <a:gd name="connsiteY121" fmla="*/ 5392 h 22918"/>
                  <a:gd name="connsiteX122" fmla="*/ 676656 w 676656"/>
                  <a:gd name="connsiteY122" fmla="*/ 3202 h 22918"/>
                  <a:gd name="connsiteX123" fmla="*/ 673227 w 676656"/>
                  <a:gd name="connsiteY123" fmla="*/ 1297 h 22918"/>
                  <a:gd name="connsiteX124" fmla="*/ 667417 w 676656"/>
                  <a:gd name="connsiteY124" fmla="*/ 3964 h 22918"/>
                  <a:gd name="connsiteX125" fmla="*/ 659321 w 676656"/>
                  <a:gd name="connsiteY125" fmla="*/ 820 h 22918"/>
                  <a:gd name="connsiteX126" fmla="*/ 657511 w 676656"/>
                  <a:gd name="connsiteY126" fmla="*/ 1677 h 22918"/>
                  <a:gd name="connsiteX127" fmla="*/ 656749 w 676656"/>
                  <a:gd name="connsiteY127" fmla="*/ 2249 h 22918"/>
                  <a:gd name="connsiteX128" fmla="*/ 656749 w 676656"/>
                  <a:gd name="connsiteY128" fmla="*/ 2249 h 22918"/>
                  <a:gd name="connsiteX129" fmla="*/ 656749 w 676656"/>
                  <a:gd name="connsiteY129" fmla="*/ 2249 h 22918"/>
                  <a:gd name="connsiteX130" fmla="*/ 658273 w 676656"/>
                  <a:gd name="connsiteY130" fmla="*/ 3202 h 22918"/>
                  <a:gd name="connsiteX131" fmla="*/ 650177 w 676656"/>
                  <a:gd name="connsiteY131" fmla="*/ 5202 h 22918"/>
                  <a:gd name="connsiteX132" fmla="*/ 650177 w 676656"/>
                  <a:gd name="connsiteY132" fmla="*/ 3868 h 22918"/>
                  <a:gd name="connsiteX133" fmla="*/ 647700 w 676656"/>
                  <a:gd name="connsiteY133" fmla="*/ 4916 h 22918"/>
                  <a:gd name="connsiteX134" fmla="*/ 647128 w 676656"/>
                  <a:gd name="connsiteY134" fmla="*/ 1963 h 22918"/>
                  <a:gd name="connsiteX135" fmla="*/ 643223 w 676656"/>
                  <a:gd name="connsiteY135" fmla="*/ 1963 h 22918"/>
                  <a:gd name="connsiteX136" fmla="*/ 635889 w 676656"/>
                  <a:gd name="connsiteY136" fmla="*/ 1487 h 22918"/>
                  <a:gd name="connsiteX137" fmla="*/ 632841 w 676656"/>
                  <a:gd name="connsiteY137" fmla="*/ 1963 h 22918"/>
                  <a:gd name="connsiteX138" fmla="*/ 626745 w 676656"/>
                  <a:gd name="connsiteY138" fmla="*/ 2725 h 22918"/>
                  <a:gd name="connsiteX139" fmla="*/ 626745 w 676656"/>
                  <a:gd name="connsiteY139" fmla="*/ 2725 h 22918"/>
                  <a:gd name="connsiteX140" fmla="*/ 607695 w 676656"/>
                  <a:gd name="connsiteY140" fmla="*/ 2725 h 22918"/>
                  <a:gd name="connsiteX141" fmla="*/ 600170 w 676656"/>
                  <a:gd name="connsiteY141" fmla="*/ 2725 h 22918"/>
                  <a:gd name="connsiteX142" fmla="*/ 599503 w 676656"/>
                  <a:gd name="connsiteY142" fmla="*/ 1582 h 22918"/>
                  <a:gd name="connsiteX143" fmla="*/ 590550 w 676656"/>
                  <a:gd name="connsiteY143" fmla="*/ 1582 h 22918"/>
                  <a:gd name="connsiteX144" fmla="*/ 573405 w 676656"/>
                  <a:gd name="connsiteY144" fmla="*/ 439 h 22918"/>
                  <a:gd name="connsiteX145" fmla="*/ 573405 w 676656"/>
                  <a:gd name="connsiteY145" fmla="*/ 1868 h 22918"/>
                  <a:gd name="connsiteX146" fmla="*/ 563404 w 676656"/>
                  <a:gd name="connsiteY146" fmla="*/ 2821 h 22918"/>
                  <a:gd name="connsiteX147" fmla="*/ 563404 w 676656"/>
                  <a:gd name="connsiteY147" fmla="*/ 4154 h 22918"/>
                  <a:gd name="connsiteX148" fmla="*/ 549497 w 676656"/>
                  <a:gd name="connsiteY148" fmla="*/ 3297 h 22918"/>
                  <a:gd name="connsiteX149" fmla="*/ 552164 w 676656"/>
                  <a:gd name="connsiteY149" fmla="*/ 3297 h 22918"/>
                  <a:gd name="connsiteX150" fmla="*/ 533114 w 676656"/>
                  <a:gd name="connsiteY150" fmla="*/ 3297 h 22918"/>
                  <a:gd name="connsiteX151" fmla="*/ 529685 w 676656"/>
                  <a:gd name="connsiteY151" fmla="*/ 3297 h 22918"/>
                  <a:gd name="connsiteX152" fmla="*/ 529685 w 676656"/>
                  <a:gd name="connsiteY152" fmla="*/ 3297 h 22918"/>
                  <a:gd name="connsiteX153" fmla="*/ 527685 w 676656"/>
                  <a:gd name="connsiteY153" fmla="*/ 2535 h 22918"/>
                  <a:gd name="connsiteX154" fmla="*/ 529399 w 676656"/>
                  <a:gd name="connsiteY154" fmla="*/ 3297 h 22918"/>
                  <a:gd name="connsiteX155" fmla="*/ 525018 w 676656"/>
                  <a:gd name="connsiteY155" fmla="*/ 3297 h 22918"/>
                  <a:gd name="connsiteX156" fmla="*/ 524256 w 676656"/>
                  <a:gd name="connsiteY156" fmla="*/ 1868 h 22918"/>
                  <a:gd name="connsiteX157" fmla="*/ 524256 w 676656"/>
                  <a:gd name="connsiteY157" fmla="*/ 1868 h 22918"/>
                  <a:gd name="connsiteX158" fmla="*/ 524256 w 676656"/>
                  <a:gd name="connsiteY158" fmla="*/ 3583 h 22918"/>
                  <a:gd name="connsiteX159" fmla="*/ 522065 w 676656"/>
                  <a:gd name="connsiteY159" fmla="*/ 4440 h 22918"/>
                  <a:gd name="connsiteX160" fmla="*/ 515969 w 676656"/>
                  <a:gd name="connsiteY160" fmla="*/ 2725 h 22918"/>
                  <a:gd name="connsiteX161" fmla="*/ 506444 w 676656"/>
                  <a:gd name="connsiteY161" fmla="*/ 6154 h 22918"/>
                  <a:gd name="connsiteX162" fmla="*/ 506444 w 676656"/>
                  <a:gd name="connsiteY162" fmla="*/ 6154 h 22918"/>
                  <a:gd name="connsiteX163" fmla="*/ 501110 w 676656"/>
                  <a:gd name="connsiteY163" fmla="*/ 6154 h 22918"/>
                  <a:gd name="connsiteX164" fmla="*/ 500348 w 676656"/>
                  <a:gd name="connsiteY164" fmla="*/ 4344 h 22918"/>
                  <a:gd name="connsiteX165" fmla="*/ 496348 w 676656"/>
                  <a:gd name="connsiteY165" fmla="*/ 6821 h 22918"/>
                  <a:gd name="connsiteX166" fmla="*/ 495300 w 676656"/>
                  <a:gd name="connsiteY166" fmla="*/ 3678 h 22918"/>
                  <a:gd name="connsiteX167" fmla="*/ 485775 w 676656"/>
                  <a:gd name="connsiteY167" fmla="*/ 6535 h 22918"/>
                  <a:gd name="connsiteX168" fmla="*/ 485775 w 676656"/>
                  <a:gd name="connsiteY168" fmla="*/ 5392 h 22918"/>
                  <a:gd name="connsiteX169" fmla="*/ 480060 w 676656"/>
                  <a:gd name="connsiteY169" fmla="*/ 6059 h 22918"/>
                  <a:gd name="connsiteX170" fmla="*/ 450247 w 676656"/>
                  <a:gd name="connsiteY170" fmla="*/ 3678 h 22918"/>
                  <a:gd name="connsiteX171" fmla="*/ 445103 w 676656"/>
                  <a:gd name="connsiteY171" fmla="*/ 4821 h 22918"/>
                  <a:gd name="connsiteX172" fmla="*/ 445103 w 676656"/>
                  <a:gd name="connsiteY172" fmla="*/ 2821 h 22918"/>
                  <a:gd name="connsiteX173" fmla="*/ 433673 w 676656"/>
                  <a:gd name="connsiteY173" fmla="*/ 3773 h 22918"/>
                  <a:gd name="connsiteX174" fmla="*/ 434245 w 676656"/>
                  <a:gd name="connsiteY174" fmla="*/ 2154 h 22918"/>
                  <a:gd name="connsiteX175" fmla="*/ 432054 w 676656"/>
                  <a:gd name="connsiteY175" fmla="*/ 2154 h 22918"/>
                  <a:gd name="connsiteX176" fmla="*/ 433673 w 676656"/>
                  <a:gd name="connsiteY176" fmla="*/ 1106 h 22918"/>
                  <a:gd name="connsiteX177" fmla="*/ 427482 w 676656"/>
                  <a:gd name="connsiteY177" fmla="*/ 6059 h 22918"/>
                  <a:gd name="connsiteX178" fmla="*/ 421481 w 676656"/>
                  <a:gd name="connsiteY178" fmla="*/ 6631 h 22918"/>
                  <a:gd name="connsiteX179" fmla="*/ 422243 w 676656"/>
                  <a:gd name="connsiteY179" fmla="*/ 4821 h 22918"/>
                  <a:gd name="connsiteX180" fmla="*/ 410718 w 676656"/>
                  <a:gd name="connsiteY180" fmla="*/ 5583 h 22918"/>
                  <a:gd name="connsiteX181" fmla="*/ 407670 w 676656"/>
                  <a:gd name="connsiteY181" fmla="*/ 5583 h 22918"/>
                  <a:gd name="connsiteX182" fmla="*/ 399002 w 676656"/>
                  <a:gd name="connsiteY182" fmla="*/ 5583 h 22918"/>
                  <a:gd name="connsiteX183" fmla="*/ 400145 w 676656"/>
                  <a:gd name="connsiteY183" fmla="*/ 5583 h 22918"/>
                  <a:gd name="connsiteX184" fmla="*/ 393478 w 676656"/>
                  <a:gd name="connsiteY184" fmla="*/ 6345 h 22918"/>
                  <a:gd name="connsiteX185" fmla="*/ 393478 w 676656"/>
                  <a:gd name="connsiteY185" fmla="*/ 6345 h 22918"/>
                  <a:gd name="connsiteX186" fmla="*/ 382715 w 676656"/>
                  <a:gd name="connsiteY186" fmla="*/ 5202 h 22918"/>
                  <a:gd name="connsiteX187" fmla="*/ 382715 w 676656"/>
                  <a:gd name="connsiteY187" fmla="*/ 6631 h 22918"/>
                  <a:gd name="connsiteX188" fmla="*/ 371761 w 676656"/>
                  <a:gd name="connsiteY188" fmla="*/ 6059 h 22918"/>
                  <a:gd name="connsiteX189" fmla="*/ 373380 w 676656"/>
                  <a:gd name="connsiteY189" fmla="*/ 6821 h 22918"/>
                  <a:gd name="connsiteX190" fmla="*/ 364331 w 676656"/>
                  <a:gd name="connsiteY190" fmla="*/ 2344 h 22918"/>
                  <a:gd name="connsiteX191" fmla="*/ 365951 w 676656"/>
                  <a:gd name="connsiteY191" fmla="*/ 1677 h 22918"/>
                  <a:gd name="connsiteX192" fmla="*/ 360426 w 676656"/>
                  <a:gd name="connsiteY192" fmla="*/ 3964 h 22918"/>
                  <a:gd name="connsiteX193" fmla="*/ 358426 w 676656"/>
                  <a:gd name="connsiteY193" fmla="*/ 1297 h 22918"/>
                  <a:gd name="connsiteX194" fmla="*/ 345091 w 676656"/>
                  <a:gd name="connsiteY194" fmla="*/ 2630 h 22918"/>
                  <a:gd name="connsiteX195" fmla="*/ 345091 w 676656"/>
                  <a:gd name="connsiteY195" fmla="*/ 4726 h 22918"/>
                  <a:gd name="connsiteX196" fmla="*/ 333185 w 676656"/>
                  <a:gd name="connsiteY196" fmla="*/ 4726 h 22918"/>
                  <a:gd name="connsiteX197" fmla="*/ 332518 w 676656"/>
                  <a:gd name="connsiteY197" fmla="*/ 4059 h 22918"/>
                  <a:gd name="connsiteX198" fmla="*/ 322993 w 676656"/>
                  <a:gd name="connsiteY198" fmla="*/ 6440 h 22918"/>
                  <a:gd name="connsiteX199" fmla="*/ 307372 w 676656"/>
                  <a:gd name="connsiteY199" fmla="*/ 4344 h 22918"/>
                  <a:gd name="connsiteX200" fmla="*/ 299657 w 676656"/>
                  <a:gd name="connsiteY200" fmla="*/ 4344 h 22918"/>
                  <a:gd name="connsiteX201" fmla="*/ 299657 w 676656"/>
                  <a:gd name="connsiteY201" fmla="*/ 4344 h 22918"/>
                  <a:gd name="connsiteX202" fmla="*/ 291179 w 676656"/>
                  <a:gd name="connsiteY202" fmla="*/ 6154 h 22918"/>
                  <a:gd name="connsiteX203" fmla="*/ 291179 w 676656"/>
                  <a:gd name="connsiteY203" fmla="*/ 5202 h 22918"/>
                  <a:gd name="connsiteX204" fmla="*/ 277082 w 676656"/>
                  <a:gd name="connsiteY204" fmla="*/ 6726 h 22918"/>
                  <a:gd name="connsiteX205" fmla="*/ 276511 w 676656"/>
                  <a:gd name="connsiteY205" fmla="*/ 5297 h 22918"/>
                  <a:gd name="connsiteX206" fmla="*/ 258890 w 676656"/>
                  <a:gd name="connsiteY206" fmla="*/ 4630 h 22918"/>
                  <a:gd name="connsiteX207" fmla="*/ 259652 w 676656"/>
                  <a:gd name="connsiteY207" fmla="*/ 4059 h 22918"/>
                  <a:gd name="connsiteX208" fmla="*/ 237649 w 676656"/>
                  <a:gd name="connsiteY208" fmla="*/ 5297 h 22918"/>
                  <a:gd name="connsiteX209" fmla="*/ 232315 w 676656"/>
                  <a:gd name="connsiteY209" fmla="*/ 6631 h 22918"/>
                  <a:gd name="connsiteX210" fmla="*/ 234124 w 676656"/>
                  <a:gd name="connsiteY210" fmla="*/ 9774 h 22918"/>
                  <a:gd name="connsiteX211" fmla="*/ 230505 w 676656"/>
                  <a:gd name="connsiteY211" fmla="*/ 7869 h 22918"/>
                  <a:gd name="connsiteX212" fmla="*/ 230981 w 676656"/>
                  <a:gd name="connsiteY212" fmla="*/ 7869 h 22918"/>
                  <a:gd name="connsiteX213" fmla="*/ 222694 w 676656"/>
                  <a:gd name="connsiteY213" fmla="*/ 5011 h 22918"/>
                  <a:gd name="connsiteX214" fmla="*/ 183547 w 676656"/>
                  <a:gd name="connsiteY214" fmla="*/ 3487 h 22918"/>
                  <a:gd name="connsiteX215" fmla="*/ 185071 w 676656"/>
                  <a:gd name="connsiteY215" fmla="*/ 5678 h 22918"/>
                  <a:gd name="connsiteX216" fmla="*/ 180594 w 676656"/>
                  <a:gd name="connsiteY216" fmla="*/ 5678 h 22918"/>
                  <a:gd name="connsiteX217" fmla="*/ 182213 w 676656"/>
                  <a:gd name="connsiteY217" fmla="*/ 4154 h 22918"/>
                  <a:gd name="connsiteX218" fmla="*/ 176879 w 676656"/>
                  <a:gd name="connsiteY218" fmla="*/ 5583 h 22918"/>
                  <a:gd name="connsiteX219" fmla="*/ 176879 w 676656"/>
                  <a:gd name="connsiteY219" fmla="*/ 3106 h 22918"/>
                  <a:gd name="connsiteX220" fmla="*/ 174403 w 676656"/>
                  <a:gd name="connsiteY220" fmla="*/ 3106 h 22918"/>
                  <a:gd name="connsiteX221" fmla="*/ 174974 w 676656"/>
                  <a:gd name="connsiteY221" fmla="*/ 3106 h 22918"/>
                  <a:gd name="connsiteX222" fmla="*/ 168973 w 676656"/>
                  <a:gd name="connsiteY222" fmla="*/ 4821 h 22918"/>
                  <a:gd name="connsiteX223" fmla="*/ 166783 w 676656"/>
                  <a:gd name="connsiteY223" fmla="*/ 3392 h 22918"/>
                  <a:gd name="connsiteX224" fmla="*/ 165354 w 676656"/>
                  <a:gd name="connsiteY224" fmla="*/ 3392 h 22918"/>
                  <a:gd name="connsiteX225" fmla="*/ 159830 w 676656"/>
                  <a:gd name="connsiteY225" fmla="*/ 3392 h 22918"/>
                  <a:gd name="connsiteX226" fmla="*/ 162020 w 676656"/>
                  <a:gd name="connsiteY226" fmla="*/ 5106 h 22918"/>
                  <a:gd name="connsiteX227" fmla="*/ 159353 w 676656"/>
                  <a:gd name="connsiteY227" fmla="*/ 6916 h 22918"/>
                  <a:gd name="connsiteX228" fmla="*/ 136398 w 676656"/>
                  <a:gd name="connsiteY228" fmla="*/ 5011 h 22918"/>
                  <a:gd name="connsiteX229" fmla="*/ 125444 w 676656"/>
                  <a:gd name="connsiteY229" fmla="*/ 6059 h 22918"/>
                  <a:gd name="connsiteX230" fmla="*/ 123444 w 676656"/>
                  <a:gd name="connsiteY230" fmla="*/ 8059 h 22918"/>
                  <a:gd name="connsiteX231" fmla="*/ 113919 w 676656"/>
                  <a:gd name="connsiteY231" fmla="*/ 3487 h 22918"/>
                  <a:gd name="connsiteX232" fmla="*/ 107728 w 676656"/>
                  <a:gd name="connsiteY232" fmla="*/ 6631 h 22918"/>
                  <a:gd name="connsiteX233" fmla="*/ 105251 w 676656"/>
                  <a:gd name="connsiteY233" fmla="*/ 4249 h 22918"/>
                  <a:gd name="connsiteX234" fmla="*/ 80486 w 676656"/>
                  <a:gd name="connsiteY234" fmla="*/ 3773 h 22918"/>
                  <a:gd name="connsiteX235" fmla="*/ 79915 w 676656"/>
                  <a:gd name="connsiteY235" fmla="*/ 5869 h 22918"/>
                  <a:gd name="connsiteX236" fmla="*/ 75248 w 676656"/>
                  <a:gd name="connsiteY236" fmla="*/ 3297 h 22918"/>
                  <a:gd name="connsiteX237" fmla="*/ 70390 w 676656"/>
                  <a:gd name="connsiteY237" fmla="*/ 4440 h 22918"/>
                  <a:gd name="connsiteX238" fmla="*/ 70390 w 676656"/>
                  <a:gd name="connsiteY238" fmla="*/ 5678 h 22918"/>
                  <a:gd name="connsiteX239" fmla="*/ 17145 w 676656"/>
                  <a:gd name="connsiteY239" fmla="*/ 3011 h 22918"/>
                  <a:gd name="connsiteX240" fmla="*/ 16097 w 676656"/>
                  <a:gd name="connsiteY240" fmla="*/ 4154 h 22918"/>
                  <a:gd name="connsiteX241" fmla="*/ 16097 w 676656"/>
                  <a:gd name="connsiteY241" fmla="*/ 6154 h 22918"/>
                  <a:gd name="connsiteX242" fmla="*/ 8668 w 676656"/>
                  <a:gd name="connsiteY242" fmla="*/ 4249 h 22918"/>
                  <a:gd name="connsiteX243" fmla="*/ 0 w 676656"/>
                  <a:gd name="connsiteY243" fmla="*/ 6154 h 22918"/>
                  <a:gd name="connsiteX244" fmla="*/ 2286 w 676656"/>
                  <a:gd name="connsiteY244" fmla="*/ 6154 h 22918"/>
                  <a:gd name="connsiteX245" fmla="*/ 6191 w 676656"/>
                  <a:gd name="connsiteY245" fmla="*/ 13774 h 22918"/>
                  <a:gd name="connsiteX246" fmla="*/ 21146 w 676656"/>
                  <a:gd name="connsiteY246" fmla="*/ 13774 h 22918"/>
                  <a:gd name="connsiteX247" fmla="*/ 21146 w 676656"/>
                  <a:gd name="connsiteY247" fmla="*/ 15298 h 22918"/>
                  <a:gd name="connsiteX248" fmla="*/ 27623 w 676656"/>
                  <a:gd name="connsiteY248" fmla="*/ 14346 h 22918"/>
                  <a:gd name="connsiteX249" fmla="*/ 27623 w 676656"/>
                  <a:gd name="connsiteY249" fmla="*/ 14346 h 22918"/>
                  <a:gd name="connsiteX250" fmla="*/ 50864 w 676656"/>
                  <a:gd name="connsiteY250" fmla="*/ 15965 h 22918"/>
                  <a:gd name="connsiteX251" fmla="*/ 50197 w 676656"/>
                  <a:gd name="connsiteY251" fmla="*/ 14631 h 22918"/>
                  <a:gd name="connsiteX252" fmla="*/ 53816 w 676656"/>
                  <a:gd name="connsiteY252" fmla="*/ 15584 h 22918"/>
                  <a:gd name="connsiteX253" fmla="*/ 50006 w 676656"/>
                  <a:gd name="connsiteY253" fmla="*/ 13108 h 22918"/>
                  <a:gd name="connsiteX254" fmla="*/ 67437 w 676656"/>
                  <a:gd name="connsiteY254" fmla="*/ 16346 h 22918"/>
                  <a:gd name="connsiteX255" fmla="*/ 69914 w 676656"/>
                  <a:gd name="connsiteY255" fmla="*/ 14822 h 22918"/>
                  <a:gd name="connsiteX256" fmla="*/ 70771 w 676656"/>
                  <a:gd name="connsiteY256" fmla="*/ 15679 h 22918"/>
                  <a:gd name="connsiteX257" fmla="*/ 71628 w 676656"/>
                  <a:gd name="connsiteY257" fmla="*/ 14536 h 22918"/>
                  <a:gd name="connsiteX258" fmla="*/ 75057 w 676656"/>
                  <a:gd name="connsiteY258" fmla="*/ 16537 h 22918"/>
                  <a:gd name="connsiteX259" fmla="*/ 72961 w 676656"/>
                  <a:gd name="connsiteY259" fmla="*/ 16537 h 22918"/>
                  <a:gd name="connsiteX260" fmla="*/ 82486 w 676656"/>
                  <a:gd name="connsiteY260" fmla="*/ 16537 h 22918"/>
                  <a:gd name="connsiteX261" fmla="*/ 79153 w 676656"/>
                  <a:gd name="connsiteY261" fmla="*/ 15965 h 22918"/>
                  <a:gd name="connsiteX262" fmla="*/ 108680 w 676656"/>
                  <a:gd name="connsiteY262" fmla="*/ 14536 h 22918"/>
                  <a:gd name="connsiteX263" fmla="*/ 108014 w 676656"/>
                  <a:gd name="connsiteY263" fmla="*/ 13869 h 22918"/>
                  <a:gd name="connsiteX264" fmla="*/ 120968 w 676656"/>
                  <a:gd name="connsiteY264" fmla="*/ 13869 h 22918"/>
                  <a:gd name="connsiteX265" fmla="*/ 120968 w 676656"/>
                  <a:gd name="connsiteY265" fmla="*/ 13869 h 22918"/>
                  <a:gd name="connsiteX266" fmla="*/ 126492 w 676656"/>
                  <a:gd name="connsiteY266" fmla="*/ 13012 h 22918"/>
                  <a:gd name="connsiteX267" fmla="*/ 127635 w 676656"/>
                  <a:gd name="connsiteY267" fmla="*/ 15394 h 22918"/>
                  <a:gd name="connsiteX268" fmla="*/ 136112 w 676656"/>
                  <a:gd name="connsiteY268" fmla="*/ 11869 h 22918"/>
                  <a:gd name="connsiteX269" fmla="*/ 137255 w 676656"/>
                  <a:gd name="connsiteY269" fmla="*/ 13012 h 22918"/>
                  <a:gd name="connsiteX270" fmla="*/ 142875 w 676656"/>
                  <a:gd name="connsiteY270" fmla="*/ 11202 h 22918"/>
                  <a:gd name="connsiteX271" fmla="*/ 141732 w 676656"/>
                  <a:gd name="connsiteY271" fmla="*/ 14060 h 22918"/>
                  <a:gd name="connsiteX272" fmla="*/ 157067 w 676656"/>
                  <a:gd name="connsiteY272" fmla="*/ 15203 h 22918"/>
                  <a:gd name="connsiteX273" fmla="*/ 152305 w 676656"/>
                  <a:gd name="connsiteY273" fmla="*/ 12822 h 22918"/>
                  <a:gd name="connsiteX274" fmla="*/ 157734 w 676656"/>
                  <a:gd name="connsiteY274" fmla="*/ 10917 h 22918"/>
                  <a:gd name="connsiteX275" fmla="*/ 168307 w 676656"/>
                  <a:gd name="connsiteY275" fmla="*/ 14727 h 22918"/>
                  <a:gd name="connsiteX276" fmla="*/ 166973 w 676656"/>
                  <a:gd name="connsiteY276" fmla="*/ 14727 h 22918"/>
                  <a:gd name="connsiteX277" fmla="*/ 174498 w 676656"/>
                  <a:gd name="connsiteY277" fmla="*/ 14727 h 22918"/>
                  <a:gd name="connsiteX278" fmla="*/ 178784 w 676656"/>
                  <a:gd name="connsiteY278" fmla="*/ 12536 h 22918"/>
                  <a:gd name="connsiteX279" fmla="*/ 172974 w 676656"/>
                  <a:gd name="connsiteY279" fmla="*/ 13012 h 22918"/>
                  <a:gd name="connsiteX280" fmla="*/ 184690 w 676656"/>
                  <a:gd name="connsiteY280" fmla="*/ 11012 h 22918"/>
                  <a:gd name="connsiteX281" fmla="*/ 181547 w 676656"/>
                  <a:gd name="connsiteY281" fmla="*/ 12441 h 22918"/>
                  <a:gd name="connsiteX282" fmla="*/ 186309 w 676656"/>
                  <a:gd name="connsiteY282" fmla="*/ 12441 h 22918"/>
                  <a:gd name="connsiteX283" fmla="*/ 175736 w 676656"/>
                  <a:gd name="connsiteY283" fmla="*/ 14727 h 22918"/>
                  <a:gd name="connsiteX284" fmla="*/ 180594 w 676656"/>
                  <a:gd name="connsiteY284" fmla="*/ 15489 h 22918"/>
                  <a:gd name="connsiteX285" fmla="*/ 191072 w 676656"/>
                  <a:gd name="connsiteY285" fmla="*/ 13489 h 22918"/>
                  <a:gd name="connsiteX286" fmla="*/ 191072 w 676656"/>
                  <a:gd name="connsiteY286" fmla="*/ 14917 h 22918"/>
                  <a:gd name="connsiteX287" fmla="*/ 194405 w 676656"/>
                  <a:gd name="connsiteY287" fmla="*/ 14060 h 22918"/>
                  <a:gd name="connsiteX288" fmla="*/ 192215 w 676656"/>
                  <a:gd name="connsiteY288" fmla="*/ 15870 h 22918"/>
                  <a:gd name="connsiteX289" fmla="*/ 201740 w 676656"/>
                  <a:gd name="connsiteY289" fmla="*/ 16346 h 22918"/>
                  <a:gd name="connsiteX290" fmla="*/ 197263 w 676656"/>
                  <a:gd name="connsiteY290" fmla="*/ 13679 h 22918"/>
                  <a:gd name="connsiteX291" fmla="*/ 211836 w 676656"/>
                  <a:gd name="connsiteY291" fmla="*/ 16632 h 22918"/>
                  <a:gd name="connsiteX292" fmla="*/ 208978 w 676656"/>
                  <a:gd name="connsiteY292" fmla="*/ 15108 h 22918"/>
                  <a:gd name="connsiteX293" fmla="*/ 214313 w 676656"/>
                  <a:gd name="connsiteY293" fmla="*/ 16727 h 22918"/>
                  <a:gd name="connsiteX294" fmla="*/ 216027 w 676656"/>
                  <a:gd name="connsiteY294" fmla="*/ 14441 h 22918"/>
                  <a:gd name="connsiteX295" fmla="*/ 221932 w 676656"/>
                  <a:gd name="connsiteY295" fmla="*/ 13203 h 22918"/>
                  <a:gd name="connsiteX296" fmla="*/ 221932 w 676656"/>
                  <a:gd name="connsiteY296" fmla="*/ 14631 h 22918"/>
                  <a:gd name="connsiteX297" fmla="*/ 230410 w 676656"/>
                  <a:gd name="connsiteY297" fmla="*/ 12727 h 22918"/>
                  <a:gd name="connsiteX298" fmla="*/ 227648 w 676656"/>
                  <a:gd name="connsiteY298" fmla="*/ 14727 h 22918"/>
                  <a:gd name="connsiteX299" fmla="*/ 231077 w 676656"/>
                  <a:gd name="connsiteY299" fmla="*/ 14727 h 22918"/>
                  <a:gd name="connsiteX300" fmla="*/ 230410 w 676656"/>
                  <a:gd name="connsiteY300" fmla="*/ 16251 h 22918"/>
                  <a:gd name="connsiteX301" fmla="*/ 238887 w 676656"/>
                  <a:gd name="connsiteY301" fmla="*/ 16251 h 22918"/>
                  <a:gd name="connsiteX302" fmla="*/ 242506 w 676656"/>
                  <a:gd name="connsiteY302" fmla="*/ 13584 h 22918"/>
                  <a:gd name="connsiteX303" fmla="*/ 245840 w 676656"/>
                  <a:gd name="connsiteY303" fmla="*/ 14727 h 22918"/>
                  <a:gd name="connsiteX304" fmla="*/ 241744 w 676656"/>
                  <a:gd name="connsiteY304" fmla="*/ 15489 h 22918"/>
                  <a:gd name="connsiteX305" fmla="*/ 240506 w 676656"/>
                  <a:gd name="connsiteY305" fmla="*/ 16822 h 22918"/>
                  <a:gd name="connsiteX306" fmla="*/ 248031 w 676656"/>
                  <a:gd name="connsiteY306" fmla="*/ 16822 h 22918"/>
                  <a:gd name="connsiteX307" fmla="*/ 246317 w 676656"/>
                  <a:gd name="connsiteY307" fmla="*/ 16822 h 22918"/>
                  <a:gd name="connsiteX308" fmla="*/ 252889 w 676656"/>
                  <a:gd name="connsiteY308" fmla="*/ 14822 h 22918"/>
                  <a:gd name="connsiteX309" fmla="*/ 252317 w 676656"/>
                  <a:gd name="connsiteY309" fmla="*/ 16156 h 22918"/>
                  <a:gd name="connsiteX310" fmla="*/ 256508 w 676656"/>
                  <a:gd name="connsiteY310" fmla="*/ 15298 h 22918"/>
                  <a:gd name="connsiteX311" fmla="*/ 253365 w 676656"/>
                  <a:gd name="connsiteY311" fmla="*/ 18156 h 22918"/>
                  <a:gd name="connsiteX312" fmla="*/ 259652 w 676656"/>
                  <a:gd name="connsiteY312" fmla="*/ 16822 h 22918"/>
                  <a:gd name="connsiteX313" fmla="*/ 262033 w 676656"/>
                  <a:gd name="connsiteY313" fmla="*/ 18632 h 22918"/>
                  <a:gd name="connsiteX314" fmla="*/ 275177 w 676656"/>
                  <a:gd name="connsiteY314" fmla="*/ 17298 h 22918"/>
                  <a:gd name="connsiteX315" fmla="*/ 276892 w 676656"/>
                  <a:gd name="connsiteY315" fmla="*/ 16727 h 22918"/>
                  <a:gd name="connsiteX316" fmla="*/ 290227 w 676656"/>
                  <a:gd name="connsiteY316" fmla="*/ 16727 h 22918"/>
                  <a:gd name="connsiteX317" fmla="*/ 293180 w 676656"/>
                  <a:gd name="connsiteY317" fmla="*/ 18823 h 22918"/>
                  <a:gd name="connsiteX318" fmla="*/ 295942 w 676656"/>
                  <a:gd name="connsiteY318" fmla="*/ 15394 h 22918"/>
                  <a:gd name="connsiteX319" fmla="*/ 299371 w 676656"/>
                  <a:gd name="connsiteY319" fmla="*/ 17775 h 22918"/>
                  <a:gd name="connsiteX320" fmla="*/ 310134 w 676656"/>
                  <a:gd name="connsiteY320" fmla="*/ 16251 h 22918"/>
                  <a:gd name="connsiteX321" fmla="*/ 302705 w 676656"/>
                  <a:gd name="connsiteY321" fmla="*/ 19013 h 22918"/>
                  <a:gd name="connsiteX322" fmla="*/ 352425 w 676656"/>
                  <a:gd name="connsiteY322" fmla="*/ 18061 h 22918"/>
                  <a:gd name="connsiteX323" fmla="*/ 348806 w 676656"/>
                  <a:gd name="connsiteY323" fmla="*/ 18061 h 22918"/>
                  <a:gd name="connsiteX324" fmla="*/ 352425 w 676656"/>
                  <a:gd name="connsiteY324" fmla="*/ 18061 h 22918"/>
                  <a:gd name="connsiteX325" fmla="*/ 427958 w 676656"/>
                  <a:gd name="connsiteY325" fmla="*/ 14631 h 22918"/>
                  <a:gd name="connsiteX326" fmla="*/ 424815 w 676656"/>
                  <a:gd name="connsiteY326" fmla="*/ 14631 h 22918"/>
                  <a:gd name="connsiteX327" fmla="*/ 427958 w 676656"/>
                  <a:gd name="connsiteY327" fmla="*/ 14631 h 22918"/>
                  <a:gd name="connsiteX328" fmla="*/ 638365 w 676656"/>
                  <a:gd name="connsiteY328" fmla="*/ 5106 h 22918"/>
                  <a:gd name="connsiteX329" fmla="*/ 638365 w 676656"/>
                  <a:gd name="connsiteY329" fmla="*/ 5106 h 22918"/>
                  <a:gd name="connsiteX330" fmla="*/ 638365 w 676656"/>
                  <a:gd name="connsiteY330" fmla="*/ 4821 h 22918"/>
                  <a:gd name="connsiteX331" fmla="*/ 642842 w 676656"/>
                  <a:gd name="connsiteY331" fmla="*/ 5773 h 22918"/>
                  <a:gd name="connsiteX332" fmla="*/ 642842 w 676656"/>
                  <a:gd name="connsiteY332" fmla="*/ 5106 h 22918"/>
                  <a:gd name="connsiteX333" fmla="*/ 640366 w 676656"/>
                  <a:gd name="connsiteY333" fmla="*/ 5106 h 22918"/>
                  <a:gd name="connsiteX334" fmla="*/ 642842 w 676656"/>
                  <a:gd name="connsiteY334" fmla="*/ 5488 h 22918"/>
                  <a:gd name="connsiteX335" fmla="*/ 163925 w 676656"/>
                  <a:gd name="connsiteY335" fmla="*/ 6250 h 22918"/>
                  <a:gd name="connsiteX336" fmla="*/ 164782 w 676656"/>
                  <a:gd name="connsiteY336" fmla="*/ 6250 h 22918"/>
                  <a:gd name="connsiteX337" fmla="*/ 163925 w 676656"/>
                  <a:gd name="connsiteY337" fmla="*/ 5964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</a:cxnLst>
                <a:rect l="l" t="t" r="r" b="b"/>
                <a:pathLst>
                  <a:path w="676656" h="22918">
                    <a:moveTo>
                      <a:pt x="302705" y="19013"/>
                    </a:moveTo>
                    <a:lnTo>
                      <a:pt x="306038" y="20156"/>
                    </a:lnTo>
                    <a:cubicBezTo>
                      <a:pt x="302038" y="21966"/>
                      <a:pt x="299085" y="21394"/>
                      <a:pt x="302228" y="22918"/>
                    </a:cubicBezTo>
                    <a:cubicBezTo>
                      <a:pt x="302228" y="19013"/>
                      <a:pt x="315182" y="22918"/>
                      <a:pt x="315659" y="18537"/>
                    </a:cubicBezTo>
                    <a:lnTo>
                      <a:pt x="317849" y="19394"/>
                    </a:lnTo>
                    <a:lnTo>
                      <a:pt x="316516" y="19394"/>
                    </a:lnTo>
                    <a:cubicBezTo>
                      <a:pt x="320707" y="21299"/>
                      <a:pt x="319659" y="16537"/>
                      <a:pt x="325088" y="17108"/>
                    </a:cubicBezTo>
                    <a:cubicBezTo>
                      <a:pt x="327089" y="17108"/>
                      <a:pt x="328422" y="17965"/>
                      <a:pt x="327089" y="18442"/>
                    </a:cubicBezTo>
                    <a:lnTo>
                      <a:pt x="331375" y="17489"/>
                    </a:lnTo>
                    <a:cubicBezTo>
                      <a:pt x="332613" y="17489"/>
                      <a:pt x="332232" y="18251"/>
                      <a:pt x="331375" y="18156"/>
                    </a:cubicBezTo>
                    <a:lnTo>
                      <a:pt x="337852" y="18156"/>
                    </a:lnTo>
                    <a:lnTo>
                      <a:pt x="337852" y="18156"/>
                    </a:lnTo>
                    <a:cubicBezTo>
                      <a:pt x="339147" y="17356"/>
                      <a:pt x="340519" y="16689"/>
                      <a:pt x="341948" y="16156"/>
                    </a:cubicBezTo>
                    <a:cubicBezTo>
                      <a:pt x="343567" y="16727"/>
                      <a:pt x="341090" y="16156"/>
                      <a:pt x="341948" y="17013"/>
                    </a:cubicBezTo>
                    <a:lnTo>
                      <a:pt x="345472" y="16060"/>
                    </a:lnTo>
                    <a:cubicBezTo>
                      <a:pt x="346996" y="17108"/>
                      <a:pt x="344043" y="18156"/>
                      <a:pt x="341471" y="17965"/>
                    </a:cubicBezTo>
                    <a:cubicBezTo>
                      <a:pt x="344900" y="21966"/>
                      <a:pt x="344519" y="16918"/>
                      <a:pt x="351758" y="19299"/>
                    </a:cubicBezTo>
                    <a:lnTo>
                      <a:pt x="348329" y="19299"/>
                    </a:lnTo>
                    <a:cubicBezTo>
                      <a:pt x="350520" y="21585"/>
                      <a:pt x="353187" y="20727"/>
                      <a:pt x="357092" y="22156"/>
                    </a:cubicBezTo>
                    <a:cubicBezTo>
                      <a:pt x="356140" y="21394"/>
                      <a:pt x="349377" y="18632"/>
                      <a:pt x="353282" y="17584"/>
                    </a:cubicBezTo>
                    <a:cubicBezTo>
                      <a:pt x="354787" y="18137"/>
                      <a:pt x="356445" y="18137"/>
                      <a:pt x="357949" y="17584"/>
                    </a:cubicBezTo>
                    <a:cubicBezTo>
                      <a:pt x="357949" y="18918"/>
                      <a:pt x="360045" y="18632"/>
                      <a:pt x="362617" y="18537"/>
                    </a:cubicBezTo>
                    <a:lnTo>
                      <a:pt x="362617" y="20442"/>
                    </a:lnTo>
                    <a:cubicBezTo>
                      <a:pt x="365379" y="19870"/>
                      <a:pt x="365189" y="18918"/>
                      <a:pt x="366808" y="18061"/>
                    </a:cubicBezTo>
                    <a:cubicBezTo>
                      <a:pt x="368751" y="17984"/>
                      <a:pt x="370532" y="19127"/>
                      <a:pt x="371285" y="20918"/>
                    </a:cubicBezTo>
                    <a:cubicBezTo>
                      <a:pt x="376238" y="20918"/>
                      <a:pt x="367856" y="18632"/>
                      <a:pt x="373761" y="18251"/>
                    </a:cubicBezTo>
                    <a:cubicBezTo>
                      <a:pt x="377761" y="18689"/>
                      <a:pt x="381819" y="18299"/>
                      <a:pt x="385667" y="17108"/>
                    </a:cubicBezTo>
                    <a:cubicBezTo>
                      <a:pt x="388620" y="17680"/>
                      <a:pt x="385191" y="18251"/>
                      <a:pt x="386239" y="18727"/>
                    </a:cubicBezTo>
                    <a:lnTo>
                      <a:pt x="388811" y="17298"/>
                    </a:lnTo>
                    <a:cubicBezTo>
                      <a:pt x="389477" y="17298"/>
                      <a:pt x="388811" y="17775"/>
                      <a:pt x="388811" y="17965"/>
                    </a:cubicBezTo>
                    <a:cubicBezTo>
                      <a:pt x="391001" y="17394"/>
                      <a:pt x="388811" y="16156"/>
                      <a:pt x="392430" y="15584"/>
                    </a:cubicBezTo>
                    <a:cubicBezTo>
                      <a:pt x="393382" y="13584"/>
                      <a:pt x="399383" y="18632"/>
                      <a:pt x="403574" y="16251"/>
                    </a:cubicBezTo>
                    <a:cubicBezTo>
                      <a:pt x="404622" y="16822"/>
                      <a:pt x="403098" y="17394"/>
                      <a:pt x="403574" y="18156"/>
                    </a:cubicBezTo>
                    <a:cubicBezTo>
                      <a:pt x="406860" y="17470"/>
                      <a:pt x="410051" y="16413"/>
                      <a:pt x="413099" y="15013"/>
                    </a:cubicBezTo>
                    <a:lnTo>
                      <a:pt x="417100" y="16156"/>
                    </a:lnTo>
                    <a:cubicBezTo>
                      <a:pt x="414147" y="14822"/>
                      <a:pt x="417957" y="13108"/>
                      <a:pt x="421291" y="11774"/>
                    </a:cubicBezTo>
                    <a:lnTo>
                      <a:pt x="418719" y="10250"/>
                    </a:lnTo>
                    <a:lnTo>
                      <a:pt x="424053" y="9202"/>
                    </a:lnTo>
                    <a:cubicBezTo>
                      <a:pt x="424624" y="9202"/>
                      <a:pt x="424053" y="10155"/>
                      <a:pt x="423291" y="10917"/>
                    </a:cubicBezTo>
                    <a:cubicBezTo>
                      <a:pt x="423634" y="10822"/>
                      <a:pt x="423958" y="10660"/>
                      <a:pt x="424244" y="10440"/>
                    </a:cubicBezTo>
                    <a:cubicBezTo>
                      <a:pt x="426148" y="11202"/>
                      <a:pt x="425196" y="12250"/>
                      <a:pt x="424244" y="13298"/>
                    </a:cubicBezTo>
                    <a:lnTo>
                      <a:pt x="422339" y="12155"/>
                    </a:lnTo>
                    <a:cubicBezTo>
                      <a:pt x="421100" y="13298"/>
                      <a:pt x="419862" y="14536"/>
                      <a:pt x="420148" y="15679"/>
                    </a:cubicBezTo>
                    <a:cubicBezTo>
                      <a:pt x="420653" y="15327"/>
                      <a:pt x="421253" y="15136"/>
                      <a:pt x="421862" y="15108"/>
                    </a:cubicBezTo>
                    <a:cubicBezTo>
                      <a:pt x="421862" y="15108"/>
                      <a:pt x="421291" y="15679"/>
                      <a:pt x="421862" y="15870"/>
                    </a:cubicBezTo>
                    <a:cubicBezTo>
                      <a:pt x="422434" y="16060"/>
                      <a:pt x="422529" y="15870"/>
                      <a:pt x="423386" y="15203"/>
                    </a:cubicBezTo>
                    <a:lnTo>
                      <a:pt x="424624" y="17298"/>
                    </a:lnTo>
                    <a:lnTo>
                      <a:pt x="424624" y="16441"/>
                    </a:lnTo>
                    <a:lnTo>
                      <a:pt x="431578" y="17775"/>
                    </a:lnTo>
                    <a:cubicBezTo>
                      <a:pt x="436902" y="14774"/>
                      <a:pt x="442703" y="12707"/>
                      <a:pt x="448723" y="11679"/>
                    </a:cubicBezTo>
                    <a:cubicBezTo>
                      <a:pt x="446723" y="13298"/>
                      <a:pt x="448247" y="14251"/>
                      <a:pt x="448151" y="16060"/>
                    </a:cubicBezTo>
                    <a:cubicBezTo>
                      <a:pt x="446056" y="14155"/>
                      <a:pt x="442055" y="16822"/>
                      <a:pt x="437960" y="16060"/>
                    </a:cubicBezTo>
                    <a:cubicBezTo>
                      <a:pt x="440150" y="16060"/>
                      <a:pt x="439674" y="17108"/>
                      <a:pt x="439103" y="17489"/>
                    </a:cubicBezTo>
                    <a:lnTo>
                      <a:pt x="446437" y="15679"/>
                    </a:lnTo>
                    <a:cubicBezTo>
                      <a:pt x="446437" y="17203"/>
                      <a:pt x="447961" y="16822"/>
                      <a:pt x="449866" y="17394"/>
                    </a:cubicBezTo>
                    <a:cubicBezTo>
                      <a:pt x="448437" y="14536"/>
                      <a:pt x="455295" y="15489"/>
                      <a:pt x="458248" y="14536"/>
                    </a:cubicBezTo>
                    <a:cubicBezTo>
                      <a:pt x="458248" y="15584"/>
                      <a:pt x="457676" y="16537"/>
                      <a:pt x="454057" y="16346"/>
                    </a:cubicBezTo>
                    <a:cubicBezTo>
                      <a:pt x="458057" y="18537"/>
                      <a:pt x="459200" y="12917"/>
                      <a:pt x="463582" y="14727"/>
                    </a:cubicBezTo>
                    <a:cubicBezTo>
                      <a:pt x="462724" y="14727"/>
                      <a:pt x="462248" y="14727"/>
                      <a:pt x="461867" y="14727"/>
                    </a:cubicBezTo>
                    <a:cubicBezTo>
                      <a:pt x="463963" y="13869"/>
                      <a:pt x="469011" y="14727"/>
                      <a:pt x="467773" y="15394"/>
                    </a:cubicBezTo>
                    <a:lnTo>
                      <a:pt x="466915" y="15394"/>
                    </a:lnTo>
                    <a:cubicBezTo>
                      <a:pt x="472821" y="15394"/>
                      <a:pt x="484727" y="15394"/>
                      <a:pt x="485965" y="12917"/>
                    </a:cubicBezTo>
                    <a:cubicBezTo>
                      <a:pt x="485689" y="14089"/>
                      <a:pt x="485299" y="15241"/>
                      <a:pt x="484823" y="16346"/>
                    </a:cubicBezTo>
                    <a:lnTo>
                      <a:pt x="495205" y="7964"/>
                    </a:lnTo>
                    <a:cubicBezTo>
                      <a:pt x="494348" y="10155"/>
                      <a:pt x="497872" y="15203"/>
                      <a:pt x="493014" y="16441"/>
                    </a:cubicBezTo>
                    <a:cubicBezTo>
                      <a:pt x="494976" y="16975"/>
                      <a:pt x="497053" y="16975"/>
                      <a:pt x="499015" y="16441"/>
                    </a:cubicBezTo>
                    <a:cubicBezTo>
                      <a:pt x="498062" y="16441"/>
                      <a:pt x="496729" y="13393"/>
                      <a:pt x="497967" y="13203"/>
                    </a:cubicBezTo>
                    <a:cubicBezTo>
                      <a:pt x="500101" y="14584"/>
                      <a:pt x="502406" y="15670"/>
                      <a:pt x="504825" y="16441"/>
                    </a:cubicBezTo>
                    <a:cubicBezTo>
                      <a:pt x="503396" y="16441"/>
                      <a:pt x="504825" y="12631"/>
                      <a:pt x="507302" y="12727"/>
                    </a:cubicBezTo>
                    <a:cubicBezTo>
                      <a:pt x="507302" y="13298"/>
                      <a:pt x="507302" y="16060"/>
                      <a:pt x="506635" y="16441"/>
                    </a:cubicBezTo>
                    <a:lnTo>
                      <a:pt x="512255" y="13108"/>
                    </a:lnTo>
                    <a:cubicBezTo>
                      <a:pt x="510826" y="13679"/>
                      <a:pt x="512255" y="15965"/>
                      <a:pt x="513207" y="16822"/>
                    </a:cubicBezTo>
                    <a:cubicBezTo>
                      <a:pt x="512636" y="16251"/>
                      <a:pt x="518065" y="16822"/>
                      <a:pt x="519589" y="16822"/>
                    </a:cubicBezTo>
                    <a:lnTo>
                      <a:pt x="517207" y="15965"/>
                    </a:lnTo>
                    <a:cubicBezTo>
                      <a:pt x="523494" y="16537"/>
                      <a:pt x="523494" y="11393"/>
                      <a:pt x="529781" y="11584"/>
                    </a:cubicBezTo>
                    <a:cubicBezTo>
                      <a:pt x="529019" y="12250"/>
                      <a:pt x="527876" y="15775"/>
                      <a:pt x="531019" y="16156"/>
                    </a:cubicBezTo>
                    <a:cubicBezTo>
                      <a:pt x="534076" y="11907"/>
                      <a:pt x="538267" y="8602"/>
                      <a:pt x="543115" y="6631"/>
                    </a:cubicBezTo>
                    <a:lnTo>
                      <a:pt x="544163" y="7583"/>
                    </a:lnTo>
                    <a:lnTo>
                      <a:pt x="548449" y="6535"/>
                    </a:lnTo>
                    <a:cubicBezTo>
                      <a:pt x="544039" y="10164"/>
                      <a:pt x="539287" y="13355"/>
                      <a:pt x="534257" y="16060"/>
                    </a:cubicBezTo>
                    <a:cubicBezTo>
                      <a:pt x="536639" y="16822"/>
                      <a:pt x="534924" y="17203"/>
                      <a:pt x="538448" y="17108"/>
                    </a:cubicBezTo>
                    <a:cubicBezTo>
                      <a:pt x="539686" y="18061"/>
                      <a:pt x="536543" y="18537"/>
                      <a:pt x="535496" y="18537"/>
                    </a:cubicBezTo>
                    <a:lnTo>
                      <a:pt x="543782" y="19108"/>
                    </a:lnTo>
                    <a:cubicBezTo>
                      <a:pt x="543782" y="17203"/>
                      <a:pt x="550069" y="17203"/>
                      <a:pt x="549783" y="15489"/>
                    </a:cubicBezTo>
                    <a:lnTo>
                      <a:pt x="540258" y="17584"/>
                    </a:lnTo>
                    <a:cubicBezTo>
                      <a:pt x="540258" y="15584"/>
                      <a:pt x="545497" y="11965"/>
                      <a:pt x="551307" y="12346"/>
                    </a:cubicBezTo>
                    <a:cubicBezTo>
                      <a:pt x="552831" y="13108"/>
                      <a:pt x="550259" y="15870"/>
                      <a:pt x="550355" y="16537"/>
                    </a:cubicBezTo>
                    <a:cubicBezTo>
                      <a:pt x="552260" y="15660"/>
                      <a:pt x="554374" y="15365"/>
                      <a:pt x="556451" y="15679"/>
                    </a:cubicBezTo>
                    <a:lnTo>
                      <a:pt x="553974" y="16727"/>
                    </a:lnTo>
                    <a:cubicBezTo>
                      <a:pt x="557213" y="17489"/>
                      <a:pt x="559308" y="14155"/>
                      <a:pt x="563499" y="15965"/>
                    </a:cubicBezTo>
                    <a:cubicBezTo>
                      <a:pt x="564832" y="15965"/>
                      <a:pt x="567499" y="18537"/>
                      <a:pt x="567690" y="17394"/>
                    </a:cubicBezTo>
                    <a:cubicBezTo>
                      <a:pt x="565575" y="14174"/>
                      <a:pt x="565147" y="10126"/>
                      <a:pt x="566547" y="6535"/>
                    </a:cubicBezTo>
                    <a:cubicBezTo>
                      <a:pt x="569538" y="7316"/>
                      <a:pt x="572443" y="8402"/>
                      <a:pt x="575215" y="9774"/>
                    </a:cubicBezTo>
                    <a:cubicBezTo>
                      <a:pt x="577406" y="11488"/>
                      <a:pt x="571881" y="13965"/>
                      <a:pt x="573786" y="15489"/>
                    </a:cubicBezTo>
                    <a:cubicBezTo>
                      <a:pt x="573786" y="14917"/>
                      <a:pt x="575024" y="14251"/>
                      <a:pt x="575596" y="14060"/>
                    </a:cubicBezTo>
                    <a:cubicBezTo>
                      <a:pt x="576167" y="13869"/>
                      <a:pt x="575024" y="15679"/>
                      <a:pt x="578072" y="15489"/>
                    </a:cubicBezTo>
                    <a:cubicBezTo>
                      <a:pt x="578549" y="13489"/>
                      <a:pt x="584359" y="15489"/>
                      <a:pt x="579501" y="13774"/>
                    </a:cubicBezTo>
                    <a:cubicBezTo>
                      <a:pt x="582549" y="13203"/>
                      <a:pt x="582740" y="13774"/>
                      <a:pt x="586264" y="13774"/>
                    </a:cubicBezTo>
                    <a:cubicBezTo>
                      <a:pt x="585121" y="12536"/>
                      <a:pt x="589502" y="9393"/>
                      <a:pt x="592455" y="8821"/>
                    </a:cubicBezTo>
                    <a:cubicBezTo>
                      <a:pt x="592455" y="9393"/>
                      <a:pt x="593027" y="10060"/>
                      <a:pt x="593312" y="10345"/>
                    </a:cubicBezTo>
                    <a:cubicBezTo>
                      <a:pt x="599503" y="10345"/>
                      <a:pt x="602837" y="11393"/>
                      <a:pt x="608552" y="11393"/>
                    </a:cubicBezTo>
                    <a:cubicBezTo>
                      <a:pt x="609124" y="11869"/>
                      <a:pt x="611886" y="12536"/>
                      <a:pt x="610743" y="13393"/>
                    </a:cubicBezTo>
                    <a:cubicBezTo>
                      <a:pt x="611734" y="12717"/>
                      <a:pt x="612886" y="12327"/>
                      <a:pt x="614077" y="12250"/>
                    </a:cubicBezTo>
                    <a:cubicBezTo>
                      <a:pt x="617506" y="13965"/>
                      <a:pt x="610076" y="12250"/>
                      <a:pt x="612743" y="14631"/>
                    </a:cubicBezTo>
                    <a:cubicBezTo>
                      <a:pt x="612743" y="13489"/>
                      <a:pt x="617315" y="13012"/>
                      <a:pt x="619887" y="12250"/>
                    </a:cubicBezTo>
                    <a:cubicBezTo>
                      <a:pt x="619125" y="10536"/>
                      <a:pt x="613982" y="12250"/>
                      <a:pt x="611505" y="12250"/>
                    </a:cubicBezTo>
                    <a:cubicBezTo>
                      <a:pt x="611505" y="9869"/>
                      <a:pt x="615886" y="7202"/>
                      <a:pt x="621887" y="6059"/>
                    </a:cubicBezTo>
                    <a:cubicBezTo>
                      <a:pt x="627888" y="4916"/>
                      <a:pt x="623983" y="7678"/>
                      <a:pt x="624840" y="7297"/>
                    </a:cubicBezTo>
                    <a:cubicBezTo>
                      <a:pt x="633794" y="7297"/>
                      <a:pt x="632460" y="3011"/>
                      <a:pt x="639985" y="4821"/>
                    </a:cubicBezTo>
                    <a:cubicBezTo>
                      <a:pt x="642938" y="6345"/>
                      <a:pt x="639985" y="7964"/>
                      <a:pt x="640747" y="9107"/>
                    </a:cubicBezTo>
                    <a:cubicBezTo>
                      <a:pt x="636842" y="9679"/>
                      <a:pt x="634746" y="8059"/>
                      <a:pt x="632079" y="8155"/>
                    </a:cubicBezTo>
                    <a:lnTo>
                      <a:pt x="635318" y="8917"/>
                    </a:lnTo>
                    <a:cubicBezTo>
                      <a:pt x="633641" y="9507"/>
                      <a:pt x="631841" y="9669"/>
                      <a:pt x="630079" y="9393"/>
                    </a:cubicBezTo>
                    <a:cubicBezTo>
                      <a:pt x="632555" y="10726"/>
                      <a:pt x="645319" y="9393"/>
                      <a:pt x="652272" y="10917"/>
                    </a:cubicBezTo>
                    <a:cubicBezTo>
                      <a:pt x="653510" y="10440"/>
                      <a:pt x="655606" y="9869"/>
                      <a:pt x="654558" y="9202"/>
                    </a:cubicBezTo>
                    <a:lnTo>
                      <a:pt x="652367" y="9202"/>
                    </a:lnTo>
                    <a:cubicBezTo>
                      <a:pt x="650367" y="7964"/>
                      <a:pt x="656558" y="7488"/>
                      <a:pt x="653701" y="6916"/>
                    </a:cubicBezTo>
                    <a:cubicBezTo>
                      <a:pt x="656996" y="5497"/>
                      <a:pt x="660606" y="4935"/>
                      <a:pt x="664178" y="5297"/>
                    </a:cubicBezTo>
                    <a:lnTo>
                      <a:pt x="664940" y="7107"/>
                    </a:lnTo>
                    <a:cubicBezTo>
                      <a:pt x="664940" y="6631"/>
                      <a:pt x="662178" y="6059"/>
                      <a:pt x="661035" y="6631"/>
                    </a:cubicBezTo>
                    <a:cubicBezTo>
                      <a:pt x="662749" y="5773"/>
                      <a:pt x="667417" y="9012"/>
                      <a:pt x="669322" y="6631"/>
                    </a:cubicBezTo>
                    <a:lnTo>
                      <a:pt x="666369" y="5392"/>
                    </a:lnTo>
                    <a:cubicBezTo>
                      <a:pt x="669598" y="3916"/>
                      <a:pt x="673113" y="3173"/>
                      <a:pt x="676656" y="3202"/>
                    </a:cubicBezTo>
                    <a:cubicBezTo>
                      <a:pt x="675037" y="1392"/>
                      <a:pt x="675799" y="3202"/>
                      <a:pt x="673227" y="1297"/>
                    </a:cubicBezTo>
                    <a:cubicBezTo>
                      <a:pt x="675513" y="3868"/>
                      <a:pt x="663702" y="1297"/>
                      <a:pt x="667417" y="3964"/>
                    </a:cubicBezTo>
                    <a:cubicBezTo>
                      <a:pt x="664750" y="1487"/>
                      <a:pt x="662845" y="2916"/>
                      <a:pt x="659321" y="820"/>
                    </a:cubicBezTo>
                    <a:cubicBezTo>
                      <a:pt x="659321" y="1487"/>
                      <a:pt x="660559" y="1963"/>
                      <a:pt x="657511" y="1677"/>
                    </a:cubicBezTo>
                    <a:lnTo>
                      <a:pt x="656749" y="2249"/>
                    </a:lnTo>
                    <a:lnTo>
                      <a:pt x="656749" y="2249"/>
                    </a:lnTo>
                    <a:cubicBezTo>
                      <a:pt x="656749" y="2249"/>
                      <a:pt x="656749" y="2249"/>
                      <a:pt x="656749" y="2249"/>
                    </a:cubicBezTo>
                    <a:cubicBezTo>
                      <a:pt x="656749" y="2249"/>
                      <a:pt x="658082" y="2821"/>
                      <a:pt x="658273" y="3202"/>
                    </a:cubicBezTo>
                    <a:cubicBezTo>
                      <a:pt x="656749" y="4535"/>
                      <a:pt x="651891" y="4440"/>
                      <a:pt x="650177" y="5202"/>
                    </a:cubicBezTo>
                    <a:cubicBezTo>
                      <a:pt x="648462" y="5964"/>
                      <a:pt x="650939" y="4535"/>
                      <a:pt x="650177" y="3868"/>
                    </a:cubicBezTo>
                    <a:lnTo>
                      <a:pt x="647700" y="4916"/>
                    </a:lnTo>
                    <a:cubicBezTo>
                      <a:pt x="647700" y="3583"/>
                      <a:pt x="642842" y="2725"/>
                      <a:pt x="647128" y="1963"/>
                    </a:cubicBezTo>
                    <a:lnTo>
                      <a:pt x="643223" y="1963"/>
                    </a:lnTo>
                    <a:cubicBezTo>
                      <a:pt x="640842" y="1249"/>
                      <a:pt x="638337" y="1087"/>
                      <a:pt x="635889" y="1487"/>
                    </a:cubicBezTo>
                    <a:cubicBezTo>
                      <a:pt x="634079" y="1487"/>
                      <a:pt x="631222" y="3011"/>
                      <a:pt x="632841" y="1963"/>
                    </a:cubicBezTo>
                    <a:lnTo>
                      <a:pt x="626745" y="2725"/>
                    </a:lnTo>
                    <a:lnTo>
                      <a:pt x="626745" y="2725"/>
                    </a:lnTo>
                    <a:cubicBezTo>
                      <a:pt x="620440" y="3792"/>
                      <a:pt x="614001" y="3792"/>
                      <a:pt x="607695" y="2725"/>
                    </a:cubicBezTo>
                    <a:cubicBezTo>
                      <a:pt x="605200" y="3097"/>
                      <a:pt x="602666" y="3097"/>
                      <a:pt x="600170" y="2725"/>
                    </a:cubicBezTo>
                    <a:lnTo>
                      <a:pt x="599503" y="1582"/>
                    </a:lnTo>
                    <a:cubicBezTo>
                      <a:pt x="596932" y="1582"/>
                      <a:pt x="591693" y="439"/>
                      <a:pt x="590550" y="1582"/>
                    </a:cubicBezTo>
                    <a:cubicBezTo>
                      <a:pt x="587788" y="-1466"/>
                      <a:pt x="577977" y="915"/>
                      <a:pt x="573405" y="439"/>
                    </a:cubicBezTo>
                    <a:lnTo>
                      <a:pt x="573405" y="1868"/>
                    </a:lnTo>
                    <a:cubicBezTo>
                      <a:pt x="570052" y="1887"/>
                      <a:pt x="566699" y="2211"/>
                      <a:pt x="563404" y="2821"/>
                    </a:cubicBezTo>
                    <a:lnTo>
                      <a:pt x="563404" y="4154"/>
                    </a:lnTo>
                    <a:cubicBezTo>
                      <a:pt x="558756" y="4287"/>
                      <a:pt x="554098" y="4002"/>
                      <a:pt x="549497" y="3297"/>
                    </a:cubicBezTo>
                    <a:cubicBezTo>
                      <a:pt x="549497" y="3297"/>
                      <a:pt x="551212" y="3297"/>
                      <a:pt x="552164" y="3297"/>
                    </a:cubicBezTo>
                    <a:cubicBezTo>
                      <a:pt x="545782" y="344"/>
                      <a:pt x="538734" y="5392"/>
                      <a:pt x="533114" y="3297"/>
                    </a:cubicBezTo>
                    <a:cubicBezTo>
                      <a:pt x="532009" y="3735"/>
                      <a:pt x="530790" y="3735"/>
                      <a:pt x="529685" y="3297"/>
                    </a:cubicBezTo>
                    <a:lnTo>
                      <a:pt x="529685" y="3297"/>
                    </a:lnTo>
                    <a:cubicBezTo>
                      <a:pt x="529047" y="2973"/>
                      <a:pt x="528380" y="2716"/>
                      <a:pt x="527685" y="2535"/>
                    </a:cubicBezTo>
                    <a:lnTo>
                      <a:pt x="529399" y="3297"/>
                    </a:lnTo>
                    <a:cubicBezTo>
                      <a:pt x="527942" y="3182"/>
                      <a:pt x="526475" y="3182"/>
                      <a:pt x="525018" y="3297"/>
                    </a:cubicBezTo>
                    <a:lnTo>
                      <a:pt x="524256" y="1868"/>
                    </a:lnTo>
                    <a:lnTo>
                      <a:pt x="524256" y="1868"/>
                    </a:lnTo>
                    <a:cubicBezTo>
                      <a:pt x="522637" y="1297"/>
                      <a:pt x="522923" y="2535"/>
                      <a:pt x="524256" y="3583"/>
                    </a:cubicBezTo>
                    <a:cubicBezTo>
                      <a:pt x="523485" y="3735"/>
                      <a:pt x="522742" y="4021"/>
                      <a:pt x="522065" y="4440"/>
                    </a:cubicBezTo>
                    <a:cubicBezTo>
                      <a:pt x="520732" y="2154"/>
                      <a:pt x="517684" y="5202"/>
                      <a:pt x="515969" y="2725"/>
                    </a:cubicBezTo>
                    <a:cubicBezTo>
                      <a:pt x="514826" y="3964"/>
                      <a:pt x="507682" y="3678"/>
                      <a:pt x="506444" y="6154"/>
                    </a:cubicBezTo>
                    <a:cubicBezTo>
                      <a:pt x="506444" y="6154"/>
                      <a:pt x="506444" y="6154"/>
                      <a:pt x="506444" y="6154"/>
                    </a:cubicBezTo>
                    <a:cubicBezTo>
                      <a:pt x="504701" y="5678"/>
                      <a:pt x="502853" y="5678"/>
                      <a:pt x="501110" y="6154"/>
                    </a:cubicBezTo>
                    <a:lnTo>
                      <a:pt x="500348" y="4344"/>
                    </a:lnTo>
                    <a:lnTo>
                      <a:pt x="496348" y="6821"/>
                    </a:lnTo>
                    <a:cubicBezTo>
                      <a:pt x="493871" y="5678"/>
                      <a:pt x="492919" y="5011"/>
                      <a:pt x="495300" y="3678"/>
                    </a:cubicBezTo>
                    <a:cubicBezTo>
                      <a:pt x="489490" y="5773"/>
                      <a:pt x="490538" y="4440"/>
                      <a:pt x="485775" y="6535"/>
                    </a:cubicBezTo>
                    <a:lnTo>
                      <a:pt x="485775" y="5392"/>
                    </a:lnTo>
                    <a:cubicBezTo>
                      <a:pt x="483965" y="5392"/>
                      <a:pt x="481108" y="7012"/>
                      <a:pt x="480060" y="6059"/>
                    </a:cubicBezTo>
                    <a:cubicBezTo>
                      <a:pt x="476060" y="3868"/>
                      <a:pt x="460439" y="6059"/>
                      <a:pt x="450247" y="3678"/>
                    </a:cubicBezTo>
                    <a:cubicBezTo>
                      <a:pt x="452247" y="7107"/>
                      <a:pt x="445484" y="2154"/>
                      <a:pt x="445103" y="4821"/>
                    </a:cubicBezTo>
                    <a:cubicBezTo>
                      <a:pt x="444532" y="3964"/>
                      <a:pt x="443103" y="3583"/>
                      <a:pt x="445103" y="2821"/>
                    </a:cubicBezTo>
                    <a:cubicBezTo>
                      <a:pt x="439865" y="3678"/>
                      <a:pt x="437293" y="1582"/>
                      <a:pt x="433673" y="3773"/>
                    </a:cubicBezTo>
                    <a:cubicBezTo>
                      <a:pt x="433102" y="3011"/>
                      <a:pt x="434816" y="2630"/>
                      <a:pt x="434245" y="2154"/>
                    </a:cubicBezTo>
                    <a:cubicBezTo>
                      <a:pt x="433673" y="1677"/>
                      <a:pt x="432626" y="2821"/>
                      <a:pt x="432054" y="2154"/>
                    </a:cubicBezTo>
                    <a:cubicBezTo>
                      <a:pt x="431482" y="1487"/>
                      <a:pt x="432816" y="1487"/>
                      <a:pt x="433673" y="1106"/>
                    </a:cubicBezTo>
                    <a:cubicBezTo>
                      <a:pt x="428339" y="1106"/>
                      <a:pt x="427863" y="3773"/>
                      <a:pt x="427482" y="6059"/>
                    </a:cubicBezTo>
                    <a:cubicBezTo>
                      <a:pt x="425577" y="4907"/>
                      <a:pt x="423139" y="5135"/>
                      <a:pt x="421481" y="6631"/>
                    </a:cubicBezTo>
                    <a:cubicBezTo>
                      <a:pt x="420529" y="5869"/>
                      <a:pt x="418910" y="5106"/>
                      <a:pt x="422243" y="4821"/>
                    </a:cubicBezTo>
                    <a:cubicBezTo>
                      <a:pt x="420434" y="4821"/>
                      <a:pt x="410909" y="3678"/>
                      <a:pt x="410718" y="5583"/>
                    </a:cubicBezTo>
                    <a:cubicBezTo>
                      <a:pt x="410147" y="5106"/>
                      <a:pt x="408146" y="5583"/>
                      <a:pt x="407670" y="5583"/>
                    </a:cubicBezTo>
                    <a:cubicBezTo>
                      <a:pt x="403479" y="5583"/>
                      <a:pt x="403098" y="5583"/>
                      <a:pt x="399002" y="5583"/>
                    </a:cubicBezTo>
                    <a:lnTo>
                      <a:pt x="400145" y="5583"/>
                    </a:lnTo>
                    <a:cubicBezTo>
                      <a:pt x="398526" y="7869"/>
                      <a:pt x="396716" y="5583"/>
                      <a:pt x="393478" y="6345"/>
                    </a:cubicBezTo>
                    <a:lnTo>
                      <a:pt x="393478" y="6345"/>
                    </a:lnTo>
                    <a:cubicBezTo>
                      <a:pt x="385858" y="4726"/>
                      <a:pt x="390144" y="7107"/>
                      <a:pt x="382715" y="5202"/>
                    </a:cubicBezTo>
                    <a:lnTo>
                      <a:pt x="382715" y="6631"/>
                    </a:lnTo>
                    <a:cubicBezTo>
                      <a:pt x="382048" y="9679"/>
                      <a:pt x="376142" y="4821"/>
                      <a:pt x="371761" y="6059"/>
                    </a:cubicBezTo>
                    <a:lnTo>
                      <a:pt x="373380" y="6821"/>
                    </a:lnTo>
                    <a:cubicBezTo>
                      <a:pt x="370999" y="7869"/>
                      <a:pt x="366713" y="2725"/>
                      <a:pt x="364331" y="2344"/>
                    </a:cubicBezTo>
                    <a:cubicBezTo>
                      <a:pt x="363855" y="2344"/>
                      <a:pt x="365189" y="2344"/>
                      <a:pt x="365951" y="1677"/>
                    </a:cubicBezTo>
                    <a:cubicBezTo>
                      <a:pt x="359664" y="-37"/>
                      <a:pt x="365093" y="3583"/>
                      <a:pt x="360426" y="3964"/>
                    </a:cubicBezTo>
                    <a:cubicBezTo>
                      <a:pt x="359569" y="3011"/>
                      <a:pt x="361569" y="1487"/>
                      <a:pt x="358426" y="1297"/>
                    </a:cubicBezTo>
                    <a:cubicBezTo>
                      <a:pt x="356902" y="439"/>
                      <a:pt x="349377" y="4535"/>
                      <a:pt x="345091" y="2630"/>
                    </a:cubicBezTo>
                    <a:cubicBezTo>
                      <a:pt x="346043" y="3392"/>
                      <a:pt x="346996" y="4154"/>
                      <a:pt x="345091" y="4726"/>
                    </a:cubicBezTo>
                    <a:cubicBezTo>
                      <a:pt x="343186" y="5297"/>
                      <a:pt x="336137" y="1773"/>
                      <a:pt x="333185" y="4726"/>
                    </a:cubicBezTo>
                    <a:cubicBezTo>
                      <a:pt x="332708" y="4726"/>
                      <a:pt x="332518" y="4249"/>
                      <a:pt x="332518" y="4059"/>
                    </a:cubicBezTo>
                    <a:cubicBezTo>
                      <a:pt x="329251" y="4440"/>
                      <a:pt x="326050" y="5240"/>
                      <a:pt x="322993" y="6440"/>
                    </a:cubicBezTo>
                    <a:cubicBezTo>
                      <a:pt x="320707" y="1582"/>
                      <a:pt x="307372" y="8821"/>
                      <a:pt x="307372" y="4344"/>
                    </a:cubicBezTo>
                    <a:lnTo>
                      <a:pt x="299657" y="4344"/>
                    </a:lnTo>
                    <a:lnTo>
                      <a:pt x="299657" y="4344"/>
                    </a:lnTo>
                    <a:cubicBezTo>
                      <a:pt x="296704" y="3849"/>
                      <a:pt x="293675" y="4497"/>
                      <a:pt x="291179" y="6154"/>
                    </a:cubicBezTo>
                    <a:cubicBezTo>
                      <a:pt x="290036" y="6154"/>
                      <a:pt x="291179" y="5392"/>
                      <a:pt x="291179" y="5202"/>
                    </a:cubicBezTo>
                    <a:cubicBezTo>
                      <a:pt x="286445" y="4030"/>
                      <a:pt x="281454" y="4573"/>
                      <a:pt x="277082" y="6726"/>
                    </a:cubicBezTo>
                    <a:lnTo>
                      <a:pt x="276511" y="5297"/>
                    </a:lnTo>
                    <a:cubicBezTo>
                      <a:pt x="270672" y="4516"/>
                      <a:pt x="264766" y="4287"/>
                      <a:pt x="258890" y="4630"/>
                    </a:cubicBezTo>
                    <a:cubicBezTo>
                      <a:pt x="259061" y="4354"/>
                      <a:pt x="259337" y="4144"/>
                      <a:pt x="259652" y="4059"/>
                    </a:cubicBezTo>
                    <a:cubicBezTo>
                      <a:pt x="251651" y="5678"/>
                      <a:pt x="240602" y="-37"/>
                      <a:pt x="237649" y="5297"/>
                    </a:cubicBezTo>
                    <a:lnTo>
                      <a:pt x="232315" y="6631"/>
                    </a:lnTo>
                    <a:cubicBezTo>
                      <a:pt x="239173" y="6631"/>
                      <a:pt x="231267" y="8917"/>
                      <a:pt x="234124" y="9774"/>
                    </a:cubicBezTo>
                    <a:cubicBezTo>
                      <a:pt x="231457" y="9774"/>
                      <a:pt x="227171" y="8155"/>
                      <a:pt x="230505" y="7869"/>
                    </a:cubicBezTo>
                    <a:lnTo>
                      <a:pt x="230981" y="7869"/>
                    </a:lnTo>
                    <a:cubicBezTo>
                      <a:pt x="232219" y="5106"/>
                      <a:pt x="222504" y="6916"/>
                      <a:pt x="222694" y="5011"/>
                    </a:cubicBezTo>
                    <a:cubicBezTo>
                      <a:pt x="209264" y="5011"/>
                      <a:pt x="196120" y="3583"/>
                      <a:pt x="183547" y="3487"/>
                    </a:cubicBezTo>
                    <a:lnTo>
                      <a:pt x="185071" y="5678"/>
                    </a:lnTo>
                    <a:lnTo>
                      <a:pt x="180594" y="5678"/>
                    </a:lnTo>
                    <a:cubicBezTo>
                      <a:pt x="179451" y="5202"/>
                      <a:pt x="179070" y="4059"/>
                      <a:pt x="182213" y="4154"/>
                    </a:cubicBezTo>
                    <a:cubicBezTo>
                      <a:pt x="180594" y="2916"/>
                      <a:pt x="176974" y="5106"/>
                      <a:pt x="176879" y="5583"/>
                    </a:cubicBezTo>
                    <a:cubicBezTo>
                      <a:pt x="170783" y="4726"/>
                      <a:pt x="179261" y="3106"/>
                      <a:pt x="176879" y="3106"/>
                    </a:cubicBezTo>
                    <a:lnTo>
                      <a:pt x="174403" y="3106"/>
                    </a:lnTo>
                    <a:lnTo>
                      <a:pt x="174974" y="3106"/>
                    </a:lnTo>
                    <a:cubicBezTo>
                      <a:pt x="173222" y="4335"/>
                      <a:pt x="171107" y="4935"/>
                      <a:pt x="168973" y="4821"/>
                    </a:cubicBezTo>
                    <a:cubicBezTo>
                      <a:pt x="166592" y="4344"/>
                      <a:pt x="167735" y="3487"/>
                      <a:pt x="166783" y="3392"/>
                    </a:cubicBezTo>
                    <a:cubicBezTo>
                      <a:pt x="165830" y="3297"/>
                      <a:pt x="166783" y="3392"/>
                      <a:pt x="165354" y="3392"/>
                    </a:cubicBezTo>
                    <a:lnTo>
                      <a:pt x="159830" y="3392"/>
                    </a:lnTo>
                    <a:lnTo>
                      <a:pt x="162020" y="5106"/>
                    </a:lnTo>
                    <a:cubicBezTo>
                      <a:pt x="159544" y="5964"/>
                      <a:pt x="156781" y="5106"/>
                      <a:pt x="159353" y="6916"/>
                    </a:cubicBezTo>
                    <a:cubicBezTo>
                      <a:pt x="155639" y="3964"/>
                      <a:pt x="138684" y="5869"/>
                      <a:pt x="136398" y="5011"/>
                    </a:cubicBezTo>
                    <a:cubicBezTo>
                      <a:pt x="132845" y="6069"/>
                      <a:pt x="129130" y="6421"/>
                      <a:pt x="125444" y="6059"/>
                    </a:cubicBezTo>
                    <a:cubicBezTo>
                      <a:pt x="126492" y="6059"/>
                      <a:pt x="127064" y="8250"/>
                      <a:pt x="123444" y="8059"/>
                    </a:cubicBezTo>
                    <a:cubicBezTo>
                      <a:pt x="124777" y="4154"/>
                      <a:pt x="116872" y="6345"/>
                      <a:pt x="113919" y="3487"/>
                    </a:cubicBezTo>
                    <a:cubicBezTo>
                      <a:pt x="116491" y="5392"/>
                      <a:pt x="103632" y="3964"/>
                      <a:pt x="107728" y="6631"/>
                    </a:cubicBezTo>
                    <a:cubicBezTo>
                      <a:pt x="104680" y="6631"/>
                      <a:pt x="107728" y="5202"/>
                      <a:pt x="105251" y="4249"/>
                    </a:cubicBezTo>
                    <a:cubicBezTo>
                      <a:pt x="96993" y="4602"/>
                      <a:pt x="88725" y="4440"/>
                      <a:pt x="80486" y="3773"/>
                    </a:cubicBezTo>
                    <a:cubicBezTo>
                      <a:pt x="80486" y="4249"/>
                      <a:pt x="81820" y="5106"/>
                      <a:pt x="79915" y="5869"/>
                    </a:cubicBezTo>
                    <a:lnTo>
                      <a:pt x="75248" y="3297"/>
                    </a:lnTo>
                    <a:cubicBezTo>
                      <a:pt x="73533" y="3297"/>
                      <a:pt x="73628" y="6250"/>
                      <a:pt x="70390" y="4440"/>
                    </a:cubicBezTo>
                    <a:cubicBezTo>
                      <a:pt x="70390" y="4440"/>
                      <a:pt x="71533" y="5583"/>
                      <a:pt x="70390" y="5678"/>
                    </a:cubicBezTo>
                    <a:cubicBezTo>
                      <a:pt x="52959" y="3202"/>
                      <a:pt x="34766" y="7773"/>
                      <a:pt x="17145" y="3011"/>
                    </a:cubicBezTo>
                    <a:cubicBezTo>
                      <a:pt x="19526" y="4059"/>
                      <a:pt x="17907" y="4154"/>
                      <a:pt x="16097" y="4154"/>
                    </a:cubicBezTo>
                    <a:cubicBezTo>
                      <a:pt x="17240" y="4154"/>
                      <a:pt x="16097" y="5488"/>
                      <a:pt x="16097" y="6154"/>
                    </a:cubicBezTo>
                    <a:lnTo>
                      <a:pt x="8668" y="4249"/>
                    </a:lnTo>
                    <a:cubicBezTo>
                      <a:pt x="7334" y="6154"/>
                      <a:pt x="762" y="4249"/>
                      <a:pt x="0" y="6154"/>
                    </a:cubicBezTo>
                    <a:lnTo>
                      <a:pt x="2286" y="6154"/>
                    </a:lnTo>
                    <a:cubicBezTo>
                      <a:pt x="-762" y="8345"/>
                      <a:pt x="6668" y="11012"/>
                      <a:pt x="6191" y="13774"/>
                    </a:cubicBezTo>
                    <a:cubicBezTo>
                      <a:pt x="9716" y="11298"/>
                      <a:pt x="15716" y="17489"/>
                      <a:pt x="21146" y="13774"/>
                    </a:cubicBezTo>
                    <a:cubicBezTo>
                      <a:pt x="22384" y="14346"/>
                      <a:pt x="20098" y="14631"/>
                      <a:pt x="21146" y="15298"/>
                    </a:cubicBezTo>
                    <a:cubicBezTo>
                      <a:pt x="22574" y="14060"/>
                      <a:pt x="24384" y="13869"/>
                      <a:pt x="27623" y="14346"/>
                    </a:cubicBezTo>
                    <a:lnTo>
                      <a:pt x="27623" y="14346"/>
                    </a:lnTo>
                    <a:cubicBezTo>
                      <a:pt x="35395" y="14355"/>
                      <a:pt x="43167" y="14889"/>
                      <a:pt x="50864" y="15965"/>
                    </a:cubicBezTo>
                    <a:lnTo>
                      <a:pt x="50197" y="14631"/>
                    </a:lnTo>
                    <a:cubicBezTo>
                      <a:pt x="51454" y="14689"/>
                      <a:pt x="52692" y="15013"/>
                      <a:pt x="53816" y="15584"/>
                    </a:cubicBezTo>
                    <a:cubicBezTo>
                      <a:pt x="56388" y="13489"/>
                      <a:pt x="47625" y="15584"/>
                      <a:pt x="50006" y="13108"/>
                    </a:cubicBezTo>
                    <a:cubicBezTo>
                      <a:pt x="52864" y="15965"/>
                      <a:pt x="65532" y="13108"/>
                      <a:pt x="67437" y="16346"/>
                    </a:cubicBezTo>
                    <a:cubicBezTo>
                      <a:pt x="70866" y="16346"/>
                      <a:pt x="66485" y="14727"/>
                      <a:pt x="69914" y="14822"/>
                    </a:cubicBezTo>
                    <a:lnTo>
                      <a:pt x="70771" y="15679"/>
                    </a:lnTo>
                    <a:lnTo>
                      <a:pt x="71628" y="14536"/>
                    </a:lnTo>
                    <a:cubicBezTo>
                      <a:pt x="73819" y="14536"/>
                      <a:pt x="74962" y="15775"/>
                      <a:pt x="75057" y="16537"/>
                    </a:cubicBezTo>
                    <a:cubicBezTo>
                      <a:pt x="74362" y="16441"/>
                      <a:pt x="73657" y="16441"/>
                      <a:pt x="72961" y="16537"/>
                    </a:cubicBezTo>
                    <a:cubicBezTo>
                      <a:pt x="75819" y="17584"/>
                      <a:pt x="81058" y="16537"/>
                      <a:pt x="82486" y="16537"/>
                    </a:cubicBezTo>
                    <a:lnTo>
                      <a:pt x="79153" y="15965"/>
                    </a:lnTo>
                    <a:cubicBezTo>
                      <a:pt x="89011" y="16022"/>
                      <a:pt x="98869" y="15546"/>
                      <a:pt x="108680" y="14536"/>
                    </a:cubicBezTo>
                    <a:lnTo>
                      <a:pt x="108014" y="13869"/>
                    </a:lnTo>
                    <a:cubicBezTo>
                      <a:pt x="114776" y="12631"/>
                      <a:pt x="113443" y="14631"/>
                      <a:pt x="120968" y="13869"/>
                    </a:cubicBezTo>
                    <a:lnTo>
                      <a:pt x="120968" y="13869"/>
                    </a:lnTo>
                    <a:cubicBezTo>
                      <a:pt x="122739" y="13222"/>
                      <a:pt x="124616" y="12936"/>
                      <a:pt x="126492" y="13012"/>
                    </a:cubicBezTo>
                    <a:cubicBezTo>
                      <a:pt x="124587" y="13774"/>
                      <a:pt x="130111" y="14536"/>
                      <a:pt x="127635" y="15394"/>
                    </a:cubicBezTo>
                    <a:cubicBezTo>
                      <a:pt x="134969" y="14060"/>
                      <a:pt x="131255" y="14346"/>
                      <a:pt x="136112" y="11869"/>
                    </a:cubicBezTo>
                    <a:lnTo>
                      <a:pt x="137255" y="13012"/>
                    </a:lnTo>
                    <a:cubicBezTo>
                      <a:pt x="138846" y="11745"/>
                      <a:pt x="140846" y="11107"/>
                      <a:pt x="142875" y="11202"/>
                    </a:cubicBezTo>
                    <a:cubicBezTo>
                      <a:pt x="139732" y="12155"/>
                      <a:pt x="145256" y="12822"/>
                      <a:pt x="141732" y="14060"/>
                    </a:cubicBezTo>
                    <a:cubicBezTo>
                      <a:pt x="149638" y="16441"/>
                      <a:pt x="153448" y="11679"/>
                      <a:pt x="157067" y="15203"/>
                    </a:cubicBezTo>
                    <a:cubicBezTo>
                      <a:pt x="160687" y="12155"/>
                      <a:pt x="150209" y="13489"/>
                      <a:pt x="152305" y="12822"/>
                    </a:cubicBezTo>
                    <a:cubicBezTo>
                      <a:pt x="150590" y="11869"/>
                      <a:pt x="155257" y="10631"/>
                      <a:pt x="157734" y="10917"/>
                    </a:cubicBezTo>
                    <a:cubicBezTo>
                      <a:pt x="160211" y="11202"/>
                      <a:pt x="162020" y="14727"/>
                      <a:pt x="168307" y="14727"/>
                    </a:cubicBezTo>
                    <a:cubicBezTo>
                      <a:pt x="167640" y="14727"/>
                      <a:pt x="167640" y="14727"/>
                      <a:pt x="166973" y="14727"/>
                    </a:cubicBezTo>
                    <a:cubicBezTo>
                      <a:pt x="169355" y="15489"/>
                      <a:pt x="171640" y="13679"/>
                      <a:pt x="174498" y="14727"/>
                    </a:cubicBezTo>
                    <a:cubicBezTo>
                      <a:pt x="176117" y="12917"/>
                      <a:pt x="178308" y="14727"/>
                      <a:pt x="178784" y="12536"/>
                    </a:cubicBezTo>
                    <a:lnTo>
                      <a:pt x="172974" y="13012"/>
                    </a:lnTo>
                    <a:cubicBezTo>
                      <a:pt x="176213" y="12441"/>
                      <a:pt x="179356" y="9679"/>
                      <a:pt x="184690" y="11012"/>
                    </a:cubicBezTo>
                    <a:cubicBezTo>
                      <a:pt x="183756" y="11707"/>
                      <a:pt x="182690" y="12193"/>
                      <a:pt x="181547" y="12441"/>
                    </a:cubicBezTo>
                    <a:cubicBezTo>
                      <a:pt x="183166" y="13108"/>
                      <a:pt x="184594" y="11965"/>
                      <a:pt x="186309" y="12441"/>
                    </a:cubicBezTo>
                    <a:cubicBezTo>
                      <a:pt x="185833" y="14727"/>
                      <a:pt x="179261" y="12441"/>
                      <a:pt x="175736" y="14727"/>
                    </a:cubicBezTo>
                    <a:cubicBezTo>
                      <a:pt x="177451" y="15679"/>
                      <a:pt x="182404" y="13012"/>
                      <a:pt x="180594" y="15489"/>
                    </a:cubicBezTo>
                    <a:cubicBezTo>
                      <a:pt x="183166" y="12346"/>
                      <a:pt x="186785" y="15965"/>
                      <a:pt x="191072" y="13489"/>
                    </a:cubicBezTo>
                    <a:lnTo>
                      <a:pt x="191072" y="14917"/>
                    </a:lnTo>
                    <a:cubicBezTo>
                      <a:pt x="192100" y="14384"/>
                      <a:pt x="193243" y="14089"/>
                      <a:pt x="194405" y="14060"/>
                    </a:cubicBezTo>
                    <a:lnTo>
                      <a:pt x="192215" y="15870"/>
                    </a:lnTo>
                    <a:cubicBezTo>
                      <a:pt x="195644" y="14346"/>
                      <a:pt x="198882" y="17203"/>
                      <a:pt x="201740" y="16346"/>
                    </a:cubicBezTo>
                    <a:cubicBezTo>
                      <a:pt x="194786" y="16346"/>
                      <a:pt x="200215" y="14727"/>
                      <a:pt x="197263" y="13679"/>
                    </a:cubicBezTo>
                    <a:cubicBezTo>
                      <a:pt x="205835" y="11774"/>
                      <a:pt x="202216" y="17298"/>
                      <a:pt x="211836" y="16632"/>
                    </a:cubicBezTo>
                    <a:cubicBezTo>
                      <a:pt x="210502" y="16632"/>
                      <a:pt x="206883" y="15775"/>
                      <a:pt x="208978" y="15108"/>
                    </a:cubicBezTo>
                    <a:cubicBezTo>
                      <a:pt x="210836" y="15327"/>
                      <a:pt x="212646" y="15879"/>
                      <a:pt x="214313" y="16727"/>
                    </a:cubicBezTo>
                    <a:cubicBezTo>
                      <a:pt x="220694" y="16727"/>
                      <a:pt x="213360" y="15298"/>
                      <a:pt x="216027" y="14441"/>
                    </a:cubicBezTo>
                    <a:cubicBezTo>
                      <a:pt x="218218" y="16156"/>
                      <a:pt x="219170" y="13774"/>
                      <a:pt x="221932" y="13203"/>
                    </a:cubicBezTo>
                    <a:lnTo>
                      <a:pt x="221932" y="14631"/>
                    </a:lnTo>
                    <a:cubicBezTo>
                      <a:pt x="229267" y="15489"/>
                      <a:pt x="223933" y="11679"/>
                      <a:pt x="230410" y="12727"/>
                    </a:cubicBezTo>
                    <a:lnTo>
                      <a:pt x="227648" y="14727"/>
                    </a:lnTo>
                    <a:lnTo>
                      <a:pt x="231077" y="14727"/>
                    </a:lnTo>
                    <a:lnTo>
                      <a:pt x="230410" y="16251"/>
                    </a:lnTo>
                    <a:cubicBezTo>
                      <a:pt x="233181" y="15441"/>
                      <a:pt x="236115" y="15441"/>
                      <a:pt x="238887" y="16251"/>
                    </a:cubicBezTo>
                    <a:cubicBezTo>
                      <a:pt x="238030" y="15203"/>
                      <a:pt x="239363" y="13679"/>
                      <a:pt x="242506" y="13584"/>
                    </a:cubicBezTo>
                    <a:cubicBezTo>
                      <a:pt x="245650" y="13489"/>
                      <a:pt x="241268" y="15013"/>
                      <a:pt x="245840" y="14727"/>
                    </a:cubicBezTo>
                    <a:cubicBezTo>
                      <a:pt x="244793" y="15679"/>
                      <a:pt x="243649" y="16727"/>
                      <a:pt x="241744" y="15489"/>
                    </a:cubicBezTo>
                    <a:cubicBezTo>
                      <a:pt x="241744" y="15965"/>
                      <a:pt x="240697" y="16346"/>
                      <a:pt x="240506" y="16822"/>
                    </a:cubicBezTo>
                    <a:cubicBezTo>
                      <a:pt x="242992" y="17289"/>
                      <a:pt x="245545" y="17289"/>
                      <a:pt x="248031" y="16822"/>
                    </a:cubicBezTo>
                    <a:cubicBezTo>
                      <a:pt x="247460" y="16879"/>
                      <a:pt x="246888" y="16879"/>
                      <a:pt x="246317" y="16822"/>
                    </a:cubicBezTo>
                    <a:lnTo>
                      <a:pt x="252889" y="14822"/>
                    </a:lnTo>
                    <a:cubicBezTo>
                      <a:pt x="253936" y="15394"/>
                      <a:pt x="252889" y="15775"/>
                      <a:pt x="252317" y="16156"/>
                    </a:cubicBezTo>
                    <a:cubicBezTo>
                      <a:pt x="253651" y="16156"/>
                      <a:pt x="254508" y="15394"/>
                      <a:pt x="256508" y="15298"/>
                    </a:cubicBezTo>
                    <a:cubicBezTo>
                      <a:pt x="256508" y="16441"/>
                      <a:pt x="256508" y="17584"/>
                      <a:pt x="253365" y="18156"/>
                    </a:cubicBezTo>
                    <a:lnTo>
                      <a:pt x="259652" y="16822"/>
                    </a:lnTo>
                    <a:cubicBezTo>
                      <a:pt x="259652" y="17394"/>
                      <a:pt x="262890" y="18251"/>
                      <a:pt x="262033" y="18632"/>
                    </a:cubicBezTo>
                    <a:cubicBezTo>
                      <a:pt x="265557" y="19299"/>
                      <a:pt x="270605" y="16441"/>
                      <a:pt x="275177" y="17298"/>
                    </a:cubicBezTo>
                    <a:cubicBezTo>
                      <a:pt x="275711" y="17003"/>
                      <a:pt x="276292" y="16813"/>
                      <a:pt x="276892" y="16727"/>
                    </a:cubicBezTo>
                    <a:cubicBezTo>
                      <a:pt x="281292" y="17632"/>
                      <a:pt x="285826" y="17632"/>
                      <a:pt x="290227" y="16727"/>
                    </a:cubicBezTo>
                    <a:lnTo>
                      <a:pt x="293180" y="18823"/>
                    </a:lnTo>
                    <a:cubicBezTo>
                      <a:pt x="297180" y="18823"/>
                      <a:pt x="289179" y="16156"/>
                      <a:pt x="295942" y="15394"/>
                    </a:cubicBezTo>
                    <a:cubicBezTo>
                      <a:pt x="300609" y="14727"/>
                      <a:pt x="297656" y="17203"/>
                      <a:pt x="299371" y="17775"/>
                    </a:cubicBezTo>
                    <a:cubicBezTo>
                      <a:pt x="302600" y="15832"/>
                      <a:pt x="306486" y="15279"/>
                      <a:pt x="310134" y="16251"/>
                    </a:cubicBezTo>
                    <a:cubicBezTo>
                      <a:pt x="307800" y="17518"/>
                      <a:pt x="305295" y="18451"/>
                      <a:pt x="302705" y="19013"/>
                    </a:cubicBezTo>
                    <a:close/>
                    <a:moveTo>
                      <a:pt x="352425" y="18061"/>
                    </a:moveTo>
                    <a:cubicBezTo>
                      <a:pt x="351473" y="18061"/>
                      <a:pt x="349568" y="19299"/>
                      <a:pt x="348806" y="18061"/>
                    </a:cubicBezTo>
                    <a:cubicBezTo>
                      <a:pt x="349948" y="16822"/>
                      <a:pt x="350806" y="17584"/>
                      <a:pt x="352425" y="18061"/>
                    </a:cubicBezTo>
                    <a:close/>
                    <a:moveTo>
                      <a:pt x="427958" y="14631"/>
                    </a:moveTo>
                    <a:cubicBezTo>
                      <a:pt x="427196" y="14631"/>
                      <a:pt x="426148" y="14631"/>
                      <a:pt x="424815" y="14631"/>
                    </a:cubicBezTo>
                    <a:cubicBezTo>
                      <a:pt x="425853" y="14460"/>
                      <a:pt x="426920" y="14460"/>
                      <a:pt x="427958" y="14631"/>
                    </a:cubicBezTo>
                    <a:close/>
                    <a:moveTo>
                      <a:pt x="638365" y="5106"/>
                    </a:moveTo>
                    <a:lnTo>
                      <a:pt x="638365" y="5106"/>
                    </a:lnTo>
                    <a:cubicBezTo>
                      <a:pt x="636080" y="3964"/>
                      <a:pt x="636842" y="4535"/>
                      <a:pt x="638365" y="4821"/>
                    </a:cubicBezTo>
                    <a:close/>
                    <a:moveTo>
                      <a:pt x="642842" y="5773"/>
                    </a:moveTo>
                    <a:cubicBezTo>
                      <a:pt x="642842" y="5773"/>
                      <a:pt x="642842" y="5773"/>
                      <a:pt x="642842" y="5106"/>
                    </a:cubicBezTo>
                    <a:cubicBezTo>
                      <a:pt x="642842" y="4440"/>
                      <a:pt x="641509" y="5106"/>
                      <a:pt x="640366" y="5106"/>
                    </a:cubicBezTo>
                    <a:cubicBezTo>
                      <a:pt x="640937" y="5488"/>
                      <a:pt x="641985" y="5773"/>
                      <a:pt x="642842" y="5488"/>
                    </a:cubicBezTo>
                    <a:close/>
                    <a:moveTo>
                      <a:pt x="163925" y="6250"/>
                    </a:moveTo>
                    <a:lnTo>
                      <a:pt x="164782" y="6250"/>
                    </a:lnTo>
                    <a:cubicBezTo>
                      <a:pt x="162782" y="6821"/>
                      <a:pt x="163354" y="6440"/>
                      <a:pt x="163925" y="5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6" name="任意多边形: 形状 855">
                <a:extLst>
                  <a:ext uri="{FF2B5EF4-FFF2-40B4-BE49-F238E27FC236}">
                    <a16:creationId xmlns:a16="http://schemas.microsoft.com/office/drawing/2014/main" id="{57ECE3C2-558A-E7A9-EAA8-9F759CEAE97D}"/>
                  </a:ext>
                </a:extLst>
              </p:cNvPr>
              <p:cNvSpPr/>
              <p:nvPr/>
            </p:nvSpPr>
            <p:spPr>
              <a:xfrm>
                <a:off x="8210127" y="2414567"/>
                <a:ext cx="381" cy="762"/>
              </a:xfrm>
              <a:custGeom>
                <a:avLst/>
                <a:gdLst>
                  <a:gd name="connsiteX0" fmla="*/ 381 w 381"/>
                  <a:gd name="connsiteY0" fmla="*/ 762 h 762"/>
                  <a:gd name="connsiteX1" fmla="*/ 381 w 381"/>
                  <a:gd name="connsiteY1" fmla="*/ 0 h 762"/>
                  <a:gd name="connsiteX2" fmla="*/ 381 w 381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" h="762">
                    <a:moveTo>
                      <a:pt x="381" y="762"/>
                    </a:moveTo>
                    <a:cubicBezTo>
                      <a:pt x="295" y="514"/>
                      <a:pt x="295" y="248"/>
                      <a:pt x="381" y="0"/>
                    </a:cubicBezTo>
                    <a:cubicBezTo>
                      <a:pt x="381" y="0"/>
                      <a:pt x="-476" y="476"/>
                      <a:pt x="381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7" name="任意多边形: 形状 856">
                <a:extLst>
                  <a:ext uri="{FF2B5EF4-FFF2-40B4-BE49-F238E27FC236}">
                    <a16:creationId xmlns:a16="http://schemas.microsoft.com/office/drawing/2014/main" id="{2C45A10B-9382-091D-BD42-FC8FBD44B075}"/>
                  </a:ext>
                </a:extLst>
              </p:cNvPr>
              <p:cNvSpPr/>
              <p:nvPr/>
            </p:nvSpPr>
            <p:spPr>
              <a:xfrm>
                <a:off x="8062966" y="241837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8" name="任意多边形: 形状 857">
                <a:extLst>
                  <a:ext uri="{FF2B5EF4-FFF2-40B4-BE49-F238E27FC236}">
                    <a16:creationId xmlns:a16="http://schemas.microsoft.com/office/drawing/2014/main" id="{B5D2EB2D-3FFC-8194-9D08-754DAEAA9A77}"/>
                  </a:ext>
                </a:extLst>
              </p:cNvPr>
              <p:cNvSpPr/>
              <p:nvPr/>
            </p:nvSpPr>
            <p:spPr>
              <a:xfrm>
                <a:off x="8363099" y="2415424"/>
                <a:ext cx="1714" cy="666"/>
              </a:xfrm>
              <a:custGeom>
                <a:avLst/>
                <a:gdLst>
                  <a:gd name="connsiteX0" fmla="*/ 1715 w 1714"/>
                  <a:gd name="connsiteY0" fmla="*/ 667 h 666"/>
                  <a:gd name="connsiteX1" fmla="*/ 0 w 1714"/>
                  <a:gd name="connsiteY1" fmla="*/ 0 h 666"/>
                  <a:gd name="connsiteX2" fmla="*/ 1715 w 1714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666">
                    <a:moveTo>
                      <a:pt x="1715" y="667"/>
                    </a:moveTo>
                    <a:cubicBezTo>
                      <a:pt x="1105" y="543"/>
                      <a:pt x="524" y="324"/>
                      <a:pt x="0" y="0"/>
                    </a:cubicBezTo>
                    <a:cubicBezTo>
                      <a:pt x="0" y="0"/>
                      <a:pt x="381" y="571"/>
                      <a:pt x="1715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9" name="任意多边形: 形状 858">
                <a:extLst>
                  <a:ext uri="{FF2B5EF4-FFF2-40B4-BE49-F238E27FC236}">
                    <a16:creationId xmlns:a16="http://schemas.microsoft.com/office/drawing/2014/main" id="{4532A27B-C6C6-8916-3BF4-B7A1ACAF664C}"/>
                  </a:ext>
                </a:extLst>
              </p:cNvPr>
              <p:cNvSpPr/>
              <p:nvPr/>
            </p:nvSpPr>
            <p:spPr>
              <a:xfrm>
                <a:off x="8454729" y="2401708"/>
                <a:ext cx="2857" cy="476"/>
              </a:xfrm>
              <a:custGeom>
                <a:avLst/>
                <a:gdLst>
                  <a:gd name="connsiteX0" fmla="*/ 2858 w 2857"/>
                  <a:gd name="connsiteY0" fmla="*/ 0 h 476"/>
                  <a:gd name="connsiteX1" fmla="*/ 0 w 2857"/>
                  <a:gd name="connsiteY1" fmla="*/ 0 h 476"/>
                  <a:gd name="connsiteX2" fmla="*/ 2572 w 2857"/>
                  <a:gd name="connsiteY2" fmla="*/ 476 h 476"/>
                  <a:gd name="connsiteX3" fmla="*/ 2858 w 2857"/>
                  <a:gd name="connsiteY3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476">
                    <a:moveTo>
                      <a:pt x="2858" y="0"/>
                    </a:moveTo>
                    <a:lnTo>
                      <a:pt x="0" y="0"/>
                    </a:lnTo>
                    <a:cubicBezTo>
                      <a:pt x="876" y="10"/>
                      <a:pt x="1753" y="172"/>
                      <a:pt x="2572" y="476"/>
                    </a:cubicBezTo>
                    <a:cubicBezTo>
                      <a:pt x="2572" y="476"/>
                      <a:pt x="1905" y="95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0" name="任意多边形: 形状 859">
                <a:extLst>
                  <a:ext uri="{FF2B5EF4-FFF2-40B4-BE49-F238E27FC236}">
                    <a16:creationId xmlns:a16="http://schemas.microsoft.com/office/drawing/2014/main" id="{11568C7F-49CD-9A9C-1699-D42BCE699F05}"/>
                  </a:ext>
                </a:extLst>
              </p:cNvPr>
              <p:cNvSpPr/>
              <p:nvPr/>
            </p:nvSpPr>
            <p:spPr>
              <a:xfrm>
                <a:off x="8481554" y="2409792"/>
                <a:ext cx="2131" cy="679"/>
              </a:xfrm>
              <a:custGeom>
                <a:avLst/>
                <a:gdLst>
                  <a:gd name="connsiteX0" fmla="*/ 798 w 2131"/>
                  <a:gd name="connsiteY0" fmla="*/ 679 h 679"/>
                  <a:gd name="connsiteX1" fmla="*/ 2131 w 2131"/>
                  <a:gd name="connsiteY1" fmla="*/ 679 h 679"/>
                  <a:gd name="connsiteX2" fmla="*/ 2131 w 2131"/>
                  <a:gd name="connsiteY2" fmla="*/ 12 h 679"/>
                  <a:gd name="connsiteX3" fmla="*/ 798 w 2131"/>
                  <a:gd name="connsiteY3" fmla="*/ 679 h 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1" h="679">
                    <a:moveTo>
                      <a:pt x="798" y="679"/>
                    </a:moveTo>
                    <a:cubicBezTo>
                      <a:pt x="798" y="679"/>
                      <a:pt x="1655" y="679"/>
                      <a:pt x="2131" y="679"/>
                    </a:cubicBezTo>
                    <a:lnTo>
                      <a:pt x="2131" y="12"/>
                    </a:lnTo>
                    <a:cubicBezTo>
                      <a:pt x="226" y="-83"/>
                      <a:pt x="-821" y="393"/>
                      <a:pt x="798" y="6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1" name="任意多边形: 形状 860">
                <a:extLst>
                  <a:ext uri="{FF2B5EF4-FFF2-40B4-BE49-F238E27FC236}">
                    <a16:creationId xmlns:a16="http://schemas.microsoft.com/office/drawing/2014/main" id="{F2529FCB-FFD2-3FFA-77F1-40448041169B}"/>
                  </a:ext>
                </a:extLst>
              </p:cNvPr>
              <p:cNvSpPr/>
              <p:nvPr/>
            </p:nvSpPr>
            <p:spPr>
              <a:xfrm>
                <a:off x="8460158" y="2405899"/>
                <a:ext cx="4107" cy="1359"/>
              </a:xfrm>
              <a:custGeom>
                <a:avLst/>
                <a:gdLst>
                  <a:gd name="connsiteX0" fmla="*/ 0 w 4107"/>
                  <a:gd name="connsiteY0" fmla="*/ 571 h 1359"/>
                  <a:gd name="connsiteX1" fmla="*/ 4096 w 4107"/>
                  <a:gd name="connsiteY1" fmla="*/ 1143 h 1359"/>
                  <a:gd name="connsiteX2" fmla="*/ 4096 w 4107"/>
                  <a:gd name="connsiteY2" fmla="*/ 1143 h 1359"/>
                  <a:gd name="connsiteX3" fmla="*/ 0 w 4107"/>
                  <a:gd name="connsiteY3" fmla="*/ 571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7" h="1359">
                    <a:moveTo>
                      <a:pt x="0" y="571"/>
                    </a:moveTo>
                    <a:cubicBezTo>
                      <a:pt x="0" y="1715"/>
                      <a:pt x="2096" y="1333"/>
                      <a:pt x="4096" y="1143"/>
                    </a:cubicBezTo>
                    <a:lnTo>
                      <a:pt x="4096" y="1143"/>
                    </a:lnTo>
                    <a:cubicBezTo>
                      <a:pt x="4286" y="-571"/>
                      <a:pt x="2191" y="0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2" name="任意多边形: 形状 861">
                <a:extLst>
                  <a:ext uri="{FF2B5EF4-FFF2-40B4-BE49-F238E27FC236}">
                    <a16:creationId xmlns:a16="http://schemas.microsoft.com/office/drawing/2014/main" id="{4233F587-2FA0-D4BE-A557-09B153326441}"/>
                  </a:ext>
                </a:extLst>
              </p:cNvPr>
              <p:cNvSpPr/>
              <p:nvPr/>
            </p:nvSpPr>
            <p:spPr>
              <a:xfrm>
                <a:off x="8464635" y="2406603"/>
                <a:ext cx="1929" cy="343"/>
              </a:xfrm>
              <a:custGeom>
                <a:avLst/>
                <a:gdLst>
                  <a:gd name="connsiteX0" fmla="*/ 0 w 1929"/>
                  <a:gd name="connsiteY0" fmla="*/ 343 h 343"/>
                  <a:gd name="connsiteX1" fmla="*/ 1905 w 1929"/>
                  <a:gd name="connsiteY1" fmla="*/ 343 h 343"/>
                  <a:gd name="connsiteX2" fmla="*/ 0 w 1929"/>
                  <a:gd name="connsiteY2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9" h="343">
                    <a:moveTo>
                      <a:pt x="0" y="343"/>
                    </a:moveTo>
                    <a:lnTo>
                      <a:pt x="1905" y="343"/>
                    </a:lnTo>
                    <a:cubicBezTo>
                      <a:pt x="2096" y="-323"/>
                      <a:pt x="1143" y="153"/>
                      <a:pt x="0" y="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3" name="任意多边形: 形状 862">
                <a:extLst>
                  <a:ext uri="{FF2B5EF4-FFF2-40B4-BE49-F238E27FC236}">
                    <a16:creationId xmlns:a16="http://schemas.microsoft.com/office/drawing/2014/main" id="{A30D4ED7-59C8-C7A2-2918-4E2DE0F5E735}"/>
                  </a:ext>
                </a:extLst>
              </p:cNvPr>
              <p:cNvSpPr/>
              <p:nvPr/>
            </p:nvSpPr>
            <p:spPr>
              <a:xfrm>
                <a:off x="8437695" y="2401919"/>
                <a:ext cx="3135" cy="1551"/>
              </a:xfrm>
              <a:custGeom>
                <a:avLst/>
                <a:gdLst>
                  <a:gd name="connsiteX0" fmla="*/ 1889 w 3135"/>
                  <a:gd name="connsiteY0" fmla="*/ 1409 h 1551"/>
                  <a:gd name="connsiteX1" fmla="*/ 3032 w 3135"/>
                  <a:gd name="connsiteY1" fmla="*/ 361 h 1551"/>
                  <a:gd name="connsiteX2" fmla="*/ 1889 w 3135"/>
                  <a:gd name="connsiteY2" fmla="*/ 1409 h 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5" h="1551">
                    <a:moveTo>
                      <a:pt x="1889" y="1409"/>
                    </a:moveTo>
                    <a:cubicBezTo>
                      <a:pt x="2842" y="1409"/>
                      <a:pt x="2461" y="-115"/>
                      <a:pt x="3032" y="361"/>
                    </a:cubicBezTo>
                    <a:cubicBezTo>
                      <a:pt x="4080" y="-1068"/>
                      <a:pt x="-3349" y="2266"/>
                      <a:pt x="1889" y="14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4" name="任意多边形: 形状 863">
                <a:extLst>
                  <a:ext uri="{FF2B5EF4-FFF2-40B4-BE49-F238E27FC236}">
                    <a16:creationId xmlns:a16="http://schemas.microsoft.com/office/drawing/2014/main" id="{DE557908-EEA1-5D56-3776-D920F8237C14}"/>
                  </a:ext>
                </a:extLst>
              </p:cNvPr>
              <p:cNvSpPr/>
              <p:nvPr/>
            </p:nvSpPr>
            <p:spPr>
              <a:xfrm>
                <a:off x="8459968" y="2408852"/>
                <a:ext cx="1809" cy="1524"/>
              </a:xfrm>
              <a:custGeom>
                <a:avLst/>
                <a:gdLst>
                  <a:gd name="connsiteX0" fmla="*/ 1810 w 1809"/>
                  <a:gd name="connsiteY0" fmla="*/ 1524 h 1524"/>
                  <a:gd name="connsiteX1" fmla="*/ 1143 w 1809"/>
                  <a:gd name="connsiteY1" fmla="*/ 0 h 1524"/>
                  <a:gd name="connsiteX2" fmla="*/ 0 w 1809"/>
                  <a:gd name="connsiteY2" fmla="*/ 1238 h 1524"/>
                  <a:gd name="connsiteX3" fmla="*/ 1810 w 1809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524">
                    <a:moveTo>
                      <a:pt x="1810" y="1524"/>
                    </a:moveTo>
                    <a:lnTo>
                      <a:pt x="1143" y="0"/>
                    </a:lnTo>
                    <a:lnTo>
                      <a:pt x="0" y="1238"/>
                    </a:lnTo>
                    <a:lnTo>
                      <a:pt x="1810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5" name="任意多边形: 形状 864">
                <a:extLst>
                  <a:ext uri="{FF2B5EF4-FFF2-40B4-BE49-F238E27FC236}">
                    <a16:creationId xmlns:a16="http://schemas.microsoft.com/office/drawing/2014/main" id="{A2CACEDC-D7D0-4ED5-6C6C-9F1A81DA5E8E}"/>
                  </a:ext>
                </a:extLst>
              </p:cNvPr>
              <p:cNvSpPr/>
              <p:nvPr/>
            </p:nvSpPr>
            <p:spPr>
              <a:xfrm>
                <a:off x="8446058" y="2409035"/>
                <a:ext cx="4003" cy="674"/>
              </a:xfrm>
              <a:custGeom>
                <a:avLst/>
                <a:gdLst>
                  <a:gd name="connsiteX0" fmla="*/ 3 w 4003"/>
                  <a:gd name="connsiteY0" fmla="*/ 198 h 674"/>
                  <a:gd name="connsiteX1" fmla="*/ 3146 w 4003"/>
                  <a:gd name="connsiteY1" fmla="*/ 674 h 674"/>
                  <a:gd name="connsiteX2" fmla="*/ 4004 w 4003"/>
                  <a:gd name="connsiteY2" fmla="*/ 103 h 674"/>
                  <a:gd name="connsiteX3" fmla="*/ 3 w 4003"/>
                  <a:gd name="connsiteY3" fmla="*/ 198 h 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3" h="674">
                    <a:moveTo>
                      <a:pt x="3" y="198"/>
                    </a:moveTo>
                    <a:lnTo>
                      <a:pt x="3146" y="674"/>
                    </a:lnTo>
                    <a:cubicBezTo>
                      <a:pt x="3146" y="674"/>
                      <a:pt x="3146" y="674"/>
                      <a:pt x="4004" y="103"/>
                    </a:cubicBezTo>
                    <a:cubicBezTo>
                      <a:pt x="2003" y="103"/>
                      <a:pt x="-92" y="-183"/>
                      <a:pt x="3" y="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6" name="任意多边形: 形状 865">
                <a:extLst>
                  <a:ext uri="{FF2B5EF4-FFF2-40B4-BE49-F238E27FC236}">
                    <a16:creationId xmlns:a16="http://schemas.microsoft.com/office/drawing/2014/main" id="{47A16B98-8B49-3241-FC86-C37E44CF6A06}"/>
                  </a:ext>
                </a:extLst>
              </p:cNvPr>
              <p:cNvSpPr/>
              <p:nvPr/>
            </p:nvSpPr>
            <p:spPr>
              <a:xfrm>
                <a:off x="8450062" y="2409137"/>
                <a:ext cx="2571" cy="121"/>
              </a:xfrm>
              <a:custGeom>
                <a:avLst/>
                <a:gdLst>
                  <a:gd name="connsiteX0" fmla="*/ 0 w 2571"/>
                  <a:gd name="connsiteY0" fmla="*/ 0 h 121"/>
                  <a:gd name="connsiteX1" fmla="*/ 2572 w 2571"/>
                  <a:gd name="connsiteY1" fmla="*/ 0 h 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1" h="121">
                    <a:moveTo>
                      <a:pt x="0" y="0"/>
                    </a:moveTo>
                    <a:cubicBezTo>
                      <a:pt x="848" y="162"/>
                      <a:pt x="1724" y="162"/>
                      <a:pt x="2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7" name="任意多边形: 形状 866">
                <a:extLst>
                  <a:ext uri="{FF2B5EF4-FFF2-40B4-BE49-F238E27FC236}">
                    <a16:creationId xmlns:a16="http://schemas.microsoft.com/office/drawing/2014/main" id="{F6334204-DE12-4EC2-3D33-A71BC13120FB}"/>
                  </a:ext>
                </a:extLst>
              </p:cNvPr>
              <p:cNvSpPr/>
              <p:nvPr/>
            </p:nvSpPr>
            <p:spPr>
              <a:xfrm>
                <a:off x="8454253" y="2410376"/>
                <a:ext cx="3238" cy="381"/>
              </a:xfrm>
              <a:custGeom>
                <a:avLst/>
                <a:gdLst>
                  <a:gd name="connsiteX0" fmla="*/ 3238 w 3238"/>
                  <a:gd name="connsiteY0" fmla="*/ 381 h 381"/>
                  <a:gd name="connsiteX1" fmla="*/ 2286 w 3238"/>
                  <a:gd name="connsiteY1" fmla="*/ 95 h 381"/>
                  <a:gd name="connsiteX2" fmla="*/ 0 w 3238"/>
                  <a:gd name="connsiteY2" fmla="*/ 0 h 381"/>
                  <a:gd name="connsiteX3" fmla="*/ 3238 w 3238"/>
                  <a:gd name="connsiteY3" fmla="*/ 381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" h="381">
                    <a:moveTo>
                      <a:pt x="3238" y="381"/>
                    </a:moveTo>
                    <a:lnTo>
                      <a:pt x="2286" y="95"/>
                    </a:lnTo>
                    <a:lnTo>
                      <a:pt x="0" y="0"/>
                    </a:lnTo>
                    <a:lnTo>
                      <a:pt x="3238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8" name="任意多边形: 形状 867">
                <a:extLst>
                  <a:ext uri="{FF2B5EF4-FFF2-40B4-BE49-F238E27FC236}">
                    <a16:creationId xmlns:a16="http://schemas.microsoft.com/office/drawing/2014/main" id="{74F880D6-8A2E-A092-900C-FE0E0CC37463}"/>
                  </a:ext>
                </a:extLst>
              </p:cNvPr>
              <p:cNvSpPr/>
              <p:nvPr/>
            </p:nvSpPr>
            <p:spPr>
              <a:xfrm>
                <a:off x="8408152" y="2408947"/>
                <a:ext cx="3666" cy="1078"/>
              </a:xfrm>
              <a:custGeom>
                <a:avLst/>
                <a:gdLst>
                  <a:gd name="connsiteX0" fmla="*/ 3524 w 3666"/>
                  <a:gd name="connsiteY0" fmla="*/ 0 h 1078"/>
                  <a:gd name="connsiteX1" fmla="*/ 0 w 3666"/>
                  <a:gd name="connsiteY1" fmla="*/ 476 h 1078"/>
                  <a:gd name="connsiteX2" fmla="*/ 1905 w 3666"/>
                  <a:gd name="connsiteY2" fmla="*/ 1048 h 1078"/>
                  <a:gd name="connsiteX3" fmla="*/ 3524 w 3666"/>
                  <a:gd name="connsiteY3" fmla="*/ 0 h 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6" h="1078">
                    <a:moveTo>
                      <a:pt x="3524" y="0"/>
                    </a:moveTo>
                    <a:lnTo>
                      <a:pt x="0" y="476"/>
                    </a:lnTo>
                    <a:cubicBezTo>
                      <a:pt x="0" y="476"/>
                      <a:pt x="571" y="1238"/>
                      <a:pt x="1905" y="1048"/>
                    </a:cubicBezTo>
                    <a:cubicBezTo>
                      <a:pt x="3238" y="857"/>
                      <a:pt x="4000" y="571"/>
                      <a:pt x="3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9" name="任意多边形: 形状 868">
                <a:extLst>
                  <a:ext uri="{FF2B5EF4-FFF2-40B4-BE49-F238E27FC236}">
                    <a16:creationId xmlns:a16="http://schemas.microsoft.com/office/drawing/2014/main" id="{59295A63-E4F6-13BA-CFB2-8EDF2F2B5B6B}"/>
                  </a:ext>
                </a:extLst>
              </p:cNvPr>
              <p:cNvSpPr/>
              <p:nvPr/>
            </p:nvSpPr>
            <p:spPr>
              <a:xfrm>
                <a:off x="8420630" y="2411900"/>
                <a:ext cx="1619" cy="1809"/>
              </a:xfrm>
              <a:custGeom>
                <a:avLst/>
                <a:gdLst>
                  <a:gd name="connsiteX0" fmla="*/ 1619 w 1619"/>
                  <a:gd name="connsiteY0" fmla="*/ 1143 h 1809"/>
                  <a:gd name="connsiteX1" fmla="*/ 0 w 1619"/>
                  <a:gd name="connsiteY1" fmla="*/ 0 h 1809"/>
                  <a:gd name="connsiteX2" fmla="*/ 0 w 1619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1809">
                    <a:moveTo>
                      <a:pt x="1619" y="1143"/>
                    </a:moveTo>
                    <a:cubicBezTo>
                      <a:pt x="1000" y="895"/>
                      <a:pt x="448" y="495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0" name="任意多边形: 形状 869">
                <a:extLst>
                  <a:ext uri="{FF2B5EF4-FFF2-40B4-BE49-F238E27FC236}">
                    <a16:creationId xmlns:a16="http://schemas.microsoft.com/office/drawing/2014/main" id="{86C731FE-5262-D916-35DC-8DF69661CC76}"/>
                  </a:ext>
                </a:extLst>
              </p:cNvPr>
              <p:cNvSpPr/>
              <p:nvPr/>
            </p:nvSpPr>
            <p:spPr>
              <a:xfrm>
                <a:off x="8409560" y="2413424"/>
                <a:ext cx="3812" cy="1340"/>
              </a:xfrm>
              <a:custGeom>
                <a:avLst/>
                <a:gdLst>
                  <a:gd name="connsiteX0" fmla="*/ 2497 w 3812"/>
                  <a:gd name="connsiteY0" fmla="*/ 0 h 1340"/>
                  <a:gd name="connsiteX1" fmla="*/ 1830 w 3812"/>
                  <a:gd name="connsiteY1" fmla="*/ 1333 h 1340"/>
                  <a:gd name="connsiteX2" fmla="*/ 2497 w 3812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2" h="1340">
                    <a:moveTo>
                      <a:pt x="2497" y="0"/>
                    </a:moveTo>
                    <a:cubicBezTo>
                      <a:pt x="2497" y="476"/>
                      <a:pt x="-2646" y="1429"/>
                      <a:pt x="1830" y="1333"/>
                    </a:cubicBezTo>
                    <a:cubicBezTo>
                      <a:pt x="2211" y="857"/>
                      <a:pt x="5640" y="381"/>
                      <a:pt x="24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1" name="任意多边形: 形状 870">
                <a:extLst>
                  <a:ext uri="{FF2B5EF4-FFF2-40B4-BE49-F238E27FC236}">
                    <a16:creationId xmlns:a16="http://schemas.microsoft.com/office/drawing/2014/main" id="{67E5E294-740F-3327-F292-8F60B81C0193}"/>
                  </a:ext>
                </a:extLst>
              </p:cNvPr>
              <p:cNvSpPr/>
              <p:nvPr/>
            </p:nvSpPr>
            <p:spPr>
              <a:xfrm>
                <a:off x="8359479" y="2408090"/>
                <a:ext cx="857" cy="3047"/>
              </a:xfrm>
              <a:custGeom>
                <a:avLst/>
                <a:gdLst>
                  <a:gd name="connsiteX0" fmla="*/ 0 w 857"/>
                  <a:gd name="connsiteY0" fmla="*/ 3048 h 3047"/>
                  <a:gd name="connsiteX1" fmla="*/ 857 w 857"/>
                  <a:gd name="connsiteY1" fmla="*/ 3048 h 3047"/>
                  <a:gd name="connsiteX2" fmla="*/ 762 w 857"/>
                  <a:gd name="connsiteY2" fmla="*/ 0 h 3047"/>
                  <a:gd name="connsiteX3" fmla="*/ 0 w 857"/>
                  <a:gd name="connsiteY3" fmla="*/ 3048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3047">
                    <a:moveTo>
                      <a:pt x="0" y="3048"/>
                    </a:moveTo>
                    <a:lnTo>
                      <a:pt x="857" y="3048"/>
                    </a:lnTo>
                    <a:lnTo>
                      <a:pt x="762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2" name="任意多边形: 形状 871">
                <a:extLst>
                  <a:ext uri="{FF2B5EF4-FFF2-40B4-BE49-F238E27FC236}">
                    <a16:creationId xmlns:a16="http://schemas.microsoft.com/office/drawing/2014/main" id="{205F9159-01ED-A3CD-3A95-2225959C60D1}"/>
                  </a:ext>
                </a:extLst>
              </p:cNvPr>
              <p:cNvSpPr/>
              <p:nvPr/>
            </p:nvSpPr>
            <p:spPr>
              <a:xfrm>
                <a:off x="8312679" y="2415995"/>
                <a:ext cx="5324" cy="2401"/>
              </a:xfrm>
              <a:custGeom>
                <a:avLst/>
                <a:gdLst>
                  <a:gd name="connsiteX0" fmla="*/ 414 w 5324"/>
                  <a:gd name="connsiteY0" fmla="*/ 2286 h 2401"/>
                  <a:gd name="connsiteX1" fmla="*/ 5176 w 5324"/>
                  <a:gd name="connsiteY1" fmla="*/ 1333 h 2401"/>
                  <a:gd name="connsiteX2" fmla="*/ 3081 w 5324"/>
                  <a:gd name="connsiteY2" fmla="*/ 0 h 2401"/>
                  <a:gd name="connsiteX3" fmla="*/ 414 w 5324"/>
                  <a:gd name="connsiteY3" fmla="*/ 2286 h 2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4" h="2401">
                    <a:moveTo>
                      <a:pt x="414" y="2286"/>
                    </a:moveTo>
                    <a:cubicBezTo>
                      <a:pt x="4605" y="2953"/>
                      <a:pt x="1366" y="476"/>
                      <a:pt x="5176" y="1333"/>
                    </a:cubicBezTo>
                    <a:cubicBezTo>
                      <a:pt x="6129" y="572"/>
                      <a:pt x="2128" y="572"/>
                      <a:pt x="3081" y="0"/>
                    </a:cubicBezTo>
                    <a:cubicBezTo>
                      <a:pt x="604" y="762"/>
                      <a:pt x="-729" y="286"/>
                      <a:pt x="414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3" name="任意多边形: 形状 872">
                <a:extLst>
                  <a:ext uri="{FF2B5EF4-FFF2-40B4-BE49-F238E27FC236}">
                    <a16:creationId xmlns:a16="http://schemas.microsoft.com/office/drawing/2014/main" id="{F501894F-36B5-10F6-C784-77BD27ABDBDE}"/>
                  </a:ext>
                </a:extLst>
              </p:cNvPr>
              <p:cNvSpPr/>
              <p:nvPr/>
            </p:nvSpPr>
            <p:spPr>
              <a:xfrm>
                <a:off x="8315759" y="2415519"/>
                <a:ext cx="1238" cy="476"/>
              </a:xfrm>
              <a:custGeom>
                <a:avLst/>
                <a:gdLst>
                  <a:gd name="connsiteX0" fmla="*/ 0 w 1238"/>
                  <a:gd name="connsiteY0" fmla="*/ 476 h 476"/>
                  <a:gd name="connsiteX1" fmla="*/ 1238 w 1238"/>
                  <a:gd name="connsiteY1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" h="476">
                    <a:moveTo>
                      <a:pt x="0" y="476"/>
                    </a:moveTo>
                    <a:lnTo>
                      <a:pt x="1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4" name="任意多边形: 形状 873">
                <a:extLst>
                  <a:ext uri="{FF2B5EF4-FFF2-40B4-BE49-F238E27FC236}">
                    <a16:creationId xmlns:a16="http://schemas.microsoft.com/office/drawing/2014/main" id="{A7FDEC53-5044-7C3B-ECD0-252A8184AC56}"/>
                  </a:ext>
                </a:extLst>
              </p:cNvPr>
              <p:cNvSpPr/>
              <p:nvPr/>
            </p:nvSpPr>
            <p:spPr>
              <a:xfrm>
                <a:off x="7789980" y="2402565"/>
                <a:ext cx="2666" cy="1047"/>
              </a:xfrm>
              <a:custGeom>
                <a:avLst/>
                <a:gdLst>
                  <a:gd name="connsiteX0" fmla="*/ 2667 w 2666"/>
                  <a:gd name="connsiteY0" fmla="*/ 667 h 1047"/>
                  <a:gd name="connsiteX1" fmla="*/ 0 w 2666"/>
                  <a:gd name="connsiteY1" fmla="*/ 0 h 1047"/>
                  <a:gd name="connsiteX2" fmla="*/ 1715 w 2666"/>
                  <a:gd name="connsiteY2" fmla="*/ 1048 h 1047"/>
                  <a:gd name="connsiteX3" fmla="*/ 2667 w 2666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047">
                    <a:moveTo>
                      <a:pt x="2667" y="667"/>
                    </a:moveTo>
                    <a:lnTo>
                      <a:pt x="0" y="0"/>
                    </a:lnTo>
                    <a:lnTo>
                      <a:pt x="1715" y="1048"/>
                    </a:lnTo>
                    <a:lnTo>
                      <a:pt x="2667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5" name="任意多边形: 形状 874">
                <a:extLst>
                  <a:ext uri="{FF2B5EF4-FFF2-40B4-BE49-F238E27FC236}">
                    <a16:creationId xmlns:a16="http://schemas.microsoft.com/office/drawing/2014/main" id="{49B46F46-714B-4142-0670-BBCED649BF5E}"/>
                  </a:ext>
                </a:extLst>
              </p:cNvPr>
              <p:cNvSpPr/>
              <p:nvPr/>
            </p:nvSpPr>
            <p:spPr>
              <a:xfrm>
                <a:off x="7785312" y="2403518"/>
                <a:ext cx="2286" cy="1904"/>
              </a:xfrm>
              <a:custGeom>
                <a:avLst/>
                <a:gdLst>
                  <a:gd name="connsiteX0" fmla="*/ 2286 w 2286"/>
                  <a:gd name="connsiteY0" fmla="*/ 1905 h 1904"/>
                  <a:gd name="connsiteX1" fmla="*/ 1619 w 2286"/>
                  <a:gd name="connsiteY1" fmla="*/ 0 h 1904"/>
                  <a:gd name="connsiteX2" fmla="*/ 0 w 2286"/>
                  <a:gd name="connsiteY2" fmla="*/ 1715 h 1904"/>
                  <a:gd name="connsiteX3" fmla="*/ 2286 w 2286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" h="1904">
                    <a:moveTo>
                      <a:pt x="2286" y="1905"/>
                    </a:moveTo>
                    <a:lnTo>
                      <a:pt x="1619" y="0"/>
                    </a:lnTo>
                    <a:lnTo>
                      <a:pt x="0" y="1715"/>
                    </a:lnTo>
                    <a:cubicBezTo>
                      <a:pt x="667" y="1619"/>
                      <a:pt x="1810" y="1429"/>
                      <a:pt x="2286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6" name="任意多边形: 形状 875">
                <a:extLst>
                  <a:ext uri="{FF2B5EF4-FFF2-40B4-BE49-F238E27FC236}">
                    <a16:creationId xmlns:a16="http://schemas.microsoft.com/office/drawing/2014/main" id="{EE6CB731-E278-F723-D8E9-DD36A81B14F5}"/>
                  </a:ext>
                </a:extLst>
              </p:cNvPr>
              <p:cNvSpPr/>
              <p:nvPr/>
            </p:nvSpPr>
            <p:spPr>
              <a:xfrm>
                <a:off x="8148691" y="2419996"/>
                <a:ext cx="2190" cy="571"/>
              </a:xfrm>
              <a:custGeom>
                <a:avLst/>
                <a:gdLst>
                  <a:gd name="connsiteX0" fmla="*/ 2191 w 2190"/>
                  <a:gd name="connsiteY0" fmla="*/ 571 h 571"/>
                  <a:gd name="connsiteX1" fmla="*/ 2191 w 2190"/>
                  <a:gd name="connsiteY1" fmla="*/ 571 h 571"/>
                  <a:gd name="connsiteX2" fmla="*/ 0 w 2190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571">
                    <a:moveTo>
                      <a:pt x="2191" y="571"/>
                    </a:moveTo>
                    <a:lnTo>
                      <a:pt x="2191" y="571"/>
                    </a:lnTo>
                    <a:cubicBezTo>
                      <a:pt x="2191" y="95"/>
                      <a:pt x="1238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7" name="任意多边形: 形状 876">
                <a:extLst>
                  <a:ext uri="{FF2B5EF4-FFF2-40B4-BE49-F238E27FC236}">
                    <a16:creationId xmlns:a16="http://schemas.microsoft.com/office/drawing/2014/main" id="{6183A343-4E94-0B2A-7E03-F3597874EA47}"/>
                  </a:ext>
                </a:extLst>
              </p:cNvPr>
              <p:cNvSpPr/>
              <p:nvPr/>
            </p:nvSpPr>
            <p:spPr>
              <a:xfrm>
                <a:off x="8114306" y="2417519"/>
                <a:ext cx="1142" cy="1714"/>
              </a:xfrm>
              <a:custGeom>
                <a:avLst/>
                <a:gdLst>
                  <a:gd name="connsiteX0" fmla="*/ 571 w 1142"/>
                  <a:gd name="connsiteY0" fmla="*/ 1619 h 1714"/>
                  <a:gd name="connsiteX1" fmla="*/ 1143 w 1142"/>
                  <a:gd name="connsiteY1" fmla="*/ 1715 h 1714"/>
                  <a:gd name="connsiteX2" fmla="*/ 0 w 1142"/>
                  <a:gd name="connsiteY2" fmla="*/ 0 h 1714"/>
                  <a:gd name="connsiteX3" fmla="*/ 571 w 1142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714">
                    <a:moveTo>
                      <a:pt x="571" y="1619"/>
                    </a:moveTo>
                    <a:lnTo>
                      <a:pt x="1143" y="1715"/>
                    </a:lnTo>
                    <a:lnTo>
                      <a:pt x="0" y="0"/>
                    </a:lnTo>
                    <a:lnTo>
                      <a:pt x="57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8" name="任意多边形: 形状 877">
                <a:extLst>
                  <a:ext uri="{FF2B5EF4-FFF2-40B4-BE49-F238E27FC236}">
                    <a16:creationId xmlns:a16="http://schemas.microsoft.com/office/drawing/2014/main" id="{8BCE5DF0-B2D3-43AB-8293-9F4E38E103B7}"/>
                  </a:ext>
                </a:extLst>
              </p:cNvPr>
              <p:cNvSpPr/>
              <p:nvPr/>
            </p:nvSpPr>
            <p:spPr>
              <a:xfrm>
                <a:off x="8084532" y="2420610"/>
                <a:ext cx="3960" cy="1100"/>
              </a:xfrm>
              <a:custGeom>
                <a:avLst/>
                <a:gdLst>
                  <a:gd name="connsiteX0" fmla="*/ 55 w 3960"/>
                  <a:gd name="connsiteY0" fmla="*/ 1101 h 1100"/>
                  <a:gd name="connsiteX1" fmla="*/ 3961 w 3960"/>
                  <a:gd name="connsiteY1" fmla="*/ 1101 h 1100"/>
                  <a:gd name="connsiteX2" fmla="*/ 55 w 3960"/>
                  <a:gd name="connsiteY2" fmla="*/ 1101 h 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0" h="1100">
                    <a:moveTo>
                      <a:pt x="55" y="1101"/>
                    </a:moveTo>
                    <a:cubicBezTo>
                      <a:pt x="1293" y="1101"/>
                      <a:pt x="2722" y="1101"/>
                      <a:pt x="3961" y="1101"/>
                    </a:cubicBezTo>
                    <a:cubicBezTo>
                      <a:pt x="1293" y="1101"/>
                      <a:pt x="-326" y="-1376"/>
                      <a:pt x="55" y="11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9" name="任意多边形: 形状 878">
                <a:extLst>
                  <a:ext uri="{FF2B5EF4-FFF2-40B4-BE49-F238E27FC236}">
                    <a16:creationId xmlns:a16="http://schemas.microsoft.com/office/drawing/2014/main" id="{95C51E65-7CBB-94C4-BD23-3EDA3439F31A}"/>
                  </a:ext>
                </a:extLst>
              </p:cNvPr>
              <p:cNvSpPr/>
              <p:nvPr/>
            </p:nvSpPr>
            <p:spPr>
              <a:xfrm>
                <a:off x="8131641" y="2465226"/>
                <a:ext cx="211" cy="1378"/>
              </a:xfrm>
              <a:custGeom>
                <a:avLst/>
                <a:gdLst>
                  <a:gd name="connsiteX0" fmla="*/ 0 w 211"/>
                  <a:gd name="connsiteY0" fmla="*/ 1348 h 1378"/>
                  <a:gd name="connsiteX1" fmla="*/ 0 w 211"/>
                  <a:gd name="connsiteY1" fmla="*/ 14 h 1378"/>
                  <a:gd name="connsiteX2" fmla="*/ 0 w 211"/>
                  <a:gd name="connsiteY2" fmla="*/ 1348 h 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1378">
                    <a:moveTo>
                      <a:pt x="0" y="1348"/>
                    </a:moveTo>
                    <a:cubicBezTo>
                      <a:pt x="476" y="1348"/>
                      <a:pt x="0" y="204"/>
                      <a:pt x="0" y="14"/>
                    </a:cubicBezTo>
                    <a:cubicBezTo>
                      <a:pt x="0" y="-176"/>
                      <a:pt x="0" y="1633"/>
                      <a:pt x="0" y="1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0" name="任意多边形: 形状 879">
                <a:extLst>
                  <a:ext uri="{FF2B5EF4-FFF2-40B4-BE49-F238E27FC236}">
                    <a16:creationId xmlns:a16="http://schemas.microsoft.com/office/drawing/2014/main" id="{012F39ED-AAD4-B541-F26C-69D4ED604839}"/>
                  </a:ext>
                </a:extLst>
              </p:cNvPr>
              <p:cNvSpPr/>
              <p:nvPr/>
            </p:nvSpPr>
            <p:spPr>
              <a:xfrm>
                <a:off x="8122021" y="2468859"/>
                <a:ext cx="1238" cy="1238"/>
              </a:xfrm>
              <a:custGeom>
                <a:avLst/>
                <a:gdLst>
                  <a:gd name="connsiteX0" fmla="*/ 1143 w 1238"/>
                  <a:gd name="connsiteY0" fmla="*/ 476 h 1238"/>
                  <a:gd name="connsiteX1" fmla="*/ 1238 w 1238"/>
                  <a:gd name="connsiteY1" fmla="*/ 0 h 1238"/>
                  <a:gd name="connsiteX2" fmla="*/ 0 w 1238"/>
                  <a:gd name="connsiteY2" fmla="*/ 1238 h 1238"/>
                  <a:gd name="connsiteX3" fmla="*/ 1143 w 1238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238">
                    <a:moveTo>
                      <a:pt x="1143" y="476"/>
                    </a:moveTo>
                    <a:lnTo>
                      <a:pt x="1238" y="0"/>
                    </a:lnTo>
                    <a:lnTo>
                      <a:pt x="0" y="1238"/>
                    </a:lnTo>
                    <a:lnTo>
                      <a:pt x="1143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1" name="任意多边形: 形状 880">
                <a:extLst>
                  <a:ext uri="{FF2B5EF4-FFF2-40B4-BE49-F238E27FC236}">
                    <a16:creationId xmlns:a16="http://schemas.microsoft.com/office/drawing/2014/main" id="{A16C3534-C37B-0CF5-D452-BE03EEDC9156}"/>
                  </a:ext>
                </a:extLst>
              </p:cNvPr>
              <p:cNvSpPr/>
              <p:nvPr/>
            </p:nvSpPr>
            <p:spPr>
              <a:xfrm>
                <a:off x="8115258" y="2468097"/>
                <a:ext cx="4952" cy="2169"/>
              </a:xfrm>
              <a:custGeom>
                <a:avLst/>
                <a:gdLst>
                  <a:gd name="connsiteX0" fmla="*/ 0 w 4952"/>
                  <a:gd name="connsiteY0" fmla="*/ 1238 h 2169"/>
                  <a:gd name="connsiteX1" fmla="*/ 4286 w 4952"/>
                  <a:gd name="connsiteY1" fmla="*/ 1238 h 2169"/>
                  <a:gd name="connsiteX2" fmla="*/ 4286 w 4952"/>
                  <a:gd name="connsiteY2" fmla="*/ 1715 h 2169"/>
                  <a:gd name="connsiteX3" fmla="*/ 4953 w 4952"/>
                  <a:gd name="connsiteY3" fmla="*/ 0 h 2169"/>
                  <a:gd name="connsiteX4" fmla="*/ 0 w 4952"/>
                  <a:gd name="connsiteY4" fmla="*/ 1238 h 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2" h="2169">
                    <a:moveTo>
                      <a:pt x="0" y="1238"/>
                    </a:moveTo>
                    <a:cubicBezTo>
                      <a:pt x="762" y="3334"/>
                      <a:pt x="2857" y="1238"/>
                      <a:pt x="4286" y="1238"/>
                    </a:cubicBezTo>
                    <a:lnTo>
                      <a:pt x="4286" y="1715"/>
                    </a:lnTo>
                    <a:lnTo>
                      <a:pt x="4953" y="0"/>
                    </a:lnTo>
                    <a:cubicBezTo>
                      <a:pt x="3524" y="667"/>
                      <a:pt x="1238" y="1810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2" name="任意多边形: 形状 881">
                <a:extLst>
                  <a:ext uri="{FF2B5EF4-FFF2-40B4-BE49-F238E27FC236}">
                    <a16:creationId xmlns:a16="http://schemas.microsoft.com/office/drawing/2014/main" id="{A58F2D96-C2B3-B4BD-F75B-7DAF5D6BD021}"/>
                  </a:ext>
                </a:extLst>
              </p:cNvPr>
              <p:cNvSpPr/>
              <p:nvPr/>
            </p:nvSpPr>
            <p:spPr>
              <a:xfrm>
                <a:off x="8110829" y="2464764"/>
                <a:ext cx="1190" cy="607"/>
              </a:xfrm>
              <a:custGeom>
                <a:avLst/>
                <a:gdLst>
                  <a:gd name="connsiteX0" fmla="*/ 238 w 1190"/>
                  <a:gd name="connsiteY0" fmla="*/ 0 h 607"/>
                  <a:gd name="connsiteX1" fmla="*/ 1191 w 1190"/>
                  <a:gd name="connsiteY1" fmla="*/ 0 h 607"/>
                  <a:gd name="connsiteX2" fmla="*/ 1191 w 1190"/>
                  <a:gd name="connsiteY2" fmla="*/ 0 h 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" h="607">
                    <a:moveTo>
                      <a:pt x="238" y="0"/>
                    </a:moveTo>
                    <a:cubicBezTo>
                      <a:pt x="238" y="857"/>
                      <a:pt x="-714" y="762"/>
                      <a:pt x="1191" y="0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3" name="任意多边形: 形状 882">
                <a:extLst>
                  <a:ext uri="{FF2B5EF4-FFF2-40B4-BE49-F238E27FC236}">
                    <a16:creationId xmlns:a16="http://schemas.microsoft.com/office/drawing/2014/main" id="{143DE5A7-E1CE-397D-65B2-6CA095DC8C80}"/>
                  </a:ext>
                </a:extLst>
              </p:cNvPr>
              <p:cNvSpPr/>
              <p:nvPr/>
            </p:nvSpPr>
            <p:spPr>
              <a:xfrm>
                <a:off x="8111690" y="2464562"/>
                <a:ext cx="420" cy="296"/>
              </a:xfrm>
              <a:custGeom>
                <a:avLst/>
                <a:gdLst>
                  <a:gd name="connsiteX0" fmla="*/ 139 w 420"/>
                  <a:gd name="connsiteY0" fmla="*/ 296 h 296"/>
                  <a:gd name="connsiteX1" fmla="*/ 139 w 420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0" h="296">
                    <a:moveTo>
                      <a:pt x="139" y="296"/>
                    </a:moveTo>
                    <a:cubicBezTo>
                      <a:pt x="996" y="296"/>
                      <a:pt x="-432" y="-370"/>
                      <a:pt x="139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4" name="任意多边形: 形状 883">
                <a:extLst>
                  <a:ext uri="{FF2B5EF4-FFF2-40B4-BE49-F238E27FC236}">
                    <a16:creationId xmlns:a16="http://schemas.microsoft.com/office/drawing/2014/main" id="{7228F39B-FD47-89C8-A97A-536B8C42A3B0}"/>
                  </a:ext>
                </a:extLst>
              </p:cNvPr>
              <p:cNvSpPr/>
              <p:nvPr/>
            </p:nvSpPr>
            <p:spPr>
              <a:xfrm>
                <a:off x="8107807" y="2463550"/>
                <a:ext cx="1259" cy="1785"/>
              </a:xfrm>
              <a:custGeom>
                <a:avLst/>
                <a:gdLst>
                  <a:gd name="connsiteX0" fmla="*/ 212 w 1259"/>
                  <a:gd name="connsiteY0" fmla="*/ 1785 h 1785"/>
                  <a:gd name="connsiteX1" fmla="*/ 1260 w 1259"/>
                  <a:gd name="connsiteY1" fmla="*/ 1023 h 1785"/>
                  <a:gd name="connsiteX2" fmla="*/ 403 w 1259"/>
                  <a:gd name="connsiteY2" fmla="*/ 71 h 1785"/>
                  <a:gd name="connsiteX3" fmla="*/ 212 w 1259"/>
                  <a:gd name="connsiteY3" fmla="*/ 1785 h 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9" h="1785">
                    <a:moveTo>
                      <a:pt x="212" y="1785"/>
                    </a:moveTo>
                    <a:lnTo>
                      <a:pt x="1260" y="1023"/>
                    </a:lnTo>
                    <a:cubicBezTo>
                      <a:pt x="1260" y="547"/>
                      <a:pt x="117" y="452"/>
                      <a:pt x="403" y="71"/>
                    </a:cubicBezTo>
                    <a:cubicBezTo>
                      <a:pt x="689" y="-310"/>
                      <a:pt x="-454" y="928"/>
                      <a:pt x="212" y="17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5" name="任意多边形: 形状 884">
                <a:extLst>
                  <a:ext uri="{FF2B5EF4-FFF2-40B4-BE49-F238E27FC236}">
                    <a16:creationId xmlns:a16="http://schemas.microsoft.com/office/drawing/2014/main" id="{FD4BF686-3823-8ADB-ED42-89834B64BBCD}"/>
                  </a:ext>
                </a:extLst>
              </p:cNvPr>
              <p:cNvSpPr/>
              <p:nvPr/>
            </p:nvSpPr>
            <p:spPr>
              <a:xfrm>
                <a:off x="8106971" y="2466605"/>
                <a:ext cx="571" cy="254"/>
              </a:xfrm>
              <a:custGeom>
                <a:avLst/>
                <a:gdLst>
                  <a:gd name="connsiteX0" fmla="*/ 0 w 571"/>
                  <a:gd name="connsiteY0" fmla="*/ 254 h 254"/>
                  <a:gd name="connsiteX1" fmla="*/ 572 w 571"/>
                  <a:gd name="connsiteY1" fmla="*/ 254 h 254"/>
                  <a:gd name="connsiteX2" fmla="*/ 0 w 571"/>
                  <a:gd name="connsiteY2" fmla="*/ 254 h 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254">
                    <a:moveTo>
                      <a:pt x="0" y="254"/>
                    </a:moveTo>
                    <a:lnTo>
                      <a:pt x="572" y="254"/>
                    </a:lnTo>
                    <a:cubicBezTo>
                      <a:pt x="572" y="254"/>
                      <a:pt x="286" y="-318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6" name="任意多边形: 形状 885">
                <a:extLst>
                  <a:ext uri="{FF2B5EF4-FFF2-40B4-BE49-F238E27FC236}">
                    <a16:creationId xmlns:a16="http://schemas.microsoft.com/office/drawing/2014/main" id="{CA56BBF0-126B-6FB9-5968-C3302131BE40}"/>
                  </a:ext>
                </a:extLst>
              </p:cNvPr>
              <p:cNvSpPr/>
              <p:nvPr/>
            </p:nvSpPr>
            <p:spPr>
              <a:xfrm>
                <a:off x="8107543" y="2465906"/>
                <a:ext cx="1142" cy="1090"/>
              </a:xfrm>
              <a:custGeom>
                <a:avLst/>
                <a:gdLst>
                  <a:gd name="connsiteX0" fmla="*/ 1143 w 1142"/>
                  <a:gd name="connsiteY0" fmla="*/ 0 h 1090"/>
                  <a:gd name="connsiteX1" fmla="*/ 0 w 1142"/>
                  <a:gd name="connsiteY1" fmla="*/ 667 h 1090"/>
                  <a:gd name="connsiteX2" fmla="*/ 571 w 1142"/>
                  <a:gd name="connsiteY2" fmla="*/ 667 h 1090"/>
                  <a:gd name="connsiteX3" fmla="*/ 1143 w 1142"/>
                  <a:gd name="connsiteY3" fmla="*/ 0 h 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090">
                    <a:moveTo>
                      <a:pt x="1143" y="0"/>
                    </a:moveTo>
                    <a:lnTo>
                      <a:pt x="0" y="667"/>
                    </a:lnTo>
                    <a:cubicBezTo>
                      <a:pt x="0" y="667"/>
                      <a:pt x="0" y="1619"/>
                      <a:pt x="571" y="667"/>
                    </a:cubicBezTo>
                    <a:cubicBezTo>
                      <a:pt x="476" y="1048"/>
                      <a:pt x="667" y="381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7" name="任意多边形: 形状 886">
                <a:extLst>
                  <a:ext uri="{FF2B5EF4-FFF2-40B4-BE49-F238E27FC236}">
                    <a16:creationId xmlns:a16="http://schemas.microsoft.com/office/drawing/2014/main" id="{214CB466-07DF-76AB-6E93-D9EAA1A4B039}"/>
                  </a:ext>
                </a:extLst>
              </p:cNvPr>
              <p:cNvSpPr/>
              <p:nvPr/>
            </p:nvSpPr>
            <p:spPr>
              <a:xfrm>
                <a:off x="8109258" y="2466155"/>
                <a:ext cx="1823" cy="1466"/>
              </a:xfrm>
              <a:custGeom>
                <a:avLst/>
                <a:gdLst>
                  <a:gd name="connsiteX0" fmla="*/ 0 w 1823"/>
                  <a:gd name="connsiteY0" fmla="*/ 38 h 1466"/>
                  <a:gd name="connsiteX1" fmla="*/ 0 w 1823"/>
                  <a:gd name="connsiteY1" fmla="*/ 1466 h 1466"/>
                  <a:gd name="connsiteX2" fmla="*/ 0 w 1823"/>
                  <a:gd name="connsiteY2" fmla="*/ 38 h 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3" h="1466">
                    <a:moveTo>
                      <a:pt x="0" y="38"/>
                    </a:moveTo>
                    <a:cubicBezTo>
                      <a:pt x="571" y="514"/>
                      <a:pt x="1333" y="800"/>
                      <a:pt x="0" y="1466"/>
                    </a:cubicBezTo>
                    <a:cubicBezTo>
                      <a:pt x="2572" y="1181"/>
                      <a:pt x="2286" y="-248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8" name="任意多边形: 形状 887">
                <a:extLst>
                  <a:ext uri="{FF2B5EF4-FFF2-40B4-BE49-F238E27FC236}">
                    <a16:creationId xmlns:a16="http://schemas.microsoft.com/office/drawing/2014/main" id="{69E4AFA6-2044-2D95-741B-8A78BBCE5EBF}"/>
                  </a:ext>
                </a:extLst>
              </p:cNvPr>
              <p:cNvSpPr/>
              <p:nvPr/>
            </p:nvSpPr>
            <p:spPr>
              <a:xfrm>
                <a:off x="8114873" y="2471203"/>
                <a:ext cx="1528" cy="894"/>
              </a:xfrm>
              <a:custGeom>
                <a:avLst/>
                <a:gdLst>
                  <a:gd name="connsiteX0" fmla="*/ 4 w 1528"/>
                  <a:gd name="connsiteY0" fmla="*/ 323 h 894"/>
                  <a:gd name="connsiteX1" fmla="*/ 766 w 1528"/>
                  <a:gd name="connsiteY1" fmla="*/ 895 h 894"/>
                  <a:gd name="connsiteX2" fmla="*/ 1528 w 1528"/>
                  <a:gd name="connsiteY2" fmla="*/ 228 h 894"/>
                  <a:gd name="connsiteX3" fmla="*/ 4 w 1528"/>
                  <a:gd name="connsiteY3" fmla="*/ 323 h 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894">
                    <a:moveTo>
                      <a:pt x="4" y="323"/>
                    </a:moveTo>
                    <a:lnTo>
                      <a:pt x="766" y="895"/>
                    </a:lnTo>
                    <a:lnTo>
                      <a:pt x="1528" y="228"/>
                    </a:lnTo>
                    <a:cubicBezTo>
                      <a:pt x="1528" y="228"/>
                      <a:pt x="-91" y="-344"/>
                      <a:pt x="4" y="3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9" name="任意多边形: 形状 888">
                <a:extLst>
                  <a:ext uri="{FF2B5EF4-FFF2-40B4-BE49-F238E27FC236}">
                    <a16:creationId xmlns:a16="http://schemas.microsoft.com/office/drawing/2014/main" id="{97732C20-5AAB-C5C5-7139-464E7AF5B549}"/>
                  </a:ext>
                </a:extLst>
              </p:cNvPr>
              <p:cNvSpPr/>
              <p:nvPr/>
            </p:nvSpPr>
            <p:spPr>
              <a:xfrm>
                <a:off x="8101161" y="2464192"/>
                <a:ext cx="762" cy="1809"/>
              </a:xfrm>
              <a:custGeom>
                <a:avLst/>
                <a:gdLst>
                  <a:gd name="connsiteX0" fmla="*/ 0 w 762"/>
                  <a:gd name="connsiteY0" fmla="*/ 0 h 1809"/>
                  <a:gd name="connsiteX1" fmla="*/ 0 w 762"/>
                  <a:gd name="connsiteY1" fmla="*/ 1810 h 1809"/>
                  <a:gd name="connsiteX2" fmla="*/ 762 w 762"/>
                  <a:gd name="connsiteY2" fmla="*/ 1238 h 1809"/>
                  <a:gd name="connsiteX3" fmla="*/ 0 w 762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1809">
                    <a:moveTo>
                      <a:pt x="0" y="0"/>
                    </a:moveTo>
                    <a:cubicBezTo>
                      <a:pt x="0" y="0"/>
                      <a:pt x="0" y="1238"/>
                      <a:pt x="0" y="1810"/>
                    </a:cubicBezTo>
                    <a:lnTo>
                      <a:pt x="762" y="1238"/>
                    </a:lnTo>
                    <a:cubicBezTo>
                      <a:pt x="762" y="1238"/>
                      <a:pt x="95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0" name="任意多边形: 形状 889">
                <a:extLst>
                  <a:ext uri="{FF2B5EF4-FFF2-40B4-BE49-F238E27FC236}">
                    <a16:creationId xmlns:a16="http://schemas.microsoft.com/office/drawing/2014/main" id="{ABDD455E-8155-E734-2F58-262F103DC2C8}"/>
                  </a:ext>
                </a:extLst>
              </p:cNvPr>
              <p:cNvSpPr/>
              <p:nvPr/>
            </p:nvSpPr>
            <p:spPr>
              <a:xfrm>
                <a:off x="8100399" y="2466002"/>
                <a:ext cx="1255" cy="776"/>
              </a:xfrm>
              <a:custGeom>
                <a:avLst/>
                <a:gdLst>
                  <a:gd name="connsiteX0" fmla="*/ 1238 w 1255"/>
                  <a:gd name="connsiteY0" fmla="*/ 0 h 776"/>
                  <a:gd name="connsiteX1" fmla="*/ 0 w 1255"/>
                  <a:gd name="connsiteY1" fmla="*/ 762 h 776"/>
                  <a:gd name="connsiteX2" fmla="*/ 1238 w 1255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5" h="776">
                    <a:moveTo>
                      <a:pt x="1238" y="0"/>
                    </a:moveTo>
                    <a:lnTo>
                      <a:pt x="0" y="762"/>
                    </a:lnTo>
                    <a:cubicBezTo>
                      <a:pt x="1048" y="857"/>
                      <a:pt x="1333" y="476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1" name="任意多边形: 形状 890">
                <a:extLst>
                  <a:ext uri="{FF2B5EF4-FFF2-40B4-BE49-F238E27FC236}">
                    <a16:creationId xmlns:a16="http://schemas.microsoft.com/office/drawing/2014/main" id="{01AB8A39-8B6F-D5DC-036D-9F9F61BAE3B9}"/>
                  </a:ext>
                </a:extLst>
              </p:cNvPr>
              <p:cNvSpPr/>
              <p:nvPr/>
            </p:nvSpPr>
            <p:spPr>
              <a:xfrm>
                <a:off x="8106400" y="2467526"/>
                <a:ext cx="2381" cy="1619"/>
              </a:xfrm>
              <a:custGeom>
                <a:avLst/>
                <a:gdLst>
                  <a:gd name="connsiteX0" fmla="*/ 381 w 2381"/>
                  <a:gd name="connsiteY0" fmla="*/ 1619 h 1619"/>
                  <a:gd name="connsiteX1" fmla="*/ 2381 w 2381"/>
                  <a:gd name="connsiteY1" fmla="*/ 0 h 1619"/>
                  <a:gd name="connsiteX2" fmla="*/ 0 w 2381"/>
                  <a:gd name="connsiteY2" fmla="*/ 1619 h 1619"/>
                  <a:gd name="connsiteX3" fmla="*/ 381 w 2381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1619">
                    <a:moveTo>
                      <a:pt x="381" y="1619"/>
                    </a:moveTo>
                    <a:lnTo>
                      <a:pt x="2381" y="0"/>
                    </a:lnTo>
                    <a:lnTo>
                      <a:pt x="0" y="1619"/>
                    </a:lnTo>
                    <a:lnTo>
                      <a:pt x="38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2" name="任意多边形: 形状 891">
                <a:extLst>
                  <a:ext uri="{FF2B5EF4-FFF2-40B4-BE49-F238E27FC236}">
                    <a16:creationId xmlns:a16="http://schemas.microsoft.com/office/drawing/2014/main" id="{033C2616-3B49-E74A-FEA7-C1154C243E58}"/>
                  </a:ext>
                </a:extLst>
              </p:cNvPr>
              <p:cNvSpPr/>
              <p:nvPr/>
            </p:nvSpPr>
            <p:spPr>
              <a:xfrm>
                <a:off x="8096018" y="2463144"/>
                <a:ext cx="1238" cy="1523"/>
              </a:xfrm>
              <a:custGeom>
                <a:avLst/>
                <a:gdLst>
                  <a:gd name="connsiteX0" fmla="*/ 476 w 1238"/>
                  <a:gd name="connsiteY0" fmla="*/ 1048 h 1523"/>
                  <a:gd name="connsiteX1" fmla="*/ 1238 w 1238"/>
                  <a:gd name="connsiteY1" fmla="*/ 0 h 1523"/>
                  <a:gd name="connsiteX2" fmla="*/ 0 w 1238"/>
                  <a:gd name="connsiteY2" fmla="*/ 1524 h 1523"/>
                  <a:gd name="connsiteX3" fmla="*/ 476 w 1238"/>
                  <a:gd name="connsiteY3" fmla="*/ 1048 h 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523">
                    <a:moveTo>
                      <a:pt x="476" y="1048"/>
                    </a:moveTo>
                    <a:lnTo>
                      <a:pt x="1238" y="0"/>
                    </a:lnTo>
                    <a:lnTo>
                      <a:pt x="0" y="1524"/>
                    </a:lnTo>
                    <a:lnTo>
                      <a:pt x="476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3" name="任意多边形: 形状 892">
                <a:extLst>
                  <a:ext uri="{FF2B5EF4-FFF2-40B4-BE49-F238E27FC236}">
                    <a16:creationId xmlns:a16="http://schemas.microsoft.com/office/drawing/2014/main" id="{613DAB82-926B-5E6F-8A28-6440A64B75A4}"/>
                  </a:ext>
                </a:extLst>
              </p:cNvPr>
              <p:cNvSpPr/>
              <p:nvPr/>
            </p:nvSpPr>
            <p:spPr>
              <a:xfrm>
                <a:off x="8091255" y="2462382"/>
                <a:ext cx="2346" cy="2000"/>
              </a:xfrm>
              <a:custGeom>
                <a:avLst/>
                <a:gdLst>
                  <a:gd name="connsiteX0" fmla="*/ 2191 w 2346"/>
                  <a:gd name="connsiteY0" fmla="*/ 2000 h 2000"/>
                  <a:gd name="connsiteX1" fmla="*/ 2191 w 2346"/>
                  <a:gd name="connsiteY1" fmla="*/ 0 h 2000"/>
                  <a:gd name="connsiteX2" fmla="*/ 0 w 2346"/>
                  <a:gd name="connsiteY2" fmla="*/ 1524 h 2000"/>
                  <a:gd name="connsiteX3" fmla="*/ 2191 w 2346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" h="2000">
                    <a:moveTo>
                      <a:pt x="2191" y="2000"/>
                    </a:moveTo>
                    <a:cubicBezTo>
                      <a:pt x="2762" y="1143"/>
                      <a:pt x="1524" y="571"/>
                      <a:pt x="2191" y="0"/>
                    </a:cubicBezTo>
                    <a:cubicBezTo>
                      <a:pt x="1324" y="267"/>
                      <a:pt x="552" y="800"/>
                      <a:pt x="0" y="1524"/>
                    </a:cubicBezTo>
                    <a:cubicBezTo>
                      <a:pt x="571" y="1143"/>
                      <a:pt x="1238" y="1238"/>
                      <a:pt x="2191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4" name="任意多边形: 形状 893">
                <a:extLst>
                  <a:ext uri="{FF2B5EF4-FFF2-40B4-BE49-F238E27FC236}">
                    <a16:creationId xmlns:a16="http://schemas.microsoft.com/office/drawing/2014/main" id="{E41D9D64-1B35-A78D-8FF1-19D9753AF5B1}"/>
                  </a:ext>
                </a:extLst>
              </p:cNvPr>
              <p:cNvSpPr/>
              <p:nvPr/>
            </p:nvSpPr>
            <p:spPr>
              <a:xfrm>
                <a:off x="8090208" y="2463906"/>
                <a:ext cx="1142" cy="952"/>
              </a:xfrm>
              <a:custGeom>
                <a:avLst/>
                <a:gdLst>
                  <a:gd name="connsiteX0" fmla="*/ 0 w 1142"/>
                  <a:gd name="connsiteY0" fmla="*/ 953 h 952"/>
                  <a:gd name="connsiteX1" fmla="*/ 1143 w 1142"/>
                  <a:gd name="connsiteY1" fmla="*/ 0 h 952"/>
                  <a:gd name="connsiteX2" fmla="*/ 0 w 114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952">
                    <a:moveTo>
                      <a:pt x="0" y="953"/>
                    </a:moveTo>
                    <a:cubicBezTo>
                      <a:pt x="429" y="695"/>
                      <a:pt x="810" y="371"/>
                      <a:pt x="1143" y="0"/>
                    </a:cubicBezTo>
                    <a:cubicBezTo>
                      <a:pt x="695" y="229"/>
                      <a:pt x="305" y="553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5" name="任意多边形: 形状 894">
                <a:extLst>
                  <a:ext uri="{FF2B5EF4-FFF2-40B4-BE49-F238E27FC236}">
                    <a16:creationId xmlns:a16="http://schemas.microsoft.com/office/drawing/2014/main" id="{EFE77327-3087-9D33-4841-69564A249D6E}"/>
                  </a:ext>
                </a:extLst>
              </p:cNvPr>
              <p:cNvSpPr/>
              <p:nvPr/>
            </p:nvSpPr>
            <p:spPr>
              <a:xfrm>
                <a:off x="8097351" y="2465240"/>
                <a:ext cx="952" cy="1333"/>
              </a:xfrm>
              <a:custGeom>
                <a:avLst/>
                <a:gdLst>
                  <a:gd name="connsiteX0" fmla="*/ 953 w 952"/>
                  <a:gd name="connsiteY0" fmla="*/ 1333 h 1333"/>
                  <a:gd name="connsiteX1" fmla="*/ 0 w 952"/>
                  <a:gd name="connsiteY1" fmla="*/ 0 h 1333"/>
                  <a:gd name="connsiteX2" fmla="*/ 476 w 952"/>
                  <a:gd name="connsiteY2" fmla="*/ 1238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33">
                    <a:moveTo>
                      <a:pt x="953" y="1333"/>
                    </a:moveTo>
                    <a:cubicBezTo>
                      <a:pt x="886" y="752"/>
                      <a:pt x="524" y="257"/>
                      <a:pt x="0" y="0"/>
                    </a:cubicBezTo>
                    <a:lnTo>
                      <a:pt x="476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6" name="任意多边形: 形状 895">
                <a:extLst>
                  <a:ext uri="{FF2B5EF4-FFF2-40B4-BE49-F238E27FC236}">
                    <a16:creationId xmlns:a16="http://schemas.microsoft.com/office/drawing/2014/main" id="{74260B51-E1D7-8112-2BA3-C843100F252E}"/>
                  </a:ext>
                </a:extLst>
              </p:cNvPr>
              <p:cNvSpPr/>
              <p:nvPr/>
            </p:nvSpPr>
            <p:spPr>
              <a:xfrm>
                <a:off x="8097923" y="246657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7" name="任意多边形: 形状 896">
                <a:extLst>
                  <a:ext uri="{FF2B5EF4-FFF2-40B4-BE49-F238E27FC236}">
                    <a16:creationId xmlns:a16="http://schemas.microsoft.com/office/drawing/2014/main" id="{3F5295EC-4971-4E58-920D-45254038651A}"/>
                  </a:ext>
                </a:extLst>
              </p:cNvPr>
              <p:cNvSpPr/>
              <p:nvPr/>
            </p:nvSpPr>
            <p:spPr>
              <a:xfrm>
                <a:off x="8098494" y="246657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8" name="任意多边形: 形状 897">
                <a:extLst>
                  <a:ext uri="{FF2B5EF4-FFF2-40B4-BE49-F238E27FC236}">
                    <a16:creationId xmlns:a16="http://schemas.microsoft.com/office/drawing/2014/main" id="{152193C8-2289-C928-8DAD-DD3989911EDF}"/>
                  </a:ext>
                </a:extLst>
              </p:cNvPr>
              <p:cNvSpPr/>
              <p:nvPr/>
            </p:nvSpPr>
            <p:spPr>
              <a:xfrm>
                <a:off x="8102189" y="2468002"/>
                <a:ext cx="1353" cy="2571"/>
              </a:xfrm>
              <a:custGeom>
                <a:avLst/>
                <a:gdLst>
                  <a:gd name="connsiteX0" fmla="*/ 1353 w 1353"/>
                  <a:gd name="connsiteY0" fmla="*/ 0 h 2571"/>
                  <a:gd name="connsiteX1" fmla="*/ 592 w 1353"/>
                  <a:gd name="connsiteY1" fmla="*/ 2572 h 2571"/>
                  <a:gd name="connsiteX2" fmla="*/ 1353 w 1353"/>
                  <a:gd name="connsiteY2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3" h="2571">
                    <a:moveTo>
                      <a:pt x="1353" y="0"/>
                    </a:moveTo>
                    <a:cubicBezTo>
                      <a:pt x="687" y="762"/>
                      <a:pt x="-837" y="1429"/>
                      <a:pt x="592" y="2572"/>
                    </a:cubicBezTo>
                    <a:cubicBezTo>
                      <a:pt x="1163" y="1333"/>
                      <a:pt x="306" y="1333"/>
                      <a:pt x="13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9" name="任意多边形: 形状 898">
                <a:extLst>
                  <a:ext uri="{FF2B5EF4-FFF2-40B4-BE49-F238E27FC236}">
                    <a16:creationId xmlns:a16="http://schemas.microsoft.com/office/drawing/2014/main" id="{47598ACB-3D9A-A303-2EF8-0014E32F7C6A}"/>
                  </a:ext>
                </a:extLst>
              </p:cNvPr>
              <p:cNvSpPr/>
              <p:nvPr/>
            </p:nvSpPr>
            <p:spPr>
              <a:xfrm>
                <a:off x="8099066" y="2466954"/>
                <a:ext cx="1238" cy="1142"/>
              </a:xfrm>
              <a:custGeom>
                <a:avLst/>
                <a:gdLst>
                  <a:gd name="connsiteX0" fmla="*/ 0 w 1238"/>
                  <a:gd name="connsiteY0" fmla="*/ 1143 h 1142"/>
                  <a:gd name="connsiteX1" fmla="*/ 1238 w 1238"/>
                  <a:gd name="connsiteY1" fmla="*/ 1143 h 1142"/>
                  <a:gd name="connsiteX2" fmla="*/ 1238 w 1238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1142">
                    <a:moveTo>
                      <a:pt x="0" y="1143"/>
                    </a:moveTo>
                    <a:lnTo>
                      <a:pt x="1238" y="1143"/>
                    </a:lnTo>
                    <a:cubicBezTo>
                      <a:pt x="1238" y="1143"/>
                      <a:pt x="1238" y="286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0" name="任意多边形: 形状 899">
                <a:extLst>
                  <a:ext uri="{FF2B5EF4-FFF2-40B4-BE49-F238E27FC236}">
                    <a16:creationId xmlns:a16="http://schemas.microsoft.com/office/drawing/2014/main" id="{1CD4F18E-CC15-C989-CC17-5E98D09E42C1}"/>
                  </a:ext>
                </a:extLst>
              </p:cNvPr>
              <p:cNvSpPr/>
              <p:nvPr/>
            </p:nvSpPr>
            <p:spPr>
              <a:xfrm>
                <a:off x="8098399" y="2468002"/>
                <a:ext cx="666" cy="476"/>
              </a:xfrm>
              <a:custGeom>
                <a:avLst/>
                <a:gdLst>
                  <a:gd name="connsiteX0" fmla="*/ 0 w 666"/>
                  <a:gd name="connsiteY0" fmla="*/ 476 h 476"/>
                  <a:gd name="connsiteX1" fmla="*/ 667 w 666"/>
                  <a:gd name="connsiteY1" fmla="*/ 95 h 476"/>
                  <a:gd name="connsiteX2" fmla="*/ 191 w 666"/>
                  <a:gd name="connsiteY2" fmla="*/ 0 h 476"/>
                  <a:gd name="connsiteX3" fmla="*/ 0 w 666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476">
                    <a:moveTo>
                      <a:pt x="0" y="476"/>
                    </a:moveTo>
                    <a:lnTo>
                      <a:pt x="667" y="95"/>
                    </a:lnTo>
                    <a:lnTo>
                      <a:pt x="191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1" name="任意多边形: 形状 900">
                <a:extLst>
                  <a:ext uri="{FF2B5EF4-FFF2-40B4-BE49-F238E27FC236}">
                    <a16:creationId xmlns:a16="http://schemas.microsoft.com/office/drawing/2014/main" id="{4E364176-A19A-BC04-674B-BE4454274A41}"/>
                  </a:ext>
                </a:extLst>
              </p:cNvPr>
              <p:cNvSpPr/>
              <p:nvPr/>
            </p:nvSpPr>
            <p:spPr>
              <a:xfrm>
                <a:off x="8090398" y="2466089"/>
                <a:ext cx="2337" cy="739"/>
              </a:xfrm>
              <a:custGeom>
                <a:avLst/>
                <a:gdLst>
                  <a:gd name="connsiteX0" fmla="*/ 1905 w 2337"/>
                  <a:gd name="connsiteY0" fmla="*/ 8 h 739"/>
                  <a:gd name="connsiteX1" fmla="*/ 0 w 2337"/>
                  <a:gd name="connsiteY1" fmla="*/ 675 h 739"/>
                  <a:gd name="connsiteX2" fmla="*/ 2191 w 2337"/>
                  <a:gd name="connsiteY2" fmla="*/ 675 h 739"/>
                  <a:gd name="connsiteX3" fmla="*/ 1905 w 2337"/>
                  <a:gd name="connsiteY3" fmla="*/ 8 h 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7" h="739">
                    <a:moveTo>
                      <a:pt x="1905" y="8"/>
                    </a:moveTo>
                    <a:cubicBezTo>
                      <a:pt x="1353" y="408"/>
                      <a:pt x="686" y="646"/>
                      <a:pt x="0" y="675"/>
                    </a:cubicBezTo>
                    <a:cubicBezTo>
                      <a:pt x="724" y="761"/>
                      <a:pt x="1467" y="761"/>
                      <a:pt x="2191" y="675"/>
                    </a:cubicBezTo>
                    <a:cubicBezTo>
                      <a:pt x="2191" y="675"/>
                      <a:pt x="2667" y="-87"/>
                      <a:pt x="190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2" name="任意多边形: 形状 901">
                <a:extLst>
                  <a:ext uri="{FF2B5EF4-FFF2-40B4-BE49-F238E27FC236}">
                    <a16:creationId xmlns:a16="http://schemas.microsoft.com/office/drawing/2014/main" id="{867ACC83-EDE3-4B4A-DE36-E3DBF3372808}"/>
                  </a:ext>
                </a:extLst>
              </p:cNvPr>
              <p:cNvSpPr/>
              <p:nvPr/>
            </p:nvSpPr>
            <p:spPr>
              <a:xfrm>
                <a:off x="8094970" y="2466383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3" name="任意多边形: 形状 902">
                <a:extLst>
                  <a:ext uri="{FF2B5EF4-FFF2-40B4-BE49-F238E27FC236}">
                    <a16:creationId xmlns:a16="http://schemas.microsoft.com/office/drawing/2014/main" id="{02D2CE4C-2B64-45D4-A9E2-24460FA9777A}"/>
                  </a:ext>
                </a:extLst>
              </p:cNvPr>
              <p:cNvSpPr/>
              <p:nvPr/>
            </p:nvSpPr>
            <p:spPr>
              <a:xfrm>
                <a:off x="8083635" y="246676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4" name="任意多边形: 形状 903">
                <a:extLst>
                  <a:ext uri="{FF2B5EF4-FFF2-40B4-BE49-F238E27FC236}">
                    <a16:creationId xmlns:a16="http://schemas.microsoft.com/office/drawing/2014/main" id="{D22C0071-956F-0AC1-146C-8B2AE92AB8BF}"/>
                  </a:ext>
                </a:extLst>
              </p:cNvPr>
              <p:cNvSpPr/>
              <p:nvPr/>
            </p:nvSpPr>
            <p:spPr>
              <a:xfrm>
                <a:off x="8092589" y="2467335"/>
                <a:ext cx="1333" cy="71"/>
              </a:xfrm>
              <a:custGeom>
                <a:avLst/>
                <a:gdLst>
                  <a:gd name="connsiteX0" fmla="*/ 191 w 1333"/>
                  <a:gd name="connsiteY0" fmla="*/ 0 h 71"/>
                  <a:gd name="connsiteX1" fmla="*/ 1333 w 1333"/>
                  <a:gd name="connsiteY1" fmla="*/ 0 h 71"/>
                  <a:gd name="connsiteX2" fmla="*/ 0 w 1333"/>
                  <a:gd name="connsiteY2" fmla="*/ 0 h 71"/>
                  <a:gd name="connsiteX3" fmla="*/ 191 w 1333"/>
                  <a:gd name="connsiteY3" fmla="*/ 0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71">
                    <a:moveTo>
                      <a:pt x="191" y="0"/>
                    </a:moveTo>
                    <a:cubicBezTo>
                      <a:pt x="762" y="0"/>
                      <a:pt x="1048" y="0"/>
                      <a:pt x="1333" y="0"/>
                    </a:cubicBezTo>
                    <a:cubicBezTo>
                      <a:pt x="895" y="95"/>
                      <a:pt x="438" y="95"/>
                      <a:pt x="0" y="0"/>
                    </a:cubicBezTo>
                    <a:cubicBezTo>
                      <a:pt x="0" y="0"/>
                      <a:pt x="0" y="95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5" name="任意多边形: 形状 904">
                <a:extLst>
                  <a:ext uri="{FF2B5EF4-FFF2-40B4-BE49-F238E27FC236}">
                    <a16:creationId xmlns:a16="http://schemas.microsoft.com/office/drawing/2014/main" id="{8D8CA114-9C21-6081-4AA5-29CB05E2009B}"/>
                  </a:ext>
                </a:extLst>
              </p:cNvPr>
              <p:cNvSpPr/>
              <p:nvPr/>
            </p:nvSpPr>
            <p:spPr>
              <a:xfrm>
                <a:off x="8088207" y="2465381"/>
                <a:ext cx="952" cy="811"/>
              </a:xfrm>
              <a:custGeom>
                <a:avLst/>
                <a:gdLst>
                  <a:gd name="connsiteX0" fmla="*/ 0 w 952"/>
                  <a:gd name="connsiteY0" fmla="*/ 49 h 811"/>
                  <a:gd name="connsiteX1" fmla="*/ 953 w 952"/>
                  <a:gd name="connsiteY1" fmla="*/ 811 h 811"/>
                  <a:gd name="connsiteX2" fmla="*/ 0 w 952"/>
                  <a:gd name="connsiteY2" fmla="*/ 49 h 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811">
                    <a:moveTo>
                      <a:pt x="0" y="49"/>
                    </a:moveTo>
                    <a:cubicBezTo>
                      <a:pt x="276" y="354"/>
                      <a:pt x="591" y="611"/>
                      <a:pt x="953" y="811"/>
                    </a:cubicBezTo>
                    <a:cubicBezTo>
                      <a:pt x="953" y="811"/>
                      <a:pt x="95" y="-236"/>
                      <a:pt x="0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6" name="任意多边形: 形状 905">
                <a:extLst>
                  <a:ext uri="{FF2B5EF4-FFF2-40B4-BE49-F238E27FC236}">
                    <a16:creationId xmlns:a16="http://schemas.microsoft.com/office/drawing/2014/main" id="{3D2DFB68-5F6A-623C-D86E-AEBF6BCD7A3A}"/>
                  </a:ext>
                </a:extLst>
              </p:cNvPr>
              <p:cNvSpPr/>
              <p:nvPr/>
            </p:nvSpPr>
            <p:spPr>
              <a:xfrm>
                <a:off x="8094642" y="2466012"/>
                <a:ext cx="42" cy="84"/>
              </a:xfrm>
              <a:custGeom>
                <a:avLst/>
                <a:gdLst>
                  <a:gd name="connsiteX0" fmla="*/ 42 w 42"/>
                  <a:gd name="connsiteY0" fmla="*/ 85 h 84"/>
                  <a:gd name="connsiteX1" fmla="*/ 42 w 42"/>
                  <a:gd name="connsiteY1" fmla="*/ 85 h 84"/>
                  <a:gd name="connsiteX2" fmla="*/ 42 w 4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42" y="85"/>
                    </a:moveTo>
                    <a:lnTo>
                      <a:pt x="42" y="85"/>
                    </a:lnTo>
                    <a:cubicBezTo>
                      <a:pt x="42" y="85"/>
                      <a:pt x="-53" y="-106"/>
                      <a:pt x="42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7" name="任意多边形: 形状 906">
                <a:extLst>
                  <a:ext uri="{FF2B5EF4-FFF2-40B4-BE49-F238E27FC236}">
                    <a16:creationId xmlns:a16="http://schemas.microsoft.com/office/drawing/2014/main" id="{0BB67334-81B5-1445-4552-C787454DCF5B}"/>
                  </a:ext>
                </a:extLst>
              </p:cNvPr>
              <p:cNvSpPr/>
              <p:nvPr/>
            </p:nvSpPr>
            <p:spPr>
              <a:xfrm>
                <a:off x="8093922" y="2466097"/>
                <a:ext cx="952" cy="762"/>
              </a:xfrm>
              <a:custGeom>
                <a:avLst/>
                <a:gdLst>
                  <a:gd name="connsiteX0" fmla="*/ 762 w 952"/>
                  <a:gd name="connsiteY0" fmla="*/ 0 h 762"/>
                  <a:gd name="connsiteX1" fmla="*/ 0 w 952"/>
                  <a:gd name="connsiteY1" fmla="*/ 762 h 762"/>
                  <a:gd name="connsiteX2" fmla="*/ 953 w 952"/>
                  <a:gd name="connsiteY2" fmla="*/ 762 h 762"/>
                  <a:gd name="connsiteX3" fmla="*/ 762 w 952"/>
                  <a:gd name="connsiteY3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762">
                    <a:moveTo>
                      <a:pt x="762" y="0"/>
                    </a:moveTo>
                    <a:lnTo>
                      <a:pt x="0" y="762"/>
                    </a:lnTo>
                    <a:lnTo>
                      <a:pt x="953" y="762"/>
                    </a:lnTo>
                    <a:cubicBezTo>
                      <a:pt x="953" y="762"/>
                      <a:pt x="857" y="190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8" name="任意多边形: 形状 907">
                <a:extLst>
                  <a:ext uri="{FF2B5EF4-FFF2-40B4-BE49-F238E27FC236}">
                    <a16:creationId xmlns:a16="http://schemas.microsoft.com/office/drawing/2014/main" id="{CB2FD068-FF8B-E339-AD8C-FED771A6563F}"/>
                  </a:ext>
                </a:extLst>
              </p:cNvPr>
              <p:cNvSpPr/>
              <p:nvPr/>
            </p:nvSpPr>
            <p:spPr>
              <a:xfrm>
                <a:off x="8080171" y="2466954"/>
                <a:ext cx="4861" cy="7810"/>
              </a:xfrm>
              <a:custGeom>
                <a:avLst/>
                <a:gdLst>
                  <a:gd name="connsiteX0" fmla="*/ 1464 w 4861"/>
                  <a:gd name="connsiteY0" fmla="*/ 7811 h 7810"/>
                  <a:gd name="connsiteX1" fmla="*/ 3255 w 4861"/>
                  <a:gd name="connsiteY1" fmla="*/ 6382 h 7810"/>
                  <a:gd name="connsiteX2" fmla="*/ 4226 w 4861"/>
                  <a:gd name="connsiteY2" fmla="*/ 6858 h 7810"/>
                  <a:gd name="connsiteX3" fmla="*/ 3559 w 4861"/>
                  <a:gd name="connsiteY3" fmla="*/ 0 h 7810"/>
                  <a:gd name="connsiteX4" fmla="*/ 2321 w 4861"/>
                  <a:gd name="connsiteY4" fmla="*/ 1619 h 7810"/>
                  <a:gd name="connsiteX5" fmla="*/ 4036 w 4861"/>
                  <a:gd name="connsiteY5" fmla="*/ 4191 h 7810"/>
                  <a:gd name="connsiteX6" fmla="*/ 1845 w 4861"/>
                  <a:gd name="connsiteY6" fmla="*/ 3143 h 7810"/>
                  <a:gd name="connsiteX7" fmla="*/ 35 w 4861"/>
                  <a:gd name="connsiteY7" fmla="*/ 7429 h 7810"/>
                  <a:gd name="connsiteX8" fmla="*/ 1559 w 4861"/>
                  <a:gd name="connsiteY8" fmla="*/ 6667 h 7810"/>
                  <a:gd name="connsiteX9" fmla="*/ 1464 w 4861"/>
                  <a:gd name="connsiteY9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61" h="7810">
                    <a:moveTo>
                      <a:pt x="1464" y="7811"/>
                    </a:moveTo>
                    <a:cubicBezTo>
                      <a:pt x="1569" y="6925"/>
                      <a:pt x="2369" y="6287"/>
                      <a:pt x="3255" y="6382"/>
                    </a:cubicBezTo>
                    <a:cubicBezTo>
                      <a:pt x="3626" y="6429"/>
                      <a:pt x="3969" y="6591"/>
                      <a:pt x="4226" y="6858"/>
                    </a:cubicBezTo>
                    <a:cubicBezTo>
                      <a:pt x="5464" y="5905"/>
                      <a:pt x="4702" y="2096"/>
                      <a:pt x="3559" y="0"/>
                    </a:cubicBezTo>
                    <a:cubicBezTo>
                      <a:pt x="3559" y="476"/>
                      <a:pt x="3559" y="953"/>
                      <a:pt x="2321" y="1619"/>
                    </a:cubicBezTo>
                    <a:cubicBezTo>
                      <a:pt x="2321" y="2286"/>
                      <a:pt x="5083" y="3143"/>
                      <a:pt x="4036" y="4191"/>
                    </a:cubicBezTo>
                    <a:cubicBezTo>
                      <a:pt x="2988" y="5239"/>
                      <a:pt x="2607" y="4191"/>
                      <a:pt x="1845" y="3143"/>
                    </a:cubicBezTo>
                    <a:cubicBezTo>
                      <a:pt x="2512" y="4572"/>
                      <a:pt x="-346" y="5239"/>
                      <a:pt x="35" y="7429"/>
                    </a:cubicBezTo>
                    <a:lnTo>
                      <a:pt x="1559" y="6667"/>
                    </a:lnTo>
                    <a:cubicBezTo>
                      <a:pt x="1559" y="6667"/>
                      <a:pt x="988" y="7525"/>
                      <a:pt x="1464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9" name="任意多边形: 形状 908">
                <a:extLst>
                  <a:ext uri="{FF2B5EF4-FFF2-40B4-BE49-F238E27FC236}">
                    <a16:creationId xmlns:a16="http://schemas.microsoft.com/office/drawing/2014/main" id="{C1BE1064-A982-F240-0E0D-A181EFB89D2C}"/>
                  </a:ext>
                </a:extLst>
              </p:cNvPr>
              <p:cNvSpPr/>
              <p:nvPr/>
            </p:nvSpPr>
            <p:spPr>
              <a:xfrm>
                <a:off x="8083349" y="2465430"/>
                <a:ext cx="2857" cy="1619"/>
              </a:xfrm>
              <a:custGeom>
                <a:avLst/>
                <a:gdLst>
                  <a:gd name="connsiteX0" fmla="*/ 2858 w 2857"/>
                  <a:gd name="connsiteY0" fmla="*/ 1619 h 1619"/>
                  <a:gd name="connsiteX1" fmla="*/ 2858 w 2857"/>
                  <a:gd name="connsiteY1" fmla="*/ 1619 h 1619"/>
                  <a:gd name="connsiteX2" fmla="*/ 1048 w 2857"/>
                  <a:gd name="connsiteY2" fmla="*/ 0 h 1619"/>
                  <a:gd name="connsiteX3" fmla="*/ 0 w 2857"/>
                  <a:gd name="connsiteY3" fmla="*/ 1429 h 1619"/>
                  <a:gd name="connsiteX4" fmla="*/ 2572 w 2857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" h="1619">
                    <a:moveTo>
                      <a:pt x="2858" y="1619"/>
                    </a:moveTo>
                    <a:lnTo>
                      <a:pt x="2858" y="1619"/>
                    </a:lnTo>
                    <a:cubicBezTo>
                      <a:pt x="2286" y="1619"/>
                      <a:pt x="1810" y="953"/>
                      <a:pt x="1048" y="0"/>
                    </a:cubicBezTo>
                    <a:cubicBezTo>
                      <a:pt x="191" y="571"/>
                      <a:pt x="0" y="1048"/>
                      <a:pt x="0" y="1429"/>
                    </a:cubicBezTo>
                    <a:lnTo>
                      <a:pt x="2572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0" name="任意多边形: 形状 909">
                <a:extLst>
                  <a:ext uri="{FF2B5EF4-FFF2-40B4-BE49-F238E27FC236}">
                    <a16:creationId xmlns:a16="http://schemas.microsoft.com/office/drawing/2014/main" id="{78C6836D-6527-D3A3-06A6-AF618999F816}"/>
                  </a:ext>
                </a:extLst>
              </p:cNvPr>
              <p:cNvSpPr/>
              <p:nvPr/>
            </p:nvSpPr>
            <p:spPr>
              <a:xfrm>
                <a:off x="8086683" y="2466478"/>
                <a:ext cx="3714" cy="3619"/>
              </a:xfrm>
              <a:custGeom>
                <a:avLst/>
                <a:gdLst>
                  <a:gd name="connsiteX0" fmla="*/ 2381 w 3714"/>
                  <a:gd name="connsiteY0" fmla="*/ 476 h 3619"/>
                  <a:gd name="connsiteX1" fmla="*/ 1429 w 3714"/>
                  <a:gd name="connsiteY1" fmla="*/ 3620 h 3619"/>
                  <a:gd name="connsiteX2" fmla="*/ 3429 w 3714"/>
                  <a:gd name="connsiteY2" fmla="*/ 2000 h 3619"/>
                  <a:gd name="connsiteX3" fmla="*/ 2381 w 3714"/>
                  <a:gd name="connsiteY3" fmla="*/ 571 h 3619"/>
                  <a:gd name="connsiteX4" fmla="*/ 3715 w 3714"/>
                  <a:gd name="connsiteY4" fmla="*/ 571 h 3619"/>
                  <a:gd name="connsiteX5" fmla="*/ 2476 w 3714"/>
                  <a:gd name="connsiteY5" fmla="*/ 0 h 3619"/>
                  <a:gd name="connsiteX6" fmla="*/ 2476 w 3714"/>
                  <a:gd name="connsiteY6" fmla="*/ 0 h 3619"/>
                  <a:gd name="connsiteX7" fmla="*/ 2476 w 3714"/>
                  <a:gd name="connsiteY7" fmla="*/ 476 h 3619"/>
                  <a:gd name="connsiteX8" fmla="*/ 2476 w 3714"/>
                  <a:gd name="connsiteY8" fmla="*/ 0 h 3619"/>
                  <a:gd name="connsiteX9" fmla="*/ 2476 w 3714"/>
                  <a:gd name="connsiteY9" fmla="*/ 0 h 3619"/>
                  <a:gd name="connsiteX10" fmla="*/ 2476 w 3714"/>
                  <a:gd name="connsiteY10" fmla="*/ 0 h 3619"/>
                  <a:gd name="connsiteX11" fmla="*/ 0 w 3714"/>
                  <a:gd name="connsiteY11" fmla="*/ 667 h 3619"/>
                  <a:gd name="connsiteX12" fmla="*/ 2381 w 3714"/>
                  <a:gd name="connsiteY12" fmla="*/ 476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14" h="3619">
                    <a:moveTo>
                      <a:pt x="2381" y="476"/>
                    </a:moveTo>
                    <a:cubicBezTo>
                      <a:pt x="2381" y="1715"/>
                      <a:pt x="667" y="2286"/>
                      <a:pt x="1429" y="3620"/>
                    </a:cubicBezTo>
                    <a:cubicBezTo>
                      <a:pt x="3048" y="3620"/>
                      <a:pt x="2572" y="2572"/>
                      <a:pt x="3429" y="2000"/>
                    </a:cubicBezTo>
                    <a:cubicBezTo>
                      <a:pt x="952" y="2000"/>
                      <a:pt x="4191" y="1333"/>
                      <a:pt x="2381" y="571"/>
                    </a:cubicBezTo>
                    <a:lnTo>
                      <a:pt x="3715" y="571"/>
                    </a:lnTo>
                    <a:lnTo>
                      <a:pt x="2476" y="0"/>
                    </a:lnTo>
                    <a:lnTo>
                      <a:pt x="2476" y="0"/>
                    </a:lnTo>
                    <a:cubicBezTo>
                      <a:pt x="2467" y="162"/>
                      <a:pt x="2467" y="314"/>
                      <a:pt x="2476" y="476"/>
                    </a:cubicBezTo>
                    <a:cubicBezTo>
                      <a:pt x="1714" y="476"/>
                      <a:pt x="2476" y="476"/>
                      <a:pt x="2476" y="0"/>
                    </a:cubicBezTo>
                    <a:lnTo>
                      <a:pt x="2476" y="0"/>
                    </a:lnTo>
                    <a:lnTo>
                      <a:pt x="2476" y="0"/>
                    </a:lnTo>
                    <a:lnTo>
                      <a:pt x="0" y="667"/>
                    </a:lnTo>
                    <a:cubicBezTo>
                      <a:pt x="800" y="753"/>
                      <a:pt x="1610" y="686"/>
                      <a:pt x="2381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1" name="任意多边形: 形状 910">
                <a:extLst>
                  <a:ext uri="{FF2B5EF4-FFF2-40B4-BE49-F238E27FC236}">
                    <a16:creationId xmlns:a16="http://schemas.microsoft.com/office/drawing/2014/main" id="{E547A7D6-1B55-2284-A60B-F4D0EFA1BFA0}"/>
                  </a:ext>
                </a:extLst>
              </p:cNvPr>
              <p:cNvSpPr/>
              <p:nvPr/>
            </p:nvSpPr>
            <p:spPr>
              <a:xfrm>
                <a:off x="8101373" y="2473241"/>
                <a:ext cx="169" cy="9525"/>
              </a:xfrm>
              <a:custGeom>
                <a:avLst/>
                <a:gdLst>
                  <a:gd name="connsiteX0" fmla="*/ 169 w 169"/>
                  <a:gd name="connsiteY0" fmla="*/ 0 h 9525"/>
                  <a:gd name="connsiteX1" fmla="*/ 169 w 169"/>
                  <a:gd name="connsiteY1" fmla="*/ 0 h 9525"/>
                  <a:gd name="connsiteX2" fmla="*/ 169 w 16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9525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69" y="0"/>
                      <a:pt x="-212" y="0"/>
                      <a:pt x="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2" name="任意多边形: 形状 911">
                <a:extLst>
                  <a:ext uri="{FF2B5EF4-FFF2-40B4-BE49-F238E27FC236}">
                    <a16:creationId xmlns:a16="http://schemas.microsoft.com/office/drawing/2014/main" id="{F0867981-2C8D-B246-A46D-E2E179F1FEBB}"/>
                  </a:ext>
                </a:extLst>
              </p:cNvPr>
              <p:cNvSpPr/>
              <p:nvPr/>
            </p:nvSpPr>
            <p:spPr>
              <a:xfrm>
                <a:off x="8099333" y="2469240"/>
                <a:ext cx="2664" cy="3786"/>
              </a:xfrm>
              <a:custGeom>
                <a:avLst/>
                <a:gdLst>
                  <a:gd name="connsiteX0" fmla="*/ 1161 w 2664"/>
                  <a:gd name="connsiteY0" fmla="*/ 3238 h 3786"/>
                  <a:gd name="connsiteX1" fmla="*/ 2114 w 2664"/>
                  <a:gd name="connsiteY1" fmla="*/ 2667 h 3786"/>
                  <a:gd name="connsiteX2" fmla="*/ 2114 w 2664"/>
                  <a:gd name="connsiteY2" fmla="*/ 3715 h 3786"/>
                  <a:gd name="connsiteX3" fmla="*/ 2114 w 2664"/>
                  <a:gd name="connsiteY3" fmla="*/ 2191 h 3786"/>
                  <a:gd name="connsiteX4" fmla="*/ 2114 w 2664"/>
                  <a:gd name="connsiteY4" fmla="*/ 2191 h 3786"/>
                  <a:gd name="connsiteX5" fmla="*/ 18 w 2664"/>
                  <a:gd name="connsiteY5" fmla="*/ 0 h 3786"/>
                  <a:gd name="connsiteX6" fmla="*/ 1161 w 2664"/>
                  <a:gd name="connsiteY6" fmla="*/ 3238 h 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4" h="3786">
                    <a:moveTo>
                      <a:pt x="1161" y="3238"/>
                    </a:moveTo>
                    <a:cubicBezTo>
                      <a:pt x="1161" y="3238"/>
                      <a:pt x="1161" y="2572"/>
                      <a:pt x="2114" y="2667"/>
                    </a:cubicBezTo>
                    <a:cubicBezTo>
                      <a:pt x="3066" y="2762"/>
                      <a:pt x="2114" y="3334"/>
                      <a:pt x="2114" y="3715"/>
                    </a:cubicBezTo>
                    <a:cubicBezTo>
                      <a:pt x="2114" y="4096"/>
                      <a:pt x="3352" y="2857"/>
                      <a:pt x="2114" y="2191"/>
                    </a:cubicBezTo>
                    <a:lnTo>
                      <a:pt x="2114" y="2191"/>
                    </a:lnTo>
                    <a:cubicBezTo>
                      <a:pt x="1161" y="1714"/>
                      <a:pt x="-172" y="190"/>
                      <a:pt x="18" y="0"/>
                    </a:cubicBezTo>
                    <a:cubicBezTo>
                      <a:pt x="218" y="1133"/>
                      <a:pt x="599" y="2229"/>
                      <a:pt x="1161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3" name="任意多边形: 形状 912">
                <a:extLst>
                  <a:ext uri="{FF2B5EF4-FFF2-40B4-BE49-F238E27FC236}">
                    <a16:creationId xmlns:a16="http://schemas.microsoft.com/office/drawing/2014/main" id="{C697C4F4-1EB8-CC74-0F64-626894E33C03}"/>
                  </a:ext>
                </a:extLst>
              </p:cNvPr>
              <p:cNvSpPr/>
              <p:nvPr/>
            </p:nvSpPr>
            <p:spPr>
              <a:xfrm>
                <a:off x="8092589" y="2470002"/>
                <a:ext cx="2095" cy="1714"/>
              </a:xfrm>
              <a:custGeom>
                <a:avLst/>
                <a:gdLst>
                  <a:gd name="connsiteX0" fmla="*/ 2096 w 2095"/>
                  <a:gd name="connsiteY0" fmla="*/ 0 h 1714"/>
                  <a:gd name="connsiteX1" fmla="*/ 0 w 2095"/>
                  <a:gd name="connsiteY1" fmla="*/ 667 h 1714"/>
                  <a:gd name="connsiteX2" fmla="*/ 1048 w 2095"/>
                  <a:gd name="connsiteY2" fmla="*/ 1714 h 1714"/>
                  <a:gd name="connsiteX3" fmla="*/ 1048 w 2095"/>
                  <a:gd name="connsiteY3" fmla="*/ 1048 h 1714"/>
                  <a:gd name="connsiteX4" fmla="*/ 2096 w 2095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" h="1714">
                    <a:moveTo>
                      <a:pt x="2096" y="0"/>
                    </a:moveTo>
                    <a:lnTo>
                      <a:pt x="0" y="667"/>
                    </a:lnTo>
                    <a:lnTo>
                      <a:pt x="1048" y="1714"/>
                    </a:lnTo>
                    <a:lnTo>
                      <a:pt x="1048" y="1048"/>
                    </a:lnTo>
                    <a:cubicBezTo>
                      <a:pt x="2191" y="1333"/>
                      <a:pt x="2000" y="571"/>
                      <a:pt x="20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4" name="任意多边形: 形状 913">
                <a:extLst>
                  <a:ext uri="{FF2B5EF4-FFF2-40B4-BE49-F238E27FC236}">
                    <a16:creationId xmlns:a16="http://schemas.microsoft.com/office/drawing/2014/main" id="{E706A123-7CA3-D1FB-F097-451F36A28D27}"/>
                  </a:ext>
                </a:extLst>
              </p:cNvPr>
              <p:cNvSpPr/>
              <p:nvPr/>
            </p:nvSpPr>
            <p:spPr>
              <a:xfrm>
                <a:off x="8082492" y="2464764"/>
                <a:ext cx="1142" cy="1904"/>
              </a:xfrm>
              <a:custGeom>
                <a:avLst/>
                <a:gdLst>
                  <a:gd name="connsiteX0" fmla="*/ 952 w 1142"/>
                  <a:gd name="connsiteY0" fmla="*/ 1333 h 1904"/>
                  <a:gd name="connsiteX1" fmla="*/ 1143 w 1142"/>
                  <a:gd name="connsiteY1" fmla="*/ 0 h 1904"/>
                  <a:gd name="connsiteX2" fmla="*/ 0 w 1142"/>
                  <a:gd name="connsiteY2" fmla="*/ 1905 h 1904"/>
                  <a:gd name="connsiteX3" fmla="*/ 952 w 1142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904">
                    <a:moveTo>
                      <a:pt x="952" y="1333"/>
                    </a:moveTo>
                    <a:lnTo>
                      <a:pt x="1143" y="0"/>
                    </a:lnTo>
                    <a:lnTo>
                      <a:pt x="0" y="1905"/>
                    </a:lnTo>
                    <a:lnTo>
                      <a:pt x="952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5" name="任意多边形: 形状 914">
                <a:extLst>
                  <a:ext uri="{FF2B5EF4-FFF2-40B4-BE49-F238E27FC236}">
                    <a16:creationId xmlns:a16="http://schemas.microsoft.com/office/drawing/2014/main" id="{A5D0661E-D5C8-6444-4F52-90764A5300A7}"/>
                  </a:ext>
                </a:extLst>
              </p:cNvPr>
              <p:cNvSpPr/>
              <p:nvPr/>
            </p:nvSpPr>
            <p:spPr>
              <a:xfrm>
                <a:off x="8080111" y="2465144"/>
                <a:ext cx="666" cy="1142"/>
              </a:xfrm>
              <a:custGeom>
                <a:avLst/>
                <a:gdLst>
                  <a:gd name="connsiteX0" fmla="*/ 571 w 666"/>
                  <a:gd name="connsiteY0" fmla="*/ 1143 h 1142"/>
                  <a:gd name="connsiteX1" fmla="*/ 667 w 666"/>
                  <a:gd name="connsiteY1" fmla="*/ 0 h 1142"/>
                  <a:gd name="connsiteX2" fmla="*/ 0 w 666"/>
                  <a:gd name="connsiteY2" fmla="*/ 667 h 1142"/>
                  <a:gd name="connsiteX3" fmla="*/ 571 w 666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142">
                    <a:moveTo>
                      <a:pt x="571" y="1143"/>
                    </a:moveTo>
                    <a:lnTo>
                      <a:pt x="667" y="0"/>
                    </a:lnTo>
                    <a:lnTo>
                      <a:pt x="0" y="667"/>
                    </a:lnTo>
                    <a:lnTo>
                      <a:pt x="571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6" name="任意多边形: 形状 915">
                <a:extLst>
                  <a:ext uri="{FF2B5EF4-FFF2-40B4-BE49-F238E27FC236}">
                    <a16:creationId xmlns:a16="http://schemas.microsoft.com/office/drawing/2014/main" id="{958404EB-469D-9D23-1D11-9631B57CDB74}"/>
                  </a:ext>
                </a:extLst>
              </p:cNvPr>
              <p:cNvSpPr/>
              <p:nvPr/>
            </p:nvSpPr>
            <p:spPr>
              <a:xfrm>
                <a:off x="7928568" y="2480670"/>
                <a:ext cx="571" cy="9525"/>
              </a:xfrm>
              <a:custGeom>
                <a:avLst/>
                <a:gdLst>
                  <a:gd name="connsiteX0" fmla="*/ 571 w 571"/>
                  <a:gd name="connsiteY0" fmla="*/ 0 h 9525"/>
                  <a:gd name="connsiteX1" fmla="*/ 0 w 57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9525">
                    <a:moveTo>
                      <a:pt x="571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7" name="任意多边形: 形状 916">
                <a:extLst>
                  <a:ext uri="{FF2B5EF4-FFF2-40B4-BE49-F238E27FC236}">
                    <a16:creationId xmlns:a16="http://schemas.microsoft.com/office/drawing/2014/main" id="{5FB557F3-CC6D-3196-4D65-7325FBFC4C74}"/>
                  </a:ext>
                </a:extLst>
              </p:cNvPr>
              <p:cNvSpPr/>
              <p:nvPr/>
            </p:nvSpPr>
            <p:spPr>
              <a:xfrm>
                <a:off x="7933532" y="2480099"/>
                <a:ext cx="84" cy="571"/>
              </a:xfrm>
              <a:custGeom>
                <a:avLst/>
                <a:gdLst>
                  <a:gd name="connsiteX0" fmla="*/ 85 w 84"/>
                  <a:gd name="connsiteY0" fmla="*/ 571 h 571"/>
                  <a:gd name="connsiteX1" fmla="*/ 85 w 84"/>
                  <a:gd name="connsiteY1" fmla="*/ 0 h 571"/>
                  <a:gd name="connsiteX2" fmla="*/ 85 w 84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571">
                    <a:moveTo>
                      <a:pt x="85" y="571"/>
                    </a:moveTo>
                    <a:lnTo>
                      <a:pt x="85" y="0"/>
                    </a:lnTo>
                    <a:cubicBezTo>
                      <a:pt x="85" y="0"/>
                      <a:pt x="-106" y="571"/>
                      <a:pt x="85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8" name="任意多边形: 形状 917">
                <a:extLst>
                  <a:ext uri="{FF2B5EF4-FFF2-40B4-BE49-F238E27FC236}">
                    <a16:creationId xmlns:a16="http://schemas.microsoft.com/office/drawing/2014/main" id="{0D2ED1C5-E0E1-A5AD-D21F-09F1AB7EDD31}"/>
                  </a:ext>
                </a:extLst>
              </p:cNvPr>
              <p:cNvSpPr/>
              <p:nvPr/>
            </p:nvSpPr>
            <p:spPr>
              <a:xfrm>
                <a:off x="8012954" y="2464467"/>
                <a:ext cx="1815" cy="1916"/>
              </a:xfrm>
              <a:custGeom>
                <a:avLst/>
                <a:gdLst>
                  <a:gd name="connsiteX0" fmla="*/ 1816 w 1815"/>
                  <a:gd name="connsiteY0" fmla="*/ 1916 h 1916"/>
                  <a:gd name="connsiteX1" fmla="*/ 6 w 1815"/>
                  <a:gd name="connsiteY1" fmla="*/ 487 h 1916"/>
                  <a:gd name="connsiteX2" fmla="*/ 6 w 1815"/>
                  <a:gd name="connsiteY2" fmla="*/ 1726 h 1916"/>
                  <a:gd name="connsiteX3" fmla="*/ 1816 w 1815"/>
                  <a:gd name="connsiteY3" fmla="*/ 1916 h 1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5" h="1916">
                    <a:moveTo>
                      <a:pt x="1816" y="1916"/>
                    </a:moveTo>
                    <a:cubicBezTo>
                      <a:pt x="959" y="868"/>
                      <a:pt x="-89" y="-846"/>
                      <a:pt x="6" y="487"/>
                    </a:cubicBezTo>
                    <a:lnTo>
                      <a:pt x="6" y="1726"/>
                    </a:lnTo>
                    <a:cubicBezTo>
                      <a:pt x="587" y="1411"/>
                      <a:pt x="1311" y="1487"/>
                      <a:pt x="1816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9" name="任意多边形: 形状 918">
                <a:extLst>
                  <a:ext uri="{FF2B5EF4-FFF2-40B4-BE49-F238E27FC236}">
                    <a16:creationId xmlns:a16="http://schemas.microsoft.com/office/drawing/2014/main" id="{D5DC6FB6-9B2C-D191-9B9C-7707B8EFD98B}"/>
                  </a:ext>
                </a:extLst>
              </p:cNvPr>
              <p:cNvSpPr/>
              <p:nvPr/>
            </p:nvSpPr>
            <p:spPr>
              <a:xfrm>
                <a:off x="7969621" y="2472765"/>
                <a:ext cx="666" cy="1238"/>
              </a:xfrm>
              <a:custGeom>
                <a:avLst/>
                <a:gdLst>
                  <a:gd name="connsiteX0" fmla="*/ 0 w 666"/>
                  <a:gd name="connsiteY0" fmla="*/ 1238 h 1238"/>
                  <a:gd name="connsiteX1" fmla="*/ 0 w 666"/>
                  <a:gd name="connsiteY1" fmla="*/ 1238 h 1238"/>
                  <a:gd name="connsiteX2" fmla="*/ 667 w 666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1238">
                    <a:moveTo>
                      <a:pt x="0" y="1238"/>
                    </a:moveTo>
                    <a:lnTo>
                      <a:pt x="0" y="1238"/>
                    </a:lnTo>
                    <a:lnTo>
                      <a:pt x="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0" name="任意多边形: 形状 919">
                <a:extLst>
                  <a:ext uri="{FF2B5EF4-FFF2-40B4-BE49-F238E27FC236}">
                    <a16:creationId xmlns:a16="http://schemas.microsoft.com/office/drawing/2014/main" id="{07802896-FCAB-F606-8CE3-2D8630565EE0}"/>
                  </a:ext>
                </a:extLst>
              </p:cNvPr>
              <p:cNvSpPr/>
              <p:nvPr/>
            </p:nvSpPr>
            <p:spPr>
              <a:xfrm>
                <a:off x="7967811" y="2478003"/>
                <a:ext cx="1143" cy="857"/>
              </a:xfrm>
              <a:custGeom>
                <a:avLst/>
                <a:gdLst>
                  <a:gd name="connsiteX0" fmla="*/ 1143 w 1143"/>
                  <a:gd name="connsiteY0" fmla="*/ 857 h 857"/>
                  <a:gd name="connsiteX1" fmla="*/ 0 w 1143"/>
                  <a:gd name="connsiteY1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" h="857">
                    <a:moveTo>
                      <a:pt x="1143" y="857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1" name="任意多边形: 形状 920">
                <a:extLst>
                  <a:ext uri="{FF2B5EF4-FFF2-40B4-BE49-F238E27FC236}">
                    <a16:creationId xmlns:a16="http://schemas.microsoft.com/office/drawing/2014/main" id="{3F5C703A-E580-65C3-F289-638699C11E65}"/>
                  </a:ext>
                </a:extLst>
              </p:cNvPr>
              <p:cNvSpPr/>
              <p:nvPr/>
            </p:nvSpPr>
            <p:spPr>
              <a:xfrm>
                <a:off x="7904470" y="2482004"/>
                <a:ext cx="694" cy="1238"/>
              </a:xfrm>
              <a:custGeom>
                <a:avLst/>
                <a:gdLst>
                  <a:gd name="connsiteX0" fmla="*/ 667 w 694"/>
                  <a:gd name="connsiteY0" fmla="*/ 0 h 1238"/>
                  <a:gd name="connsiteX1" fmla="*/ 0 w 694"/>
                  <a:gd name="connsiteY1" fmla="*/ 1238 h 1238"/>
                  <a:gd name="connsiteX2" fmla="*/ 667 w 694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" h="1238">
                    <a:moveTo>
                      <a:pt x="667" y="0"/>
                    </a:moveTo>
                    <a:lnTo>
                      <a:pt x="0" y="1238"/>
                    </a:lnTo>
                    <a:cubicBezTo>
                      <a:pt x="1048" y="1238"/>
                      <a:pt x="571" y="571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2" name="任意多边形: 形状 921">
                <a:extLst>
                  <a:ext uri="{FF2B5EF4-FFF2-40B4-BE49-F238E27FC236}">
                    <a16:creationId xmlns:a16="http://schemas.microsoft.com/office/drawing/2014/main" id="{DEFB7439-C2A7-C783-BDB4-6272E0A4A04D}"/>
                  </a:ext>
                </a:extLst>
              </p:cNvPr>
              <p:cNvSpPr/>
              <p:nvPr/>
            </p:nvSpPr>
            <p:spPr>
              <a:xfrm>
                <a:off x="8051345" y="2466002"/>
                <a:ext cx="1904" cy="1185"/>
              </a:xfrm>
              <a:custGeom>
                <a:avLst/>
                <a:gdLst>
                  <a:gd name="connsiteX0" fmla="*/ 1905 w 1904"/>
                  <a:gd name="connsiteY0" fmla="*/ 762 h 1185"/>
                  <a:gd name="connsiteX1" fmla="*/ 0 w 1904"/>
                  <a:gd name="connsiteY1" fmla="*/ 0 h 1185"/>
                  <a:gd name="connsiteX2" fmla="*/ 1905 w 1904"/>
                  <a:gd name="connsiteY2" fmla="*/ 762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185">
                    <a:moveTo>
                      <a:pt x="1905" y="762"/>
                    </a:moveTo>
                    <a:cubicBezTo>
                      <a:pt x="1362" y="314"/>
                      <a:pt x="695" y="48"/>
                      <a:pt x="0" y="0"/>
                    </a:cubicBezTo>
                    <a:cubicBezTo>
                      <a:pt x="762" y="667"/>
                      <a:pt x="1619" y="1810"/>
                      <a:pt x="1905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3" name="任意多边形: 形状 922">
                <a:extLst>
                  <a:ext uri="{FF2B5EF4-FFF2-40B4-BE49-F238E27FC236}">
                    <a16:creationId xmlns:a16="http://schemas.microsoft.com/office/drawing/2014/main" id="{518C8F32-9433-DF30-7652-DE07EDC3F289}"/>
                  </a:ext>
                </a:extLst>
              </p:cNvPr>
              <p:cNvSpPr/>
              <p:nvPr/>
            </p:nvSpPr>
            <p:spPr>
              <a:xfrm>
                <a:off x="7930378" y="2467145"/>
                <a:ext cx="571" cy="762"/>
              </a:xfrm>
              <a:custGeom>
                <a:avLst/>
                <a:gdLst>
                  <a:gd name="connsiteX0" fmla="*/ 571 w 571"/>
                  <a:gd name="connsiteY0" fmla="*/ 0 h 762"/>
                  <a:gd name="connsiteX1" fmla="*/ 0 w 571"/>
                  <a:gd name="connsiteY1" fmla="*/ 762 h 762"/>
                  <a:gd name="connsiteX2" fmla="*/ 571 w 571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762">
                    <a:moveTo>
                      <a:pt x="571" y="0"/>
                    </a:moveTo>
                    <a:cubicBezTo>
                      <a:pt x="571" y="0"/>
                      <a:pt x="0" y="0"/>
                      <a:pt x="0" y="762"/>
                    </a:cubicBezTo>
                    <a:cubicBezTo>
                      <a:pt x="324" y="648"/>
                      <a:pt x="552" y="343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4" name="任意多边形: 形状 923">
                <a:extLst>
                  <a:ext uri="{FF2B5EF4-FFF2-40B4-BE49-F238E27FC236}">
                    <a16:creationId xmlns:a16="http://schemas.microsoft.com/office/drawing/2014/main" id="{7ECD772B-81CA-D07E-47D8-46AD42A8741E}"/>
                  </a:ext>
                </a:extLst>
              </p:cNvPr>
              <p:cNvSpPr/>
              <p:nvPr/>
            </p:nvSpPr>
            <p:spPr>
              <a:xfrm>
                <a:off x="8049155" y="2465422"/>
                <a:ext cx="1809" cy="580"/>
              </a:xfrm>
              <a:custGeom>
                <a:avLst/>
                <a:gdLst>
                  <a:gd name="connsiteX0" fmla="*/ 0 w 1809"/>
                  <a:gd name="connsiteY0" fmla="*/ 580 h 580"/>
                  <a:gd name="connsiteX1" fmla="*/ 0 w 1809"/>
                  <a:gd name="connsiteY1" fmla="*/ 580 h 580"/>
                  <a:gd name="connsiteX2" fmla="*/ 1810 w 1809"/>
                  <a:gd name="connsiteY2" fmla="*/ 580 h 580"/>
                  <a:gd name="connsiteX3" fmla="*/ 0 w 1809"/>
                  <a:gd name="connsiteY3" fmla="*/ 580 h 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580">
                    <a:moveTo>
                      <a:pt x="0" y="580"/>
                    </a:moveTo>
                    <a:lnTo>
                      <a:pt x="0" y="580"/>
                    </a:lnTo>
                    <a:cubicBezTo>
                      <a:pt x="591" y="437"/>
                      <a:pt x="1219" y="437"/>
                      <a:pt x="1810" y="580"/>
                    </a:cubicBezTo>
                    <a:cubicBezTo>
                      <a:pt x="1524" y="9"/>
                      <a:pt x="667" y="-372"/>
                      <a:pt x="0" y="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5" name="任意多边形: 形状 924">
                <a:extLst>
                  <a:ext uri="{FF2B5EF4-FFF2-40B4-BE49-F238E27FC236}">
                    <a16:creationId xmlns:a16="http://schemas.microsoft.com/office/drawing/2014/main" id="{8919EA18-5EB7-EF0F-A9CC-FCF8FA17F2E7}"/>
                  </a:ext>
                </a:extLst>
              </p:cNvPr>
              <p:cNvSpPr/>
              <p:nvPr/>
            </p:nvSpPr>
            <p:spPr>
              <a:xfrm>
                <a:off x="7818036" y="2480956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6" name="任意多边形: 形状 925">
                <a:extLst>
                  <a:ext uri="{FF2B5EF4-FFF2-40B4-BE49-F238E27FC236}">
                    <a16:creationId xmlns:a16="http://schemas.microsoft.com/office/drawing/2014/main" id="{251ECF4B-5317-9B76-0B47-40C61B26CEB6}"/>
                  </a:ext>
                </a:extLst>
              </p:cNvPr>
              <p:cNvSpPr/>
              <p:nvPr/>
            </p:nvSpPr>
            <p:spPr>
              <a:xfrm>
                <a:off x="7792742" y="2467997"/>
                <a:ext cx="1047" cy="99"/>
              </a:xfrm>
              <a:custGeom>
                <a:avLst/>
                <a:gdLst>
                  <a:gd name="connsiteX0" fmla="*/ 0 w 1047"/>
                  <a:gd name="connsiteY0" fmla="*/ 100 h 99"/>
                  <a:gd name="connsiteX1" fmla="*/ 1048 w 1047"/>
                  <a:gd name="connsiteY1" fmla="*/ 100 h 99"/>
                  <a:gd name="connsiteX2" fmla="*/ 0 w 1047"/>
                  <a:gd name="connsiteY2" fmla="*/ 100 h 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99">
                    <a:moveTo>
                      <a:pt x="0" y="100"/>
                    </a:moveTo>
                    <a:lnTo>
                      <a:pt x="1048" y="100"/>
                    </a:lnTo>
                    <a:cubicBezTo>
                      <a:pt x="714" y="-33"/>
                      <a:pt x="333" y="-33"/>
                      <a:pt x="0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7" name="任意多边形: 形状 926">
                <a:extLst>
                  <a:ext uri="{FF2B5EF4-FFF2-40B4-BE49-F238E27FC236}">
                    <a16:creationId xmlns:a16="http://schemas.microsoft.com/office/drawing/2014/main" id="{2D1835FC-0AC5-70E8-AA5C-79DE41B11D25}"/>
                  </a:ext>
                </a:extLst>
              </p:cNvPr>
              <p:cNvSpPr/>
              <p:nvPr/>
            </p:nvSpPr>
            <p:spPr>
              <a:xfrm>
                <a:off x="8069919" y="2465716"/>
                <a:ext cx="253" cy="9525"/>
              </a:xfrm>
              <a:custGeom>
                <a:avLst/>
                <a:gdLst>
                  <a:gd name="connsiteX0" fmla="*/ 0 w 253"/>
                  <a:gd name="connsiteY0" fmla="*/ 0 h 9525"/>
                  <a:gd name="connsiteX1" fmla="*/ 0 w 25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" h="9525">
                    <a:moveTo>
                      <a:pt x="0" y="0"/>
                    </a:moveTo>
                    <a:cubicBezTo>
                      <a:pt x="57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8" name="任意多边形: 形状 927">
                <a:extLst>
                  <a:ext uri="{FF2B5EF4-FFF2-40B4-BE49-F238E27FC236}">
                    <a16:creationId xmlns:a16="http://schemas.microsoft.com/office/drawing/2014/main" id="{1E4C0112-E31C-6C14-BFD0-CB8917B6EBCC}"/>
                  </a:ext>
                </a:extLst>
              </p:cNvPr>
              <p:cNvSpPr/>
              <p:nvPr/>
            </p:nvSpPr>
            <p:spPr>
              <a:xfrm>
                <a:off x="8072624" y="2470764"/>
                <a:ext cx="57" cy="571"/>
              </a:xfrm>
              <a:custGeom>
                <a:avLst/>
                <a:gdLst>
                  <a:gd name="connsiteX0" fmla="*/ 57 w 57"/>
                  <a:gd name="connsiteY0" fmla="*/ 0 h 571"/>
                  <a:gd name="connsiteX1" fmla="*/ 57 w 57"/>
                  <a:gd name="connsiteY1" fmla="*/ 572 h 571"/>
                  <a:gd name="connsiteX2" fmla="*/ 57 w 57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" h="571">
                    <a:moveTo>
                      <a:pt x="57" y="0"/>
                    </a:moveTo>
                    <a:cubicBezTo>
                      <a:pt x="-19" y="181"/>
                      <a:pt x="-19" y="391"/>
                      <a:pt x="57" y="572"/>
                    </a:cubicBezTo>
                    <a:cubicBezTo>
                      <a:pt x="-19" y="391"/>
                      <a:pt x="-19" y="18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9" name="任意多边形: 形状 928">
                <a:extLst>
                  <a:ext uri="{FF2B5EF4-FFF2-40B4-BE49-F238E27FC236}">
                    <a16:creationId xmlns:a16="http://schemas.microsoft.com/office/drawing/2014/main" id="{39A0D899-3A17-70C6-4D09-929672F81C02}"/>
                  </a:ext>
                </a:extLst>
              </p:cNvPr>
              <p:cNvSpPr/>
              <p:nvPr/>
            </p:nvSpPr>
            <p:spPr>
              <a:xfrm>
                <a:off x="8043440" y="2473907"/>
                <a:ext cx="42" cy="84"/>
              </a:xfrm>
              <a:custGeom>
                <a:avLst/>
                <a:gdLst>
                  <a:gd name="connsiteX0" fmla="*/ 0 w 42"/>
                  <a:gd name="connsiteY0" fmla="*/ 0 h 84"/>
                  <a:gd name="connsiteX1" fmla="*/ 0 w 42"/>
                  <a:gd name="connsiteY1" fmla="*/ 0 h 84"/>
                  <a:gd name="connsiteX2" fmla="*/ 0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0" name="任意多边形: 形状 929">
                <a:extLst>
                  <a:ext uri="{FF2B5EF4-FFF2-40B4-BE49-F238E27FC236}">
                    <a16:creationId xmlns:a16="http://schemas.microsoft.com/office/drawing/2014/main" id="{BA3E21D5-ECEA-0CD1-7DCB-F7D9A46B75E8}"/>
                  </a:ext>
                </a:extLst>
              </p:cNvPr>
              <p:cNvSpPr/>
              <p:nvPr/>
            </p:nvSpPr>
            <p:spPr>
              <a:xfrm>
                <a:off x="8070395" y="2466287"/>
                <a:ext cx="762" cy="9525"/>
              </a:xfrm>
              <a:custGeom>
                <a:avLst/>
                <a:gdLst>
                  <a:gd name="connsiteX0" fmla="*/ 762 w 762"/>
                  <a:gd name="connsiteY0" fmla="*/ 0 h 9525"/>
                  <a:gd name="connsiteX1" fmla="*/ 0 w 7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" h="9525">
                    <a:moveTo>
                      <a:pt x="762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1" name="任意多边形: 形状 930">
                <a:extLst>
                  <a:ext uri="{FF2B5EF4-FFF2-40B4-BE49-F238E27FC236}">
                    <a16:creationId xmlns:a16="http://schemas.microsoft.com/office/drawing/2014/main" id="{81D4D401-3AC4-CCB5-E365-0DA6BB9C1917}"/>
                  </a:ext>
                </a:extLst>
              </p:cNvPr>
              <p:cNvSpPr/>
              <p:nvPr/>
            </p:nvSpPr>
            <p:spPr>
              <a:xfrm>
                <a:off x="8071158" y="2465589"/>
                <a:ext cx="9525" cy="126"/>
              </a:xfrm>
              <a:custGeom>
                <a:avLst/>
                <a:gdLst>
                  <a:gd name="connsiteX0" fmla="*/ 0 w 9525"/>
                  <a:gd name="connsiteY0" fmla="*/ 127 h 126"/>
                  <a:gd name="connsiteX1" fmla="*/ 0 w 9525"/>
                  <a:gd name="connsiteY1" fmla="*/ 127 h 126"/>
                  <a:gd name="connsiteX2" fmla="*/ 0 w 9525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6">
                    <a:moveTo>
                      <a:pt x="0" y="127"/>
                    </a:moveTo>
                    <a:lnTo>
                      <a:pt x="0" y="127"/>
                    </a:lnTo>
                    <a:cubicBezTo>
                      <a:pt x="0" y="127"/>
                      <a:pt x="0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2" name="任意多边形: 形状 931">
                <a:extLst>
                  <a:ext uri="{FF2B5EF4-FFF2-40B4-BE49-F238E27FC236}">
                    <a16:creationId xmlns:a16="http://schemas.microsoft.com/office/drawing/2014/main" id="{1DEF9E56-5B16-0B83-1F98-CD3118D13B68}"/>
                  </a:ext>
                </a:extLst>
              </p:cNvPr>
              <p:cNvSpPr/>
              <p:nvPr/>
            </p:nvSpPr>
            <p:spPr>
              <a:xfrm>
                <a:off x="8069157" y="2465740"/>
                <a:ext cx="857" cy="71"/>
              </a:xfrm>
              <a:custGeom>
                <a:avLst/>
                <a:gdLst>
                  <a:gd name="connsiteX0" fmla="*/ 0 w 857"/>
                  <a:gd name="connsiteY0" fmla="*/ 72 h 71"/>
                  <a:gd name="connsiteX1" fmla="*/ 857 w 857"/>
                  <a:gd name="connsiteY1" fmla="*/ 72 h 71"/>
                  <a:gd name="connsiteX2" fmla="*/ 857 w 857"/>
                  <a:gd name="connsiteY2" fmla="*/ 72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71">
                    <a:moveTo>
                      <a:pt x="0" y="72"/>
                    </a:moveTo>
                    <a:cubicBezTo>
                      <a:pt x="276" y="-24"/>
                      <a:pt x="581" y="-24"/>
                      <a:pt x="857" y="72"/>
                    </a:cubicBezTo>
                    <a:lnTo>
                      <a:pt x="857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3" name="任意多边形: 形状 932">
                <a:extLst>
                  <a:ext uri="{FF2B5EF4-FFF2-40B4-BE49-F238E27FC236}">
                    <a16:creationId xmlns:a16="http://schemas.microsoft.com/office/drawing/2014/main" id="{F49A2A8D-5BB1-5975-83BC-D010F9604BD3}"/>
                  </a:ext>
                </a:extLst>
              </p:cNvPr>
              <p:cNvSpPr/>
              <p:nvPr/>
            </p:nvSpPr>
            <p:spPr>
              <a:xfrm>
                <a:off x="7864319" y="2477527"/>
                <a:ext cx="431" cy="251"/>
              </a:xfrm>
              <a:custGeom>
                <a:avLst/>
                <a:gdLst>
                  <a:gd name="connsiteX0" fmla="*/ 432 w 431"/>
                  <a:gd name="connsiteY0" fmla="*/ 0 h 251"/>
                  <a:gd name="connsiteX1" fmla="*/ 432 w 431"/>
                  <a:gd name="connsiteY1" fmla="*/ 0 h 251"/>
                  <a:gd name="connsiteX2" fmla="*/ 432 w 431"/>
                  <a:gd name="connsiteY2" fmla="*/ 0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" h="251">
                    <a:moveTo>
                      <a:pt x="432" y="0"/>
                    </a:moveTo>
                    <a:lnTo>
                      <a:pt x="432" y="0"/>
                    </a:lnTo>
                    <a:cubicBezTo>
                      <a:pt x="-235" y="381"/>
                      <a:pt x="-45" y="286"/>
                      <a:pt x="4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4" name="任意多边形: 形状 933">
                <a:extLst>
                  <a:ext uri="{FF2B5EF4-FFF2-40B4-BE49-F238E27FC236}">
                    <a16:creationId xmlns:a16="http://schemas.microsoft.com/office/drawing/2014/main" id="{C6C0062D-B0E1-0574-83B5-65219C14291E}"/>
                  </a:ext>
                </a:extLst>
              </p:cNvPr>
              <p:cNvSpPr/>
              <p:nvPr/>
            </p:nvSpPr>
            <p:spPr>
              <a:xfrm>
                <a:off x="7999911" y="2479432"/>
                <a:ext cx="95" cy="190"/>
              </a:xfrm>
              <a:custGeom>
                <a:avLst/>
                <a:gdLst>
                  <a:gd name="connsiteX0" fmla="*/ 0 w 95"/>
                  <a:gd name="connsiteY0" fmla="*/ 191 h 190"/>
                  <a:gd name="connsiteX1" fmla="*/ 95 w 95"/>
                  <a:gd name="connsiteY1" fmla="*/ 95 h 190"/>
                  <a:gd name="connsiteX2" fmla="*/ 0 w 95"/>
                  <a:gd name="connsiteY2" fmla="*/ 0 h 190"/>
                  <a:gd name="connsiteX3" fmla="*/ 0 w 95"/>
                  <a:gd name="connsiteY3" fmla="*/ 191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90">
                    <a:moveTo>
                      <a:pt x="0" y="191"/>
                    </a:moveTo>
                    <a:lnTo>
                      <a:pt x="95" y="95"/>
                    </a:lnTo>
                    <a:lnTo>
                      <a:pt x="0" y="0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5" name="任意多边形: 形状 934">
                <a:extLst>
                  <a:ext uri="{FF2B5EF4-FFF2-40B4-BE49-F238E27FC236}">
                    <a16:creationId xmlns:a16="http://schemas.microsoft.com/office/drawing/2014/main" id="{4542EE79-B75D-C2F1-9F5C-567AB037C3A1}"/>
                  </a:ext>
                </a:extLst>
              </p:cNvPr>
              <p:cNvSpPr/>
              <p:nvPr/>
            </p:nvSpPr>
            <p:spPr>
              <a:xfrm>
                <a:off x="7997910" y="2475812"/>
                <a:ext cx="2000" cy="4667"/>
              </a:xfrm>
              <a:custGeom>
                <a:avLst/>
                <a:gdLst>
                  <a:gd name="connsiteX0" fmla="*/ 0 w 2000"/>
                  <a:gd name="connsiteY0" fmla="*/ 4667 h 4667"/>
                  <a:gd name="connsiteX1" fmla="*/ 2000 w 2000"/>
                  <a:gd name="connsiteY1" fmla="*/ 3620 h 4667"/>
                  <a:gd name="connsiteX2" fmla="*/ 1333 w 2000"/>
                  <a:gd name="connsiteY2" fmla="*/ 0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4667">
                    <a:moveTo>
                      <a:pt x="0" y="4667"/>
                    </a:moveTo>
                    <a:cubicBezTo>
                      <a:pt x="857" y="3143"/>
                      <a:pt x="1333" y="3334"/>
                      <a:pt x="2000" y="3620"/>
                    </a:cubicBez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6" name="任意多边形: 形状 935">
                <a:extLst>
                  <a:ext uri="{FF2B5EF4-FFF2-40B4-BE49-F238E27FC236}">
                    <a16:creationId xmlns:a16="http://schemas.microsoft.com/office/drawing/2014/main" id="{3C74B911-FEEE-D282-05FC-C0B688C1FF05}"/>
                  </a:ext>
                </a:extLst>
              </p:cNvPr>
              <p:cNvSpPr/>
              <p:nvPr/>
            </p:nvSpPr>
            <p:spPr>
              <a:xfrm>
                <a:off x="7787503" y="2462127"/>
                <a:ext cx="290988" cy="22829"/>
              </a:xfrm>
              <a:custGeom>
                <a:avLst/>
                <a:gdLst>
                  <a:gd name="connsiteX0" fmla="*/ 131254 w 290988"/>
                  <a:gd name="connsiteY0" fmla="*/ 18829 h 22829"/>
                  <a:gd name="connsiteX1" fmla="*/ 132683 w 290988"/>
                  <a:gd name="connsiteY1" fmla="*/ 19972 h 22829"/>
                  <a:gd name="connsiteX2" fmla="*/ 131064 w 290988"/>
                  <a:gd name="connsiteY2" fmla="*/ 22830 h 22829"/>
                  <a:gd name="connsiteX3" fmla="*/ 136779 w 290988"/>
                  <a:gd name="connsiteY3" fmla="*/ 18448 h 22829"/>
                  <a:gd name="connsiteX4" fmla="*/ 137731 w 290988"/>
                  <a:gd name="connsiteY4" fmla="*/ 19305 h 22829"/>
                  <a:gd name="connsiteX5" fmla="*/ 137160 w 290988"/>
                  <a:gd name="connsiteY5" fmla="*/ 19305 h 22829"/>
                  <a:gd name="connsiteX6" fmla="*/ 140970 w 290988"/>
                  <a:gd name="connsiteY6" fmla="*/ 16924 h 22829"/>
                  <a:gd name="connsiteX7" fmla="*/ 141732 w 290988"/>
                  <a:gd name="connsiteY7" fmla="*/ 18353 h 22829"/>
                  <a:gd name="connsiteX8" fmla="*/ 143637 w 290988"/>
                  <a:gd name="connsiteY8" fmla="*/ 17305 h 22829"/>
                  <a:gd name="connsiteX9" fmla="*/ 143637 w 290988"/>
                  <a:gd name="connsiteY9" fmla="*/ 18067 h 22829"/>
                  <a:gd name="connsiteX10" fmla="*/ 146495 w 290988"/>
                  <a:gd name="connsiteY10" fmla="*/ 18067 h 22829"/>
                  <a:gd name="connsiteX11" fmla="*/ 146495 w 290988"/>
                  <a:gd name="connsiteY11" fmla="*/ 18067 h 22829"/>
                  <a:gd name="connsiteX12" fmla="*/ 148209 w 290988"/>
                  <a:gd name="connsiteY12" fmla="*/ 16067 h 22829"/>
                  <a:gd name="connsiteX13" fmla="*/ 148209 w 290988"/>
                  <a:gd name="connsiteY13" fmla="*/ 17019 h 22829"/>
                  <a:gd name="connsiteX14" fmla="*/ 149828 w 290988"/>
                  <a:gd name="connsiteY14" fmla="*/ 16067 h 22829"/>
                  <a:gd name="connsiteX15" fmla="*/ 148018 w 290988"/>
                  <a:gd name="connsiteY15" fmla="*/ 17972 h 22829"/>
                  <a:gd name="connsiteX16" fmla="*/ 152495 w 290988"/>
                  <a:gd name="connsiteY16" fmla="*/ 19305 h 22829"/>
                  <a:gd name="connsiteX17" fmla="*/ 150971 w 290988"/>
                  <a:gd name="connsiteY17" fmla="*/ 19782 h 22829"/>
                  <a:gd name="connsiteX18" fmla="*/ 154781 w 290988"/>
                  <a:gd name="connsiteY18" fmla="*/ 22639 h 22829"/>
                  <a:gd name="connsiteX19" fmla="*/ 153162 w 290988"/>
                  <a:gd name="connsiteY19" fmla="*/ 18067 h 22829"/>
                  <a:gd name="connsiteX20" fmla="*/ 155162 w 290988"/>
                  <a:gd name="connsiteY20" fmla="*/ 18067 h 22829"/>
                  <a:gd name="connsiteX21" fmla="*/ 157163 w 290988"/>
                  <a:gd name="connsiteY21" fmla="*/ 19115 h 22829"/>
                  <a:gd name="connsiteX22" fmla="*/ 157163 w 290988"/>
                  <a:gd name="connsiteY22" fmla="*/ 20925 h 22829"/>
                  <a:gd name="connsiteX23" fmla="*/ 158972 w 290988"/>
                  <a:gd name="connsiteY23" fmla="*/ 18639 h 22829"/>
                  <a:gd name="connsiteX24" fmla="*/ 160972 w 290988"/>
                  <a:gd name="connsiteY24" fmla="*/ 21496 h 22829"/>
                  <a:gd name="connsiteX25" fmla="*/ 162020 w 290988"/>
                  <a:gd name="connsiteY25" fmla="*/ 18829 h 22829"/>
                  <a:gd name="connsiteX26" fmla="*/ 167164 w 290988"/>
                  <a:gd name="connsiteY26" fmla="*/ 17591 h 22829"/>
                  <a:gd name="connsiteX27" fmla="*/ 167164 w 290988"/>
                  <a:gd name="connsiteY27" fmla="*/ 19305 h 22829"/>
                  <a:gd name="connsiteX28" fmla="*/ 168307 w 290988"/>
                  <a:gd name="connsiteY28" fmla="*/ 17781 h 22829"/>
                  <a:gd name="connsiteX29" fmla="*/ 168307 w 290988"/>
                  <a:gd name="connsiteY29" fmla="*/ 18543 h 22829"/>
                  <a:gd name="connsiteX30" fmla="*/ 169831 w 290988"/>
                  <a:gd name="connsiteY30" fmla="*/ 16162 h 22829"/>
                  <a:gd name="connsiteX31" fmla="*/ 174688 w 290988"/>
                  <a:gd name="connsiteY31" fmla="*/ 16829 h 22829"/>
                  <a:gd name="connsiteX32" fmla="*/ 174688 w 290988"/>
                  <a:gd name="connsiteY32" fmla="*/ 18734 h 22829"/>
                  <a:gd name="connsiteX33" fmla="*/ 178879 w 290988"/>
                  <a:gd name="connsiteY33" fmla="*/ 15495 h 22829"/>
                  <a:gd name="connsiteX34" fmla="*/ 180594 w 290988"/>
                  <a:gd name="connsiteY34" fmla="*/ 16734 h 22829"/>
                  <a:gd name="connsiteX35" fmla="*/ 182404 w 290988"/>
                  <a:gd name="connsiteY35" fmla="*/ 12352 h 22829"/>
                  <a:gd name="connsiteX36" fmla="*/ 181261 w 290988"/>
                  <a:gd name="connsiteY36" fmla="*/ 10733 h 22829"/>
                  <a:gd name="connsiteX37" fmla="*/ 183547 w 290988"/>
                  <a:gd name="connsiteY37" fmla="*/ 9780 h 22829"/>
                  <a:gd name="connsiteX38" fmla="*/ 183547 w 290988"/>
                  <a:gd name="connsiteY38" fmla="*/ 11495 h 22829"/>
                  <a:gd name="connsiteX39" fmla="*/ 183547 w 290988"/>
                  <a:gd name="connsiteY39" fmla="*/ 11018 h 22829"/>
                  <a:gd name="connsiteX40" fmla="*/ 183547 w 290988"/>
                  <a:gd name="connsiteY40" fmla="*/ 13876 h 22829"/>
                  <a:gd name="connsiteX41" fmla="*/ 182689 w 290988"/>
                  <a:gd name="connsiteY41" fmla="*/ 12733 h 22829"/>
                  <a:gd name="connsiteX42" fmla="*/ 181737 w 290988"/>
                  <a:gd name="connsiteY42" fmla="*/ 16162 h 22829"/>
                  <a:gd name="connsiteX43" fmla="*/ 182499 w 290988"/>
                  <a:gd name="connsiteY43" fmla="*/ 16162 h 22829"/>
                  <a:gd name="connsiteX44" fmla="*/ 182499 w 290988"/>
                  <a:gd name="connsiteY44" fmla="*/ 16924 h 22829"/>
                  <a:gd name="connsiteX45" fmla="*/ 183261 w 290988"/>
                  <a:gd name="connsiteY45" fmla="*/ 16257 h 22829"/>
                  <a:gd name="connsiteX46" fmla="*/ 183261 w 290988"/>
                  <a:gd name="connsiteY46" fmla="*/ 18353 h 22829"/>
                  <a:gd name="connsiteX47" fmla="*/ 183261 w 290988"/>
                  <a:gd name="connsiteY47" fmla="*/ 16734 h 22829"/>
                  <a:gd name="connsiteX48" fmla="*/ 186309 w 290988"/>
                  <a:gd name="connsiteY48" fmla="*/ 18067 h 22829"/>
                  <a:gd name="connsiteX49" fmla="*/ 193643 w 290988"/>
                  <a:gd name="connsiteY49" fmla="*/ 11971 h 22829"/>
                  <a:gd name="connsiteX50" fmla="*/ 193643 w 290988"/>
                  <a:gd name="connsiteY50" fmla="*/ 16353 h 22829"/>
                  <a:gd name="connsiteX51" fmla="*/ 189262 w 290988"/>
                  <a:gd name="connsiteY51" fmla="*/ 16353 h 22829"/>
                  <a:gd name="connsiteX52" fmla="*/ 189738 w 290988"/>
                  <a:gd name="connsiteY52" fmla="*/ 17686 h 22829"/>
                  <a:gd name="connsiteX53" fmla="*/ 192881 w 290988"/>
                  <a:gd name="connsiteY53" fmla="*/ 15972 h 22829"/>
                  <a:gd name="connsiteX54" fmla="*/ 194405 w 290988"/>
                  <a:gd name="connsiteY54" fmla="*/ 17686 h 22829"/>
                  <a:gd name="connsiteX55" fmla="*/ 198025 w 290988"/>
                  <a:gd name="connsiteY55" fmla="*/ 14829 h 22829"/>
                  <a:gd name="connsiteX56" fmla="*/ 196215 w 290988"/>
                  <a:gd name="connsiteY56" fmla="*/ 16638 h 22829"/>
                  <a:gd name="connsiteX57" fmla="*/ 200120 w 290988"/>
                  <a:gd name="connsiteY57" fmla="*/ 15019 h 22829"/>
                  <a:gd name="connsiteX58" fmla="*/ 199358 w 290988"/>
                  <a:gd name="connsiteY58" fmla="*/ 15019 h 22829"/>
                  <a:gd name="connsiteX59" fmla="*/ 201930 w 290988"/>
                  <a:gd name="connsiteY59" fmla="*/ 15686 h 22829"/>
                  <a:gd name="connsiteX60" fmla="*/ 201930 w 290988"/>
                  <a:gd name="connsiteY60" fmla="*/ 15686 h 22829"/>
                  <a:gd name="connsiteX61" fmla="*/ 210026 w 290988"/>
                  <a:gd name="connsiteY61" fmla="*/ 13209 h 22829"/>
                  <a:gd name="connsiteX62" fmla="*/ 209550 w 290988"/>
                  <a:gd name="connsiteY62" fmla="*/ 16734 h 22829"/>
                  <a:gd name="connsiteX63" fmla="*/ 214027 w 290988"/>
                  <a:gd name="connsiteY63" fmla="*/ 8351 h 22829"/>
                  <a:gd name="connsiteX64" fmla="*/ 213074 w 290988"/>
                  <a:gd name="connsiteY64" fmla="*/ 16829 h 22829"/>
                  <a:gd name="connsiteX65" fmla="*/ 215741 w 290988"/>
                  <a:gd name="connsiteY65" fmla="*/ 16829 h 22829"/>
                  <a:gd name="connsiteX66" fmla="*/ 215265 w 290988"/>
                  <a:gd name="connsiteY66" fmla="*/ 13495 h 22829"/>
                  <a:gd name="connsiteX67" fmla="*/ 218218 w 290988"/>
                  <a:gd name="connsiteY67" fmla="*/ 16829 h 22829"/>
                  <a:gd name="connsiteX68" fmla="*/ 219266 w 290988"/>
                  <a:gd name="connsiteY68" fmla="*/ 13114 h 22829"/>
                  <a:gd name="connsiteX69" fmla="*/ 219266 w 290988"/>
                  <a:gd name="connsiteY69" fmla="*/ 16829 h 22829"/>
                  <a:gd name="connsiteX70" fmla="*/ 221647 w 290988"/>
                  <a:gd name="connsiteY70" fmla="*/ 13495 h 22829"/>
                  <a:gd name="connsiteX71" fmla="*/ 221647 w 290988"/>
                  <a:gd name="connsiteY71" fmla="*/ 17210 h 22829"/>
                  <a:gd name="connsiteX72" fmla="*/ 224409 w 290988"/>
                  <a:gd name="connsiteY72" fmla="*/ 17210 h 22829"/>
                  <a:gd name="connsiteX73" fmla="*/ 223361 w 290988"/>
                  <a:gd name="connsiteY73" fmla="*/ 16448 h 22829"/>
                  <a:gd name="connsiteX74" fmla="*/ 228791 w 290988"/>
                  <a:gd name="connsiteY74" fmla="*/ 12066 h 22829"/>
                  <a:gd name="connsiteX75" fmla="*/ 229362 w 290988"/>
                  <a:gd name="connsiteY75" fmla="*/ 16638 h 22829"/>
                  <a:gd name="connsiteX76" fmla="*/ 234505 w 290988"/>
                  <a:gd name="connsiteY76" fmla="*/ 7113 h 22829"/>
                  <a:gd name="connsiteX77" fmla="*/ 234505 w 290988"/>
                  <a:gd name="connsiteY77" fmla="*/ 8066 h 22829"/>
                  <a:gd name="connsiteX78" fmla="*/ 236029 w 290988"/>
                  <a:gd name="connsiteY78" fmla="*/ 7209 h 22829"/>
                  <a:gd name="connsiteX79" fmla="*/ 229934 w 290988"/>
                  <a:gd name="connsiteY79" fmla="*/ 16734 h 22829"/>
                  <a:gd name="connsiteX80" fmla="*/ 231743 w 290988"/>
                  <a:gd name="connsiteY80" fmla="*/ 17781 h 22829"/>
                  <a:gd name="connsiteX81" fmla="*/ 230505 w 290988"/>
                  <a:gd name="connsiteY81" fmla="*/ 19210 h 22829"/>
                  <a:gd name="connsiteX82" fmla="*/ 234029 w 290988"/>
                  <a:gd name="connsiteY82" fmla="*/ 19782 h 22829"/>
                  <a:gd name="connsiteX83" fmla="*/ 236601 w 290988"/>
                  <a:gd name="connsiteY83" fmla="*/ 16162 h 22829"/>
                  <a:gd name="connsiteX84" fmla="*/ 232791 w 290988"/>
                  <a:gd name="connsiteY84" fmla="*/ 18258 h 22829"/>
                  <a:gd name="connsiteX85" fmla="*/ 237554 w 290988"/>
                  <a:gd name="connsiteY85" fmla="*/ 13019 h 22829"/>
                  <a:gd name="connsiteX86" fmla="*/ 237554 w 290988"/>
                  <a:gd name="connsiteY86" fmla="*/ 17114 h 22829"/>
                  <a:gd name="connsiteX87" fmla="*/ 240221 w 290988"/>
                  <a:gd name="connsiteY87" fmla="*/ 16353 h 22829"/>
                  <a:gd name="connsiteX88" fmla="*/ 239173 w 290988"/>
                  <a:gd name="connsiteY88" fmla="*/ 17400 h 22829"/>
                  <a:gd name="connsiteX89" fmla="*/ 243173 w 290988"/>
                  <a:gd name="connsiteY89" fmla="*/ 16638 h 22829"/>
                  <a:gd name="connsiteX90" fmla="*/ 244983 w 290988"/>
                  <a:gd name="connsiteY90" fmla="*/ 18067 h 22829"/>
                  <a:gd name="connsiteX91" fmla="*/ 244507 w 290988"/>
                  <a:gd name="connsiteY91" fmla="*/ 7113 h 22829"/>
                  <a:gd name="connsiteX92" fmla="*/ 248221 w 290988"/>
                  <a:gd name="connsiteY92" fmla="*/ 10447 h 22829"/>
                  <a:gd name="connsiteX93" fmla="*/ 247555 w 290988"/>
                  <a:gd name="connsiteY93" fmla="*/ 16067 h 22829"/>
                  <a:gd name="connsiteX94" fmla="*/ 248412 w 290988"/>
                  <a:gd name="connsiteY94" fmla="*/ 14733 h 22829"/>
                  <a:gd name="connsiteX95" fmla="*/ 249460 w 290988"/>
                  <a:gd name="connsiteY95" fmla="*/ 16162 h 22829"/>
                  <a:gd name="connsiteX96" fmla="*/ 250031 w 290988"/>
                  <a:gd name="connsiteY96" fmla="*/ 14447 h 22829"/>
                  <a:gd name="connsiteX97" fmla="*/ 252984 w 290988"/>
                  <a:gd name="connsiteY97" fmla="*/ 14447 h 22829"/>
                  <a:gd name="connsiteX98" fmla="*/ 255651 w 290988"/>
                  <a:gd name="connsiteY98" fmla="*/ 9495 h 22829"/>
                  <a:gd name="connsiteX99" fmla="*/ 255651 w 290988"/>
                  <a:gd name="connsiteY99" fmla="*/ 11018 h 22829"/>
                  <a:gd name="connsiteX100" fmla="*/ 262223 w 290988"/>
                  <a:gd name="connsiteY100" fmla="*/ 12066 h 22829"/>
                  <a:gd name="connsiteX101" fmla="*/ 263176 w 290988"/>
                  <a:gd name="connsiteY101" fmla="*/ 13971 h 22829"/>
                  <a:gd name="connsiteX102" fmla="*/ 264605 w 290988"/>
                  <a:gd name="connsiteY102" fmla="*/ 12924 h 22829"/>
                  <a:gd name="connsiteX103" fmla="*/ 264033 w 290988"/>
                  <a:gd name="connsiteY103" fmla="*/ 15305 h 22829"/>
                  <a:gd name="connsiteX104" fmla="*/ 267081 w 290988"/>
                  <a:gd name="connsiteY104" fmla="*/ 12924 h 22829"/>
                  <a:gd name="connsiteX105" fmla="*/ 263462 w 290988"/>
                  <a:gd name="connsiteY105" fmla="*/ 12924 h 22829"/>
                  <a:gd name="connsiteX106" fmla="*/ 268034 w 290988"/>
                  <a:gd name="connsiteY106" fmla="*/ 6732 h 22829"/>
                  <a:gd name="connsiteX107" fmla="*/ 269272 w 290988"/>
                  <a:gd name="connsiteY107" fmla="*/ 7971 h 22829"/>
                  <a:gd name="connsiteX108" fmla="*/ 275844 w 290988"/>
                  <a:gd name="connsiteY108" fmla="*/ 5494 h 22829"/>
                  <a:gd name="connsiteX109" fmla="*/ 275844 w 290988"/>
                  <a:gd name="connsiteY109" fmla="*/ 9685 h 22829"/>
                  <a:gd name="connsiteX110" fmla="*/ 272129 w 290988"/>
                  <a:gd name="connsiteY110" fmla="*/ 8828 h 22829"/>
                  <a:gd name="connsiteX111" fmla="*/ 273558 w 290988"/>
                  <a:gd name="connsiteY111" fmla="*/ 9495 h 22829"/>
                  <a:gd name="connsiteX112" fmla="*/ 271272 w 290988"/>
                  <a:gd name="connsiteY112" fmla="*/ 9495 h 22829"/>
                  <a:gd name="connsiteX113" fmla="*/ 280797 w 290988"/>
                  <a:gd name="connsiteY113" fmla="*/ 11114 h 22829"/>
                  <a:gd name="connsiteX114" fmla="*/ 281845 w 290988"/>
                  <a:gd name="connsiteY114" fmla="*/ 9399 h 22829"/>
                  <a:gd name="connsiteX115" fmla="*/ 280892 w 290988"/>
                  <a:gd name="connsiteY115" fmla="*/ 9399 h 22829"/>
                  <a:gd name="connsiteX116" fmla="*/ 281464 w 290988"/>
                  <a:gd name="connsiteY116" fmla="*/ 7113 h 22829"/>
                  <a:gd name="connsiteX117" fmla="*/ 285941 w 290988"/>
                  <a:gd name="connsiteY117" fmla="*/ 5494 h 22829"/>
                  <a:gd name="connsiteX118" fmla="*/ 285941 w 290988"/>
                  <a:gd name="connsiteY118" fmla="*/ 7304 h 22829"/>
                  <a:gd name="connsiteX119" fmla="*/ 284483 w 290988"/>
                  <a:gd name="connsiteY119" fmla="*/ 6599 h 22829"/>
                  <a:gd name="connsiteX120" fmla="*/ 284226 w 290988"/>
                  <a:gd name="connsiteY120" fmla="*/ 6732 h 22829"/>
                  <a:gd name="connsiteX121" fmla="*/ 287846 w 290988"/>
                  <a:gd name="connsiteY121" fmla="*/ 6732 h 22829"/>
                  <a:gd name="connsiteX122" fmla="*/ 286512 w 290988"/>
                  <a:gd name="connsiteY122" fmla="*/ 5494 h 22829"/>
                  <a:gd name="connsiteX123" fmla="*/ 290989 w 290988"/>
                  <a:gd name="connsiteY123" fmla="*/ 3303 h 22829"/>
                  <a:gd name="connsiteX124" fmla="*/ 289465 w 290988"/>
                  <a:gd name="connsiteY124" fmla="*/ 1398 h 22829"/>
                  <a:gd name="connsiteX125" fmla="*/ 286988 w 290988"/>
                  <a:gd name="connsiteY125" fmla="*/ 3970 h 22829"/>
                  <a:gd name="connsiteX126" fmla="*/ 283464 w 290988"/>
                  <a:gd name="connsiteY126" fmla="*/ 922 h 22829"/>
                  <a:gd name="connsiteX127" fmla="*/ 282702 w 290988"/>
                  <a:gd name="connsiteY127" fmla="*/ 1779 h 22829"/>
                  <a:gd name="connsiteX128" fmla="*/ 282702 w 290988"/>
                  <a:gd name="connsiteY128" fmla="*/ 2256 h 22829"/>
                  <a:gd name="connsiteX129" fmla="*/ 282702 w 290988"/>
                  <a:gd name="connsiteY129" fmla="*/ 2256 h 22829"/>
                  <a:gd name="connsiteX130" fmla="*/ 283369 w 290988"/>
                  <a:gd name="connsiteY130" fmla="*/ 3113 h 22829"/>
                  <a:gd name="connsiteX131" fmla="*/ 279845 w 290988"/>
                  <a:gd name="connsiteY131" fmla="*/ 5208 h 22829"/>
                  <a:gd name="connsiteX132" fmla="*/ 279845 w 290988"/>
                  <a:gd name="connsiteY132" fmla="*/ 3875 h 22829"/>
                  <a:gd name="connsiteX133" fmla="*/ 278797 w 290988"/>
                  <a:gd name="connsiteY133" fmla="*/ 4922 h 22829"/>
                  <a:gd name="connsiteX134" fmla="*/ 278797 w 290988"/>
                  <a:gd name="connsiteY134" fmla="*/ 1970 h 22829"/>
                  <a:gd name="connsiteX135" fmla="*/ 277082 w 290988"/>
                  <a:gd name="connsiteY135" fmla="*/ 1970 h 22829"/>
                  <a:gd name="connsiteX136" fmla="*/ 273939 w 290988"/>
                  <a:gd name="connsiteY136" fmla="*/ 1493 h 22829"/>
                  <a:gd name="connsiteX137" fmla="*/ 272605 w 290988"/>
                  <a:gd name="connsiteY137" fmla="*/ 1970 h 22829"/>
                  <a:gd name="connsiteX138" fmla="*/ 269938 w 290988"/>
                  <a:gd name="connsiteY138" fmla="*/ 2732 h 22829"/>
                  <a:gd name="connsiteX139" fmla="*/ 269938 w 290988"/>
                  <a:gd name="connsiteY139" fmla="*/ 2732 h 22829"/>
                  <a:gd name="connsiteX140" fmla="*/ 261652 w 290988"/>
                  <a:gd name="connsiteY140" fmla="*/ 2732 h 22829"/>
                  <a:gd name="connsiteX141" fmla="*/ 258413 w 290988"/>
                  <a:gd name="connsiteY141" fmla="*/ 2732 h 22829"/>
                  <a:gd name="connsiteX142" fmla="*/ 258413 w 290988"/>
                  <a:gd name="connsiteY142" fmla="*/ 1589 h 22829"/>
                  <a:gd name="connsiteX143" fmla="*/ 254508 w 290988"/>
                  <a:gd name="connsiteY143" fmla="*/ 1589 h 22829"/>
                  <a:gd name="connsiteX144" fmla="*/ 247079 w 290988"/>
                  <a:gd name="connsiteY144" fmla="*/ 351 h 22829"/>
                  <a:gd name="connsiteX145" fmla="*/ 247079 w 290988"/>
                  <a:gd name="connsiteY145" fmla="*/ 1875 h 22829"/>
                  <a:gd name="connsiteX146" fmla="*/ 242697 w 290988"/>
                  <a:gd name="connsiteY146" fmla="*/ 2827 h 22829"/>
                  <a:gd name="connsiteX147" fmla="*/ 242697 w 290988"/>
                  <a:gd name="connsiteY147" fmla="*/ 4160 h 22829"/>
                  <a:gd name="connsiteX148" fmla="*/ 236696 w 290988"/>
                  <a:gd name="connsiteY148" fmla="*/ 3303 h 22829"/>
                  <a:gd name="connsiteX149" fmla="*/ 237839 w 290988"/>
                  <a:gd name="connsiteY149" fmla="*/ 3303 h 22829"/>
                  <a:gd name="connsiteX150" fmla="*/ 229553 w 290988"/>
                  <a:gd name="connsiteY150" fmla="*/ 3303 h 22829"/>
                  <a:gd name="connsiteX151" fmla="*/ 228076 w 290988"/>
                  <a:gd name="connsiteY151" fmla="*/ 3341 h 22829"/>
                  <a:gd name="connsiteX152" fmla="*/ 228029 w 290988"/>
                  <a:gd name="connsiteY152" fmla="*/ 3303 h 22829"/>
                  <a:gd name="connsiteX153" fmla="*/ 228029 w 290988"/>
                  <a:gd name="connsiteY153" fmla="*/ 3303 h 22829"/>
                  <a:gd name="connsiteX154" fmla="*/ 227171 w 290988"/>
                  <a:gd name="connsiteY154" fmla="*/ 2637 h 22829"/>
                  <a:gd name="connsiteX155" fmla="*/ 227933 w 290988"/>
                  <a:gd name="connsiteY155" fmla="*/ 3303 h 22829"/>
                  <a:gd name="connsiteX156" fmla="*/ 225933 w 290988"/>
                  <a:gd name="connsiteY156" fmla="*/ 3875 h 22829"/>
                  <a:gd name="connsiteX157" fmla="*/ 225933 w 290988"/>
                  <a:gd name="connsiteY157" fmla="*/ 2446 h 22829"/>
                  <a:gd name="connsiteX158" fmla="*/ 225933 w 290988"/>
                  <a:gd name="connsiteY158" fmla="*/ 2446 h 22829"/>
                  <a:gd name="connsiteX159" fmla="*/ 225933 w 290988"/>
                  <a:gd name="connsiteY159" fmla="*/ 4160 h 22829"/>
                  <a:gd name="connsiteX160" fmla="*/ 224980 w 290988"/>
                  <a:gd name="connsiteY160" fmla="*/ 5018 h 22829"/>
                  <a:gd name="connsiteX161" fmla="*/ 222313 w 290988"/>
                  <a:gd name="connsiteY161" fmla="*/ 3303 h 22829"/>
                  <a:gd name="connsiteX162" fmla="*/ 218313 w 290988"/>
                  <a:gd name="connsiteY162" fmla="*/ 6732 h 22829"/>
                  <a:gd name="connsiteX163" fmla="*/ 218313 w 290988"/>
                  <a:gd name="connsiteY163" fmla="*/ 6161 h 22829"/>
                  <a:gd name="connsiteX164" fmla="*/ 216027 w 290988"/>
                  <a:gd name="connsiteY164" fmla="*/ 6161 h 22829"/>
                  <a:gd name="connsiteX165" fmla="*/ 216027 w 290988"/>
                  <a:gd name="connsiteY165" fmla="*/ 4351 h 22829"/>
                  <a:gd name="connsiteX166" fmla="*/ 214313 w 290988"/>
                  <a:gd name="connsiteY166" fmla="*/ 6732 h 22829"/>
                  <a:gd name="connsiteX167" fmla="*/ 213836 w 290988"/>
                  <a:gd name="connsiteY167" fmla="*/ 3684 h 22829"/>
                  <a:gd name="connsiteX168" fmla="*/ 209645 w 290988"/>
                  <a:gd name="connsiteY168" fmla="*/ 6542 h 22829"/>
                  <a:gd name="connsiteX169" fmla="*/ 209645 w 290988"/>
                  <a:gd name="connsiteY169" fmla="*/ 5399 h 22829"/>
                  <a:gd name="connsiteX170" fmla="*/ 207169 w 290988"/>
                  <a:gd name="connsiteY170" fmla="*/ 6066 h 22829"/>
                  <a:gd name="connsiteX171" fmla="*/ 194215 w 290988"/>
                  <a:gd name="connsiteY171" fmla="*/ 3684 h 22829"/>
                  <a:gd name="connsiteX172" fmla="*/ 192024 w 290988"/>
                  <a:gd name="connsiteY172" fmla="*/ 4827 h 22829"/>
                  <a:gd name="connsiteX173" fmla="*/ 192024 w 290988"/>
                  <a:gd name="connsiteY173" fmla="*/ 2827 h 22829"/>
                  <a:gd name="connsiteX174" fmla="*/ 187166 w 290988"/>
                  <a:gd name="connsiteY174" fmla="*/ 3780 h 22829"/>
                  <a:gd name="connsiteX175" fmla="*/ 187166 w 290988"/>
                  <a:gd name="connsiteY175" fmla="*/ 2160 h 22829"/>
                  <a:gd name="connsiteX176" fmla="*/ 186214 w 290988"/>
                  <a:gd name="connsiteY176" fmla="*/ 2160 h 22829"/>
                  <a:gd name="connsiteX177" fmla="*/ 186976 w 290988"/>
                  <a:gd name="connsiteY177" fmla="*/ 1113 h 22829"/>
                  <a:gd name="connsiteX178" fmla="*/ 184213 w 290988"/>
                  <a:gd name="connsiteY178" fmla="*/ 6066 h 22829"/>
                  <a:gd name="connsiteX179" fmla="*/ 181642 w 290988"/>
                  <a:gd name="connsiteY179" fmla="*/ 6637 h 22829"/>
                  <a:gd name="connsiteX180" fmla="*/ 181642 w 290988"/>
                  <a:gd name="connsiteY180" fmla="*/ 4827 h 22829"/>
                  <a:gd name="connsiteX181" fmla="*/ 176593 w 290988"/>
                  <a:gd name="connsiteY181" fmla="*/ 5589 h 22829"/>
                  <a:gd name="connsiteX182" fmla="*/ 175260 w 290988"/>
                  <a:gd name="connsiteY182" fmla="*/ 5589 h 22829"/>
                  <a:gd name="connsiteX183" fmla="*/ 171545 w 290988"/>
                  <a:gd name="connsiteY183" fmla="*/ 5589 h 22829"/>
                  <a:gd name="connsiteX184" fmla="*/ 172021 w 290988"/>
                  <a:gd name="connsiteY184" fmla="*/ 5589 h 22829"/>
                  <a:gd name="connsiteX185" fmla="*/ 169164 w 290988"/>
                  <a:gd name="connsiteY185" fmla="*/ 6351 h 22829"/>
                  <a:gd name="connsiteX186" fmla="*/ 169164 w 290988"/>
                  <a:gd name="connsiteY186" fmla="*/ 6351 h 22829"/>
                  <a:gd name="connsiteX187" fmla="*/ 164592 w 290988"/>
                  <a:gd name="connsiteY187" fmla="*/ 5208 h 22829"/>
                  <a:gd name="connsiteX188" fmla="*/ 164592 w 290988"/>
                  <a:gd name="connsiteY188" fmla="*/ 6637 h 22829"/>
                  <a:gd name="connsiteX189" fmla="*/ 159829 w 290988"/>
                  <a:gd name="connsiteY189" fmla="*/ 5970 h 22829"/>
                  <a:gd name="connsiteX190" fmla="*/ 160496 w 290988"/>
                  <a:gd name="connsiteY190" fmla="*/ 6828 h 22829"/>
                  <a:gd name="connsiteX191" fmla="*/ 156591 w 290988"/>
                  <a:gd name="connsiteY191" fmla="*/ 2351 h 22829"/>
                  <a:gd name="connsiteX192" fmla="*/ 157258 w 290988"/>
                  <a:gd name="connsiteY192" fmla="*/ 1684 h 22829"/>
                  <a:gd name="connsiteX193" fmla="*/ 154972 w 290988"/>
                  <a:gd name="connsiteY193" fmla="*/ 3970 h 22829"/>
                  <a:gd name="connsiteX194" fmla="*/ 154019 w 290988"/>
                  <a:gd name="connsiteY194" fmla="*/ 1303 h 22829"/>
                  <a:gd name="connsiteX195" fmla="*/ 148304 w 290988"/>
                  <a:gd name="connsiteY195" fmla="*/ 2541 h 22829"/>
                  <a:gd name="connsiteX196" fmla="*/ 148304 w 290988"/>
                  <a:gd name="connsiteY196" fmla="*/ 4732 h 22829"/>
                  <a:gd name="connsiteX197" fmla="*/ 143161 w 290988"/>
                  <a:gd name="connsiteY197" fmla="*/ 4256 h 22829"/>
                  <a:gd name="connsiteX198" fmla="*/ 143161 w 290988"/>
                  <a:gd name="connsiteY198" fmla="*/ 3589 h 22829"/>
                  <a:gd name="connsiteX199" fmla="*/ 138970 w 290988"/>
                  <a:gd name="connsiteY199" fmla="*/ 5970 h 22829"/>
                  <a:gd name="connsiteX200" fmla="*/ 132207 w 290988"/>
                  <a:gd name="connsiteY200" fmla="*/ 3875 h 22829"/>
                  <a:gd name="connsiteX201" fmla="*/ 128873 w 290988"/>
                  <a:gd name="connsiteY201" fmla="*/ 3875 h 22829"/>
                  <a:gd name="connsiteX202" fmla="*/ 128873 w 290988"/>
                  <a:gd name="connsiteY202" fmla="*/ 3399 h 22829"/>
                  <a:gd name="connsiteX203" fmla="*/ 125158 w 290988"/>
                  <a:gd name="connsiteY203" fmla="*/ 5304 h 22829"/>
                  <a:gd name="connsiteX204" fmla="*/ 125158 w 290988"/>
                  <a:gd name="connsiteY204" fmla="*/ 4351 h 22829"/>
                  <a:gd name="connsiteX205" fmla="*/ 119158 w 290988"/>
                  <a:gd name="connsiteY205" fmla="*/ 5875 h 22829"/>
                  <a:gd name="connsiteX206" fmla="*/ 119158 w 290988"/>
                  <a:gd name="connsiteY206" fmla="*/ 4351 h 22829"/>
                  <a:gd name="connsiteX207" fmla="*/ 111538 w 290988"/>
                  <a:gd name="connsiteY207" fmla="*/ 3780 h 22829"/>
                  <a:gd name="connsiteX208" fmla="*/ 111538 w 290988"/>
                  <a:gd name="connsiteY208" fmla="*/ 3113 h 22829"/>
                  <a:gd name="connsiteX209" fmla="*/ 102013 w 290988"/>
                  <a:gd name="connsiteY209" fmla="*/ 4446 h 22829"/>
                  <a:gd name="connsiteX210" fmla="*/ 99822 w 290988"/>
                  <a:gd name="connsiteY210" fmla="*/ 5685 h 22829"/>
                  <a:gd name="connsiteX211" fmla="*/ 100584 w 290988"/>
                  <a:gd name="connsiteY211" fmla="*/ 8923 h 22829"/>
                  <a:gd name="connsiteX212" fmla="*/ 98965 w 290988"/>
                  <a:gd name="connsiteY212" fmla="*/ 7018 h 22829"/>
                  <a:gd name="connsiteX213" fmla="*/ 98965 w 290988"/>
                  <a:gd name="connsiteY213" fmla="*/ 7018 h 22829"/>
                  <a:gd name="connsiteX214" fmla="*/ 95441 w 290988"/>
                  <a:gd name="connsiteY214" fmla="*/ 4160 h 22829"/>
                  <a:gd name="connsiteX215" fmla="*/ 78486 w 290988"/>
                  <a:gd name="connsiteY215" fmla="*/ 2637 h 22829"/>
                  <a:gd name="connsiteX216" fmla="*/ 79153 w 290988"/>
                  <a:gd name="connsiteY216" fmla="*/ 4827 h 22829"/>
                  <a:gd name="connsiteX217" fmla="*/ 77248 w 290988"/>
                  <a:gd name="connsiteY217" fmla="*/ 4827 h 22829"/>
                  <a:gd name="connsiteX218" fmla="*/ 77914 w 290988"/>
                  <a:gd name="connsiteY218" fmla="*/ 3303 h 22829"/>
                  <a:gd name="connsiteX219" fmla="*/ 75629 w 290988"/>
                  <a:gd name="connsiteY219" fmla="*/ 4732 h 22829"/>
                  <a:gd name="connsiteX220" fmla="*/ 75629 w 290988"/>
                  <a:gd name="connsiteY220" fmla="*/ 2160 h 22829"/>
                  <a:gd name="connsiteX221" fmla="*/ 74581 w 290988"/>
                  <a:gd name="connsiteY221" fmla="*/ 2160 h 22829"/>
                  <a:gd name="connsiteX222" fmla="*/ 74581 w 290988"/>
                  <a:gd name="connsiteY222" fmla="*/ 2160 h 22829"/>
                  <a:gd name="connsiteX223" fmla="*/ 72009 w 290988"/>
                  <a:gd name="connsiteY223" fmla="*/ 3875 h 22829"/>
                  <a:gd name="connsiteX224" fmla="*/ 71056 w 290988"/>
                  <a:gd name="connsiteY224" fmla="*/ 2446 h 22829"/>
                  <a:gd name="connsiteX225" fmla="*/ 70485 w 290988"/>
                  <a:gd name="connsiteY225" fmla="*/ 2446 h 22829"/>
                  <a:gd name="connsiteX226" fmla="*/ 68104 w 290988"/>
                  <a:gd name="connsiteY226" fmla="*/ 2446 h 22829"/>
                  <a:gd name="connsiteX227" fmla="*/ 69056 w 290988"/>
                  <a:gd name="connsiteY227" fmla="*/ 4160 h 22829"/>
                  <a:gd name="connsiteX228" fmla="*/ 67913 w 290988"/>
                  <a:gd name="connsiteY228" fmla="*/ 5970 h 22829"/>
                  <a:gd name="connsiteX229" fmla="*/ 58388 w 290988"/>
                  <a:gd name="connsiteY229" fmla="*/ 3970 h 22829"/>
                  <a:gd name="connsiteX230" fmla="*/ 53626 w 290988"/>
                  <a:gd name="connsiteY230" fmla="*/ 5113 h 22829"/>
                  <a:gd name="connsiteX231" fmla="*/ 52769 w 290988"/>
                  <a:gd name="connsiteY231" fmla="*/ 7113 h 22829"/>
                  <a:gd name="connsiteX232" fmla="*/ 48577 w 290988"/>
                  <a:gd name="connsiteY232" fmla="*/ 2541 h 22829"/>
                  <a:gd name="connsiteX233" fmla="*/ 45910 w 290988"/>
                  <a:gd name="connsiteY233" fmla="*/ 5685 h 22829"/>
                  <a:gd name="connsiteX234" fmla="*/ 44863 w 290988"/>
                  <a:gd name="connsiteY234" fmla="*/ 3303 h 22829"/>
                  <a:gd name="connsiteX235" fmla="*/ 34195 w 290988"/>
                  <a:gd name="connsiteY235" fmla="*/ 2827 h 22829"/>
                  <a:gd name="connsiteX236" fmla="*/ 34195 w 290988"/>
                  <a:gd name="connsiteY236" fmla="*/ 4922 h 22829"/>
                  <a:gd name="connsiteX237" fmla="*/ 32194 w 290988"/>
                  <a:gd name="connsiteY237" fmla="*/ 2351 h 22829"/>
                  <a:gd name="connsiteX238" fmla="*/ 30099 w 290988"/>
                  <a:gd name="connsiteY238" fmla="*/ 3494 h 22829"/>
                  <a:gd name="connsiteX239" fmla="*/ 30099 w 290988"/>
                  <a:gd name="connsiteY239" fmla="*/ 4732 h 22829"/>
                  <a:gd name="connsiteX240" fmla="*/ 7048 w 290988"/>
                  <a:gd name="connsiteY240" fmla="*/ 2065 h 22829"/>
                  <a:gd name="connsiteX241" fmla="*/ 7048 w 290988"/>
                  <a:gd name="connsiteY241" fmla="*/ 3208 h 22829"/>
                  <a:gd name="connsiteX242" fmla="*/ 7048 w 290988"/>
                  <a:gd name="connsiteY242" fmla="*/ 5208 h 22829"/>
                  <a:gd name="connsiteX243" fmla="*/ 3810 w 290988"/>
                  <a:gd name="connsiteY243" fmla="*/ 3208 h 22829"/>
                  <a:gd name="connsiteX244" fmla="*/ 0 w 290988"/>
                  <a:gd name="connsiteY244" fmla="*/ 5208 h 22829"/>
                  <a:gd name="connsiteX245" fmla="*/ 1048 w 290988"/>
                  <a:gd name="connsiteY245" fmla="*/ 5208 h 22829"/>
                  <a:gd name="connsiteX246" fmla="*/ 2762 w 290988"/>
                  <a:gd name="connsiteY246" fmla="*/ 12828 h 22829"/>
                  <a:gd name="connsiteX247" fmla="*/ 9239 w 290988"/>
                  <a:gd name="connsiteY247" fmla="*/ 12828 h 22829"/>
                  <a:gd name="connsiteX248" fmla="*/ 9239 w 290988"/>
                  <a:gd name="connsiteY248" fmla="*/ 14352 h 22829"/>
                  <a:gd name="connsiteX249" fmla="*/ 12002 w 290988"/>
                  <a:gd name="connsiteY249" fmla="*/ 13400 h 22829"/>
                  <a:gd name="connsiteX250" fmla="*/ 12002 w 290988"/>
                  <a:gd name="connsiteY250" fmla="*/ 13400 h 22829"/>
                  <a:gd name="connsiteX251" fmla="*/ 22098 w 290988"/>
                  <a:gd name="connsiteY251" fmla="*/ 15114 h 22829"/>
                  <a:gd name="connsiteX252" fmla="*/ 22098 w 290988"/>
                  <a:gd name="connsiteY252" fmla="*/ 13685 h 22829"/>
                  <a:gd name="connsiteX253" fmla="*/ 23622 w 290988"/>
                  <a:gd name="connsiteY253" fmla="*/ 14733 h 22829"/>
                  <a:gd name="connsiteX254" fmla="*/ 22003 w 290988"/>
                  <a:gd name="connsiteY254" fmla="*/ 12257 h 22829"/>
                  <a:gd name="connsiteX255" fmla="*/ 29527 w 290988"/>
                  <a:gd name="connsiteY255" fmla="*/ 15495 h 22829"/>
                  <a:gd name="connsiteX256" fmla="*/ 30575 w 290988"/>
                  <a:gd name="connsiteY256" fmla="*/ 13876 h 22829"/>
                  <a:gd name="connsiteX257" fmla="*/ 30575 w 290988"/>
                  <a:gd name="connsiteY257" fmla="*/ 14829 h 22829"/>
                  <a:gd name="connsiteX258" fmla="*/ 30575 w 290988"/>
                  <a:gd name="connsiteY258" fmla="*/ 13685 h 22829"/>
                  <a:gd name="connsiteX259" fmla="*/ 32099 w 290988"/>
                  <a:gd name="connsiteY259" fmla="*/ 15686 h 22829"/>
                  <a:gd name="connsiteX260" fmla="*/ 31147 w 290988"/>
                  <a:gd name="connsiteY260" fmla="*/ 15686 h 22829"/>
                  <a:gd name="connsiteX261" fmla="*/ 35052 w 290988"/>
                  <a:gd name="connsiteY261" fmla="*/ 15686 h 22829"/>
                  <a:gd name="connsiteX262" fmla="*/ 33719 w 290988"/>
                  <a:gd name="connsiteY262" fmla="*/ 15114 h 22829"/>
                  <a:gd name="connsiteX263" fmla="*/ 45529 w 290988"/>
                  <a:gd name="connsiteY263" fmla="*/ 16734 h 22829"/>
                  <a:gd name="connsiteX264" fmla="*/ 45529 w 290988"/>
                  <a:gd name="connsiteY264" fmla="*/ 16067 h 22829"/>
                  <a:gd name="connsiteX265" fmla="*/ 51149 w 290988"/>
                  <a:gd name="connsiteY265" fmla="*/ 16067 h 22829"/>
                  <a:gd name="connsiteX266" fmla="*/ 51149 w 290988"/>
                  <a:gd name="connsiteY266" fmla="*/ 16067 h 22829"/>
                  <a:gd name="connsiteX267" fmla="*/ 53530 w 290988"/>
                  <a:gd name="connsiteY267" fmla="*/ 15210 h 22829"/>
                  <a:gd name="connsiteX268" fmla="*/ 53530 w 290988"/>
                  <a:gd name="connsiteY268" fmla="*/ 17496 h 22829"/>
                  <a:gd name="connsiteX269" fmla="*/ 57245 w 290988"/>
                  <a:gd name="connsiteY269" fmla="*/ 14067 h 22829"/>
                  <a:gd name="connsiteX270" fmla="*/ 57245 w 290988"/>
                  <a:gd name="connsiteY270" fmla="*/ 15114 h 22829"/>
                  <a:gd name="connsiteX271" fmla="*/ 59626 w 290988"/>
                  <a:gd name="connsiteY271" fmla="*/ 13400 h 22829"/>
                  <a:gd name="connsiteX272" fmla="*/ 59626 w 290988"/>
                  <a:gd name="connsiteY272" fmla="*/ 16257 h 22829"/>
                  <a:gd name="connsiteX273" fmla="*/ 66294 w 290988"/>
                  <a:gd name="connsiteY273" fmla="*/ 17305 h 22829"/>
                  <a:gd name="connsiteX274" fmla="*/ 64199 w 290988"/>
                  <a:gd name="connsiteY274" fmla="*/ 15019 h 22829"/>
                  <a:gd name="connsiteX275" fmla="*/ 66580 w 290988"/>
                  <a:gd name="connsiteY275" fmla="*/ 13114 h 22829"/>
                  <a:gd name="connsiteX276" fmla="*/ 71152 w 290988"/>
                  <a:gd name="connsiteY276" fmla="*/ 16829 h 22829"/>
                  <a:gd name="connsiteX277" fmla="*/ 70580 w 290988"/>
                  <a:gd name="connsiteY277" fmla="*/ 16829 h 22829"/>
                  <a:gd name="connsiteX278" fmla="*/ 73819 w 290988"/>
                  <a:gd name="connsiteY278" fmla="*/ 16829 h 22829"/>
                  <a:gd name="connsiteX279" fmla="*/ 75629 w 290988"/>
                  <a:gd name="connsiteY279" fmla="*/ 14543 h 22829"/>
                  <a:gd name="connsiteX280" fmla="*/ 73152 w 290988"/>
                  <a:gd name="connsiteY280" fmla="*/ 15114 h 22829"/>
                  <a:gd name="connsiteX281" fmla="*/ 78200 w 290988"/>
                  <a:gd name="connsiteY281" fmla="*/ 13114 h 22829"/>
                  <a:gd name="connsiteX282" fmla="*/ 76867 w 290988"/>
                  <a:gd name="connsiteY282" fmla="*/ 14543 h 22829"/>
                  <a:gd name="connsiteX283" fmla="*/ 78867 w 290988"/>
                  <a:gd name="connsiteY283" fmla="*/ 14543 h 22829"/>
                  <a:gd name="connsiteX284" fmla="*/ 74295 w 290988"/>
                  <a:gd name="connsiteY284" fmla="*/ 16734 h 22829"/>
                  <a:gd name="connsiteX285" fmla="*/ 76391 w 290988"/>
                  <a:gd name="connsiteY285" fmla="*/ 17591 h 22829"/>
                  <a:gd name="connsiteX286" fmla="*/ 80963 w 290988"/>
                  <a:gd name="connsiteY286" fmla="*/ 15591 h 22829"/>
                  <a:gd name="connsiteX287" fmla="*/ 80963 w 290988"/>
                  <a:gd name="connsiteY287" fmla="*/ 16924 h 22829"/>
                  <a:gd name="connsiteX288" fmla="*/ 82391 w 290988"/>
                  <a:gd name="connsiteY288" fmla="*/ 16162 h 22829"/>
                  <a:gd name="connsiteX289" fmla="*/ 81439 w 290988"/>
                  <a:gd name="connsiteY289" fmla="*/ 17972 h 22829"/>
                  <a:gd name="connsiteX290" fmla="*/ 85725 w 290988"/>
                  <a:gd name="connsiteY290" fmla="*/ 18448 h 22829"/>
                  <a:gd name="connsiteX291" fmla="*/ 83820 w 290988"/>
                  <a:gd name="connsiteY291" fmla="*/ 15781 h 22829"/>
                  <a:gd name="connsiteX292" fmla="*/ 90011 w 290988"/>
                  <a:gd name="connsiteY292" fmla="*/ 18734 h 22829"/>
                  <a:gd name="connsiteX293" fmla="*/ 88868 w 290988"/>
                  <a:gd name="connsiteY293" fmla="*/ 17210 h 22829"/>
                  <a:gd name="connsiteX294" fmla="*/ 91154 w 290988"/>
                  <a:gd name="connsiteY294" fmla="*/ 18829 h 22829"/>
                  <a:gd name="connsiteX295" fmla="*/ 91916 w 290988"/>
                  <a:gd name="connsiteY295" fmla="*/ 16543 h 22829"/>
                  <a:gd name="connsiteX296" fmla="*/ 94393 w 290988"/>
                  <a:gd name="connsiteY296" fmla="*/ 15305 h 22829"/>
                  <a:gd name="connsiteX297" fmla="*/ 94393 w 290988"/>
                  <a:gd name="connsiteY297" fmla="*/ 16638 h 22829"/>
                  <a:gd name="connsiteX298" fmla="*/ 98012 w 290988"/>
                  <a:gd name="connsiteY298" fmla="*/ 14829 h 22829"/>
                  <a:gd name="connsiteX299" fmla="*/ 96774 w 290988"/>
                  <a:gd name="connsiteY299" fmla="*/ 16829 h 22829"/>
                  <a:gd name="connsiteX300" fmla="*/ 98298 w 290988"/>
                  <a:gd name="connsiteY300" fmla="*/ 16257 h 22829"/>
                  <a:gd name="connsiteX301" fmla="*/ 98298 w 290988"/>
                  <a:gd name="connsiteY301" fmla="*/ 17876 h 22829"/>
                  <a:gd name="connsiteX302" fmla="*/ 101917 w 290988"/>
                  <a:gd name="connsiteY302" fmla="*/ 17876 h 22829"/>
                  <a:gd name="connsiteX303" fmla="*/ 103118 w 290988"/>
                  <a:gd name="connsiteY303" fmla="*/ 15314 h 22829"/>
                  <a:gd name="connsiteX304" fmla="*/ 103537 w 290988"/>
                  <a:gd name="connsiteY304" fmla="*/ 15210 h 22829"/>
                  <a:gd name="connsiteX305" fmla="*/ 104966 w 290988"/>
                  <a:gd name="connsiteY305" fmla="*/ 16353 h 22829"/>
                  <a:gd name="connsiteX306" fmla="*/ 103156 w 290988"/>
                  <a:gd name="connsiteY306" fmla="*/ 17114 h 22829"/>
                  <a:gd name="connsiteX307" fmla="*/ 102679 w 290988"/>
                  <a:gd name="connsiteY307" fmla="*/ 18448 h 22829"/>
                  <a:gd name="connsiteX308" fmla="*/ 105918 w 290988"/>
                  <a:gd name="connsiteY308" fmla="*/ 18448 h 22829"/>
                  <a:gd name="connsiteX309" fmla="*/ 105156 w 290988"/>
                  <a:gd name="connsiteY309" fmla="*/ 18448 h 22829"/>
                  <a:gd name="connsiteX310" fmla="*/ 108013 w 290988"/>
                  <a:gd name="connsiteY310" fmla="*/ 16543 h 22829"/>
                  <a:gd name="connsiteX311" fmla="*/ 108013 w 290988"/>
                  <a:gd name="connsiteY311" fmla="*/ 17876 h 22829"/>
                  <a:gd name="connsiteX312" fmla="*/ 109823 w 290988"/>
                  <a:gd name="connsiteY312" fmla="*/ 16924 h 22829"/>
                  <a:gd name="connsiteX313" fmla="*/ 108490 w 290988"/>
                  <a:gd name="connsiteY313" fmla="*/ 19877 h 22829"/>
                  <a:gd name="connsiteX314" fmla="*/ 111157 w 290988"/>
                  <a:gd name="connsiteY314" fmla="*/ 18543 h 22829"/>
                  <a:gd name="connsiteX315" fmla="*/ 112204 w 290988"/>
                  <a:gd name="connsiteY315" fmla="*/ 20353 h 22829"/>
                  <a:gd name="connsiteX316" fmla="*/ 117920 w 290988"/>
                  <a:gd name="connsiteY316" fmla="*/ 19020 h 22829"/>
                  <a:gd name="connsiteX317" fmla="*/ 118681 w 290988"/>
                  <a:gd name="connsiteY317" fmla="*/ 18448 h 22829"/>
                  <a:gd name="connsiteX318" fmla="*/ 124396 w 290988"/>
                  <a:gd name="connsiteY318" fmla="*/ 18448 h 22829"/>
                  <a:gd name="connsiteX319" fmla="*/ 125635 w 290988"/>
                  <a:gd name="connsiteY319" fmla="*/ 20448 h 22829"/>
                  <a:gd name="connsiteX320" fmla="*/ 126873 w 290988"/>
                  <a:gd name="connsiteY320" fmla="*/ 17114 h 22829"/>
                  <a:gd name="connsiteX321" fmla="*/ 128397 w 290988"/>
                  <a:gd name="connsiteY321" fmla="*/ 19401 h 22829"/>
                  <a:gd name="connsiteX322" fmla="*/ 133064 w 290988"/>
                  <a:gd name="connsiteY322" fmla="*/ 17972 h 22829"/>
                  <a:gd name="connsiteX323" fmla="*/ 131254 w 290988"/>
                  <a:gd name="connsiteY323" fmla="*/ 18829 h 22829"/>
                  <a:gd name="connsiteX324" fmla="*/ 152686 w 290988"/>
                  <a:gd name="connsiteY324" fmla="*/ 17972 h 22829"/>
                  <a:gd name="connsiteX325" fmla="*/ 151162 w 290988"/>
                  <a:gd name="connsiteY325" fmla="*/ 17972 h 22829"/>
                  <a:gd name="connsiteX326" fmla="*/ 152591 w 290988"/>
                  <a:gd name="connsiteY326" fmla="*/ 17972 h 22829"/>
                  <a:gd name="connsiteX327" fmla="*/ 185356 w 290988"/>
                  <a:gd name="connsiteY327" fmla="*/ 14543 h 22829"/>
                  <a:gd name="connsiteX328" fmla="*/ 184023 w 290988"/>
                  <a:gd name="connsiteY328" fmla="*/ 14543 h 22829"/>
                  <a:gd name="connsiteX329" fmla="*/ 185261 w 290988"/>
                  <a:gd name="connsiteY329" fmla="*/ 14543 h 22829"/>
                  <a:gd name="connsiteX330" fmla="*/ 276225 w 290988"/>
                  <a:gd name="connsiteY330" fmla="*/ 5018 h 22829"/>
                  <a:gd name="connsiteX331" fmla="*/ 276225 w 290988"/>
                  <a:gd name="connsiteY331" fmla="*/ 5018 h 22829"/>
                  <a:gd name="connsiteX332" fmla="*/ 276130 w 290988"/>
                  <a:gd name="connsiteY332" fmla="*/ 4732 h 22829"/>
                  <a:gd name="connsiteX333" fmla="*/ 278225 w 290988"/>
                  <a:gd name="connsiteY333" fmla="*/ 5589 h 22829"/>
                  <a:gd name="connsiteX334" fmla="*/ 278225 w 290988"/>
                  <a:gd name="connsiteY334" fmla="*/ 5018 h 22829"/>
                  <a:gd name="connsiteX335" fmla="*/ 277178 w 290988"/>
                  <a:gd name="connsiteY335" fmla="*/ 5018 h 22829"/>
                  <a:gd name="connsiteX336" fmla="*/ 278130 w 290988"/>
                  <a:gd name="connsiteY336" fmla="*/ 5304 h 22829"/>
                  <a:gd name="connsiteX337" fmla="*/ 71247 w 290988"/>
                  <a:gd name="connsiteY337" fmla="*/ 6161 h 22829"/>
                  <a:gd name="connsiteX338" fmla="*/ 71247 w 290988"/>
                  <a:gd name="connsiteY338" fmla="*/ 6161 h 22829"/>
                  <a:gd name="connsiteX339" fmla="*/ 71152 w 290988"/>
                  <a:gd name="connsiteY339" fmla="*/ 5875 h 2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</a:cxnLst>
                <a:rect l="l" t="t" r="r" b="b"/>
                <a:pathLst>
                  <a:path w="290988" h="22829">
                    <a:moveTo>
                      <a:pt x="131254" y="18829"/>
                    </a:moveTo>
                    <a:lnTo>
                      <a:pt x="132683" y="19972"/>
                    </a:lnTo>
                    <a:cubicBezTo>
                      <a:pt x="130969" y="21877"/>
                      <a:pt x="129730" y="21210"/>
                      <a:pt x="131064" y="22830"/>
                    </a:cubicBezTo>
                    <a:cubicBezTo>
                      <a:pt x="131064" y="18829"/>
                      <a:pt x="136588" y="22830"/>
                      <a:pt x="136779" y="18448"/>
                    </a:cubicBezTo>
                    <a:lnTo>
                      <a:pt x="137731" y="19305"/>
                    </a:lnTo>
                    <a:lnTo>
                      <a:pt x="137160" y="19305"/>
                    </a:lnTo>
                    <a:cubicBezTo>
                      <a:pt x="139065" y="21210"/>
                      <a:pt x="138589" y="16353"/>
                      <a:pt x="140970" y="16924"/>
                    </a:cubicBezTo>
                    <a:cubicBezTo>
                      <a:pt x="141732" y="16924"/>
                      <a:pt x="142304" y="17876"/>
                      <a:pt x="141732" y="18353"/>
                    </a:cubicBezTo>
                    <a:lnTo>
                      <a:pt x="143637" y="17305"/>
                    </a:lnTo>
                    <a:cubicBezTo>
                      <a:pt x="144113" y="17305"/>
                      <a:pt x="143637" y="18067"/>
                      <a:pt x="143637" y="18067"/>
                    </a:cubicBezTo>
                    <a:lnTo>
                      <a:pt x="146495" y="18067"/>
                    </a:lnTo>
                    <a:lnTo>
                      <a:pt x="146495" y="18067"/>
                    </a:lnTo>
                    <a:cubicBezTo>
                      <a:pt x="147018" y="17362"/>
                      <a:pt x="147590" y="16686"/>
                      <a:pt x="148209" y="16067"/>
                    </a:cubicBezTo>
                    <a:cubicBezTo>
                      <a:pt x="148971" y="16638"/>
                      <a:pt x="148209" y="16543"/>
                      <a:pt x="148209" y="17019"/>
                    </a:cubicBezTo>
                    <a:lnTo>
                      <a:pt x="149828" y="16067"/>
                    </a:lnTo>
                    <a:cubicBezTo>
                      <a:pt x="150400" y="17114"/>
                      <a:pt x="149162" y="18067"/>
                      <a:pt x="148018" y="17972"/>
                    </a:cubicBezTo>
                    <a:cubicBezTo>
                      <a:pt x="149542" y="21877"/>
                      <a:pt x="149352" y="16924"/>
                      <a:pt x="152495" y="19305"/>
                    </a:cubicBezTo>
                    <a:lnTo>
                      <a:pt x="150971" y="19782"/>
                    </a:lnTo>
                    <a:cubicBezTo>
                      <a:pt x="151924" y="22068"/>
                      <a:pt x="153067" y="21210"/>
                      <a:pt x="154781" y="22639"/>
                    </a:cubicBezTo>
                    <a:cubicBezTo>
                      <a:pt x="154781" y="21877"/>
                      <a:pt x="151447" y="19115"/>
                      <a:pt x="153162" y="18067"/>
                    </a:cubicBezTo>
                    <a:cubicBezTo>
                      <a:pt x="154876" y="17019"/>
                      <a:pt x="154210" y="18543"/>
                      <a:pt x="155162" y="18067"/>
                    </a:cubicBezTo>
                    <a:cubicBezTo>
                      <a:pt x="155162" y="19496"/>
                      <a:pt x="156020" y="19210"/>
                      <a:pt x="157163" y="19115"/>
                    </a:cubicBezTo>
                    <a:lnTo>
                      <a:pt x="157163" y="20925"/>
                    </a:lnTo>
                    <a:cubicBezTo>
                      <a:pt x="158401" y="20925"/>
                      <a:pt x="158305" y="19496"/>
                      <a:pt x="158972" y="18639"/>
                    </a:cubicBezTo>
                    <a:cubicBezTo>
                      <a:pt x="159639" y="17781"/>
                      <a:pt x="160592" y="20258"/>
                      <a:pt x="160972" y="21496"/>
                    </a:cubicBezTo>
                    <a:cubicBezTo>
                      <a:pt x="163068" y="21496"/>
                      <a:pt x="159449" y="19115"/>
                      <a:pt x="162020" y="18829"/>
                    </a:cubicBezTo>
                    <a:cubicBezTo>
                      <a:pt x="164592" y="18543"/>
                      <a:pt x="165068" y="18829"/>
                      <a:pt x="167164" y="17591"/>
                    </a:cubicBezTo>
                    <a:cubicBezTo>
                      <a:pt x="168402" y="18258"/>
                      <a:pt x="167164" y="18734"/>
                      <a:pt x="167164" y="19305"/>
                    </a:cubicBezTo>
                    <a:lnTo>
                      <a:pt x="168307" y="17781"/>
                    </a:lnTo>
                    <a:cubicBezTo>
                      <a:pt x="168307" y="17781"/>
                      <a:pt x="168307" y="18353"/>
                      <a:pt x="168307" y="18543"/>
                    </a:cubicBezTo>
                    <a:cubicBezTo>
                      <a:pt x="168307" y="18734"/>
                      <a:pt x="168307" y="16638"/>
                      <a:pt x="169831" y="16162"/>
                    </a:cubicBezTo>
                    <a:cubicBezTo>
                      <a:pt x="169831" y="14067"/>
                      <a:pt x="172784" y="19210"/>
                      <a:pt x="174688" y="16829"/>
                    </a:cubicBezTo>
                    <a:cubicBezTo>
                      <a:pt x="174688" y="17400"/>
                      <a:pt x="174688" y="17972"/>
                      <a:pt x="174688" y="18734"/>
                    </a:cubicBezTo>
                    <a:cubicBezTo>
                      <a:pt x="176279" y="17934"/>
                      <a:pt x="177708" y="16838"/>
                      <a:pt x="178879" y="15495"/>
                    </a:cubicBezTo>
                    <a:lnTo>
                      <a:pt x="180594" y="16734"/>
                    </a:lnTo>
                    <a:cubicBezTo>
                      <a:pt x="179260" y="15400"/>
                      <a:pt x="180594" y="13685"/>
                      <a:pt x="182404" y="12352"/>
                    </a:cubicBezTo>
                    <a:cubicBezTo>
                      <a:pt x="181928" y="11685"/>
                      <a:pt x="181546" y="11018"/>
                      <a:pt x="181261" y="10733"/>
                    </a:cubicBezTo>
                    <a:lnTo>
                      <a:pt x="183547" y="9780"/>
                    </a:lnTo>
                    <a:cubicBezTo>
                      <a:pt x="183547" y="9780"/>
                      <a:pt x="183547" y="10733"/>
                      <a:pt x="183547" y="11495"/>
                    </a:cubicBezTo>
                    <a:lnTo>
                      <a:pt x="183547" y="11018"/>
                    </a:lnTo>
                    <a:cubicBezTo>
                      <a:pt x="184404" y="11781"/>
                      <a:pt x="183547" y="12828"/>
                      <a:pt x="183547" y="13876"/>
                    </a:cubicBezTo>
                    <a:lnTo>
                      <a:pt x="182689" y="12733"/>
                    </a:lnTo>
                    <a:cubicBezTo>
                      <a:pt x="182118" y="13790"/>
                      <a:pt x="181794" y="14962"/>
                      <a:pt x="181737" y="16162"/>
                    </a:cubicBezTo>
                    <a:lnTo>
                      <a:pt x="182499" y="16162"/>
                    </a:lnTo>
                    <a:cubicBezTo>
                      <a:pt x="182470" y="16419"/>
                      <a:pt x="182470" y="16667"/>
                      <a:pt x="182499" y="16924"/>
                    </a:cubicBezTo>
                    <a:cubicBezTo>
                      <a:pt x="182499" y="16924"/>
                      <a:pt x="182499" y="16924"/>
                      <a:pt x="183261" y="16257"/>
                    </a:cubicBezTo>
                    <a:lnTo>
                      <a:pt x="183261" y="18353"/>
                    </a:lnTo>
                    <a:lnTo>
                      <a:pt x="183261" y="16734"/>
                    </a:lnTo>
                    <a:lnTo>
                      <a:pt x="186309" y="18067"/>
                    </a:lnTo>
                    <a:cubicBezTo>
                      <a:pt x="188404" y="15972"/>
                      <a:pt x="190309" y="12828"/>
                      <a:pt x="193643" y="11971"/>
                    </a:cubicBezTo>
                    <a:cubicBezTo>
                      <a:pt x="192881" y="13495"/>
                      <a:pt x="193643" y="14543"/>
                      <a:pt x="193643" y="16353"/>
                    </a:cubicBezTo>
                    <a:cubicBezTo>
                      <a:pt x="192691" y="14352"/>
                      <a:pt x="190976" y="17114"/>
                      <a:pt x="189262" y="16353"/>
                    </a:cubicBezTo>
                    <a:cubicBezTo>
                      <a:pt x="190214" y="16353"/>
                      <a:pt x="189929" y="17400"/>
                      <a:pt x="189738" y="17686"/>
                    </a:cubicBezTo>
                    <a:lnTo>
                      <a:pt x="192881" y="15972"/>
                    </a:lnTo>
                    <a:cubicBezTo>
                      <a:pt x="192881" y="17496"/>
                      <a:pt x="193548" y="17114"/>
                      <a:pt x="194405" y="17686"/>
                    </a:cubicBezTo>
                    <a:cubicBezTo>
                      <a:pt x="193738" y="14733"/>
                      <a:pt x="196691" y="15781"/>
                      <a:pt x="198025" y="14829"/>
                    </a:cubicBezTo>
                    <a:cubicBezTo>
                      <a:pt x="198025" y="15876"/>
                      <a:pt x="198025" y="16829"/>
                      <a:pt x="196215" y="16638"/>
                    </a:cubicBezTo>
                    <a:cubicBezTo>
                      <a:pt x="197929" y="18829"/>
                      <a:pt x="198406" y="13114"/>
                      <a:pt x="200120" y="15019"/>
                    </a:cubicBezTo>
                    <a:cubicBezTo>
                      <a:pt x="200120" y="15019"/>
                      <a:pt x="199549" y="15019"/>
                      <a:pt x="199358" y="15019"/>
                    </a:cubicBezTo>
                    <a:cubicBezTo>
                      <a:pt x="199168" y="15019"/>
                      <a:pt x="202406" y="15019"/>
                      <a:pt x="201930" y="15686"/>
                    </a:cubicBezTo>
                    <a:lnTo>
                      <a:pt x="201930" y="15686"/>
                    </a:lnTo>
                    <a:cubicBezTo>
                      <a:pt x="204502" y="15686"/>
                      <a:pt x="209645" y="15686"/>
                      <a:pt x="210026" y="13209"/>
                    </a:cubicBezTo>
                    <a:cubicBezTo>
                      <a:pt x="210026" y="13209"/>
                      <a:pt x="210026" y="16257"/>
                      <a:pt x="209550" y="16734"/>
                    </a:cubicBezTo>
                    <a:lnTo>
                      <a:pt x="214027" y="8351"/>
                    </a:lnTo>
                    <a:cubicBezTo>
                      <a:pt x="214027" y="10542"/>
                      <a:pt x="215170" y="15591"/>
                      <a:pt x="213074" y="16829"/>
                    </a:cubicBezTo>
                    <a:cubicBezTo>
                      <a:pt x="213884" y="17372"/>
                      <a:pt x="214932" y="17372"/>
                      <a:pt x="215741" y="16829"/>
                    </a:cubicBezTo>
                    <a:cubicBezTo>
                      <a:pt x="215265" y="16829"/>
                      <a:pt x="214693" y="13685"/>
                      <a:pt x="215265" y="13495"/>
                    </a:cubicBezTo>
                    <a:cubicBezTo>
                      <a:pt x="216789" y="15876"/>
                      <a:pt x="216313" y="14829"/>
                      <a:pt x="218218" y="16829"/>
                    </a:cubicBezTo>
                    <a:cubicBezTo>
                      <a:pt x="217551" y="16353"/>
                      <a:pt x="218218" y="13019"/>
                      <a:pt x="219266" y="13114"/>
                    </a:cubicBezTo>
                    <a:cubicBezTo>
                      <a:pt x="220313" y="13209"/>
                      <a:pt x="219266" y="16448"/>
                      <a:pt x="219266" y="16829"/>
                    </a:cubicBezTo>
                    <a:lnTo>
                      <a:pt x="221647" y="13495"/>
                    </a:lnTo>
                    <a:cubicBezTo>
                      <a:pt x="221075" y="14067"/>
                      <a:pt x="221647" y="16257"/>
                      <a:pt x="221647" y="17210"/>
                    </a:cubicBezTo>
                    <a:cubicBezTo>
                      <a:pt x="221647" y="16543"/>
                      <a:pt x="223742" y="17210"/>
                      <a:pt x="224409" y="17210"/>
                    </a:cubicBezTo>
                    <a:lnTo>
                      <a:pt x="223361" y="16448"/>
                    </a:lnTo>
                    <a:cubicBezTo>
                      <a:pt x="226124" y="17019"/>
                      <a:pt x="226028" y="11876"/>
                      <a:pt x="228791" y="12066"/>
                    </a:cubicBezTo>
                    <a:cubicBezTo>
                      <a:pt x="228791" y="12733"/>
                      <a:pt x="227933" y="16162"/>
                      <a:pt x="229362" y="16638"/>
                    </a:cubicBezTo>
                    <a:cubicBezTo>
                      <a:pt x="229934" y="14924"/>
                      <a:pt x="232124" y="8542"/>
                      <a:pt x="234505" y="7113"/>
                    </a:cubicBezTo>
                    <a:lnTo>
                      <a:pt x="234505" y="8066"/>
                    </a:lnTo>
                    <a:lnTo>
                      <a:pt x="236029" y="7209"/>
                    </a:lnTo>
                    <a:cubicBezTo>
                      <a:pt x="234305" y="10571"/>
                      <a:pt x="232267" y="13762"/>
                      <a:pt x="229934" y="16734"/>
                    </a:cubicBezTo>
                    <a:cubicBezTo>
                      <a:pt x="230981" y="17496"/>
                      <a:pt x="229934" y="17876"/>
                      <a:pt x="231743" y="17781"/>
                    </a:cubicBezTo>
                    <a:cubicBezTo>
                      <a:pt x="233553" y="17686"/>
                      <a:pt x="230886" y="19210"/>
                      <a:pt x="230505" y="19210"/>
                    </a:cubicBezTo>
                    <a:lnTo>
                      <a:pt x="234029" y="19782"/>
                    </a:lnTo>
                    <a:cubicBezTo>
                      <a:pt x="234029" y="17781"/>
                      <a:pt x="236792" y="17781"/>
                      <a:pt x="236601" y="16162"/>
                    </a:cubicBezTo>
                    <a:lnTo>
                      <a:pt x="232791" y="18258"/>
                    </a:lnTo>
                    <a:cubicBezTo>
                      <a:pt x="232791" y="16257"/>
                      <a:pt x="234982" y="12638"/>
                      <a:pt x="237554" y="13019"/>
                    </a:cubicBezTo>
                    <a:cubicBezTo>
                      <a:pt x="238220" y="13781"/>
                      <a:pt x="237554" y="16448"/>
                      <a:pt x="237554" y="17114"/>
                    </a:cubicBezTo>
                    <a:cubicBezTo>
                      <a:pt x="237554" y="17781"/>
                      <a:pt x="240030" y="15876"/>
                      <a:pt x="240221" y="16353"/>
                    </a:cubicBezTo>
                    <a:lnTo>
                      <a:pt x="239173" y="17400"/>
                    </a:lnTo>
                    <a:cubicBezTo>
                      <a:pt x="240506" y="18162"/>
                      <a:pt x="241459" y="14733"/>
                      <a:pt x="243173" y="16638"/>
                    </a:cubicBezTo>
                    <a:cubicBezTo>
                      <a:pt x="243745" y="16638"/>
                      <a:pt x="244888" y="19210"/>
                      <a:pt x="244983" y="18067"/>
                    </a:cubicBezTo>
                    <a:cubicBezTo>
                      <a:pt x="244030" y="14495"/>
                      <a:pt x="243869" y="10752"/>
                      <a:pt x="244507" y="7113"/>
                    </a:cubicBezTo>
                    <a:cubicBezTo>
                      <a:pt x="245878" y="8075"/>
                      <a:pt x="247117" y="9190"/>
                      <a:pt x="248221" y="10447"/>
                    </a:cubicBezTo>
                    <a:cubicBezTo>
                      <a:pt x="249174" y="12162"/>
                      <a:pt x="246793" y="14638"/>
                      <a:pt x="247555" y="16067"/>
                    </a:cubicBezTo>
                    <a:cubicBezTo>
                      <a:pt x="247698" y="15543"/>
                      <a:pt x="248002" y="15076"/>
                      <a:pt x="248412" y="14733"/>
                    </a:cubicBezTo>
                    <a:cubicBezTo>
                      <a:pt x="248984" y="14733"/>
                      <a:pt x="248412" y="16353"/>
                      <a:pt x="249460" y="16162"/>
                    </a:cubicBezTo>
                    <a:cubicBezTo>
                      <a:pt x="249460" y="14162"/>
                      <a:pt x="252127" y="16162"/>
                      <a:pt x="250031" y="14447"/>
                    </a:cubicBezTo>
                    <a:cubicBezTo>
                      <a:pt x="251365" y="13876"/>
                      <a:pt x="251460" y="14447"/>
                      <a:pt x="252984" y="14447"/>
                    </a:cubicBezTo>
                    <a:cubicBezTo>
                      <a:pt x="252508" y="13209"/>
                      <a:pt x="254413" y="10066"/>
                      <a:pt x="255651" y="9495"/>
                    </a:cubicBezTo>
                    <a:cubicBezTo>
                      <a:pt x="255499" y="9990"/>
                      <a:pt x="255499" y="10523"/>
                      <a:pt x="255651" y="11018"/>
                    </a:cubicBezTo>
                    <a:cubicBezTo>
                      <a:pt x="258318" y="11018"/>
                      <a:pt x="259747" y="12066"/>
                      <a:pt x="262223" y="12066"/>
                    </a:cubicBezTo>
                    <a:cubicBezTo>
                      <a:pt x="262223" y="12066"/>
                      <a:pt x="263652" y="13114"/>
                      <a:pt x="263176" y="13971"/>
                    </a:cubicBezTo>
                    <a:cubicBezTo>
                      <a:pt x="262700" y="14829"/>
                      <a:pt x="263842" y="13019"/>
                      <a:pt x="264605" y="12924"/>
                    </a:cubicBezTo>
                    <a:cubicBezTo>
                      <a:pt x="266129" y="14638"/>
                      <a:pt x="262890" y="12924"/>
                      <a:pt x="264033" y="15305"/>
                    </a:cubicBezTo>
                    <a:cubicBezTo>
                      <a:pt x="264033" y="14162"/>
                      <a:pt x="266033" y="13685"/>
                      <a:pt x="267081" y="12924"/>
                    </a:cubicBezTo>
                    <a:cubicBezTo>
                      <a:pt x="268129" y="12162"/>
                      <a:pt x="264605" y="12924"/>
                      <a:pt x="263462" y="12924"/>
                    </a:cubicBezTo>
                    <a:cubicBezTo>
                      <a:pt x="263671" y="10152"/>
                      <a:pt x="265452" y="7752"/>
                      <a:pt x="268034" y="6732"/>
                    </a:cubicBezTo>
                    <a:cubicBezTo>
                      <a:pt x="270034" y="6161"/>
                      <a:pt x="268891" y="8351"/>
                      <a:pt x="269272" y="7971"/>
                    </a:cubicBezTo>
                    <a:cubicBezTo>
                      <a:pt x="273177" y="8447"/>
                      <a:pt x="272605" y="3684"/>
                      <a:pt x="275844" y="5494"/>
                    </a:cubicBezTo>
                    <a:cubicBezTo>
                      <a:pt x="277082" y="7018"/>
                      <a:pt x="275844" y="8637"/>
                      <a:pt x="275844" y="9685"/>
                    </a:cubicBezTo>
                    <a:cubicBezTo>
                      <a:pt x="274130" y="10352"/>
                      <a:pt x="273272" y="8733"/>
                      <a:pt x="272129" y="8828"/>
                    </a:cubicBezTo>
                    <a:lnTo>
                      <a:pt x="273558" y="9495"/>
                    </a:lnTo>
                    <a:cubicBezTo>
                      <a:pt x="272987" y="10066"/>
                      <a:pt x="271843" y="10447"/>
                      <a:pt x="271272" y="9495"/>
                    </a:cubicBezTo>
                    <a:cubicBezTo>
                      <a:pt x="272320" y="10923"/>
                      <a:pt x="277844" y="9495"/>
                      <a:pt x="280797" y="11114"/>
                    </a:cubicBezTo>
                    <a:cubicBezTo>
                      <a:pt x="281368" y="10542"/>
                      <a:pt x="282321" y="10066"/>
                      <a:pt x="281845" y="9399"/>
                    </a:cubicBezTo>
                    <a:lnTo>
                      <a:pt x="280892" y="9399"/>
                    </a:lnTo>
                    <a:cubicBezTo>
                      <a:pt x="280035" y="8161"/>
                      <a:pt x="282702" y="7685"/>
                      <a:pt x="281464" y="7113"/>
                    </a:cubicBezTo>
                    <a:cubicBezTo>
                      <a:pt x="282702" y="6161"/>
                      <a:pt x="284131" y="4827"/>
                      <a:pt x="285941" y="5494"/>
                    </a:cubicBezTo>
                    <a:lnTo>
                      <a:pt x="285941" y="7304"/>
                    </a:lnTo>
                    <a:cubicBezTo>
                      <a:pt x="285731" y="6704"/>
                      <a:pt x="285083" y="6399"/>
                      <a:pt x="284483" y="6599"/>
                    </a:cubicBezTo>
                    <a:cubicBezTo>
                      <a:pt x="284388" y="6637"/>
                      <a:pt x="284302" y="6675"/>
                      <a:pt x="284226" y="6732"/>
                    </a:cubicBezTo>
                    <a:cubicBezTo>
                      <a:pt x="284988" y="5970"/>
                      <a:pt x="286988" y="9209"/>
                      <a:pt x="287846" y="6732"/>
                    </a:cubicBezTo>
                    <a:lnTo>
                      <a:pt x="286512" y="5494"/>
                    </a:lnTo>
                    <a:cubicBezTo>
                      <a:pt x="287846" y="4637"/>
                      <a:pt x="289370" y="2732"/>
                      <a:pt x="290989" y="3303"/>
                    </a:cubicBezTo>
                    <a:cubicBezTo>
                      <a:pt x="290322" y="1493"/>
                      <a:pt x="290989" y="3303"/>
                      <a:pt x="289465" y="1398"/>
                    </a:cubicBezTo>
                    <a:cubicBezTo>
                      <a:pt x="290513" y="3970"/>
                      <a:pt x="285464" y="1398"/>
                      <a:pt x="286988" y="3970"/>
                    </a:cubicBezTo>
                    <a:cubicBezTo>
                      <a:pt x="285845" y="1589"/>
                      <a:pt x="284988" y="3018"/>
                      <a:pt x="283464" y="922"/>
                    </a:cubicBezTo>
                    <a:cubicBezTo>
                      <a:pt x="283464" y="1493"/>
                      <a:pt x="284035" y="2065"/>
                      <a:pt x="282702" y="1779"/>
                    </a:cubicBezTo>
                    <a:lnTo>
                      <a:pt x="282702" y="2256"/>
                    </a:lnTo>
                    <a:lnTo>
                      <a:pt x="282702" y="2256"/>
                    </a:lnTo>
                    <a:cubicBezTo>
                      <a:pt x="282978" y="2494"/>
                      <a:pt x="283207" y="2789"/>
                      <a:pt x="283369" y="3113"/>
                    </a:cubicBezTo>
                    <a:cubicBezTo>
                      <a:pt x="282702" y="4542"/>
                      <a:pt x="280606" y="4446"/>
                      <a:pt x="279845" y="5208"/>
                    </a:cubicBezTo>
                    <a:cubicBezTo>
                      <a:pt x="279083" y="5970"/>
                      <a:pt x="279845" y="4446"/>
                      <a:pt x="279845" y="3875"/>
                    </a:cubicBezTo>
                    <a:lnTo>
                      <a:pt x="278797" y="4922"/>
                    </a:lnTo>
                    <a:cubicBezTo>
                      <a:pt x="278797" y="3589"/>
                      <a:pt x="276701" y="2732"/>
                      <a:pt x="278797" y="1970"/>
                    </a:cubicBezTo>
                    <a:lnTo>
                      <a:pt x="277082" y="1970"/>
                    </a:lnTo>
                    <a:cubicBezTo>
                      <a:pt x="276206" y="1236"/>
                      <a:pt x="274996" y="1046"/>
                      <a:pt x="273939" y="1493"/>
                    </a:cubicBezTo>
                    <a:cubicBezTo>
                      <a:pt x="273082" y="1493"/>
                      <a:pt x="271939" y="3018"/>
                      <a:pt x="272605" y="1970"/>
                    </a:cubicBezTo>
                    <a:lnTo>
                      <a:pt x="269938" y="2732"/>
                    </a:lnTo>
                    <a:lnTo>
                      <a:pt x="269938" y="2732"/>
                    </a:lnTo>
                    <a:cubicBezTo>
                      <a:pt x="267367" y="2732"/>
                      <a:pt x="264605" y="4922"/>
                      <a:pt x="261652" y="2732"/>
                    </a:cubicBezTo>
                    <a:cubicBezTo>
                      <a:pt x="260604" y="3094"/>
                      <a:pt x="259461" y="3094"/>
                      <a:pt x="258413" y="2732"/>
                    </a:cubicBezTo>
                    <a:lnTo>
                      <a:pt x="258413" y="1589"/>
                    </a:lnTo>
                    <a:cubicBezTo>
                      <a:pt x="257270" y="1589"/>
                      <a:pt x="254984" y="446"/>
                      <a:pt x="254508" y="1589"/>
                    </a:cubicBezTo>
                    <a:cubicBezTo>
                      <a:pt x="253365" y="-1459"/>
                      <a:pt x="249079" y="922"/>
                      <a:pt x="247079" y="351"/>
                    </a:cubicBezTo>
                    <a:lnTo>
                      <a:pt x="247079" y="1875"/>
                    </a:lnTo>
                    <a:cubicBezTo>
                      <a:pt x="245574" y="1903"/>
                      <a:pt x="244078" y="2227"/>
                      <a:pt x="242697" y="2827"/>
                    </a:cubicBezTo>
                    <a:lnTo>
                      <a:pt x="242697" y="4160"/>
                    </a:lnTo>
                    <a:cubicBezTo>
                      <a:pt x="241268" y="5208"/>
                      <a:pt x="238982" y="3208"/>
                      <a:pt x="236696" y="3303"/>
                    </a:cubicBezTo>
                    <a:cubicBezTo>
                      <a:pt x="236696" y="2827"/>
                      <a:pt x="237458" y="3303"/>
                      <a:pt x="237839" y="3303"/>
                    </a:cubicBezTo>
                    <a:cubicBezTo>
                      <a:pt x="235077" y="255"/>
                      <a:pt x="232029" y="5399"/>
                      <a:pt x="229553" y="3303"/>
                    </a:cubicBezTo>
                    <a:cubicBezTo>
                      <a:pt x="229152" y="3722"/>
                      <a:pt x="228495" y="3741"/>
                      <a:pt x="228076" y="3341"/>
                    </a:cubicBezTo>
                    <a:cubicBezTo>
                      <a:pt x="228057" y="3332"/>
                      <a:pt x="228038" y="3322"/>
                      <a:pt x="228029" y="3303"/>
                    </a:cubicBezTo>
                    <a:lnTo>
                      <a:pt x="228029" y="3303"/>
                    </a:lnTo>
                    <a:lnTo>
                      <a:pt x="227171" y="2637"/>
                    </a:lnTo>
                    <a:cubicBezTo>
                      <a:pt x="227171" y="2637"/>
                      <a:pt x="227171" y="3208"/>
                      <a:pt x="227933" y="3303"/>
                    </a:cubicBezTo>
                    <a:cubicBezTo>
                      <a:pt x="227238" y="3399"/>
                      <a:pt x="226571" y="3589"/>
                      <a:pt x="225933" y="3875"/>
                    </a:cubicBezTo>
                    <a:lnTo>
                      <a:pt x="225933" y="2446"/>
                    </a:lnTo>
                    <a:lnTo>
                      <a:pt x="225933" y="2446"/>
                    </a:lnTo>
                    <a:cubicBezTo>
                      <a:pt x="225171" y="1875"/>
                      <a:pt x="225362" y="3113"/>
                      <a:pt x="225933" y="4160"/>
                    </a:cubicBezTo>
                    <a:cubicBezTo>
                      <a:pt x="225533" y="4342"/>
                      <a:pt x="225200" y="4637"/>
                      <a:pt x="224980" y="5018"/>
                    </a:cubicBezTo>
                    <a:cubicBezTo>
                      <a:pt x="224409" y="2732"/>
                      <a:pt x="223075" y="5780"/>
                      <a:pt x="222313" y="3303"/>
                    </a:cubicBezTo>
                    <a:cubicBezTo>
                      <a:pt x="222313" y="4542"/>
                      <a:pt x="218694" y="4256"/>
                      <a:pt x="218313" y="6732"/>
                    </a:cubicBezTo>
                    <a:cubicBezTo>
                      <a:pt x="218313" y="6732"/>
                      <a:pt x="218313" y="6732"/>
                      <a:pt x="218313" y="6161"/>
                    </a:cubicBezTo>
                    <a:cubicBezTo>
                      <a:pt x="218313" y="5589"/>
                      <a:pt x="216694" y="5589"/>
                      <a:pt x="216027" y="6161"/>
                    </a:cubicBezTo>
                    <a:lnTo>
                      <a:pt x="216027" y="4351"/>
                    </a:lnTo>
                    <a:lnTo>
                      <a:pt x="214313" y="6732"/>
                    </a:lnTo>
                    <a:cubicBezTo>
                      <a:pt x="213265" y="5685"/>
                      <a:pt x="212884" y="5018"/>
                      <a:pt x="213836" y="3684"/>
                    </a:cubicBezTo>
                    <a:cubicBezTo>
                      <a:pt x="211360" y="5780"/>
                      <a:pt x="211836" y="4446"/>
                      <a:pt x="209645" y="6542"/>
                    </a:cubicBezTo>
                    <a:lnTo>
                      <a:pt x="209645" y="5399"/>
                    </a:lnTo>
                    <a:cubicBezTo>
                      <a:pt x="208883" y="5399"/>
                      <a:pt x="207645" y="7018"/>
                      <a:pt x="207169" y="6066"/>
                    </a:cubicBezTo>
                    <a:cubicBezTo>
                      <a:pt x="206692" y="5113"/>
                      <a:pt x="198692" y="6066"/>
                      <a:pt x="194215" y="3684"/>
                    </a:cubicBezTo>
                    <a:cubicBezTo>
                      <a:pt x="195072" y="7113"/>
                      <a:pt x="192214" y="2160"/>
                      <a:pt x="192024" y="4827"/>
                    </a:cubicBezTo>
                    <a:cubicBezTo>
                      <a:pt x="192024" y="3970"/>
                      <a:pt x="191167" y="3494"/>
                      <a:pt x="192024" y="2827"/>
                    </a:cubicBezTo>
                    <a:cubicBezTo>
                      <a:pt x="189833" y="3589"/>
                      <a:pt x="188690" y="1589"/>
                      <a:pt x="187166" y="3780"/>
                    </a:cubicBezTo>
                    <a:cubicBezTo>
                      <a:pt x="187166" y="3018"/>
                      <a:pt x="187166" y="2637"/>
                      <a:pt x="187166" y="2160"/>
                    </a:cubicBezTo>
                    <a:cubicBezTo>
                      <a:pt x="187166" y="1684"/>
                      <a:pt x="186500" y="2827"/>
                      <a:pt x="186214" y="2160"/>
                    </a:cubicBezTo>
                    <a:cubicBezTo>
                      <a:pt x="185928" y="1493"/>
                      <a:pt x="186214" y="1493"/>
                      <a:pt x="186976" y="1113"/>
                    </a:cubicBezTo>
                    <a:cubicBezTo>
                      <a:pt x="184595" y="1113"/>
                      <a:pt x="184404" y="3780"/>
                      <a:pt x="184213" y="6066"/>
                    </a:cubicBezTo>
                    <a:cubicBezTo>
                      <a:pt x="183071" y="5018"/>
                      <a:pt x="182499" y="5113"/>
                      <a:pt x="181642" y="6637"/>
                    </a:cubicBezTo>
                    <a:cubicBezTo>
                      <a:pt x="181642" y="5875"/>
                      <a:pt x="180594" y="5113"/>
                      <a:pt x="181642" y="4827"/>
                    </a:cubicBezTo>
                    <a:cubicBezTo>
                      <a:pt x="180784" y="4827"/>
                      <a:pt x="176689" y="3684"/>
                      <a:pt x="176593" y="5589"/>
                    </a:cubicBezTo>
                    <a:cubicBezTo>
                      <a:pt x="176593" y="5113"/>
                      <a:pt x="175546" y="5589"/>
                      <a:pt x="175260" y="5589"/>
                    </a:cubicBezTo>
                    <a:cubicBezTo>
                      <a:pt x="174022" y="5446"/>
                      <a:pt x="172784" y="5446"/>
                      <a:pt x="171545" y="5589"/>
                    </a:cubicBezTo>
                    <a:lnTo>
                      <a:pt x="172021" y="5589"/>
                    </a:lnTo>
                    <a:cubicBezTo>
                      <a:pt x="171355" y="7875"/>
                      <a:pt x="170593" y="5589"/>
                      <a:pt x="169164" y="6351"/>
                    </a:cubicBezTo>
                    <a:lnTo>
                      <a:pt x="169164" y="6351"/>
                    </a:lnTo>
                    <a:cubicBezTo>
                      <a:pt x="165925" y="4637"/>
                      <a:pt x="167830" y="7113"/>
                      <a:pt x="164592" y="5208"/>
                    </a:cubicBezTo>
                    <a:lnTo>
                      <a:pt x="164592" y="6637"/>
                    </a:lnTo>
                    <a:cubicBezTo>
                      <a:pt x="164592" y="9685"/>
                      <a:pt x="161734" y="4827"/>
                      <a:pt x="159829" y="5970"/>
                    </a:cubicBezTo>
                    <a:lnTo>
                      <a:pt x="160496" y="6828"/>
                    </a:lnTo>
                    <a:cubicBezTo>
                      <a:pt x="159449" y="7875"/>
                      <a:pt x="157639" y="2732"/>
                      <a:pt x="156591" y="2351"/>
                    </a:cubicBezTo>
                    <a:cubicBezTo>
                      <a:pt x="155543" y="1970"/>
                      <a:pt x="156591" y="1875"/>
                      <a:pt x="157258" y="1684"/>
                    </a:cubicBezTo>
                    <a:cubicBezTo>
                      <a:pt x="154591" y="-30"/>
                      <a:pt x="157258" y="3589"/>
                      <a:pt x="154972" y="3970"/>
                    </a:cubicBezTo>
                    <a:cubicBezTo>
                      <a:pt x="154972" y="3018"/>
                      <a:pt x="155448" y="1493"/>
                      <a:pt x="154019" y="1303"/>
                    </a:cubicBezTo>
                    <a:cubicBezTo>
                      <a:pt x="152591" y="1113"/>
                      <a:pt x="150114" y="4446"/>
                      <a:pt x="148304" y="2541"/>
                    </a:cubicBezTo>
                    <a:cubicBezTo>
                      <a:pt x="148304" y="3399"/>
                      <a:pt x="149162" y="4160"/>
                      <a:pt x="148304" y="4732"/>
                    </a:cubicBezTo>
                    <a:cubicBezTo>
                      <a:pt x="147447" y="5304"/>
                      <a:pt x="144399" y="1779"/>
                      <a:pt x="143161" y="4256"/>
                    </a:cubicBezTo>
                    <a:cubicBezTo>
                      <a:pt x="143104" y="4037"/>
                      <a:pt x="143104" y="3808"/>
                      <a:pt x="143161" y="3589"/>
                    </a:cubicBezTo>
                    <a:cubicBezTo>
                      <a:pt x="142113" y="4256"/>
                      <a:pt x="139637" y="4637"/>
                      <a:pt x="138970" y="5970"/>
                    </a:cubicBezTo>
                    <a:cubicBezTo>
                      <a:pt x="137922" y="1113"/>
                      <a:pt x="132207" y="8351"/>
                      <a:pt x="132207" y="3875"/>
                    </a:cubicBezTo>
                    <a:lnTo>
                      <a:pt x="128873" y="3875"/>
                    </a:lnTo>
                    <a:lnTo>
                      <a:pt x="128873" y="3399"/>
                    </a:lnTo>
                    <a:cubicBezTo>
                      <a:pt x="127340" y="3084"/>
                      <a:pt x="125797" y="3875"/>
                      <a:pt x="125158" y="5304"/>
                    </a:cubicBezTo>
                    <a:cubicBezTo>
                      <a:pt x="124682" y="5304"/>
                      <a:pt x="125158" y="4542"/>
                      <a:pt x="125158" y="4351"/>
                    </a:cubicBezTo>
                    <a:cubicBezTo>
                      <a:pt x="122110" y="3399"/>
                      <a:pt x="121729" y="3589"/>
                      <a:pt x="119158" y="5875"/>
                    </a:cubicBezTo>
                    <a:lnTo>
                      <a:pt x="119158" y="4351"/>
                    </a:lnTo>
                    <a:cubicBezTo>
                      <a:pt x="118396" y="5208"/>
                      <a:pt x="114586" y="2160"/>
                      <a:pt x="111538" y="3780"/>
                    </a:cubicBezTo>
                    <a:cubicBezTo>
                      <a:pt x="111481" y="3561"/>
                      <a:pt x="111481" y="3332"/>
                      <a:pt x="111538" y="3113"/>
                    </a:cubicBezTo>
                    <a:cubicBezTo>
                      <a:pt x="108013" y="4827"/>
                      <a:pt x="103251" y="-888"/>
                      <a:pt x="102013" y="4446"/>
                    </a:cubicBezTo>
                    <a:lnTo>
                      <a:pt x="99822" y="5685"/>
                    </a:lnTo>
                    <a:cubicBezTo>
                      <a:pt x="102775" y="5685"/>
                      <a:pt x="99822" y="7971"/>
                      <a:pt x="100584" y="8923"/>
                    </a:cubicBezTo>
                    <a:cubicBezTo>
                      <a:pt x="99441" y="8923"/>
                      <a:pt x="97536" y="7304"/>
                      <a:pt x="98965" y="7018"/>
                    </a:cubicBezTo>
                    <a:lnTo>
                      <a:pt x="98965" y="7018"/>
                    </a:lnTo>
                    <a:cubicBezTo>
                      <a:pt x="99536" y="4256"/>
                      <a:pt x="95345" y="6066"/>
                      <a:pt x="95441" y="4160"/>
                    </a:cubicBezTo>
                    <a:cubicBezTo>
                      <a:pt x="89630" y="4160"/>
                      <a:pt x="83915" y="2732"/>
                      <a:pt x="78486" y="2637"/>
                    </a:cubicBezTo>
                    <a:lnTo>
                      <a:pt x="79153" y="4827"/>
                    </a:lnTo>
                    <a:lnTo>
                      <a:pt x="77248" y="4827"/>
                    </a:lnTo>
                    <a:cubicBezTo>
                      <a:pt x="77248" y="4827"/>
                      <a:pt x="76581" y="3208"/>
                      <a:pt x="77914" y="3303"/>
                    </a:cubicBezTo>
                    <a:cubicBezTo>
                      <a:pt x="77248" y="2065"/>
                      <a:pt x="75629" y="4256"/>
                      <a:pt x="75629" y="4732"/>
                    </a:cubicBezTo>
                    <a:cubicBezTo>
                      <a:pt x="72962" y="3875"/>
                      <a:pt x="76676" y="2256"/>
                      <a:pt x="75629" y="2160"/>
                    </a:cubicBezTo>
                    <a:lnTo>
                      <a:pt x="74581" y="2160"/>
                    </a:lnTo>
                    <a:lnTo>
                      <a:pt x="74581" y="2160"/>
                    </a:lnTo>
                    <a:cubicBezTo>
                      <a:pt x="73724" y="3018"/>
                      <a:pt x="73628" y="3970"/>
                      <a:pt x="72009" y="3875"/>
                    </a:cubicBezTo>
                    <a:cubicBezTo>
                      <a:pt x="70390" y="3780"/>
                      <a:pt x="71533" y="2541"/>
                      <a:pt x="71056" y="2446"/>
                    </a:cubicBezTo>
                    <a:cubicBezTo>
                      <a:pt x="70580" y="2351"/>
                      <a:pt x="71056" y="2446"/>
                      <a:pt x="70485" y="2446"/>
                    </a:cubicBezTo>
                    <a:lnTo>
                      <a:pt x="68104" y="2446"/>
                    </a:lnTo>
                    <a:lnTo>
                      <a:pt x="69056" y="4160"/>
                    </a:lnTo>
                    <a:cubicBezTo>
                      <a:pt x="68008" y="5018"/>
                      <a:pt x="66770" y="4160"/>
                      <a:pt x="67913" y="5970"/>
                    </a:cubicBezTo>
                    <a:cubicBezTo>
                      <a:pt x="66294" y="3018"/>
                      <a:pt x="58960" y="4922"/>
                      <a:pt x="58388" y="3970"/>
                    </a:cubicBezTo>
                    <a:cubicBezTo>
                      <a:pt x="57026" y="4999"/>
                      <a:pt x="55302" y="5418"/>
                      <a:pt x="53626" y="5113"/>
                    </a:cubicBezTo>
                    <a:cubicBezTo>
                      <a:pt x="53626" y="5113"/>
                      <a:pt x="54292" y="7304"/>
                      <a:pt x="52769" y="7113"/>
                    </a:cubicBezTo>
                    <a:cubicBezTo>
                      <a:pt x="53340" y="3208"/>
                      <a:pt x="49911" y="5399"/>
                      <a:pt x="48577" y="2541"/>
                    </a:cubicBezTo>
                    <a:cubicBezTo>
                      <a:pt x="49721" y="4446"/>
                      <a:pt x="44196" y="3018"/>
                      <a:pt x="45910" y="5685"/>
                    </a:cubicBezTo>
                    <a:cubicBezTo>
                      <a:pt x="44672" y="5685"/>
                      <a:pt x="45910" y="4256"/>
                      <a:pt x="44863" y="3303"/>
                    </a:cubicBezTo>
                    <a:cubicBezTo>
                      <a:pt x="41815" y="4827"/>
                      <a:pt x="38005" y="2351"/>
                      <a:pt x="34195" y="2827"/>
                    </a:cubicBezTo>
                    <a:cubicBezTo>
                      <a:pt x="34195" y="3303"/>
                      <a:pt x="34766" y="4160"/>
                      <a:pt x="34195" y="4922"/>
                    </a:cubicBezTo>
                    <a:lnTo>
                      <a:pt x="32194" y="2351"/>
                    </a:lnTo>
                    <a:cubicBezTo>
                      <a:pt x="31432" y="2351"/>
                      <a:pt x="31528" y="5304"/>
                      <a:pt x="30099" y="3494"/>
                    </a:cubicBezTo>
                    <a:cubicBezTo>
                      <a:pt x="30099" y="3970"/>
                      <a:pt x="30099" y="4542"/>
                      <a:pt x="30099" y="4732"/>
                    </a:cubicBezTo>
                    <a:cubicBezTo>
                      <a:pt x="22574" y="2256"/>
                      <a:pt x="14764" y="6828"/>
                      <a:pt x="7048" y="2065"/>
                    </a:cubicBezTo>
                    <a:cubicBezTo>
                      <a:pt x="8096" y="3113"/>
                      <a:pt x="7048" y="3208"/>
                      <a:pt x="7048" y="3208"/>
                    </a:cubicBezTo>
                    <a:cubicBezTo>
                      <a:pt x="7048" y="3208"/>
                      <a:pt x="7048" y="4446"/>
                      <a:pt x="7048" y="5208"/>
                    </a:cubicBezTo>
                    <a:lnTo>
                      <a:pt x="3810" y="3208"/>
                    </a:lnTo>
                    <a:cubicBezTo>
                      <a:pt x="3238" y="5208"/>
                      <a:pt x="381" y="3208"/>
                      <a:pt x="0" y="5208"/>
                    </a:cubicBezTo>
                    <a:lnTo>
                      <a:pt x="1048" y="5208"/>
                    </a:lnTo>
                    <a:cubicBezTo>
                      <a:pt x="-286" y="7399"/>
                      <a:pt x="2953" y="10066"/>
                      <a:pt x="2762" y="12828"/>
                    </a:cubicBezTo>
                    <a:cubicBezTo>
                      <a:pt x="4286" y="10352"/>
                      <a:pt x="6763" y="16543"/>
                      <a:pt x="9239" y="12828"/>
                    </a:cubicBezTo>
                    <a:cubicBezTo>
                      <a:pt x="9239" y="13400"/>
                      <a:pt x="8763" y="13685"/>
                      <a:pt x="9239" y="14352"/>
                    </a:cubicBezTo>
                    <a:cubicBezTo>
                      <a:pt x="9811" y="13114"/>
                      <a:pt x="10573" y="12924"/>
                      <a:pt x="12002" y="13400"/>
                    </a:cubicBezTo>
                    <a:lnTo>
                      <a:pt x="12002" y="13400"/>
                    </a:lnTo>
                    <a:cubicBezTo>
                      <a:pt x="15430" y="13485"/>
                      <a:pt x="18831" y="14067"/>
                      <a:pt x="22098" y="15114"/>
                    </a:cubicBezTo>
                    <a:lnTo>
                      <a:pt x="22098" y="13685"/>
                    </a:lnTo>
                    <a:cubicBezTo>
                      <a:pt x="22727" y="13819"/>
                      <a:pt x="23279" y="14190"/>
                      <a:pt x="23622" y="14733"/>
                    </a:cubicBezTo>
                    <a:cubicBezTo>
                      <a:pt x="24765" y="12638"/>
                      <a:pt x="20955" y="14733"/>
                      <a:pt x="22003" y="12257"/>
                    </a:cubicBezTo>
                    <a:cubicBezTo>
                      <a:pt x="23241" y="15114"/>
                      <a:pt x="28670" y="12257"/>
                      <a:pt x="29527" y="15495"/>
                    </a:cubicBezTo>
                    <a:cubicBezTo>
                      <a:pt x="31052" y="15495"/>
                      <a:pt x="29527" y="13876"/>
                      <a:pt x="30575" y="13876"/>
                    </a:cubicBezTo>
                    <a:lnTo>
                      <a:pt x="30575" y="14829"/>
                    </a:lnTo>
                    <a:lnTo>
                      <a:pt x="30575" y="13685"/>
                    </a:lnTo>
                    <a:cubicBezTo>
                      <a:pt x="31442" y="13990"/>
                      <a:pt x="32033" y="14771"/>
                      <a:pt x="32099" y="15686"/>
                    </a:cubicBezTo>
                    <a:cubicBezTo>
                      <a:pt x="32099" y="15686"/>
                      <a:pt x="31432" y="15686"/>
                      <a:pt x="31147" y="15686"/>
                    </a:cubicBezTo>
                    <a:cubicBezTo>
                      <a:pt x="32385" y="16638"/>
                      <a:pt x="34671" y="15686"/>
                      <a:pt x="35052" y="15686"/>
                    </a:cubicBezTo>
                    <a:lnTo>
                      <a:pt x="33719" y="15114"/>
                    </a:lnTo>
                    <a:cubicBezTo>
                      <a:pt x="37595" y="16029"/>
                      <a:pt x="41548" y="16572"/>
                      <a:pt x="45529" y="16734"/>
                    </a:cubicBezTo>
                    <a:lnTo>
                      <a:pt x="45529" y="16067"/>
                    </a:lnTo>
                    <a:cubicBezTo>
                      <a:pt x="48482" y="14829"/>
                      <a:pt x="47911" y="16829"/>
                      <a:pt x="51149" y="16067"/>
                    </a:cubicBezTo>
                    <a:lnTo>
                      <a:pt x="51149" y="16067"/>
                    </a:lnTo>
                    <a:cubicBezTo>
                      <a:pt x="51768" y="15429"/>
                      <a:pt x="52645" y="15105"/>
                      <a:pt x="53530" y="15210"/>
                    </a:cubicBezTo>
                    <a:cubicBezTo>
                      <a:pt x="52769" y="15972"/>
                      <a:pt x="55054" y="16638"/>
                      <a:pt x="53530" y="17496"/>
                    </a:cubicBezTo>
                    <a:cubicBezTo>
                      <a:pt x="56769" y="16257"/>
                      <a:pt x="55150" y="16543"/>
                      <a:pt x="57245" y="14067"/>
                    </a:cubicBezTo>
                    <a:lnTo>
                      <a:pt x="57245" y="15114"/>
                    </a:lnTo>
                    <a:cubicBezTo>
                      <a:pt x="57912" y="14162"/>
                      <a:pt x="58007" y="13685"/>
                      <a:pt x="59626" y="13400"/>
                    </a:cubicBezTo>
                    <a:cubicBezTo>
                      <a:pt x="58293" y="14352"/>
                      <a:pt x="60674" y="15019"/>
                      <a:pt x="59626" y="16257"/>
                    </a:cubicBezTo>
                    <a:cubicBezTo>
                      <a:pt x="63055" y="18639"/>
                      <a:pt x="64675" y="13876"/>
                      <a:pt x="66294" y="17305"/>
                    </a:cubicBezTo>
                    <a:cubicBezTo>
                      <a:pt x="67818" y="14352"/>
                      <a:pt x="63341" y="15686"/>
                      <a:pt x="64199" y="15019"/>
                    </a:cubicBezTo>
                    <a:cubicBezTo>
                      <a:pt x="63437" y="14067"/>
                      <a:pt x="65437" y="12733"/>
                      <a:pt x="66580" y="13114"/>
                    </a:cubicBezTo>
                    <a:cubicBezTo>
                      <a:pt x="67723" y="13495"/>
                      <a:pt x="68389" y="16924"/>
                      <a:pt x="71152" y="16829"/>
                    </a:cubicBezTo>
                    <a:cubicBezTo>
                      <a:pt x="71152" y="16829"/>
                      <a:pt x="71152" y="16829"/>
                      <a:pt x="70580" y="16829"/>
                    </a:cubicBezTo>
                    <a:cubicBezTo>
                      <a:pt x="70009" y="16829"/>
                      <a:pt x="72580" y="15781"/>
                      <a:pt x="73819" y="16829"/>
                    </a:cubicBezTo>
                    <a:cubicBezTo>
                      <a:pt x="74485" y="15019"/>
                      <a:pt x="75438" y="16829"/>
                      <a:pt x="75629" y="14543"/>
                    </a:cubicBezTo>
                    <a:lnTo>
                      <a:pt x="73152" y="15114"/>
                    </a:lnTo>
                    <a:cubicBezTo>
                      <a:pt x="74581" y="14543"/>
                      <a:pt x="75914" y="11781"/>
                      <a:pt x="78200" y="13114"/>
                    </a:cubicBezTo>
                    <a:cubicBezTo>
                      <a:pt x="77857" y="13676"/>
                      <a:pt x="77410" y="14162"/>
                      <a:pt x="76867" y="14543"/>
                    </a:cubicBezTo>
                    <a:cubicBezTo>
                      <a:pt x="77533" y="15210"/>
                      <a:pt x="78200" y="14067"/>
                      <a:pt x="78867" y="14543"/>
                    </a:cubicBezTo>
                    <a:cubicBezTo>
                      <a:pt x="78867" y="16829"/>
                      <a:pt x="75819" y="15019"/>
                      <a:pt x="74295" y="16734"/>
                    </a:cubicBezTo>
                    <a:cubicBezTo>
                      <a:pt x="75057" y="17781"/>
                      <a:pt x="77153" y="15114"/>
                      <a:pt x="76391" y="17591"/>
                    </a:cubicBezTo>
                    <a:cubicBezTo>
                      <a:pt x="77533" y="14447"/>
                      <a:pt x="79153" y="17591"/>
                      <a:pt x="80963" y="15591"/>
                    </a:cubicBezTo>
                    <a:lnTo>
                      <a:pt x="80963" y="16924"/>
                    </a:lnTo>
                    <a:cubicBezTo>
                      <a:pt x="80963" y="16924"/>
                      <a:pt x="81820" y="16067"/>
                      <a:pt x="82391" y="16162"/>
                    </a:cubicBezTo>
                    <a:lnTo>
                      <a:pt x="81439" y="17972"/>
                    </a:lnTo>
                    <a:cubicBezTo>
                      <a:pt x="82867" y="16353"/>
                      <a:pt x="84296" y="19305"/>
                      <a:pt x="85725" y="18448"/>
                    </a:cubicBezTo>
                    <a:cubicBezTo>
                      <a:pt x="82677" y="18448"/>
                      <a:pt x="85058" y="16734"/>
                      <a:pt x="83820" y="15781"/>
                    </a:cubicBezTo>
                    <a:cubicBezTo>
                      <a:pt x="87439" y="13876"/>
                      <a:pt x="85916" y="19401"/>
                      <a:pt x="90011" y="18734"/>
                    </a:cubicBezTo>
                    <a:cubicBezTo>
                      <a:pt x="90011" y="18734"/>
                      <a:pt x="87916" y="17876"/>
                      <a:pt x="88868" y="17210"/>
                    </a:cubicBezTo>
                    <a:cubicBezTo>
                      <a:pt x="89773" y="17515"/>
                      <a:pt x="90564" y="18077"/>
                      <a:pt x="91154" y="18829"/>
                    </a:cubicBezTo>
                    <a:cubicBezTo>
                      <a:pt x="93917" y="18829"/>
                      <a:pt x="91154" y="17400"/>
                      <a:pt x="91916" y="16543"/>
                    </a:cubicBezTo>
                    <a:cubicBezTo>
                      <a:pt x="92774" y="18162"/>
                      <a:pt x="93250" y="15781"/>
                      <a:pt x="94393" y="15305"/>
                    </a:cubicBezTo>
                    <a:lnTo>
                      <a:pt x="94393" y="16638"/>
                    </a:lnTo>
                    <a:cubicBezTo>
                      <a:pt x="97441" y="17591"/>
                      <a:pt x="95155" y="13781"/>
                      <a:pt x="98012" y="14829"/>
                    </a:cubicBezTo>
                    <a:lnTo>
                      <a:pt x="96774" y="16829"/>
                    </a:lnTo>
                    <a:lnTo>
                      <a:pt x="98298" y="16257"/>
                    </a:lnTo>
                    <a:lnTo>
                      <a:pt x="98298" y="17876"/>
                    </a:lnTo>
                    <a:cubicBezTo>
                      <a:pt x="99822" y="16734"/>
                      <a:pt x="100393" y="17019"/>
                      <a:pt x="101917" y="17876"/>
                    </a:cubicBezTo>
                    <a:cubicBezTo>
                      <a:pt x="101537" y="16838"/>
                      <a:pt x="102079" y="15695"/>
                      <a:pt x="103118" y="15314"/>
                    </a:cubicBezTo>
                    <a:cubicBezTo>
                      <a:pt x="103251" y="15267"/>
                      <a:pt x="103394" y="15229"/>
                      <a:pt x="103537" y="15210"/>
                    </a:cubicBezTo>
                    <a:cubicBezTo>
                      <a:pt x="104489" y="16067"/>
                      <a:pt x="102965" y="16543"/>
                      <a:pt x="104966" y="16353"/>
                    </a:cubicBezTo>
                    <a:cubicBezTo>
                      <a:pt x="104489" y="17305"/>
                      <a:pt x="104013" y="18353"/>
                      <a:pt x="103156" y="17114"/>
                    </a:cubicBezTo>
                    <a:cubicBezTo>
                      <a:pt x="103156" y="17114"/>
                      <a:pt x="103156" y="17972"/>
                      <a:pt x="102679" y="18448"/>
                    </a:cubicBezTo>
                    <a:cubicBezTo>
                      <a:pt x="102203" y="18924"/>
                      <a:pt x="105156" y="18448"/>
                      <a:pt x="105918" y="18448"/>
                    </a:cubicBezTo>
                    <a:lnTo>
                      <a:pt x="105156" y="18448"/>
                    </a:lnTo>
                    <a:lnTo>
                      <a:pt x="108013" y="16543"/>
                    </a:lnTo>
                    <a:cubicBezTo>
                      <a:pt x="108013" y="17019"/>
                      <a:pt x="108013" y="17496"/>
                      <a:pt x="108013" y="17876"/>
                    </a:cubicBezTo>
                    <a:cubicBezTo>
                      <a:pt x="108013" y="18258"/>
                      <a:pt x="108966" y="17114"/>
                      <a:pt x="109823" y="16924"/>
                    </a:cubicBezTo>
                    <a:cubicBezTo>
                      <a:pt x="110680" y="16734"/>
                      <a:pt x="109823" y="19305"/>
                      <a:pt x="108490" y="19877"/>
                    </a:cubicBezTo>
                    <a:lnTo>
                      <a:pt x="111157" y="18543"/>
                    </a:lnTo>
                    <a:cubicBezTo>
                      <a:pt x="111157" y="19115"/>
                      <a:pt x="112585" y="19972"/>
                      <a:pt x="112204" y="20353"/>
                    </a:cubicBezTo>
                    <a:cubicBezTo>
                      <a:pt x="113729" y="21020"/>
                      <a:pt x="115919" y="18162"/>
                      <a:pt x="117920" y="19020"/>
                    </a:cubicBezTo>
                    <a:cubicBezTo>
                      <a:pt x="118091" y="18743"/>
                      <a:pt x="118367" y="18534"/>
                      <a:pt x="118681" y="18448"/>
                    </a:cubicBezTo>
                    <a:cubicBezTo>
                      <a:pt x="120491" y="18448"/>
                      <a:pt x="122206" y="20067"/>
                      <a:pt x="124396" y="18448"/>
                    </a:cubicBezTo>
                    <a:lnTo>
                      <a:pt x="125635" y="20448"/>
                    </a:lnTo>
                    <a:cubicBezTo>
                      <a:pt x="127445" y="19972"/>
                      <a:pt x="123920" y="17876"/>
                      <a:pt x="126873" y="17114"/>
                    </a:cubicBezTo>
                    <a:cubicBezTo>
                      <a:pt x="129826" y="16353"/>
                      <a:pt x="127635" y="18829"/>
                      <a:pt x="128397" y="19401"/>
                    </a:cubicBezTo>
                    <a:cubicBezTo>
                      <a:pt x="129350" y="18448"/>
                      <a:pt x="131159" y="16257"/>
                      <a:pt x="133064" y="17972"/>
                    </a:cubicBezTo>
                    <a:cubicBezTo>
                      <a:pt x="132207" y="19020"/>
                      <a:pt x="131731" y="18734"/>
                      <a:pt x="131254" y="18829"/>
                    </a:cubicBezTo>
                    <a:close/>
                    <a:moveTo>
                      <a:pt x="152686" y="17972"/>
                    </a:moveTo>
                    <a:cubicBezTo>
                      <a:pt x="152686" y="17972"/>
                      <a:pt x="151447" y="19210"/>
                      <a:pt x="151162" y="17972"/>
                    </a:cubicBezTo>
                    <a:cubicBezTo>
                      <a:pt x="150876" y="16734"/>
                      <a:pt x="151924" y="17496"/>
                      <a:pt x="152591" y="17972"/>
                    </a:cubicBezTo>
                    <a:close/>
                    <a:moveTo>
                      <a:pt x="185356" y="14543"/>
                    </a:moveTo>
                    <a:cubicBezTo>
                      <a:pt x="185356" y="14543"/>
                      <a:pt x="184595" y="14543"/>
                      <a:pt x="184023" y="14543"/>
                    </a:cubicBezTo>
                    <a:cubicBezTo>
                      <a:pt x="184413" y="14352"/>
                      <a:pt x="184871" y="14352"/>
                      <a:pt x="185261" y="14543"/>
                    </a:cubicBezTo>
                    <a:close/>
                    <a:moveTo>
                      <a:pt x="276225" y="5018"/>
                    </a:moveTo>
                    <a:lnTo>
                      <a:pt x="276225" y="5018"/>
                    </a:lnTo>
                    <a:cubicBezTo>
                      <a:pt x="275177" y="4256"/>
                      <a:pt x="275558" y="4446"/>
                      <a:pt x="276130" y="4732"/>
                    </a:cubicBezTo>
                    <a:close/>
                    <a:moveTo>
                      <a:pt x="278225" y="5589"/>
                    </a:moveTo>
                    <a:lnTo>
                      <a:pt x="278225" y="5018"/>
                    </a:lnTo>
                    <a:cubicBezTo>
                      <a:pt x="278225" y="5018"/>
                      <a:pt x="277654" y="5018"/>
                      <a:pt x="277178" y="5018"/>
                    </a:cubicBezTo>
                    <a:cubicBezTo>
                      <a:pt x="276701" y="5018"/>
                      <a:pt x="277559" y="5685"/>
                      <a:pt x="278130" y="5304"/>
                    </a:cubicBezTo>
                    <a:close/>
                    <a:moveTo>
                      <a:pt x="71247" y="6161"/>
                    </a:moveTo>
                    <a:lnTo>
                      <a:pt x="71247" y="6161"/>
                    </a:lnTo>
                    <a:cubicBezTo>
                      <a:pt x="70675" y="6637"/>
                      <a:pt x="70961" y="6351"/>
                      <a:pt x="71152" y="58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7" name="任意多边形: 形状 936">
                <a:extLst>
                  <a:ext uri="{FF2B5EF4-FFF2-40B4-BE49-F238E27FC236}">
                    <a16:creationId xmlns:a16="http://schemas.microsoft.com/office/drawing/2014/main" id="{5E0D8B2B-E921-074E-9AC7-EE0BDD3ACC8D}"/>
                  </a:ext>
                </a:extLst>
              </p:cNvPr>
              <p:cNvSpPr/>
              <p:nvPr/>
            </p:nvSpPr>
            <p:spPr>
              <a:xfrm>
                <a:off x="7969007" y="2478098"/>
                <a:ext cx="42" cy="762"/>
              </a:xfrm>
              <a:custGeom>
                <a:avLst/>
                <a:gdLst>
                  <a:gd name="connsiteX0" fmla="*/ 43 w 42"/>
                  <a:gd name="connsiteY0" fmla="*/ 762 h 762"/>
                  <a:gd name="connsiteX1" fmla="*/ 43 w 42"/>
                  <a:gd name="connsiteY1" fmla="*/ 0 h 762"/>
                  <a:gd name="connsiteX2" fmla="*/ 43 w 42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762">
                    <a:moveTo>
                      <a:pt x="43" y="762"/>
                    </a:moveTo>
                    <a:cubicBezTo>
                      <a:pt x="-14" y="514"/>
                      <a:pt x="-14" y="248"/>
                      <a:pt x="43" y="0"/>
                    </a:cubicBezTo>
                    <a:lnTo>
                      <a:pt x="43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8" name="任意多边形: 形状 937">
                <a:extLst>
                  <a:ext uri="{FF2B5EF4-FFF2-40B4-BE49-F238E27FC236}">
                    <a16:creationId xmlns:a16="http://schemas.microsoft.com/office/drawing/2014/main" id="{F91D9457-547C-B31B-13F7-B511FBB5846E}"/>
                  </a:ext>
                </a:extLst>
              </p:cNvPr>
              <p:cNvSpPr/>
              <p:nvPr/>
            </p:nvSpPr>
            <p:spPr>
              <a:xfrm>
                <a:off x="7905327" y="248171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9" name="任意多边形: 形状 938">
                <a:extLst>
                  <a:ext uri="{FF2B5EF4-FFF2-40B4-BE49-F238E27FC236}">
                    <a16:creationId xmlns:a16="http://schemas.microsoft.com/office/drawing/2014/main" id="{9B8293D0-2490-6B87-ACDB-9806BFE358A6}"/>
                  </a:ext>
                </a:extLst>
              </p:cNvPr>
              <p:cNvSpPr/>
              <p:nvPr/>
            </p:nvSpPr>
            <p:spPr>
              <a:xfrm>
                <a:off x="8034962" y="2478670"/>
                <a:ext cx="762" cy="762"/>
              </a:xfrm>
              <a:custGeom>
                <a:avLst/>
                <a:gdLst>
                  <a:gd name="connsiteX0" fmla="*/ 762 w 762"/>
                  <a:gd name="connsiteY0" fmla="*/ 762 h 762"/>
                  <a:gd name="connsiteX1" fmla="*/ 0 w 762"/>
                  <a:gd name="connsiteY1" fmla="*/ 0 h 762"/>
                  <a:gd name="connsiteX2" fmla="*/ 762 w 762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762">
                    <a:moveTo>
                      <a:pt x="762" y="762"/>
                    </a:moveTo>
                    <a:cubicBezTo>
                      <a:pt x="438" y="591"/>
                      <a:pt x="172" y="324"/>
                      <a:pt x="0" y="0"/>
                    </a:cubicBezTo>
                    <a:cubicBezTo>
                      <a:pt x="0" y="0"/>
                      <a:pt x="191" y="667"/>
                      <a:pt x="762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0" name="任意多边形: 形状 939">
                <a:extLst>
                  <a:ext uri="{FF2B5EF4-FFF2-40B4-BE49-F238E27FC236}">
                    <a16:creationId xmlns:a16="http://schemas.microsoft.com/office/drawing/2014/main" id="{0EC358B1-CC8D-224D-F5C4-1B8F124FCFB3}"/>
                  </a:ext>
                </a:extLst>
              </p:cNvPr>
              <p:cNvSpPr/>
              <p:nvPr/>
            </p:nvSpPr>
            <p:spPr>
              <a:xfrm>
                <a:off x="8074587" y="2465049"/>
                <a:ext cx="1265" cy="9525"/>
              </a:xfrm>
              <a:custGeom>
                <a:avLst/>
                <a:gdLst>
                  <a:gd name="connsiteX0" fmla="*/ 1238 w 1265"/>
                  <a:gd name="connsiteY0" fmla="*/ 0 h 9525"/>
                  <a:gd name="connsiteX1" fmla="*/ 0 w 1265"/>
                  <a:gd name="connsiteY1" fmla="*/ 0 h 9525"/>
                  <a:gd name="connsiteX2" fmla="*/ 1143 w 1265"/>
                  <a:gd name="connsiteY2" fmla="*/ 0 h 9525"/>
                  <a:gd name="connsiteX3" fmla="*/ 1238 w 126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" h="9525">
                    <a:moveTo>
                      <a:pt x="1238" y="0"/>
                    </a:moveTo>
                    <a:lnTo>
                      <a:pt x="0" y="0"/>
                    </a:lnTo>
                    <a:cubicBezTo>
                      <a:pt x="571" y="0"/>
                      <a:pt x="762" y="0"/>
                      <a:pt x="1143" y="0"/>
                    </a:cubicBezTo>
                    <a:cubicBezTo>
                      <a:pt x="1524" y="0"/>
                      <a:pt x="857" y="0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1" name="任意多边形: 形状 940">
                <a:extLst>
                  <a:ext uri="{FF2B5EF4-FFF2-40B4-BE49-F238E27FC236}">
                    <a16:creationId xmlns:a16="http://schemas.microsoft.com/office/drawing/2014/main" id="{F883545B-144D-00D6-ABFD-0684BDFCACE8}"/>
                  </a:ext>
                </a:extLst>
              </p:cNvPr>
              <p:cNvSpPr/>
              <p:nvPr/>
            </p:nvSpPr>
            <p:spPr>
              <a:xfrm>
                <a:off x="8086133" y="2473107"/>
                <a:ext cx="931" cy="704"/>
              </a:xfrm>
              <a:custGeom>
                <a:avLst/>
                <a:gdLst>
                  <a:gd name="connsiteX0" fmla="*/ 360 w 931"/>
                  <a:gd name="connsiteY0" fmla="*/ 705 h 704"/>
                  <a:gd name="connsiteX1" fmla="*/ 931 w 931"/>
                  <a:gd name="connsiteY1" fmla="*/ 705 h 704"/>
                  <a:gd name="connsiteX2" fmla="*/ 931 w 931"/>
                  <a:gd name="connsiteY2" fmla="*/ 38 h 704"/>
                  <a:gd name="connsiteX3" fmla="*/ 360 w 931"/>
                  <a:gd name="connsiteY3" fmla="*/ 705 h 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1" h="704">
                    <a:moveTo>
                      <a:pt x="360" y="705"/>
                    </a:moveTo>
                    <a:cubicBezTo>
                      <a:pt x="360" y="705"/>
                      <a:pt x="360" y="705"/>
                      <a:pt x="931" y="705"/>
                    </a:cubicBezTo>
                    <a:lnTo>
                      <a:pt x="931" y="38"/>
                    </a:lnTo>
                    <a:cubicBezTo>
                      <a:pt x="169" y="-152"/>
                      <a:pt x="-402" y="419"/>
                      <a:pt x="360" y="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2" name="任意多边形: 形状 941">
                <a:extLst>
                  <a:ext uri="{FF2B5EF4-FFF2-40B4-BE49-F238E27FC236}">
                    <a16:creationId xmlns:a16="http://schemas.microsoft.com/office/drawing/2014/main" id="{28321025-0821-C0FD-A065-B25441D5157B}"/>
                  </a:ext>
                </a:extLst>
              </p:cNvPr>
              <p:cNvSpPr/>
              <p:nvPr/>
            </p:nvSpPr>
            <p:spPr>
              <a:xfrm>
                <a:off x="8076968" y="2469156"/>
                <a:ext cx="2095" cy="1038"/>
              </a:xfrm>
              <a:custGeom>
                <a:avLst/>
                <a:gdLst>
                  <a:gd name="connsiteX0" fmla="*/ 0 w 2095"/>
                  <a:gd name="connsiteY0" fmla="*/ 179 h 1038"/>
                  <a:gd name="connsiteX1" fmla="*/ 1714 w 2095"/>
                  <a:gd name="connsiteY1" fmla="*/ 751 h 1038"/>
                  <a:gd name="connsiteX2" fmla="*/ 1714 w 2095"/>
                  <a:gd name="connsiteY2" fmla="*/ 751 h 1038"/>
                  <a:gd name="connsiteX3" fmla="*/ 0 w 2095"/>
                  <a:gd name="connsiteY3" fmla="*/ 179 h 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" h="1038">
                    <a:moveTo>
                      <a:pt x="0" y="179"/>
                    </a:moveTo>
                    <a:cubicBezTo>
                      <a:pt x="0" y="1418"/>
                      <a:pt x="857" y="1037"/>
                      <a:pt x="1714" y="751"/>
                    </a:cubicBezTo>
                    <a:cubicBezTo>
                      <a:pt x="2572" y="465"/>
                      <a:pt x="1714" y="751"/>
                      <a:pt x="1714" y="751"/>
                    </a:cubicBezTo>
                    <a:cubicBezTo>
                      <a:pt x="1810" y="-488"/>
                      <a:pt x="953" y="179"/>
                      <a:pt x="0" y="1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3" name="任意多边形: 形状 942">
                <a:extLst>
                  <a:ext uri="{FF2B5EF4-FFF2-40B4-BE49-F238E27FC236}">
                    <a16:creationId xmlns:a16="http://schemas.microsoft.com/office/drawing/2014/main" id="{8A4311D9-517D-A2D7-61E0-BD050BD8B468}"/>
                  </a:ext>
                </a:extLst>
              </p:cNvPr>
              <p:cNvSpPr/>
              <p:nvPr/>
            </p:nvSpPr>
            <p:spPr>
              <a:xfrm>
                <a:off x="8078873" y="2469819"/>
                <a:ext cx="869" cy="468"/>
              </a:xfrm>
              <a:custGeom>
                <a:avLst/>
                <a:gdLst>
                  <a:gd name="connsiteX0" fmla="*/ 0 w 869"/>
                  <a:gd name="connsiteY0" fmla="*/ 469 h 468"/>
                  <a:gd name="connsiteX1" fmla="*/ 857 w 869"/>
                  <a:gd name="connsiteY1" fmla="*/ 469 h 468"/>
                  <a:gd name="connsiteX2" fmla="*/ 0 w 869"/>
                  <a:gd name="connsiteY2" fmla="*/ 469 h 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" h="468">
                    <a:moveTo>
                      <a:pt x="0" y="469"/>
                    </a:moveTo>
                    <a:lnTo>
                      <a:pt x="857" y="469"/>
                    </a:lnTo>
                    <a:cubicBezTo>
                      <a:pt x="953" y="-484"/>
                      <a:pt x="476" y="278"/>
                      <a:pt x="0" y="4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4" name="任意多边形: 形状 943">
                <a:extLst>
                  <a:ext uri="{FF2B5EF4-FFF2-40B4-BE49-F238E27FC236}">
                    <a16:creationId xmlns:a16="http://schemas.microsoft.com/office/drawing/2014/main" id="{517DF53D-F417-C199-60A9-F96B03D0945D}"/>
                  </a:ext>
                </a:extLst>
              </p:cNvPr>
              <p:cNvSpPr/>
              <p:nvPr/>
            </p:nvSpPr>
            <p:spPr>
              <a:xfrm>
                <a:off x="8067231" y="2465217"/>
                <a:ext cx="1386" cy="1566"/>
              </a:xfrm>
              <a:custGeom>
                <a:avLst/>
                <a:gdLst>
                  <a:gd name="connsiteX0" fmla="*/ 783 w 1386"/>
                  <a:gd name="connsiteY0" fmla="*/ 1452 h 1566"/>
                  <a:gd name="connsiteX1" fmla="*/ 1354 w 1386"/>
                  <a:gd name="connsiteY1" fmla="*/ 404 h 1566"/>
                  <a:gd name="connsiteX2" fmla="*/ 783 w 1386"/>
                  <a:gd name="connsiteY2" fmla="*/ 1452 h 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6" h="1566">
                    <a:moveTo>
                      <a:pt x="783" y="1452"/>
                    </a:moveTo>
                    <a:cubicBezTo>
                      <a:pt x="1259" y="1452"/>
                      <a:pt x="783" y="-72"/>
                      <a:pt x="1354" y="404"/>
                    </a:cubicBezTo>
                    <a:cubicBezTo>
                      <a:pt x="1735" y="-1120"/>
                      <a:pt x="-1408" y="2214"/>
                      <a:pt x="783" y="14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5" name="任意多边形: 形状 944">
                <a:extLst>
                  <a:ext uri="{FF2B5EF4-FFF2-40B4-BE49-F238E27FC236}">
                    <a16:creationId xmlns:a16="http://schemas.microsoft.com/office/drawing/2014/main" id="{0AD25E63-7170-62D1-3122-0969F7E4EA92}"/>
                  </a:ext>
                </a:extLst>
              </p:cNvPr>
              <p:cNvSpPr/>
              <p:nvPr/>
            </p:nvSpPr>
            <p:spPr>
              <a:xfrm>
                <a:off x="8076873" y="2472193"/>
                <a:ext cx="761" cy="1524"/>
              </a:xfrm>
              <a:custGeom>
                <a:avLst/>
                <a:gdLst>
                  <a:gd name="connsiteX0" fmla="*/ 762 w 761"/>
                  <a:gd name="connsiteY0" fmla="*/ 1524 h 1524"/>
                  <a:gd name="connsiteX1" fmla="*/ 476 w 761"/>
                  <a:gd name="connsiteY1" fmla="*/ 0 h 1524"/>
                  <a:gd name="connsiteX2" fmla="*/ 0 w 761"/>
                  <a:gd name="connsiteY2" fmla="*/ 1238 h 1524"/>
                  <a:gd name="connsiteX3" fmla="*/ 762 w 761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1524">
                    <a:moveTo>
                      <a:pt x="762" y="1524"/>
                    </a:moveTo>
                    <a:lnTo>
                      <a:pt x="476" y="0"/>
                    </a:lnTo>
                    <a:lnTo>
                      <a:pt x="0" y="1238"/>
                    </a:lnTo>
                    <a:lnTo>
                      <a:pt x="762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6" name="任意多边形: 形状 945">
                <a:extLst>
                  <a:ext uri="{FF2B5EF4-FFF2-40B4-BE49-F238E27FC236}">
                    <a16:creationId xmlns:a16="http://schemas.microsoft.com/office/drawing/2014/main" id="{3F059709-7C0D-984A-E924-ECBD3D225270}"/>
                  </a:ext>
                </a:extLst>
              </p:cNvPr>
              <p:cNvSpPr/>
              <p:nvPr/>
            </p:nvSpPr>
            <p:spPr>
              <a:xfrm>
                <a:off x="8071158" y="2472002"/>
                <a:ext cx="1333" cy="571"/>
              </a:xfrm>
              <a:custGeom>
                <a:avLst/>
                <a:gdLst>
                  <a:gd name="connsiteX0" fmla="*/ 0 w 1333"/>
                  <a:gd name="connsiteY0" fmla="*/ 571 h 571"/>
                  <a:gd name="connsiteX1" fmla="*/ 1333 w 1333"/>
                  <a:gd name="connsiteY1" fmla="*/ 571 h 571"/>
                  <a:gd name="connsiteX2" fmla="*/ 1333 w 1333"/>
                  <a:gd name="connsiteY2" fmla="*/ 0 h 571"/>
                  <a:gd name="connsiteX3" fmla="*/ 0 w 1333"/>
                  <a:gd name="connsiteY3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571">
                    <a:moveTo>
                      <a:pt x="0" y="571"/>
                    </a:moveTo>
                    <a:lnTo>
                      <a:pt x="1333" y="571"/>
                    </a:lnTo>
                    <a:cubicBezTo>
                      <a:pt x="1248" y="391"/>
                      <a:pt x="1248" y="181"/>
                      <a:pt x="1333" y="0"/>
                    </a:cubicBezTo>
                    <a:cubicBezTo>
                      <a:pt x="571" y="476"/>
                      <a:pt x="0" y="191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7" name="任意多边形: 形状 946">
                <a:extLst>
                  <a:ext uri="{FF2B5EF4-FFF2-40B4-BE49-F238E27FC236}">
                    <a16:creationId xmlns:a16="http://schemas.microsoft.com/office/drawing/2014/main" id="{E33137B9-8467-6834-50D7-3D36A6832635}"/>
                  </a:ext>
                </a:extLst>
              </p:cNvPr>
              <p:cNvSpPr/>
              <p:nvPr/>
            </p:nvSpPr>
            <p:spPr>
              <a:xfrm>
                <a:off x="8072586" y="2472414"/>
                <a:ext cx="1143" cy="178"/>
              </a:xfrm>
              <a:custGeom>
                <a:avLst/>
                <a:gdLst>
                  <a:gd name="connsiteX0" fmla="*/ 0 w 1143"/>
                  <a:gd name="connsiteY0" fmla="*/ 64 h 178"/>
                  <a:gd name="connsiteX1" fmla="*/ 1143 w 1143"/>
                  <a:gd name="connsiteY1" fmla="*/ 64 h 178"/>
                  <a:gd name="connsiteX2" fmla="*/ 0 w 1143"/>
                  <a:gd name="connsiteY2" fmla="*/ 64 h 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" h="178">
                    <a:moveTo>
                      <a:pt x="0" y="64"/>
                    </a:moveTo>
                    <a:cubicBezTo>
                      <a:pt x="362" y="217"/>
                      <a:pt x="781" y="217"/>
                      <a:pt x="1143" y="64"/>
                    </a:cubicBezTo>
                    <a:cubicBezTo>
                      <a:pt x="762" y="-21"/>
                      <a:pt x="371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8" name="任意多边形: 形状 947">
                <a:extLst>
                  <a:ext uri="{FF2B5EF4-FFF2-40B4-BE49-F238E27FC236}">
                    <a16:creationId xmlns:a16="http://schemas.microsoft.com/office/drawing/2014/main" id="{E9CD5F1D-95EB-5F63-B67A-653195AF1224}"/>
                  </a:ext>
                </a:extLst>
              </p:cNvPr>
              <p:cNvSpPr/>
              <p:nvPr/>
            </p:nvSpPr>
            <p:spPr>
              <a:xfrm>
                <a:off x="8074396" y="2473717"/>
                <a:ext cx="1333" cy="380"/>
              </a:xfrm>
              <a:custGeom>
                <a:avLst/>
                <a:gdLst>
                  <a:gd name="connsiteX0" fmla="*/ 1333 w 1333"/>
                  <a:gd name="connsiteY0" fmla="*/ 381 h 380"/>
                  <a:gd name="connsiteX1" fmla="*/ 953 w 1333"/>
                  <a:gd name="connsiteY1" fmla="*/ 95 h 380"/>
                  <a:gd name="connsiteX2" fmla="*/ 0 w 1333"/>
                  <a:gd name="connsiteY2" fmla="*/ 0 h 380"/>
                  <a:gd name="connsiteX3" fmla="*/ 1333 w 1333"/>
                  <a:gd name="connsiteY3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380">
                    <a:moveTo>
                      <a:pt x="1333" y="381"/>
                    </a:moveTo>
                    <a:lnTo>
                      <a:pt x="953" y="95"/>
                    </a:lnTo>
                    <a:lnTo>
                      <a:pt x="0" y="0"/>
                    </a:lnTo>
                    <a:lnTo>
                      <a:pt x="1333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9" name="任意多边形: 形状 948">
                <a:extLst>
                  <a:ext uri="{FF2B5EF4-FFF2-40B4-BE49-F238E27FC236}">
                    <a16:creationId xmlns:a16="http://schemas.microsoft.com/office/drawing/2014/main" id="{93128CE6-9489-DE69-0539-16F0B849DFCF}"/>
                  </a:ext>
                </a:extLst>
              </p:cNvPr>
              <p:cNvSpPr/>
              <p:nvPr/>
            </p:nvSpPr>
            <p:spPr>
              <a:xfrm>
                <a:off x="8054489" y="2472288"/>
                <a:ext cx="1592" cy="1078"/>
              </a:xfrm>
              <a:custGeom>
                <a:avLst/>
                <a:gdLst>
                  <a:gd name="connsiteX0" fmla="*/ 1524 w 1592"/>
                  <a:gd name="connsiteY0" fmla="*/ 0 h 1078"/>
                  <a:gd name="connsiteX1" fmla="*/ 0 w 1592"/>
                  <a:gd name="connsiteY1" fmla="*/ 476 h 1078"/>
                  <a:gd name="connsiteX2" fmla="*/ 762 w 1592"/>
                  <a:gd name="connsiteY2" fmla="*/ 1048 h 1078"/>
                  <a:gd name="connsiteX3" fmla="*/ 1524 w 1592"/>
                  <a:gd name="connsiteY3" fmla="*/ 0 h 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" h="1078">
                    <a:moveTo>
                      <a:pt x="1524" y="0"/>
                    </a:moveTo>
                    <a:lnTo>
                      <a:pt x="0" y="476"/>
                    </a:lnTo>
                    <a:cubicBezTo>
                      <a:pt x="0" y="476"/>
                      <a:pt x="0" y="1238"/>
                      <a:pt x="762" y="1048"/>
                    </a:cubicBezTo>
                    <a:cubicBezTo>
                      <a:pt x="1524" y="857"/>
                      <a:pt x="1714" y="476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0" name="任意多边形: 形状 949">
                <a:extLst>
                  <a:ext uri="{FF2B5EF4-FFF2-40B4-BE49-F238E27FC236}">
                    <a16:creationId xmlns:a16="http://schemas.microsoft.com/office/drawing/2014/main" id="{285A3684-BAEA-AB8C-F36B-8C50A04BB4B7}"/>
                  </a:ext>
                </a:extLst>
              </p:cNvPr>
              <p:cNvSpPr/>
              <p:nvPr/>
            </p:nvSpPr>
            <p:spPr>
              <a:xfrm>
                <a:off x="8059918" y="2475241"/>
                <a:ext cx="666" cy="1809"/>
              </a:xfrm>
              <a:custGeom>
                <a:avLst/>
                <a:gdLst>
                  <a:gd name="connsiteX0" fmla="*/ 667 w 666"/>
                  <a:gd name="connsiteY0" fmla="*/ 1048 h 1809"/>
                  <a:gd name="connsiteX1" fmla="*/ 0 w 666"/>
                  <a:gd name="connsiteY1" fmla="*/ 0 h 1809"/>
                  <a:gd name="connsiteX2" fmla="*/ 0 w 666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1809">
                    <a:moveTo>
                      <a:pt x="667" y="1048"/>
                    </a:moveTo>
                    <a:cubicBezTo>
                      <a:pt x="667" y="1048"/>
                      <a:pt x="667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1" name="任意多边形: 形状 950">
                <a:extLst>
                  <a:ext uri="{FF2B5EF4-FFF2-40B4-BE49-F238E27FC236}">
                    <a16:creationId xmlns:a16="http://schemas.microsoft.com/office/drawing/2014/main" id="{4DE5FF5E-5222-58D5-59F0-1F3DA9325857}"/>
                  </a:ext>
                </a:extLst>
              </p:cNvPr>
              <p:cNvSpPr/>
              <p:nvPr/>
            </p:nvSpPr>
            <p:spPr>
              <a:xfrm>
                <a:off x="8055134" y="2476765"/>
                <a:ext cx="1588" cy="1340"/>
              </a:xfrm>
              <a:custGeom>
                <a:avLst/>
                <a:gdLst>
                  <a:gd name="connsiteX0" fmla="*/ 974 w 1588"/>
                  <a:gd name="connsiteY0" fmla="*/ 0 h 1340"/>
                  <a:gd name="connsiteX1" fmla="*/ 974 w 1588"/>
                  <a:gd name="connsiteY1" fmla="*/ 1333 h 1340"/>
                  <a:gd name="connsiteX2" fmla="*/ 974 w 1588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8" h="1340">
                    <a:moveTo>
                      <a:pt x="974" y="0"/>
                    </a:moveTo>
                    <a:cubicBezTo>
                      <a:pt x="974" y="476"/>
                      <a:pt x="-1217" y="1429"/>
                      <a:pt x="974" y="1333"/>
                    </a:cubicBezTo>
                    <a:cubicBezTo>
                      <a:pt x="878" y="857"/>
                      <a:pt x="2402" y="381"/>
                      <a:pt x="9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2" name="任意多边形: 形状 951">
                <a:extLst>
                  <a:ext uri="{FF2B5EF4-FFF2-40B4-BE49-F238E27FC236}">
                    <a16:creationId xmlns:a16="http://schemas.microsoft.com/office/drawing/2014/main" id="{7F4D578D-B4BE-F239-9693-7D4EBE9BC849}"/>
                  </a:ext>
                </a:extLst>
              </p:cNvPr>
              <p:cNvSpPr/>
              <p:nvPr/>
            </p:nvSpPr>
            <p:spPr>
              <a:xfrm>
                <a:off x="8033438" y="2471431"/>
                <a:ext cx="381" cy="3047"/>
              </a:xfrm>
              <a:custGeom>
                <a:avLst/>
                <a:gdLst>
                  <a:gd name="connsiteX0" fmla="*/ 0 w 381"/>
                  <a:gd name="connsiteY0" fmla="*/ 3048 h 3047"/>
                  <a:gd name="connsiteX1" fmla="*/ 381 w 381"/>
                  <a:gd name="connsiteY1" fmla="*/ 2953 h 3047"/>
                  <a:gd name="connsiteX2" fmla="*/ 286 w 381"/>
                  <a:gd name="connsiteY2" fmla="*/ 0 h 3047"/>
                  <a:gd name="connsiteX3" fmla="*/ 0 w 381"/>
                  <a:gd name="connsiteY3" fmla="*/ 3048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" h="3047">
                    <a:moveTo>
                      <a:pt x="0" y="3048"/>
                    </a:moveTo>
                    <a:lnTo>
                      <a:pt x="381" y="2953"/>
                    </a:lnTo>
                    <a:lnTo>
                      <a:pt x="286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3" name="任意多边形: 形状 952">
                <a:extLst>
                  <a:ext uri="{FF2B5EF4-FFF2-40B4-BE49-F238E27FC236}">
                    <a16:creationId xmlns:a16="http://schemas.microsoft.com/office/drawing/2014/main" id="{02CDCBE8-86D8-9E59-513B-0CD972610522}"/>
                  </a:ext>
                </a:extLst>
              </p:cNvPr>
              <p:cNvSpPr/>
              <p:nvPr/>
            </p:nvSpPr>
            <p:spPr>
              <a:xfrm>
                <a:off x="8013212" y="2479337"/>
                <a:ext cx="2224" cy="2397"/>
              </a:xfrm>
              <a:custGeom>
                <a:avLst/>
                <a:gdLst>
                  <a:gd name="connsiteX0" fmla="*/ 224 w 2224"/>
                  <a:gd name="connsiteY0" fmla="*/ 2286 h 2397"/>
                  <a:gd name="connsiteX1" fmla="*/ 2224 w 2224"/>
                  <a:gd name="connsiteY1" fmla="*/ 1333 h 2397"/>
                  <a:gd name="connsiteX2" fmla="*/ 1367 w 2224"/>
                  <a:gd name="connsiteY2" fmla="*/ 0 h 2397"/>
                  <a:gd name="connsiteX3" fmla="*/ 224 w 2224"/>
                  <a:gd name="connsiteY3" fmla="*/ 2286 h 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4" h="2397">
                    <a:moveTo>
                      <a:pt x="224" y="2286"/>
                    </a:moveTo>
                    <a:cubicBezTo>
                      <a:pt x="1939" y="2953"/>
                      <a:pt x="224" y="381"/>
                      <a:pt x="2224" y="1333"/>
                    </a:cubicBezTo>
                    <a:cubicBezTo>
                      <a:pt x="2224" y="571"/>
                      <a:pt x="891" y="571"/>
                      <a:pt x="1367" y="0"/>
                    </a:cubicBezTo>
                    <a:cubicBezTo>
                      <a:pt x="224" y="667"/>
                      <a:pt x="-347" y="286"/>
                      <a:pt x="224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4" name="任意多边形: 形状 953">
                <a:extLst>
                  <a:ext uri="{FF2B5EF4-FFF2-40B4-BE49-F238E27FC236}">
                    <a16:creationId xmlns:a16="http://schemas.microsoft.com/office/drawing/2014/main" id="{FD0121C5-34DA-54DB-DEB6-FF832F947F07}"/>
                  </a:ext>
                </a:extLst>
              </p:cNvPr>
              <p:cNvSpPr/>
              <p:nvPr/>
            </p:nvSpPr>
            <p:spPr>
              <a:xfrm>
                <a:off x="8014579" y="2478861"/>
                <a:ext cx="476" cy="476"/>
              </a:xfrm>
              <a:custGeom>
                <a:avLst/>
                <a:gdLst>
                  <a:gd name="connsiteX0" fmla="*/ 0 w 476"/>
                  <a:gd name="connsiteY0" fmla="*/ 476 h 476"/>
                  <a:gd name="connsiteX1" fmla="*/ 476 w 476"/>
                  <a:gd name="connsiteY1" fmla="*/ 0 h 476"/>
                  <a:gd name="connsiteX2" fmla="*/ 0 w 476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476">
                    <a:moveTo>
                      <a:pt x="0" y="476"/>
                    </a:moveTo>
                    <a:cubicBezTo>
                      <a:pt x="0" y="476"/>
                      <a:pt x="0" y="476"/>
                      <a:pt x="476" y="0"/>
                    </a:cubicBezTo>
                    <a:cubicBezTo>
                      <a:pt x="276" y="105"/>
                      <a:pt x="105" y="276"/>
                      <a:pt x="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5" name="任意多边形: 形状 954">
                <a:extLst>
                  <a:ext uri="{FF2B5EF4-FFF2-40B4-BE49-F238E27FC236}">
                    <a16:creationId xmlns:a16="http://schemas.microsoft.com/office/drawing/2014/main" id="{F0A33E21-A1EC-C33B-57E6-2E7F4F9C5CBC}"/>
                  </a:ext>
                </a:extLst>
              </p:cNvPr>
              <p:cNvSpPr/>
              <p:nvPr/>
            </p:nvSpPr>
            <p:spPr>
              <a:xfrm>
                <a:off x="7787312" y="2465906"/>
                <a:ext cx="1238" cy="952"/>
              </a:xfrm>
              <a:custGeom>
                <a:avLst/>
                <a:gdLst>
                  <a:gd name="connsiteX0" fmla="*/ 1238 w 1238"/>
                  <a:gd name="connsiteY0" fmla="*/ 571 h 952"/>
                  <a:gd name="connsiteX1" fmla="*/ 0 w 1238"/>
                  <a:gd name="connsiteY1" fmla="*/ 0 h 952"/>
                  <a:gd name="connsiteX2" fmla="*/ 762 w 1238"/>
                  <a:gd name="connsiteY2" fmla="*/ 953 h 952"/>
                  <a:gd name="connsiteX3" fmla="*/ 1238 w 1238"/>
                  <a:gd name="connsiteY3" fmla="*/ 57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952">
                    <a:moveTo>
                      <a:pt x="1238" y="571"/>
                    </a:moveTo>
                    <a:lnTo>
                      <a:pt x="0" y="0"/>
                    </a:lnTo>
                    <a:lnTo>
                      <a:pt x="762" y="953"/>
                    </a:lnTo>
                    <a:lnTo>
                      <a:pt x="1238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6" name="任意多边形: 形状 955">
                <a:extLst>
                  <a:ext uri="{FF2B5EF4-FFF2-40B4-BE49-F238E27FC236}">
                    <a16:creationId xmlns:a16="http://schemas.microsoft.com/office/drawing/2014/main" id="{34275170-3FA6-705D-F454-8C2BC844F211}"/>
                  </a:ext>
                </a:extLst>
              </p:cNvPr>
              <p:cNvSpPr/>
              <p:nvPr/>
            </p:nvSpPr>
            <p:spPr>
              <a:xfrm>
                <a:off x="7785503" y="2466859"/>
                <a:ext cx="761" cy="1904"/>
              </a:xfrm>
              <a:custGeom>
                <a:avLst/>
                <a:gdLst>
                  <a:gd name="connsiteX0" fmla="*/ 762 w 761"/>
                  <a:gd name="connsiteY0" fmla="*/ 1905 h 1904"/>
                  <a:gd name="connsiteX1" fmla="*/ 762 w 761"/>
                  <a:gd name="connsiteY1" fmla="*/ 0 h 1904"/>
                  <a:gd name="connsiteX2" fmla="*/ 0 w 761"/>
                  <a:gd name="connsiteY2" fmla="*/ 1714 h 1904"/>
                  <a:gd name="connsiteX3" fmla="*/ 762 w 761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1904">
                    <a:moveTo>
                      <a:pt x="762" y="1905"/>
                    </a:moveTo>
                    <a:lnTo>
                      <a:pt x="762" y="0"/>
                    </a:lnTo>
                    <a:lnTo>
                      <a:pt x="0" y="1714"/>
                    </a:lnTo>
                    <a:cubicBezTo>
                      <a:pt x="0" y="1714"/>
                      <a:pt x="571" y="1429"/>
                      <a:pt x="762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7" name="任意多边形: 形状 956">
                <a:extLst>
                  <a:ext uri="{FF2B5EF4-FFF2-40B4-BE49-F238E27FC236}">
                    <a16:creationId xmlns:a16="http://schemas.microsoft.com/office/drawing/2014/main" id="{1BDA731B-A1CD-27C5-7DED-49BFB9534669}"/>
                  </a:ext>
                </a:extLst>
              </p:cNvPr>
              <p:cNvSpPr/>
              <p:nvPr/>
            </p:nvSpPr>
            <p:spPr>
              <a:xfrm>
                <a:off x="7942284" y="2482861"/>
                <a:ext cx="1047" cy="1047"/>
              </a:xfrm>
              <a:custGeom>
                <a:avLst/>
                <a:gdLst>
                  <a:gd name="connsiteX0" fmla="*/ 1048 w 1047"/>
                  <a:gd name="connsiteY0" fmla="*/ 1048 h 1047"/>
                  <a:gd name="connsiteX1" fmla="*/ 1048 w 1047"/>
                  <a:gd name="connsiteY1" fmla="*/ 571 h 1047"/>
                  <a:gd name="connsiteX2" fmla="*/ 0 w 1047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1047">
                    <a:moveTo>
                      <a:pt x="1048" y="1048"/>
                    </a:moveTo>
                    <a:lnTo>
                      <a:pt x="1048" y="571"/>
                    </a:lnTo>
                    <a:cubicBezTo>
                      <a:pt x="1048" y="571"/>
                      <a:pt x="571" y="57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8" name="任意多边形: 形状 957">
                <a:extLst>
                  <a:ext uri="{FF2B5EF4-FFF2-40B4-BE49-F238E27FC236}">
                    <a16:creationId xmlns:a16="http://schemas.microsoft.com/office/drawing/2014/main" id="{98EC54BB-205E-32A2-0982-AACA37F1EA8C}"/>
                  </a:ext>
                </a:extLst>
              </p:cNvPr>
              <p:cNvSpPr/>
              <p:nvPr/>
            </p:nvSpPr>
            <p:spPr>
              <a:xfrm>
                <a:off x="7927520" y="2480861"/>
                <a:ext cx="476" cy="1714"/>
              </a:xfrm>
              <a:custGeom>
                <a:avLst/>
                <a:gdLst>
                  <a:gd name="connsiteX0" fmla="*/ 191 w 476"/>
                  <a:gd name="connsiteY0" fmla="*/ 1619 h 1714"/>
                  <a:gd name="connsiteX1" fmla="*/ 476 w 476"/>
                  <a:gd name="connsiteY1" fmla="*/ 1714 h 1714"/>
                  <a:gd name="connsiteX2" fmla="*/ 0 w 476"/>
                  <a:gd name="connsiteY2" fmla="*/ 0 h 1714"/>
                  <a:gd name="connsiteX3" fmla="*/ 191 w 476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1714">
                    <a:moveTo>
                      <a:pt x="191" y="1619"/>
                    </a:moveTo>
                    <a:lnTo>
                      <a:pt x="476" y="1714"/>
                    </a:lnTo>
                    <a:lnTo>
                      <a:pt x="0" y="0"/>
                    </a:lnTo>
                    <a:lnTo>
                      <a:pt x="19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9" name="任意多边形: 形状 958">
                <a:extLst>
                  <a:ext uri="{FF2B5EF4-FFF2-40B4-BE49-F238E27FC236}">
                    <a16:creationId xmlns:a16="http://schemas.microsoft.com/office/drawing/2014/main" id="{8D4E2F54-34E2-57D2-3FC2-E738C87582E6}"/>
                  </a:ext>
                </a:extLst>
              </p:cNvPr>
              <p:cNvSpPr/>
              <p:nvPr/>
            </p:nvSpPr>
            <p:spPr>
              <a:xfrm>
                <a:off x="7914630" y="2483760"/>
                <a:ext cx="1746" cy="913"/>
              </a:xfrm>
              <a:custGeom>
                <a:avLst/>
                <a:gdLst>
                  <a:gd name="connsiteX0" fmla="*/ 32 w 1746"/>
                  <a:gd name="connsiteY0" fmla="*/ 911 h 913"/>
                  <a:gd name="connsiteX1" fmla="*/ 1747 w 1746"/>
                  <a:gd name="connsiteY1" fmla="*/ 911 h 913"/>
                  <a:gd name="connsiteX2" fmla="*/ 32 w 1746"/>
                  <a:gd name="connsiteY2" fmla="*/ 911 h 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6" h="913">
                    <a:moveTo>
                      <a:pt x="32" y="911"/>
                    </a:moveTo>
                    <a:cubicBezTo>
                      <a:pt x="508" y="911"/>
                      <a:pt x="1175" y="911"/>
                      <a:pt x="1747" y="911"/>
                    </a:cubicBezTo>
                    <a:cubicBezTo>
                      <a:pt x="508" y="1006"/>
                      <a:pt x="-158" y="-1185"/>
                      <a:pt x="32" y="9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0" name="任意多边形: 形状 959">
                <a:extLst>
                  <a:ext uri="{FF2B5EF4-FFF2-40B4-BE49-F238E27FC236}">
                    <a16:creationId xmlns:a16="http://schemas.microsoft.com/office/drawing/2014/main" id="{7BE06833-1D14-3588-6DB2-50DAB8272A36}"/>
                  </a:ext>
                </a:extLst>
              </p:cNvPr>
              <p:cNvSpPr/>
              <p:nvPr/>
            </p:nvSpPr>
            <p:spPr>
              <a:xfrm>
                <a:off x="9659082" y="1772677"/>
                <a:ext cx="1036" cy="1429"/>
              </a:xfrm>
              <a:custGeom>
                <a:avLst/>
                <a:gdLst>
                  <a:gd name="connsiteX0" fmla="*/ 179 w 1036"/>
                  <a:gd name="connsiteY0" fmla="*/ 1333 h 1429"/>
                  <a:gd name="connsiteX1" fmla="*/ 1036 w 1036"/>
                  <a:gd name="connsiteY1" fmla="*/ 0 h 1429"/>
                  <a:gd name="connsiteX2" fmla="*/ 179 w 1036"/>
                  <a:gd name="connsiteY2" fmla="*/ 1333 h 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6" h="1429">
                    <a:moveTo>
                      <a:pt x="179" y="1333"/>
                    </a:moveTo>
                    <a:cubicBezTo>
                      <a:pt x="1227" y="1333"/>
                      <a:pt x="846" y="286"/>
                      <a:pt x="1036" y="0"/>
                    </a:cubicBezTo>
                    <a:cubicBezTo>
                      <a:pt x="-678" y="381"/>
                      <a:pt x="274" y="1810"/>
                      <a:pt x="179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1" name="任意多边形: 形状 960">
                <a:extLst>
                  <a:ext uri="{FF2B5EF4-FFF2-40B4-BE49-F238E27FC236}">
                    <a16:creationId xmlns:a16="http://schemas.microsoft.com/office/drawing/2014/main" id="{E185F9E3-848F-3EB6-0B6F-2A6B38B9C474}"/>
                  </a:ext>
                </a:extLst>
              </p:cNvPr>
              <p:cNvSpPr/>
              <p:nvPr/>
            </p:nvSpPr>
            <p:spPr>
              <a:xfrm>
                <a:off x="9640211" y="1776392"/>
                <a:ext cx="2476" cy="1238"/>
              </a:xfrm>
              <a:custGeom>
                <a:avLst/>
                <a:gdLst>
                  <a:gd name="connsiteX0" fmla="*/ 2191 w 2476"/>
                  <a:gd name="connsiteY0" fmla="*/ 571 h 1238"/>
                  <a:gd name="connsiteX1" fmla="*/ 2476 w 2476"/>
                  <a:gd name="connsiteY1" fmla="*/ 0 h 1238"/>
                  <a:gd name="connsiteX2" fmla="*/ 0 w 2476"/>
                  <a:gd name="connsiteY2" fmla="*/ 1238 h 1238"/>
                  <a:gd name="connsiteX3" fmla="*/ 2191 w 2476"/>
                  <a:gd name="connsiteY3" fmla="*/ 571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238">
                    <a:moveTo>
                      <a:pt x="2191" y="571"/>
                    </a:moveTo>
                    <a:lnTo>
                      <a:pt x="2476" y="0"/>
                    </a:lnTo>
                    <a:lnTo>
                      <a:pt x="0" y="1238"/>
                    </a:lnTo>
                    <a:lnTo>
                      <a:pt x="2191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2" name="任意多边形: 形状 961">
                <a:extLst>
                  <a:ext uri="{FF2B5EF4-FFF2-40B4-BE49-F238E27FC236}">
                    <a16:creationId xmlns:a16="http://schemas.microsoft.com/office/drawing/2014/main" id="{E7C65F8F-B141-6941-46B6-908EA887B73D}"/>
                  </a:ext>
                </a:extLst>
              </p:cNvPr>
              <p:cNvSpPr/>
              <p:nvPr/>
            </p:nvSpPr>
            <p:spPr>
              <a:xfrm>
                <a:off x="9626590" y="1775630"/>
                <a:ext cx="10287" cy="2169"/>
              </a:xfrm>
              <a:custGeom>
                <a:avLst/>
                <a:gdLst>
                  <a:gd name="connsiteX0" fmla="*/ 0 w 10287"/>
                  <a:gd name="connsiteY0" fmla="*/ 1238 h 2169"/>
                  <a:gd name="connsiteX1" fmla="*/ 8573 w 10287"/>
                  <a:gd name="connsiteY1" fmla="*/ 1238 h 2169"/>
                  <a:gd name="connsiteX2" fmla="*/ 9049 w 10287"/>
                  <a:gd name="connsiteY2" fmla="*/ 1715 h 2169"/>
                  <a:gd name="connsiteX3" fmla="*/ 10287 w 10287"/>
                  <a:gd name="connsiteY3" fmla="*/ 0 h 2169"/>
                  <a:gd name="connsiteX4" fmla="*/ 0 w 10287"/>
                  <a:gd name="connsiteY4" fmla="*/ 1238 h 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" h="2169">
                    <a:moveTo>
                      <a:pt x="0" y="1238"/>
                    </a:moveTo>
                    <a:cubicBezTo>
                      <a:pt x="1524" y="3334"/>
                      <a:pt x="5715" y="1238"/>
                      <a:pt x="8573" y="1238"/>
                    </a:cubicBezTo>
                    <a:lnTo>
                      <a:pt x="9049" y="1715"/>
                    </a:lnTo>
                    <a:lnTo>
                      <a:pt x="10287" y="0"/>
                    </a:lnTo>
                    <a:cubicBezTo>
                      <a:pt x="6915" y="800"/>
                      <a:pt x="3467" y="1219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3" name="任意多边形: 形状 962">
                <a:extLst>
                  <a:ext uri="{FF2B5EF4-FFF2-40B4-BE49-F238E27FC236}">
                    <a16:creationId xmlns:a16="http://schemas.microsoft.com/office/drawing/2014/main" id="{289094A6-019E-B9B2-FCB9-9098D285475F}"/>
                  </a:ext>
                </a:extLst>
              </p:cNvPr>
              <p:cNvSpPr/>
              <p:nvPr/>
            </p:nvSpPr>
            <p:spPr>
              <a:xfrm>
                <a:off x="9617904" y="1772391"/>
                <a:ext cx="2208" cy="536"/>
              </a:xfrm>
              <a:custGeom>
                <a:avLst/>
                <a:gdLst>
                  <a:gd name="connsiteX0" fmla="*/ 304 w 2208"/>
                  <a:gd name="connsiteY0" fmla="*/ 0 h 536"/>
                  <a:gd name="connsiteX1" fmla="*/ 2209 w 2208"/>
                  <a:gd name="connsiteY1" fmla="*/ 0 h 536"/>
                  <a:gd name="connsiteX2" fmla="*/ 2209 w 2208"/>
                  <a:gd name="connsiteY2" fmla="*/ 0 h 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08" h="536">
                    <a:moveTo>
                      <a:pt x="304" y="0"/>
                    </a:moveTo>
                    <a:cubicBezTo>
                      <a:pt x="780" y="762"/>
                      <a:pt x="-1601" y="667"/>
                      <a:pt x="2209" y="0"/>
                    </a:cubicBezTo>
                    <a:lnTo>
                      <a:pt x="220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4" name="任意多边形: 形状 963">
                <a:extLst>
                  <a:ext uri="{FF2B5EF4-FFF2-40B4-BE49-F238E27FC236}">
                    <a16:creationId xmlns:a16="http://schemas.microsoft.com/office/drawing/2014/main" id="{46443456-1D19-10E1-B599-CCA0927CBA0C}"/>
                  </a:ext>
                </a:extLst>
              </p:cNvPr>
              <p:cNvSpPr/>
              <p:nvPr/>
            </p:nvSpPr>
            <p:spPr>
              <a:xfrm>
                <a:off x="9619541" y="1772095"/>
                <a:ext cx="809" cy="296"/>
              </a:xfrm>
              <a:custGeom>
                <a:avLst/>
                <a:gdLst>
                  <a:gd name="connsiteX0" fmla="*/ 286 w 809"/>
                  <a:gd name="connsiteY0" fmla="*/ 296 h 296"/>
                  <a:gd name="connsiteX1" fmla="*/ 286 w 809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9" h="296">
                    <a:moveTo>
                      <a:pt x="286" y="296"/>
                    </a:moveTo>
                    <a:cubicBezTo>
                      <a:pt x="1905" y="296"/>
                      <a:pt x="-857" y="-370"/>
                      <a:pt x="286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5" name="任意多边形: 形状 964">
                <a:extLst>
                  <a:ext uri="{FF2B5EF4-FFF2-40B4-BE49-F238E27FC236}">
                    <a16:creationId xmlns:a16="http://schemas.microsoft.com/office/drawing/2014/main" id="{B319C6E3-F2F1-CFDD-8305-847FC20B5053}"/>
                  </a:ext>
                </a:extLst>
              </p:cNvPr>
              <p:cNvSpPr/>
              <p:nvPr/>
            </p:nvSpPr>
            <p:spPr>
              <a:xfrm>
                <a:off x="9611028" y="1771248"/>
                <a:ext cx="3274" cy="1619"/>
              </a:xfrm>
              <a:custGeom>
                <a:avLst/>
                <a:gdLst>
                  <a:gd name="connsiteX0" fmla="*/ 1084 w 3274"/>
                  <a:gd name="connsiteY0" fmla="*/ 1619 h 1619"/>
                  <a:gd name="connsiteX1" fmla="*/ 3274 w 3274"/>
                  <a:gd name="connsiteY1" fmla="*/ 952 h 1619"/>
                  <a:gd name="connsiteX2" fmla="*/ 1560 w 3274"/>
                  <a:gd name="connsiteY2" fmla="*/ 0 h 1619"/>
                  <a:gd name="connsiteX3" fmla="*/ 1084 w 3274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4" h="1619">
                    <a:moveTo>
                      <a:pt x="1084" y="1619"/>
                    </a:moveTo>
                    <a:lnTo>
                      <a:pt x="3274" y="952"/>
                    </a:lnTo>
                    <a:cubicBezTo>
                      <a:pt x="2798" y="476"/>
                      <a:pt x="893" y="286"/>
                      <a:pt x="1560" y="0"/>
                    </a:cubicBezTo>
                    <a:cubicBezTo>
                      <a:pt x="-631" y="381"/>
                      <a:pt x="-250" y="857"/>
                      <a:pt x="1084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6" name="任意多边形: 形状 965">
                <a:extLst>
                  <a:ext uri="{FF2B5EF4-FFF2-40B4-BE49-F238E27FC236}">
                    <a16:creationId xmlns:a16="http://schemas.microsoft.com/office/drawing/2014/main" id="{FF8E82A1-1B27-1DC7-C497-F3DA80D9D699}"/>
                  </a:ext>
                </a:extLst>
              </p:cNvPr>
              <p:cNvSpPr/>
              <p:nvPr/>
            </p:nvSpPr>
            <p:spPr>
              <a:xfrm>
                <a:off x="9610016" y="1774011"/>
                <a:ext cx="1142" cy="9525"/>
              </a:xfrm>
              <a:custGeom>
                <a:avLst/>
                <a:gdLst>
                  <a:gd name="connsiteX0" fmla="*/ 0 w 1142"/>
                  <a:gd name="connsiteY0" fmla="*/ 0 h 9525"/>
                  <a:gd name="connsiteX1" fmla="*/ 1143 w 1142"/>
                  <a:gd name="connsiteY1" fmla="*/ 0 h 9525"/>
                  <a:gd name="connsiteX2" fmla="*/ 0 w 11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9525">
                    <a:moveTo>
                      <a:pt x="0" y="0"/>
                    </a:moveTo>
                    <a:lnTo>
                      <a:pt x="1143" y="0"/>
                    </a:lnTo>
                    <a:cubicBezTo>
                      <a:pt x="1143" y="0"/>
                      <a:pt x="66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7" name="任意多边形: 形状 966">
                <a:extLst>
                  <a:ext uri="{FF2B5EF4-FFF2-40B4-BE49-F238E27FC236}">
                    <a16:creationId xmlns:a16="http://schemas.microsoft.com/office/drawing/2014/main" id="{214E05F7-600F-05DF-1640-183457493C94}"/>
                  </a:ext>
                </a:extLst>
              </p:cNvPr>
              <p:cNvSpPr/>
              <p:nvPr/>
            </p:nvSpPr>
            <p:spPr>
              <a:xfrm>
                <a:off x="9611159" y="1773439"/>
                <a:ext cx="2381" cy="1132"/>
              </a:xfrm>
              <a:custGeom>
                <a:avLst/>
                <a:gdLst>
                  <a:gd name="connsiteX0" fmla="*/ 2381 w 2381"/>
                  <a:gd name="connsiteY0" fmla="*/ 0 h 1132"/>
                  <a:gd name="connsiteX1" fmla="*/ 0 w 2381"/>
                  <a:gd name="connsiteY1" fmla="*/ 667 h 1132"/>
                  <a:gd name="connsiteX2" fmla="*/ 1143 w 2381"/>
                  <a:gd name="connsiteY2" fmla="*/ 667 h 1132"/>
                  <a:gd name="connsiteX3" fmla="*/ 2381 w 2381"/>
                  <a:gd name="connsiteY3" fmla="*/ 0 h 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1132">
                    <a:moveTo>
                      <a:pt x="2381" y="0"/>
                    </a:moveTo>
                    <a:lnTo>
                      <a:pt x="0" y="667"/>
                    </a:lnTo>
                    <a:cubicBezTo>
                      <a:pt x="0" y="667"/>
                      <a:pt x="0" y="1714"/>
                      <a:pt x="1143" y="667"/>
                    </a:cubicBezTo>
                    <a:cubicBezTo>
                      <a:pt x="857" y="1048"/>
                      <a:pt x="1334" y="571"/>
                      <a:pt x="2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8" name="任意多边形: 形状 967">
                <a:extLst>
                  <a:ext uri="{FF2B5EF4-FFF2-40B4-BE49-F238E27FC236}">
                    <a16:creationId xmlns:a16="http://schemas.microsoft.com/office/drawing/2014/main" id="{D98E505A-6BD5-E003-F417-77581C894AAC}"/>
                  </a:ext>
                </a:extLst>
              </p:cNvPr>
              <p:cNvSpPr/>
              <p:nvPr/>
            </p:nvSpPr>
            <p:spPr>
              <a:xfrm>
                <a:off x="9614969" y="1774011"/>
                <a:ext cx="3443" cy="1428"/>
              </a:xfrm>
              <a:custGeom>
                <a:avLst/>
                <a:gdLst>
                  <a:gd name="connsiteX0" fmla="*/ 0 w 3443"/>
                  <a:gd name="connsiteY0" fmla="*/ 0 h 1428"/>
                  <a:gd name="connsiteX1" fmla="*/ 572 w 3443"/>
                  <a:gd name="connsiteY1" fmla="*/ 1429 h 1428"/>
                  <a:gd name="connsiteX2" fmla="*/ 0 w 3443"/>
                  <a:gd name="connsiteY2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3" h="1428">
                    <a:moveTo>
                      <a:pt x="0" y="0"/>
                    </a:moveTo>
                    <a:cubicBezTo>
                      <a:pt x="1143" y="0"/>
                      <a:pt x="2762" y="667"/>
                      <a:pt x="572" y="1429"/>
                    </a:cubicBezTo>
                    <a:cubicBezTo>
                      <a:pt x="4763" y="953"/>
                      <a:pt x="419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9" name="任意多边形: 形状 968">
                <a:extLst>
                  <a:ext uri="{FF2B5EF4-FFF2-40B4-BE49-F238E27FC236}">
                    <a16:creationId xmlns:a16="http://schemas.microsoft.com/office/drawing/2014/main" id="{7968FC0E-805A-B533-3943-5338F61E466B}"/>
                  </a:ext>
                </a:extLst>
              </p:cNvPr>
              <p:cNvSpPr/>
              <p:nvPr/>
            </p:nvSpPr>
            <p:spPr>
              <a:xfrm>
                <a:off x="9625825" y="1778815"/>
                <a:ext cx="3050" cy="815"/>
              </a:xfrm>
              <a:custGeom>
                <a:avLst/>
                <a:gdLst>
                  <a:gd name="connsiteX0" fmla="*/ 3 w 3050"/>
                  <a:gd name="connsiteY0" fmla="*/ 244 h 815"/>
                  <a:gd name="connsiteX1" fmla="*/ 1622 w 3050"/>
                  <a:gd name="connsiteY1" fmla="*/ 816 h 815"/>
                  <a:gd name="connsiteX2" fmla="*/ 3051 w 3050"/>
                  <a:gd name="connsiteY2" fmla="*/ 149 h 815"/>
                  <a:gd name="connsiteX3" fmla="*/ 3 w 3050"/>
                  <a:gd name="connsiteY3" fmla="*/ 244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50" h="815">
                    <a:moveTo>
                      <a:pt x="3" y="244"/>
                    </a:moveTo>
                    <a:lnTo>
                      <a:pt x="1622" y="816"/>
                    </a:lnTo>
                    <a:lnTo>
                      <a:pt x="3051" y="149"/>
                    </a:lnTo>
                    <a:cubicBezTo>
                      <a:pt x="2289" y="530"/>
                      <a:pt x="-93" y="-423"/>
                      <a:pt x="3" y="2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0" name="任意多边形: 形状 969">
                <a:extLst>
                  <a:ext uri="{FF2B5EF4-FFF2-40B4-BE49-F238E27FC236}">
                    <a16:creationId xmlns:a16="http://schemas.microsoft.com/office/drawing/2014/main" id="{3593E825-B97B-F31F-B538-022D4E0DF735}"/>
                  </a:ext>
                </a:extLst>
              </p:cNvPr>
              <p:cNvSpPr/>
              <p:nvPr/>
            </p:nvSpPr>
            <p:spPr>
              <a:xfrm>
                <a:off x="9598396" y="1771820"/>
                <a:ext cx="2571" cy="1714"/>
              </a:xfrm>
              <a:custGeom>
                <a:avLst/>
                <a:gdLst>
                  <a:gd name="connsiteX0" fmla="*/ 0 w 2571"/>
                  <a:gd name="connsiteY0" fmla="*/ 0 h 1714"/>
                  <a:gd name="connsiteX1" fmla="*/ 953 w 2571"/>
                  <a:gd name="connsiteY1" fmla="*/ 1714 h 1714"/>
                  <a:gd name="connsiteX2" fmla="*/ 2572 w 2571"/>
                  <a:gd name="connsiteY2" fmla="*/ 1714 h 1714"/>
                  <a:gd name="connsiteX3" fmla="*/ 0 w 2571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" h="1714">
                    <a:moveTo>
                      <a:pt x="0" y="0"/>
                    </a:moveTo>
                    <a:cubicBezTo>
                      <a:pt x="0" y="0"/>
                      <a:pt x="762" y="1143"/>
                      <a:pt x="953" y="1714"/>
                    </a:cubicBezTo>
                    <a:lnTo>
                      <a:pt x="2572" y="1714"/>
                    </a:lnTo>
                    <a:cubicBezTo>
                      <a:pt x="1714" y="952"/>
                      <a:pt x="190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1" name="任意多边形: 形状 970">
                <a:extLst>
                  <a:ext uri="{FF2B5EF4-FFF2-40B4-BE49-F238E27FC236}">
                    <a16:creationId xmlns:a16="http://schemas.microsoft.com/office/drawing/2014/main" id="{3BFEDBF9-61E6-56E2-AB12-2A014B92E012}"/>
                  </a:ext>
                </a:extLst>
              </p:cNvPr>
              <p:cNvSpPr/>
              <p:nvPr/>
            </p:nvSpPr>
            <p:spPr>
              <a:xfrm>
                <a:off x="9596872" y="1774011"/>
                <a:ext cx="2489" cy="762"/>
              </a:xfrm>
              <a:custGeom>
                <a:avLst/>
                <a:gdLst>
                  <a:gd name="connsiteX0" fmla="*/ 2477 w 2489"/>
                  <a:gd name="connsiteY0" fmla="*/ 0 h 762"/>
                  <a:gd name="connsiteX1" fmla="*/ 0 w 2489"/>
                  <a:gd name="connsiteY1" fmla="*/ 762 h 762"/>
                  <a:gd name="connsiteX2" fmla="*/ 2477 w 2489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9" h="762">
                    <a:moveTo>
                      <a:pt x="2477" y="0"/>
                    </a:moveTo>
                    <a:lnTo>
                      <a:pt x="0" y="762"/>
                    </a:lnTo>
                    <a:cubicBezTo>
                      <a:pt x="2191" y="0"/>
                      <a:pt x="2572" y="0"/>
                      <a:pt x="24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2" name="任意多边形: 形状 971">
                <a:extLst>
                  <a:ext uri="{FF2B5EF4-FFF2-40B4-BE49-F238E27FC236}">
                    <a16:creationId xmlns:a16="http://schemas.microsoft.com/office/drawing/2014/main" id="{7C0E0AF0-510E-1D39-B234-F4E17BE12BF0}"/>
                  </a:ext>
                </a:extLst>
              </p:cNvPr>
              <p:cNvSpPr/>
              <p:nvPr/>
            </p:nvSpPr>
            <p:spPr>
              <a:xfrm>
                <a:off x="9608874" y="1775153"/>
                <a:ext cx="4762" cy="1619"/>
              </a:xfrm>
              <a:custGeom>
                <a:avLst/>
                <a:gdLst>
                  <a:gd name="connsiteX0" fmla="*/ 762 w 4762"/>
                  <a:gd name="connsiteY0" fmla="*/ 1619 h 1619"/>
                  <a:gd name="connsiteX1" fmla="*/ 4763 w 4762"/>
                  <a:gd name="connsiteY1" fmla="*/ 0 h 1619"/>
                  <a:gd name="connsiteX2" fmla="*/ 0 w 4762"/>
                  <a:gd name="connsiteY2" fmla="*/ 1619 h 1619"/>
                  <a:gd name="connsiteX3" fmla="*/ 762 w 4762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1619">
                    <a:moveTo>
                      <a:pt x="762" y="1619"/>
                    </a:moveTo>
                    <a:lnTo>
                      <a:pt x="4763" y="0"/>
                    </a:lnTo>
                    <a:lnTo>
                      <a:pt x="0" y="1619"/>
                    </a:lnTo>
                    <a:lnTo>
                      <a:pt x="762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3" name="任意多边形: 形状 972">
                <a:extLst>
                  <a:ext uri="{FF2B5EF4-FFF2-40B4-BE49-F238E27FC236}">
                    <a16:creationId xmlns:a16="http://schemas.microsoft.com/office/drawing/2014/main" id="{E8B2A360-440E-A626-E5C6-325A0B685E75}"/>
                  </a:ext>
                </a:extLst>
              </p:cNvPr>
              <p:cNvSpPr/>
              <p:nvPr/>
            </p:nvSpPr>
            <p:spPr>
              <a:xfrm>
                <a:off x="9588109" y="1770772"/>
                <a:ext cx="2476" cy="1524"/>
              </a:xfrm>
              <a:custGeom>
                <a:avLst/>
                <a:gdLst>
                  <a:gd name="connsiteX0" fmla="*/ 1048 w 2476"/>
                  <a:gd name="connsiteY0" fmla="*/ 952 h 1524"/>
                  <a:gd name="connsiteX1" fmla="*/ 2476 w 2476"/>
                  <a:gd name="connsiteY1" fmla="*/ 0 h 1524"/>
                  <a:gd name="connsiteX2" fmla="*/ 0 w 2476"/>
                  <a:gd name="connsiteY2" fmla="*/ 1524 h 1524"/>
                  <a:gd name="connsiteX3" fmla="*/ 1048 w 2476"/>
                  <a:gd name="connsiteY3" fmla="*/ 952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524">
                    <a:moveTo>
                      <a:pt x="1048" y="952"/>
                    </a:moveTo>
                    <a:lnTo>
                      <a:pt x="2476" y="0"/>
                    </a:lnTo>
                    <a:lnTo>
                      <a:pt x="0" y="1524"/>
                    </a:lnTo>
                    <a:lnTo>
                      <a:pt x="1048" y="9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4" name="任意多边形: 形状 973">
                <a:extLst>
                  <a:ext uri="{FF2B5EF4-FFF2-40B4-BE49-F238E27FC236}">
                    <a16:creationId xmlns:a16="http://schemas.microsoft.com/office/drawing/2014/main" id="{588F5019-449A-890E-A7AB-1247DB61F906}"/>
                  </a:ext>
                </a:extLst>
              </p:cNvPr>
              <p:cNvSpPr/>
              <p:nvPr/>
            </p:nvSpPr>
            <p:spPr>
              <a:xfrm>
                <a:off x="9578679" y="1770010"/>
                <a:ext cx="4648" cy="1904"/>
              </a:xfrm>
              <a:custGeom>
                <a:avLst/>
                <a:gdLst>
                  <a:gd name="connsiteX0" fmla="*/ 4382 w 4648"/>
                  <a:gd name="connsiteY0" fmla="*/ 1905 h 1904"/>
                  <a:gd name="connsiteX1" fmla="*/ 4382 w 4648"/>
                  <a:gd name="connsiteY1" fmla="*/ 0 h 1904"/>
                  <a:gd name="connsiteX2" fmla="*/ 0 w 4648"/>
                  <a:gd name="connsiteY2" fmla="*/ 1524 h 1904"/>
                  <a:gd name="connsiteX3" fmla="*/ 4382 w 4648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48" h="1904">
                    <a:moveTo>
                      <a:pt x="4382" y="1905"/>
                    </a:moveTo>
                    <a:cubicBezTo>
                      <a:pt x="5429" y="1048"/>
                      <a:pt x="2953" y="476"/>
                      <a:pt x="4382" y="0"/>
                    </a:cubicBezTo>
                    <a:cubicBezTo>
                      <a:pt x="2829" y="172"/>
                      <a:pt x="1324" y="695"/>
                      <a:pt x="0" y="1524"/>
                    </a:cubicBezTo>
                    <a:cubicBezTo>
                      <a:pt x="1467" y="1210"/>
                      <a:pt x="2991" y="1343"/>
                      <a:pt x="4382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5" name="任意多边形: 形状 974">
                <a:extLst>
                  <a:ext uri="{FF2B5EF4-FFF2-40B4-BE49-F238E27FC236}">
                    <a16:creationId xmlns:a16="http://schemas.microsoft.com/office/drawing/2014/main" id="{8951F9F0-0C0F-4CE6-EF79-718421124295}"/>
                  </a:ext>
                </a:extLst>
              </p:cNvPr>
              <p:cNvSpPr/>
              <p:nvPr/>
            </p:nvSpPr>
            <p:spPr>
              <a:xfrm>
                <a:off x="9576108" y="1771534"/>
                <a:ext cx="2190" cy="952"/>
              </a:xfrm>
              <a:custGeom>
                <a:avLst/>
                <a:gdLst>
                  <a:gd name="connsiteX0" fmla="*/ 0 w 2190"/>
                  <a:gd name="connsiteY0" fmla="*/ 952 h 952"/>
                  <a:gd name="connsiteX1" fmla="*/ 2191 w 2190"/>
                  <a:gd name="connsiteY1" fmla="*/ 0 h 952"/>
                  <a:gd name="connsiteX2" fmla="*/ 0 w 2190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952">
                    <a:moveTo>
                      <a:pt x="0" y="952"/>
                    </a:moveTo>
                    <a:cubicBezTo>
                      <a:pt x="753" y="695"/>
                      <a:pt x="1486" y="381"/>
                      <a:pt x="2191" y="0"/>
                    </a:cubicBezTo>
                    <a:cubicBezTo>
                      <a:pt x="1410" y="200"/>
                      <a:pt x="676" y="514"/>
                      <a:pt x="0" y="9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6" name="任意多边形: 形状 975">
                <a:extLst>
                  <a:ext uri="{FF2B5EF4-FFF2-40B4-BE49-F238E27FC236}">
                    <a16:creationId xmlns:a16="http://schemas.microsoft.com/office/drawing/2014/main" id="{5507ACAF-9721-74A5-8702-3EBE6F907A9C}"/>
                  </a:ext>
                </a:extLst>
              </p:cNvPr>
              <p:cNvSpPr/>
              <p:nvPr/>
            </p:nvSpPr>
            <p:spPr>
              <a:xfrm>
                <a:off x="9590871" y="1772772"/>
                <a:ext cx="1905" cy="1238"/>
              </a:xfrm>
              <a:custGeom>
                <a:avLst/>
                <a:gdLst>
                  <a:gd name="connsiteX0" fmla="*/ 1905 w 1905"/>
                  <a:gd name="connsiteY0" fmla="*/ 1238 h 1238"/>
                  <a:gd name="connsiteX1" fmla="*/ 0 w 1905"/>
                  <a:gd name="connsiteY1" fmla="*/ 0 h 1238"/>
                  <a:gd name="connsiteX2" fmla="*/ 953 w 1905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1238">
                    <a:moveTo>
                      <a:pt x="1905" y="1238"/>
                    </a:moveTo>
                    <a:cubicBezTo>
                      <a:pt x="1486" y="562"/>
                      <a:pt x="791" y="105"/>
                      <a:pt x="0" y="0"/>
                    </a:cubicBezTo>
                    <a:lnTo>
                      <a:pt x="953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7" name="任意多边形: 形状 976">
                <a:extLst>
                  <a:ext uri="{FF2B5EF4-FFF2-40B4-BE49-F238E27FC236}">
                    <a16:creationId xmlns:a16="http://schemas.microsoft.com/office/drawing/2014/main" id="{589DAFF3-F0C8-4BD6-8588-777B0D9E38D0}"/>
                  </a:ext>
                </a:extLst>
              </p:cNvPr>
              <p:cNvSpPr/>
              <p:nvPr/>
            </p:nvSpPr>
            <p:spPr>
              <a:xfrm>
                <a:off x="9591919" y="17740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8" name="任意多边形: 形状 977">
                <a:extLst>
                  <a:ext uri="{FF2B5EF4-FFF2-40B4-BE49-F238E27FC236}">
                    <a16:creationId xmlns:a16="http://schemas.microsoft.com/office/drawing/2014/main" id="{A1612008-8405-A68C-DC02-89B0B1DAD202}"/>
                  </a:ext>
                </a:extLst>
              </p:cNvPr>
              <p:cNvSpPr/>
              <p:nvPr/>
            </p:nvSpPr>
            <p:spPr>
              <a:xfrm>
                <a:off x="9593020" y="1774011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9" name="任意多边形: 形状 978">
                <a:extLst>
                  <a:ext uri="{FF2B5EF4-FFF2-40B4-BE49-F238E27FC236}">
                    <a16:creationId xmlns:a16="http://schemas.microsoft.com/office/drawing/2014/main" id="{D48E9E44-196C-A2F1-4EB0-A1A794E656A9}"/>
                  </a:ext>
                </a:extLst>
              </p:cNvPr>
              <p:cNvSpPr/>
              <p:nvPr/>
            </p:nvSpPr>
            <p:spPr>
              <a:xfrm>
                <a:off x="9600529" y="1775630"/>
                <a:ext cx="2725" cy="2476"/>
              </a:xfrm>
              <a:custGeom>
                <a:avLst/>
                <a:gdLst>
                  <a:gd name="connsiteX0" fmla="*/ 2725 w 2725"/>
                  <a:gd name="connsiteY0" fmla="*/ 0 h 2476"/>
                  <a:gd name="connsiteX1" fmla="*/ 1201 w 2725"/>
                  <a:gd name="connsiteY1" fmla="*/ 2476 h 2476"/>
                  <a:gd name="connsiteX2" fmla="*/ 2725 w 2725"/>
                  <a:gd name="connsiteY2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5" h="2476">
                    <a:moveTo>
                      <a:pt x="2725" y="0"/>
                    </a:moveTo>
                    <a:cubicBezTo>
                      <a:pt x="1296" y="667"/>
                      <a:pt x="-1656" y="1429"/>
                      <a:pt x="1201" y="2476"/>
                    </a:cubicBezTo>
                    <a:cubicBezTo>
                      <a:pt x="2249" y="1619"/>
                      <a:pt x="630" y="1048"/>
                      <a:pt x="27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0" name="任意多边形: 形状 979">
                <a:extLst>
                  <a:ext uri="{FF2B5EF4-FFF2-40B4-BE49-F238E27FC236}">
                    <a16:creationId xmlns:a16="http://schemas.microsoft.com/office/drawing/2014/main" id="{BE87C3F2-5A10-2426-98E8-5661CCB4909A}"/>
                  </a:ext>
                </a:extLst>
              </p:cNvPr>
              <p:cNvSpPr/>
              <p:nvPr/>
            </p:nvSpPr>
            <p:spPr>
              <a:xfrm>
                <a:off x="9594205" y="1774487"/>
                <a:ext cx="2571" cy="1238"/>
              </a:xfrm>
              <a:custGeom>
                <a:avLst/>
                <a:gdLst>
                  <a:gd name="connsiteX0" fmla="*/ 0 w 2571"/>
                  <a:gd name="connsiteY0" fmla="*/ 1238 h 1238"/>
                  <a:gd name="connsiteX1" fmla="*/ 2572 w 2571"/>
                  <a:gd name="connsiteY1" fmla="*/ 1238 h 1238"/>
                  <a:gd name="connsiteX2" fmla="*/ 2572 w 2571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1238">
                    <a:moveTo>
                      <a:pt x="0" y="1238"/>
                    </a:moveTo>
                    <a:lnTo>
                      <a:pt x="2572" y="1238"/>
                    </a:lnTo>
                    <a:cubicBezTo>
                      <a:pt x="2572" y="1238"/>
                      <a:pt x="2096" y="381"/>
                      <a:pt x="2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1" name="任意多边形: 形状 980">
                <a:extLst>
                  <a:ext uri="{FF2B5EF4-FFF2-40B4-BE49-F238E27FC236}">
                    <a16:creationId xmlns:a16="http://schemas.microsoft.com/office/drawing/2014/main" id="{00180DB2-7BA5-264C-5AAF-EF12B451934D}"/>
                  </a:ext>
                </a:extLst>
              </p:cNvPr>
              <p:cNvSpPr/>
              <p:nvPr/>
            </p:nvSpPr>
            <p:spPr>
              <a:xfrm>
                <a:off x="9592967" y="1775535"/>
                <a:ext cx="1238" cy="571"/>
              </a:xfrm>
              <a:custGeom>
                <a:avLst/>
                <a:gdLst>
                  <a:gd name="connsiteX0" fmla="*/ 0 w 1238"/>
                  <a:gd name="connsiteY0" fmla="*/ 571 h 571"/>
                  <a:gd name="connsiteX1" fmla="*/ 1238 w 1238"/>
                  <a:gd name="connsiteY1" fmla="*/ 190 h 571"/>
                  <a:gd name="connsiteX2" fmla="*/ 286 w 1238"/>
                  <a:gd name="connsiteY2" fmla="*/ 0 h 571"/>
                  <a:gd name="connsiteX3" fmla="*/ 0 w 1238"/>
                  <a:gd name="connsiteY3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571">
                    <a:moveTo>
                      <a:pt x="0" y="571"/>
                    </a:moveTo>
                    <a:lnTo>
                      <a:pt x="1238" y="190"/>
                    </a:lnTo>
                    <a:lnTo>
                      <a:pt x="286" y="0"/>
                    </a:lnTo>
                    <a:lnTo>
                      <a:pt x="0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2" name="任意多边形: 形状 981">
                <a:extLst>
                  <a:ext uri="{FF2B5EF4-FFF2-40B4-BE49-F238E27FC236}">
                    <a16:creationId xmlns:a16="http://schemas.microsoft.com/office/drawing/2014/main" id="{30A14F58-CCFD-EF0A-AE61-A5B5C850BAD3}"/>
                  </a:ext>
                </a:extLst>
              </p:cNvPr>
              <p:cNvSpPr/>
              <p:nvPr/>
            </p:nvSpPr>
            <p:spPr>
              <a:xfrm>
                <a:off x="9576869" y="1774011"/>
                <a:ext cx="4703" cy="766"/>
              </a:xfrm>
              <a:custGeom>
                <a:avLst/>
                <a:gdLst>
                  <a:gd name="connsiteX0" fmla="*/ 3715 w 4703"/>
                  <a:gd name="connsiteY0" fmla="*/ 0 h 766"/>
                  <a:gd name="connsiteX1" fmla="*/ 0 w 4703"/>
                  <a:gd name="connsiteY1" fmla="*/ 667 h 766"/>
                  <a:gd name="connsiteX2" fmla="*/ 4477 w 4703"/>
                  <a:gd name="connsiteY2" fmla="*/ 667 h 766"/>
                  <a:gd name="connsiteX3" fmla="*/ 3715 w 4703"/>
                  <a:gd name="connsiteY3" fmla="*/ 0 h 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" h="766">
                    <a:moveTo>
                      <a:pt x="3715" y="0"/>
                    </a:moveTo>
                    <a:cubicBezTo>
                      <a:pt x="2534" y="486"/>
                      <a:pt x="1276" y="714"/>
                      <a:pt x="0" y="667"/>
                    </a:cubicBezTo>
                    <a:cubicBezTo>
                      <a:pt x="1486" y="800"/>
                      <a:pt x="2991" y="800"/>
                      <a:pt x="4477" y="667"/>
                    </a:cubicBezTo>
                    <a:cubicBezTo>
                      <a:pt x="4477" y="667"/>
                      <a:pt x="5334" y="0"/>
                      <a:pt x="3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3" name="任意多边形: 形状 982">
                <a:extLst>
                  <a:ext uri="{FF2B5EF4-FFF2-40B4-BE49-F238E27FC236}">
                    <a16:creationId xmlns:a16="http://schemas.microsoft.com/office/drawing/2014/main" id="{E827E97D-437B-ACF7-050A-D0826A742357}"/>
                  </a:ext>
                </a:extLst>
              </p:cNvPr>
              <p:cNvSpPr/>
              <p:nvPr/>
            </p:nvSpPr>
            <p:spPr>
              <a:xfrm>
                <a:off x="9586109" y="17740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4" name="任意多边形: 形状 983">
                <a:extLst>
                  <a:ext uri="{FF2B5EF4-FFF2-40B4-BE49-F238E27FC236}">
                    <a16:creationId xmlns:a16="http://schemas.microsoft.com/office/drawing/2014/main" id="{18AC46BB-DF2F-4547-6695-57566CDCF69A}"/>
                  </a:ext>
                </a:extLst>
              </p:cNvPr>
              <p:cNvSpPr/>
              <p:nvPr/>
            </p:nvSpPr>
            <p:spPr>
              <a:xfrm>
                <a:off x="9563439" y="17740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5" name="任意多边形: 形状 984">
                <a:extLst>
                  <a:ext uri="{FF2B5EF4-FFF2-40B4-BE49-F238E27FC236}">
                    <a16:creationId xmlns:a16="http://schemas.microsoft.com/office/drawing/2014/main" id="{8367E39C-B555-CC41-A33B-357100235061}"/>
                  </a:ext>
                </a:extLst>
              </p:cNvPr>
              <p:cNvSpPr/>
              <p:nvPr/>
            </p:nvSpPr>
            <p:spPr>
              <a:xfrm>
                <a:off x="9581336" y="1774963"/>
                <a:ext cx="2677" cy="228"/>
              </a:xfrm>
              <a:custGeom>
                <a:avLst/>
                <a:gdLst>
                  <a:gd name="connsiteX0" fmla="*/ 296 w 2677"/>
                  <a:gd name="connsiteY0" fmla="*/ 0 h 228"/>
                  <a:gd name="connsiteX1" fmla="*/ 2678 w 2677"/>
                  <a:gd name="connsiteY1" fmla="*/ 0 h 228"/>
                  <a:gd name="connsiteX2" fmla="*/ 11 w 2677"/>
                  <a:gd name="connsiteY2" fmla="*/ 0 h 228"/>
                  <a:gd name="connsiteX3" fmla="*/ 296 w 2677"/>
                  <a:gd name="connsiteY3" fmla="*/ 0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7" h="228">
                    <a:moveTo>
                      <a:pt x="296" y="0"/>
                    </a:moveTo>
                    <a:cubicBezTo>
                      <a:pt x="1058" y="305"/>
                      <a:pt x="1916" y="305"/>
                      <a:pt x="2678" y="0"/>
                    </a:cubicBezTo>
                    <a:lnTo>
                      <a:pt x="11" y="0"/>
                    </a:lnTo>
                    <a:cubicBezTo>
                      <a:pt x="11" y="0"/>
                      <a:pt x="-85" y="0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6" name="任意多边形: 形状 985">
                <a:extLst>
                  <a:ext uri="{FF2B5EF4-FFF2-40B4-BE49-F238E27FC236}">
                    <a16:creationId xmlns:a16="http://schemas.microsoft.com/office/drawing/2014/main" id="{F93BAE05-FA2B-D30E-7272-CAB66614014F}"/>
                  </a:ext>
                </a:extLst>
              </p:cNvPr>
              <p:cNvSpPr/>
              <p:nvPr/>
            </p:nvSpPr>
            <p:spPr>
              <a:xfrm>
                <a:off x="9572393" y="1772981"/>
                <a:ext cx="2000" cy="744"/>
              </a:xfrm>
              <a:custGeom>
                <a:avLst/>
                <a:gdLst>
                  <a:gd name="connsiteX0" fmla="*/ 0 w 2000"/>
                  <a:gd name="connsiteY0" fmla="*/ 77 h 744"/>
                  <a:gd name="connsiteX1" fmla="*/ 2000 w 2000"/>
                  <a:gd name="connsiteY1" fmla="*/ 744 h 744"/>
                  <a:gd name="connsiteX2" fmla="*/ 0 w 2000"/>
                  <a:gd name="connsiteY2" fmla="*/ 77 h 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744">
                    <a:moveTo>
                      <a:pt x="0" y="77"/>
                    </a:moveTo>
                    <a:lnTo>
                      <a:pt x="2000" y="744"/>
                    </a:lnTo>
                    <a:cubicBezTo>
                      <a:pt x="1429" y="363"/>
                      <a:pt x="286" y="-209"/>
                      <a:pt x="0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7" name="任意多边形: 形状 986">
                <a:extLst>
                  <a:ext uri="{FF2B5EF4-FFF2-40B4-BE49-F238E27FC236}">
                    <a16:creationId xmlns:a16="http://schemas.microsoft.com/office/drawing/2014/main" id="{920A286F-DFE4-6C05-BA95-2EA1454241EF}"/>
                  </a:ext>
                </a:extLst>
              </p:cNvPr>
              <p:cNvSpPr/>
              <p:nvPr/>
            </p:nvSpPr>
            <p:spPr>
              <a:xfrm>
                <a:off x="9585633" y="17740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8" name="任意多边形: 形状 987">
                <a:extLst>
                  <a:ext uri="{FF2B5EF4-FFF2-40B4-BE49-F238E27FC236}">
                    <a16:creationId xmlns:a16="http://schemas.microsoft.com/office/drawing/2014/main" id="{8562BE4A-466E-FBDD-431E-263704F557C4}"/>
                  </a:ext>
                </a:extLst>
              </p:cNvPr>
              <p:cNvSpPr/>
              <p:nvPr/>
            </p:nvSpPr>
            <p:spPr>
              <a:xfrm>
                <a:off x="9584204" y="1774011"/>
                <a:ext cx="1809" cy="762"/>
              </a:xfrm>
              <a:custGeom>
                <a:avLst/>
                <a:gdLst>
                  <a:gd name="connsiteX0" fmla="*/ 1429 w 1809"/>
                  <a:gd name="connsiteY0" fmla="*/ 0 h 762"/>
                  <a:gd name="connsiteX1" fmla="*/ 0 w 1809"/>
                  <a:gd name="connsiteY1" fmla="*/ 762 h 762"/>
                  <a:gd name="connsiteX2" fmla="*/ 1810 w 1809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762">
                    <a:moveTo>
                      <a:pt x="1429" y="0"/>
                    </a:moveTo>
                    <a:cubicBezTo>
                      <a:pt x="924" y="200"/>
                      <a:pt x="448" y="448"/>
                      <a:pt x="0" y="762"/>
                    </a:cubicBezTo>
                    <a:lnTo>
                      <a:pt x="1810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9" name="任意多边形: 形状 988">
                <a:extLst>
                  <a:ext uri="{FF2B5EF4-FFF2-40B4-BE49-F238E27FC236}">
                    <a16:creationId xmlns:a16="http://schemas.microsoft.com/office/drawing/2014/main" id="{02E072A9-1066-AB38-7195-7369CDAD1742}"/>
                  </a:ext>
                </a:extLst>
              </p:cNvPr>
              <p:cNvSpPr/>
              <p:nvPr/>
            </p:nvSpPr>
            <p:spPr>
              <a:xfrm>
                <a:off x="9556510" y="1774582"/>
                <a:ext cx="9609" cy="7715"/>
              </a:xfrm>
              <a:custGeom>
                <a:avLst/>
                <a:gdLst>
                  <a:gd name="connsiteX0" fmla="*/ 2833 w 9609"/>
                  <a:gd name="connsiteY0" fmla="*/ 7715 h 7715"/>
                  <a:gd name="connsiteX1" fmla="*/ 8358 w 9609"/>
                  <a:gd name="connsiteY1" fmla="*/ 6763 h 7715"/>
                  <a:gd name="connsiteX2" fmla="*/ 7120 w 9609"/>
                  <a:gd name="connsiteY2" fmla="*/ 0 h 7715"/>
                  <a:gd name="connsiteX3" fmla="*/ 4453 w 9609"/>
                  <a:gd name="connsiteY3" fmla="*/ 1619 h 7715"/>
                  <a:gd name="connsiteX4" fmla="*/ 7977 w 9609"/>
                  <a:gd name="connsiteY4" fmla="*/ 4096 h 7715"/>
                  <a:gd name="connsiteX5" fmla="*/ 3596 w 9609"/>
                  <a:gd name="connsiteY5" fmla="*/ 3143 h 7715"/>
                  <a:gd name="connsiteX6" fmla="*/ 71 w 9609"/>
                  <a:gd name="connsiteY6" fmla="*/ 7334 h 7715"/>
                  <a:gd name="connsiteX7" fmla="*/ 3024 w 9609"/>
                  <a:gd name="connsiteY7" fmla="*/ 6572 h 7715"/>
                  <a:gd name="connsiteX8" fmla="*/ 2833 w 9609"/>
                  <a:gd name="connsiteY8" fmla="*/ 7715 h 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09" h="7715">
                    <a:moveTo>
                      <a:pt x="2833" y="7715"/>
                    </a:moveTo>
                    <a:cubicBezTo>
                      <a:pt x="2833" y="6572"/>
                      <a:pt x="5882" y="5525"/>
                      <a:pt x="8358" y="6763"/>
                    </a:cubicBezTo>
                    <a:cubicBezTo>
                      <a:pt x="10834" y="5905"/>
                      <a:pt x="9215" y="2096"/>
                      <a:pt x="7120" y="0"/>
                    </a:cubicBezTo>
                    <a:cubicBezTo>
                      <a:pt x="7120" y="476"/>
                      <a:pt x="7120" y="953"/>
                      <a:pt x="4453" y="1619"/>
                    </a:cubicBezTo>
                    <a:cubicBezTo>
                      <a:pt x="5405" y="2286"/>
                      <a:pt x="10168" y="3048"/>
                      <a:pt x="7977" y="4096"/>
                    </a:cubicBezTo>
                    <a:cubicBezTo>
                      <a:pt x="5786" y="5144"/>
                      <a:pt x="5215" y="4096"/>
                      <a:pt x="3596" y="3143"/>
                    </a:cubicBezTo>
                    <a:cubicBezTo>
                      <a:pt x="4929" y="4572"/>
                      <a:pt x="-691" y="5239"/>
                      <a:pt x="71" y="7334"/>
                    </a:cubicBezTo>
                    <a:lnTo>
                      <a:pt x="3024" y="6572"/>
                    </a:lnTo>
                    <a:cubicBezTo>
                      <a:pt x="3024" y="6572"/>
                      <a:pt x="1976" y="7429"/>
                      <a:pt x="2833" y="7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0" name="任意多边形: 形状 989">
                <a:extLst>
                  <a:ext uri="{FF2B5EF4-FFF2-40B4-BE49-F238E27FC236}">
                    <a16:creationId xmlns:a16="http://schemas.microsoft.com/office/drawing/2014/main" id="{A63F4D38-9335-3FF7-180E-ED1FEDB0E2A5}"/>
                  </a:ext>
                </a:extLst>
              </p:cNvPr>
              <p:cNvSpPr/>
              <p:nvPr/>
            </p:nvSpPr>
            <p:spPr>
              <a:xfrm>
                <a:off x="9563630" y="1773153"/>
                <a:ext cx="5905" cy="1524"/>
              </a:xfrm>
              <a:custGeom>
                <a:avLst/>
                <a:gdLst>
                  <a:gd name="connsiteX0" fmla="*/ 4858 w 5905"/>
                  <a:gd name="connsiteY0" fmla="*/ 1524 h 1524"/>
                  <a:gd name="connsiteX1" fmla="*/ 5905 w 5905"/>
                  <a:gd name="connsiteY1" fmla="*/ 1524 h 1524"/>
                  <a:gd name="connsiteX2" fmla="*/ 2286 w 5905"/>
                  <a:gd name="connsiteY2" fmla="*/ 0 h 1524"/>
                  <a:gd name="connsiteX3" fmla="*/ 0 w 5905"/>
                  <a:gd name="connsiteY3" fmla="*/ 1333 h 1524"/>
                  <a:gd name="connsiteX4" fmla="*/ 5144 w 5905"/>
                  <a:gd name="connsiteY4" fmla="*/ 1333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1524">
                    <a:moveTo>
                      <a:pt x="4858" y="1524"/>
                    </a:moveTo>
                    <a:lnTo>
                      <a:pt x="5905" y="1524"/>
                    </a:lnTo>
                    <a:cubicBezTo>
                      <a:pt x="4610" y="1257"/>
                      <a:pt x="3381" y="733"/>
                      <a:pt x="2286" y="0"/>
                    </a:cubicBezTo>
                    <a:cubicBezTo>
                      <a:pt x="476" y="571"/>
                      <a:pt x="190" y="952"/>
                      <a:pt x="0" y="1333"/>
                    </a:cubicBezTo>
                    <a:lnTo>
                      <a:pt x="5144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1" name="任意多边形: 形状 990">
                <a:extLst>
                  <a:ext uri="{FF2B5EF4-FFF2-40B4-BE49-F238E27FC236}">
                    <a16:creationId xmlns:a16="http://schemas.microsoft.com/office/drawing/2014/main" id="{34038639-E7D0-E3C8-0A88-604F274870FC}"/>
                  </a:ext>
                </a:extLst>
              </p:cNvPr>
              <p:cNvSpPr/>
              <p:nvPr/>
            </p:nvSpPr>
            <p:spPr>
              <a:xfrm>
                <a:off x="9569440" y="1773894"/>
                <a:ext cx="7429" cy="3735"/>
              </a:xfrm>
              <a:custGeom>
                <a:avLst/>
                <a:gdLst>
                  <a:gd name="connsiteX0" fmla="*/ 4763 w 7429"/>
                  <a:gd name="connsiteY0" fmla="*/ 593 h 3735"/>
                  <a:gd name="connsiteX1" fmla="*/ 2953 w 7429"/>
                  <a:gd name="connsiteY1" fmla="*/ 3736 h 3735"/>
                  <a:gd name="connsiteX2" fmla="*/ 6953 w 7429"/>
                  <a:gd name="connsiteY2" fmla="*/ 2212 h 3735"/>
                  <a:gd name="connsiteX3" fmla="*/ 4763 w 7429"/>
                  <a:gd name="connsiteY3" fmla="*/ 783 h 3735"/>
                  <a:gd name="connsiteX4" fmla="*/ 7429 w 7429"/>
                  <a:gd name="connsiteY4" fmla="*/ 783 h 3735"/>
                  <a:gd name="connsiteX5" fmla="*/ 4953 w 7429"/>
                  <a:gd name="connsiteY5" fmla="*/ 212 h 3735"/>
                  <a:gd name="connsiteX6" fmla="*/ 4953 w 7429"/>
                  <a:gd name="connsiteY6" fmla="*/ 212 h 3735"/>
                  <a:gd name="connsiteX7" fmla="*/ 4953 w 7429"/>
                  <a:gd name="connsiteY7" fmla="*/ 212 h 3735"/>
                  <a:gd name="connsiteX8" fmla="*/ 4953 w 7429"/>
                  <a:gd name="connsiteY8" fmla="*/ 212 h 3735"/>
                  <a:gd name="connsiteX9" fmla="*/ 4953 w 7429"/>
                  <a:gd name="connsiteY9" fmla="*/ 688 h 3735"/>
                  <a:gd name="connsiteX10" fmla="*/ 4953 w 7429"/>
                  <a:gd name="connsiteY10" fmla="*/ 212 h 3735"/>
                  <a:gd name="connsiteX11" fmla="*/ 4953 w 7429"/>
                  <a:gd name="connsiteY11" fmla="*/ 212 h 3735"/>
                  <a:gd name="connsiteX12" fmla="*/ 4953 w 7429"/>
                  <a:gd name="connsiteY12" fmla="*/ 212 h 3735"/>
                  <a:gd name="connsiteX13" fmla="*/ 0 w 7429"/>
                  <a:gd name="connsiteY13" fmla="*/ 878 h 3735"/>
                  <a:gd name="connsiteX14" fmla="*/ 4763 w 7429"/>
                  <a:gd name="connsiteY14" fmla="*/ 593 h 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29" h="3735">
                    <a:moveTo>
                      <a:pt x="4763" y="593"/>
                    </a:moveTo>
                    <a:cubicBezTo>
                      <a:pt x="3905" y="1831"/>
                      <a:pt x="1429" y="2402"/>
                      <a:pt x="2953" y="3736"/>
                    </a:cubicBezTo>
                    <a:cubicBezTo>
                      <a:pt x="6001" y="3736"/>
                      <a:pt x="5144" y="2688"/>
                      <a:pt x="6953" y="2212"/>
                    </a:cubicBezTo>
                    <a:cubicBezTo>
                      <a:pt x="2000" y="2212"/>
                      <a:pt x="8382" y="1450"/>
                      <a:pt x="4763" y="783"/>
                    </a:cubicBezTo>
                    <a:cubicBezTo>
                      <a:pt x="5648" y="707"/>
                      <a:pt x="6544" y="707"/>
                      <a:pt x="7429" y="783"/>
                    </a:cubicBezTo>
                    <a:cubicBezTo>
                      <a:pt x="6582" y="697"/>
                      <a:pt x="5753" y="497"/>
                      <a:pt x="4953" y="212"/>
                    </a:cubicBezTo>
                    <a:lnTo>
                      <a:pt x="4953" y="212"/>
                    </a:lnTo>
                    <a:cubicBezTo>
                      <a:pt x="4953" y="212"/>
                      <a:pt x="4953" y="212"/>
                      <a:pt x="4953" y="212"/>
                    </a:cubicBezTo>
                    <a:lnTo>
                      <a:pt x="4953" y="212"/>
                    </a:lnTo>
                    <a:cubicBezTo>
                      <a:pt x="5001" y="364"/>
                      <a:pt x="5001" y="536"/>
                      <a:pt x="4953" y="688"/>
                    </a:cubicBezTo>
                    <a:cubicBezTo>
                      <a:pt x="3524" y="688"/>
                      <a:pt x="4953" y="688"/>
                      <a:pt x="4953" y="212"/>
                    </a:cubicBezTo>
                    <a:cubicBezTo>
                      <a:pt x="4953" y="-265"/>
                      <a:pt x="4953" y="212"/>
                      <a:pt x="4953" y="212"/>
                    </a:cubicBezTo>
                    <a:lnTo>
                      <a:pt x="4953" y="212"/>
                    </a:lnTo>
                    <a:lnTo>
                      <a:pt x="0" y="878"/>
                    </a:lnTo>
                    <a:cubicBezTo>
                      <a:pt x="1591" y="993"/>
                      <a:pt x="3191" y="897"/>
                      <a:pt x="4763" y="5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2" name="任意多边形: 形状 991">
                <a:extLst>
                  <a:ext uri="{FF2B5EF4-FFF2-40B4-BE49-F238E27FC236}">
                    <a16:creationId xmlns:a16="http://schemas.microsoft.com/office/drawing/2014/main" id="{1B7A31AB-EAB6-0E69-FEF2-111B5FF0E2A4}"/>
                  </a:ext>
                </a:extLst>
              </p:cNvPr>
              <p:cNvSpPr/>
              <p:nvPr/>
            </p:nvSpPr>
            <p:spPr>
              <a:xfrm>
                <a:off x="9598862" y="1780826"/>
                <a:ext cx="296" cy="42"/>
              </a:xfrm>
              <a:custGeom>
                <a:avLst/>
                <a:gdLst>
                  <a:gd name="connsiteX0" fmla="*/ 296 w 296"/>
                  <a:gd name="connsiteY0" fmla="*/ 42 h 42"/>
                  <a:gd name="connsiteX1" fmla="*/ 296 w 296"/>
                  <a:gd name="connsiteY1" fmla="*/ 42 h 42"/>
                  <a:gd name="connsiteX2" fmla="*/ 296 w 296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42">
                    <a:moveTo>
                      <a:pt x="296" y="42"/>
                    </a:moveTo>
                    <a:lnTo>
                      <a:pt x="296" y="42"/>
                    </a:lnTo>
                    <a:cubicBezTo>
                      <a:pt x="296" y="42"/>
                      <a:pt x="-370" y="-53"/>
                      <a:pt x="296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3" name="任意多边形: 形状 992">
                <a:extLst>
                  <a:ext uri="{FF2B5EF4-FFF2-40B4-BE49-F238E27FC236}">
                    <a16:creationId xmlns:a16="http://schemas.microsoft.com/office/drawing/2014/main" id="{D1E8A6BB-5671-88DE-16A5-6D69445EF8A3}"/>
                  </a:ext>
                </a:extLst>
              </p:cNvPr>
              <p:cNvSpPr/>
              <p:nvPr/>
            </p:nvSpPr>
            <p:spPr>
              <a:xfrm>
                <a:off x="9594643" y="1776963"/>
                <a:ext cx="5329" cy="3715"/>
              </a:xfrm>
              <a:custGeom>
                <a:avLst/>
                <a:gdLst>
                  <a:gd name="connsiteX0" fmla="*/ 2419 w 5329"/>
                  <a:gd name="connsiteY0" fmla="*/ 3143 h 3715"/>
                  <a:gd name="connsiteX1" fmla="*/ 4229 w 5329"/>
                  <a:gd name="connsiteY1" fmla="*/ 2572 h 3715"/>
                  <a:gd name="connsiteX2" fmla="*/ 4229 w 5329"/>
                  <a:gd name="connsiteY2" fmla="*/ 3620 h 3715"/>
                  <a:gd name="connsiteX3" fmla="*/ 4229 w 5329"/>
                  <a:gd name="connsiteY3" fmla="*/ 2096 h 3715"/>
                  <a:gd name="connsiteX4" fmla="*/ 4229 w 5329"/>
                  <a:gd name="connsiteY4" fmla="*/ 2096 h 3715"/>
                  <a:gd name="connsiteX5" fmla="*/ 38 w 5329"/>
                  <a:gd name="connsiteY5" fmla="*/ 0 h 3715"/>
                  <a:gd name="connsiteX6" fmla="*/ 2419 w 5329"/>
                  <a:gd name="connsiteY6" fmla="*/ 3143 h 3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29" h="3715">
                    <a:moveTo>
                      <a:pt x="2419" y="3143"/>
                    </a:moveTo>
                    <a:cubicBezTo>
                      <a:pt x="2914" y="2715"/>
                      <a:pt x="3572" y="2505"/>
                      <a:pt x="4229" y="2572"/>
                    </a:cubicBezTo>
                    <a:cubicBezTo>
                      <a:pt x="5277" y="2572"/>
                      <a:pt x="4229" y="3143"/>
                      <a:pt x="4229" y="3620"/>
                    </a:cubicBezTo>
                    <a:cubicBezTo>
                      <a:pt x="4229" y="4096"/>
                      <a:pt x="6705" y="2667"/>
                      <a:pt x="4229" y="2096"/>
                    </a:cubicBezTo>
                    <a:lnTo>
                      <a:pt x="4229" y="2096"/>
                    </a:lnTo>
                    <a:cubicBezTo>
                      <a:pt x="2228" y="2096"/>
                      <a:pt x="-343" y="95"/>
                      <a:pt x="38" y="0"/>
                    </a:cubicBezTo>
                    <a:cubicBezTo>
                      <a:pt x="600" y="1200"/>
                      <a:pt x="1419" y="2276"/>
                      <a:pt x="2419" y="3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4" name="任意多边形: 形状 993">
                <a:extLst>
                  <a:ext uri="{FF2B5EF4-FFF2-40B4-BE49-F238E27FC236}">
                    <a16:creationId xmlns:a16="http://schemas.microsoft.com/office/drawing/2014/main" id="{FFB37243-0280-89E1-47AE-248C64AAEDC8}"/>
                  </a:ext>
                </a:extLst>
              </p:cNvPr>
              <p:cNvSpPr/>
              <p:nvPr/>
            </p:nvSpPr>
            <p:spPr>
              <a:xfrm>
                <a:off x="9581441" y="1777630"/>
                <a:ext cx="4191" cy="1714"/>
              </a:xfrm>
              <a:custGeom>
                <a:avLst/>
                <a:gdLst>
                  <a:gd name="connsiteX0" fmla="*/ 4191 w 4191"/>
                  <a:gd name="connsiteY0" fmla="*/ 0 h 1714"/>
                  <a:gd name="connsiteX1" fmla="*/ 0 w 4191"/>
                  <a:gd name="connsiteY1" fmla="*/ 571 h 1714"/>
                  <a:gd name="connsiteX2" fmla="*/ 2096 w 4191"/>
                  <a:gd name="connsiteY2" fmla="*/ 1714 h 1714"/>
                  <a:gd name="connsiteX3" fmla="*/ 2096 w 4191"/>
                  <a:gd name="connsiteY3" fmla="*/ 1048 h 1714"/>
                  <a:gd name="connsiteX4" fmla="*/ 4191 w 4191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1" h="1714">
                    <a:moveTo>
                      <a:pt x="4191" y="0"/>
                    </a:moveTo>
                    <a:lnTo>
                      <a:pt x="0" y="571"/>
                    </a:lnTo>
                    <a:lnTo>
                      <a:pt x="2096" y="1714"/>
                    </a:lnTo>
                    <a:lnTo>
                      <a:pt x="2096" y="1048"/>
                    </a:lnTo>
                    <a:cubicBezTo>
                      <a:pt x="4191" y="1333"/>
                      <a:pt x="4191" y="476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5" name="任意多边形: 形状 994">
                <a:extLst>
                  <a:ext uri="{FF2B5EF4-FFF2-40B4-BE49-F238E27FC236}">
                    <a16:creationId xmlns:a16="http://schemas.microsoft.com/office/drawing/2014/main" id="{C5483502-9E8C-C72D-97C9-55FDC53238CE}"/>
                  </a:ext>
                </a:extLst>
              </p:cNvPr>
              <p:cNvSpPr/>
              <p:nvPr/>
            </p:nvSpPr>
            <p:spPr>
              <a:xfrm>
                <a:off x="9561058" y="1772391"/>
                <a:ext cx="2381" cy="1809"/>
              </a:xfrm>
              <a:custGeom>
                <a:avLst/>
                <a:gdLst>
                  <a:gd name="connsiteX0" fmla="*/ 1905 w 2381"/>
                  <a:gd name="connsiteY0" fmla="*/ 1333 h 1809"/>
                  <a:gd name="connsiteX1" fmla="*/ 2381 w 2381"/>
                  <a:gd name="connsiteY1" fmla="*/ 0 h 1809"/>
                  <a:gd name="connsiteX2" fmla="*/ 0 w 2381"/>
                  <a:gd name="connsiteY2" fmla="*/ 1810 h 1809"/>
                  <a:gd name="connsiteX3" fmla="*/ 1905 w 2381"/>
                  <a:gd name="connsiteY3" fmla="*/ 1333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1809">
                    <a:moveTo>
                      <a:pt x="1905" y="1333"/>
                    </a:moveTo>
                    <a:lnTo>
                      <a:pt x="2381" y="0"/>
                    </a:lnTo>
                    <a:lnTo>
                      <a:pt x="0" y="1810"/>
                    </a:lnTo>
                    <a:lnTo>
                      <a:pt x="1905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6" name="任意多边形: 形状 995">
                <a:extLst>
                  <a:ext uri="{FF2B5EF4-FFF2-40B4-BE49-F238E27FC236}">
                    <a16:creationId xmlns:a16="http://schemas.microsoft.com/office/drawing/2014/main" id="{66E1D8D3-EE9C-4DF8-4EF0-9A6BEABBF6D1}"/>
                  </a:ext>
                </a:extLst>
              </p:cNvPr>
              <p:cNvSpPr/>
              <p:nvPr/>
            </p:nvSpPr>
            <p:spPr>
              <a:xfrm>
                <a:off x="9556296" y="1772677"/>
                <a:ext cx="1428" cy="1142"/>
              </a:xfrm>
              <a:custGeom>
                <a:avLst/>
                <a:gdLst>
                  <a:gd name="connsiteX0" fmla="*/ 1238 w 1428"/>
                  <a:gd name="connsiteY0" fmla="*/ 1143 h 1142"/>
                  <a:gd name="connsiteX1" fmla="*/ 1429 w 1428"/>
                  <a:gd name="connsiteY1" fmla="*/ 0 h 1142"/>
                  <a:gd name="connsiteX2" fmla="*/ 0 w 1428"/>
                  <a:gd name="connsiteY2" fmla="*/ 667 h 1142"/>
                  <a:gd name="connsiteX3" fmla="*/ 1238 w 1428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142">
                    <a:moveTo>
                      <a:pt x="1238" y="1143"/>
                    </a:moveTo>
                    <a:lnTo>
                      <a:pt x="1429" y="0"/>
                    </a:lnTo>
                    <a:lnTo>
                      <a:pt x="0" y="667"/>
                    </a:lnTo>
                    <a:lnTo>
                      <a:pt x="1238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7" name="任意多边形: 形状 996">
                <a:extLst>
                  <a:ext uri="{FF2B5EF4-FFF2-40B4-BE49-F238E27FC236}">
                    <a16:creationId xmlns:a16="http://schemas.microsoft.com/office/drawing/2014/main" id="{2FD82098-1DA7-1081-782A-0642D46D7353}"/>
                  </a:ext>
                </a:extLst>
              </p:cNvPr>
              <p:cNvSpPr/>
              <p:nvPr/>
            </p:nvSpPr>
            <p:spPr>
              <a:xfrm>
                <a:off x="9253210" y="1788203"/>
                <a:ext cx="1238" cy="9525"/>
              </a:xfrm>
              <a:custGeom>
                <a:avLst/>
                <a:gdLst>
                  <a:gd name="connsiteX0" fmla="*/ 1238 w 1238"/>
                  <a:gd name="connsiteY0" fmla="*/ 0 h 9525"/>
                  <a:gd name="connsiteX1" fmla="*/ 0 w 123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8" h="9525">
                    <a:moveTo>
                      <a:pt x="1238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8" name="任意多边形: 形状 997">
                <a:extLst>
                  <a:ext uri="{FF2B5EF4-FFF2-40B4-BE49-F238E27FC236}">
                    <a16:creationId xmlns:a16="http://schemas.microsoft.com/office/drawing/2014/main" id="{8D5DE508-699B-1231-8D91-A08955F4F67E}"/>
                  </a:ext>
                </a:extLst>
              </p:cNvPr>
              <p:cNvSpPr/>
              <p:nvPr/>
            </p:nvSpPr>
            <p:spPr>
              <a:xfrm>
                <a:off x="9263031" y="1787727"/>
                <a:ext cx="180" cy="571"/>
              </a:xfrm>
              <a:custGeom>
                <a:avLst/>
                <a:gdLst>
                  <a:gd name="connsiteX0" fmla="*/ 180 w 180"/>
                  <a:gd name="connsiteY0" fmla="*/ 571 h 571"/>
                  <a:gd name="connsiteX1" fmla="*/ 180 w 180"/>
                  <a:gd name="connsiteY1" fmla="*/ 0 h 571"/>
                  <a:gd name="connsiteX2" fmla="*/ 180 w 180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" h="571">
                    <a:moveTo>
                      <a:pt x="180" y="571"/>
                    </a:moveTo>
                    <a:lnTo>
                      <a:pt x="180" y="0"/>
                    </a:lnTo>
                    <a:cubicBezTo>
                      <a:pt x="-10" y="286"/>
                      <a:pt x="-105" y="571"/>
                      <a:pt x="18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9" name="任意多边形: 形状 998">
                <a:extLst>
                  <a:ext uri="{FF2B5EF4-FFF2-40B4-BE49-F238E27FC236}">
                    <a16:creationId xmlns:a16="http://schemas.microsoft.com/office/drawing/2014/main" id="{E2B00079-BC1C-7E70-F3FB-651E24A9B139}"/>
                  </a:ext>
                </a:extLst>
              </p:cNvPr>
              <p:cNvSpPr/>
              <p:nvPr/>
            </p:nvSpPr>
            <p:spPr>
              <a:xfrm>
                <a:off x="9422075" y="1772041"/>
                <a:ext cx="3537" cy="1969"/>
              </a:xfrm>
              <a:custGeom>
                <a:avLst/>
                <a:gdLst>
                  <a:gd name="connsiteX0" fmla="*/ 3537 w 3537"/>
                  <a:gd name="connsiteY0" fmla="*/ 1969 h 1969"/>
                  <a:gd name="connsiteX1" fmla="*/ 13 w 3537"/>
                  <a:gd name="connsiteY1" fmla="*/ 445 h 1969"/>
                  <a:gd name="connsiteX2" fmla="*/ 584 w 3537"/>
                  <a:gd name="connsiteY2" fmla="*/ 1779 h 1969"/>
                  <a:gd name="connsiteX3" fmla="*/ 3537 w 3537"/>
                  <a:gd name="connsiteY3" fmla="*/ 1969 h 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" h="1969">
                    <a:moveTo>
                      <a:pt x="3537" y="1969"/>
                    </a:moveTo>
                    <a:cubicBezTo>
                      <a:pt x="1822" y="826"/>
                      <a:pt x="-178" y="-793"/>
                      <a:pt x="13" y="445"/>
                    </a:cubicBezTo>
                    <a:lnTo>
                      <a:pt x="584" y="1779"/>
                    </a:lnTo>
                    <a:cubicBezTo>
                      <a:pt x="1565" y="1540"/>
                      <a:pt x="2594" y="1607"/>
                      <a:pt x="3537" y="19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0" name="任意多边形: 形状 999">
                <a:extLst>
                  <a:ext uri="{FF2B5EF4-FFF2-40B4-BE49-F238E27FC236}">
                    <a16:creationId xmlns:a16="http://schemas.microsoft.com/office/drawing/2014/main" id="{4A1BB322-F113-869A-F9B0-FD3A1AF15790}"/>
                  </a:ext>
                </a:extLst>
              </p:cNvPr>
              <p:cNvSpPr/>
              <p:nvPr/>
            </p:nvSpPr>
            <p:spPr>
              <a:xfrm>
                <a:off x="9335316" y="1780392"/>
                <a:ext cx="1238" cy="1142"/>
              </a:xfrm>
              <a:custGeom>
                <a:avLst/>
                <a:gdLst>
                  <a:gd name="connsiteX0" fmla="*/ 0 w 1238"/>
                  <a:gd name="connsiteY0" fmla="*/ 1143 h 1142"/>
                  <a:gd name="connsiteX1" fmla="*/ 0 w 1238"/>
                  <a:gd name="connsiteY1" fmla="*/ 1143 h 1142"/>
                  <a:gd name="connsiteX2" fmla="*/ 1238 w 1238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1142">
                    <a:moveTo>
                      <a:pt x="0" y="1143"/>
                    </a:moveTo>
                    <a:lnTo>
                      <a:pt x="0" y="1143"/>
                    </a:lnTo>
                    <a:lnTo>
                      <a:pt x="12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1" name="任意多边形: 形状 1000">
                <a:extLst>
                  <a:ext uri="{FF2B5EF4-FFF2-40B4-BE49-F238E27FC236}">
                    <a16:creationId xmlns:a16="http://schemas.microsoft.com/office/drawing/2014/main" id="{58D853B7-A36C-68CD-7A2A-7BD848132097}"/>
                  </a:ext>
                </a:extLst>
              </p:cNvPr>
              <p:cNvSpPr/>
              <p:nvPr/>
            </p:nvSpPr>
            <p:spPr>
              <a:xfrm>
                <a:off x="9331696" y="1786012"/>
                <a:ext cx="2381" cy="762"/>
              </a:xfrm>
              <a:custGeom>
                <a:avLst/>
                <a:gdLst>
                  <a:gd name="connsiteX0" fmla="*/ 2381 w 2381"/>
                  <a:gd name="connsiteY0" fmla="*/ 762 h 762"/>
                  <a:gd name="connsiteX1" fmla="*/ 0 w 2381"/>
                  <a:gd name="connsiteY1" fmla="*/ 0 h 762"/>
                  <a:gd name="connsiteX2" fmla="*/ 2381 w 2381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762">
                    <a:moveTo>
                      <a:pt x="2381" y="762"/>
                    </a:moveTo>
                    <a:lnTo>
                      <a:pt x="0" y="0"/>
                    </a:lnTo>
                    <a:cubicBezTo>
                      <a:pt x="753" y="362"/>
                      <a:pt x="1553" y="619"/>
                      <a:pt x="2381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2" name="任意多边形: 形状 1001">
                <a:extLst>
                  <a:ext uri="{FF2B5EF4-FFF2-40B4-BE49-F238E27FC236}">
                    <a16:creationId xmlns:a16="http://schemas.microsoft.com/office/drawing/2014/main" id="{1C15AB10-9564-3FE2-40F5-2C6DEC4C2C22}"/>
                  </a:ext>
                </a:extLst>
              </p:cNvPr>
              <p:cNvSpPr/>
              <p:nvPr/>
            </p:nvSpPr>
            <p:spPr>
              <a:xfrm>
                <a:off x="9205014" y="1789536"/>
                <a:ext cx="1476" cy="1333"/>
              </a:xfrm>
              <a:custGeom>
                <a:avLst/>
                <a:gdLst>
                  <a:gd name="connsiteX0" fmla="*/ 1429 w 1476"/>
                  <a:gd name="connsiteY0" fmla="*/ 0 h 1333"/>
                  <a:gd name="connsiteX1" fmla="*/ 0 w 1476"/>
                  <a:gd name="connsiteY1" fmla="*/ 1333 h 1333"/>
                  <a:gd name="connsiteX2" fmla="*/ 1429 w 1476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6" h="1333">
                    <a:moveTo>
                      <a:pt x="1429" y="0"/>
                    </a:moveTo>
                    <a:lnTo>
                      <a:pt x="0" y="1333"/>
                    </a:lnTo>
                    <a:cubicBezTo>
                      <a:pt x="2191" y="1333"/>
                      <a:pt x="1238" y="667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3" name="任意多边形: 形状 1002">
                <a:extLst>
                  <a:ext uri="{FF2B5EF4-FFF2-40B4-BE49-F238E27FC236}">
                    <a16:creationId xmlns:a16="http://schemas.microsoft.com/office/drawing/2014/main" id="{1D79E2EB-02F9-F444-9FF1-A39DF1F4B210}"/>
                  </a:ext>
                </a:extLst>
              </p:cNvPr>
              <p:cNvSpPr/>
              <p:nvPr/>
            </p:nvSpPr>
            <p:spPr>
              <a:xfrm>
                <a:off x="9498765" y="1773248"/>
                <a:ext cx="3809" cy="1329"/>
              </a:xfrm>
              <a:custGeom>
                <a:avLst/>
                <a:gdLst>
                  <a:gd name="connsiteX0" fmla="*/ 3810 w 3809"/>
                  <a:gd name="connsiteY0" fmla="*/ 762 h 1329"/>
                  <a:gd name="connsiteX1" fmla="*/ 0 w 3809"/>
                  <a:gd name="connsiteY1" fmla="*/ 0 h 1329"/>
                  <a:gd name="connsiteX2" fmla="*/ 3810 w 3809"/>
                  <a:gd name="connsiteY2" fmla="*/ 762 h 1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09" h="1329">
                    <a:moveTo>
                      <a:pt x="3810" y="762"/>
                    </a:moveTo>
                    <a:cubicBezTo>
                      <a:pt x="2572" y="371"/>
                      <a:pt x="1295" y="114"/>
                      <a:pt x="0" y="0"/>
                    </a:cubicBezTo>
                    <a:cubicBezTo>
                      <a:pt x="1810" y="762"/>
                      <a:pt x="3334" y="2096"/>
                      <a:pt x="3810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4" name="任意多边形: 形状 1003">
                <a:extLst>
                  <a:ext uri="{FF2B5EF4-FFF2-40B4-BE49-F238E27FC236}">
                    <a16:creationId xmlns:a16="http://schemas.microsoft.com/office/drawing/2014/main" id="{29C1E179-04AA-6C65-021D-40632873B2B3}"/>
                  </a:ext>
                </a:extLst>
              </p:cNvPr>
              <p:cNvSpPr/>
              <p:nvPr/>
            </p:nvSpPr>
            <p:spPr>
              <a:xfrm>
                <a:off x="9256830" y="1774773"/>
                <a:ext cx="1067" cy="1006"/>
              </a:xfrm>
              <a:custGeom>
                <a:avLst/>
                <a:gdLst>
                  <a:gd name="connsiteX0" fmla="*/ 1048 w 1067"/>
                  <a:gd name="connsiteY0" fmla="*/ 0 h 1006"/>
                  <a:gd name="connsiteX1" fmla="*/ 0 w 1067"/>
                  <a:gd name="connsiteY1" fmla="*/ 762 h 1006"/>
                  <a:gd name="connsiteX2" fmla="*/ 1048 w 1067"/>
                  <a:gd name="connsiteY2" fmla="*/ 0 h 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7" h="1006">
                    <a:moveTo>
                      <a:pt x="1048" y="0"/>
                    </a:moveTo>
                    <a:cubicBezTo>
                      <a:pt x="381" y="0"/>
                      <a:pt x="0" y="0"/>
                      <a:pt x="0" y="762"/>
                    </a:cubicBezTo>
                    <a:cubicBezTo>
                      <a:pt x="0" y="1524"/>
                      <a:pt x="1238" y="286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5" name="任意多边形: 形状 1004">
                <a:extLst>
                  <a:ext uri="{FF2B5EF4-FFF2-40B4-BE49-F238E27FC236}">
                    <a16:creationId xmlns:a16="http://schemas.microsoft.com/office/drawing/2014/main" id="{83177890-FFA7-6533-9CC6-DF6637E1C34B}"/>
                  </a:ext>
                </a:extLst>
              </p:cNvPr>
              <p:cNvSpPr/>
              <p:nvPr/>
            </p:nvSpPr>
            <p:spPr>
              <a:xfrm>
                <a:off x="9494288" y="1773475"/>
                <a:ext cx="4476" cy="535"/>
              </a:xfrm>
              <a:custGeom>
                <a:avLst/>
                <a:gdLst>
                  <a:gd name="connsiteX0" fmla="*/ 0 w 4476"/>
                  <a:gd name="connsiteY0" fmla="*/ 536 h 535"/>
                  <a:gd name="connsiteX1" fmla="*/ 857 w 4476"/>
                  <a:gd name="connsiteY1" fmla="*/ 536 h 535"/>
                  <a:gd name="connsiteX2" fmla="*/ 4477 w 4476"/>
                  <a:gd name="connsiteY2" fmla="*/ 536 h 535"/>
                  <a:gd name="connsiteX3" fmla="*/ 0 w 4476"/>
                  <a:gd name="connsiteY3" fmla="*/ 536 h 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6" h="535">
                    <a:moveTo>
                      <a:pt x="0" y="536"/>
                    </a:moveTo>
                    <a:lnTo>
                      <a:pt x="857" y="536"/>
                    </a:lnTo>
                    <a:cubicBezTo>
                      <a:pt x="2057" y="383"/>
                      <a:pt x="3277" y="383"/>
                      <a:pt x="4477" y="536"/>
                    </a:cubicBezTo>
                    <a:cubicBezTo>
                      <a:pt x="3067" y="-179"/>
                      <a:pt x="1410" y="-179"/>
                      <a:pt x="0" y="5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6" name="任意多边形: 形状 1005">
                <a:extLst>
                  <a:ext uri="{FF2B5EF4-FFF2-40B4-BE49-F238E27FC236}">
                    <a16:creationId xmlns:a16="http://schemas.microsoft.com/office/drawing/2014/main" id="{EA730B59-B135-002C-2582-B49AC1E74538}"/>
                  </a:ext>
                </a:extLst>
              </p:cNvPr>
              <p:cNvSpPr/>
              <p:nvPr/>
            </p:nvSpPr>
            <p:spPr>
              <a:xfrm>
                <a:off x="9032145" y="1788489"/>
                <a:ext cx="84" cy="42"/>
              </a:xfrm>
              <a:custGeom>
                <a:avLst/>
                <a:gdLst>
                  <a:gd name="connsiteX0" fmla="*/ 85 w 84"/>
                  <a:gd name="connsiteY0" fmla="*/ 0 h 42"/>
                  <a:gd name="connsiteX1" fmla="*/ 85 w 84"/>
                  <a:gd name="connsiteY1" fmla="*/ 0 h 42"/>
                  <a:gd name="connsiteX2" fmla="*/ 85 w 84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42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95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7" name="任意多边形: 形状 1006">
                <a:extLst>
                  <a:ext uri="{FF2B5EF4-FFF2-40B4-BE49-F238E27FC236}">
                    <a16:creationId xmlns:a16="http://schemas.microsoft.com/office/drawing/2014/main" id="{BB142B9A-8D15-4CDC-F8B7-6CDBF6B8CFBC}"/>
                  </a:ext>
                </a:extLst>
              </p:cNvPr>
              <p:cNvSpPr/>
              <p:nvPr/>
            </p:nvSpPr>
            <p:spPr>
              <a:xfrm>
                <a:off x="8981557" y="1775625"/>
                <a:ext cx="2095" cy="99"/>
              </a:xfrm>
              <a:custGeom>
                <a:avLst/>
                <a:gdLst>
                  <a:gd name="connsiteX0" fmla="*/ 0 w 2095"/>
                  <a:gd name="connsiteY0" fmla="*/ 100 h 99"/>
                  <a:gd name="connsiteX1" fmla="*/ 2096 w 2095"/>
                  <a:gd name="connsiteY1" fmla="*/ 100 h 99"/>
                  <a:gd name="connsiteX2" fmla="*/ 0 w 2095"/>
                  <a:gd name="connsiteY2" fmla="*/ 100 h 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99">
                    <a:moveTo>
                      <a:pt x="0" y="100"/>
                    </a:moveTo>
                    <a:lnTo>
                      <a:pt x="2096" y="100"/>
                    </a:lnTo>
                    <a:cubicBezTo>
                      <a:pt x="1400" y="-33"/>
                      <a:pt x="695" y="-33"/>
                      <a:pt x="0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8" name="任意多边形: 形状 1007">
                <a:extLst>
                  <a:ext uri="{FF2B5EF4-FFF2-40B4-BE49-F238E27FC236}">
                    <a16:creationId xmlns:a16="http://schemas.microsoft.com/office/drawing/2014/main" id="{75792334-4A6F-D8DC-DFAF-0833BA447920}"/>
                  </a:ext>
                </a:extLst>
              </p:cNvPr>
              <p:cNvSpPr/>
              <p:nvPr/>
            </p:nvSpPr>
            <p:spPr>
              <a:xfrm>
                <a:off x="9535912" y="1773248"/>
                <a:ext cx="507" cy="9525"/>
              </a:xfrm>
              <a:custGeom>
                <a:avLst/>
                <a:gdLst>
                  <a:gd name="connsiteX0" fmla="*/ 0 w 507"/>
                  <a:gd name="connsiteY0" fmla="*/ 0 h 9525"/>
                  <a:gd name="connsiteX1" fmla="*/ 0 w 5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7" h="9525">
                    <a:moveTo>
                      <a:pt x="0" y="0"/>
                    </a:moveTo>
                    <a:cubicBezTo>
                      <a:pt x="11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9" name="任意多边形: 形状 1008">
                <a:extLst>
                  <a:ext uri="{FF2B5EF4-FFF2-40B4-BE49-F238E27FC236}">
                    <a16:creationId xmlns:a16="http://schemas.microsoft.com/office/drawing/2014/main" id="{B3B6810F-F8C0-98C9-11F2-A29D4149C1C9}"/>
                  </a:ext>
                </a:extLst>
              </p:cNvPr>
              <p:cNvSpPr/>
              <p:nvPr/>
            </p:nvSpPr>
            <p:spPr>
              <a:xfrm>
                <a:off x="9541352" y="1778297"/>
                <a:ext cx="84" cy="666"/>
              </a:xfrm>
              <a:custGeom>
                <a:avLst/>
                <a:gdLst>
                  <a:gd name="connsiteX0" fmla="*/ 85 w 84"/>
                  <a:gd name="connsiteY0" fmla="*/ 0 h 666"/>
                  <a:gd name="connsiteX1" fmla="*/ 85 w 84"/>
                  <a:gd name="connsiteY1" fmla="*/ 667 h 666"/>
                  <a:gd name="connsiteX2" fmla="*/ 85 w 84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666">
                    <a:moveTo>
                      <a:pt x="85" y="0"/>
                    </a:moveTo>
                    <a:cubicBezTo>
                      <a:pt x="8" y="219"/>
                      <a:pt x="8" y="448"/>
                      <a:pt x="85" y="667"/>
                    </a:cubicBezTo>
                    <a:cubicBezTo>
                      <a:pt x="85" y="667"/>
                      <a:pt x="-106" y="95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0" name="任意多边形: 形状 1009">
                <a:extLst>
                  <a:ext uri="{FF2B5EF4-FFF2-40B4-BE49-F238E27FC236}">
                    <a16:creationId xmlns:a16="http://schemas.microsoft.com/office/drawing/2014/main" id="{3D28D8BC-843F-274C-03E8-A048B64EBE9C}"/>
                  </a:ext>
                </a:extLst>
              </p:cNvPr>
              <p:cNvSpPr/>
              <p:nvPr/>
            </p:nvSpPr>
            <p:spPr>
              <a:xfrm>
                <a:off x="9482953" y="1781440"/>
                <a:ext cx="84" cy="84"/>
              </a:xfrm>
              <a:custGeom>
                <a:avLst/>
                <a:gdLst>
                  <a:gd name="connsiteX0" fmla="*/ 0 w 84"/>
                  <a:gd name="connsiteY0" fmla="*/ 0 h 84"/>
                  <a:gd name="connsiteX1" fmla="*/ 0 w 84"/>
                  <a:gd name="connsiteY1" fmla="*/ 0 h 84"/>
                  <a:gd name="connsiteX2" fmla="*/ 0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1" name="任意多边形: 形状 1010">
                <a:extLst>
                  <a:ext uri="{FF2B5EF4-FFF2-40B4-BE49-F238E27FC236}">
                    <a16:creationId xmlns:a16="http://schemas.microsoft.com/office/drawing/2014/main" id="{30AD2CA1-5FB0-7389-23CA-8A1C1874D570}"/>
                  </a:ext>
                </a:extLst>
              </p:cNvPr>
              <p:cNvSpPr/>
              <p:nvPr/>
            </p:nvSpPr>
            <p:spPr>
              <a:xfrm>
                <a:off x="9536579" y="1773960"/>
                <a:ext cx="1428" cy="50"/>
              </a:xfrm>
              <a:custGeom>
                <a:avLst/>
                <a:gdLst>
                  <a:gd name="connsiteX0" fmla="*/ 1429 w 1428"/>
                  <a:gd name="connsiteY0" fmla="*/ 50 h 50"/>
                  <a:gd name="connsiteX1" fmla="*/ 0 w 1428"/>
                  <a:gd name="connsiteY1" fmla="*/ 50 h 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" h="50">
                    <a:moveTo>
                      <a:pt x="1429" y="50"/>
                    </a:moveTo>
                    <a:cubicBezTo>
                      <a:pt x="953" y="-17"/>
                      <a:pt x="476" y="-17"/>
                      <a:pt x="0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2" name="任意多边形: 形状 1011">
                <a:extLst>
                  <a:ext uri="{FF2B5EF4-FFF2-40B4-BE49-F238E27FC236}">
                    <a16:creationId xmlns:a16="http://schemas.microsoft.com/office/drawing/2014/main" id="{EB25BD0E-134B-4CE7-9364-4BFBE7CF5202}"/>
                  </a:ext>
                </a:extLst>
              </p:cNvPr>
              <p:cNvSpPr/>
              <p:nvPr/>
            </p:nvSpPr>
            <p:spPr>
              <a:xfrm>
                <a:off x="9537436" y="1773164"/>
                <a:ext cx="952" cy="84"/>
              </a:xfrm>
              <a:custGeom>
                <a:avLst/>
                <a:gdLst>
                  <a:gd name="connsiteX0" fmla="*/ 0 w 952"/>
                  <a:gd name="connsiteY0" fmla="*/ 85 h 84"/>
                  <a:gd name="connsiteX1" fmla="*/ 953 w 952"/>
                  <a:gd name="connsiteY1" fmla="*/ 85 h 84"/>
                  <a:gd name="connsiteX2" fmla="*/ 0 w 95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84">
                    <a:moveTo>
                      <a:pt x="0" y="85"/>
                    </a:moveTo>
                    <a:lnTo>
                      <a:pt x="953" y="85"/>
                    </a:lnTo>
                    <a:cubicBezTo>
                      <a:pt x="953" y="85"/>
                      <a:pt x="571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3" name="任意多边形: 形状 1012">
                <a:extLst>
                  <a:ext uri="{FF2B5EF4-FFF2-40B4-BE49-F238E27FC236}">
                    <a16:creationId xmlns:a16="http://schemas.microsoft.com/office/drawing/2014/main" id="{DA812EA6-D357-17D9-86B2-EC60A94E4E8F}"/>
                  </a:ext>
                </a:extLst>
              </p:cNvPr>
              <p:cNvSpPr/>
              <p:nvPr/>
            </p:nvSpPr>
            <p:spPr>
              <a:xfrm>
                <a:off x="9534388" y="1773344"/>
                <a:ext cx="1809" cy="9525"/>
              </a:xfrm>
              <a:custGeom>
                <a:avLst/>
                <a:gdLst>
                  <a:gd name="connsiteX0" fmla="*/ 0 w 1809"/>
                  <a:gd name="connsiteY0" fmla="*/ 0 h 9525"/>
                  <a:gd name="connsiteX1" fmla="*/ 1810 w 1809"/>
                  <a:gd name="connsiteY1" fmla="*/ 0 h 9525"/>
                  <a:gd name="connsiteX2" fmla="*/ 1810 w 180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9525">
                    <a:moveTo>
                      <a:pt x="0" y="0"/>
                    </a:moveTo>
                    <a:lnTo>
                      <a:pt x="1810" y="0"/>
                    </a:lnTo>
                    <a:cubicBezTo>
                      <a:pt x="1810" y="0"/>
                      <a:pt x="1810" y="0"/>
                      <a:pt x="1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4" name="任意多边形: 形状 1013">
                <a:extLst>
                  <a:ext uri="{FF2B5EF4-FFF2-40B4-BE49-F238E27FC236}">
                    <a16:creationId xmlns:a16="http://schemas.microsoft.com/office/drawing/2014/main" id="{F170C787-EC68-E71D-4F7F-54FE27111AE3}"/>
                  </a:ext>
                </a:extLst>
              </p:cNvPr>
              <p:cNvSpPr/>
              <p:nvPr/>
            </p:nvSpPr>
            <p:spPr>
              <a:xfrm>
                <a:off x="9124705" y="1785155"/>
                <a:ext cx="870" cy="251"/>
              </a:xfrm>
              <a:custGeom>
                <a:avLst/>
                <a:gdLst>
                  <a:gd name="connsiteX0" fmla="*/ 870 w 870"/>
                  <a:gd name="connsiteY0" fmla="*/ 0 h 251"/>
                  <a:gd name="connsiteX1" fmla="*/ 870 w 870"/>
                  <a:gd name="connsiteY1" fmla="*/ 0 h 251"/>
                  <a:gd name="connsiteX2" fmla="*/ 870 w 870"/>
                  <a:gd name="connsiteY2" fmla="*/ 0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0" h="251">
                    <a:moveTo>
                      <a:pt x="870" y="0"/>
                    </a:moveTo>
                    <a:lnTo>
                      <a:pt x="870" y="0"/>
                    </a:lnTo>
                    <a:cubicBezTo>
                      <a:pt x="-559" y="381"/>
                      <a:pt x="13" y="286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5" name="任意多边形: 形状 1014">
                <a:extLst>
                  <a:ext uri="{FF2B5EF4-FFF2-40B4-BE49-F238E27FC236}">
                    <a16:creationId xmlns:a16="http://schemas.microsoft.com/office/drawing/2014/main" id="{7A0ED0CF-405F-723C-4F72-D9A02C50092C}"/>
                  </a:ext>
                </a:extLst>
              </p:cNvPr>
              <p:cNvSpPr/>
              <p:nvPr/>
            </p:nvSpPr>
            <p:spPr>
              <a:xfrm>
                <a:off x="9395990" y="178715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6" name="任意多边形: 形状 1015">
                <a:extLst>
                  <a:ext uri="{FF2B5EF4-FFF2-40B4-BE49-F238E27FC236}">
                    <a16:creationId xmlns:a16="http://schemas.microsoft.com/office/drawing/2014/main" id="{A6401AF7-0C7F-4467-38CE-D35A296F7EAA}"/>
                  </a:ext>
                </a:extLst>
              </p:cNvPr>
              <p:cNvSpPr/>
              <p:nvPr/>
            </p:nvSpPr>
            <p:spPr>
              <a:xfrm>
                <a:off x="9391894" y="1783440"/>
                <a:ext cx="4095" cy="4667"/>
              </a:xfrm>
              <a:custGeom>
                <a:avLst/>
                <a:gdLst>
                  <a:gd name="connsiteX0" fmla="*/ 0 w 4095"/>
                  <a:gd name="connsiteY0" fmla="*/ 4667 h 4667"/>
                  <a:gd name="connsiteX1" fmla="*/ 4096 w 4095"/>
                  <a:gd name="connsiteY1" fmla="*/ 3619 h 4667"/>
                  <a:gd name="connsiteX2" fmla="*/ 2667 w 4095"/>
                  <a:gd name="connsiteY2" fmla="*/ 0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" h="4667">
                    <a:moveTo>
                      <a:pt x="0" y="4667"/>
                    </a:moveTo>
                    <a:cubicBezTo>
                      <a:pt x="981" y="3448"/>
                      <a:pt x="2648" y="3019"/>
                      <a:pt x="4096" y="3619"/>
                    </a:cubicBez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7" name="任意多边形: 形状 1016">
                <a:extLst>
                  <a:ext uri="{FF2B5EF4-FFF2-40B4-BE49-F238E27FC236}">
                    <a16:creationId xmlns:a16="http://schemas.microsoft.com/office/drawing/2014/main" id="{012D65C6-DE8E-2AE9-735E-4AF19F5D7041}"/>
                  </a:ext>
                </a:extLst>
              </p:cNvPr>
              <p:cNvSpPr/>
              <p:nvPr/>
            </p:nvSpPr>
            <p:spPr>
              <a:xfrm>
                <a:off x="8970794" y="1771374"/>
                <a:ext cx="584835" cy="21210"/>
              </a:xfrm>
              <a:custGeom>
                <a:avLst/>
                <a:gdLst>
                  <a:gd name="connsiteX0" fmla="*/ 262414 w 584835"/>
                  <a:gd name="connsiteY0" fmla="*/ 17210 h 21210"/>
                  <a:gd name="connsiteX1" fmla="*/ 265271 w 584835"/>
                  <a:gd name="connsiteY1" fmla="*/ 18353 h 21210"/>
                  <a:gd name="connsiteX2" fmla="*/ 262033 w 584835"/>
                  <a:gd name="connsiteY2" fmla="*/ 21210 h 21210"/>
                  <a:gd name="connsiteX3" fmla="*/ 273558 w 584835"/>
                  <a:gd name="connsiteY3" fmla="*/ 16829 h 21210"/>
                  <a:gd name="connsiteX4" fmla="*/ 275463 w 584835"/>
                  <a:gd name="connsiteY4" fmla="*/ 17686 h 21210"/>
                  <a:gd name="connsiteX5" fmla="*/ 274320 w 584835"/>
                  <a:gd name="connsiteY5" fmla="*/ 17686 h 21210"/>
                  <a:gd name="connsiteX6" fmla="*/ 281750 w 584835"/>
                  <a:gd name="connsiteY6" fmla="*/ 15400 h 21210"/>
                  <a:gd name="connsiteX7" fmla="*/ 283464 w 584835"/>
                  <a:gd name="connsiteY7" fmla="*/ 16733 h 21210"/>
                  <a:gd name="connsiteX8" fmla="*/ 287179 w 584835"/>
                  <a:gd name="connsiteY8" fmla="*/ 15781 h 21210"/>
                  <a:gd name="connsiteX9" fmla="*/ 287179 w 584835"/>
                  <a:gd name="connsiteY9" fmla="*/ 16448 h 21210"/>
                  <a:gd name="connsiteX10" fmla="*/ 292799 w 584835"/>
                  <a:gd name="connsiteY10" fmla="*/ 16448 h 21210"/>
                  <a:gd name="connsiteX11" fmla="*/ 292799 w 584835"/>
                  <a:gd name="connsiteY11" fmla="*/ 16448 h 21210"/>
                  <a:gd name="connsiteX12" fmla="*/ 296227 w 584835"/>
                  <a:gd name="connsiteY12" fmla="*/ 14448 h 21210"/>
                  <a:gd name="connsiteX13" fmla="*/ 296227 w 584835"/>
                  <a:gd name="connsiteY13" fmla="*/ 15400 h 21210"/>
                  <a:gd name="connsiteX14" fmla="*/ 299275 w 584835"/>
                  <a:gd name="connsiteY14" fmla="*/ 14448 h 21210"/>
                  <a:gd name="connsiteX15" fmla="*/ 295847 w 584835"/>
                  <a:gd name="connsiteY15" fmla="*/ 16257 h 21210"/>
                  <a:gd name="connsiteX16" fmla="*/ 304705 w 584835"/>
                  <a:gd name="connsiteY16" fmla="*/ 17591 h 21210"/>
                  <a:gd name="connsiteX17" fmla="*/ 301752 w 584835"/>
                  <a:gd name="connsiteY17" fmla="*/ 18067 h 21210"/>
                  <a:gd name="connsiteX18" fmla="*/ 309277 w 584835"/>
                  <a:gd name="connsiteY18" fmla="*/ 20924 h 21210"/>
                  <a:gd name="connsiteX19" fmla="*/ 306038 w 584835"/>
                  <a:gd name="connsiteY19" fmla="*/ 16448 h 21210"/>
                  <a:gd name="connsiteX20" fmla="*/ 310039 w 584835"/>
                  <a:gd name="connsiteY20" fmla="*/ 16448 h 21210"/>
                  <a:gd name="connsiteX21" fmla="*/ 314039 w 584835"/>
                  <a:gd name="connsiteY21" fmla="*/ 17400 h 21210"/>
                  <a:gd name="connsiteX22" fmla="*/ 314039 w 584835"/>
                  <a:gd name="connsiteY22" fmla="*/ 19305 h 21210"/>
                  <a:gd name="connsiteX23" fmla="*/ 317659 w 584835"/>
                  <a:gd name="connsiteY23" fmla="*/ 16924 h 21210"/>
                  <a:gd name="connsiteX24" fmla="*/ 321469 w 584835"/>
                  <a:gd name="connsiteY24" fmla="*/ 19782 h 21210"/>
                  <a:gd name="connsiteX25" fmla="*/ 323659 w 584835"/>
                  <a:gd name="connsiteY25" fmla="*/ 17115 h 21210"/>
                  <a:gd name="connsiteX26" fmla="*/ 333947 w 584835"/>
                  <a:gd name="connsiteY26" fmla="*/ 15971 h 21210"/>
                  <a:gd name="connsiteX27" fmla="*/ 334423 w 584835"/>
                  <a:gd name="connsiteY27" fmla="*/ 17686 h 21210"/>
                  <a:gd name="connsiteX28" fmla="*/ 336614 w 584835"/>
                  <a:gd name="connsiteY28" fmla="*/ 16162 h 21210"/>
                  <a:gd name="connsiteX29" fmla="*/ 336614 w 584835"/>
                  <a:gd name="connsiteY29" fmla="*/ 16924 h 21210"/>
                  <a:gd name="connsiteX30" fmla="*/ 339757 w 584835"/>
                  <a:gd name="connsiteY30" fmla="*/ 14543 h 21210"/>
                  <a:gd name="connsiteX31" fmla="*/ 349282 w 584835"/>
                  <a:gd name="connsiteY31" fmla="*/ 15210 h 21210"/>
                  <a:gd name="connsiteX32" fmla="*/ 349282 w 584835"/>
                  <a:gd name="connsiteY32" fmla="*/ 17019 h 21210"/>
                  <a:gd name="connsiteX33" fmla="*/ 357664 w 584835"/>
                  <a:gd name="connsiteY33" fmla="*/ 13876 h 21210"/>
                  <a:gd name="connsiteX34" fmla="*/ 361093 w 584835"/>
                  <a:gd name="connsiteY34" fmla="*/ 15114 h 21210"/>
                  <a:gd name="connsiteX35" fmla="*/ 364712 w 584835"/>
                  <a:gd name="connsiteY35" fmla="*/ 10637 h 21210"/>
                  <a:gd name="connsiteX36" fmla="*/ 362522 w 584835"/>
                  <a:gd name="connsiteY36" fmla="*/ 9113 h 21210"/>
                  <a:gd name="connsiteX37" fmla="*/ 367093 w 584835"/>
                  <a:gd name="connsiteY37" fmla="*/ 8066 h 21210"/>
                  <a:gd name="connsiteX38" fmla="*/ 366427 w 584835"/>
                  <a:gd name="connsiteY38" fmla="*/ 9875 h 21210"/>
                  <a:gd name="connsiteX39" fmla="*/ 367284 w 584835"/>
                  <a:gd name="connsiteY39" fmla="*/ 9399 h 21210"/>
                  <a:gd name="connsiteX40" fmla="*/ 366808 w 584835"/>
                  <a:gd name="connsiteY40" fmla="*/ 12161 h 21210"/>
                  <a:gd name="connsiteX41" fmla="*/ 365189 w 584835"/>
                  <a:gd name="connsiteY41" fmla="*/ 11019 h 21210"/>
                  <a:gd name="connsiteX42" fmla="*/ 363284 w 584835"/>
                  <a:gd name="connsiteY42" fmla="*/ 14543 h 21210"/>
                  <a:gd name="connsiteX43" fmla="*/ 364712 w 584835"/>
                  <a:gd name="connsiteY43" fmla="*/ 14543 h 21210"/>
                  <a:gd name="connsiteX44" fmla="*/ 364712 w 584835"/>
                  <a:gd name="connsiteY44" fmla="*/ 15305 h 21210"/>
                  <a:gd name="connsiteX45" fmla="*/ 366046 w 584835"/>
                  <a:gd name="connsiteY45" fmla="*/ 14543 h 21210"/>
                  <a:gd name="connsiteX46" fmla="*/ 367093 w 584835"/>
                  <a:gd name="connsiteY46" fmla="*/ 16638 h 21210"/>
                  <a:gd name="connsiteX47" fmla="*/ 367093 w 584835"/>
                  <a:gd name="connsiteY47" fmla="*/ 15876 h 21210"/>
                  <a:gd name="connsiteX48" fmla="*/ 373094 w 584835"/>
                  <a:gd name="connsiteY48" fmla="*/ 17115 h 21210"/>
                  <a:gd name="connsiteX49" fmla="*/ 387858 w 584835"/>
                  <a:gd name="connsiteY49" fmla="*/ 11114 h 21210"/>
                  <a:gd name="connsiteX50" fmla="*/ 387858 w 584835"/>
                  <a:gd name="connsiteY50" fmla="*/ 15400 h 21210"/>
                  <a:gd name="connsiteX51" fmla="*/ 379095 w 584835"/>
                  <a:gd name="connsiteY51" fmla="*/ 15400 h 21210"/>
                  <a:gd name="connsiteX52" fmla="*/ 380048 w 584835"/>
                  <a:gd name="connsiteY52" fmla="*/ 16733 h 21210"/>
                  <a:gd name="connsiteX53" fmla="*/ 386334 w 584835"/>
                  <a:gd name="connsiteY53" fmla="*/ 15019 h 21210"/>
                  <a:gd name="connsiteX54" fmla="*/ 389382 w 584835"/>
                  <a:gd name="connsiteY54" fmla="*/ 16733 h 21210"/>
                  <a:gd name="connsiteX55" fmla="*/ 396621 w 584835"/>
                  <a:gd name="connsiteY55" fmla="*/ 13876 h 21210"/>
                  <a:gd name="connsiteX56" fmla="*/ 393001 w 584835"/>
                  <a:gd name="connsiteY56" fmla="*/ 15590 h 21210"/>
                  <a:gd name="connsiteX57" fmla="*/ 400812 w 584835"/>
                  <a:gd name="connsiteY57" fmla="*/ 14066 h 21210"/>
                  <a:gd name="connsiteX58" fmla="*/ 399383 w 584835"/>
                  <a:gd name="connsiteY58" fmla="*/ 14066 h 21210"/>
                  <a:gd name="connsiteX59" fmla="*/ 404432 w 584835"/>
                  <a:gd name="connsiteY59" fmla="*/ 14733 h 21210"/>
                  <a:gd name="connsiteX60" fmla="*/ 403669 w 584835"/>
                  <a:gd name="connsiteY60" fmla="*/ 14733 h 21210"/>
                  <a:gd name="connsiteX61" fmla="*/ 419862 w 584835"/>
                  <a:gd name="connsiteY61" fmla="*/ 12257 h 21210"/>
                  <a:gd name="connsiteX62" fmla="*/ 418909 w 584835"/>
                  <a:gd name="connsiteY62" fmla="*/ 15781 h 21210"/>
                  <a:gd name="connsiteX63" fmla="*/ 427958 w 584835"/>
                  <a:gd name="connsiteY63" fmla="*/ 7399 h 21210"/>
                  <a:gd name="connsiteX64" fmla="*/ 425958 w 584835"/>
                  <a:gd name="connsiteY64" fmla="*/ 15781 h 21210"/>
                  <a:gd name="connsiteX65" fmla="*/ 431197 w 584835"/>
                  <a:gd name="connsiteY65" fmla="*/ 15781 h 21210"/>
                  <a:gd name="connsiteX66" fmla="*/ 430340 w 584835"/>
                  <a:gd name="connsiteY66" fmla="*/ 12542 h 21210"/>
                  <a:gd name="connsiteX67" fmla="*/ 436245 w 584835"/>
                  <a:gd name="connsiteY67" fmla="*/ 15876 h 21210"/>
                  <a:gd name="connsiteX68" fmla="*/ 438341 w 584835"/>
                  <a:gd name="connsiteY68" fmla="*/ 12161 h 21210"/>
                  <a:gd name="connsiteX69" fmla="*/ 437769 w 584835"/>
                  <a:gd name="connsiteY69" fmla="*/ 15781 h 21210"/>
                  <a:gd name="connsiteX70" fmla="*/ 442627 w 584835"/>
                  <a:gd name="connsiteY70" fmla="*/ 12542 h 21210"/>
                  <a:gd name="connsiteX71" fmla="*/ 443484 w 584835"/>
                  <a:gd name="connsiteY71" fmla="*/ 16257 h 21210"/>
                  <a:gd name="connsiteX72" fmla="*/ 449009 w 584835"/>
                  <a:gd name="connsiteY72" fmla="*/ 16257 h 21210"/>
                  <a:gd name="connsiteX73" fmla="*/ 446913 w 584835"/>
                  <a:gd name="connsiteY73" fmla="*/ 15495 h 21210"/>
                  <a:gd name="connsiteX74" fmla="*/ 457772 w 584835"/>
                  <a:gd name="connsiteY74" fmla="*/ 11019 h 21210"/>
                  <a:gd name="connsiteX75" fmla="*/ 458915 w 584835"/>
                  <a:gd name="connsiteY75" fmla="*/ 15590 h 21210"/>
                  <a:gd name="connsiteX76" fmla="*/ 469297 w 584835"/>
                  <a:gd name="connsiteY76" fmla="*/ 6065 h 21210"/>
                  <a:gd name="connsiteX77" fmla="*/ 470249 w 584835"/>
                  <a:gd name="connsiteY77" fmla="*/ 7018 h 21210"/>
                  <a:gd name="connsiteX78" fmla="*/ 473869 w 584835"/>
                  <a:gd name="connsiteY78" fmla="*/ 5875 h 21210"/>
                  <a:gd name="connsiteX79" fmla="*/ 461677 w 584835"/>
                  <a:gd name="connsiteY79" fmla="*/ 15876 h 21210"/>
                  <a:gd name="connsiteX80" fmla="*/ 465296 w 584835"/>
                  <a:gd name="connsiteY80" fmla="*/ 16924 h 21210"/>
                  <a:gd name="connsiteX81" fmla="*/ 462725 w 584835"/>
                  <a:gd name="connsiteY81" fmla="*/ 18353 h 21210"/>
                  <a:gd name="connsiteX82" fmla="*/ 469868 w 584835"/>
                  <a:gd name="connsiteY82" fmla="*/ 18924 h 21210"/>
                  <a:gd name="connsiteX83" fmla="*/ 475012 w 584835"/>
                  <a:gd name="connsiteY83" fmla="*/ 15305 h 21210"/>
                  <a:gd name="connsiteX84" fmla="*/ 467297 w 584835"/>
                  <a:gd name="connsiteY84" fmla="*/ 17305 h 21210"/>
                  <a:gd name="connsiteX85" fmla="*/ 476822 w 584835"/>
                  <a:gd name="connsiteY85" fmla="*/ 12066 h 21210"/>
                  <a:gd name="connsiteX86" fmla="*/ 475964 w 584835"/>
                  <a:gd name="connsiteY86" fmla="*/ 16257 h 21210"/>
                  <a:gd name="connsiteX87" fmla="*/ 481203 w 584835"/>
                  <a:gd name="connsiteY87" fmla="*/ 15400 h 21210"/>
                  <a:gd name="connsiteX88" fmla="*/ 479108 w 584835"/>
                  <a:gd name="connsiteY88" fmla="*/ 16448 h 21210"/>
                  <a:gd name="connsiteX89" fmla="*/ 487013 w 584835"/>
                  <a:gd name="connsiteY89" fmla="*/ 15781 h 21210"/>
                  <a:gd name="connsiteX90" fmla="*/ 490728 w 584835"/>
                  <a:gd name="connsiteY90" fmla="*/ 17115 h 21210"/>
                  <a:gd name="connsiteX91" fmla="*/ 489775 w 584835"/>
                  <a:gd name="connsiteY91" fmla="*/ 6256 h 21210"/>
                  <a:gd name="connsiteX92" fmla="*/ 497205 w 584835"/>
                  <a:gd name="connsiteY92" fmla="*/ 9494 h 21210"/>
                  <a:gd name="connsiteX93" fmla="*/ 495967 w 584835"/>
                  <a:gd name="connsiteY93" fmla="*/ 15210 h 21210"/>
                  <a:gd name="connsiteX94" fmla="*/ 497491 w 584835"/>
                  <a:gd name="connsiteY94" fmla="*/ 13781 h 21210"/>
                  <a:gd name="connsiteX95" fmla="*/ 499682 w 584835"/>
                  <a:gd name="connsiteY95" fmla="*/ 15210 h 21210"/>
                  <a:gd name="connsiteX96" fmla="*/ 500920 w 584835"/>
                  <a:gd name="connsiteY96" fmla="*/ 13495 h 21210"/>
                  <a:gd name="connsiteX97" fmla="*/ 506730 w 584835"/>
                  <a:gd name="connsiteY97" fmla="*/ 13495 h 21210"/>
                  <a:gd name="connsiteX98" fmla="*/ 512159 w 584835"/>
                  <a:gd name="connsiteY98" fmla="*/ 8542 h 21210"/>
                  <a:gd name="connsiteX99" fmla="*/ 512826 w 584835"/>
                  <a:gd name="connsiteY99" fmla="*/ 9971 h 21210"/>
                  <a:gd name="connsiteX100" fmla="*/ 526066 w 584835"/>
                  <a:gd name="connsiteY100" fmla="*/ 11114 h 21210"/>
                  <a:gd name="connsiteX101" fmla="*/ 527876 w 584835"/>
                  <a:gd name="connsiteY101" fmla="*/ 13019 h 21210"/>
                  <a:gd name="connsiteX102" fmla="*/ 530828 w 584835"/>
                  <a:gd name="connsiteY102" fmla="*/ 11971 h 21210"/>
                  <a:gd name="connsiteX103" fmla="*/ 529590 w 584835"/>
                  <a:gd name="connsiteY103" fmla="*/ 14257 h 21210"/>
                  <a:gd name="connsiteX104" fmla="*/ 535781 w 584835"/>
                  <a:gd name="connsiteY104" fmla="*/ 11971 h 21210"/>
                  <a:gd name="connsiteX105" fmla="*/ 528542 w 584835"/>
                  <a:gd name="connsiteY105" fmla="*/ 11971 h 21210"/>
                  <a:gd name="connsiteX106" fmla="*/ 537591 w 584835"/>
                  <a:gd name="connsiteY106" fmla="*/ 5780 h 21210"/>
                  <a:gd name="connsiteX107" fmla="*/ 540068 w 584835"/>
                  <a:gd name="connsiteY107" fmla="*/ 7018 h 21210"/>
                  <a:gd name="connsiteX108" fmla="*/ 553117 w 584835"/>
                  <a:gd name="connsiteY108" fmla="*/ 4446 h 21210"/>
                  <a:gd name="connsiteX109" fmla="*/ 553879 w 584835"/>
                  <a:gd name="connsiteY109" fmla="*/ 8732 h 21210"/>
                  <a:gd name="connsiteX110" fmla="*/ 546354 w 584835"/>
                  <a:gd name="connsiteY110" fmla="*/ 7780 h 21210"/>
                  <a:gd name="connsiteX111" fmla="*/ 549211 w 584835"/>
                  <a:gd name="connsiteY111" fmla="*/ 8542 h 21210"/>
                  <a:gd name="connsiteX112" fmla="*/ 544640 w 584835"/>
                  <a:gd name="connsiteY112" fmla="*/ 9018 h 21210"/>
                  <a:gd name="connsiteX113" fmla="*/ 563690 w 584835"/>
                  <a:gd name="connsiteY113" fmla="*/ 10542 h 21210"/>
                  <a:gd name="connsiteX114" fmla="*/ 565690 w 584835"/>
                  <a:gd name="connsiteY114" fmla="*/ 8923 h 21210"/>
                  <a:gd name="connsiteX115" fmla="*/ 563785 w 584835"/>
                  <a:gd name="connsiteY115" fmla="*/ 8923 h 21210"/>
                  <a:gd name="connsiteX116" fmla="*/ 565023 w 584835"/>
                  <a:gd name="connsiteY116" fmla="*/ 6542 h 21210"/>
                  <a:gd name="connsiteX117" fmla="*/ 573976 w 584835"/>
                  <a:gd name="connsiteY117" fmla="*/ 5018 h 21210"/>
                  <a:gd name="connsiteX118" fmla="*/ 574643 w 584835"/>
                  <a:gd name="connsiteY118" fmla="*/ 6732 h 21210"/>
                  <a:gd name="connsiteX119" fmla="*/ 571309 w 584835"/>
                  <a:gd name="connsiteY119" fmla="*/ 6256 h 21210"/>
                  <a:gd name="connsiteX120" fmla="*/ 578453 w 584835"/>
                  <a:gd name="connsiteY120" fmla="*/ 6256 h 21210"/>
                  <a:gd name="connsiteX121" fmla="*/ 575882 w 584835"/>
                  <a:gd name="connsiteY121" fmla="*/ 5018 h 21210"/>
                  <a:gd name="connsiteX122" fmla="*/ 584835 w 584835"/>
                  <a:gd name="connsiteY122" fmla="*/ 2732 h 21210"/>
                  <a:gd name="connsiteX123" fmla="*/ 581787 w 584835"/>
                  <a:gd name="connsiteY123" fmla="*/ 922 h 21210"/>
                  <a:gd name="connsiteX124" fmla="*/ 576834 w 584835"/>
                  <a:gd name="connsiteY124" fmla="*/ 3494 h 21210"/>
                  <a:gd name="connsiteX125" fmla="*/ 569785 w 584835"/>
                  <a:gd name="connsiteY125" fmla="*/ 446 h 21210"/>
                  <a:gd name="connsiteX126" fmla="*/ 568166 w 584835"/>
                  <a:gd name="connsiteY126" fmla="*/ 1208 h 21210"/>
                  <a:gd name="connsiteX127" fmla="*/ 567214 w 584835"/>
                  <a:gd name="connsiteY127" fmla="*/ 2636 h 21210"/>
                  <a:gd name="connsiteX128" fmla="*/ 567214 w 584835"/>
                  <a:gd name="connsiteY128" fmla="*/ 2636 h 21210"/>
                  <a:gd name="connsiteX129" fmla="*/ 568643 w 584835"/>
                  <a:gd name="connsiteY129" fmla="*/ 3589 h 21210"/>
                  <a:gd name="connsiteX130" fmla="*/ 561594 w 584835"/>
                  <a:gd name="connsiteY130" fmla="*/ 5589 h 21210"/>
                  <a:gd name="connsiteX131" fmla="*/ 561594 w 584835"/>
                  <a:gd name="connsiteY131" fmla="*/ 4256 h 21210"/>
                  <a:gd name="connsiteX132" fmla="*/ 559499 w 584835"/>
                  <a:gd name="connsiteY132" fmla="*/ 5303 h 21210"/>
                  <a:gd name="connsiteX133" fmla="*/ 559499 w 584835"/>
                  <a:gd name="connsiteY133" fmla="*/ 2351 h 21210"/>
                  <a:gd name="connsiteX134" fmla="*/ 556069 w 584835"/>
                  <a:gd name="connsiteY134" fmla="*/ 2351 h 21210"/>
                  <a:gd name="connsiteX135" fmla="*/ 549783 w 584835"/>
                  <a:gd name="connsiteY135" fmla="*/ 1874 h 21210"/>
                  <a:gd name="connsiteX136" fmla="*/ 547116 w 584835"/>
                  <a:gd name="connsiteY136" fmla="*/ 1874 h 21210"/>
                  <a:gd name="connsiteX137" fmla="*/ 541877 w 584835"/>
                  <a:gd name="connsiteY137" fmla="*/ 2732 h 21210"/>
                  <a:gd name="connsiteX138" fmla="*/ 541877 w 584835"/>
                  <a:gd name="connsiteY138" fmla="*/ 2732 h 21210"/>
                  <a:gd name="connsiteX139" fmla="*/ 525304 w 584835"/>
                  <a:gd name="connsiteY139" fmla="*/ 2732 h 21210"/>
                  <a:gd name="connsiteX140" fmla="*/ 518827 w 584835"/>
                  <a:gd name="connsiteY140" fmla="*/ 2732 h 21210"/>
                  <a:gd name="connsiteX141" fmla="*/ 518255 w 584835"/>
                  <a:gd name="connsiteY141" fmla="*/ 1589 h 21210"/>
                  <a:gd name="connsiteX142" fmla="*/ 510540 w 584835"/>
                  <a:gd name="connsiteY142" fmla="*/ 1589 h 21210"/>
                  <a:gd name="connsiteX143" fmla="*/ 495681 w 584835"/>
                  <a:gd name="connsiteY143" fmla="*/ 350 h 21210"/>
                  <a:gd name="connsiteX144" fmla="*/ 495681 w 584835"/>
                  <a:gd name="connsiteY144" fmla="*/ 1874 h 21210"/>
                  <a:gd name="connsiteX145" fmla="*/ 486918 w 584835"/>
                  <a:gd name="connsiteY145" fmla="*/ 2732 h 21210"/>
                  <a:gd name="connsiteX146" fmla="*/ 486918 w 584835"/>
                  <a:gd name="connsiteY146" fmla="*/ 4065 h 21210"/>
                  <a:gd name="connsiteX147" fmla="*/ 474821 w 584835"/>
                  <a:gd name="connsiteY147" fmla="*/ 3303 h 21210"/>
                  <a:gd name="connsiteX148" fmla="*/ 477107 w 584835"/>
                  <a:gd name="connsiteY148" fmla="*/ 3303 h 21210"/>
                  <a:gd name="connsiteX149" fmla="*/ 460534 w 584835"/>
                  <a:gd name="connsiteY149" fmla="*/ 3303 h 21210"/>
                  <a:gd name="connsiteX150" fmla="*/ 457486 w 584835"/>
                  <a:gd name="connsiteY150" fmla="*/ 3303 h 21210"/>
                  <a:gd name="connsiteX151" fmla="*/ 457486 w 584835"/>
                  <a:gd name="connsiteY151" fmla="*/ 3303 h 21210"/>
                  <a:gd name="connsiteX152" fmla="*/ 455771 w 584835"/>
                  <a:gd name="connsiteY152" fmla="*/ 2636 h 21210"/>
                  <a:gd name="connsiteX153" fmla="*/ 457200 w 584835"/>
                  <a:gd name="connsiteY153" fmla="*/ 3303 h 21210"/>
                  <a:gd name="connsiteX154" fmla="*/ 453390 w 584835"/>
                  <a:gd name="connsiteY154" fmla="*/ 3779 h 21210"/>
                  <a:gd name="connsiteX155" fmla="*/ 452818 w 584835"/>
                  <a:gd name="connsiteY155" fmla="*/ 2446 h 21210"/>
                  <a:gd name="connsiteX156" fmla="*/ 452818 w 584835"/>
                  <a:gd name="connsiteY156" fmla="*/ 2446 h 21210"/>
                  <a:gd name="connsiteX157" fmla="*/ 452818 w 584835"/>
                  <a:gd name="connsiteY157" fmla="*/ 4161 h 21210"/>
                  <a:gd name="connsiteX158" fmla="*/ 451009 w 584835"/>
                  <a:gd name="connsiteY158" fmla="*/ 5018 h 21210"/>
                  <a:gd name="connsiteX159" fmla="*/ 445675 w 584835"/>
                  <a:gd name="connsiteY159" fmla="*/ 3398 h 21210"/>
                  <a:gd name="connsiteX160" fmla="*/ 437769 w 584835"/>
                  <a:gd name="connsiteY160" fmla="*/ 6732 h 21210"/>
                  <a:gd name="connsiteX161" fmla="*/ 437769 w 584835"/>
                  <a:gd name="connsiteY161" fmla="*/ 6256 h 21210"/>
                  <a:gd name="connsiteX162" fmla="*/ 433197 w 584835"/>
                  <a:gd name="connsiteY162" fmla="*/ 6256 h 21210"/>
                  <a:gd name="connsiteX163" fmla="*/ 432530 w 584835"/>
                  <a:gd name="connsiteY163" fmla="*/ 4541 h 21210"/>
                  <a:gd name="connsiteX164" fmla="*/ 429101 w 584835"/>
                  <a:gd name="connsiteY164" fmla="*/ 6923 h 21210"/>
                  <a:gd name="connsiteX165" fmla="*/ 428149 w 584835"/>
                  <a:gd name="connsiteY165" fmla="*/ 3779 h 21210"/>
                  <a:gd name="connsiteX166" fmla="*/ 419767 w 584835"/>
                  <a:gd name="connsiteY166" fmla="*/ 6732 h 21210"/>
                  <a:gd name="connsiteX167" fmla="*/ 419767 w 584835"/>
                  <a:gd name="connsiteY167" fmla="*/ 5589 h 21210"/>
                  <a:gd name="connsiteX168" fmla="*/ 414909 w 584835"/>
                  <a:gd name="connsiteY168" fmla="*/ 6161 h 21210"/>
                  <a:gd name="connsiteX169" fmla="*/ 389096 w 584835"/>
                  <a:gd name="connsiteY169" fmla="*/ 3875 h 21210"/>
                  <a:gd name="connsiteX170" fmla="*/ 384619 w 584835"/>
                  <a:gd name="connsiteY170" fmla="*/ 4923 h 21210"/>
                  <a:gd name="connsiteX171" fmla="*/ 384619 w 584835"/>
                  <a:gd name="connsiteY171" fmla="*/ 3017 h 21210"/>
                  <a:gd name="connsiteX172" fmla="*/ 375094 w 584835"/>
                  <a:gd name="connsiteY172" fmla="*/ 3970 h 21210"/>
                  <a:gd name="connsiteX173" fmla="*/ 375571 w 584835"/>
                  <a:gd name="connsiteY173" fmla="*/ 2256 h 21210"/>
                  <a:gd name="connsiteX174" fmla="*/ 373666 w 584835"/>
                  <a:gd name="connsiteY174" fmla="*/ 2256 h 21210"/>
                  <a:gd name="connsiteX175" fmla="*/ 374999 w 584835"/>
                  <a:gd name="connsiteY175" fmla="*/ 1303 h 21210"/>
                  <a:gd name="connsiteX176" fmla="*/ 369665 w 584835"/>
                  <a:gd name="connsiteY176" fmla="*/ 6256 h 21210"/>
                  <a:gd name="connsiteX177" fmla="*/ 364522 w 584835"/>
                  <a:gd name="connsiteY177" fmla="*/ 6828 h 21210"/>
                  <a:gd name="connsiteX178" fmla="*/ 365189 w 584835"/>
                  <a:gd name="connsiteY178" fmla="*/ 5018 h 21210"/>
                  <a:gd name="connsiteX179" fmla="*/ 355187 w 584835"/>
                  <a:gd name="connsiteY179" fmla="*/ 5685 h 21210"/>
                  <a:gd name="connsiteX180" fmla="*/ 352520 w 584835"/>
                  <a:gd name="connsiteY180" fmla="*/ 5685 h 21210"/>
                  <a:gd name="connsiteX181" fmla="*/ 345091 w 584835"/>
                  <a:gd name="connsiteY181" fmla="*/ 5685 h 21210"/>
                  <a:gd name="connsiteX182" fmla="*/ 346043 w 584835"/>
                  <a:gd name="connsiteY182" fmla="*/ 5685 h 21210"/>
                  <a:gd name="connsiteX183" fmla="*/ 340233 w 584835"/>
                  <a:gd name="connsiteY183" fmla="*/ 6542 h 21210"/>
                  <a:gd name="connsiteX184" fmla="*/ 340233 w 584835"/>
                  <a:gd name="connsiteY184" fmla="*/ 6542 h 21210"/>
                  <a:gd name="connsiteX185" fmla="*/ 330708 w 584835"/>
                  <a:gd name="connsiteY185" fmla="*/ 5494 h 21210"/>
                  <a:gd name="connsiteX186" fmla="*/ 330708 w 584835"/>
                  <a:gd name="connsiteY186" fmla="*/ 6923 h 21210"/>
                  <a:gd name="connsiteX187" fmla="*/ 321183 w 584835"/>
                  <a:gd name="connsiteY187" fmla="*/ 6256 h 21210"/>
                  <a:gd name="connsiteX188" fmla="*/ 322517 w 584835"/>
                  <a:gd name="connsiteY188" fmla="*/ 7018 h 21210"/>
                  <a:gd name="connsiteX189" fmla="*/ 314801 w 584835"/>
                  <a:gd name="connsiteY189" fmla="*/ 2541 h 21210"/>
                  <a:gd name="connsiteX190" fmla="*/ 316135 w 584835"/>
                  <a:gd name="connsiteY190" fmla="*/ 1970 h 21210"/>
                  <a:gd name="connsiteX191" fmla="*/ 311372 w 584835"/>
                  <a:gd name="connsiteY191" fmla="*/ 4256 h 21210"/>
                  <a:gd name="connsiteX192" fmla="*/ 309658 w 584835"/>
                  <a:gd name="connsiteY192" fmla="*/ 1494 h 21210"/>
                  <a:gd name="connsiteX193" fmla="*/ 298133 w 584835"/>
                  <a:gd name="connsiteY193" fmla="*/ 2827 h 21210"/>
                  <a:gd name="connsiteX194" fmla="*/ 298133 w 584835"/>
                  <a:gd name="connsiteY194" fmla="*/ 4923 h 21210"/>
                  <a:gd name="connsiteX195" fmla="*/ 287846 w 584835"/>
                  <a:gd name="connsiteY195" fmla="*/ 4446 h 21210"/>
                  <a:gd name="connsiteX196" fmla="*/ 287274 w 584835"/>
                  <a:gd name="connsiteY196" fmla="*/ 3875 h 21210"/>
                  <a:gd name="connsiteX197" fmla="*/ 278892 w 584835"/>
                  <a:gd name="connsiteY197" fmla="*/ 6161 h 21210"/>
                  <a:gd name="connsiteX198" fmla="*/ 265367 w 584835"/>
                  <a:gd name="connsiteY198" fmla="*/ 4065 h 21210"/>
                  <a:gd name="connsiteX199" fmla="*/ 258699 w 584835"/>
                  <a:gd name="connsiteY199" fmla="*/ 4065 h 21210"/>
                  <a:gd name="connsiteX200" fmla="*/ 258699 w 584835"/>
                  <a:gd name="connsiteY200" fmla="*/ 3589 h 21210"/>
                  <a:gd name="connsiteX201" fmla="*/ 251365 w 584835"/>
                  <a:gd name="connsiteY201" fmla="*/ 5399 h 21210"/>
                  <a:gd name="connsiteX202" fmla="*/ 251365 w 584835"/>
                  <a:gd name="connsiteY202" fmla="*/ 4446 h 21210"/>
                  <a:gd name="connsiteX203" fmla="*/ 239268 w 584835"/>
                  <a:gd name="connsiteY203" fmla="*/ 5970 h 21210"/>
                  <a:gd name="connsiteX204" fmla="*/ 238697 w 584835"/>
                  <a:gd name="connsiteY204" fmla="*/ 4541 h 21210"/>
                  <a:gd name="connsiteX205" fmla="*/ 223457 w 584835"/>
                  <a:gd name="connsiteY205" fmla="*/ 3970 h 21210"/>
                  <a:gd name="connsiteX206" fmla="*/ 224218 w 584835"/>
                  <a:gd name="connsiteY206" fmla="*/ 3303 h 21210"/>
                  <a:gd name="connsiteX207" fmla="*/ 205168 w 584835"/>
                  <a:gd name="connsiteY207" fmla="*/ 4541 h 21210"/>
                  <a:gd name="connsiteX208" fmla="*/ 200597 w 584835"/>
                  <a:gd name="connsiteY208" fmla="*/ 5875 h 21210"/>
                  <a:gd name="connsiteX209" fmla="*/ 202216 w 584835"/>
                  <a:gd name="connsiteY209" fmla="*/ 9018 h 21210"/>
                  <a:gd name="connsiteX210" fmla="*/ 199073 w 584835"/>
                  <a:gd name="connsiteY210" fmla="*/ 7208 h 21210"/>
                  <a:gd name="connsiteX211" fmla="*/ 199073 w 584835"/>
                  <a:gd name="connsiteY211" fmla="*/ 7208 h 21210"/>
                  <a:gd name="connsiteX212" fmla="*/ 191929 w 584835"/>
                  <a:gd name="connsiteY212" fmla="*/ 4351 h 21210"/>
                  <a:gd name="connsiteX213" fmla="*/ 158115 w 584835"/>
                  <a:gd name="connsiteY213" fmla="*/ 2922 h 21210"/>
                  <a:gd name="connsiteX214" fmla="*/ 159353 w 584835"/>
                  <a:gd name="connsiteY214" fmla="*/ 5018 h 21210"/>
                  <a:gd name="connsiteX215" fmla="*/ 155543 w 584835"/>
                  <a:gd name="connsiteY215" fmla="*/ 5018 h 21210"/>
                  <a:gd name="connsiteX216" fmla="*/ 156972 w 584835"/>
                  <a:gd name="connsiteY216" fmla="*/ 3398 h 21210"/>
                  <a:gd name="connsiteX217" fmla="*/ 152305 w 584835"/>
                  <a:gd name="connsiteY217" fmla="*/ 4923 h 21210"/>
                  <a:gd name="connsiteX218" fmla="*/ 152781 w 584835"/>
                  <a:gd name="connsiteY218" fmla="*/ 2351 h 21210"/>
                  <a:gd name="connsiteX219" fmla="*/ 150590 w 584835"/>
                  <a:gd name="connsiteY219" fmla="*/ 2351 h 21210"/>
                  <a:gd name="connsiteX220" fmla="*/ 150590 w 584835"/>
                  <a:gd name="connsiteY220" fmla="*/ 2351 h 21210"/>
                  <a:gd name="connsiteX221" fmla="*/ 145351 w 584835"/>
                  <a:gd name="connsiteY221" fmla="*/ 4065 h 21210"/>
                  <a:gd name="connsiteX222" fmla="*/ 143542 w 584835"/>
                  <a:gd name="connsiteY222" fmla="*/ 2636 h 21210"/>
                  <a:gd name="connsiteX223" fmla="*/ 142304 w 584835"/>
                  <a:gd name="connsiteY223" fmla="*/ 2636 h 21210"/>
                  <a:gd name="connsiteX224" fmla="*/ 137541 w 584835"/>
                  <a:gd name="connsiteY224" fmla="*/ 2636 h 21210"/>
                  <a:gd name="connsiteX225" fmla="*/ 139446 w 584835"/>
                  <a:gd name="connsiteY225" fmla="*/ 4256 h 21210"/>
                  <a:gd name="connsiteX226" fmla="*/ 137160 w 584835"/>
                  <a:gd name="connsiteY226" fmla="*/ 6161 h 21210"/>
                  <a:gd name="connsiteX227" fmla="*/ 117348 w 584835"/>
                  <a:gd name="connsiteY227" fmla="*/ 4161 h 21210"/>
                  <a:gd name="connsiteX228" fmla="*/ 107823 w 584835"/>
                  <a:gd name="connsiteY228" fmla="*/ 5208 h 21210"/>
                  <a:gd name="connsiteX229" fmla="*/ 106108 w 584835"/>
                  <a:gd name="connsiteY229" fmla="*/ 7208 h 21210"/>
                  <a:gd name="connsiteX230" fmla="*/ 97822 w 584835"/>
                  <a:gd name="connsiteY230" fmla="*/ 2732 h 21210"/>
                  <a:gd name="connsiteX231" fmla="*/ 92488 w 584835"/>
                  <a:gd name="connsiteY231" fmla="*/ 5875 h 21210"/>
                  <a:gd name="connsiteX232" fmla="*/ 90392 w 584835"/>
                  <a:gd name="connsiteY232" fmla="*/ 3398 h 21210"/>
                  <a:gd name="connsiteX233" fmla="*/ 68961 w 584835"/>
                  <a:gd name="connsiteY233" fmla="*/ 3398 h 21210"/>
                  <a:gd name="connsiteX234" fmla="*/ 68961 w 584835"/>
                  <a:gd name="connsiteY234" fmla="*/ 5494 h 21210"/>
                  <a:gd name="connsiteX235" fmla="*/ 64865 w 584835"/>
                  <a:gd name="connsiteY235" fmla="*/ 2922 h 21210"/>
                  <a:gd name="connsiteX236" fmla="*/ 60770 w 584835"/>
                  <a:gd name="connsiteY236" fmla="*/ 4161 h 21210"/>
                  <a:gd name="connsiteX237" fmla="*/ 60770 w 584835"/>
                  <a:gd name="connsiteY237" fmla="*/ 5399 h 21210"/>
                  <a:gd name="connsiteX238" fmla="*/ 14764 w 584835"/>
                  <a:gd name="connsiteY238" fmla="*/ 2732 h 21210"/>
                  <a:gd name="connsiteX239" fmla="*/ 13907 w 584835"/>
                  <a:gd name="connsiteY239" fmla="*/ 3875 h 21210"/>
                  <a:gd name="connsiteX240" fmla="*/ 13907 w 584835"/>
                  <a:gd name="connsiteY240" fmla="*/ 5780 h 21210"/>
                  <a:gd name="connsiteX241" fmla="*/ 7525 w 584835"/>
                  <a:gd name="connsiteY241" fmla="*/ 3875 h 21210"/>
                  <a:gd name="connsiteX242" fmla="*/ 0 w 584835"/>
                  <a:gd name="connsiteY242" fmla="*/ 5875 h 21210"/>
                  <a:gd name="connsiteX243" fmla="*/ 2096 w 584835"/>
                  <a:gd name="connsiteY243" fmla="*/ 5875 h 21210"/>
                  <a:gd name="connsiteX244" fmla="*/ 5429 w 584835"/>
                  <a:gd name="connsiteY244" fmla="*/ 13590 h 21210"/>
                  <a:gd name="connsiteX245" fmla="*/ 18288 w 584835"/>
                  <a:gd name="connsiteY245" fmla="*/ 13590 h 21210"/>
                  <a:gd name="connsiteX246" fmla="*/ 18288 w 584835"/>
                  <a:gd name="connsiteY246" fmla="*/ 15114 h 21210"/>
                  <a:gd name="connsiteX247" fmla="*/ 23813 w 584835"/>
                  <a:gd name="connsiteY247" fmla="*/ 14257 h 21210"/>
                  <a:gd name="connsiteX248" fmla="*/ 23813 w 584835"/>
                  <a:gd name="connsiteY248" fmla="*/ 14257 h 21210"/>
                  <a:gd name="connsiteX249" fmla="*/ 43910 w 584835"/>
                  <a:gd name="connsiteY249" fmla="*/ 15971 h 21210"/>
                  <a:gd name="connsiteX250" fmla="*/ 43339 w 584835"/>
                  <a:gd name="connsiteY250" fmla="*/ 14543 h 21210"/>
                  <a:gd name="connsiteX251" fmla="*/ 46482 w 584835"/>
                  <a:gd name="connsiteY251" fmla="*/ 15495 h 21210"/>
                  <a:gd name="connsiteX252" fmla="*/ 43148 w 584835"/>
                  <a:gd name="connsiteY252" fmla="*/ 13114 h 21210"/>
                  <a:gd name="connsiteX253" fmla="*/ 58293 w 584835"/>
                  <a:gd name="connsiteY253" fmla="*/ 16353 h 21210"/>
                  <a:gd name="connsiteX254" fmla="*/ 60388 w 584835"/>
                  <a:gd name="connsiteY254" fmla="*/ 14733 h 21210"/>
                  <a:gd name="connsiteX255" fmla="*/ 61150 w 584835"/>
                  <a:gd name="connsiteY255" fmla="*/ 15590 h 21210"/>
                  <a:gd name="connsiteX256" fmla="*/ 61817 w 584835"/>
                  <a:gd name="connsiteY256" fmla="*/ 14448 h 21210"/>
                  <a:gd name="connsiteX257" fmla="*/ 64865 w 584835"/>
                  <a:gd name="connsiteY257" fmla="*/ 16448 h 21210"/>
                  <a:gd name="connsiteX258" fmla="*/ 62960 w 584835"/>
                  <a:gd name="connsiteY258" fmla="*/ 16448 h 21210"/>
                  <a:gd name="connsiteX259" fmla="*/ 70866 w 584835"/>
                  <a:gd name="connsiteY259" fmla="*/ 16448 h 21210"/>
                  <a:gd name="connsiteX260" fmla="*/ 68104 w 584835"/>
                  <a:gd name="connsiteY260" fmla="*/ 15876 h 21210"/>
                  <a:gd name="connsiteX261" fmla="*/ 93535 w 584835"/>
                  <a:gd name="connsiteY261" fmla="*/ 14448 h 21210"/>
                  <a:gd name="connsiteX262" fmla="*/ 92964 w 584835"/>
                  <a:gd name="connsiteY262" fmla="*/ 13781 h 21210"/>
                  <a:gd name="connsiteX263" fmla="*/ 104204 w 584835"/>
                  <a:gd name="connsiteY263" fmla="*/ 13781 h 21210"/>
                  <a:gd name="connsiteX264" fmla="*/ 104204 w 584835"/>
                  <a:gd name="connsiteY264" fmla="*/ 13781 h 21210"/>
                  <a:gd name="connsiteX265" fmla="*/ 108966 w 584835"/>
                  <a:gd name="connsiteY265" fmla="*/ 12828 h 21210"/>
                  <a:gd name="connsiteX266" fmla="*/ 109918 w 584835"/>
                  <a:gd name="connsiteY266" fmla="*/ 15210 h 21210"/>
                  <a:gd name="connsiteX267" fmla="*/ 117348 w 584835"/>
                  <a:gd name="connsiteY267" fmla="*/ 11781 h 21210"/>
                  <a:gd name="connsiteX268" fmla="*/ 118300 w 584835"/>
                  <a:gd name="connsiteY268" fmla="*/ 12828 h 21210"/>
                  <a:gd name="connsiteX269" fmla="*/ 123063 w 584835"/>
                  <a:gd name="connsiteY269" fmla="*/ 11019 h 21210"/>
                  <a:gd name="connsiteX270" fmla="*/ 122206 w 584835"/>
                  <a:gd name="connsiteY270" fmla="*/ 13971 h 21210"/>
                  <a:gd name="connsiteX271" fmla="*/ 135350 w 584835"/>
                  <a:gd name="connsiteY271" fmla="*/ 15019 h 21210"/>
                  <a:gd name="connsiteX272" fmla="*/ 131255 w 584835"/>
                  <a:gd name="connsiteY272" fmla="*/ 12733 h 21210"/>
                  <a:gd name="connsiteX273" fmla="*/ 135922 w 584835"/>
                  <a:gd name="connsiteY273" fmla="*/ 10733 h 21210"/>
                  <a:gd name="connsiteX274" fmla="*/ 145447 w 584835"/>
                  <a:gd name="connsiteY274" fmla="*/ 14543 h 21210"/>
                  <a:gd name="connsiteX275" fmla="*/ 144399 w 584835"/>
                  <a:gd name="connsiteY275" fmla="*/ 14543 h 21210"/>
                  <a:gd name="connsiteX276" fmla="*/ 150876 w 584835"/>
                  <a:gd name="connsiteY276" fmla="*/ 14543 h 21210"/>
                  <a:gd name="connsiteX277" fmla="*/ 154496 w 584835"/>
                  <a:gd name="connsiteY277" fmla="*/ 12352 h 21210"/>
                  <a:gd name="connsiteX278" fmla="*/ 149542 w 584835"/>
                  <a:gd name="connsiteY278" fmla="*/ 12923 h 21210"/>
                  <a:gd name="connsiteX279" fmla="*/ 159734 w 584835"/>
                  <a:gd name="connsiteY279" fmla="*/ 10923 h 21210"/>
                  <a:gd name="connsiteX280" fmla="*/ 156972 w 584835"/>
                  <a:gd name="connsiteY280" fmla="*/ 12352 h 21210"/>
                  <a:gd name="connsiteX281" fmla="*/ 161068 w 584835"/>
                  <a:gd name="connsiteY281" fmla="*/ 12352 h 21210"/>
                  <a:gd name="connsiteX282" fmla="*/ 151543 w 584835"/>
                  <a:gd name="connsiteY282" fmla="*/ 14638 h 21210"/>
                  <a:gd name="connsiteX283" fmla="*/ 155734 w 584835"/>
                  <a:gd name="connsiteY283" fmla="*/ 15495 h 21210"/>
                  <a:gd name="connsiteX284" fmla="*/ 164783 w 584835"/>
                  <a:gd name="connsiteY284" fmla="*/ 13400 h 21210"/>
                  <a:gd name="connsiteX285" fmla="*/ 164783 w 584835"/>
                  <a:gd name="connsiteY285" fmla="*/ 14828 h 21210"/>
                  <a:gd name="connsiteX286" fmla="*/ 167640 w 584835"/>
                  <a:gd name="connsiteY286" fmla="*/ 13971 h 21210"/>
                  <a:gd name="connsiteX287" fmla="*/ 165735 w 584835"/>
                  <a:gd name="connsiteY287" fmla="*/ 15781 h 21210"/>
                  <a:gd name="connsiteX288" fmla="*/ 174308 w 584835"/>
                  <a:gd name="connsiteY288" fmla="*/ 15781 h 21210"/>
                  <a:gd name="connsiteX289" fmla="*/ 170402 w 584835"/>
                  <a:gd name="connsiteY289" fmla="*/ 13114 h 21210"/>
                  <a:gd name="connsiteX290" fmla="*/ 182975 w 584835"/>
                  <a:gd name="connsiteY290" fmla="*/ 16067 h 21210"/>
                  <a:gd name="connsiteX291" fmla="*/ 180499 w 584835"/>
                  <a:gd name="connsiteY291" fmla="*/ 14638 h 21210"/>
                  <a:gd name="connsiteX292" fmla="*/ 185166 w 584835"/>
                  <a:gd name="connsiteY292" fmla="*/ 16162 h 21210"/>
                  <a:gd name="connsiteX293" fmla="*/ 186690 w 584835"/>
                  <a:gd name="connsiteY293" fmla="*/ 13876 h 21210"/>
                  <a:gd name="connsiteX294" fmla="*/ 191738 w 584835"/>
                  <a:gd name="connsiteY294" fmla="*/ 12638 h 21210"/>
                  <a:gd name="connsiteX295" fmla="*/ 191738 w 584835"/>
                  <a:gd name="connsiteY295" fmla="*/ 14066 h 21210"/>
                  <a:gd name="connsiteX296" fmla="*/ 199073 w 584835"/>
                  <a:gd name="connsiteY296" fmla="*/ 12257 h 21210"/>
                  <a:gd name="connsiteX297" fmla="*/ 196691 w 584835"/>
                  <a:gd name="connsiteY297" fmla="*/ 14162 h 21210"/>
                  <a:gd name="connsiteX298" fmla="*/ 199644 w 584835"/>
                  <a:gd name="connsiteY298" fmla="*/ 13686 h 21210"/>
                  <a:gd name="connsiteX299" fmla="*/ 199073 w 584835"/>
                  <a:gd name="connsiteY299" fmla="*/ 15305 h 21210"/>
                  <a:gd name="connsiteX300" fmla="*/ 206311 w 584835"/>
                  <a:gd name="connsiteY300" fmla="*/ 14828 h 21210"/>
                  <a:gd name="connsiteX301" fmla="*/ 209550 w 584835"/>
                  <a:gd name="connsiteY301" fmla="*/ 12257 h 21210"/>
                  <a:gd name="connsiteX302" fmla="*/ 212408 w 584835"/>
                  <a:gd name="connsiteY302" fmla="*/ 13400 h 21210"/>
                  <a:gd name="connsiteX303" fmla="*/ 208883 w 584835"/>
                  <a:gd name="connsiteY303" fmla="*/ 14066 h 21210"/>
                  <a:gd name="connsiteX304" fmla="*/ 207740 w 584835"/>
                  <a:gd name="connsiteY304" fmla="*/ 15400 h 21210"/>
                  <a:gd name="connsiteX305" fmla="*/ 214313 w 584835"/>
                  <a:gd name="connsiteY305" fmla="*/ 15400 h 21210"/>
                  <a:gd name="connsiteX306" fmla="*/ 212789 w 584835"/>
                  <a:gd name="connsiteY306" fmla="*/ 15400 h 21210"/>
                  <a:gd name="connsiteX307" fmla="*/ 218504 w 584835"/>
                  <a:gd name="connsiteY307" fmla="*/ 13400 h 21210"/>
                  <a:gd name="connsiteX308" fmla="*/ 217932 w 584835"/>
                  <a:gd name="connsiteY308" fmla="*/ 14828 h 21210"/>
                  <a:gd name="connsiteX309" fmla="*/ 221647 w 584835"/>
                  <a:gd name="connsiteY309" fmla="*/ 13876 h 21210"/>
                  <a:gd name="connsiteX310" fmla="*/ 218884 w 584835"/>
                  <a:gd name="connsiteY310" fmla="*/ 16733 h 21210"/>
                  <a:gd name="connsiteX311" fmla="*/ 224314 w 584835"/>
                  <a:gd name="connsiteY311" fmla="*/ 15495 h 21210"/>
                  <a:gd name="connsiteX312" fmla="*/ 226409 w 584835"/>
                  <a:gd name="connsiteY312" fmla="*/ 17305 h 21210"/>
                  <a:gd name="connsiteX313" fmla="*/ 237744 w 584835"/>
                  <a:gd name="connsiteY313" fmla="*/ 15971 h 21210"/>
                  <a:gd name="connsiteX314" fmla="*/ 239268 w 584835"/>
                  <a:gd name="connsiteY314" fmla="*/ 15305 h 21210"/>
                  <a:gd name="connsiteX315" fmla="*/ 250793 w 584835"/>
                  <a:gd name="connsiteY315" fmla="*/ 15305 h 21210"/>
                  <a:gd name="connsiteX316" fmla="*/ 253270 w 584835"/>
                  <a:gd name="connsiteY316" fmla="*/ 17400 h 21210"/>
                  <a:gd name="connsiteX317" fmla="*/ 255651 w 584835"/>
                  <a:gd name="connsiteY317" fmla="*/ 14066 h 21210"/>
                  <a:gd name="connsiteX318" fmla="*/ 258604 w 584835"/>
                  <a:gd name="connsiteY318" fmla="*/ 16353 h 21210"/>
                  <a:gd name="connsiteX319" fmla="*/ 268129 w 584835"/>
                  <a:gd name="connsiteY319" fmla="*/ 14924 h 21210"/>
                  <a:gd name="connsiteX320" fmla="*/ 262414 w 584835"/>
                  <a:gd name="connsiteY320" fmla="*/ 17210 h 21210"/>
                  <a:gd name="connsiteX321" fmla="*/ 305372 w 584835"/>
                  <a:gd name="connsiteY321" fmla="*/ 16257 h 21210"/>
                  <a:gd name="connsiteX322" fmla="*/ 302228 w 584835"/>
                  <a:gd name="connsiteY322" fmla="*/ 16257 h 21210"/>
                  <a:gd name="connsiteX323" fmla="*/ 305562 w 584835"/>
                  <a:gd name="connsiteY323" fmla="*/ 16257 h 21210"/>
                  <a:gd name="connsiteX324" fmla="*/ 370618 w 584835"/>
                  <a:gd name="connsiteY324" fmla="*/ 12923 h 21210"/>
                  <a:gd name="connsiteX325" fmla="*/ 367951 w 584835"/>
                  <a:gd name="connsiteY325" fmla="*/ 12923 h 21210"/>
                  <a:gd name="connsiteX326" fmla="*/ 370808 w 584835"/>
                  <a:gd name="connsiteY326" fmla="*/ 12923 h 21210"/>
                  <a:gd name="connsiteX327" fmla="*/ 552450 w 584835"/>
                  <a:gd name="connsiteY327" fmla="*/ 3398 h 21210"/>
                  <a:gd name="connsiteX328" fmla="*/ 552450 w 584835"/>
                  <a:gd name="connsiteY328" fmla="*/ 3398 h 21210"/>
                  <a:gd name="connsiteX329" fmla="*/ 552641 w 584835"/>
                  <a:gd name="connsiteY329" fmla="*/ 2636 h 21210"/>
                  <a:gd name="connsiteX330" fmla="*/ 556355 w 584835"/>
                  <a:gd name="connsiteY330" fmla="*/ 4065 h 21210"/>
                  <a:gd name="connsiteX331" fmla="*/ 556355 w 584835"/>
                  <a:gd name="connsiteY331" fmla="*/ 3494 h 21210"/>
                  <a:gd name="connsiteX332" fmla="*/ 554165 w 584835"/>
                  <a:gd name="connsiteY332" fmla="*/ 3494 h 21210"/>
                  <a:gd name="connsiteX333" fmla="*/ 556546 w 584835"/>
                  <a:gd name="connsiteY333" fmla="*/ 3684 h 21210"/>
                  <a:gd name="connsiteX334" fmla="*/ 142399 w 584835"/>
                  <a:gd name="connsiteY334" fmla="*/ 4637 h 21210"/>
                  <a:gd name="connsiteX335" fmla="*/ 143161 w 584835"/>
                  <a:gd name="connsiteY335" fmla="*/ 4637 h 21210"/>
                  <a:gd name="connsiteX336" fmla="*/ 142589 w 584835"/>
                  <a:gd name="connsiteY336" fmla="*/ 4256 h 2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584835" h="21210">
                    <a:moveTo>
                      <a:pt x="262414" y="17210"/>
                    </a:moveTo>
                    <a:lnTo>
                      <a:pt x="265271" y="18353"/>
                    </a:lnTo>
                    <a:cubicBezTo>
                      <a:pt x="261842" y="20258"/>
                      <a:pt x="259271" y="19591"/>
                      <a:pt x="262033" y="21210"/>
                    </a:cubicBezTo>
                    <a:cubicBezTo>
                      <a:pt x="262033" y="17210"/>
                      <a:pt x="273177" y="21210"/>
                      <a:pt x="273558" y="16829"/>
                    </a:cubicBezTo>
                    <a:lnTo>
                      <a:pt x="275463" y="17686"/>
                    </a:lnTo>
                    <a:cubicBezTo>
                      <a:pt x="274892" y="17686"/>
                      <a:pt x="274796" y="17686"/>
                      <a:pt x="274320" y="17686"/>
                    </a:cubicBezTo>
                    <a:cubicBezTo>
                      <a:pt x="277940" y="19591"/>
                      <a:pt x="277082" y="14828"/>
                      <a:pt x="281750" y="15400"/>
                    </a:cubicBezTo>
                    <a:cubicBezTo>
                      <a:pt x="283464" y="15400"/>
                      <a:pt x="284607" y="16257"/>
                      <a:pt x="283464" y="16733"/>
                    </a:cubicBezTo>
                    <a:lnTo>
                      <a:pt x="287179" y="15781"/>
                    </a:lnTo>
                    <a:cubicBezTo>
                      <a:pt x="288226" y="15781"/>
                      <a:pt x="287941" y="16543"/>
                      <a:pt x="287179" y="16448"/>
                    </a:cubicBezTo>
                    <a:lnTo>
                      <a:pt x="292799" y="16448"/>
                    </a:lnTo>
                    <a:lnTo>
                      <a:pt x="292799" y="16448"/>
                    </a:lnTo>
                    <a:cubicBezTo>
                      <a:pt x="293865" y="15657"/>
                      <a:pt x="295018" y="14981"/>
                      <a:pt x="296227" y="14448"/>
                    </a:cubicBezTo>
                    <a:cubicBezTo>
                      <a:pt x="297656" y="15019"/>
                      <a:pt x="295561" y="14448"/>
                      <a:pt x="296227" y="15400"/>
                    </a:cubicBezTo>
                    <a:lnTo>
                      <a:pt x="299275" y="14448"/>
                    </a:lnTo>
                    <a:cubicBezTo>
                      <a:pt x="300609" y="15400"/>
                      <a:pt x="298037" y="16448"/>
                      <a:pt x="295847" y="16257"/>
                    </a:cubicBezTo>
                    <a:cubicBezTo>
                      <a:pt x="298799" y="20258"/>
                      <a:pt x="298418" y="15305"/>
                      <a:pt x="304705" y="17591"/>
                    </a:cubicBezTo>
                    <a:lnTo>
                      <a:pt x="301752" y="18067"/>
                    </a:lnTo>
                    <a:cubicBezTo>
                      <a:pt x="303657" y="20353"/>
                      <a:pt x="305943" y="19591"/>
                      <a:pt x="309277" y="20924"/>
                    </a:cubicBezTo>
                    <a:cubicBezTo>
                      <a:pt x="308515" y="20258"/>
                      <a:pt x="302609" y="17400"/>
                      <a:pt x="306038" y="16448"/>
                    </a:cubicBezTo>
                    <a:cubicBezTo>
                      <a:pt x="307324" y="16943"/>
                      <a:pt x="308753" y="16943"/>
                      <a:pt x="310039" y="16448"/>
                    </a:cubicBezTo>
                    <a:cubicBezTo>
                      <a:pt x="310039" y="17877"/>
                      <a:pt x="311849" y="17495"/>
                      <a:pt x="314039" y="17400"/>
                    </a:cubicBezTo>
                    <a:lnTo>
                      <a:pt x="314039" y="19305"/>
                    </a:lnTo>
                    <a:cubicBezTo>
                      <a:pt x="316421" y="18734"/>
                      <a:pt x="316230" y="17781"/>
                      <a:pt x="317659" y="16924"/>
                    </a:cubicBezTo>
                    <a:cubicBezTo>
                      <a:pt x="319421" y="16934"/>
                      <a:pt x="320964" y="18096"/>
                      <a:pt x="321469" y="19782"/>
                    </a:cubicBezTo>
                    <a:cubicBezTo>
                      <a:pt x="325755" y="19782"/>
                      <a:pt x="318516" y="17495"/>
                      <a:pt x="323659" y="17115"/>
                    </a:cubicBezTo>
                    <a:cubicBezTo>
                      <a:pt x="327127" y="17638"/>
                      <a:pt x="330679" y="17248"/>
                      <a:pt x="333947" y="15971"/>
                    </a:cubicBezTo>
                    <a:cubicBezTo>
                      <a:pt x="336518" y="16638"/>
                      <a:pt x="333947" y="17115"/>
                      <a:pt x="334423" y="17686"/>
                    </a:cubicBezTo>
                    <a:lnTo>
                      <a:pt x="336614" y="16162"/>
                    </a:lnTo>
                    <a:cubicBezTo>
                      <a:pt x="337185" y="16162"/>
                      <a:pt x="336614" y="16162"/>
                      <a:pt x="336614" y="16924"/>
                    </a:cubicBezTo>
                    <a:cubicBezTo>
                      <a:pt x="338518" y="16353"/>
                      <a:pt x="336614" y="15019"/>
                      <a:pt x="339757" y="14543"/>
                    </a:cubicBezTo>
                    <a:cubicBezTo>
                      <a:pt x="340519" y="12447"/>
                      <a:pt x="345758" y="17495"/>
                      <a:pt x="349282" y="15210"/>
                    </a:cubicBezTo>
                    <a:cubicBezTo>
                      <a:pt x="350234" y="15210"/>
                      <a:pt x="349282" y="16353"/>
                      <a:pt x="349282" y="17019"/>
                    </a:cubicBezTo>
                    <a:cubicBezTo>
                      <a:pt x="352206" y="16372"/>
                      <a:pt x="355035" y="15314"/>
                      <a:pt x="357664" y="13876"/>
                    </a:cubicBezTo>
                    <a:lnTo>
                      <a:pt x="361093" y="15114"/>
                    </a:lnTo>
                    <a:cubicBezTo>
                      <a:pt x="358521" y="13686"/>
                      <a:pt x="361855" y="12066"/>
                      <a:pt x="364712" y="10637"/>
                    </a:cubicBezTo>
                    <a:lnTo>
                      <a:pt x="362522" y="9113"/>
                    </a:lnTo>
                    <a:lnTo>
                      <a:pt x="367093" y="8066"/>
                    </a:lnTo>
                    <a:cubicBezTo>
                      <a:pt x="367093" y="8066"/>
                      <a:pt x="367093" y="9018"/>
                      <a:pt x="366427" y="9875"/>
                    </a:cubicBezTo>
                    <a:lnTo>
                      <a:pt x="367284" y="9399"/>
                    </a:lnTo>
                    <a:cubicBezTo>
                      <a:pt x="368903" y="10066"/>
                      <a:pt x="368046" y="11114"/>
                      <a:pt x="366808" y="12161"/>
                    </a:cubicBezTo>
                    <a:lnTo>
                      <a:pt x="365189" y="11019"/>
                    </a:lnTo>
                    <a:cubicBezTo>
                      <a:pt x="364046" y="12161"/>
                      <a:pt x="362998" y="13400"/>
                      <a:pt x="363284" y="14543"/>
                    </a:cubicBezTo>
                    <a:lnTo>
                      <a:pt x="364712" y="14543"/>
                    </a:lnTo>
                    <a:cubicBezTo>
                      <a:pt x="364712" y="14543"/>
                      <a:pt x="364236" y="15114"/>
                      <a:pt x="364712" y="15305"/>
                    </a:cubicBezTo>
                    <a:cubicBezTo>
                      <a:pt x="365189" y="15495"/>
                      <a:pt x="365284" y="15305"/>
                      <a:pt x="366046" y="14543"/>
                    </a:cubicBezTo>
                    <a:lnTo>
                      <a:pt x="367093" y="16638"/>
                    </a:lnTo>
                    <a:lnTo>
                      <a:pt x="367093" y="15876"/>
                    </a:lnTo>
                    <a:lnTo>
                      <a:pt x="373094" y="17115"/>
                    </a:lnTo>
                    <a:cubicBezTo>
                      <a:pt x="377571" y="14162"/>
                      <a:pt x="382591" y="12123"/>
                      <a:pt x="387858" y="11114"/>
                    </a:cubicBezTo>
                    <a:cubicBezTo>
                      <a:pt x="386239" y="12638"/>
                      <a:pt x="387858" y="13590"/>
                      <a:pt x="387858" y="15400"/>
                    </a:cubicBezTo>
                    <a:cubicBezTo>
                      <a:pt x="386048" y="13495"/>
                      <a:pt x="382619" y="16257"/>
                      <a:pt x="379095" y="15400"/>
                    </a:cubicBezTo>
                    <a:cubicBezTo>
                      <a:pt x="381000" y="15400"/>
                      <a:pt x="380524" y="16448"/>
                      <a:pt x="380048" y="16733"/>
                    </a:cubicBezTo>
                    <a:lnTo>
                      <a:pt x="386334" y="15019"/>
                    </a:lnTo>
                    <a:cubicBezTo>
                      <a:pt x="386334" y="16448"/>
                      <a:pt x="387667" y="16067"/>
                      <a:pt x="389382" y="16733"/>
                    </a:cubicBezTo>
                    <a:cubicBezTo>
                      <a:pt x="388144" y="13781"/>
                      <a:pt x="394049" y="14733"/>
                      <a:pt x="396621" y="13876"/>
                    </a:cubicBezTo>
                    <a:cubicBezTo>
                      <a:pt x="396621" y="14828"/>
                      <a:pt x="396621" y="15876"/>
                      <a:pt x="393001" y="15590"/>
                    </a:cubicBezTo>
                    <a:cubicBezTo>
                      <a:pt x="396431" y="17781"/>
                      <a:pt x="397478" y="12161"/>
                      <a:pt x="400812" y="14066"/>
                    </a:cubicBezTo>
                    <a:cubicBezTo>
                      <a:pt x="400050" y="14066"/>
                      <a:pt x="399669" y="14066"/>
                      <a:pt x="399383" y="14066"/>
                    </a:cubicBezTo>
                    <a:cubicBezTo>
                      <a:pt x="401193" y="13114"/>
                      <a:pt x="405479" y="14066"/>
                      <a:pt x="404432" y="14733"/>
                    </a:cubicBezTo>
                    <a:lnTo>
                      <a:pt x="403669" y="14733"/>
                    </a:lnTo>
                    <a:cubicBezTo>
                      <a:pt x="408813" y="14733"/>
                      <a:pt x="419100" y="14733"/>
                      <a:pt x="419862" y="12257"/>
                    </a:cubicBezTo>
                    <a:cubicBezTo>
                      <a:pt x="419691" y="13466"/>
                      <a:pt x="419367" y="14648"/>
                      <a:pt x="418909" y="15781"/>
                    </a:cubicBezTo>
                    <a:lnTo>
                      <a:pt x="427958" y="7399"/>
                    </a:lnTo>
                    <a:cubicBezTo>
                      <a:pt x="427101" y="9494"/>
                      <a:pt x="430149" y="14638"/>
                      <a:pt x="425958" y="15781"/>
                    </a:cubicBezTo>
                    <a:cubicBezTo>
                      <a:pt x="427653" y="16362"/>
                      <a:pt x="429501" y="16362"/>
                      <a:pt x="431197" y="15781"/>
                    </a:cubicBezTo>
                    <a:cubicBezTo>
                      <a:pt x="430435" y="15781"/>
                      <a:pt x="429197" y="12733"/>
                      <a:pt x="430340" y="12542"/>
                    </a:cubicBezTo>
                    <a:cubicBezTo>
                      <a:pt x="433388" y="14924"/>
                      <a:pt x="432435" y="13781"/>
                      <a:pt x="436245" y="15876"/>
                    </a:cubicBezTo>
                    <a:cubicBezTo>
                      <a:pt x="435007" y="15400"/>
                      <a:pt x="436245" y="12066"/>
                      <a:pt x="438341" y="12161"/>
                    </a:cubicBezTo>
                    <a:cubicBezTo>
                      <a:pt x="438341" y="12638"/>
                      <a:pt x="438341" y="15400"/>
                      <a:pt x="437769" y="15781"/>
                    </a:cubicBezTo>
                    <a:lnTo>
                      <a:pt x="442627" y="12542"/>
                    </a:lnTo>
                    <a:cubicBezTo>
                      <a:pt x="441389" y="13114"/>
                      <a:pt x="442627" y="15305"/>
                      <a:pt x="443484" y="16257"/>
                    </a:cubicBezTo>
                    <a:cubicBezTo>
                      <a:pt x="443008" y="15590"/>
                      <a:pt x="447675" y="16257"/>
                      <a:pt x="449009" y="16257"/>
                    </a:cubicBezTo>
                    <a:lnTo>
                      <a:pt x="446913" y="15495"/>
                    </a:lnTo>
                    <a:cubicBezTo>
                      <a:pt x="452342" y="15495"/>
                      <a:pt x="452342" y="10828"/>
                      <a:pt x="457772" y="11019"/>
                    </a:cubicBezTo>
                    <a:cubicBezTo>
                      <a:pt x="457105" y="11685"/>
                      <a:pt x="456152" y="15210"/>
                      <a:pt x="458915" y="15590"/>
                    </a:cubicBezTo>
                    <a:cubicBezTo>
                      <a:pt x="460153" y="13971"/>
                      <a:pt x="464439" y="7494"/>
                      <a:pt x="469297" y="6065"/>
                    </a:cubicBezTo>
                    <a:lnTo>
                      <a:pt x="470249" y="7018"/>
                    </a:lnTo>
                    <a:lnTo>
                      <a:pt x="473869" y="5875"/>
                    </a:lnTo>
                    <a:cubicBezTo>
                      <a:pt x="470183" y="9647"/>
                      <a:pt x="466096" y="13000"/>
                      <a:pt x="461677" y="15876"/>
                    </a:cubicBezTo>
                    <a:cubicBezTo>
                      <a:pt x="463677" y="16638"/>
                      <a:pt x="462248" y="17019"/>
                      <a:pt x="465296" y="16924"/>
                    </a:cubicBezTo>
                    <a:cubicBezTo>
                      <a:pt x="466344" y="17781"/>
                      <a:pt x="463582" y="18257"/>
                      <a:pt x="462725" y="18353"/>
                    </a:cubicBezTo>
                    <a:lnTo>
                      <a:pt x="469868" y="18924"/>
                    </a:lnTo>
                    <a:cubicBezTo>
                      <a:pt x="469868" y="16924"/>
                      <a:pt x="475298" y="16924"/>
                      <a:pt x="475012" y="15305"/>
                    </a:cubicBezTo>
                    <a:lnTo>
                      <a:pt x="467297" y="17305"/>
                    </a:lnTo>
                    <a:cubicBezTo>
                      <a:pt x="467297" y="15400"/>
                      <a:pt x="471773" y="11781"/>
                      <a:pt x="476822" y="12066"/>
                    </a:cubicBezTo>
                    <a:cubicBezTo>
                      <a:pt x="478060" y="12828"/>
                      <a:pt x="475869" y="15590"/>
                      <a:pt x="475964" y="16257"/>
                    </a:cubicBezTo>
                    <a:cubicBezTo>
                      <a:pt x="477584" y="15438"/>
                      <a:pt x="479412" y="15133"/>
                      <a:pt x="481203" y="15400"/>
                    </a:cubicBezTo>
                    <a:lnTo>
                      <a:pt x="479108" y="16448"/>
                    </a:lnTo>
                    <a:cubicBezTo>
                      <a:pt x="481870" y="17210"/>
                      <a:pt x="483680" y="13876"/>
                      <a:pt x="487013" y="15781"/>
                    </a:cubicBezTo>
                    <a:cubicBezTo>
                      <a:pt x="488251" y="15781"/>
                      <a:pt x="490538" y="18257"/>
                      <a:pt x="490728" y="17115"/>
                    </a:cubicBezTo>
                    <a:cubicBezTo>
                      <a:pt x="488842" y="13809"/>
                      <a:pt x="488490" y="9837"/>
                      <a:pt x="489775" y="6256"/>
                    </a:cubicBezTo>
                    <a:cubicBezTo>
                      <a:pt x="492366" y="7066"/>
                      <a:pt x="494853" y="8151"/>
                      <a:pt x="497205" y="9494"/>
                    </a:cubicBezTo>
                    <a:cubicBezTo>
                      <a:pt x="499110" y="11304"/>
                      <a:pt x="494348" y="13686"/>
                      <a:pt x="495967" y="15210"/>
                    </a:cubicBezTo>
                    <a:cubicBezTo>
                      <a:pt x="495967" y="14638"/>
                      <a:pt x="497110" y="13971"/>
                      <a:pt x="497491" y="13781"/>
                    </a:cubicBezTo>
                    <a:cubicBezTo>
                      <a:pt x="497872" y="13590"/>
                      <a:pt x="497015" y="15495"/>
                      <a:pt x="499682" y="15210"/>
                    </a:cubicBezTo>
                    <a:cubicBezTo>
                      <a:pt x="500158" y="13209"/>
                      <a:pt x="505111" y="15210"/>
                      <a:pt x="500920" y="13495"/>
                    </a:cubicBezTo>
                    <a:cubicBezTo>
                      <a:pt x="503587" y="12923"/>
                      <a:pt x="503682" y="13495"/>
                      <a:pt x="506730" y="13495"/>
                    </a:cubicBezTo>
                    <a:cubicBezTo>
                      <a:pt x="505777" y="12161"/>
                      <a:pt x="509492" y="9113"/>
                      <a:pt x="512159" y="8542"/>
                    </a:cubicBezTo>
                    <a:cubicBezTo>
                      <a:pt x="512159" y="9018"/>
                      <a:pt x="512159" y="9685"/>
                      <a:pt x="512826" y="9971"/>
                    </a:cubicBezTo>
                    <a:cubicBezTo>
                      <a:pt x="518160" y="9971"/>
                      <a:pt x="521017" y="11114"/>
                      <a:pt x="526066" y="11114"/>
                    </a:cubicBezTo>
                    <a:cubicBezTo>
                      <a:pt x="526542" y="11114"/>
                      <a:pt x="528923" y="12161"/>
                      <a:pt x="527876" y="13019"/>
                    </a:cubicBezTo>
                    <a:cubicBezTo>
                      <a:pt x="528723" y="12361"/>
                      <a:pt x="529761" y="12000"/>
                      <a:pt x="530828" y="11971"/>
                    </a:cubicBezTo>
                    <a:cubicBezTo>
                      <a:pt x="533781" y="13686"/>
                      <a:pt x="527399" y="11971"/>
                      <a:pt x="529590" y="14257"/>
                    </a:cubicBezTo>
                    <a:cubicBezTo>
                      <a:pt x="529590" y="13114"/>
                      <a:pt x="533591" y="12638"/>
                      <a:pt x="535781" y="11971"/>
                    </a:cubicBezTo>
                    <a:cubicBezTo>
                      <a:pt x="535115" y="10161"/>
                      <a:pt x="530733" y="11971"/>
                      <a:pt x="528542" y="11971"/>
                    </a:cubicBezTo>
                    <a:cubicBezTo>
                      <a:pt x="528542" y="9494"/>
                      <a:pt x="532352" y="6923"/>
                      <a:pt x="537591" y="5780"/>
                    </a:cubicBezTo>
                    <a:cubicBezTo>
                      <a:pt x="542830" y="4637"/>
                      <a:pt x="539401" y="7304"/>
                      <a:pt x="540068" y="7018"/>
                    </a:cubicBezTo>
                    <a:cubicBezTo>
                      <a:pt x="547878" y="7018"/>
                      <a:pt x="546735" y="2732"/>
                      <a:pt x="553117" y="4446"/>
                    </a:cubicBezTo>
                    <a:cubicBezTo>
                      <a:pt x="555689" y="6065"/>
                      <a:pt x="553117" y="7590"/>
                      <a:pt x="553879" y="8732"/>
                    </a:cubicBezTo>
                    <a:cubicBezTo>
                      <a:pt x="550450" y="9304"/>
                      <a:pt x="548640" y="7780"/>
                      <a:pt x="546354" y="7780"/>
                    </a:cubicBezTo>
                    <a:lnTo>
                      <a:pt x="549211" y="8542"/>
                    </a:lnTo>
                    <a:cubicBezTo>
                      <a:pt x="547792" y="9218"/>
                      <a:pt x="546173" y="9390"/>
                      <a:pt x="544640" y="9018"/>
                    </a:cubicBezTo>
                    <a:cubicBezTo>
                      <a:pt x="546830" y="10447"/>
                      <a:pt x="557784" y="9018"/>
                      <a:pt x="563690" y="10542"/>
                    </a:cubicBezTo>
                    <a:cubicBezTo>
                      <a:pt x="564737" y="10542"/>
                      <a:pt x="566547" y="9494"/>
                      <a:pt x="565690" y="8923"/>
                    </a:cubicBezTo>
                    <a:lnTo>
                      <a:pt x="563785" y="8923"/>
                    </a:lnTo>
                    <a:cubicBezTo>
                      <a:pt x="562070" y="7685"/>
                      <a:pt x="567404" y="7113"/>
                      <a:pt x="565023" y="6542"/>
                    </a:cubicBezTo>
                    <a:cubicBezTo>
                      <a:pt x="567795" y="5161"/>
                      <a:pt x="570910" y="4627"/>
                      <a:pt x="573976" y="5018"/>
                    </a:cubicBezTo>
                    <a:lnTo>
                      <a:pt x="574643" y="6732"/>
                    </a:lnTo>
                    <a:cubicBezTo>
                      <a:pt x="574643" y="6256"/>
                      <a:pt x="572262" y="5685"/>
                      <a:pt x="571309" y="6256"/>
                    </a:cubicBezTo>
                    <a:cubicBezTo>
                      <a:pt x="572738" y="5494"/>
                      <a:pt x="576739" y="8637"/>
                      <a:pt x="578453" y="6256"/>
                    </a:cubicBezTo>
                    <a:lnTo>
                      <a:pt x="575882" y="5018"/>
                    </a:lnTo>
                    <a:cubicBezTo>
                      <a:pt x="578606" y="3475"/>
                      <a:pt x="581701" y="2684"/>
                      <a:pt x="584835" y="2732"/>
                    </a:cubicBezTo>
                    <a:cubicBezTo>
                      <a:pt x="583311" y="1017"/>
                      <a:pt x="584073" y="2732"/>
                      <a:pt x="581787" y="922"/>
                    </a:cubicBezTo>
                    <a:cubicBezTo>
                      <a:pt x="583787" y="3494"/>
                      <a:pt x="573691" y="922"/>
                      <a:pt x="576834" y="3494"/>
                    </a:cubicBezTo>
                    <a:cubicBezTo>
                      <a:pt x="574548" y="1112"/>
                      <a:pt x="572834" y="2446"/>
                      <a:pt x="569785" y="446"/>
                    </a:cubicBezTo>
                    <a:cubicBezTo>
                      <a:pt x="569785" y="1017"/>
                      <a:pt x="570833" y="1589"/>
                      <a:pt x="568166" y="1208"/>
                    </a:cubicBezTo>
                    <a:lnTo>
                      <a:pt x="567214" y="2636"/>
                    </a:lnTo>
                    <a:lnTo>
                      <a:pt x="567214" y="2636"/>
                    </a:lnTo>
                    <a:cubicBezTo>
                      <a:pt x="567766" y="2827"/>
                      <a:pt x="568252" y="3151"/>
                      <a:pt x="568643" y="3589"/>
                    </a:cubicBezTo>
                    <a:cubicBezTo>
                      <a:pt x="567309" y="4923"/>
                      <a:pt x="563023" y="4923"/>
                      <a:pt x="561594" y="5589"/>
                    </a:cubicBezTo>
                    <a:cubicBezTo>
                      <a:pt x="560165" y="6256"/>
                      <a:pt x="562261" y="4923"/>
                      <a:pt x="561594" y="4256"/>
                    </a:cubicBezTo>
                    <a:lnTo>
                      <a:pt x="559499" y="5303"/>
                    </a:lnTo>
                    <a:cubicBezTo>
                      <a:pt x="559499" y="4065"/>
                      <a:pt x="555212" y="3113"/>
                      <a:pt x="559499" y="2351"/>
                    </a:cubicBezTo>
                    <a:lnTo>
                      <a:pt x="556069" y="2351"/>
                    </a:lnTo>
                    <a:cubicBezTo>
                      <a:pt x="554069" y="1541"/>
                      <a:pt x="551879" y="1379"/>
                      <a:pt x="549783" y="1874"/>
                    </a:cubicBezTo>
                    <a:cubicBezTo>
                      <a:pt x="548164" y="1874"/>
                      <a:pt x="545783" y="3303"/>
                      <a:pt x="547116" y="1874"/>
                    </a:cubicBezTo>
                    <a:lnTo>
                      <a:pt x="541877" y="2732"/>
                    </a:lnTo>
                    <a:lnTo>
                      <a:pt x="541877" y="2732"/>
                    </a:lnTo>
                    <a:cubicBezTo>
                      <a:pt x="536410" y="3875"/>
                      <a:pt x="530771" y="3875"/>
                      <a:pt x="525304" y="2732"/>
                    </a:cubicBezTo>
                    <a:cubicBezTo>
                      <a:pt x="523161" y="3151"/>
                      <a:pt x="520970" y="3151"/>
                      <a:pt x="518827" y="2732"/>
                    </a:cubicBezTo>
                    <a:lnTo>
                      <a:pt x="518255" y="1589"/>
                    </a:lnTo>
                    <a:cubicBezTo>
                      <a:pt x="515969" y="1589"/>
                      <a:pt x="511492" y="446"/>
                      <a:pt x="510540" y="1589"/>
                    </a:cubicBezTo>
                    <a:cubicBezTo>
                      <a:pt x="508159" y="-1459"/>
                      <a:pt x="499682" y="922"/>
                      <a:pt x="495681" y="350"/>
                    </a:cubicBezTo>
                    <a:lnTo>
                      <a:pt x="495681" y="1874"/>
                    </a:lnTo>
                    <a:cubicBezTo>
                      <a:pt x="492738" y="1865"/>
                      <a:pt x="489804" y="2151"/>
                      <a:pt x="486918" y="2732"/>
                    </a:cubicBezTo>
                    <a:lnTo>
                      <a:pt x="486918" y="4065"/>
                    </a:lnTo>
                    <a:cubicBezTo>
                      <a:pt x="483965" y="5113"/>
                      <a:pt x="479393" y="3113"/>
                      <a:pt x="474821" y="3303"/>
                    </a:cubicBezTo>
                    <a:cubicBezTo>
                      <a:pt x="474821" y="2732"/>
                      <a:pt x="476250" y="3303"/>
                      <a:pt x="477107" y="3303"/>
                    </a:cubicBezTo>
                    <a:cubicBezTo>
                      <a:pt x="471583" y="350"/>
                      <a:pt x="465487" y="5494"/>
                      <a:pt x="460534" y="3303"/>
                    </a:cubicBezTo>
                    <a:cubicBezTo>
                      <a:pt x="459553" y="3684"/>
                      <a:pt x="458467" y="3684"/>
                      <a:pt x="457486" y="3303"/>
                    </a:cubicBezTo>
                    <a:lnTo>
                      <a:pt x="457486" y="3303"/>
                    </a:lnTo>
                    <a:lnTo>
                      <a:pt x="455771" y="2636"/>
                    </a:lnTo>
                    <a:lnTo>
                      <a:pt x="457200" y="3303"/>
                    </a:lnTo>
                    <a:cubicBezTo>
                      <a:pt x="455914" y="3351"/>
                      <a:pt x="454647" y="3513"/>
                      <a:pt x="453390" y="3779"/>
                    </a:cubicBezTo>
                    <a:lnTo>
                      <a:pt x="452818" y="2446"/>
                    </a:lnTo>
                    <a:lnTo>
                      <a:pt x="452818" y="2446"/>
                    </a:lnTo>
                    <a:cubicBezTo>
                      <a:pt x="451485" y="2446"/>
                      <a:pt x="451771" y="3113"/>
                      <a:pt x="452818" y="4161"/>
                    </a:cubicBezTo>
                    <a:lnTo>
                      <a:pt x="451009" y="5018"/>
                    </a:lnTo>
                    <a:cubicBezTo>
                      <a:pt x="449866" y="2732"/>
                      <a:pt x="447199" y="5780"/>
                      <a:pt x="445675" y="3398"/>
                    </a:cubicBezTo>
                    <a:cubicBezTo>
                      <a:pt x="444722" y="4541"/>
                      <a:pt x="438531" y="4256"/>
                      <a:pt x="437769" y="6732"/>
                    </a:cubicBezTo>
                    <a:cubicBezTo>
                      <a:pt x="437769" y="6732"/>
                      <a:pt x="437293" y="6256"/>
                      <a:pt x="437769" y="6256"/>
                    </a:cubicBezTo>
                    <a:cubicBezTo>
                      <a:pt x="436283" y="5780"/>
                      <a:pt x="434683" y="5780"/>
                      <a:pt x="433197" y="6256"/>
                    </a:cubicBezTo>
                    <a:lnTo>
                      <a:pt x="432530" y="4541"/>
                    </a:lnTo>
                    <a:lnTo>
                      <a:pt x="429101" y="6923"/>
                    </a:lnTo>
                    <a:cubicBezTo>
                      <a:pt x="426910" y="5780"/>
                      <a:pt x="426053" y="5208"/>
                      <a:pt x="428149" y="3779"/>
                    </a:cubicBezTo>
                    <a:cubicBezTo>
                      <a:pt x="423100" y="5875"/>
                      <a:pt x="424053" y="4637"/>
                      <a:pt x="419767" y="6732"/>
                    </a:cubicBezTo>
                    <a:lnTo>
                      <a:pt x="419767" y="5589"/>
                    </a:lnTo>
                    <a:cubicBezTo>
                      <a:pt x="418243" y="5589"/>
                      <a:pt x="415861" y="7113"/>
                      <a:pt x="414909" y="6161"/>
                    </a:cubicBezTo>
                    <a:cubicBezTo>
                      <a:pt x="411480" y="3970"/>
                      <a:pt x="397955" y="6161"/>
                      <a:pt x="389096" y="3875"/>
                    </a:cubicBezTo>
                    <a:cubicBezTo>
                      <a:pt x="390811" y="7208"/>
                      <a:pt x="385000" y="2256"/>
                      <a:pt x="384619" y="4923"/>
                    </a:cubicBezTo>
                    <a:cubicBezTo>
                      <a:pt x="384143" y="4161"/>
                      <a:pt x="382905" y="3684"/>
                      <a:pt x="384619" y="3017"/>
                    </a:cubicBezTo>
                    <a:cubicBezTo>
                      <a:pt x="380143" y="3779"/>
                      <a:pt x="377857" y="1684"/>
                      <a:pt x="375094" y="3970"/>
                    </a:cubicBezTo>
                    <a:cubicBezTo>
                      <a:pt x="374523" y="3113"/>
                      <a:pt x="376047" y="2732"/>
                      <a:pt x="375571" y="2256"/>
                    </a:cubicBezTo>
                    <a:cubicBezTo>
                      <a:pt x="375094" y="1779"/>
                      <a:pt x="374142" y="3017"/>
                      <a:pt x="373666" y="2256"/>
                    </a:cubicBezTo>
                    <a:cubicBezTo>
                      <a:pt x="373190" y="1494"/>
                      <a:pt x="374333" y="1589"/>
                      <a:pt x="374999" y="1303"/>
                    </a:cubicBezTo>
                    <a:cubicBezTo>
                      <a:pt x="370427" y="1303"/>
                      <a:pt x="369951" y="3875"/>
                      <a:pt x="369665" y="6256"/>
                    </a:cubicBezTo>
                    <a:cubicBezTo>
                      <a:pt x="368065" y="5075"/>
                      <a:pt x="365827" y="5323"/>
                      <a:pt x="364522" y="6828"/>
                    </a:cubicBezTo>
                    <a:cubicBezTo>
                      <a:pt x="363665" y="6065"/>
                      <a:pt x="362331" y="5208"/>
                      <a:pt x="365189" y="5018"/>
                    </a:cubicBezTo>
                    <a:cubicBezTo>
                      <a:pt x="363569" y="5018"/>
                      <a:pt x="355664" y="3875"/>
                      <a:pt x="355187" y="5685"/>
                    </a:cubicBezTo>
                    <a:cubicBezTo>
                      <a:pt x="354711" y="5685"/>
                      <a:pt x="352997" y="5685"/>
                      <a:pt x="352520" y="5685"/>
                    </a:cubicBezTo>
                    <a:cubicBezTo>
                      <a:pt x="350044" y="5542"/>
                      <a:pt x="347567" y="5542"/>
                      <a:pt x="345091" y="5685"/>
                    </a:cubicBezTo>
                    <a:lnTo>
                      <a:pt x="346043" y="5685"/>
                    </a:lnTo>
                    <a:cubicBezTo>
                      <a:pt x="344615" y="7970"/>
                      <a:pt x="343091" y="6256"/>
                      <a:pt x="340233" y="6542"/>
                    </a:cubicBezTo>
                    <a:lnTo>
                      <a:pt x="340233" y="6542"/>
                    </a:lnTo>
                    <a:cubicBezTo>
                      <a:pt x="333756" y="4923"/>
                      <a:pt x="337471" y="7304"/>
                      <a:pt x="330708" y="5494"/>
                    </a:cubicBezTo>
                    <a:lnTo>
                      <a:pt x="330708" y="6923"/>
                    </a:lnTo>
                    <a:cubicBezTo>
                      <a:pt x="330041" y="9875"/>
                      <a:pt x="324993" y="5113"/>
                      <a:pt x="321183" y="6256"/>
                    </a:cubicBezTo>
                    <a:lnTo>
                      <a:pt x="322517" y="7018"/>
                    </a:lnTo>
                    <a:cubicBezTo>
                      <a:pt x="320516" y="8066"/>
                      <a:pt x="316801" y="2922"/>
                      <a:pt x="314801" y="2541"/>
                    </a:cubicBezTo>
                    <a:cubicBezTo>
                      <a:pt x="314325" y="2541"/>
                      <a:pt x="315468" y="2541"/>
                      <a:pt x="316135" y="1970"/>
                    </a:cubicBezTo>
                    <a:cubicBezTo>
                      <a:pt x="310706" y="160"/>
                      <a:pt x="315373" y="3779"/>
                      <a:pt x="311372" y="4256"/>
                    </a:cubicBezTo>
                    <a:cubicBezTo>
                      <a:pt x="310706" y="3208"/>
                      <a:pt x="312325" y="1684"/>
                      <a:pt x="309658" y="1494"/>
                    </a:cubicBezTo>
                    <a:cubicBezTo>
                      <a:pt x="306991" y="1303"/>
                      <a:pt x="301847" y="4732"/>
                      <a:pt x="298133" y="2827"/>
                    </a:cubicBezTo>
                    <a:cubicBezTo>
                      <a:pt x="298990" y="3589"/>
                      <a:pt x="299752" y="4351"/>
                      <a:pt x="298133" y="4923"/>
                    </a:cubicBezTo>
                    <a:cubicBezTo>
                      <a:pt x="296513" y="5494"/>
                      <a:pt x="290417" y="2065"/>
                      <a:pt x="287846" y="4446"/>
                    </a:cubicBezTo>
                    <a:cubicBezTo>
                      <a:pt x="287588" y="4341"/>
                      <a:pt x="287379" y="4132"/>
                      <a:pt x="287274" y="3875"/>
                    </a:cubicBezTo>
                    <a:cubicBezTo>
                      <a:pt x="284388" y="4227"/>
                      <a:pt x="281559" y="4999"/>
                      <a:pt x="278892" y="6161"/>
                    </a:cubicBezTo>
                    <a:cubicBezTo>
                      <a:pt x="276892" y="1303"/>
                      <a:pt x="265367" y="8542"/>
                      <a:pt x="265367" y="4065"/>
                    </a:cubicBezTo>
                    <a:lnTo>
                      <a:pt x="258699" y="4065"/>
                    </a:lnTo>
                    <a:lnTo>
                      <a:pt x="258699" y="3589"/>
                    </a:lnTo>
                    <a:cubicBezTo>
                      <a:pt x="256108" y="3160"/>
                      <a:pt x="253451" y="3808"/>
                      <a:pt x="251365" y="5399"/>
                    </a:cubicBezTo>
                    <a:cubicBezTo>
                      <a:pt x="250412" y="5399"/>
                      <a:pt x="251365" y="4732"/>
                      <a:pt x="251365" y="4446"/>
                    </a:cubicBezTo>
                    <a:cubicBezTo>
                      <a:pt x="247288" y="3370"/>
                      <a:pt x="242954" y="3913"/>
                      <a:pt x="239268" y="5970"/>
                    </a:cubicBezTo>
                    <a:lnTo>
                      <a:pt x="238697" y="4541"/>
                    </a:lnTo>
                    <a:cubicBezTo>
                      <a:pt x="237268" y="5399"/>
                      <a:pt x="229648" y="2256"/>
                      <a:pt x="223457" y="3970"/>
                    </a:cubicBezTo>
                    <a:cubicBezTo>
                      <a:pt x="223580" y="3627"/>
                      <a:pt x="223866" y="3379"/>
                      <a:pt x="224218" y="3303"/>
                    </a:cubicBezTo>
                    <a:cubicBezTo>
                      <a:pt x="217265" y="5018"/>
                      <a:pt x="207645" y="-697"/>
                      <a:pt x="205168" y="4541"/>
                    </a:cubicBezTo>
                    <a:lnTo>
                      <a:pt x="200597" y="5875"/>
                    </a:lnTo>
                    <a:cubicBezTo>
                      <a:pt x="206502" y="5875"/>
                      <a:pt x="199739" y="8161"/>
                      <a:pt x="202216" y="9018"/>
                    </a:cubicBezTo>
                    <a:cubicBezTo>
                      <a:pt x="199834" y="9018"/>
                      <a:pt x="196215" y="7399"/>
                      <a:pt x="199073" y="7208"/>
                    </a:cubicBezTo>
                    <a:lnTo>
                      <a:pt x="199073" y="7208"/>
                    </a:lnTo>
                    <a:cubicBezTo>
                      <a:pt x="200120" y="4446"/>
                      <a:pt x="191738" y="6256"/>
                      <a:pt x="191929" y="4351"/>
                    </a:cubicBezTo>
                    <a:cubicBezTo>
                      <a:pt x="180308" y="4351"/>
                      <a:pt x="168974" y="3017"/>
                      <a:pt x="158115" y="2922"/>
                    </a:cubicBezTo>
                    <a:lnTo>
                      <a:pt x="159353" y="5018"/>
                    </a:lnTo>
                    <a:lnTo>
                      <a:pt x="155543" y="5018"/>
                    </a:lnTo>
                    <a:cubicBezTo>
                      <a:pt x="154591" y="5018"/>
                      <a:pt x="154210" y="3303"/>
                      <a:pt x="156972" y="3398"/>
                    </a:cubicBezTo>
                    <a:cubicBezTo>
                      <a:pt x="155543" y="2160"/>
                      <a:pt x="152400" y="4446"/>
                      <a:pt x="152305" y="4923"/>
                    </a:cubicBezTo>
                    <a:cubicBezTo>
                      <a:pt x="147066" y="4065"/>
                      <a:pt x="154400" y="2351"/>
                      <a:pt x="152781" y="2351"/>
                    </a:cubicBezTo>
                    <a:lnTo>
                      <a:pt x="150590" y="2351"/>
                    </a:lnTo>
                    <a:lnTo>
                      <a:pt x="150590" y="2351"/>
                    </a:lnTo>
                    <a:cubicBezTo>
                      <a:pt x="148781" y="3208"/>
                      <a:pt x="148685" y="4161"/>
                      <a:pt x="145351" y="4065"/>
                    </a:cubicBezTo>
                    <a:cubicBezTo>
                      <a:pt x="142018" y="3970"/>
                      <a:pt x="144304" y="2732"/>
                      <a:pt x="143542" y="2636"/>
                    </a:cubicBezTo>
                    <a:cubicBezTo>
                      <a:pt x="142780" y="2541"/>
                      <a:pt x="143542" y="2636"/>
                      <a:pt x="142304" y="2636"/>
                    </a:cubicBezTo>
                    <a:lnTo>
                      <a:pt x="137541" y="2636"/>
                    </a:lnTo>
                    <a:lnTo>
                      <a:pt x="139446" y="4256"/>
                    </a:lnTo>
                    <a:cubicBezTo>
                      <a:pt x="137255" y="5113"/>
                      <a:pt x="134969" y="4256"/>
                      <a:pt x="137160" y="6161"/>
                    </a:cubicBezTo>
                    <a:cubicBezTo>
                      <a:pt x="133922" y="3208"/>
                      <a:pt x="119253" y="5113"/>
                      <a:pt x="117348" y="4161"/>
                    </a:cubicBezTo>
                    <a:cubicBezTo>
                      <a:pt x="114300" y="5246"/>
                      <a:pt x="111033" y="5599"/>
                      <a:pt x="107823" y="5208"/>
                    </a:cubicBezTo>
                    <a:cubicBezTo>
                      <a:pt x="108680" y="5208"/>
                      <a:pt x="109252" y="7494"/>
                      <a:pt x="106108" y="7208"/>
                    </a:cubicBezTo>
                    <a:cubicBezTo>
                      <a:pt x="107251" y="3303"/>
                      <a:pt x="100393" y="5494"/>
                      <a:pt x="97822" y="2732"/>
                    </a:cubicBezTo>
                    <a:cubicBezTo>
                      <a:pt x="100108" y="4541"/>
                      <a:pt x="88963" y="3208"/>
                      <a:pt x="92488" y="5875"/>
                    </a:cubicBezTo>
                    <a:cubicBezTo>
                      <a:pt x="89916" y="5875"/>
                      <a:pt x="92488" y="4351"/>
                      <a:pt x="90392" y="3398"/>
                    </a:cubicBezTo>
                    <a:cubicBezTo>
                      <a:pt x="83258" y="3903"/>
                      <a:pt x="76095" y="3903"/>
                      <a:pt x="68961" y="3398"/>
                    </a:cubicBezTo>
                    <a:cubicBezTo>
                      <a:pt x="68961" y="3970"/>
                      <a:pt x="70104" y="4732"/>
                      <a:pt x="68961" y="5494"/>
                    </a:cubicBezTo>
                    <a:lnTo>
                      <a:pt x="64865" y="2922"/>
                    </a:lnTo>
                    <a:cubicBezTo>
                      <a:pt x="63437" y="2922"/>
                      <a:pt x="63532" y="5875"/>
                      <a:pt x="60770" y="4161"/>
                    </a:cubicBezTo>
                    <a:cubicBezTo>
                      <a:pt x="60770" y="4161"/>
                      <a:pt x="61722" y="5208"/>
                      <a:pt x="60770" y="5399"/>
                    </a:cubicBezTo>
                    <a:cubicBezTo>
                      <a:pt x="45720" y="2827"/>
                      <a:pt x="30004" y="7399"/>
                      <a:pt x="14764" y="2732"/>
                    </a:cubicBezTo>
                    <a:cubicBezTo>
                      <a:pt x="16859" y="3684"/>
                      <a:pt x="15431" y="3779"/>
                      <a:pt x="13907" y="3875"/>
                    </a:cubicBezTo>
                    <a:cubicBezTo>
                      <a:pt x="14859" y="3875"/>
                      <a:pt x="13907" y="5113"/>
                      <a:pt x="13907" y="5780"/>
                    </a:cubicBezTo>
                    <a:lnTo>
                      <a:pt x="7525" y="3875"/>
                    </a:lnTo>
                    <a:cubicBezTo>
                      <a:pt x="6382" y="5780"/>
                      <a:pt x="667" y="3875"/>
                      <a:pt x="0" y="5875"/>
                    </a:cubicBezTo>
                    <a:lnTo>
                      <a:pt x="2096" y="5875"/>
                    </a:lnTo>
                    <a:cubicBezTo>
                      <a:pt x="-667" y="8066"/>
                      <a:pt x="5810" y="10733"/>
                      <a:pt x="5429" y="13590"/>
                    </a:cubicBezTo>
                    <a:cubicBezTo>
                      <a:pt x="8477" y="11114"/>
                      <a:pt x="13430" y="17210"/>
                      <a:pt x="18288" y="13590"/>
                    </a:cubicBezTo>
                    <a:cubicBezTo>
                      <a:pt x="19431" y="14162"/>
                      <a:pt x="17431" y="14543"/>
                      <a:pt x="18288" y="15114"/>
                    </a:cubicBezTo>
                    <a:cubicBezTo>
                      <a:pt x="19850" y="13866"/>
                      <a:pt x="21946" y="13543"/>
                      <a:pt x="23813" y="14257"/>
                    </a:cubicBezTo>
                    <a:lnTo>
                      <a:pt x="23813" y="14257"/>
                    </a:lnTo>
                    <a:cubicBezTo>
                      <a:pt x="30547" y="14295"/>
                      <a:pt x="37262" y="14876"/>
                      <a:pt x="43910" y="15971"/>
                    </a:cubicBezTo>
                    <a:lnTo>
                      <a:pt x="43339" y="14543"/>
                    </a:lnTo>
                    <a:cubicBezTo>
                      <a:pt x="44444" y="14609"/>
                      <a:pt x="45520" y="14933"/>
                      <a:pt x="46482" y="15495"/>
                    </a:cubicBezTo>
                    <a:cubicBezTo>
                      <a:pt x="48673" y="13400"/>
                      <a:pt x="41148" y="15495"/>
                      <a:pt x="43148" y="13114"/>
                    </a:cubicBezTo>
                    <a:cubicBezTo>
                      <a:pt x="45625" y="15876"/>
                      <a:pt x="56579" y="13114"/>
                      <a:pt x="58293" y="16353"/>
                    </a:cubicBezTo>
                    <a:cubicBezTo>
                      <a:pt x="61246" y="16353"/>
                      <a:pt x="57436" y="14733"/>
                      <a:pt x="60388" y="14733"/>
                    </a:cubicBezTo>
                    <a:lnTo>
                      <a:pt x="61150" y="15590"/>
                    </a:lnTo>
                    <a:lnTo>
                      <a:pt x="61817" y="14448"/>
                    </a:lnTo>
                    <a:cubicBezTo>
                      <a:pt x="63817" y="14448"/>
                      <a:pt x="64770" y="15781"/>
                      <a:pt x="64865" y="16448"/>
                    </a:cubicBezTo>
                    <a:cubicBezTo>
                      <a:pt x="64961" y="17115"/>
                      <a:pt x="63532" y="16448"/>
                      <a:pt x="62960" y="16448"/>
                    </a:cubicBezTo>
                    <a:cubicBezTo>
                      <a:pt x="65532" y="17495"/>
                      <a:pt x="70009" y="16448"/>
                      <a:pt x="70866" y="16448"/>
                    </a:cubicBezTo>
                    <a:lnTo>
                      <a:pt x="68104" y="15876"/>
                    </a:lnTo>
                    <a:cubicBezTo>
                      <a:pt x="76600" y="15933"/>
                      <a:pt x="85096" y="15457"/>
                      <a:pt x="93535" y="14448"/>
                    </a:cubicBezTo>
                    <a:lnTo>
                      <a:pt x="92964" y="13781"/>
                    </a:lnTo>
                    <a:cubicBezTo>
                      <a:pt x="98869" y="12638"/>
                      <a:pt x="97726" y="14543"/>
                      <a:pt x="104204" y="13781"/>
                    </a:cubicBezTo>
                    <a:lnTo>
                      <a:pt x="104204" y="13781"/>
                    </a:lnTo>
                    <a:cubicBezTo>
                      <a:pt x="105699" y="13114"/>
                      <a:pt x="107328" y="12781"/>
                      <a:pt x="108966" y="12828"/>
                    </a:cubicBezTo>
                    <a:cubicBezTo>
                      <a:pt x="107347" y="13590"/>
                      <a:pt x="112109" y="14352"/>
                      <a:pt x="109918" y="15210"/>
                    </a:cubicBezTo>
                    <a:cubicBezTo>
                      <a:pt x="116300" y="13876"/>
                      <a:pt x="113157" y="14162"/>
                      <a:pt x="117348" y="11781"/>
                    </a:cubicBezTo>
                    <a:lnTo>
                      <a:pt x="118300" y="12828"/>
                    </a:lnTo>
                    <a:cubicBezTo>
                      <a:pt x="119596" y="11628"/>
                      <a:pt x="121301" y="10980"/>
                      <a:pt x="123063" y="11019"/>
                    </a:cubicBezTo>
                    <a:cubicBezTo>
                      <a:pt x="120491" y="11971"/>
                      <a:pt x="125158" y="12733"/>
                      <a:pt x="122206" y="13971"/>
                    </a:cubicBezTo>
                    <a:cubicBezTo>
                      <a:pt x="128968" y="16353"/>
                      <a:pt x="132302" y="11495"/>
                      <a:pt x="135350" y="15019"/>
                    </a:cubicBezTo>
                    <a:cubicBezTo>
                      <a:pt x="138493" y="11971"/>
                      <a:pt x="129540" y="13304"/>
                      <a:pt x="131255" y="12733"/>
                    </a:cubicBezTo>
                    <a:cubicBezTo>
                      <a:pt x="129826" y="11685"/>
                      <a:pt x="133826" y="10447"/>
                      <a:pt x="135922" y="10733"/>
                    </a:cubicBezTo>
                    <a:cubicBezTo>
                      <a:pt x="138017" y="11019"/>
                      <a:pt x="139636" y="14638"/>
                      <a:pt x="145447" y="14543"/>
                    </a:cubicBezTo>
                    <a:lnTo>
                      <a:pt x="144399" y="14543"/>
                    </a:lnTo>
                    <a:cubicBezTo>
                      <a:pt x="146399" y="15305"/>
                      <a:pt x="148400" y="13495"/>
                      <a:pt x="150876" y="14543"/>
                    </a:cubicBezTo>
                    <a:cubicBezTo>
                      <a:pt x="152305" y="12733"/>
                      <a:pt x="154115" y="14543"/>
                      <a:pt x="154496" y="12352"/>
                    </a:cubicBezTo>
                    <a:lnTo>
                      <a:pt x="149542" y="12923"/>
                    </a:lnTo>
                    <a:cubicBezTo>
                      <a:pt x="152400" y="12257"/>
                      <a:pt x="154972" y="9590"/>
                      <a:pt x="159734" y="10923"/>
                    </a:cubicBezTo>
                    <a:cubicBezTo>
                      <a:pt x="158877" y="11514"/>
                      <a:pt x="157953" y="12000"/>
                      <a:pt x="156972" y="12352"/>
                    </a:cubicBezTo>
                    <a:cubicBezTo>
                      <a:pt x="158306" y="13019"/>
                      <a:pt x="159639" y="12352"/>
                      <a:pt x="161068" y="12352"/>
                    </a:cubicBezTo>
                    <a:cubicBezTo>
                      <a:pt x="160592" y="14733"/>
                      <a:pt x="154972" y="12828"/>
                      <a:pt x="151543" y="14638"/>
                    </a:cubicBezTo>
                    <a:cubicBezTo>
                      <a:pt x="152972" y="15590"/>
                      <a:pt x="157258" y="12923"/>
                      <a:pt x="155734" y="15495"/>
                    </a:cubicBezTo>
                    <a:cubicBezTo>
                      <a:pt x="157925" y="12257"/>
                      <a:pt x="161163" y="15495"/>
                      <a:pt x="164783" y="13400"/>
                    </a:cubicBezTo>
                    <a:lnTo>
                      <a:pt x="164783" y="14828"/>
                    </a:lnTo>
                    <a:cubicBezTo>
                      <a:pt x="165687" y="14390"/>
                      <a:pt x="166650" y="14105"/>
                      <a:pt x="167640" y="13971"/>
                    </a:cubicBezTo>
                    <a:lnTo>
                      <a:pt x="165735" y="15781"/>
                    </a:lnTo>
                    <a:cubicBezTo>
                      <a:pt x="168688" y="14257"/>
                      <a:pt x="171450" y="17115"/>
                      <a:pt x="174308" y="15781"/>
                    </a:cubicBezTo>
                    <a:cubicBezTo>
                      <a:pt x="168307" y="15781"/>
                      <a:pt x="172974" y="14162"/>
                      <a:pt x="170402" y="13114"/>
                    </a:cubicBezTo>
                    <a:cubicBezTo>
                      <a:pt x="177832" y="11304"/>
                      <a:pt x="174689" y="16733"/>
                      <a:pt x="182975" y="16067"/>
                    </a:cubicBezTo>
                    <a:cubicBezTo>
                      <a:pt x="181832" y="16067"/>
                      <a:pt x="178784" y="15305"/>
                      <a:pt x="180499" y="14638"/>
                    </a:cubicBezTo>
                    <a:cubicBezTo>
                      <a:pt x="182137" y="14828"/>
                      <a:pt x="183728" y="15343"/>
                      <a:pt x="185166" y="16162"/>
                    </a:cubicBezTo>
                    <a:cubicBezTo>
                      <a:pt x="190691" y="16162"/>
                      <a:pt x="184309" y="14733"/>
                      <a:pt x="186690" y="13876"/>
                    </a:cubicBezTo>
                    <a:cubicBezTo>
                      <a:pt x="188500" y="15590"/>
                      <a:pt x="189357" y="13209"/>
                      <a:pt x="191738" y="12638"/>
                    </a:cubicBezTo>
                    <a:lnTo>
                      <a:pt x="191738" y="14066"/>
                    </a:lnTo>
                    <a:cubicBezTo>
                      <a:pt x="198025" y="15019"/>
                      <a:pt x="193453" y="11114"/>
                      <a:pt x="199073" y="12257"/>
                    </a:cubicBezTo>
                    <a:lnTo>
                      <a:pt x="196691" y="14162"/>
                    </a:lnTo>
                    <a:lnTo>
                      <a:pt x="199644" y="13686"/>
                    </a:lnTo>
                    <a:lnTo>
                      <a:pt x="199073" y="15305"/>
                    </a:lnTo>
                    <a:cubicBezTo>
                      <a:pt x="201359" y="14295"/>
                      <a:pt x="203921" y="14133"/>
                      <a:pt x="206311" y="14828"/>
                    </a:cubicBezTo>
                    <a:cubicBezTo>
                      <a:pt x="205645" y="13876"/>
                      <a:pt x="206788" y="12257"/>
                      <a:pt x="209550" y="12257"/>
                    </a:cubicBezTo>
                    <a:cubicBezTo>
                      <a:pt x="212312" y="12257"/>
                      <a:pt x="208502" y="13590"/>
                      <a:pt x="212408" y="13400"/>
                    </a:cubicBezTo>
                    <a:cubicBezTo>
                      <a:pt x="211550" y="14257"/>
                      <a:pt x="210502" y="15400"/>
                      <a:pt x="208883" y="14066"/>
                    </a:cubicBezTo>
                    <a:cubicBezTo>
                      <a:pt x="208883" y="14543"/>
                      <a:pt x="207931" y="14924"/>
                      <a:pt x="207740" y="15400"/>
                    </a:cubicBezTo>
                    <a:cubicBezTo>
                      <a:pt x="209902" y="15867"/>
                      <a:pt x="212150" y="15867"/>
                      <a:pt x="214313" y="15400"/>
                    </a:cubicBezTo>
                    <a:cubicBezTo>
                      <a:pt x="213808" y="15505"/>
                      <a:pt x="213293" y="15505"/>
                      <a:pt x="212789" y="15400"/>
                    </a:cubicBezTo>
                    <a:lnTo>
                      <a:pt x="218504" y="13400"/>
                    </a:lnTo>
                    <a:cubicBezTo>
                      <a:pt x="219361" y="13971"/>
                      <a:pt x="218504" y="14352"/>
                      <a:pt x="217932" y="14828"/>
                    </a:cubicBezTo>
                    <a:cubicBezTo>
                      <a:pt x="219142" y="14400"/>
                      <a:pt x="220380" y="14076"/>
                      <a:pt x="221647" y="13876"/>
                    </a:cubicBezTo>
                    <a:cubicBezTo>
                      <a:pt x="221171" y="15019"/>
                      <a:pt x="221647" y="16257"/>
                      <a:pt x="218884" y="16733"/>
                    </a:cubicBezTo>
                    <a:lnTo>
                      <a:pt x="224314" y="15495"/>
                    </a:lnTo>
                    <a:cubicBezTo>
                      <a:pt x="224314" y="15971"/>
                      <a:pt x="227076" y="16829"/>
                      <a:pt x="226409" y="17305"/>
                    </a:cubicBezTo>
                    <a:cubicBezTo>
                      <a:pt x="229362" y="17972"/>
                      <a:pt x="233743" y="15019"/>
                      <a:pt x="237744" y="15971"/>
                    </a:cubicBezTo>
                    <a:cubicBezTo>
                      <a:pt x="237744" y="15971"/>
                      <a:pt x="238411" y="15495"/>
                      <a:pt x="239268" y="15305"/>
                    </a:cubicBezTo>
                    <a:cubicBezTo>
                      <a:pt x="243050" y="16267"/>
                      <a:pt x="247012" y="16267"/>
                      <a:pt x="250793" y="15305"/>
                    </a:cubicBezTo>
                    <a:lnTo>
                      <a:pt x="253270" y="17400"/>
                    </a:lnTo>
                    <a:cubicBezTo>
                      <a:pt x="256794" y="16924"/>
                      <a:pt x="249841" y="14828"/>
                      <a:pt x="255651" y="14066"/>
                    </a:cubicBezTo>
                    <a:cubicBezTo>
                      <a:pt x="259747" y="13400"/>
                      <a:pt x="257175" y="15781"/>
                      <a:pt x="258604" y="16353"/>
                    </a:cubicBezTo>
                    <a:cubicBezTo>
                      <a:pt x="261366" y="14371"/>
                      <a:pt x="264909" y="13838"/>
                      <a:pt x="268129" y="14924"/>
                    </a:cubicBezTo>
                    <a:cubicBezTo>
                      <a:pt x="266338" y="15952"/>
                      <a:pt x="264414" y="16724"/>
                      <a:pt x="262414" y="17210"/>
                    </a:cubicBezTo>
                    <a:close/>
                    <a:moveTo>
                      <a:pt x="305372" y="16257"/>
                    </a:moveTo>
                    <a:cubicBezTo>
                      <a:pt x="304514" y="16257"/>
                      <a:pt x="302895" y="17495"/>
                      <a:pt x="302228" y="16257"/>
                    </a:cubicBezTo>
                    <a:cubicBezTo>
                      <a:pt x="303371" y="15019"/>
                      <a:pt x="304133" y="15876"/>
                      <a:pt x="305562" y="16257"/>
                    </a:cubicBezTo>
                    <a:close/>
                    <a:moveTo>
                      <a:pt x="370618" y="12923"/>
                    </a:moveTo>
                    <a:cubicBezTo>
                      <a:pt x="370046" y="12923"/>
                      <a:pt x="369094" y="12923"/>
                      <a:pt x="367951" y="12923"/>
                    </a:cubicBezTo>
                    <a:cubicBezTo>
                      <a:pt x="368875" y="12609"/>
                      <a:pt x="369884" y="12609"/>
                      <a:pt x="370808" y="12923"/>
                    </a:cubicBezTo>
                    <a:close/>
                    <a:moveTo>
                      <a:pt x="552450" y="3398"/>
                    </a:moveTo>
                    <a:lnTo>
                      <a:pt x="552450" y="3398"/>
                    </a:lnTo>
                    <a:cubicBezTo>
                      <a:pt x="550735" y="2636"/>
                      <a:pt x="551402" y="2636"/>
                      <a:pt x="552641" y="2636"/>
                    </a:cubicBezTo>
                    <a:close/>
                    <a:moveTo>
                      <a:pt x="556355" y="4065"/>
                    </a:moveTo>
                    <a:cubicBezTo>
                      <a:pt x="556355" y="4065"/>
                      <a:pt x="556355" y="4065"/>
                      <a:pt x="556355" y="3494"/>
                    </a:cubicBezTo>
                    <a:cubicBezTo>
                      <a:pt x="555651" y="3741"/>
                      <a:pt x="554870" y="3741"/>
                      <a:pt x="554165" y="3494"/>
                    </a:cubicBezTo>
                    <a:cubicBezTo>
                      <a:pt x="554165" y="3494"/>
                      <a:pt x="555403" y="3970"/>
                      <a:pt x="556546" y="3684"/>
                    </a:cubicBezTo>
                    <a:close/>
                    <a:moveTo>
                      <a:pt x="142399" y="4637"/>
                    </a:moveTo>
                    <a:lnTo>
                      <a:pt x="143161" y="4637"/>
                    </a:lnTo>
                    <a:cubicBezTo>
                      <a:pt x="141637" y="5018"/>
                      <a:pt x="142113" y="4637"/>
                      <a:pt x="142589" y="4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8" name="任意多边形: 形状 1017">
                <a:extLst>
                  <a:ext uri="{FF2B5EF4-FFF2-40B4-BE49-F238E27FC236}">
                    <a16:creationId xmlns:a16="http://schemas.microsoft.com/office/drawing/2014/main" id="{0C5C8FBC-3002-ECD1-C1F1-38D7CFBC8252}"/>
                  </a:ext>
                </a:extLst>
              </p:cNvPr>
              <p:cNvSpPr/>
              <p:nvPr/>
            </p:nvSpPr>
            <p:spPr>
              <a:xfrm>
                <a:off x="9333876" y="1785440"/>
                <a:ext cx="296" cy="762"/>
              </a:xfrm>
              <a:custGeom>
                <a:avLst/>
                <a:gdLst>
                  <a:gd name="connsiteX0" fmla="*/ 296 w 296"/>
                  <a:gd name="connsiteY0" fmla="*/ 762 h 762"/>
                  <a:gd name="connsiteX1" fmla="*/ 296 w 296"/>
                  <a:gd name="connsiteY1" fmla="*/ 0 h 762"/>
                  <a:gd name="connsiteX2" fmla="*/ 296 w 296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762">
                    <a:moveTo>
                      <a:pt x="296" y="762"/>
                    </a:moveTo>
                    <a:cubicBezTo>
                      <a:pt x="201" y="514"/>
                      <a:pt x="201" y="248"/>
                      <a:pt x="296" y="0"/>
                    </a:cubicBezTo>
                    <a:cubicBezTo>
                      <a:pt x="296" y="0"/>
                      <a:pt x="-370" y="476"/>
                      <a:pt x="296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9" name="任意多边形: 形状 1018">
                <a:extLst>
                  <a:ext uri="{FF2B5EF4-FFF2-40B4-BE49-F238E27FC236}">
                    <a16:creationId xmlns:a16="http://schemas.microsoft.com/office/drawing/2014/main" id="{9C5A7CB8-DF54-2946-29C7-2198E9BF9A9A}"/>
                  </a:ext>
                </a:extLst>
              </p:cNvPr>
              <p:cNvSpPr/>
              <p:nvPr/>
            </p:nvSpPr>
            <p:spPr>
              <a:xfrm>
                <a:off x="9206728" y="178934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0" name="任意多边形: 形状 1019">
                <a:extLst>
                  <a:ext uri="{FF2B5EF4-FFF2-40B4-BE49-F238E27FC236}">
                    <a16:creationId xmlns:a16="http://schemas.microsoft.com/office/drawing/2014/main" id="{9ED71A0C-FCFF-8469-4F67-045042DAD0F9}"/>
                  </a:ext>
                </a:extLst>
              </p:cNvPr>
              <p:cNvSpPr/>
              <p:nvPr/>
            </p:nvSpPr>
            <p:spPr>
              <a:xfrm>
                <a:off x="9466094" y="1786298"/>
                <a:ext cx="1523" cy="762"/>
              </a:xfrm>
              <a:custGeom>
                <a:avLst/>
                <a:gdLst>
                  <a:gd name="connsiteX0" fmla="*/ 1524 w 1523"/>
                  <a:gd name="connsiteY0" fmla="*/ 762 h 762"/>
                  <a:gd name="connsiteX1" fmla="*/ 0 w 1523"/>
                  <a:gd name="connsiteY1" fmla="*/ 0 h 762"/>
                  <a:gd name="connsiteX2" fmla="*/ 1524 w 1523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3" h="762">
                    <a:moveTo>
                      <a:pt x="1524" y="762"/>
                    </a:moveTo>
                    <a:cubicBezTo>
                      <a:pt x="952" y="648"/>
                      <a:pt x="428" y="381"/>
                      <a:pt x="0" y="0"/>
                    </a:cubicBezTo>
                    <a:cubicBezTo>
                      <a:pt x="0" y="0"/>
                      <a:pt x="286" y="667"/>
                      <a:pt x="1524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1" name="任意多边形: 形状 1020">
                <a:extLst>
                  <a:ext uri="{FF2B5EF4-FFF2-40B4-BE49-F238E27FC236}">
                    <a16:creationId xmlns:a16="http://schemas.microsoft.com/office/drawing/2014/main" id="{038B8737-F1B9-DBAA-9F47-7803A0562F8F}"/>
                  </a:ext>
                </a:extLst>
              </p:cNvPr>
              <p:cNvSpPr/>
              <p:nvPr/>
            </p:nvSpPr>
            <p:spPr>
              <a:xfrm>
                <a:off x="9545056" y="1772534"/>
                <a:ext cx="2476" cy="142"/>
              </a:xfrm>
              <a:custGeom>
                <a:avLst/>
                <a:gdLst>
                  <a:gd name="connsiteX0" fmla="*/ 2477 w 2476"/>
                  <a:gd name="connsiteY0" fmla="*/ 143 h 142"/>
                  <a:gd name="connsiteX1" fmla="*/ 0 w 2476"/>
                  <a:gd name="connsiteY1" fmla="*/ 143 h 142"/>
                  <a:gd name="connsiteX2" fmla="*/ 2286 w 2476"/>
                  <a:gd name="connsiteY2" fmla="*/ 143 h 142"/>
                  <a:gd name="connsiteX3" fmla="*/ 2477 w 2476"/>
                  <a:gd name="connsiteY3" fmla="*/ 143 h 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42">
                    <a:moveTo>
                      <a:pt x="2477" y="143"/>
                    </a:moveTo>
                    <a:lnTo>
                      <a:pt x="0" y="143"/>
                    </a:lnTo>
                    <a:cubicBezTo>
                      <a:pt x="753" y="-48"/>
                      <a:pt x="1534" y="-48"/>
                      <a:pt x="2286" y="143"/>
                    </a:cubicBezTo>
                    <a:cubicBezTo>
                      <a:pt x="2286" y="143"/>
                      <a:pt x="1905" y="143"/>
                      <a:pt x="2477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2" name="任意多边形: 形状 1021">
                <a:extLst>
                  <a:ext uri="{FF2B5EF4-FFF2-40B4-BE49-F238E27FC236}">
                    <a16:creationId xmlns:a16="http://schemas.microsoft.com/office/drawing/2014/main" id="{243308A4-B3ED-F180-3A23-827D4E5ED915}"/>
                  </a:ext>
                </a:extLst>
              </p:cNvPr>
              <p:cNvSpPr/>
              <p:nvPr/>
            </p:nvSpPr>
            <p:spPr>
              <a:xfrm>
                <a:off x="9568371" y="1780735"/>
                <a:ext cx="1926" cy="645"/>
              </a:xfrm>
              <a:custGeom>
                <a:avLst/>
                <a:gdLst>
                  <a:gd name="connsiteX0" fmla="*/ 783 w 1926"/>
                  <a:gd name="connsiteY0" fmla="*/ 610 h 645"/>
                  <a:gd name="connsiteX1" fmla="*/ 1927 w 1926"/>
                  <a:gd name="connsiteY1" fmla="*/ 610 h 645"/>
                  <a:gd name="connsiteX2" fmla="*/ 1927 w 1926"/>
                  <a:gd name="connsiteY2" fmla="*/ 38 h 645"/>
                  <a:gd name="connsiteX3" fmla="*/ 783 w 1926"/>
                  <a:gd name="connsiteY3" fmla="*/ 610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" h="645">
                    <a:moveTo>
                      <a:pt x="783" y="610"/>
                    </a:moveTo>
                    <a:cubicBezTo>
                      <a:pt x="1165" y="657"/>
                      <a:pt x="1546" y="657"/>
                      <a:pt x="1927" y="610"/>
                    </a:cubicBezTo>
                    <a:lnTo>
                      <a:pt x="1927" y="38"/>
                    </a:lnTo>
                    <a:cubicBezTo>
                      <a:pt x="307" y="-152"/>
                      <a:pt x="-836" y="419"/>
                      <a:pt x="783" y="6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3" name="任意多边形: 形状 1022">
                <a:extLst>
                  <a:ext uri="{FF2B5EF4-FFF2-40B4-BE49-F238E27FC236}">
                    <a16:creationId xmlns:a16="http://schemas.microsoft.com/office/drawing/2014/main" id="{4050679D-DE42-F97F-6545-9903B98AD635}"/>
                  </a:ext>
                </a:extLst>
              </p:cNvPr>
              <p:cNvSpPr/>
              <p:nvPr/>
            </p:nvSpPr>
            <p:spPr>
              <a:xfrm>
                <a:off x="9550009" y="1776773"/>
                <a:ext cx="3537" cy="1359"/>
              </a:xfrm>
              <a:custGeom>
                <a:avLst/>
                <a:gdLst>
                  <a:gd name="connsiteX0" fmla="*/ 0 w 3537"/>
                  <a:gd name="connsiteY0" fmla="*/ 572 h 1359"/>
                  <a:gd name="connsiteX1" fmla="*/ 3524 w 3537"/>
                  <a:gd name="connsiteY1" fmla="*/ 1143 h 1359"/>
                  <a:gd name="connsiteX2" fmla="*/ 3524 w 3537"/>
                  <a:gd name="connsiteY2" fmla="*/ 1143 h 1359"/>
                  <a:gd name="connsiteX3" fmla="*/ 0 w 3537"/>
                  <a:gd name="connsiteY3" fmla="*/ 572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" h="1359">
                    <a:moveTo>
                      <a:pt x="0" y="572"/>
                    </a:moveTo>
                    <a:cubicBezTo>
                      <a:pt x="0" y="1715"/>
                      <a:pt x="1714" y="1333"/>
                      <a:pt x="3524" y="1143"/>
                    </a:cubicBezTo>
                    <a:lnTo>
                      <a:pt x="3524" y="1143"/>
                    </a:lnTo>
                    <a:cubicBezTo>
                      <a:pt x="3715" y="-572"/>
                      <a:pt x="1810" y="0"/>
                      <a:pt x="0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4" name="任意多边形: 形状 1023">
                <a:extLst>
                  <a:ext uri="{FF2B5EF4-FFF2-40B4-BE49-F238E27FC236}">
                    <a16:creationId xmlns:a16="http://schemas.microsoft.com/office/drawing/2014/main" id="{7ED3D98C-4EAD-DF4F-DD92-1A0A26A61969}"/>
                  </a:ext>
                </a:extLst>
              </p:cNvPr>
              <p:cNvSpPr/>
              <p:nvPr/>
            </p:nvSpPr>
            <p:spPr>
              <a:xfrm>
                <a:off x="9553914" y="1777502"/>
                <a:ext cx="1645" cy="318"/>
              </a:xfrm>
              <a:custGeom>
                <a:avLst/>
                <a:gdLst>
                  <a:gd name="connsiteX0" fmla="*/ 0 w 1645"/>
                  <a:gd name="connsiteY0" fmla="*/ 319 h 318"/>
                  <a:gd name="connsiteX1" fmla="*/ 1619 w 1645"/>
                  <a:gd name="connsiteY1" fmla="*/ 319 h 318"/>
                  <a:gd name="connsiteX2" fmla="*/ 0 w 1645"/>
                  <a:gd name="connsiteY2" fmla="*/ 319 h 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5" h="318">
                    <a:moveTo>
                      <a:pt x="0" y="319"/>
                    </a:moveTo>
                    <a:lnTo>
                      <a:pt x="1619" y="319"/>
                    </a:lnTo>
                    <a:cubicBezTo>
                      <a:pt x="1809" y="-348"/>
                      <a:pt x="952" y="223"/>
                      <a:pt x="0" y="3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5" name="任意多边形: 形状 1024">
                <a:extLst>
                  <a:ext uri="{FF2B5EF4-FFF2-40B4-BE49-F238E27FC236}">
                    <a16:creationId xmlns:a16="http://schemas.microsoft.com/office/drawing/2014/main" id="{8EE04A7C-CCA1-695A-85F1-04D3E6139B84}"/>
                  </a:ext>
                </a:extLst>
              </p:cNvPr>
              <p:cNvSpPr/>
              <p:nvPr/>
            </p:nvSpPr>
            <p:spPr>
              <a:xfrm>
                <a:off x="9530587" y="1772683"/>
                <a:ext cx="2660" cy="1534"/>
              </a:xfrm>
              <a:custGeom>
                <a:avLst/>
                <a:gdLst>
                  <a:gd name="connsiteX0" fmla="*/ 1610 w 2660"/>
                  <a:gd name="connsiteY0" fmla="*/ 1328 h 1534"/>
                  <a:gd name="connsiteX1" fmla="*/ 2562 w 2660"/>
                  <a:gd name="connsiteY1" fmla="*/ 280 h 1534"/>
                  <a:gd name="connsiteX2" fmla="*/ 1610 w 2660"/>
                  <a:gd name="connsiteY2" fmla="*/ 1328 h 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" h="1534">
                    <a:moveTo>
                      <a:pt x="1610" y="1328"/>
                    </a:moveTo>
                    <a:cubicBezTo>
                      <a:pt x="2467" y="1328"/>
                      <a:pt x="2086" y="-196"/>
                      <a:pt x="2562" y="280"/>
                    </a:cubicBezTo>
                    <a:cubicBezTo>
                      <a:pt x="3515" y="-958"/>
                      <a:pt x="-2867" y="2375"/>
                      <a:pt x="1610" y="13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6" name="任意多边形: 形状 1025">
                <a:extLst>
                  <a:ext uri="{FF2B5EF4-FFF2-40B4-BE49-F238E27FC236}">
                    <a16:creationId xmlns:a16="http://schemas.microsoft.com/office/drawing/2014/main" id="{1AC4AFAD-A612-6233-6E7E-22F5F7E51ACB}"/>
                  </a:ext>
                </a:extLst>
              </p:cNvPr>
              <p:cNvSpPr/>
              <p:nvPr/>
            </p:nvSpPr>
            <p:spPr>
              <a:xfrm>
                <a:off x="9549818" y="1779821"/>
                <a:ext cx="1619" cy="1428"/>
              </a:xfrm>
              <a:custGeom>
                <a:avLst/>
                <a:gdLst>
                  <a:gd name="connsiteX0" fmla="*/ 1619 w 1619"/>
                  <a:gd name="connsiteY0" fmla="*/ 1429 h 1428"/>
                  <a:gd name="connsiteX1" fmla="*/ 953 w 1619"/>
                  <a:gd name="connsiteY1" fmla="*/ 0 h 1428"/>
                  <a:gd name="connsiteX2" fmla="*/ 0 w 1619"/>
                  <a:gd name="connsiteY2" fmla="*/ 1143 h 1428"/>
                  <a:gd name="connsiteX3" fmla="*/ 1619 w 1619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428">
                    <a:moveTo>
                      <a:pt x="1619" y="1429"/>
                    </a:moveTo>
                    <a:lnTo>
                      <a:pt x="953" y="0"/>
                    </a:lnTo>
                    <a:lnTo>
                      <a:pt x="0" y="1143"/>
                    </a:lnTo>
                    <a:lnTo>
                      <a:pt x="1619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7" name="任意多边形: 形状 1026">
                <a:extLst>
                  <a:ext uri="{FF2B5EF4-FFF2-40B4-BE49-F238E27FC236}">
                    <a16:creationId xmlns:a16="http://schemas.microsoft.com/office/drawing/2014/main" id="{7B34D3CE-675D-3903-4CDF-09DA0FBBCE0F}"/>
                  </a:ext>
                </a:extLst>
              </p:cNvPr>
              <p:cNvSpPr/>
              <p:nvPr/>
            </p:nvSpPr>
            <p:spPr>
              <a:xfrm>
                <a:off x="9538008" y="1779726"/>
                <a:ext cx="3524" cy="476"/>
              </a:xfrm>
              <a:custGeom>
                <a:avLst/>
                <a:gdLst>
                  <a:gd name="connsiteX0" fmla="*/ 0 w 3524"/>
                  <a:gd name="connsiteY0" fmla="*/ 476 h 476"/>
                  <a:gd name="connsiteX1" fmla="*/ 2762 w 3524"/>
                  <a:gd name="connsiteY1" fmla="*/ 476 h 476"/>
                  <a:gd name="connsiteX2" fmla="*/ 3524 w 3524"/>
                  <a:gd name="connsiteY2" fmla="*/ 0 h 476"/>
                  <a:gd name="connsiteX3" fmla="*/ 0 w 3524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476">
                    <a:moveTo>
                      <a:pt x="0" y="476"/>
                    </a:moveTo>
                    <a:lnTo>
                      <a:pt x="2762" y="476"/>
                    </a:lnTo>
                    <a:cubicBezTo>
                      <a:pt x="2762" y="476"/>
                      <a:pt x="2762" y="476"/>
                      <a:pt x="3524" y="0"/>
                    </a:cubicBezTo>
                    <a:cubicBezTo>
                      <a:pt x="1524" y="286"/>
                      <a:pt x="0" y="0"/>
                      <a:pt x="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8" name="任意多边形: 形状 1027">
                <a:extLst>
                  <a:ext uri="{FF2B5EF4-FFF2-40B4-BE49-F238E27FC236}">
                    <a16:creationId xmlns:a16="http://schemas.microsoft.com/office/drawing/2014/main" id="{A33ED40F-D9E4-F199-FAAC-64EE63FF82C5}"/>
                  </a:ext>
                </a:extLst>
              </p:cNvPr>
              <p:cNvSpPr/>
              <p:nvPr/>
            </p:nvSpPr>
            <p:spPr>
              <a:xfrm>
                <a:off x="9541246" y="1780106"/>
                <a:ext cx="2285" cy="121"/>
              </a:xfrm>
              <a:custGeom>
                <a:avLst/>
                <a:gdLst>
                  <a:gd name="connsiteX0" fmla="*/ 0 w 2285"/>
                  <a:gd name="connsiteY0" fmla="*/ 0 h 121"/>
                  <a:gd name="connsiteX1" fmla="*/ 2286 w 2285"/>
                  <a:gd name="connsiteY1" fmla="*/ 0 h 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85" h="121">
                    <a:moveTo>
                      <a:pt x="0" y="0"/>
                    </a:moveTo>
                    <a:cubicBezTo>
                      <a:pt x="753" y="162"/>
                      <a:pt x="1534" y="162"/>
                      <a:pt x="2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9" name="任意多边形: 形状 1028">
                <a:extLst>
                  <a:ext uri="{FF2B5EF4-FFF2-40B4-BE49-F238E27FC236}">
                    <a16:creationId xmlns:a16="http://schemas.microsoft.com/office/drawing/2014/main" id="{76F2E843-6F11-33AE-8AAC-4DFA60C6FD73}"/>
                  </a:ext>
                </a:extLst>
              </p:cNvPr>
              <p:cNvSpPr/>
              <p:nvPr/>
            </p:nvSpPr>
            <p:spPr>
              <a:xfrm>
                <a:off x="9544866" y="1781249"/>
                <a:ext cx="2762" cy="476"/>
              </a:xfrm>
              <a:custGeom>
                <a:avLst/>
                <a:gdLst>
                  <a:gd name="connsiteX0" fmla="*/ 2762 w 2762"/>
                  <a:gd name="connsiteY0" fmla="*/ 476 h 476"/>
                  <a:gd name="connsiteX1" fmla="*/ 2000 w 2762"/>
                  <a:gd name="connsiteY1" fmla="*/ 191 h 476"/>
                  <a:gd name="connsiteX2" fmla="*/ 0 w 2762"/>
                  <a:gd name="connsiteY2" fmla="*/ 0 h 476"/>
                  <a:gd name="connsiteX3" fmla="*/ 2762 w 2762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476">
                    <a:moveTo>
                      <a:pt x="2762" y="476"/>
                    </a:moveTo>
                    <a:lnTo>
                      <a:pt x="2000" y="191"/>
                    </a:lnTo>
                    <a:lnTo>
                      <a:pt x="0" y="0"/>
                    </a:lnTo>
                    <a:lnTo>
                      <a:pt x="2762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0" name="任意多边形: 形状 1029">
                <a:extLst>
                  <a:ext uri="{FF2B5EF4-FFF2-40B4-BE49-F238E27FC236}">
                    <a16:creationId xmlns:a16="http://schemas.microsoft.com/office/drawing/2014/main" id="{C6455B2D-67E2-C002-DC24-1F3ED24AC8C9}"/>
                  </a:ext>
                </a:extLst>
              </p:cNvPr>
              <p:cNvSpPr/>
              <p:nvPr/>
            </p:nvSpPr>
            <p:spPr>
              <a:xfrm>
                <a:off x="9505051" y="1779916"/>
                <a:ext cx="3214" cy="725"/>
              </a:xfrm>
              <a:custGeom>
                <a:avLst/>
                <a:gdLst>
                  <a:gd name="connsiteX0" fmla="*/ 3048 w 3214"/>
                  <a:gd name="connsiteY0" fmla="*/ 0 h 725"/>
                  <a:gd name="connsiteX1" fmla="*/ 0 w 3214"/>
                  <a:gd name="connsiteY1" fmla="*/ 0 h 725"/>
                  <a:gd name="connsiteX2" fmla="*/ 1619 w 3214"/>
                  <a:gd name="connsiteY2" fmla="*/ 667 h 725"/>
                  <a:gd name="connsiteX3" fmla="*/ 3048 w 3214"/>
                  <a:gd name="connsiteY3" fmla="*/ 0 h 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14" h="725">
                    <a:moveTo>
                      <a:pt x="3048" y="0"/>
                    </a:moveTo>
                    <a:lnTo>
                      <a:pt x="0" y="0"/>
                    </a:lnTo>
                    <a:cubicBezTo>
                      <a:pt x="0" y="571"/>
                      <a:pt x="0" y="857"/>
                      <a:pt x="1619" y="667"/>
                    </a:cubicBezTo>
                    <a:cubicBezTo>
                      <a:pt x="3238" y="476"/>
                      <a:pt x="3429" y="476"/>
                      <a:pt x="3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1" name="任意多边形: 形状 1030">
                <a:extLst>
                  <a:ext uri="{FF2B5EF4-FFF2-40B4-BE49-F238E27FC236}">
                    <a16:creationId xmlns:a16="http://schemas.microsoft.com/office/drawing/2014/main" id="{9CEA55D6-F8D6-32BC-7E5D-09580A28E165}"/>
                  </a:ext>
                </a:extLst>
              </p:cNvPr>
              <p:cNvSpPr/>
              <p:nvPr/>
            </p:nvSpPr>
            <p:spPr>
              <a:xfrm>
                <a:off x="9515814" y="1782393"/>
                <a:ext cx="1333" cy="1809"/>
              </a:xfrm>
              <a:custGeom>
                <a:avLst/>
                <a:gdLst>
                  <a:gd name="connsiteX0" fmla="*/ 1333 w 1333"/>
                  <a:gd name="connsiteY0" fmla="*/ 1143 h 1809"/>
                  <a:gd name="connsiteX1" fmla="*/ 0 w 1333"/>
                  <a:gd name="connsiteY1" fmla="*/ 0 h 1809"/>
                  <a:gd name="connsiteX2" fmla="*/ 0 w 1333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1809">
                    <a:moveTo>
                      <a:pt x="1333" y="1143"/>
                    </a:moveTo>
                    <a:cubicBezTo>
                      <a:pt x="571" y="1143"/>
                      <a:pt x="476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2" name="任意多边形: 形状 1031">
                <a:extLst>
                  <a:ext uri="{FF2B5EF4-FFF2-40B4-BE49-F238E27FC236}">
                    <a16:creationId xmlns:a16="http://schemas.microsoft.com/office/drawing/2014/main" id="{5C636CD2-7631-1A48-A7DD-FE4A1E652EDA}"/>
                  </a:ext>
                </a:extLst>
              </p:cNvPr>
              <p:cNvSpPr/>
              <p:nvPr/>
            </p:nvSpPr>
            <p:spPr>
              <a:xfrm>
                <a:off x="9506256" y="1784298"/>
                <a:ext cx="3277" cy="1358"/>
              </a:xfrm>
              <a:custGeom>
                <a:avLst/>
                <a:gdLst>
                  <a:gd name="connsiteX0" fmla="*/ 2129 w 3277"/>
                  <a:gd name="connsiteY0" fmla="*/ 0 h 1358"/>
                  <a:gd name="connsiteX1" fmla="*/ 1557 w 3277"/>
                  <a:gd name="connsiteY1" fmla="*/ 1333 h 1358"/>
                  <a:gd name="connsiteX2" fmla="*/ 2129 w 3277"/>
                  <a:gd name="connsiteY2" fmla="*/ 0 h 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7" h="1358">
                    <a:moveTo>
                      <a:pt x="2129" y="0"/>
                    </a:moveTo>
                    <a:cubicBezTo>
                      <a:pt x="2129" y="571"/>
                      <a:pt x="-2253" y="1524"/>
                      <a:pt x="1557" y="1333"/>
                    </a:cubicBezTo>
                    <a:cubicBezTo>
                      <a:pt x="1843" y="857"/>
                      <a:pt x="4891" y="476"/>
                      <a:pt x="21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3" name="任意多边形: 形状 1032">
                <a:extLst>
                  <a:ext uri="{FF2B5EF4-FFF2-40B4-BE49-F238E27FC236}">
                    <a16:creationId xmlns:a16="http://schemas.microsoft.com/office/drawing/2014/main" id="{386E3CC8-C4A5-C0F1-1259-C5E958B72E25}"/>
                  </a:ext>
                </a:extLst>
              </p:cNvPr>
              <p:cNvSpPr/>
              <p:nvPr/>
            </p:nvSpPr>
            <p:spPr>
              <a:xfrm>
                <a:off x="9462950" y="1779059"/>
                <a:ext cx="762" cy="2952"/>
              </a:xfrm>
              <a:custGeom>
                <a:avLst/>
                <a:gdLst>
                  <a:gd name="connsiteX0" fmla="*/ 0 w 762"/>
                  <a:gd name="connsiteY0" fmla="*/ 2953 h 2952"/>
                  <a:gd name="connsiteX1" fmla="*/ 762 w 762"/>
                  <a:gd name="connsiteY1" fmla="*/ 2953 h 2952"/>
                  <a:gd name="connsiteX2" fmla="*/ 667 w 762"/>
                  <a:gd name="connsiteY2" fmla="*/ 0 h 2952"/>
                  <a:gd name="connsiteX3" fmla="*/ 0 w 762"/>
                  <a:gd name="connsiteY3" fmla="*/ 2953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2952">
                    <a:moveTo>
                      <a:pt x="0" y="2953"/>
                    </a:moveTo>
                    <a:lnTo>
                      <a:pt x="762" y="2953"/>
                    </a:lnTo>
                    <a:lnTo>
                      <a:pt x="667" y="0"/>
                    </a:lnTo>
                    <a:lnTo>
                      <a:pt x="0" y="2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4" name="任意多边形: 形状 1033">
                <a:extLst>
                  <a:ext uri="{FF2B5EF4-FFF2-40B4-BE49-F238E27FC236}">
                    <a16:creationId xmlns:a16="http://schemas.microsoft.com/office/drawing/2014/main" id="{D280976F-FE8E-AAB7-7D4E-95EFAFBA1299}"/>
                  </a:ext>
                </a:extLst>
              </p:cNvPr>
              <p:cNvSpPr/>
              <p:nvPr/>
            </p:nvSpPr>
            <p:spPr>
              <a:xfrm>
                <a:off x="9422512" y="1786869"/>
                <a:ext cx="4572" cy="2428"/>
              </a:xfrm>
              <a:custGeom>
                <a:avLst/>
                <a:gdLst>
                  <a:gd name="connsiteX0" fmla="*/ 338 w 4572"/>
                  <a:gd name="connsiteY0" fmla="*/ 2286 h 2428"/>
                  <a:gd name="connsiteX1" fmla="*/ 4434 w 4572"/>
                  <a:gd name="connsiteY1" fmla="*/ 1333 h 2428"/>
                  <a:gd name="connsiteX2" fmla="*/ 2719 w 4572"/>
                  <a:gd name="connsiteY2" fmla="*/ 0 h 2428"/>
                  <a:gd name="connsiteX3" fmla="*/ 338 w 4572"/>
                  <a:gd name="connsiteY3" fmla="*/ 2286 h 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" h="2428">
                    <a:moveTo>
                      <a:pt x="338" y="2286"/>
                    </a:moveTo>
                    <a:cubicBezTo>
                      <a:pt x="3958" y="3048"/>
                      <a:pt x="1195" y="476"/>
                      <a:pt x="4434" y="1333"/>
                    </a:cubicBezTo>
                    <a:cubicBezTo>
                      <a:pt x="5291" y="667"/>
                      <a:pt x="1862" y="667"/>
                      <a:pt x="2719" y="0"/>
                    </a:cubicBezTo>
                    <a:cubicBezTo>
                      <a:pt x="529" y="762"/>
                      <a:pt x="-614" y="381"/>
                      <a:pt x="338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5" name="任意多边形: 形状 1034">
                <a:extLst>
                  <a:ext uri="{FF2B5EF4-FFF2-40B4-BE49-F238E27FC236}">
                    <a16:creationId xmlns:a16="http://schemas.microsoft.com/office/drawing/2014/main" id="{EE10235F-7D85-02D0-9763-EE87F5123BD6}"/>
                  </a:ext>
                </a:extLst>
              </p:cNvPr>
              <p:cNvSpPr/>
              <p:nvPr/>
            </p:nvSpPr>
            <p:spPr>
              <a:xfrm>
                <a:off x="9425232" y="1786869"/>
                <a:ext cx="1047" cy="9525"/>
              </a:xfrm>
              <a:custGeom>
                <a:avLst/>
                <a:gdLst>
                  <a:gd name="connsiteX0" fmla="*/ 0 w 1047"/>
                  <a:gd name="connsiteY0" fmla="*/ 0 h 9525"/>
                  <a:gd name="connsiteX1" fmla="*/ 1048 w 104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" h="9525">
                    <a:moveTo>
                      <a:pt x="0" y="0"/>
                    </a:move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6" name="任意多边形: 形状 1035">
                <a:extLst>
                  <a:ext uri="{FF2B5EF4-FFF2-40B4-BE49-F238E27FC236}">
                    <a16:creationId xmlns:a16="http://schemas.microsoft.com/office/drawing/2014/main" id="{A0EB8D10-9691-5C95-1989-666DE35AA1D8}"/>
                  </a:ext>
                </a:extLst>
              </p:cNvPr>
              <p:cNvSpPr/>
              <p:nvPr/>
            </p:nvSpPr>
            <p:spPr>
              <a:xfrm>
                <a:off x="8970794" y="1773439"/>
                <a:ext cx="2286" cy="1047"/>
              </a:xfrm>
              <a:custGeom>
                <a:avLst/>
                <a:gdLst>
                  <a:gd name="connsiteX0" fmla="*/ 2286 w 2286"/>
                  <a:gd name="connsiteY0" fmla="*/ 667 h 1047"/>
                  <a:gd name="connsiteX1" fmla="*/ 0 w 2286"/>
                  <a:gd name="connsiteY1" fmla="*/ 0 h 1047"/>
                  <a:gd name="connsiteX2" fmla="*/ 1524 w 2286"/>
                  <a:gd name="connsiteY2" fmla="*/ 1048 h 1047"/>
                  <a:gd name="connsiteX3" fmla="*/ 2286 w 2286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" h="1047">
                    <a:moveTo>
                      <a:pt x="2286" y="667"/>
                    </a:moveTo>
                    <a:lnTo>
                      <a:pt x="0" y="0"/>
                    </a:lnTo>
                    <a:lnTo>
                      <a:pt x="1524" y="1048"/>
                    </a:lnTo>
                    <a:lnTo>
                      <a:pt x="2286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7" name="任意多边形: 形状 1036">
                <a:extLst>
                  <a:ext uri="{FF2B5EF4-FFF2-40B4-BE49-F238E27FC236}">
                    <a16:creationId xmlns:a16="http://schemas.microsoft.com/office/drawing/2014/main" id="{A200A12B-B1EE-FC77-DC32-98BDB23D0917}"/>
                  </a:ext>
                </a:extLst>
              </p:cNvPr>
              <p:cNvSpPr/>
              <p:nvPr/>
            </p:nvSpPr>
            <p:spPr>
              <a:xfrm>
                <a:off x="8966793" y="1774391"/>
                <a:ext cx="1904" cy="1905"/>
              </a:xfrm>
              <a:custGeom>
                <a:avLst/>
                <a:gdLst>
                  <a:gd name="connsiteX0" fmla="*/ 1905 w 1904"/>
                  <a:gd name="connsiteY0" fmla="*/ 1905 h 1905"/>
                  <a:gd name="connsiteX1" fmla="*/ 1333 w 1904"/>
                  <a:gd name="connsiteY1" fmla="*/ 0 h 1905"/>
                  <a:gd name="connsiteX2" fmla="*/ 0 w 1904"/>
                  <a:gd name="connsiteY2" fmla="*/ 1715 h 1905"/>
                  <a:gd name="connsiteX3" fmla="*/ 1905 w 1904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905">
                    <a:moveTo>
                      <a:pt x="1905" y="1905"/>
                    </a:moveTo>
                    <a:lnTo>
                      <a:pt x="1333" y="0"/>
                    </a:lnTo>
                    <a:lnTo>
                      <a:pt x="0" y="1715"/>
                    </a:lnTo>
                    <a:cubicBezTo>
                      <a:pt x="476" y="1619"/>
                      <a:pt x="1524" y="1524"/>
                      <a:pt x="1905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8" name="任意多边形: 形状 1037">
                <a:extLst>
                  <a:ext uri="{FF2B5EF4-FFF2-40B4-BE49-F238E27FC236}">
                    <a16:creationId xmlns:a16="http://schemas.microsoft.com/office/drawing/2014/main" id="{92C5E757-CBE8-07E7-E50F-4D944AF36AAC}"/>
                  </a:ext>
                </a:extLst>
              </p:cNvPr>
              <p:cNvSpPr/>
              <p:nvPr/>
            </p:nvSpPr>
            <p:spPr>
              <a:xfrm>
                <a:off x="9280737" y="1790394"/>
                <a:ext cx="2000" cy="1142"/>
              </a:xfrm>
              <a:custGeom>
                <a:avLst/>
                <a:gdLst>
                  <a:gd name="connsiteX0" fmla="*/ 2000 w 2000"/>
                  <a:gd name="connsiteY0" fmla="*/ 1143 h 1142"/>
                  <a:gd name="connsiteX1" fmla="*/ 2000 w 2000"/>
                  <a:gd name="connsiteY1" fmla="*/ 667 h 1142"/>
                  <a:gd name="connsiteX2" fmla="*/ 0 w 2000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1142">
                    <a:moveTo>
                      <a:pt x="2000" y="1143"/>
                    </a:moveTo>
                    <a:lnTo>
                      <a:pt x="2000" y="667"/>
                    </a:lnTo>
                    <a:cubicBezTo>
                      <a:pt x="2000" y="667"/>
                      <a:pt x="1048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9" name="任意多边形: 形状 1038">
                <a:extLst>
                  <a:ext uri="{FF2B5EF4-FFF2-40B4-BE49-F238E27FC236}">
                    <a16:creationId xmlns:a16="http://schemas.microsoft.com/office/drawing/2014/main" id="{6E94E2EA-FE5B-0B84-CDB3-2CC73DD15832}"/>
                  </a:ext>
                </a:extLst>
              </p:cNvPr>
              <p:cNvSpPr/>
              <p:nvPr/>
            </p:nvSpPr>
            <p:spPr>
              <a:xfrm>
                <a:off x="9251115" y="1788393"/>
                <a:ext cx="952" cy="1714"/>
              </a:xfrm>
              <a:custGeom>
                <a:avLst/>
                <a:gdLst>
                  <a:gd name="connsiteX0" fmla="*/ 476 w 952"/>
                  <a:gd name="connsiteY0" fmla="*/ 1715 h 1714"/>
                  <a:gd name="connsiteX1" fmla="*/ 953 w 952"/>
                  <a:gd name="connsiteY1" fmla="*/ 1715 h 1714"/>
                  <a:gd name="connsiteX2" fmla="*/ 0 w 952"/>
                  <a:gd name="connsiteY2" fmla="*/ 0 h 1714"/>
                  <a:gd name="connsiteX3" fmla="*/ 476 w 952"/>
                  <a:gd name="connsiteY3" fmla="*/ 1715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714">
                    <a:moveTo>
                      <a:pt x="476" y="1715"/>
                    </a:moveTo>
                    <a:lnTo>
                      <a:pt x="953" y="1715"/>
                    </a:lnTo>
                    <a:lnTo>
                      <a:pt x="0" y="0"/>
                    </a:lnTo>
                    <a:lnTo>
                      <a:pt x="476" y="171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0" name="任意多边形: 形状 1039">
                <a:extLst>
                  <a:ext uri="{FF2B5EF4-FFF2-40B4-BE49-F238E27FC236}">
                    <a16:creationId xmlns:a16="http://schemas.microsoft.com/office/drawing/2014/main" id="{E7D4D33F-2B97-5303-FF66-FF71B384CCBC}"/>
                  </a:ext>
                </a:extLst>
              </p:cNvPr>
              <p:cNvSpPr/>
              <p:nvPr/>
            </p:nvSpPr>
            <p:spPr>
              <a:xfrm>
                <a:off x="9225359" y="1791325"/>
                <a:ext cx="3467" cy="973"/>
              </a:xfrm>
              <a:custGeom>
                <a:avLst/>
                <a:gdLst>
                  <a:gd name="connsiteX0" fmla="*/ 38 w 3467"/>
                  <a:gd name="connsiteY0" fmla="*/ 974 h 973"/>
                  <a:gd name="connsiteX1" fmla="*/ 3467 w 3467"/>
                  <a:gd name="connsiteY1" fmla="*/ 974 h 973"/>
                  <a:gd name="connsiteX2" fmla="*/ 38 w 3467"/>
                  <a:gd name="connsiteY2" fmla="*/ 974 h 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7" h="973">
                    <a:moveTo>
                      <a:pt x="38" y="974"/>
                    </a:moveTo>
                    <a:cubicBezTo>
                      <a:pt x="1086" y="974"/>
                      <a:pt x="2324" y="974"/>
                      <a:pt x="3467" y="974"/>
                    </a:cubicBezTo>
                    <a:cubicBezTo>
                      <a:pt x="1086" y="974"/>
                      <a:pt x="-248" y="-1217"/>
                      <a:pt x="38" y="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1" name="任意多边形: 形状 1040">
                <a:extLst>
                  <a:ext uri="{FF2B5EF4-FFF2-40B4-BE49-F238E27FC236}">
                    <a16:creationId xmlns:a16="http://schemas.microsoft.com/office/drawing/2014/main" id="{B45821DF-9366-4360-D0D8-8B22D4E15E20}"/>
                  </a:ext>
                </a:extLst>
              </p:cNvPr>
              <p:cNvSpPr/>
              <p:nvPr/>
            </p:nvSpPr>
            <p:spPr>
              <a:xfrm>
                <a:off x="9767844" y="1836114"/>
                <a:ext cx="1144" cy="1373"/>
              </a:xfrm>
              <a:custGeom>
                <a:avLst/>
                <a:gdLst>
                  <a:gd name="connsiteX0" fmla="*/ 288 w 1144"/>
                  <a:gd name="connsiteY0" fmla="*/ 1333 h 1373"/>
                  <a:gd name="connsiteX1" fmla="*/ 1145 w 1144"/>
                  <a:gd name="connsiteY1" fmla="*/ 0 h 1373"/>
                  <a:gd name="connsiteX2" fmla="*/ 288 w 1144"/>
                  <a:gd name="connsiteY2" fmla="*/ 1333 h 1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4" h="1373">
                    <a:moveTo>
                      <a:pt x="288" y="1333"/>
                    </a:moveTo>
                    <a:cubicBezTo>
                      <a:pt x="1430" y="1333"/>
                      <a:pt x="954" y="190"/>
                      <a:pt x="1145" y="0"/>
                    </a:cubicBezTo>
                    <a:cubicBezTo>
                      <a:pt x="-760" y="286"/>
                      <a:pt x="288" y="1619"/>
                      <a:pt x="288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2" name="任意多边形: 形状 1041">
                <a:extLst>
                  <a:ext uri="{FF2B5EF4-FFF2-40B4-BE49-F238E27FC236}">
                    <a16:creationId xmlns:a16="http://schemas.microsoft.com/office/drawing/2014/main" id="{0CA27397-36F2-A361-4017-01CEC6666F8C}"/>
                  </a:ext>
                </a:extLst>
              </p:cNvPr>
              <p:cNvSpPr/>
              <p:nvPr/>
            </p:nvSpPr>
            <p:spPr>
              <a:xfrm>
                <a:off x="9746033" y="1839733"/>
                <a:ext cx="2857" cy="1238"/>
              </a:xfrm>
              <a:custGeom>
                <a:avLst/>
                <a:gdLst>
                  <a:gd name="connsiteX0" fmla="*/ 2477 w 2857"/>
                  <a:gd name="connsiteY0" fmla="*/ 476 h 1238"/>
                  <a:gd name="connsiteX1" fmla="*/ 2858 w 2857"/>
                  <a:gd name="connsiteY1" fmla="*/ 0 h 1238"/>
                  <a:gd name="connsiteX2" fmla="*/ 0 w 2857"/>
                  <a:gd name="connsiteY2" fmla="*/ 1238 h 1238"/>
                  <a:gd name="connsiteX3" fmla="*/ 2477 w 2857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238">
                    <a:moveTo>
                      <a:pt x="2477" y="476"/>
                    </a:moveTo>
                    <a:lnTo>
                      <a:pt x="2858" y="0"/>
                    </a:lnTo>
                    <a:lnTo>
                      <a:pt x="0" y="1238"/>
                    </a:lnTo>
                    <a:lnTo>
                      <a:pt x="2477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3" name="任意多边形: 形状 1042">
                <a:extLst>
                  <a:ext uri="{FF2B5EF4-FFF2-40B4-BE49-F238E27FC236}">
                    <a16:creationId xmlns:a16="http://schemas.microsoft.com/office/drawing/2014/main" id="{79161123-DFDA-1EE1-1926-F0AFB321F2BE}"/>
                  </a:ext>
                </a:extLst>
              </p:cNvPr>
              <p:cNvSpPr/>
              <p:nvPr/>
            </p:nvSpPr>
            <p:spPr>
              <a:xfrm>
                <a:off x="9730222" y="1839066"/>
                <a:ext cx="11525" cy="2550"/>
              </a:xfrm>
              <a:custGeom>
                <a:avLst/>
                <a:gdLst>
                  <a:gd name="connsiteX0" fmla="*/ 0 w 11525"/>
                  <a:gd name="connsiteY0" fmla="*/ 1619 h 2550"/>
                  <a:gd name="connsiteX1" fmla="*/ 9525 w 11525"/>
                  <a:gd name="connsiteY1" fmla="*/ 1619 h 2550"/>
                  <a:gd name="connsiteX2" fmla="*/ 10096 w 11525"/>
                  <a:gd name="connsiteY2" fmla="*/ 1619 h 2550"/>
                  <a:gd name="connsiteX3" fmla="*/ 11525 w 11525"/>
                  <a:gd name="connsiteY3" fmla="*/ 0 h 2550"/>
                  <a:gd name="connsiteX4" fmla="*/ 0 w 11525"/>
                  <a:gd name="connsiteY4" fmla="*/ 1619 h 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5" h="2550">
                    <a:moveTo>
                      <a:pt x="0" y="1619"/>
                    </a:moveTo>
                    <a:cubicBezTo>
                      <a:pt x="1714" y="3715"/>
                      <a:pt x="6668" y="1619"/>
                      <a:pt x="9525" y="1619"/>
                    </a:cubicBezTo>
                    <a:lnTo>
                      <a:pt x="10096" y="1619"/>
                    </a:lnTo>
                    <a:lnTo>
                      <a:pt x="11525" y="0"/>
                    </a:lnTo>
                    <a:cubicBezTo>
                      <a:pt x="7744" y="914"/>
                      <a:pt x="3886" y="1457"/>
                      <a:pt x="0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4" name="任意多边形: 形状 1043">
                <a:extLst>
                  <a:ext uri="{FF2B5EF4-FFF2-40B4-BE49-F238E27FC236}">
                    <a16:creationId xmlns:a16="http://schemas.microsoft.com/office/drawing/2014/main" id="{C575C918-DEC1-8F8B-A96A-3C967350B2FC}"/>
                  </a:ext>
                </a:extLst>
              </p:cNvPr>
              <p:cNvSpPr/>
              <p:nvPr/>
            </p:nvSpPr>
            <p:spPr>
              <a:xfrm>
                <a:off x="9720217" y="1835732"/>
                <a:ext cx="2575" cy="536"/>
              </a:xfrm>
              <a:custGeom>
                <a:avLst/>
                <a:gdLst>
                  <a:gd name="connsiteX0" fmla="*/ 289 w 2575"/>
                  <a:gd name="connsiteY0" fmla="*/ 0 h 536"/>
                  <a:gd name="connsiteX1" fmla="*/ 2575 w 2575"/>
                  <a:gd name="connsiteY1" fmla="*/ 0 h 536"/>
                  <a:gd name="connsiteX2" fmla="*/ 2575 w 2575"/>
                  <a:gd name="connsiteY2" fmla="*/ 0 h 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5" h="536">
                    <a:moveTo>
                      <a:pt x="289" y="0"/>
                    </a:moveTo>
                    <a:cubicBezTo>
                      <a:pt x="861" y="762"/>
                      <a:pt x="-1806" y="667"/>
                      <a:pt x="2575" y="0"/>
                    </a:cubicBezTo>
                    <a:lnTo>
                      <a:pt x="257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5" name="任意多边形: 形状 1044">
                <a:extLst>
                  <a:ext uri="{FF2B5EF4-FFF2-40B4-BE49-F238E27FC236}">
                    <a16:creationId xmlns:a16="http://schemas.microsoft.com/office/drawing/2014/main" id="{359CD855-865D-4F7A-EF2D-6153C18E8658}"/>
                  </a:ext>
                </a:extLst>
              </p:cNvPr>
              <p:cNvSpPr/>
              <p:nvPr/>
            </p:nvSpPr>
            <p:spPr>
              <a:xfrm>
                <a:off x="9722025" y="1835436"/>
                <a:ext cx="960" cy="296"/>
              </a:xfrm>
              <a:custGeom>
                <a:avLst/>
                <a:gdLst>
                  <a:gd name="connsiteX0" fmla="*/ 291 w 960"/>
                  <a:gd name="connsiteY0" fmla="*/ 296 h 296"/>
                  <a:gd name="connsiteX1" fmla="*/ 291 w 960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0" h="296">
                    <a:moveTo>
                      <a:pt x="291" y="296"/>
                    </a:moveTo>
                    <a:cubicBezTo>
                      <a:pt x="2291" y="296"/>
                      <a:pt x="-947" y="-370"/>
                      <a:pt x="291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6" name="任意多边形: 形状 1045">
                <a:extLst>
                  <a:ext uri="{FF2B5EF4-FFF2-40B4-BE49-F238E27FC236}">
                    <a16:creationId xmlns:a16="http://schemas.microsoft.com/office/drawing/2014/main" id="{AA0CC9A3-7C9B-7856-3396-C0EC87D227F8}"/>
                  </a:ext>
                </a:extLst>
              </p:cNvPr>
              <p:cNvSpPr/>
              <p:nvPr/>
            </p:nvSpPr>
            <p:spPr>
              <a:xfrm>
                <a:off x="9712244" y="1834590"/>
                <a:ext cx="3786" cy="1619"/>
              </a:xfrm>
              <a:custGeom>
                <a:avLst/>
                <a:gdLst>
                  <a:gd name="connsiteX0" fmla="*/ 1215 w 3786"/>
                  <a:gd name="connsiteY0" fmla="*/ 1619 h 1619"/>
                  <a:gd name="connsiteX1" fmla="*/ 3786 w 3786"/>
                  <a:gd name="connsiteY1" fmla="*/ 857 h 1619"/>
                  <a:gd name="connsiteX2" fmla="*/ 1786 w 3786"/>
                  <a:gd name="connsiteY2" fmla="*/ 0 h 1619"/>
                  <a:gd name="connsiteX3" fmla="*/ 1215 w 3786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86" h="1619">
                    <a:moveTo>
                      <a:pt x="1215" y="1619"/>
                    </a:moveTo>
                    <a:lnTo>
                      <a:pt x="3786" y="857"/>
                    </a:lnTo>
                    <a:cubicBezTo>
                      <a:pt x="3215" y="857"/>
                      <a:pt x="929" y="286"/>
                      <a:pt x="1786" y="0"/>
                    </a:cubicBezTo>
                    <a:cubicBezTo>
                      <a:pt x="-786" y="381"/>
                      <a:pt x="-214" y="857"/>
                      <a:pt x="1215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7" name="任意多边形: 形状 1046">
                <a:extLst>
                  <a:ext uri="{FF2B5EF4-FFF2-40B4-BE49-F238E27FC236}">
                    <a16:creationId xmlns:a16="http://schemas.microsoft.com/office/drawing/2014/main" id="{DC9DD752-9D36-66DD-5B89-5F23D4A9FC30}"/>
                  </a:ext>
                </a:extLst>
              </p:cNvPr>
              <p:cNvSpPr/>
              <p:nvPr/>
            </p:nvSpPr>
            <p:spPr>
              <a:xfrm>
                <a:off x="9711077" y="1837479"/>
                <a:ext cx="1333" cy="253"/>
              </a:xfrm>
              <a:custGeom>
                <a:avLst/>
                <a:gdLst>
                  <a:gd name="connsiteX0" fmla="*/ 0 w 1333"/>
                  <a:gd name="connsiteY0" fmla="*/ 254 h 253"/>
                  <a:gd name="connsiteX1" fmla="*/ 1333 w 1333"/>
                  <a:gd name="connsiteY1" fmla="*/ 254 h 253"/>
                  <a:gd name="connsiteX2" fmla="*/ 0 w 1333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253">
                    <a:moveTo>
                      <a:pt x="0" y="254"/>
                    </a:moveTo>
                    <a:lnTo>
                      <a:pt x="1333" y="254"/>
                    </a:lnTo>
                    <a:cubicBezTo>
                      <a:pt x="1333" y="254"/>
                      <a:pt x="762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8" name="任意多边形: 形状 1047">
                <a:extLst>
                  <a:ext uri="{FF2B5EF4-FFF2-40B4-BE49-F238E27FC236}">
                    <a16:creationId xmlns:a16="http://schemas.microsoft.com/office/drawing/2014/main" id="{7C221399-9B3C-9D63-0D41-9A16EC95C37D}"/>
                  </a:ext>
                </a:extLst>
              </p:cNvPr>
              <p:cNvSpPr/>
              <p:nvPr/>
            </p:nvSpPr>
            <p:spPr>
              <a:xfrm>
                <a:off x="9712410" y="1836780"/>
                <a:ext cx="2762" cy="1132"/>
              </a:xfrm>
              <a:custGeom>
                <a:avLst/>
                <a:gdLst>
                  <a:gd name="connsiteX0" fmla="*/ 2762 w 2762"/>
                  <a:gd name="connsiteY0" fmla="*/ 0 h 1132"/>
                  <a:gd name="connsiteX1" fmla="*/ 0 w 2762"/>
                  <a:gd name="connsiteY1" fmla="*/ 667 h 1132"/>
                  <a:gd name="connsiteX2" fmla="*/ 1238 w 2762"/>
                  <a:gd name="connsiteY2" fmla="*/ 667 h 1132"/>
                  <a:gd name="connsiteX3" fmla="*/ 2762 w 2762"/>
                  <a:gd name="connsiteY3" fmla="*/ 0 h 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132">
                    <a:moveTo>
                      <a:pt x="2762" y="0"/>
                    </a:moveTo>
                    <a:lnTo>
                      <a:pt x="0" y="667"/>
                    </a:lnTo>
                    <a:cubicBezTo>
                      <a:pt x="0" y="667"/>
                      <a:pt x="0" y="1715"/>
                      <a:pt x="1238" y="667"/>
                    </a:cubicBezTo>
                    <a:cubicBezTo>
                      <a:pt x="1048" y="1048"/>
                      <a:pt x="1619" y="476"/>
                      <a:pt x="2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9" name="任意多边形: 形状 1048">
                <a:extLst>
                  <a:ext uri="{FF2B5EF4-FFF2-40B4-BE49-F238E27FC236}">
                    <a16:creationId xmlns:a16="http://schemas.microsoft.com/office/drawing/2014/main" id="{63553DB5-B90E-1433-F7BF-7DA1165EA1F7}"/>
                  </a:ext>
                </a:extLst>
              </p:cNvPr>
              <p:cNvSpPr/>
              <p:nvPr/>
            </p:nvSpPr>
            <p:spPr>
              <a:xfrm>
                <a:off x="9716792" y="1837030"/>
                <a:ext cx="3960" cy="1559"/>
              </a:xfrm>
              <a:custGeom>
                <a:avLst/>
                <a:gdLst>
                  <a:gd name="connsiteX0" fmla="*/ 0 w 3960"/>
                  <a:gd name="connsiteY0" fmla="*/ 36 h 1559"/>
                  <a:gd name="connsiteX1" fmla="*/ 667 w 3960"/>
                  <a:gd name="connsiteY1" fmla="*/ 1560 h 1559"/>
                  <a:gd name="connsiteX2" fmla="*/ 0 w 3960"/>
                  <a:gd name="connsiteY2" fmla="*/ 36 h 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0" h="1559">
                    <a:moveTo>
                      <a:pt x="0" y="36"/>
                    </a:moveTo>
                    <a:cubicBezTo>
                      <a:pt x="1334" y="36"/>
                      <a:pt x="3238" y="798"/>
                      <a:pt x="667" y="1560"/>
                    </a:cubicBezTo>
                    <a:cubicBezTo>
                      <a:pt x="5525" y="1274"/>
                      <a:pt x="4763" y="-250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0" name="任意多边形: 形状 1049">
                <a:extLst>
                  <a:ext uri="{FF2B5EF4-FFF2-40B4-BE49-F238E27FC236}">
                    <a16:creationId xmlns:a16="http://schemas.microsoft.com/office/drawing/2014/main" id="{0BB73A1E-082D-EF15-5C3A-8CC90BA1109E}"/>
                  </a:ext>
                </a:extLst>
              </p:cNvPr>
              <p:cNvSpPr/>
              <p:nvPr/>
            </p:nvSpPr>
            <p:spPr>
              <a:xfrm>
                <a:off x="9729267" y="1842156"/>
                <a:ext cx="3621" cy="815"/>
              </a:xfrm>
              <a:custGeom>
                <a:avLst/>
                <a:gdLst>
                  <a:gd name="connsiteX0" fmla="*/ 2 w 3621"/>
                  <a:gd name="connsiteY0" fmla="*/ 244 h 815"/>
                  <a:gd name="connsiteX1" fmla="*/ 1907 w 3621"/>
                  <a:gd name="connsiteY1" fmla="*/ 816 h 815"/>
                  <a:gd name="connsiteX2" fmla="*/ 3622 w 3621"/>
                  <a:gd name="connsiteY2" fmla="*/ 149 h 815"/>
                  <a:gd name="connsiteX3" fmla="*/ 2 w 3621"/>
                  <a:gd name="connsiteY3" fmla="*/ 244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1" h="815">
                    <a:moveTo>
                      <a:pt x="2" y="244"/>
                    </a:moveTo>
                    <a:lnTo>
                      <a:pt x="1907" y="816"/>
                    </a:lnTo>
                    <a:lnTo>
                      <a:pt x="3622" y="149"/>
                    </a:lnTo>
                    <a:cubicBezTo>
                      <a:pt x="2765" y="530"/>
                      <a:pt x="-93" y="-423"/>
                      <a:pt x="2" y="2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1" name="任意多边形: 形状 1050">
                <a:extLst>
                  <a:ext uri="{FF2B5EF4-FFF2-40B4-BE49-F238E27FC236}">
                    <a16:creationId xmlns:a16="http://schemas.microsoft.com/office/drawing/2014/main" id="{11388DA2-CF85-01AF-1E5A-479A8EEE19BA}"/>
                  </a:ext>
                </a:extLst>
              </p:cNvPr>
              <p:cNvSpPr/>
              <p:nvPr/>
            </p:nvSpPr>
            <p:spPr>
              <a:xfrm>
                <a:off x="9697647" y="1835161"/>
                <a:ext cx="2952" cy="1714"/>
              </a:xfrm>
              <a:custGeom>
                <a:avLst/>
                <a:gdLst>
                  <a:gd name="connsiteX0" fmla="*/ 0 w 2952"/>
                  <a:gd name="connsiteY0" fmla="*/ 0 h 1714"/>
                  <a:gd name="connsiteX1" fmla="*/ 1048 w 2952"/>
                  <a:gd name="connsiteY1" fmla="*/ 1715 h 1714"/>
                  <a:gd name="connsiteX2" fmla="*/ 2953 w 2952"/>
                  <a:gd name="connsiteY2" fmla="*/ 1715 h 1714"/>
                  <a:gd name="connsiteX3" fmla="*/ 0 w 2952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2" h="1714">
                    <a:moveTo>
                      <a:pt x="0" y="0"/>
                    </a:moveTo>
                    <a:cubicBezTo>
                      <a:pt x="0" y="0"/>
                      <a:pt x="857" y="1143"/>
                      <a:pt x="1048" y="1715"/>
                    </a:cubicBezTo>
                    <a:lnTo>
                      <a:pt x="2953" y="1715"/>
                    </a:lnTo>
                    <a:cubicBezTo>
                      <a:pt x="2286" y="953"/>
                      <a:pt x="190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2" name="任意多边形: 形状 1051">
                <a:extLst>
                  <a:ext uri="{FF2B5EF4-FFF2-40B4-BE49-F238E27FC236}">
                    <a16:creationId xmlns:a16="http://schemas.microsoft.com/office/drawing/2014/main" id="{2C898962-4F26-076E-3AE3-0E4EFA96DA72}"/>
                  </a:ext>
                </a:extLst>
              </p:cNvPr>
              <p:cNvSpPr/>
              <p:nvPr/>
            </p:nvSpPr>
            <p:spPr>
              <a:xfrm>
                <a:off x="9695932" y="1836876"/>
                <a:ext cx="2799" cy="776"/>
              </a:xfrm>
              <a:custGeom>
                <a:avLst/>
                <a:gdLst>
                  <a:gd name="connsiteX0" fmla="*/ 2762 w 2799"/>
                  <a:gd name="connsiteY0" fmla="*/ 0 h 776"/>
                  <a:gd name="connsiteX1" fmla="*/ 0 w 2799"/>
                  <a:gd name="connsiteY1" fmla="*/ 762 h 776"/>
                  <a:gd name="connsiteX2" fmla="*/ 2762 w 2799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9" h="776">
                    <a:moveTo>
                      <a:pt x="2762" y="0"/>
                    </a:moveTo>
                    <a:lnTo>
                      <a:pt x="0" y="762"/>
                    </a:lnTo>
                    <a:cubicBezTo>
                      <a:pt x="2477" y="857"/>
                      <a:pt x="2953" y="476"/>
                      <a:pt x="2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3" name="任意多边形: 形状 1052">
                <a:extLst>
                  <a:ext uri="{FF2B5EF4-FFF2-40B4-BE49-F238E27FC236}">
                    <a16:creationId xmlns:a16="http://schemas.microsoft.com/office/drawing/2014/main" id="{F66E6FC2-6D93-2453-7346-E2587594B1D1}"/>
                  </a:ext>
                </a:extLst>
              </p:cNvPr>
              <p:cNvSpPr/>
              <p:nvPr/>
            </p:nvSpPr>
            <p:spPr>
              <a:xfrm>
                <a:off x="9709743" y="1838495"/>
                <a:ext cx="5524" cy="1619"/>
              </a:xfrm>
              <a:custGeom>
                <a:avLst/>
                <a:gdLst>
                  <a:gd name="connsiteX0" fmla="*/ 857 w 5524"/>
                  <a:gd name="connsiteY0" fmla="*/ 1619 h 1619"/>
                  <a:gd name="connsiteX1" fmla="*/ 5524 w 5524"/>
                  <a:gd name="connsiteY1" fmla="*/ 0 h 1619"/>
                  <a:gd name="connsiteX2" fmla="*/ 0 w 5524"/>
                  <a:gd name="connsiteY2" fmla="*/ 1619 h 1619"/>
                  <a:gd name="connsiteX3" fmla="*/ 857 w 5524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" h="1619">
                    <a:moveTo>
                      <a:pt x="857" y="1619"/>
                    </a:moveTo>
                    <a:lnTo>
                      <a:pt x="5524" y="0"/>
                    </a:lnTo>
                    <a:lnTo>
                      <a:pt x="0" y="1619"/>
                    </a:lnTo>
                    <a:lnTo>
                      <a:pt x="857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4" name="任意多边形: 形状 1053">
                <a:extLst>
                  <a:ext uri="{FF2B5EF4-FFF2-40B4-BE49-F238E27FC236}">
                    <a16:creationId xmlns:a16="http://schemas.microsoft.com/office/drawing/2014/main" id="{9C6410B3-DCE5-AFB7-E7F7-D43FB3DF2EB8}"/>
                  </a:ext>
                </a:extLst>
              </p:cNvPr>
              <p:cNvSpPr/>
              <p:nvPr/>
            </p:nvSpPr>
            <p:spPr>
              <a:xfrm>
                <a:off x="9685740" y="1834018"/>
                <a:ext cx="2857" cy="1619"/>
              </a:xfrm>
              <a:custGeom>
                <a:avLst/>
                <a:gdLst>
                  <a:gd name="connsiteX0" fmla="*/ 1238 w 2857"/>
                  <a:gd name="connsiteY0" fmla="*/ 1048 h 1619"/>
                  <a:gd name="connsiteX1" fmla="*/ 2857 w 2857"/>
                  <a:gd name="connsiteY1" fmla="*/ 0 h 1619"/>
                  <a:gd name="connsiteX2" fmla="*/ 0 w 2857"/>
                  <a:gd name="connsiteY2" fmla="*/ 1619 h 1619"/>
                  <a:gd name="connsiteX3" fmla="*/ 1238 w 2857"/>
                  <a:gd name="connsiteY3" fmla="*/ 1048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619">
                    <a:moveTo>
                      <a:pt x="1238" y="1048"/>
                    </a:moveTo>
                    <a:lnTo>
                      <a:pt x="2857" y="0"/>
                    </a:lnTo>
                    <a:lnTo>
                      <a:pt x="0" y="1619"/>
                    </a:lnTo>
                    <a:lnTo>
                      <a:pt x="1238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5" name="任意多边形: 形状 1054">
                <a:extLst>
                  <a:ext uri="{FF2B5EF4-FFF2-40B4-BE49-F238E27FC236}">
                    <a16:creationId xmlns:a16="http://schemas.microsoft.com/office/drawing/2014/main" id="{D7CA7B59-819E-2073-BA6C-0811C752B9EE}"/>
                  </a:ext>
                </a:extLst>
              </p:cNvPr>
              <p:cNvSpPr/>
              <p:nvPr/>
            </p:nvSpPr>
            <p:spPr>
              <a:xfrm>
                <a:off x="9674786" y="1833256"/>
                <a:ext cx="5369" cy="2000"/>
              </a:xfrm>
              <a:custGeom>
                <a:avLst/>
                <a:gdLst>
                  <a:gd name="connsiteX0" fmla="*/ 5049 w 5369"/>
                  <a:gd name="connsiteY0" fmla="*/ 2000 h 2000"/>
                  <a:gd name="connsiteX1" fmla="*/ 5049 w 5369"/>
                  <a:gd name="connsiteY1" fmla="*/ 0 h 2000"/>
                  <a:gd name="connsiteX2" fmla="*/ 0 w 5369"/>
                  <a:gd name="connsiteY2" fmla="*/ 1619 h 2000"/>
                  <a:gd name="connsiteX3" fmla="*/ 5049 w 5369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9" h="2000">
                    <a:moveTo>
                      <a:pt x="5049" y="2000"/>
                    </a:moveTo>
                    <a:cubicBezTo>
                      <a:pt x="6287" y="1143"/>
                      <a:pt x="3429" y="571"/>
                      <a:pt x="5049" y="0"/>
                    </a:cubicBezTo>
                    <a:cubicBezTo>
                      <a:pt x="3286" y="267"/>
                      <a:pt x="1581" y="810"/>
                      <a:pt x="0" y="1619"/>
                    </a:cubicBezTo>
                    <a:cubicBezTo>
                      <a:pt x="1686" y="1286"/>
                      <a:pt x="3429" y="1419"/>
                      <a:pt x="5049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6" name="任意多边形: 形状 1055">
                <a:extLst>
                  <a:ext uri="{FF2B5EF4-FFF2-40B4-BE49-F238E27FC236}">
                    <a16:creationId xmlns:a16="http://schemas.microsoft.com/office/drawing/2014/main" id="{FBE70A04-E251-7997-6047-AE277389AB38}"/>
                  </a:ext>
                </a:extLst>
              </p:cNvPr>
              <p:cNvSpPr/>
              <p:nvPr/>
            </p:nvSpPr>
            <p:spPr>
              <a:xfrm>
                <a:off x="9671929" y="1834875"/>
                <a:ext cx="2476" cy="952"/>
              </a:xfrm>
              <a:custGeom>
                <a:avLst/>
                <a:gdLst>
                  <a:gd name="connsiteX0" fmla="*/ 0 w 2476"/>
                  <a:gd name="connsiteY0" fmla="*/ 953 h 952"/>
                  <a:gd name="connsiteX1" fmla="*/ 2477 w 2476"/>
                  <a:gd name="connsiteY1" fmla="*/ 0 h 952"/>
                  <a:gd name="connsiteX2" fmla="*/ 0 w 2476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" h="952">
                    <a:moveTo>
                      <a:pt x="0" y="953"/>
                    </a:moveTo>
                    <a:cubicBezTo>
                      <a:pt x="848" y="705"/>
                      <a:pt x="1676" y="381"/>
                      <a:pt x="2477" y="0"/>
                    </a:cubicBezTo>
                    <a:cubicBezTo>
                      <a:pt x="1610" y="210"/>
                      <a:pt x="781" y="524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7" name="任意多边形: 形状 1056">
                <a:extLst>
                  <a:ext uri="{FF2B5EF4-FFF2-40B4-BE49-F238E27FC236}">
                    <a16:creationId xmlns:a16="http://schemas.microsoft.com/office/drawing/2014/main" id="{4E33558F-D8BF-2D83-031E-37063A9C8C60}"/>
                  </a:ext>
                </a:extLst>
              </p:cNvPr>
              <p:cNvSpPr/>
              <p:nvPr/>
            </p:nvSpPr>
            <p:spPr>
              <a:xfrm>
                <a:off x="9688883" y="1836209"/>
                <a:ext cx="2285" cy="1238"/>
              </a:xfrm>
              <a:custGeom>
                <a:avLst/>
                <a:gdLst>
                  <a:gd name="connsiteX0" fmla="*/ 2286 w 2285"/>
                  <a:gd name="connsiteY0" fmla="*/ 1238 h 1238"/>
                  <a:gd name="connsiteX1" fmla="*/ 0 w 2285"/>
                  <a:gd name="connsiteY1" fmla="*/ 0 h 1238"/>
                  <a:gd name="connsiteX2" fmla="*/ 1143 w 2285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5" h="1238">
                    <a:moveTo>
                      <a:pt x="2286" y="1238"/>
                    </a:moveTo>
                    <a:cubicBezTo>
                      <a:pt x="1724" y="533"/>
                      <a:pt x="895" y="86"/>
                      <a:pt x="0" y="0"/>
                    </a:cubicBezTo>
                    <a:lnTo>
                      <a:pt x="1143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8" name="任意多边形: 形状 1057">
                <a:extLst>
                  <a:ext uri="{FF2B5EF4-FFF2-40B4-BE49-F238E27FC236}">
                    <a16:creationId xmlns:a16="http://schemas.microsoft.com/office/drawing/2014/main" id="{677840C6-FAE2-3181-482A-7A64133742F3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9" name="任意多边形: 形状 1058">
                <a:extLst>
                  <a:ext uri="{FF2B5EF4-FFF2-40B4-BE49-F238E27FC236}">
                    <a16:creationId xmlns:a16="http://schemas.microsoft.com/office/drawing/2014/main" id="{33BC6B0A-4DD6-4E1C-C917-FF7AE46C6969}"/>
                  </a:ext>
                </a:extLst>
              </p:cNvPr>
              <p:cNvSpPr/>
              <p:nvPr/>
            </p:nvSpPr>
            <p:spPr>
              <a:xfrm>
                <a:off x="9691370" y="1837447"/>
                <a:ext cx="84" cy="84"/>
              </a:xfrm>
              <a:custGeom>
                <a:avLst/>
                <a:gdLst>
                  <a:gd name="connsiteX0" fmla="*/ 85 w 84"/>
                  <a:gd name="connsiteY0" fmla="*/ 0 h 84"/>
                  <a:gd name="connsiteX1" fmla="*/ 85 w 84"/>
                  <a:gd name="connsiteY1" fmla="*/ 0 h 84"/>
                  <a:gd name="connsiteX2" fmla="*/ 85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19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0" name="任意多边形: 形状 1059">
                <a:extLst>
                  <a:ext uri="{FF2B5EF4-FFF2-40B4-BE49-F238E27FC236}">
                    <a16:creationId xmlns:a16="http://schemas.microsoft.com/office/drawing/2014/main" id="{ECA180AE-C296-0AED-B122-D23D5DD63F79}"/>
                  </a:ext>
                </a:extLst>
              </p:cNvPr>
              <p:cNvSpPr/>
              <p:nvPr/>
            </p:nvSpPr>
            <p:spPr>
              <a:xfrm>
                <a:off x="9700146" y="1838971"/>
                <a:ext cx="3120" cy="2476"/>
              </a:xfrm>
              <a:custGeom>
                <a:avLst/>
                <a:gdLst>
                  <a:gd name="connsiteX0" fmla="*/ 3121 w 3120"/>
                  <a:gd name="connsiteY0" fmla="*/ 0 h 2476"/>
                  <a:gd name="connsiteX1" fmla="*/ 1406 w 3120"/>
                  <a:gd name="connsiteY1" fmla="*/ 2476 h 2476"/>
                  <a:gd name="connsiteX2" fmla="*/ 3121 w 3120"/>
                  <a:gd name="connsiteY2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0" h="2476">
                    <a:moveTo>
                      <a:pt x="3121" y="0"/>
                    </a:moveTo>
                    <a:cubicBezTo>
                      <a:pt x="1501" y="667"/>
                      <a:pt x="-1927" y="1429"/>
                      <a:pt x="1406" y="2476"/>
                    </a:cubicBezTo>
                    <a:cubicBezTo>
                      <a:pt x="2549" y="1714"/>
                      <a:pt x="644" y="1048"/>
                      <a:pt x="31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1" name="任意多边形: 形状 1060">
                <a:extLst>
                  <a:ext uri="{FF2B5EF4-FFF2-40B4-BE49-F238E27FC236}">
                    <a16:creationId xmlns:a16="http://schemas.microsoft.com/office/drawing/2014/main" id="{72B5B2F9-5995-73E1-FE66-B3FCFD5067D1}"/>
                  </a:ext>
                </a:extLst>
              </p:cNvPr>
              <p:cNvSpPr/>
              <p:nvPr/>
            </p:nvSpPr>
            <p:spPr>
              <a:xfrm>
                <a:off x="9692789" y="1837828"/>
                <a:ext cx="2952" cy="1143"/>
              </a:xfrm>
              <a:custGeom>
                <a:avLst/>
                <a:gdLst>
                  <a:gd name="connsiteX0" fmla="*/ 0 w 2952"/>
                  <a:gd name="connsiteY0" fmla="*/ 1143 h 1143"/>
                  <a:gd name="connsiteX1" fmla="*/ 2953 w 2952"/>
                  <a:gd name="connsiteY1" fmla="*/ 1143 h 1143"/>
                  <a:gd name="connsiteX2" fmla="*/ 2953 w 2952"/>
                  <a:gd name="connsiteY2" fmla="*/ 0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52" h="1143">
                    <a:moveTo>
                      <a:pt x="0" y="1143"/>
                    </a:moveTo>
                    <a:lnTo>
                      <a:pt x="2953" y="1143"/>
                    </a:lnTo>
                    <a:cubicBezTo>
                      <a:pt x="2953" y="1143"/>
                      <a:pt x="2381" y="381"/>
                      <a:pt x="2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2" name="任意多边形: 形状 1061">
                <a:extLst>
                  <a:ext uri="{FF2B5EF4-FFF2-40B4-BE49-F238E27FC236}">
                    <a16:creationId xmlns:a16="http://schemas.microsoft.com/office/drawing/2014/main" id="{44608214-9B64-1177-972F-C95CB9630B72}"/>
                  </a:ext>
                </a:extLst>
              </p:cNvPr>
              <p:cNvSpPr/>
              <p:nvPr/>
            </p:nvSpPr>
            <p:spPr>
              <a:xfrm>
                <a:off x="9691360" y="1838876"/>
                <a:ext cx="1428" cy="571"/>
              </a:xfrm>
              <a:custGeom>
                <a:avLst/>
                <a:gdLst>
                  <a:gd name="connsiteX0" fmla="*/ 0 w 1428"/>
                  <a:gd name="connsiteY0" fmla="*/ 571 h 571"/>
                  <a:gd name="connsiteX1" fmla="*/ 1429 w 1428"/>
                  <a:gd name="connsiteY1" fmla="*/ 95 h 571"/>
                  <a:gd name="connsiteX2" fmla="*/ 286 w 1428"/>
                  <a:gd name="connsiteY2" fmla="*/ 0 h 571"/>
                  <a:gd name="connsiteX3" fmla="*/ 0 w 1428"/>
                  <a:gd name="connsiteY3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571">
                    <a:moveTo>
                      <a:pt x="0" y="571"/>
                    </a:moveTo>
                    <a:lnTo>
                      <a:pt x="1429" y="95"/>
                    </a:lnTo>
                    <a:lnTo>
                      <a:pt x="286" y="0"/>
                    </a:lnTo>
                    <a:lnTo>
                      <a:pt x="0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3" name="任意多边形: 形状 1062">
                <a:extLst>
                  <a:ext uri="{FF2B5EF4-FFF2-40B4-BE49-F238E27FC236}">
                    <a16:creationId xmlns:a16="http://schemas.microsoft.com/office/drawing/2014/main" id="{A13FCBA3-9F2F-115E-6EC9-E8A56AA94755}"/>
                  </a:ext>
                </a:extLst>
              </p:cNvPr>
              <p:cNvSpPr/>
              <p:nvPr/>
            </p:nvSpPr>
            <p:spPr>
              <a:xfrm>
                <a:off x="9672786" y="1836963"/>
                <a:ext cx="5394" cy="782"/>
              </a:xfrm>
              <a:custGeom>
                <a:avLst/>
                <a:gdLst>
                  <a:gd name="connsiteX0" fmla="*/ 4286 w 5394"/>
                  <a:gd name="connsiteY0" fmla="*/ 8 h 782"/>
                  <a:gd name="connsiteX1" fmla="*/ 0 w 5394"/>
                  <a:gd name="connsiteY1" fmla="*/ 675 h 782"/>
                  <a:gd name="connsiteX2" fmla="*/ 5144 w 5394"/>
                  <a:gd name="connsiteY2" fmla="*/ 675 h 782"/>
                  <a:gd name="connsiteX3" fmla="*/ 4286 w 5394"/>
                  <a:gd name="connsiteY3" fmla="*/ 8 h 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94" h="782">
                    <a:moveTo>
                      <a:pt x="4286" y="8"/>
                    </a:moveTo>
                    <a:cubicBezTo>
                      <a:pt x="2905" y="475"/>
                      <a:pt x="1457" y="704"/>
                      <a:pt x="0" y="675"/>
                    </a:cubicBezTo>
                    <a:cubicBezTo>
                      <a:pt x="1714" y="818"/>
                      <a:pt x="3429" y="818"/>
                      <a:pt x="5144" y="675"/>
                    </a:cubicBezTo>
                    <a:cubicBezTo>
                      <a:pt x="5144" y="675"/>
                      <a:pt x="6096" y="-87"/>
                      <a:pt x="4286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4" name="任意多边形: 形状 1063">
                <a:extLst>
                  <a:ext uri="{FF2B5EF4-FFF2-40B4-BE49-F238E27FC236}">
                    <a16:creationId xmlns:a16="http://schemas.microsoft.com/office/drawing/2014/main" id="{8F812B2D-8655-D71B-9E00-AE16FE2E9FC3}"/>
                  </a:ext>
                </a:extLst>
              </p:cNvPr>
              <p:cNvSpPr/>
              <p:nvPr/>
            </p:nvSpPr>
            <p:spPr>
              <a:xfrm>
                <a:off x="9683359" y="1837352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5" name="任意多边形: 形状 1064">
                <a:extLst>
                  <a:ext uri="{FF2B5EF4-FFF2-40B4-BE49-F238E27FC236}">
                    <a16:creationId xmlns:a16="http://schemas.microsoft.com/office/drawing/2014/main" id="{68CEF6DD-183A-A86B-D48B-277EBB8C9CA4}"/>
                  </a:ext>
                </a:extLst>
              </p:cNvPr>
              <p:cNvSpPr/>
              <p:nvPr/>
            </p:nvSpPr>
            <p:spPr>
              <a:xfrm>
                <a:off x="9657165" y="183763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6" name="任意多边形: 形状 1065">
                <a:extLst>
                  <a:ext uri="{FF2B5EF4-FFF2-40B4-BE49-F238E27FC236}">
                    <a16:creationId xmlns:a16="http://schemas.microsoft.com/office/drawing/2014/main" id="{0AB870C3-FE17-EC6C-91D6-5343CE2BFA4A}"/>
                  </a:ext>
                </a:extLst>
              </p:cNvPr>
              <p:cNvSpPr/>
              <p:nvPr/>
            </p:nvSpPr>
            <p:spPr>
              <a:xfrm>
                <a:off x="9677892" y="1838209"/>
                <a:ext cx="3085" cy="264"/>
              </a:xfrm>
              <a:custGeom>
                <a:avLst/>
                <a:gdLst>
                  <a:gd name="connsiteX0" fmla="*/ 323 w 3085"/>
                  <a:gd name="connsiteY0" fmla="*/ 0 h 264"/>
                  <a:gd name="connsiteX1" fmla="*/ 3086 w 3085"/>
                  <a:gd name="connsiteY1" fmla="*/ 0 h 264"/>
                  <a:gd name="connsiteX2" fmla="*/ 38 w 3085"/>
                  <a:gd name="connsiteY2" fmla="*/ 0 h 264"/>
                  <a:gd name="connsiteX3" fmla="*/ 323 w 3085"/>
                  <a:gd name="connsiteY3" fmla="*/ 0 h 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5" h="264">
                    <a:moveTo>
                      <a:pt x="323" y="0"/>
                    </a:moveTo>
                    <a:cubicBezTo>
                      <a:pt x="1209" y="352"/>
                      <a:pt x="2200" y="352"/>
                      <a:pt x="3086" y="0"/>
                    </a:cubicBezTo>
                    <a:lnTo>
                      <a:pt x="38" y="0"/>
                    </a:lnTo>
                    <a:cubicBezTo>
                      <a:pt x="38" y="0"/>
                      <a:pt x="-153" y="95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7" name="任意多边形: 形状 1066">
                <a:extLst>
                  <a:ext uri="{FF2B5EF4-FFF2-40B4-BE49-F238E27FC236}">
                    <a16:creationId xmlns:a16="http://schemas.microsoft.com/office/drawing/2014/main" id="{7715C989-8FC9-D3E6-4652-745B62BE32EC}"/>
                  </a:ext>
                </a:extLst>
              </p:cNvPr>
              <p:cNvSpPr/>
              <p:nvPr/>
            </p:nvSpPr>
            <p:spPr>
              <a:xfrm>
                <a:off x="9667548" y="1836285"/>
                <a:ext cx="2285" cy="780"/>
              </a:xfrm>
              <a:custGeom>
                <a:avLst/>
                <a:gdLst>
                  <a:gd name="connsiteX0" fmla="*/ 0 w 2285"/>
                  <a:gd name="connsiteY0" fmla="*/ 114 h 780"/>
                  <a:gd name="connsiteX1" fmla="*/ 2286 w 2285"/>
                  <a:gd name="connsiteY1" fmla="*/ 780 h 780"/>
                  <a:gd name="connsiteX2" fmla="*/ 0 w 2285"/>
                  <a:gd name="connsiteY2" fmla="*/ 114 h 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5" h="780">
                    <a:moveTo>
                      <a:pt x="0" y="114"/>
                    </a:moveTo>
                    <a:lnTo>
                      <a:pt x="2286" y="780"/>
                    </a:lnTo>
                    <a:cubicBezTo>
                      <a:pt x="1619" y="400"/>
                      <a:pt x="286" y="-267"/>
                      <a:pt x="0" y="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8" name="任意多边形: 形状 1067">
                <a:extLst>
                  <a:ext uri="{FF2B5EF4-FFF2-40B4-BE49-F238E27FC236}">
                    <a16:creationId xmlns:a16="http://schemas.microsoft.com/office/drawing/2014/main" id="{906560C4-8939-CACC-950F-2B56A592B091}"/>
                  </a:ext>
                </a:extLst>
              </p:cNvPr>
              <p:cNvSpPr/>
              <p:nvPr/>
            </p:nvSpPr>
            <p:spPr>
              <a:xfrm>
                <a:off x="9682608" y="1836981"/>
                <a:ext cx="84" cy="84"/>
              </a:xfrm>
              <a:custGeom>
                <a:avLst/>
                <a:gdLst>
                  <a:gd name="connsiteX0" fmla="*/ 85 w 84"/>
                  <a:gd name="connsiteY0" fmla="*/ 85 h 84"/>
                  <a:gd name="connsiteX1" fmla="*/ 85 w 84"/>
                  <a:gd name="connsiteY1" fmla="*/ 85 h 84"/>
                  <a:gd name="connsiteX2" fmla="*/ 85 w 84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85" y="85"/>
                    </a:moveTo>
                    <a:lnTo>
                      <a:pt x="85" y="85"/>
                    </a:lnTo>
                    <a:cubicBezTo>
                      <a:pt x="85" y="85"/>
                      <a:pt x="-106" y="-106"/>
                      <a:pt x="85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9" name="任意多边形: 形状 1068">
                <a:extLst>
                  <a:ext uri="{FF2B5EF4-FFF2-40B4-BE49-F238E27FC236}">
                    <a16:creationId xmlns:a16="http://schemas.microsoft.com/office/drawing/2014/main" id="{6048FB77-2491-3D5A-D916-6B3AAB31E3E2}"/>
                  </a:ext>
                </a:extLst>
              </p:cNvPr>
              <p:cNvSpPr/>
              <p:nvPr/>
            </p:nvSpPr>
            <p:spPr>
              <a:xfrm>
                <a:off x="9680978" y="1837066"/>
                <a:ext cx="2095" cy="762"/>
              </a:xfrm>
              <a:custGeom>
                <a:avLst/>
                <a:gdLst>
                  <a:gd name="connsiteX0" fmla="*/ 1714 w 2095"/>
                  <a:gd name="connsiteY0" fmla="*/ 0 h 762"/>
                  <a:gd name="connsiteX1" fmla="*/ 0 w 2095"/>
                  <a:gd name="connsiteY1" fmla="*/ 762 h 762"/>
                  <a:gd name="connsiteX2" fmla="*/ 2096 w 2095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762">
                    <a:moveTo>
                      <a:pt x="1714" y="0"/>
                    </a:moveTo>
                    <a:cubicBezTo>
                      <a:pt x="1114" y="181"/>
                      <a:pt x="533" y="438"/>
                      <a:pt x="0" y="762"/>
                    </a:cubicBezTo>
                    <a:lnTo>
                      <a:pt x="2096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0" name="任意多边形: 形状 1069">
                <a:extLst>
                  <a:ext uri="{FF2B5EF4-FFF2-40B4-BE49-F238E27FC236}">
                    <a16:creationId xmlns:a16="http://schemas.microsoft.com/office/drawing/2014/main" id="{ED232059-8258-1EE9-1036-F2C9762483C7}"/>
                  </a:ext>
                </a:extLst>
              </p:cNvPr>
              <p:cNvSpPr/>
              <p:nvPr/>
            </p:nvSpPr>
            <p:spPr>
              <a:xfrm>
                <a:off x="9648992" y="1837828"/>
                <a:ext cx="11223" cy="7810"/>
              </a:xfrm>
              <a:custGeom>
                <a:avLst/>
                <a:gdLst>
                  <a:gd name="connsiteX0" fmla="*/ 3316 w 11223"/>
                  <a:gd name="connsiteY0" fmla="*/ 7811 h 7810"/>
                  <a:gd name="connsiteX1" fmla="*/ 9793 w 11223"/>
                  <a:gd name="connsiteY1" fmla="*/ 6858 h 7810"/>
                  <a:gd name="connsiteX2" fmla="*/ 8269 w 11223"/>
                  <a:gd name="connsiteY2" fmla="*/ 0 h 7810"/>
                  <a:gd name="connsiteX3" fmla="*/ 5221 w 11223"/>
                  <a:gd name="connsiteY3" fmla="*/ 1715 h 7810"/>
                  <a:gd name="connsiteX4" fmla="*/ 9317 w 11223"/>
                  <a:gd name="connsiteY4" fmla="*/ 4191 h 7810"/>
                  <a:gd name="connsiteX5" fmla="*/ 4173 w 11223"/>
                  <a:gd name="connsiteY5" fmla="*/ 3238 h 7810"/>
                  <a:gd name="connsiteX6" fmla="*/ 77 w 11223"/>
                  <a:gd name="connsiteY6" fmla="*/ 7429 h 7810"/>
                  <a:gd name="connsiteX7" fmla="*/ 3506 w 11223"/>
                  <a:gd name="connsiteY7" fmla="*/ 6667 h 7810"/>
                  <a:gd name="connsiteX8" fmla="*/ 3316 w 11223"/>
                  <a:gd name="connsiteY8" fmla="*/ 781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23" h="7810">
                    <a:moveTo>
                      <a:pt x="3316" y="7811"/>
                    </a:moveTo>
                    <a:cubicBezTo>
                      <a:pt x="3316" y="6667"/>
                      <a:pt x="6840" y="5620"/>
                      <a:pt x="9793" y="6858"/>
                    </a:cubicBezTo>
                    <a:cubicBezTo>
                      <a:pt x="12651" y="6001"/>
                      <a:pt x="10745" y="2191"/>
                      <a:pt x="8269" y="0"/>
                    </a:cubicBezTo>
                    <a:cubicBezTo>
                      <a:pt x="8269" y="571"/>
                      <a:pt x="8269" y="1048"/>
                      <a:pt x="5221" y="1715"/>
                    </a:cubicBezTo>
                    <a:cubicBezTo>
                      <a:pt x="6269" y="2286"/>
                      <a:pt x="11793" y="3143"/>
                      <a:pt x="9317" y="4191"/>
                    </a:cubicBezTo>
                    <a:cubicBezTo>
                      <a:pt x="6840" y="5239"/>
                      <a:pt x="6078" y="4191"/>
                      <a:pt x="4173" y="3238"/>
                    </a:cubicBezTo>
                    <a:cubicBezTo>
                      <a:pt x="5793" y="4667"/>
                      <a:pt x="-780" y="5334"/>
                      <a:pt x="77" y="7429"/>
                    </a:cubicBezTo>
                    <a:lnTo>
                      <a:pt x="3506" y="6667"/>
                    </a:lnTo>
                    <a:cubicBezTo>
                      <a:pt x="3506" y="6667"/>
                      <a:pt x="2459" y="7525"/>
                      <a:pt x="3316" y="7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1" name="任意多边形: 形状 1070">
                <a:extLst>
                  <a:ext uri="{FF2B5EF4-FFF2-40B4-BE49-F238E27FC236}">
                    <a16:creationId xmlns:a16="http://schemas.microsoft.com/office/drawing/2014/main" id="{2C5C665F-8137-E4C8-E242-30B61739E8FF}"/>
                  </a:ext>
                </a:extLst>
              </p:cNvPr>
              <p:cNvSpPr/>
              <p:nvPr/>
            </p:nvSpPr>
            <p:spPr>
              <a:xfrm>
                <a:off x="9657451" y="1836494"/>
                <a:ext cx="6762" cy="1524"/>
              </a:xfrm>
              <a:custGeom>
                <a:avLst/>
                <a:gdLst>
                  <a:gd name="connsiteX0" fmla="*/ 5524 w 6762"/>
                  <a:gd name="connsiteY0" fmla="*/ 1524 h 1524"/>
                  <a:gd name="connsiteX1" fmla="*/ 6763 w 6762"/>
                  <a:gd name="connsiteY1" fmla="*/ 1524 h 1524"/>
                  <a:gd name="connsiteX2" fmla="*/ 2572 w 6762"/>
                  <a:gd name="connsiteY2" fmla="*/ 0 h 1524"/>
                  <a:gd name="connsiteX3" fmla="*/ 0 w 6762"/>
                  <a:gd name="connsiteY3" fmla="*/ 1333 h 1524"/>
                  <a:gd name="connsiteX4" fmla="*/ 5905 w 6762"/>
                  <a:gd name="connsiteY4" fmla="*/ 1333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62" h="1524">
                    <a:moveTo>
                      <a:pt x="5524" y="1524"/>
                    </a:moveTo>
                    <a:lnTo>
                      <a:pt x="6763" y="1524"/>
                    </a:lnTo>
                    <a:cubicBezTo>
                      <a:pt x="5286" y="1257"/>
                      <a:pt x="3877" y="743"/>
                      <a:pt x="2572" y="0"/>
                    </a:cubicBezTo>
                    <a:cubicBezTo>
                      <a:pt x="571" y="571"/>
                      <a:pt x="95" y="953"/>
                      <a:pt x="0" y="1333"/>
                    </a:cubicBezTo>
                    <a:lnTo>
                      <a:pt x="5905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2" name="任意多边形: 形状 1071">
                <a:extLst>
                  <a:ext uri="{FF2B5EF4-FFF2-40B4-BE49-F238E27FC236}">
                    <a16:creationId xmlns:a16="http://schemas.microsoft.com/office/drawing/2014/main" id="{48DB73CC-A2D8-C0FB-1949-B5F7AB85348D}"/>
                  </a:ext>
                </a:extLst>
              </p:cNvPr>
              <p:cNvSpPr/>
              <p:nvPr/>
            </p:nvSpPr>
            <p:spPr>
              <a:xfrm>
                <a:off x="9664118" y="1837447"/>
                <a:ext cx="8667" cy="3524"/>
              </a:xfrm>
              <a:custGeom>
                <a:avLst/>
                <a:gdLst>
                  <a:gd name="connsiteX0" fmla="*/ 5525 w 8667"/>
                  <a:gd name="connsiteY0" fmla="*/ 381 h 3524"/>
                  <a:gd name="connsiteX1" fmla="*/ 3429 w 8667"/>
                  <a:gd name="connsiteY1" fmla="*/ 3524 h 3524"/>
                  <a:gd name="connsiteX2" fmla="*/ 8001 w 8667"/>
                  <a:gd name="connsiteY2" fmla="*/ 1905 h 3524"/>
                  <a:gd name="connsiteX3" fmla="*/ 5525 w 8667"/>
                  <a:gd name="connsiteY3" fmla="*/ 571 h 3524"/>
                  <a:gd name="connsiteX4" fmla="*/ 8668 w 8667"/>
                  <a:gd name="connsiteY4" fmla="*/ 571 h 3524"/>
                  <a:gd name="connsiteX5" fmla="*/ 5715 w 8667"/>
                  <a:gd name="connsiteY5" fmla="*/ 0 h 3524"/>
                  <a:gd name="connsiteX6" fmla="*/ 5715 w 8667"/>
                  <a:gd name="connsiteY6" fmla="*/ 0 h 3524"/>
                  <a:gd name="connsiteX7" fmla="*/ 5715 w 8667"/>
                  <a:gd name="connsiteY7" fmla="*/ 0 h 3524"/>
                  <a:gd name="connsiteX8" fmla="*/ 5715 w 8667"/>
                  <a:gd name="connsiteY8" fmla="*/ 0 h 3524"/>
                  <a:gd name="connsiteX9" fmla="*/ 5715 w 8667"/>
                  <a:gd name="connsiteY9" fmla="*/ 0 h 3524"/>
                  <a:gd name="connsiteX10" fmla="*/ 5715 w 8667"/>
                  <a:gd name="connsiteY10" fmla="*/ 0 h 3524"/>
                  <a:gd name="connsiteX11" fmla="*/ 5715 w 8667"/>
                  <a:gd name="connsiteY11" fmla="*/ 0 h 3524"/>
                  <a:gd name="connsiteX12" fmla="*/ 5715 w 8667"/>
                  <a:gd name="connsiteY12" fmla="*/ 0 h 3524"/>
                  <a:gd name="connsiteX13" fmla="*/ 0 w 8667"/>
                  <a:gd name="connsiteY13" fmla="*/ 667 h 3524"/>
                  <a:gd name="connsiteX14" fmla="*/ 5525 w 8667"/>
                  <a:gd name="connsiteY14" fmla="*/ 381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667" h="3524">
                    <a:moveTo>
                      <a:pt x="5525" y="381"/>
                    </a:moveTo>
                    <a:cubicBezTo>
                      <a:pt x="4572" y="1619"/>
                      <a:pt x="1619" y="2191"/>
                      <a:pt x="3429" y="3524"/>
                    </a:cubicBezTo>
                    <a:cubicBezTo>
                      <a:pt x="6953" y="3524"/>
                      <a:pt x="5905" y="2476"/>
                      <a:pt x="8001" y="1905"/>
                    </a:cubicBezTo>
                    <a:cubicBezTo>
                      <a:pt x="2286" y="1905"/>
                      <a:pt x="9716" y="1238"/>
                      <a:pt x="5525" y="571"/>
                    </a:cubicBezTo>
                    <a:cubicBezTo>
                      <a:pt x="6572" y="486"/>
                      <a:pt x="7620" y="486"/>
                      <a:pt x="8668" y="571"/>
                    </a:cubicBezTo>
                    <a:lnTo>
                      <a:pt x="5715" y="0"/>
                    </a:lnTo>
                    <a:lnTo>
                      <a:pt x="5715" y="0"/>
                    </a:lnTo>
                    <a:cubicBezTo>
                      <a:pt x="5715" y="0"/>
                      <a:pt x="5715" y="0"/>
                      <a:pt x="5715" y="0"/>
                    </a:cubicBezTo>
                    <a:lnTo>
                      <a:pt x="5715" y="0"/>
                    </a:lnTo>
                    <a:cubicBezTo>
                      <a:pt x="5715" y="0"/>
                      <a:pt x="5715" y="0"/>
                      <a:pt x="5715" y="0"/>
                    </a:cubicBezTo>
                    <a:cubicBezTo>
                      <a:pt x="4001" y="0"/>
                      <a:pt x="5715" y="0"/>
                      <a:pt x="5715" y="0"/>
                    </a:cubicBezTo>
                    <a:lnTo>
                      <a:pt x="5715" y="0"/>
                    </a:lnTo>
                    <a:lnTo>
                      <a:pt x="5715" y="0"/>
                    </a:lnTo>
                    <a:lnTo>
                      <a:pt x="0" y="667"/>
                    </a:lnTo>
                    <a:cubicBezTo>
                      <a:pt x="1848" y="781"/>
                      <a:pt x="3696" y="686"/>
                      <a:pt x="5525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3" name="任意多边形: 形状 1072">
                <a:extLst>
                  <a:ext uri="{FF2B5EF4-FFF2-40B4-BE49-F238E27FC236}">
                    <a16:creationId xmlns:a16="http://schemas.microsoft.com/office/drawing/2014/main" id="{0DC7E044-A1D5-4290-23D9-ABA1B10AD386}"/>
                  </a:ext>
                </a:extLst>
              </p:cNvPr>
              <p:cNvSpPr/>
              <p:nvPr/>
            </p:nvSpPr>
            <p:spPr>
              <a:xfrm>
                <a:off x="9698112" y="1844115"/>
                <a:ext cx="296" cy="9525"/>
              </a:xfrm>
              <a:custGeom>
                <a:avLst/>
                <a:gdLst>
                  <a:gd name="connsiteX0" fmla="*/ 296 w 296"/>
                  <a:gd name="connsiteY0" fmla="*/ 0 h 9525"/>
                  <a:gd name="connsiteX1" fmla="*/ 296 w 296"/>
                  <a:gd name="connsiteY1" fmla="*/ 0 h 9525"/>
                  <a:gd name="connsiteX2" fmla="*/ 296 w 29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9525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96" y="0"/>
                      <a:pt x="-370" y="0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4" name="任意多边形: 形状 1073">
                <a:extLst>
                  <a:ext uri="{FF2B5EF4-FFF2-40B4-BE49-F238E27FC236}">
                    <a16:creationId xmlns:a16="http://schemas.microsoft.com/office/drawing/2014/main" id="{D08B0ED5-418D-1C74-2EBF-17E609C33552}"/>
                  </a:ext>
                </a:extLst>
              </p:cNvPr>
              <p:cNvSpPr/>
              <p:nvPr/>
            </p:nvSpPr>
            <p:spPr>
              <a:xfrm>
                <a:off x="9692851" y="1840114"/>
                <a:ext cx="6637" cy="3786"/>
              </a:xfrm>
              <a:custGeom>
                <a:avLst/>
                <a:gdLst>
                  <a:gd name="connsiteX0" fmla="*/ 3272 w 6637"/>
                  <a:gd name="connsiteY0" fmla="*/ 3238 h 3786"/>
                  <a:gd name="connsiteX1" fmla="*/ 5367 w 6637"/>
                  <a:gd name="connsiteY1" fmla="*/ 2762 h 3786"/>
                  <a:gd name="connsiteX2" fmla="*/ 5367 w 6637"/>
                  <a:gd name="connsiteY2" fmla="*/ 3715 h 3786"/>
                  <a:gd name="connsiteX3" fmla="*/ 5367 w 6637"/>
                  <a:gd name="connsiteY3" fmla="*/ 2191 h 3786"/>
                  <a:gd name="connsiteX4" fmla="*/ 4891 w 6637"/>
                  <a:gd name="connsiteY4" fmla="*/ 2191 h 3786"/>
                  <a:gd name="connsiteX5" fmla="*/ 33 w 6637"/>
                  <a:gd name="connsiteY5" fmla="*/ 0 h 3786"/>
                  <a:gd name="connsiteX6" fmla="*/ 3272 w 6637"/>
                  <a:gd name="connsiteY6" fmla="*/ 3238 h 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37" h="3786">
                    <a:moveTo>
                      <a:pt x="3272" y="3238"/>
                    </a:moveTo>
                    <a:cubicBezTo>
                      <a:pt x="3881" y="2819"/>
                      <a:pt x="4634" y="2648"/>
                      <a:pt x="5367" y="2762"/>
                    </a:cubicBezTo>
                    <a:cubicBezTo>
                      <a:pt x="6510" y="2762"/>
                      <a:pt x="5367" y="3334"/>
                      <a:pt x="5367" y="3715"/>
                    </a:cubicBezTo>
                    <a:cubicBezTo>
                      <a:pt x="5367" y="4096"/>
                      <a:pt x="8225" y="2858"/>
                      <a:pt x="5367" y="2191"/>
                    </a:cubicBezTo>
                    <a:lnTo>
                      <a:pt x="4891" y="2191"/>
                    </a:lnTo>
                    <a:cubicBezTo>
                      <a:pt x="2605" y="2191"/>
                      <a:pt x="-348" y="191"/>
                      <a:pt x="33" y="0"/>
                    </a:cubicBezTo>
                    <a:cubicBezTo>
                      <a:pt x="757" y="1381"/>
                      <a:pt x="1891" y="2515"/>
                      <a:pt x="3272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5" name="任意多边形: 形状 1074">
                <a:extLst>
                  <a:ext uri="{FF2B5EF4-FFF2-40B4-BE49-F238E27FC236}">
                    <a16:creationId xmlns:a16="http://schemas.microsoft.com/office/drawing/2014/main" id="{04865D43-331F-867F-F13B-1F1D7221E3BB}"/>
                  </a:ext>
                </a:extLst>
              </p:cNvPr>
              <p:cNvSpPr/>
              <p:nvPr/>
            </p:nvSpPr>
            <p:spPr>
              <a:xfrm>
                <a:off x="9677930" y="1840686"/>
                <a:ext cx="4762" cy="1714"/>
              </a:xfrm>
              <a:custGeom>
                <a:avLst/>
                <a:gdLst>
                  <a:gd name="connsiteX0" fmla="*/ 4763 w 4762"/>
                  <a:gd name="connsiteY0" fmla="*/ 0 h 1714"/>
                  <a:gd name="connsiteX1" fmla="*/ 0 w 4762"/>
                  <a:gd name="connsiteY1" fmla="*/ 571 h 1714"/>
                  <a:gd name="connsiteX2" fmla="*/ 2381 w 4762"/>
                  <a:gd name="connsiteY2" fmla="*/ 1714 h 1714"/>
                  <a:gd name="connsiteX3" fmla="*/ 2381 w 4762"/>
                  <a:gd name="connsiteY3" fmla="*/ 1048 h 1714"/>
                  <a:gd name="connsiteX4" fmla="*/ 4763 w 4762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" h="1714">
                    <a:moveTo>
                      <a:pt x="4763" y="0"/>
                    </a:moveTo>
                    <a:lnTo>
                      <a:pt x="0" y="571"/>
                    </a:lnTo>
                    <a:lnTo>
                      <a:pt x="2381" y="1714"/>
                    </a:lnTo>
                    <a:lnTo>
                      <a:pt x="2381" y="1048"/>
                    </a:lnTo>
                    <a:cubicBezTo>
                      <a:pt x="5048" y="1524"/>
                      <a:pt x="4381" y="762"/>
                      <a:pt x="4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6" name="任意多边形: 形状 1075">
                <a:extLst>
                  <a:ext uri="{FF2B5EF4-FFF2-40B4-BE49-F238E27FC236}">
                    <a16:creationId xmlns:a16="http://schemas.microsoft.com/office/drawing/2014/main" id="{A61B57B9-5D37-6104-E4A8-170094313934}"/>
                  </a:ext>
                </a:extLst>
              </p:cNvPr>
              <p:cNvSpPr/>
              <p:nvPr/>
            </p:nvSpPr>
            <p:spPr>
              <a:xfrm>
                <a:off x="9654403" y="1835637"/>
                <a:ext cx="2762" cy="1904"/>
              </a:xfrm>
              <a:custGeom>
                <a:avLst/>
                <a:gdLst>
                  <a:gd name="connsiteX0" fmla="*/ 2191 w 2762"/>
                  <a:gd name="connsiteY0" fmla="*/ 1333 h 1904"/>
                  <a:gd name="connsiteX1" fmla="*/ 2762 w 2762"/>
                  <a:gd name="connsiteY1" fmla="*/ 0 h 1904"/>
                  <a:gd name="connsiteX2" fmla="*/ 0 w 2762"/>
                  <a:gd name="connsiteY2" fmla="*/ 1905 h 1904"/>
                  <a:gd name="connsiteX3" fmla="*/ 2191 w 2762"/>
                  <a:gd name="connsiteY3" fmla="*/ 1333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1904">
                    <a:moveTo>
                      <a:pt x="2191" y="1333"/>
                    </a:moveTo>
                    <a:lnTo>
                      <a:pt x="2762" y="0"/>
                    </a:lnTo>
                    <a:lnTo>
                      <a:pt x="0" y="1905"/>
                    </a:lnTo>
                    <a:lnTo>
                      <a:pt x="2191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7" name="任意多边形: 形状 1076">
                <a:extLst>
                  <a:ext uri="{FF2B5EF4-FFF2-40B4-BE49-F238E27FC236}">
                    <a16:creationId xmlns:a16="http://schemas.microsoft.com/office/drawing/2014/main" id="{CB740704-52CF-A56C-D162-72DEBCB04DB7}"/>
                  </a:ext>
                </a:extLst>
              </p:cNvPr>
              <p:cNvSpPr/>
              <p:nvPr/>
            </p:nvSpPr>
            <p:spPr>
              <a:xfrm>
                <a:off x="9648974" y="1836018"/>
                <a:ext cx="1619" cy="1143"/>
              </a:xfrm>
              <a:custGeom>
                <a:avLst/>
                <a:gdLst>
                  <a:gd name="connsiteX0" fmla="*/ 1429 w 1619"/>
                  <a:gd name="connsiteY0" fmla="*/ 1143 h 1143"/>
                  <a:gd name="connsiteX1" fmla="*/ 1619 w 1619"/>
                  <a:gd name="connsiteY1" fmla="*/ 0 h 1143"/>
                  <a:gd name="connsiteX2" fmla="*/ 0 w 1619"/>
                  <a:gd name="connsiteY2" fmla="*/ 667 h 1143"/>
                  <a:gd name="connsiteX3" fmla="*/ 1429 w 1619"/>
                  <a:gd name="connsiteY3" fmla="*/ 1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143">
                    <a:moveTo>
                      <a:pt x="1429" y="1143"/>
                    </a:moveTo>
                    <a:lnTo>
                      <a:pt x="1619" y="0"/>
                    </a:lnTo>
                    <a:lnTo>
                      <a:pt x="0" y="667"/>
                    </a:lnTo>
                    <a:lnTo>
                      <a:pt x="1429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8" name="任意多边形: 形状 1077">
                <a:extLst>
                  <a:ext uri="{FF2B5EF4-FFF2-40B4-BE49-F238E27FC236}">
                    <a16:creationId xmlns:a16="http://schemas.microsoft.com/office/drawing/2014/main" id="{7447CE7F-9153-8F05-F3FF-23BFEDD87AD9}"/>
                  </a:ext>
                </a:extLst>
              </p:cNvPr>
              <p:cNvSpPr/>
              <p:nvPr/>
            </p:nvSpPr>
            <p:spPr>
              <a:xfrm>
                <a:off x="9298549" y="1851544"/>
                <a:ext cx="1333" cy="9525"/>
              </a:xfrm>
              <a:custGeom>
                <a:avLst/>
                <a:gdLst>
                  <a:gd name="connsiteX0" fmla="*/ 1334 w 1333"/>
                  <a:gd name="connsiteY0" fmla="*/ 0 h 9525"/>
                  <a:gd name="connsiteX1" fmla="*/ 0 w 133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" h="9525">
                    <a:moveTo>
                      <a:pt x="1334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9" name="任意多边形: 形状 1078">
                <a:extLst>
                  <a:ext uri="{FF2B5EF4-FFF2-40B4-BE49-F238E27FC236}">
                    <a16:creationId xmlns:a16="http://schemas.microsoft.com/office/drawing/2014/main" id="{E7B3BD2E-3969-C7E6-6636-8F3BC2F92676}"/>
                  </a:ext>
                </a:extLst>
              </p:cNvPr>
              <p:cNvSpPr/>
              <p:nvPr/>
            </p:nvSpPr>
            <p:spPr>
              <a:xfrm>
                <a:off x="9309408" y="1851068"/>
                <a:ext cx="9525" cy="571"/>
              </a:xfrm>
              <a:custGeom>
                <a:avLst/>
                <a:gdLst>
                  <a:gd name="connsiteX0" fmla="*/ 0 w 9525"/>
                  <a:gd name="connsiteY0" fmla="*/ 571 h 571"/>
                  <a:gd name="connsiteX1" fmla="*/ 0 w 9525"/>
                  <a:gd name="connsiteY1" fmla="*/ 0 h 571"/>
                  <a:gd name="connsiteX2" fmla="*/ 0 w 9525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71">
                    <a:moveTo>
                      <a:pt x="0" y="571"/>
                    </a:moveTo>
                    <a:lnTo>
                      <a:pt x="0" y="0"/>
                    </a:lnTo>
                    <a:cubicBezTo>
                      <a:pt x="0" y="286"/>
                      <a:pt x="0" y="571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0" name="任意多边形: 形状 1079">
                <a:extLst>
                  <a:ext uri="{FF2B5EF4-FFF2-40B4-BE49-F238E27FC236}">
                    <a16:creationId xmlns:a16="http://schemas.microsoft.com/office/drawing/2014/main" id="{522787AE-747A-F503-0F6C-E178C0D31639}"/>
                  </a:ext>
                </a:extLst>
              </p:cNvPr>
              <p:cNvSpPr/>
              <p:nvPr/>
            </p:nvSpPr>
            <p:spPr>
              <a:xfrm>
                <a:off x="9493610" y="1835341"/>
                <a:ext cx="4106" cy="1915"/>
              </a:xfrm>
              <a:custGeom>
                <a:avLst/>
                <a:gdLst>
                  <a:gd name="connsiteX0" fmla="*/ 4107 w 4106"/>
                  <a:gd name="connsiteY0" fmla="*/ 1916 h 1915"/>
                  <a:gd name="connsiteX1" fmla="*/ 11 w 4106"/>
                  <a:gd name="connsiteY1" fmla="*/ 487 h 1915"/>
                  <a:gd name="connsiteX2" fmla="*/ 678 w 4106"/>
                  <a:gd name="connsiteY2" fmla="*/ 1725 h 1915"/>
                  <a:gd name="connsiteX3" fmla="*/ 4107 w 4106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6" h="1915">
                    <a:moveTo>
                      <a:pt x="4107" y="1916"/>
                    </a:moveTo>
                    <a:cubicBezTo>
                      <a:pt x="2107" y="868"/>
                      <a:pt x="-179" y="-846"/>
                      <a:pt x="11" y="487"/>
                    </a:cubicBezTo>
                    <a:lnTo>
                      <a:pt x="678" y="1725"/>
                    </a:lnTo>
                    <a:cubicBezTo>
                      <a:pt x="1821" y="1583"/>
                      <a:pt x="2983" y="1649"/>
                      <a:pt x="4107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1" name="任意多边形: 形状 1080">
                <a:extLst>
                  <a:ext uri="{FF2B5EF4-FFF2-40B4-BE49-F238E27FC236}">
                    <a16:creationId xmlns:a16="http://schemas.microsoft.com/office/drawing/2014/main" id="{DD7F0CA1-928F-BD96-1928-35E9BE53F412}"/>
                  </a:ext>
                </a:extLst>
              </p:cNvPr>
              <p:cNvSpPr/>
              <p:nvPr/>
            </p:nvSpPr>
            <p:spPr>
              <a:xfrm>
                <a:off x="9393227" y="1843638"/>
                <a:ext cx="1905" cy="1238"/>
              </a:xfrm>
              <a:custGeom>
                <a:avLst/>
                <a:gdLst>
                  <a:gd name="connsiteX0" fmla="*/ 0 w 1905"/>
                  <a:gd name="connsiteY0" fmla="*/ 1238 h 1238"/>
                  <a:gd name="connsiteX1" fmla="*/ 571 w 1905"/>
                  <a:gd name="connsiteY1" fmla="*/ 1238 h 1238"/>
                  <a:gd name="connsiteX2" fmla="*/ 1905 w 1905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1238">
                    <a:moveTo>
                      <a:pt x="0" y="1238"/>
                    </a:moveTo>
                    <a:lnTo>
                      <a:pt x="571" y="1238"/>
                    </a:ln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2" name="任意多边形: 形状 1081">
                <a:extLst>
                  <a:ext uri="{FF2B5EF4-FFF2-40B4-BE49-F238E27FC236}">
                    <a16:creationId xmlns:a16="http://schemas.microsoft.com/office/drawing/2014/main" id="{8EE9D9F9-B072-C2B5-2AC1-F2F27F6C7655}"/>
                  </a:ext>
                </a:extLst>
              </p:cNvPr>
              <p:cNvSpPr/>
              <p:nvPr/>
            </p:nvSpPr>
            <p:spPr>
              <a:xfrm>
                <a:off x="9389036" y="1849448"/>
                <a:ext cx="2667" cy="762"/>
              </a:xfrm>
              <a:custGeom>
                <a:avLst/>
                <a:gdLst>
                  <a:gd name="connsiteX0" fmla="*/ 2667 w 2667"/>
                  <a:gd name="connsiteY0" fmla="*/ 762 h 762"/>
                  <a:gd name="connsiteX1" fmla="*/ 0 w 2667"/>
                  <a:gd name="connsiteY1" fmla="*/ 0 h 762"/>
                  <a:gd name="connsiteX2" fmla="*/ 2667 w 2667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7" h="762">
                    <a:moveTo>
                      <a:pt x="2667" y="762"/>
                    </a:moveTo>
                    <a:lnTo>
                      <a:pt x="0" y="0"/>
                    </a:lnTo>
                    <a:cubicBezTo>
                      <a:pt x="867" y="333"/>
                      <a:pt x="1762" y="581"/>
                      <a:pt x="2667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3" name="任意多边形: 形状 1082">
                <a:extLst>
                  <a:ext uri="{FF2B5EF4-FFF2-40B4-BE49-F238E27FC236}">
                    <a16:creationId xmlns:a16="http://schemas.microsoft.com/office/drawing/2014/main" id="{DE718648-D139-15C3-C0F4-709497583245}"/>
                  </a:ext>
                </a:extLst>
              </p:cNvPr>
              <p:cNvSpPr/>
              <p:nvPr/>
            </p:nvSpPr>
            <p:spPr>
              <a:xfrm>
                <a:off x="9242447" y="1852877"/>
                <a:ext cx="1712" cy="1333"/>
              </a:xfrm>
              <a:custGeom>
                <a:avLst/>
                <a:gdLst>
                  <a:gd name="connsiteX0" fmla="*/ 1619 w 1712"/>
                  <a:gd name="connsiteY0" fmla="*/ 0 h 1333"/>
                  <a:gd name="connsiteX1" fmla="*/ 0 w 1712"/>
                  <a:gd name="connsiteY1" fmla="*/ 1333 h 1333"/>
                  <a:gd name="connsiteX2" fmla="*/ 1619 w 1712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2" h="1333">
                    <a:moveTo>
                      <a:pt x="1619" y="0"/>
                    </a:moveTo>
                    <a:lnTo>
                      <a:pt x="0" y="1333"/>
                    </a:lnTo>
                    <a:cubicBezTo>
                      <a:pt x="2572" y="1333"/>
                      <a:pt x="1429" y="667"/>
                      <a:pt x="16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4" name="任意多边形: 形状 1083">
                <a:extLst>
                  <a:ext uri="{FF2B5EF4-FFF2-40B4-BE49-F238E27FC236}">
                    <a16:creationId xmlns:a16="http://schemas.microsoft.com/office/drawing/2014/main" id="{8A570FDE-F1D3-B5E5-C584-6C5074B74041}"/>
                  </a:ext>
                </a:extLst>
              </p:cNvPr>
              <p:cNvSpPr/>
              <p:nvPr/>
            </p:nvSpPr>
            <p:spPr>
              <a:xfrm>
                <a:off x="9582299" y="1836876"/>
                <a:ext cx="4381" cy="1203"/>
              </a:xfrm>
              <a:custGeom>
                <a:avLst/>
                <a:gdLst>
                  <a:gd name="connsiteX0" fmla="*/ 4381 w 4381"/>
                  <a:gd name="connsiteY0" fmla="*/ 762 h 1203"/>
                  <a:gd name="connsiteX1" fmla="*/ 0 w 4381"/>
                  <a:gd name="connsiteY1" fmla="*/ 0 h 1203"/>
                  <a:gd name="connsiteX2" fmla="*/ 4381 w 4381"/>
                  <a:gd name="connsiteY2" fmla="*/ 762 h 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" h="1203">
                    <a:moveTo>
                      <a:pt x="4381" y="762"/>
                    </a:moveTo>
                    <a:cubicBezTo>
                      <a:pt x="2953" y="362"/>
                      <a:pt x="1486" y="105"/>
                      <a:pt x="0" y="0"/>
                    </a:cubicBezTo>
                    <a:cubicBezTo>
                      <a:pt x="2096" y="762"/>
                      <a:pt x="3810" y="1810"/>
                      <a:pt x="4381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5" name="任意多边形: 形状 1084">
                <a:extLst>
                  <a:ext uri="{FF2B5EF4-FFF2-40B4-BE49-F238E27FC236}">
                    <a16:creationId xmlns:a16="http://schemas.microsoft.com/office/drawing/2014/main" id="{EFE1CF6F-89E6-21D2-7929-B9B4E5DC14AD}"/>
                  </a:ext>
                </a:extLst>
              </p:cNvPr>
              <p:cNvSpPr/>
              <p:nvPr/>
            </p:nvSpPr>
            <p:spPr>
              <a:xfrm>
                <a:off x="9302454" y="1838019"/>
                <a:ext cx="1161" cy="919"/>
              </a:xfrm>
              <a:custGeom>
                <a:avLst/>
                <a:gdLst>
                  <a:gd name="connsiteX0" fmla="*/ 1143 w 1161"/>
                  <a:gd name="connsiteY0" fmla="*/ 0 h 919"/>
                  <a:gd name="connsiteX1" fmla="*/ 0 w 1161"/>
                  <a:gd name="connsiteY1" fmla="*/ 857 h 919"/>
                  <a:gd name="connsiteX2" fmla="*/ 1143 w 1161"/>
                  <a:gd name="connsiteY2" fmla="*/ 0 h 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" h="919">
                    <a:moveTo>
                      <a:pt x="1143" y="0"/>
                    </a:moveTo>
                    <a:cubicBezTo>
                      <a:pt x="286" y="0"/>
                      <a:pt x="0" y="571"/>
                      <a:pt x="0" y="857"/>
                    </a:cubicBezTo>
                    <a:cubicBezTo>
                      <a:pt x="0" y="1143"/>
                      <a:pt x="1334" y="381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6" name="任意多边形: 形状 1085">
                <a:extLst>
                  <a:ext uri="{FF2B5EF4-FFF2-40B4-BE49-F238E27FC236}">
                    <a16:creationId xmlns:a16="http://schemas.microsoft.com/office/drawing/2014/main" id="{BCA4CE4A-C444-43E0-8DD5-0D6FCBBD7261}"/>
                  </a:ext>
                </a:extLst>
              </p:cNvPr>
              <p:cNvSpPr/>
              <p:nvPr/>
            </p:nvSpPr>
            <p:spPr>
              <a:xfrm>
                <a:off x="9577155" y="1836340"/>
                <a:ext cx="5143" cy="535"/>
              </a:xfrm>
              <a:custGeom>
                <a:avLst/>
                <a:gdLst>
                  <a:gd name="connsiteX0" fmla="*/ 0 w 5143"/>
                  <a:gd name="connsiteY0" fmla="*/ 536 h 535"/>
                  <a:gd name="connsiteX1" fmla="*/ 953 w 5143"/>
                  <a:gd name="connsiteY1" fmla="*/ 536 h 535"/>
                  <a:gd name="connsiteX2" fmla="*/ 5144 w 5143"/>
                  <a:gd name="connsiteY2" fmla="*/ 536 h 535"/>
                  <a:gd name="connsiteX3" fmla="*/ 0 w 5143"/>
                  <a:gd name="connsiteY3" fmla="*/ 536 h 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" h="535">
                    <a:moveTo>
                      <a:pt x="0" y="536"/>
                    </a:moveTo>
                    <a:lnTo>
                      <a:pt x="953" y="536"/>
                    </a:lnTo>
                    <a:cubicBezTo>
                      <a:pt x="2343" y="383"/>
                      <a:pt x="3753" y="383"/>
                      <a:pt x="5144" y="536"/>
                    </a:cubicBezTo>
                    <a:cubicBezTo>
                      <a:pt x="3505" y="-179"/>
                      <a:pt x="1639" y="-179"/>
                      <a:pt x="0" y="5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7" name="任意多边形: 形状 1086">
                <a:extLst>
                  <a:ext uri="{FF2B5EF4-FFF2-40B4-BE49-F238E27FC236}">
                    <a16:creationId xmlns:a16="http://schemas.microsoft.com/office/drawing/2014/main" id="{6D398AB9-7F0C-4FCF-3F99-D1500E698FE3}"/>
                  </a:ext>
                </a:extLst>
              </p:cNvPr>
              <p:cNvSpPr/>
              <p:nvPr/>
            </p:nvSpPr>
            <p:spPr>
              <a:xfrm>
                <a:off x="9042708" y="185183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8" name="任意多边形: 形状 1087">
                <a:extLst>
                  <a:ext uri="{FF2B5EF4-FFF2-40B4-BE49-F238E27FC236}">
                    <a16:creationId xmlns:a16="http://schemas.microsoft.com/office/drawing/2014/main" id="{EB135135-FC94-0B09-7151-FED8CDDF7D7E}"/>
                  </a:ext>
                </a:extLst>
              </p:cNvPr>
              <p:cNvSpPr/>
              <p:nvPr/>
            </p:nvSpPr>
            <p:spPr>
              <a:xfrm>
                <a:off x="8983843" y="1839066"/>
                <a:ext cx="2381" cy="9525"/>
              </a:xfrm>
              <a:custGeom>
                <a:avLst/>
                <a:gdLst>
                  <a:gd name="connsiteX0" fmla="*/ 0 w 2381"/>
                  <a:gd name="connsiteY0" fmla="*/ 0 h 9525"/>
                  <a:gd name="connsiteX1" fmla="*/ 2381 w 238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" h="9525">
                    <a:moveTo>
                      <a:pt x="0" y="0"/>
                    </a:moveTo>
                    <a:lnTo>
                      <a:pt x="2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9" name="任意多边形: 形状 1088">
                <a:extLst>
                  <a:ext uri="{FF2B5EF4-FFF2-40B4-BE49-F238E27FC236}">
                    <a16:creationId xmlns:a16="http://schemas.microsoft.com/office/drawing/2014/main" id="{C3ACB327-ABDD-22D5-B000-842618C0DFE2}"/>
                  </a:ext>
                </a:extLst>
              </p:cNvPr>
              <p:cNvSpPr/>
              <p:nvPr/>
            </p:nvSpPr>
            <p:spPr>
              <a:xfrm>
                <a:off x="9625352" y="1836590"/>
                <a:ext cx="592" cy="9525"/>
              </a:xfrm>
              <a:custGeom>
                <a:avLst/>
                <a:gdLst>
                  <a:gd name="connsiteX0" fmla="*/ 0 w 592"/>
                  <a:gd name="connsiteY0" fmla="*/ 0 h 9525"/>
                  <a:gd name="connsiteX1" fmla="*/ 0 w 59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2" h="9525">
                    <a:moveTo>
                      <a:pt x="0" y="0"/>
                    </a:moveTo>
                    <a:cubicBezTo>
                      <a:pt x="133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0" name="任意多边形: 形状 1089">
                <a:extLst>
                  <a:ext uri="{FF2B5EF4-FFF2-40B4-BE49-F238E27FC236}">
                    <a16:creationId xmlns:a16="http://schemas.microsoft.com/office/drawing/2014/main" id="{7A0D217F-3F41-7336-DBC6-9F78054BFB73}"/>
                  </a:ext>
                </a:extLst>
              </p:cNvPr>
              <p:cNvSpPr/>
              <p:nvPr/>
            </p:nvSpPr>
            <p:spPr>
              <a:xfrm>
                <a:off x="9631655" y="1841638"/>
                <a:ext cx="78" cy="571"/>
              </a:xfrm>
              <a:custGeom>
                <a:avLst/>
                <a:gdLst>
                  <a:gd name="connsiteX0" fmla="*/ 78 w 78"/>
                  <a:gd name="connsiteY0" fmla="*/ 0 h 571"/>
                  <a:gd name="connsiteX1" fmla="*/ 78 w 78"/>
                  <a:gd name="connsiteY1" fmla="*/ 571 h 571"/>
                  <a:gd name="connsiteX2" fmla="*/ 78 w 78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571">
                    <a:moveTo>
                      <a:pt x="78" y="0"/>
                    </a:moveTo>
                    <a:cubicBezTo>
                      <a:pt x="-26" y="181"/>
                      <a:pt x="-26" y="391"/>
                      <a:pt x="78" y="571"/>
                    </a:cubicBezTo>
                    <a:cubicBezTo>
                      <a:pt x="22" y="381"/>
                      <a:pt x="22" y="190"/>
                      <a:pt x="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1" name="任意多边形: 形状 1090">
                <a:extLst>
                  <a:ext uri="{FF2B5EF4-FFF2-40B4-BE49-F238E27FC236}">
                    <a16:creationId xmlns:a16="http://schemas.microsoft.com/office/drawing/2014/main" id="{D6F0D249-B90E-ABB0-411D-BF38574CC123}"/>
                  </a:ext>
                </a:extLst>
              </p:cNvPr>
              <p:cNvSpPr/>
              <p:nvPr/>
            </p:nvSpPr>
            <p:spPr>
              <a:xfrm>
                <a:off x="9564106" y="1844781"/>
                <a:ext cx="84" cy="84"/>
              </a:xfrm>
              <a:custGeom>
                <a:avLst/>
                <a:gdLst>
                  <a:gd name="connsiteX0" fmla="*/ 0 w 84"/>
                  <a:gd name="connsiteY0" fmla="*/ 0 h 84"/>
                  <a:gd name="connsiteX1" fmla="*/ 0 w 84"/>
                  <a:gd name="connsiteY1" fmla="*/ 0 h 84"/>
                  <a:gd name="connsiteX2" fmla="*/ 0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2" name="任意多边形: 形状 1091">
                <a:extLst>
                  <a:ext uri="{FF2B5EF4-FFF2-40B4-BE49-F238E27FC236}">
                    <a16:creationId xmlns:a16="http://schemas.microsoft.com/office/drawing/2014/main" id="{9C43A15C-CED3-1EDC-2430-02871D3BFF91}"/>
                  </a:ext>
                </a:extLst>
              </p:cNvPr>
              <p:cNvSpPr/>
              <p:nvPr/>
            </p:nvSpPr>
            <p:spPr>
              <a:xfrm>
                <a:off x="9625638" y="1837161"/>
                <a:ext cx="1714" cy="57"/>
              </a:xfrm>
              <a:custGeom>
                <a:avLst/>
                <a:gdLst>
                  <a:gd name="connsiteX0" fmla="*/ 1714 w 1714"/>
                  <a:gd name="connsiteY0" fmla="*/ 0 h 57"/>
                  <a:gd name="connsiteX1" fmla="*/ 0 w 1714"/>
                  <a:gd name="connsiteY1" fmla="*/ 0 h 57"/>
                  <a:gd name="connsiteX2" fmla="*/ 1714 w 1714"/>
                  <a:gd name="connsiteY2" fmla="*/ 0 h 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57">
                    <a:moveTo>
                      <a:pt x="1714" y="0"/>
                    </a:moveTo>
                    <a:lnTo>
                      <a:pt x="0" y="0"/>
                    </a:lnTo>
                    <a:cubicBezTo>
                      <a:pt x="571" y="76"/>
                      <a:pt x="1143" y="76"/>
                      <a:pt x="17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3" name="任意多边形: 形状 1092">
                <a:extLst>
                  <a:ext uri="{FF2B5EF4-FFF2-40B4-BE49-F238E27FC236}">
                    <a16:creationId xmlns:a16="http://schemas.microsoft.com/office/drawing/2014/main" id="{5109AC8A-BB9E-1D10-302D-71168A5F9310}"/>
                  </a:ext>
                </a:extLst>
              </p:cNvPr>
              <p:cNvSpPr/>
              <p:nvPr/>
            </p:nvSpPr>
            <p:spPr>
              <a:xfrm>
                <a:off x="9627066" y="1836505"/>
                <a:ext cx="1142" cy="84"/>
              </a:xfrm>
              <a:custGeom>
                <a:avLst/>
                <a:gdLst>
                  <a:gd name="connsiteX0" fmla="*/ 0 w 1142"/>
                  <a:gd name="connsiteY0" fmla="*/ 85 h 84"/>
                  <a:gd name="connsiteX1" fmla="*/ 1143 w 1142"/>
                  <a:gd name="connsiteY1" fmla="*/ 85 h 84"/>
                  <a:gd name="connsiteX2" fmla="*/ 0 w 114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84">
                    <a:moveTo>
                      <a:pt x="0" y="85"/>
                    </a:moveTo>
                    <a:lnTo>
                      <a:pt x="1143" y="85"/>
                    </a:lnTo>
                    <a:cubicBezTo>
                      <a:pt x="1143" y="85"/>
                      <a:pt x="1143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4" name="任意多边形: 形状 1093">
                <a:extLst>
                  <a:ext uri="{FF2B5EF4-FFF2-40B4-BE49-F238E27FC236}">
                    <a16:creationId xmlns:a16="http://schemas.microsoft.com/office/drawing/2014/main" id="{4EF76D92-B54F-CB0C-9324-49C1B54B1BB6}"/>
                  </a:ext>
                </a:extLst>
              </p:cNvPr>
              <p:cNvSpPr/>
              <p:nvPr/>
            </p:nvSpPr>
            <p:spPr>
              <a:xfrm>
                <a:off x="9623733" y="1836685"/>
                <a:ext cx="2095" cy="9525"/>
              </a:xfrm>
              <a:custGeom>
                <a:avLst/>
                <a:gdLst>
                  <a:gd name="connsiteX0" fmla="*/ 0 w 2095"/>
                  <a:gd name="connsiteY0" fmla="*/ 0 h 9525"/>
                  <a:gd name="connsiteX1" fmla="*/ 2096 w 2095"/>
                  <a:gd name="connsiteY1" fmla="*/ 0 h 9525"/>
                  <a:gd name="connsiteX2" fmla="*/ 2096 w 209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9525">
                    <a:moveTo>
                      <a:pt x="0" y="0"/>
                    </a:moveTo>
                    <a:lnTo>
                      <a:pt x="2096" y="0"/>
                    </a:lnTo>
                    <a:cubicBezTo>
                      <a:pt x="2096" y="0"/>
                      <a:pt x="2096" y="0"/>
                      <a:pt x="20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5" name="任意多边形: 形状 1094">
                <a:extLst>
                  <a:ext uri="{FF2B5EF4-FFF2-40B4-BE49-F238E27FC236}">
                    <a16:creationId xmlns:a16="http://schemas.microsoft.com/office/drawing/2014/main" id="{0FB1E9FC-74AD-5540-DFF4-31DC588B4A45}"/>
                  </a:ext>
                </a:extLst>
              </p:cNvPr>
              <p:cNvSpPr/>
              <p:nvPr/>
            </p:nvSpPr>
            <p:spPr>
              <a:xfrm>
                <a:off x="9149519" y="1848401"/>
                <a:ext cx="1011" cy="322"/>
              </a:xfrm>
              <a:custGeom>
                <a:avLst/>
                <a:gdLst>
                  <a:gd name="connsiteX0" fmla="*/ 1011 w 1011"/>
                  <a:gd name="connsiteY0" fmla="*/ 0 h 322"/>
                  <a:gd name="connsiteX1" fmla="*/ 1011 w 1011"/>
                  <a:gd name="connsiteY1" fmla="*/ 0 h 322"/>
                  <a:gd name="connsiteX2" fmla="*/ 1011 w 1011"/>
                  <a:gd name="connsiteY2" fmla="*/ 0 h 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1" h="322">
                    <a:moveTo>
                      <a:pt x="1011" y="0"/>
                    </a:moveTo>
                    <a:lnTo>
                      <a:pt x="1011" y="0"/>
                    </a:lnTo>
                    <a:cubicBezTo>
                      <a:pt x="-608" y="476"/>
                      <a:pt x="-36" y="381"/>
                      <a:pt x="1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6" name="任意多边形: 形状 1095">
                <a:extLst>
                  <a:ext uri="{FF2B5EF4-FFF2-40B4-BE49-F238E27FC236}">
                    <a16:creationId xmlns:a16="http://schemas.microsoft.com/office/drawing/2014/main" id="{B052E181-8E38-DCD3-2ACD-854AF31CA2AF}"/>
                  </a:ext>
                </a:extLst>
              </p:cNvPr>
              <p:cNvSpPr/>
              <p:nvPr/>
            </p:nvSpPr>
            <p:spPr>
              <a:xfrm>
                <a:off x="9463427" y="18502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7" name="任意多边形: 形状 1096">
                <a:extLst>
                  <a:ext uri="{FF2B5EF4-FFF2-40B4-BE49-F238E27FC236}">
                    <a16:creationId xmlns:a16="http://schemas.microsoft.com/office/drawing/2014/main" id="{5F08F0B9-15B9-0530-C863-F50BCDE8D853}"/>
                  </a:ext>
                </a:extLst>
              </p:cNvPr>
              <p:cNvSpPr/>
              <p:nvPr/>
            </p:nvSpPr>
            <p:spPr>
              <a:xfrm>
                <a:off x="9458664" y="1846686"/>
                <a:ext cx="4667" cy="4762"/>
              </a:xfrm>
              <a:custGeom>
                <a:avLst/>
                <a:gdLst>
                  <a:gd name="connsiteX0" fmla="*/ 0 w 4667"/>
                  <a:gd name="connsiteY0" fmla="*/ 4763 h 4762"/>
                  <a:gd name="connsiteX1" fmla="*/ 4667 w 4667"/>
                  <a:gd name="connsiteY1" fmla="*/ 3715 h 4762"/>
                  <a:gd name="connsiteX2" fmla="*/ 3143 w 4667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7" h="4762">
                    <a:moveTo>
                      <a:pt x="0" y="4763"/>
                    </a:moveTo>
                    <a:cubicBezTo>
                      <a:pt x="1210" y="3524"/>
                      <a:pt x="3038" y="3105"/>
                      <a:pt x="4667" y="3715"/>
                    </a:cubicBezTo>
                    <a:lnTo>
                      <a:pt x="31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8" name="任意多边形: 形状 1097">
                <a:extLst>
                  <a:ext uri="{FF2B5EF4-FFF2-40B4-BE49-F238E27FC236}">
                    <a16:creationId xmlns:a16="http://schemas.microsoft.com/office/drawing/2014/main" id="{898C925B-65F4-963B-4DF4-B0AAC17012E8}"/>
                  </a:ext>
                </a:extLst>
              </p:cNvPr>
              <p:cNvSpPr/>
              <p:nvPr/>
            </p:nvSpPr>
            <p:spPr>
              <a:xfrm>
                <a:off x="8970889" y="1833483"/>
                <a:ext cx="676846" cy="22442"/>
              </a:xfrm>
              <a:custGeom>
                <a:avLst/>
                <a:gdLst>
                  <a:gd name="connsiteX0" fmla="*/ 304419 w 676846"/>
                  <a:gd name="connsiteY0" fmla="*/ 18441 h 22442"/>
                  <a:gd name="connsiteX1" fmla="*/ 307753 w 676846"/>
                  <a:gd name="connsiteY1" fmla="*/ 19585 h 22442"/>
                  <a:gd name="connsiteX2" fmla="*/ 303943 w 676846"/>
                  <a:gd name="connsiteY2" fmla="*/ 22442 h 22442"/>
                  <a:gd name="connsiteX3" fmla="*/ 317278 w 676846"/>
                  <a:gd name="connsiteY3" fmla="*/ 18061 h 22442"/>
                  <a:gd name="connsiteX4" fmla="*/ 319468 w 676846"/>
                  <a:gd name="connsiteY4" fmla="*/ 18823 h 22442"/>
                  <a:gd name="connsiteX5" fmla="*/ 318135 w 676846"/>
                  <a:gd name="connsiteY5" fmla="*/ 18823 h 22442"/>
                  <a:gd name="connsiteX6" fmla="*/ 326803 w 676846"/>
                  <a:gd name="connsiteY6" fmla="*/ 16536 h 22442"/>
                  <a:gd name="connsiteX7" fmla="*/ 328708 w 676846"/>
                  <a:gd name="connsiteY7" fmla="*/ 17870 h 22442"/>
                  <a:gd name="connsiteX8" fmla="*/ 332994 w 676846"/>
                  <a:gd name="connsiteY8" fmla="*/ 16918 h 22442"/>
                  <a:gd name="connsiteX9" fmla="*/ 332994 w 676846"/>
                  <a:gd name="connsiteY9" fmla="*/ 17584 h 22442"/>
                  <a:gd name="connsiteX10" fmla="*/ 339471 w 676846"/>
                  <a:gd name="connsiteY10" fmla="*/ 17584 h 22442"/>
                  <a:gd name="connsiteX11" fmla="*/ 339471 w 676846"/>
                  <a:gd name="connsiteY11" fmla="*/ 17584 h 22442"/>
                  <a:gd name="connsiteX12" fmla="*/ 343471 w 676846"/>
                  <a:gd name="connsiteY12" fmla="*/ 15584 h 22442"/>
                  <a:gd name="connsiteX13" fmla="*/ 343471 w 676846"/>
                  <a:gd name="connsiteY13" fmla="*/ 16441 h 22442"/>
                  <a:gd name="connsiteX14" fmla="*/ 347091 w 676846"/>
                  <a:gd name="connsiteY14" fmla="*/ 15489 h 22442"/>
                  <a:gd name="connsiteX15" fmla="*/ 343091 w 676846"/>
                  <a:gd name="connsiteY15" fmla="*/ 17394 h 22442"/>
                  <a:gd name="connsiteX16" fmla="*/ 353377 w 676846"/>
                  <a:gd name="connsiteY16" fmla="*/ 18727 h 22442"/>
                  <a:gd name="connsiteX17" fmla="*/ 349949 w 676846"/>
                  <a:gd name="connsiteY17" fmla="*/ 18727 h 22442"/>
                  <a:gd name="connsiteX18" fmla="*/ 358616 w 676846"/>
                  <a:gd name="connsiteY18" fmla="*/ 21585 h 22442"/>
                  <a:gd name="connsiteX19" fmla="*/ 354806 w 676846"/>
                  <a:gd name="connsiteY19" fmla="*/ 17108 h 22442"/>
                  <a:gd name="connsiteX20" fmla="*/ 359474 w 676846"/>
                  <a:gd name="connsiteY20" fmla="*/ 17108 h 22442"/>
                  <a:gd name="connsiteX21" fmla="*/ 364141 w 676846"/>
                  <a:gd name="connsiteY21" fmla="*/ 18061 h 22442"/>
                  <a:gd name="connsiteX22" fmla="*/ 364141 w 676846"/>
                  <a:gd name="connsiteY22" fmla="*/ 19965 h 22442"/>
                  <a:gd name="connsiteX23" fmla="*/ 368332 w 676846"/>
                  <a:gd name="connsiteY23" fmla="*/ 17584 h 22442"/>
                  <a:gd name="connsiteX24" fmla="*/ 372809 w 676846"/>
                  <a:gd name="connsiteY24" fmla="*/ 20442 h 22442"/>
                  <a:gd name="connsiteX25" fmla="*/ 375285 w 676846"/>
                  <a:gd name="connsiteY25" fmla="*/ 17775 h 22442"/>
                  <a:gd name="connsiteX26" fmla="*/ 386143 w 676846"/>
                  <a:gd name="connsiteY26" fmla="*/ 16727 h 22442"/>
                  <a:gd name="connsiteX27" fmla="*/ 386715 w 676846"/>
                  <a:gd name="connsiteY27" fmla="*/ 18346 h 22442"/>
                  <a:gd name="connsiteX28" fmla="*/ 389287 w 676846"/>
                  <a:gd name="connsiteY28" fmla="*/ 16918 h 22442"/>
                  <a:gd name="connsiteX29" fmla="*/ 389287 w 676846"/>
                  <a:gd name="connsiteY29" fmla="*/ 17584 h 22442"/>
                  <a:gd name="connsiteX30" fmla="*/ 392811 w 676846"/>
                  <a:gd name="connsiteY30" fmla="*/ 15203 h 22442"/>
                  <a:gd name="connsiteX31" fmla="*/ 404050 w 676846"/>
                  <a:gd name="connsiteY31" fmla="*/ 15870 h 22442"/>
                  <a:gd name="connsiteX32" fmla="*/ 404050 w 676846"/>
                  <a:gd name="connsiteY32" fmla="*/ 17775 h 22442"/>
                  <a:gd name="connsiteX33" fmla="*/ 413575 w 676846"/>
                  <a:gd name="connsiteY33" fmla="*/ 14632 h 22442"/>
                  <a:gd name="connsiteX34" fmla="*/ 417576 w 676846"/>
                  <a:gd name="connsiteY34" fmla="*/ 15870 h 22442"/>
                  <a:gd name="connsiteX35" fmla="*/ 421767 w 676846"/>
                  <a:gd name="connsiteY35" fmla="*/ 11393 h 22442"/>
                  <a:gd name="connsiteX36" fmla="*/ 419195 w 676846"/>
                  <a:gd name="connsiteY36" fmla="*/ 9869 h 22442"/>
                  <a:gd name="connsiteX37" fmla="*/ 424434 w 676846"/>
                  <a:gd name="connsiteY37" fmla="*/ 8821 h 22442"/>
                  <a:gd name="connsiteX38" fmla="*/ 423672 w 676846"/>
                  <a:gd name="connsiteY38" fmla="*/ 10536 h 22442"/>
                  <a:gd name="connsiteX39" fmla="*/ 424720 w 676846"/>
                  <a:gd name="connsiteY39" fmla="*/ 10536 h 22442"/>
                  <a:gd name="connsiteX40" fmla="*/ 424243 w 676846"/>
                  <a:gd name="connsiteY40" fmla="*/ 13298 h 22442"/>
                  <a:gd name="connsiteX41" fmla="*/ 422338 w 676846"/>
                  <a:gd name="connsiteY41" fmla="*/ 12155 h 22442"/>
                  <a:gd name="connsiteX42" fmla="*/ 420052 w 676846"/>
                  <a:gd name="connsiteY42" fmla="*/ 15679 h 22442"/>
                  <a:gd name="connsiteX43" fmla="*/ 421767 w 676846"/>
                  <a:gd name="connsiteY43" fmla="*/ 15108 h 22442"/>
                  <a:gd name="connsiteX44" fmla="*/ 421767 w 676846"/>
                  <a:gd name="connsiteY44" fmla="*/ 15965 h 22442"/>
                  <a:gd name="connsiteX45" fmla="*/ 423386 w 676846"/>
                  <a:gd name="connsiteY45" fmla="*/ 15203 h 22442"/>
                  <a:gd name="connsiteX46" fmla="*/ 424625 w 676846"/>
                  <a:gd name="connsiteY46" fmla="*/ 17298 h 22442"/>
                  <a:gd name="connsiteX47" fmla="*/ 424625 w 676846"/>
                  <a:gd name="connsiteY47" fmla="*/ 16441 h 22442"/>
                  <a:gd name="connsiteX48" fmla="*/ 431483 w 676846"/>
                  <a:gd name="connsiteY48" fmla="*/ 17775 h 22442"/>
                  <a:gd name="connsiteX49" fmla="*/ 448627 w 676846"/>
                  <a:gd name="connsiteY49" fmla="*/ 11774 h 22442"/>
                  <a:gd name="connsiteX50" fmla="*/ 448151 w 676846"/>
                  <a:gd name="connsiteY50" fmla="*/ 16060 h 22442"/>
                  <a:gd name="connsiteX51" fmla="*/ 437959 w 676846"/>
                  <a:gd name="connsiteY51" fmla="*/ 16060 h 22442"/>
                  <a:gd name="connsiteX52" fmla="*/ 439102 w 676846"/>
                  <a:gd name="connsiteY52" fmla="*/ 17489 h 22442"/>
                  <a:gd name="connsiteX53" fmla="*/ 446342 w 676846"/>
                  <a:gd name="connsiteY53" fmla="*/ 15679 h 22442"/>
                  <a:gd name="connsiteX54" fmla="*/ 449770 w 676846"/>
                  <a:gd name="connsiteY54" fmla="*/ 17394 h 22442"/>
                  <a:gd name="connsiteX55" fmla="*/ 458152 w 676846"/>
                  <a:gd name="connsiteY55" fmla="*/ 14632 h 22442"/>
                  <a:gd name="connsiteX56" fmla="*/ 454057 w 676846"/>
                  <a:gd name="connsiteY56" fmla="*/ 16346 h 22442"/>
                  <a:gd name="connsiteX57" fmla="*/ 463105 w 676846"/>
                  <a:gd name="connsiteY57" fmla="*/ 14727 h 22442"/>
                  <a:gd name="connsiteX58" fmla="*/ 461391 w 676846"/>
                  <a:gd name="connsiteY58" fmla="*/ 14727 h 22442"/>
                  <a:gd name="connsiteX59" fmla="*/ 467296 w 676846"/>
                  <a:gd name="connsiteY59" fmla="*/ 15394 h 22442"/>
                  <a:gd name="connsiteX60" fmla="*/ 466439 w 676846"/>
                  <a:gd name="connsiteY60" fmla="*/ 15394 h 22442"/>
                  <a:gd name="connsiteX61" fmla="*/ 485489 w 676846"/>
                  <a:gd name="connsiteY61" fmla="*/ 12917 h 22442"/>
                  <a:gd name="connsiteX62" fmla="*/ 484346 w 676846"/>
                  <a:gd name="connsiteY62" fmla="*/ 16441 h 22442"/>
                  <a:gd name="connsiteX63" fmla="*/ 494824 w 676846"/>
                  <a:gd name="connsiteY63" fmla="*/ 8059 h 22442"/>
                  <a:gd name="connsiteX64" fmla="*/ 492538 w 676846"/>
                  <a:gd name="connsiteY64" fmla="*/ 16441 h 22442"/>
                  <a:gd name="connsiteX65" fmla="*/ 498634 w 676846"/>
                  <a:gd name="connsiteY65" fmla="*/ 16441 h 22442"/>
                  <a:gd name="connsiteX66" fmla="*/ 497586 w 676846"/>
                  <a:gd name="connsiteY66" fmla="*/ 13203 h 22442"/>
                  <a:gd name="connsiteX67" fmla="*/ 504444 w 676846"/>
                  <a:gd name="connsiteY67" fmla="*/ 16441 h 22442"/>
                  <a:gd name="connsiteX68" fmla="*/ 506825 w 676846"/>
                  <a:gd name="connsiteY68" fmla="*/ 12822 h 22442"/>
                  <a:gd name="connsiteX69" fmla="*/ 506254 w 676846"/>
                  <a:gd name="connsiteY69" fmla="*/ 16441 h 22442"/>
                  <a:gd name="connsiteX70" fmla="*/ 511778 w 676846"/>
                  <a:gd name="connsiteY70" fmla="*/ 13107 h 22442"/>
                  <a:gd name="connsiteX71" fmla="*/ 512826 w 676846"/>
                  <a:gd name="connsiteY71" fmla="*/ 16822 h 22442"/>
                  <a:gd name="connsiteX72" fmla="*/ 519208 w 676846"/>
                  <a:gd name="connsiteY72" fmla="*/ 16822 h 22442"/>
                  <a:gd name="connsiteX73" fmla="*/ 516826 w 676846"/>
                  <a:gd name="connsiteY73" fmla="*/ 16060 h 22442"/>
                  <a:gd name="connsiteX74" fmla="*/ 529304 w 676846"/>
                  <a:gd name="connsiteY74" fmla="*/ 11584 h 22442"/>
                  <a:gd name="connsiteX75" fmla="*/ 530638 w 676846"/>
                  <a:gd name="connsiteY75" fmla="*/ 16156 h 22442"/>
                  <a:gd name="connsiteX76" fmla="*/ 542639 w 676846"/>
                  <a:gd name="connsiteY76" fmla="*/ 6631 h 22442"/>
                  <a:gd name="connsiteX77" fmla="*/ 543782 w 676846"/>
                  <a:gd name="connsiteY77" fmla="*/ 7583 h 22442"/>
                  <a:gd name="connsiteX78" fmla="*/ 548068 w 676846"/>
                  <a:gd name="connsiteY78" fmla="*/ 7202 h 22442"/>
                  <a:gd name="connsiteX79" fmla="*/ 533876 w 676846"/>
                  <a:gd name="connsiteY79" fmla="*/ 16727 h 22442"/>
                  <a:gd name="connsiteX80" fmla="*/ 538162 w 676846"/>
                  <a:gd name="connsiteY80" fmla="*/ 17775 h 22442"/>
                  <a:gd name="connsiteX81" fmla="*/ 535115 w 676846"/>
                  <a:gd name="connsiteY81" fmla="*/ 19203 h 22442"/>
                  <a:gd name="connsiteX82" fmla="*/ 543401 w 676846"/>
                  <a:gd name="connsiteY82" fmla="*/ 19870 h 22442"/>
                  <a:gd name="connsiteX83" fmla="*/ 549402 w 676846"/>
                  <a:gd name="connsiteY83" fmla="*/ 16251 h 22442"/>
                  <a:gd name="connsiteX84" fmla="*/ 540449 w 676846"/>
                  <a:gd name="connsiteY84" fmla="*/ 18251 h 22442"/>
                  <a:gd name="connsiteX85" fmla="*/ 551497 w 676846"/>
                  <a:gd name="connsiteY85" fmla="*/ 13012 h 22442"/>
                  <a:gd name="connsiteX86" fmla="*/ 550450 w 676846"/>
                  <a:gd name="connsiteY86" fmla="*/ 17203 h 22442"/>
                  <a:gd name="connsiteX87" fmla="*/ 556546 w 676846"/>
                  <a:gd name="connsiteY87" fmla="*/ 16346 h 22442"/>
                  <a:gd name="connsiteX88" fmla="*/ 554069 w 676846"/>
                  <a:gd name="connsiteY88" fmla="*/ 17394 h 22442"/>
                  <a:gd name="connsiteX89" fmla="*/ 563594 w 676846"/>
                  <a:gd name="connsiteY89" fmla="*/ 16632 h 22442"/>
                  <a:gd name="connsiteX90" fmla="*/ 567880 w 676846"/>
                  <a:gd name="connsiteY90" fmla="*/ 18061 h 22442"/>
                  <a:gd name="connsiteX91" fmla="*/ 566737 w 676846"/>
                  <a:gd name="connsiteY91" fmla="*/ 7202 h 22442"/>
                  <a:gd name="connsiteX92" fmla="*/ 575310 w 676846"/>
                  <a:gd name="connsiteY92" fmla="*/ 10440 h 22442"/>
                  <a:gd name="connsiteX93" fmla="*/ 573881 w 676846"/>
                  <a:gd name="connsiteY93" fmla="*/ 16156 h 22442"/>
                  <a:gd name="connsiteX94" fmla="*/ 575691 w 676846"/>
                  <a:gd name="connsiteY94" fmla="*/ 14727 h 22442"/>
                  <a:gd name="connsiteX95" fmla="*/ 578263 w 676846"/>
                  <a:gd name="connsiteY95" fmla="*/ 16156 h 22442"/>
                  <a:gd name="connsiteX96" fmla="*/ 579692 w 676846"/>
                  <a:gd name="connsiteY96" fmla="*/ 14441 h 22442"/>
                  <a:gd name="connsiteX97" fmla="*/ 586454 w 676846"/>
                  <a:gd name="connsiteY97" fmla="*/ 14441 h 22442"/>
                  <a:gd name="connsiteX98" fmla="*/ 592645 w 676846"/>
                  <a:gd name="connsiteY98" fmla="*/ 9488 h 22442"/>
                  <a:gd name="connsiteX99" fmla="*/ 593503 w 676846"/>
                  <a:gd name="connsiteY99" fmla="*/ 10917 h 22442"/>
                  <a:gd name="connsiteX100" fmla="*/ 608743 w 676846"/>
                  <a:gd name="connsiteY100" fmla="*/ 12060 h 22442"/>
                  <a:gd name="connsiteX101" fmla="*/ 610838 w 676846"/>
                  <a:gd name="connsiteY101" fmla="*/ 13965 h 22442"/>
                  <a:gd name="connsiteX102" fmla="*/ 614267 w 676846"/>
                  <a:gd name="connsiteY102" fmla="*/ 12822 h 22442"/>
                  <a:gd name="connsiteX103" fmla="*/ 612838 w 676846"/>
                  <a:gd name="connsiteY103" fmla="*/ 15203 h 22442"/>
                  <a:gd name="connsiteX104" fmla="*/ 619982 w 676846"/>
                  <a:gd name="connsiteY104" fmla="*/ 12917 h 22442"/>
                  <a:gd name="connsiteX105" fmla="*/ 611600 w 676846"/>
                  <a:gd name="connsiteY105" fmla="*/ 12917 h 22442"/>
                  <a:gd name="connsiteX106" fmla="*/ 622078 w 676846"/>
                  <a:gd name="connsiteY106" fmla="*/ 6726 h 22442"/>
                  <a:gd name="connsiteX107" fmla="*/ 624935 w 676846"/>
                  <a:gd name="connsiteY107" fmla="*/ 7964 h 22442"/>
                  <a:gd name="connsiteX108" fmla="*/ 640080 w 676846"/>
                  <a:gd name="connsiteY108" fmla="*/ 5392 h 22442"/>
                  <a:gd name="connsiteX109" fmla="*/ 640842 w 676846"/>
                  <a:gd name="connsiteY109" fmla="*/ 9678 h 22442"/>
                  <a:gd name="connsiteX110" fmla="*/ 632269 w 676846"/>
                  <a:gd name="connsiteY110" fmla="*/ 8726 h 22442"/>
                  <a:gd name="connsiteX111" fmla="*/ 635508 w 676846"/>
                  <a:gd name="connsiteY111" fmla="*/ 9488 h 22442"/>
                  <a:gd name="connsiteX112" fmla="*/ 630269 w 676846"/>
                  <a:gd name="connsiteY112" fmla="*/ 9964 h 22442"/>
                  <a:gd name="connsiteX113" fmla="*/ 652367 w 676846"/>
                  <a:gd name="connsiteY113" fmla="*/ 11488 h 22442"/>
                  <a:gd name="connsiteX114" fmla="*/ 654749 w 676846"/>
                  <a:gd name="connsiteY114" fmla="*/ 9774 h 22442"/>
                  <a:gd name="connsiteX115" fmla="*/ 652558 w 676846"/>
                  <a:gd name="connsiteY115" fmla="*/ 9774 h 22442"/>
                  <a:gd name="connsiteX116" fmla="*/ 653891 w 676846"/>
                  <a:gd name="connsiteY116" fmla="*/ 7393 h 22442"/>
                  <a:gd name="connsiteX117" fmla="*/ 664274 w 676846"/>
                  <a:gd name="connsiteY117" fmla="*/ 5773 h 22442"/>
                  <a:gd name="connsiteX118" fmla="*/ 665035 w 676846"/>
                  <a:gd name="connsiteY118" fmla="*/ 7583 h 22442"/>
                  <a:gd name="connsiteX119" fmla="*/ 661226 w 676846"/>
                  <a:gd name="connsiteY119" fmla="*/ 7107 h 22442"/>
                  <a:gd name="connsiteX120" fmla="*/ 669417 w 676846"/>
                  <a:gd name="connsiteY120" fmla="*/ 7107 h 22442"/>
                  <a:gd name="connsiteX121" fmla="*/ 666559 w 676846"/>
                  <a:gd name="connsiteY121" fmla="*/ 5869 h 22442"/>
                  <a:gd name="connsiteX122" fmla="*/ 676846 w 676846"/>
                  <a:gd name="connsiteY122" fmla="*/ 3582 h 22442"/>
                  <a:gd name="connsiteX123" fmla="*/ 673322 w 676846"/>
                  <a:gd name="connsiteY123" fmla="*/ 1677 h 22442"/>
                  <a:gd name="connsiteX124" fmla="*/ 667607 w 676846"/>
                  <a:gd name="connsiteY124" fmla="*/ 4344 h 22442"/>
                  <a:gd name="connsiteX125" fmla="*/ 659416 w 676846"/>
                  <a:gd name="connsiteY125" fmla="*/ 1201 h 22442"/>
                  <a:gd name="connsiteX126" fmla="*/ 657606 w 676846"/>
                  <a:gd name="connsiteY126" fmla="*/ 2059 h 22442"/>
                  <a:gd name="connsiteX127" fmla="*/ 656939 w 676846"/>
                  <a:gd name="connsiteY127" fmla="*/ 2630 h 22442"/>
                  <a:gd name="connsiteX128" fmla="*/ 656939 w 676846"/>
                  <a:gd name="connsiteY128" fmla="*/ 2630 h 22442"/>
                  <a:gd name="connsiteX129" fmla="*/ 658559 w 676846"/>
                  <a:gd name="connsiteY129" fmla="*/ 3582 h 22442"/>
                  <a:gd name="connsiteX130" fmla="*/ 650462 w 676846"/>
                  <a:gd name="connsiteY130" fmla="*/ 5583 h 22442"/>
                  <a:gd name="connsiteX131" fmla="*/ 650462 w 676846"/>
                  <a:gd name="connsiteY131" fmla="*/ 4249 h 22442"/>
                  <a:gd name="connsiteX132" fmla="*/ 647986 w 676846"/>
                  <a:gd name="connsiteY132" fmla="*/ 5297 h 22442"/>
                  <a:gd name="connsiteX133" fmla="*/ 647509 w 676846"/>
                  <a:gd name="connsiteY133" fmla="*/ 2344 h 22442"/>
                  <a:gd name="connsiteX134" fmla="*/ 643318 w 676846"/>
                  <a:gd name="connsiteY134" fmla="*/ 2344 h 22442"/>
                  <a:gd name="connsiteX135" fmla="*/ 635889 w 676846"/>
                  <a:gd name="connsiteY135" fmla="*/ 1868 h 22442"/>
                  <a:gd name="connsiteX136" fmla="*/ 632936 w 676846"/>
                  <a:gd name="connsiteY136" fmla="*/ 1868 h 22442"/>
                  <a:gd name="connsiteX137" fmla="*/ 626840 w 676846"/>
                  <a:gd name="connsiteY137" fmla="*/ 2725 h 22442"/>
                  <a:gd name="connsiteX138" fmla="*/ 626840 w 676846"/>
                  <a:gd name="connsiteY138" fmla="*/ 2725 h 22442"/>
                  <a:gd name="connsiteX139" fmla="*/ 607790 w 676846"/>
                  <a:gd name="connsiteY139" fmla="*/ 2725 h 22442"/>
                  <a:gd name="connsiteX140" fmla="*/ 600361 w 676846"/>
                  <a:gd name="connsiteY140" fmla="*/ 2725 h 22442"/>
                  <a:gd name="connsiteX141" fmla="*/ 599694 w 676846"/>
                  <a:gd name="connsiteY141" fmla="*/ 1582 h 22442"/>
                  <a:gd name="connsiteX142" fmla="*/ 590741 w 676846"/>
                  <a:gd name="connsiteY142" fmla="*/ 1582 h 22442"/>
                  <a:gd name="connsiteX143" fmla="*/ 573595 w 676846"/>
                  <a:gd name="connsiteY143" fmla="*/ 439 h 22442"/>
                  <a:gd name="connsiteX144" fmla="*/ 573595 w 676846"/>
                  <a:gd name="connsiteY144" fmla="*/ 1868 h 22442"/>
                  <a:gd name="connsiteX145" fmla="*/ 563499 w 676846"/>
                  <a:gd name="connsiteY145" fmla="*/ 2820 h 22442"/>
                  <a:gd name="connsiteX146" fmla="*/ 563499 w 676846"/>
                  <a:gd name="connsiteY146" fmla="*/ 4154 h 22442"/>
                  <a:gd name="connsiteX147" fmla="*/ 549497 w 676846"/>
                  <a:gd name="connsiteY147" fmla="*/ 3392 h 22442"/>
                  <a:gd name="connsiteX148" fmla="*/ 552164 w 676846"/>
                  <a:gd name="connsiteY148" fmla="*/ 3392 h 22442"/>
                  <a:gd name="connsiteX149" fmla="*/ 533114 w 676846"/>
                  <a:gd name="connsiteY149" fmla="*/ 3392 h 22442"/>
                  <a:gd name="connsiteX150" fmla="*/ 529590 w 676846"/>
                  <a:gd name="connsiteY150" fmla="*/ 3392 h 22442"/>
                  <a:gd name="connsiteX151" fmla="*/ 529590 w 676846"/>
                  <a:gd name="connsiteY151" fmla="*/ 3392 h 22442"/>
                  <a:gd name="connsiteX152" fmla="*/ 527590 w 676846"/>
                  <a:gd name="connsiteY152" fmla="*/ 2630 h 22442"/>
                  <a:gd name="connsiteX153" fmla="*/ 529304 w 676846"/>
                  <a:gd name="connsiteY153" fmla="*/ 3392 h 22442"/>
                  <a:gd name="connsiteX154" fmla="*/ 524827 w 676846"/>
                  <a:gd name="connsiteY154" fmla="*/ 3868 h 22442"/>
                  <a:gd name="connsiteX155" fmla="*/ 524161 w 676846"/>
                  <a:gd name="connsiteY155" fmla="*/ 2440 h 22442"/>
                  <a:gd name="connsiteX156" fmla="*/ 524161 w 676846"/>
                  <a:gd name="connsiteY156" fmla="*/ 2440 h 22442"/>
                  <a:gd name="connsiteX157" fmla="*/ 523684 w 676846"/>
                  <a:gd name="connsiteY157" fmla="*/ 4154 h 22442"/>
                  <a:gd name="connsiteX158" fmla="*/ 521494 w 676846"/>
                  <a:gd name="connsiteY158" fmla="*/ 5011 h 22442"/>
                  <a:gd name="connsiteX159" fmla="*/ 515398 w 676846"/>
                  <a:gd name="connsiteY159" fmla="*/ 3392 h 22442"/>
                  <a:gd name="connsiteX160" fmla="*/ 505873 w 676846"/>
                  <a:gd name="connsiteY160" fmla="*/ 6726 h 22442"/>
                  <a:gd name="connsiteX161" fmla="*/ 505873 w 676846"/>
                  <a:gd name="connsiteY161" fmla="*/ 6249 h 22442"/>
                  <a:gd name="connsiteX162" fmla="*/ 500539 w 676846"/>
                  <a:gd name="connsiteY162" fmla="*/ 6249 h 22442"/>
                  <a:gd name="connsiteX163" fmla="*/ 499777 w 676846"/>
                  <a:gd name="connsiteY163" fmla="*/ 4440 h 22442"/>
                  <a:gd name="connsiteX164" fmla="*/ 495681 w 676846"/>
                  <a:gd name="connsiteY164" fmla="*/ 6916 h 22442"/>
                  <a:gd name="connsiteX165" fmla="*/ 494728 w 676846"/>
                  <a:gd name="connsiteY165" fmla="*/ 3773 h 22442"/>
                  <a:gd name="connsiteX166" fmla="*/ 485203 w 676846"/>
                  <a:gd name="connsiteY166" fmla="*/ 6726 h 22442"/>
                  <a:gd name="connsiteX167" fmla="*/ 485203 w 676846"/>
                  <a:gd name="connsiteY167" fmla="*/ 5488 h 22442"/>
                  <a:gd name="connsiteX168" fmla="*/ 479584 w 676846"/>
                  <a:gd name="connsiteY168" fmla="*/ 6154 h 22442"/>
                  <a:gd name="connsiteX169" fmla="*/ 449675 w 676846"/>
                  <a:gd name="connsiteY169" fmla="*/ 3773 h 22442"/>
                  <a:gd name="connsiteX170" fmla="*/ 444532 w 676846"/>
                  <a:gd name="connsiteY170" fmla="*/ 4916 h 22442"/>
                  <a:gd name="connsiteX171" fmla="*/ 444532 w 676846"/>
                  <a:gd name="connsiteY171" fmla="*/ 2916 h 22442"/>
                  <a:gd name="connsiteX172" fmla="*/ 433102 w 676846"/>
                  <a:gd name="connsiteY172" fmla="*/ 3868 h 22442"/>
                  <a:gd name="connsiteX173" fmla="*/ 433673 w 676846"/>
                  <a:gd name="connsiteY173" fmla="*/ 2249 h 22442"/>
                  <a:gd name="connsiteX174" fmla="*/ 431483 w 676846"/>
                  <a:gd name="connsiteY174" fmla="*/ 2249 h 22442"/>
                  <a:gd name="connsiteX175" fmla="*/ 433102 w 676846"/>
                  <a:gd name="connsiteY175" fmla="*/ 1201 h 22442"/>
                  <a:gd name="connsiteX176" fmla="*/ 426815 w 676846"/>
                  <a:gd name="connsiteY176" fmla="*/ 6249 h 22442"/>
                  <a:gd name="connsiteX177" fmla="*/ 420815 w 676846"/>
                  <a:gd name="connsiteY177" fmla="*/ 6821 h 22442"/>
                  <a:gd name="connsiteX178" fmla="*/ 421672 w 676846"/>
                  <a:gd name="connsiteY178" fmla="*/ 4916 h 22442"/>
                  <a:gd name="connsiteX179" fmla="*/ 410146 w 676846"/>
                  <a:gd name="connsiteY179" fmla="*/ 5678 h 22442"/>
                  <a:gd name="connsiteX180" fmla="*/ 407003 w 676846"/>
                  <a:gd name="connsiteY180" fmla="*/ 5678 h 22442"/>
                  <a:gd name="connsiteX181" fmla="*/ 398431 w 676846"/>
                  <a:gd name="connsiteY181" fmla="*/ 5678 h 22442"/>
                  <a:gd name="connsiteX182" fmla="*/ 399574 w 676846"/>
                  <a:gd name="connsiteY182" fmla="*/ 5678 h 22442"/>
                  <a:gd name="connsiteX183" fmla="*/ 392811 w 676846"/>
                  <a:gd name="connsiteY183" fmla="*/ 6440 h 22442"/>
                  <a:gd name="connsiteX184" fmla="*/ 392811 w 676846"/>
                  <a:gd name="connsiteY184" fmla="*/ 6440 h 22442"/>
                  <a:gd name="connsiteX185" fmla="*/ 382048 w 676846"/>
                  <a:gd name="connsiteY185" fmla="*/ 5392 h 22442"/>
                  <a:gd name="connsiteX186" fmla="*/ 382524 w 676846"/>
                  <a:gd name="connsiteY186" fmla="*/ 6726 h 22442"/>
                  <a:gd name="connsiteX187" fmla="*/ 371570 w 676846"/>
                  <a:gd name="connsiteY187" fmla="*/ 6154 h 22442"/>
                  <a:gd name="connsiteX188" fmla="*/ 373094 w 676846"/>
                  <a:gd name="connsiteY188" fmla="*/ 6916 h 22442"/>
                  <a:gd name="connsiteX189" fmla="*/ 364141 w 676846"/>
                  <a:gd name="connsiteY189" fmla="*/ 2440 h 22442"/>
                  <a:gd name="connsiteX190" fmla="*/ 365665 w 676846"/>
                  <a:gd name="connsiteY190" fmla="*/ 1868 h 22442"/>
                  <a:gd name="connsiteX191" fmla="*/ 360235 w 676846"/>
                  <a:gd name="connsiteY191" fmla="*/ 4059 h 22442"/>
                  <a:gd name="connsiteX192" fmla="*/ 358235 w 676846"/>
                  <a:gd name="connsiteY192" fmla="*/ 1392 h 22442"/>
                  <a:gd name="connsiteX193" fmla="*/ 344900 w 676846"/>
                  <a:gd name="connsiteY193" fmla="*/ 2725 h 22442"/>
                  <a:gd name="connsiteX194" fmla="*/ 344900 w 676846"/>
                  <a:gd name="connsiteY194" fmla="*/ 4821 h 22442"/>
                  <a:gd name="connsiteX195" fmla="*/ 332994 w 676846"/>
                  <a:gd name="connsiteY195" fmla="*/ 4821 h 22442"/>
                  <a:gd name="connsiteX196" fmla="*/ 332422 w 676846"/>
                  <a:gd name="connsiteY196" fmla="*/ 4249 h 22442"/>
                  <a:gd name="connsiteX197" fmla="*/ 322897 w 676846"/>
                  <a:gd name="connsiteY197" fmla="*/ 6535 h 22442"/>
                  <a:gd name="connsiteX198" fmla="*/ 307276 w 676846"/>
                  <a:gd name="connsiteY198" fmla="*/ 4440 h 22442"/>
                  <a:gd name="connsiteX199" fmla="*/ 299466 w 676846"/>
                  <a:gd name="connsiteY199" fmla="*/ 4440 h 22442"/>
                  <a:gd name="connsiteX200" fmla="*/ 299466 w 676846"/>
                  <a:gd name="connsiteY200" fmla="*/ 4440 h 22442"/>
                  <a:gd name="connsiteX201" fmla="*/ 291084 w 676846"/>
                  <a:gd name="connsiteY201" fmla="*/ 6249 h 22442"/>
                  <a:gd name="connsiteX202" fmla="*/ 291084 w 676846"/>
                  <a:gd name="connsiteY202" fmla="*/ 5297 h 22442"/>
                  <a:gd name="connsiteX203" fmla="*/ 277082 w 676846"/>
                  <a:gd name="connsiteY203" fmla="*/ 6821 h 22442"/>
                  <a:gd name="connsiteX204" fmla="*/ 276416 w 676846"/>
                  <a:gd name="connsiteY204" fmla="*/ 5392 h 22442"/>
                  <a:gd name="connsiteX205" fmla="*/ 258890 w 676846"/>
                  <a:gd name="connsiteY205" fmla="*/ 4821 h 22442"/>
                  <a:gd name="connsiteX206" fmla="*/ 259651 w 676846"/>
                  <a:gd name="connsiteY206" fmla="*/ 4154 h 22442"/>
                  <a:gd name="connsiteX207" fmla="*/ 237553 w 676846"/>
                  <a:gd name="connsiteY207" fmla="*/ 5392 h 22442"/>
                  <a:gd name="connsiteX208" fmla="*/ 232315 w 676846"/>
                  <a:gd name="connsiteY208" fmla="*/ 6726 h 22442"/>
                  <a:gd name="connsiteX209" fmla="*/ 234125 w 676846"/>
                  <a:gd name="connsiteY209" fmla="*/ 9869 h 22442"/>
                  <a:gd name="connsiteX210" fmla="*/ 230410 w 676846"/>
                  <a:gd name="connsiteY210" fmla="*/ 7964 h 22442"/>
                  <a:gd name="connsiteX211" fmla="*/ 230981 w 676846"/>
                  <a:gd name="connsiteY211" fmla="*/ 7964 h 22442"/>
                  <a:gd name="connsiteX212" fmla="*/ 222694 w 676846"/>
                  <a:gd name="connsiteY212" fmla="*/ 5107 h 22442"/>
                  <a:gd name="connsiteX213" fmla="*/ 183547 w 676846"/>
                  <a:gd name="connsiteY213" fmla="*/ 3582 h 22442"/>
                  <a:gd name="connsiteX214" fmla="*/ 184975 w 676846"/>
                  <a:gd name="connsiteY214" fmla="*/ 5773 h 22442"/>
                  <a:gd name="connsiteX215" fmla="*/ 180594 w 676846"/>
                  <a:gd name="connsiteY215" fmla="*/ 5773 h 22442"/>
                  <a:gd name="connsiteX216" fmla="*/ 182213 w 676846"/>
                  <a:gd name="connsiteY216" fmla="*/ 4154 h 22442"/>
                  <a:gd name="connsiteX217" fmla="*/ 176879 w 676846"/>
                  <a:gd name="connsiteY217" fmla="*/ 5583 h 22442"/>
                  <a:gd name="connsiteX218" fmla="*/ 176879 w 676846"/>
                  <a:gd name="connsiteY218" fmla="*/ 3106 h 22442"/>
                  <a:gd name="connsiteX219" fmla="*/ 174308 w 676846"/>
                  <a:gd name="connsiteY219" fmla="*/ 3106 h 22442"/>
                  <a:gd name="connsiteX220" fmla="*/ 174879 w 676846"/>
                  <a:gd name="connsiteY220" fmla="*/ 3106 h 22442"/>
                  <a:gd name="connsiteX221" fmla="*/ 168878 w 676846"/>
                  <a:gd name="connsiteY221" fmla="*/ 4821 h 22442"/>
                  <a:gd name="connsiteX222" fmla="*/ 166687 w 676846"/>
                  <a:gd name="connsiteY222" fmla="*/ 3392 h 22442"/>
                  <a:gd name="connsiteX223" fmla="*/ 165259 w 676846"/>
                  <a:gd name="connsiteY223" fmla="*/ 3392 h 22442"/>
                  <a:gd name="connsiteX224" fmla="*/ 159734 w 676846"/>
                  <a:gd name="connsiteY224" fmla="*/ 3392 h 22442"/>
                  <a:gd name="connsiteX225" fmla="*/ 161925 w 676846"/>
                  <a:gd name="connsiteY225" fmla="*/ 5011 h 22442"/>
                  <a:gd name="connsiteX226" fmla="*/ 159353 w 676846"/>
                  <a:gd name="connsiteY226" fmla="*/ 6821 h 22442"/>
                  <a:gd name="connsiteX227" fmla="*/ 136398 w 676846"/>
                  <a:gd name="connsiteY227" fmla="*/ 4916 h 22442"/>
                  <a:gd name="connsiteX228" fmla="*/ 125349 w 676846"/>
                  <a:gd name="connsiteY228" fmla="*/ 5964 h 22442"/>
                  <a:gd name="connsiteX229" fmla="*/ 123444 w 676846"/>
                  <a:gd name="connsiteY229" fmla="*/ 7964 h 22442"/>
                  <a:gd name="connsiteX230" fmla="*/ 113919 w 676846"/>
                  <a:gd name="connsiteY230" fmla="*/ 3487 h 22442"/>
                  <a:gd name="connsiteX231" fmla="*/ 107728 w 676846"/>
                  <a:gd name="connsiteY231" fmla="*/ 6535 h 22442"/>
                  <a:gd name="connsiteX232" fmla="*/ 105251 w 676846"/>
                  <a:gd name="connsiteY232" fmla="*/ 4154 h 22442"/>
                  <a:gd name="connsiteX233" fmla="*/ 80581 w 676846"/>
                  <a:gd name="connsiteY233" fmla="*/ 4154 h 22442"/>
                  <a:gd name="connsiteX234" fmla="*/ 80010 w 676846"/>
                  <a:gd name="connsiteY234" fmla="*/ 6249 h 22442"/>
                  <a:gd name="connsiteX235" fmla="*/ 75343 w 676846"/>
                  <a:gd name="connsiteY235" fmla="*/ 3678 h 22442"/>
                  <a:gd name="connsiteX236" fmla="*/ 70485 w 676846"/>
                  <a:gd name="connsiteY236" fmla="*/ 4821 h 22442"/>
                  <a:gd name="connsiteX237" fmla="*/ 70485 w 676846"/>
                  <a:gd name="connsiteY237" fmla="*/ 6059 h 22442"/>
                  <a:gd name="connsiteX238" fmla="*/ 17240 w 676846"/>
                  <a:gd name="connsiteY238" fmla="*/ 3487 h 22442"/>
                  <a:gd name="connsiteX239" fmla="*/ 16192 w 676846"/>
                  <a:gd name="connsiteY239" fmla="*/ 4535 h 22442"/>
                  <a:gd name="connsiteX240" fmla="*/ 16192 w 676846"/>
                  <a:gd name="connsiteY240" fmla="*/ 6535 h 22442"/>
                  <a:gd name="connsiteX241" fmla="*/ 8763 w 676846"/>
                  <a:gd name="connsiteY241" fmla="*/ 4630 h 22442"/>
                  <a:gd name="connsiteX242" fmla="*/ 0 w 676846"/>
                  <a:gd name="connsiteY242" fmla="*/ 6631 h 22442"/>
                  <a:gd name="connsiteX243" fmla="*/ 2381 w 676846"/>
                  <a:gd name="connsiteY243" fmla="*/ 6631 h 22442"/>
                  <a:gd name="connsiteX244" fmla="*/ 6286 w 676846"/>
                  <a:gd name="connsiteY244" fmla="*/ 14346 h 22442"/>
                  <a:gd name="connsiteX245" fmla="*/ 21241 w 676846"/>
                  <a:gd name="connsiteY245" fmla="*/ 14346 h 22442"/>
                  <a:gd name="connsiteX246" fmla="*/ 21241 w 676846"/>
                  <a:gd name="connsiteY246" fmla="*/ 15870 h 22442"/>
                  <a:gd name="connsiteX247" fmla="*/ 27622 w 676846"/>
                  <a:gd name="connsiteY247" fmla="*/ 15013 h 22442"/>
                  <a:gd name="connsiteX248" fmla="*/ 27622 w 676846"/>
                  <a:gd name="connsiteY248" fmla="*/ 15013 h 22442"/>
                  <a:gd name="connsiteX249" fmla="*/ 50959 w 676846"/>
                  <a:gd name="connsiteY249" fmla="*/ 16632 h 22442"/>
                  <a:gd name="connsiteX250" fmla="*/ 50197 w 676846"/>
                  <a:gd name="connsiteY250" fmla="*/ 15298 h 22442"/>
                  <a:gd name="connsiteX251" fmla="*/ 53911 w 676846"/>
                  <a:gd name="connsiteY251" fmla="*/ 16251 h 22442"/>
                  <a:gd name="connsiteX252" fmla="*/ 50006 w 676846"/>
                  <a:gd name="connsiteY252" fmla="*/ 13774 h 22442"/>
                  <a:gd name="connsiteX253" fmla="*/ 67532 w 676846"/>
                  <a:gd name="connsiteY253" fmla="*/ 17013 h 22442"/>
                  <a:gd name="connsiteX254" fmla="*/ 69913 w 676846"/>
                  <a:gd name="connsiteY254" fmla="*/ 15489 h 22442"/>
                  <a:gd name="connsiteX255" fmla="*/ 70866 w 676846"/>
                  <a:gd name="connsiteY255" fmla="*/ 16346 h 22442"/>
                  <a:gd name="connsiteX256" fmla="*/ 71723 w 676846"/>
                  <a:gd name="connsiteY256" fmla="*/ 15203 h 22442"/>
                  <a:gd name="connsiteX257" fmla="*/ 75152 w 676846"/>
                  <a:gd name="connsiteY257" fmla="*/ 17203 h 22442"/>
                  <a:gd name="connsiteX258" fmla="*/ 72961 w 676846"/>
                  <a:gd name="connsiteY258" fmla="*/ 17203 h 22442"/>
                  <a:gd name="connsiteX259" fmla="*/ 82486 w 676846"/>
                  <a:gd name="connsiteY259" fmla="*/ 17203 h 22442"/>
                  <a:gd name="connsiteX260" fmla="*/ 79248 w 676846"/>
                  <a:gd name="connsiteY260" fmla="*/ 16632 h 22442"/>
                  <a:gd name="connsiteX261" fmla="*/ 108775 w 676846"/>
                  <a:gd name="connsiteY261" fmla="*/ 15203 h 22442"/>
                  <a:gd name="connsiteX262" fmla="*/ 108013 w 676846"/>
                  <a:gd name="connsiteY262" fmla="*/ 14536 h 22442"/>
                  <a:gd name="connsiteX263" fmla="*/ 120967 w 676846"/>
                  <a:gd name="connsiteY263" fmla="*/ 14536 h 22442"/>
                  <a:gd name="connsiteX264" fmla="*/ 120967 w 676846"/>
                  <a:gd name="connsiteY264" fmla="*/ 14536 h 22442"/>
                  <a:gd name="connsiteX265" fmla="*/ 126492 w 676846"/>
                  <a:gd name="connsiteY265" fmla="*/ 13584 h 22442"/>
                  <a:gd name="connsiteX266" fmla="*/ 127540 w 676846"/>
                  <a:gd name="connsiteY266" fmla="*/ 15965 h 22442"/>
                  <a:gd name="connsiteX267" fmla="*/ 136112 w 676846"/>
                  <a:gd name="connsiteY267" fmla="*/ 12441 h 22442"/>
                  <a:gd name="connsiteX268" fmla="*/ 137255 w 676846"/>
                  <a:gd name="connsiteY268" fmla="*/ 13584 h 22442"/>
                  <a:gd name="connsiteX269" fmla="*/ 142780 w 676846"/>
                  <a:gd name="connsiteY269" fmla="*/ 11774 h 22442"/>
                  <a:gd name="connsiteX270" fmla="*/ 141732 w 676846"/>
                  <a:gd name="connsiteY270" fmla="*/ 14632 h 22442"/>
                  <a:gd name="connsiteX271" fmla="*/ 156972 w 676846"/>
                  <a:gd name="connsiteY271" fmla="*/ 15774 h 22442"/>
                  <a:gd name="connsiteX272" fmla="*/ 152209 w 676846"/>
                  <a:gd name="connsiteY272" fmla="*/ 13393 h 22442"/>
                  <a:gd name="connsiteX273" fmla="*/ 157639 w 676846"/>
                  <a:gd name="connsiteY273" fmla="*/ 11488 h 22442"/>
                  <a:gd name="connsiteX274" fmla="*/ 168211 w 676846"/>
                  <a:gd name="connsiteY274" fmla="*/ 15298 h 22442"/>
                  <a:gd name="connsiteX275" fmla="*/ 166973 w 676846"/>
                  <a:gd name="connsiteY275" fmla="*/ 15298 h 22442"/>
                  <a:gd name="connsiteX276" fmla="*/ 174498 w 676846"/>
                  <a:gd name="connsiteY276" fmla="*/ 15298 h 22442"/>
                  <a:gd name="connsiteX277" fmla="*/ 178689 w 676846"/>
                  <a:gd name="connsiteY277" fmla="*/ 13107 h 22442"/>
                  <a:gd name="connsiteX278" fmla="*/ 172879 w 676846"/>
                  <a:gd name="connsiteY278" fmla="*/ 13584 h 22442"/>
                  <a:gd name="connsiteX279" fmla="*/ 184690 w 676846"/>
                  <a:gd name="connsiteY279" fmla="*/ 11584 h 22442"/>
                  <a:gd name="connsiteX280" fmla="*/ 181546 w 676846"/>
                  <a:gd name="connsiteY280" fmla="*/ 13012 h 22442"/>
                  <a:gd name="connsiteX281" fmla="*/ 186214 w 676846"/>
                  <a:gd name="connsiteY281" fmla="*/ 13012 h 22442"/>
                  <a:gd name="connsiteX282" fmla="*/ 175641 w 676846"/>
                  <a:gd name="connsiteY282" fmla="*/ 15298 h 22442"/>
                  <a:gd name="connsiteX283" fmla="*/ 180594 w 676846"/>
                  <a:gd name="connsiteY283" fmla="*/ 16156 h 22442"/>
                  <a:gd name="connsiteX284" fmla="*/ 191071 w 676846"/>
                  <a:gd name="connsiteY284" fmla="*/ 14060 h 22442"/>
                  <a:gd name="connsiteX285" fmla="*/ 191071 w 676846"/>
                  <a:gd name="connsiteY285" fmla="*/ 15489 h 22442"/>
                  <a:gd name="connsiteX286" fmla="*/ 194405 w 676846"/>
                  <a:gd name="connsiteY286" fmla="*/ 14632 h 22442"/>
                  <a:gd name="connsiteX287" fmla="*/ 192119 w 676846"/>
                  <a:gd name="connsiteY287" fmla="*/ 16441 h 22442"/>
                  <a:gd name="connsiteX288" fmla="*/ 202120 w 676846"/>
                  <a:gd name="connsiteY288" fmla="*/ 16918 h 22442"/>
                  <a:gd name="connsiteX289" fmla="*/ 197644 w 676846"/>
                  <a:gd name="connsiteY289" fmla="*/ 14251 h 22442"/>
                  <a:gd name="connsiteX290" fmla="*/ 212122 w 676846"/>
                  <a:gd name="connsiteY290" fmla="*/ 17203 h 22442"/>
                  <a:gd name="connsiteX291" fmla="*/ 209264 w 676846"/>
                  <a:gd name="connsiteY291" fmla="*/ 15774 h 22442"/>
                  <a:gd name="connsiteX292" fmla="*/ 214693 w 676846"/>
                  <a:gd name="connsiteY292" fmla="*/ 17298 h 22442"/>
                  <a:gd name="connsiteX293" fmla="*/ 216408 w 676846"/>
                  <a:gd name="connsiteY293" fmla="*/ 15013 h 22442"/>
                  <a:gd name="connsiteX294" fmla="*/ 222313 w 676846"/>
                  <a:gd name="connsiteY294" fmla="*/ 13774 h 22442"/>
                  <a:gd name="connsiteX295" fmla="*/ 222313 w 676846"/>
                  <a:gd name="connsiteY295" fmla="*/ 15203 h 22442"/>
                  <a:gd name="connsiteX296" fmla="*/ 230791 w 676846"/>
                  <a:gd name="connsiteY296" fmla="*/ 13298 h 22442"/>
                  <a:gd name="connsiteX297" fmla="*/ 228028 w 676846"/>
                  <a:gd name="connsiteY297" fmla="*/ 15298 h 22442"/>
                  <a:gd name="connsiteX298" fmla="*/ 231362 w 676846"/>
                  <a:gd name="connsiteY298" fmla="*/ 14822 h 22442"/>
                  <a:gd name="connsiteX299" fmla="*/ 230695 w 676846"/>
                  <a:gd name="connsiteY299" fmla="*/ 16441 h 22442"/>
                  <a:gd name="connsiteX300" fmla="*/ 239173 w 676846"/>
                  <a:gd name="connsiteY300" fmla="*/ 16441 h 22442"/>
                  <a:gd name="connsiteX301" fmla="*/ 242887 w 676846"/>
                  <a:gd name="connsiteY301" fmla="*/ 13869 h 22442"/>
                  <a:gd name="connsiteX302" fmla="*/ 246221 w 676846"/>
                  <a:gd name="connsiteY302" fmla="*/ 15013 h 22442"/>
                  <a:gd name="connsiteX303" fmla="*/ 242030 w 676846"/>
                  <a:gd name="connsiteY303" fmla="*/ 15679 h 22442"/>
                  <a:gd name="connsiteX304" fmla="*/ 240792 w 676846"/>
                  <a:gd name="connsiteY304" fmla="*/ 17013 h 22442"/>
                  <a:gd name="connsiteX305" fmla="*/ 248412 w 676846"/>
                  <a:gd name="connsiteY305" fmla="*/ 17013 h 22442"/>
                  <a:gd name="connsiteX306" fmla="*/ 246602 w 676846"/>
                  <a:gd name="connsiteY306" fmla="*/ 17013 h 22442"/>
                  <a:gd name="connsiteX307" fmla="*/ 253175 w 676846"/>
                  <a:gd name="connsiteY307" fmla="*/ 15013 h 22442"/>
                  <a:gd name="connsiteX308" fmla="*/ 252603 w 676846"/>
                  <a:gd name="connsiteY308" fmla="*/ 16441 h 22442"/>
                  <a:gd name="connsiteX309" fmla="*/ 256794 w 676846"/>
                  <a:gd name="connsiteY309" fmla="*/ 15489 h 22442"/>
                  <a:gd name="connsiteX310" fmla="*/ 253651 w 676846"/>
                  <a:gd name="connsiteY310" fmla="*/ 18346 h 22442"/>
                  <a:gd name="connsiteX311" fmla="*/ 259937 w 676846"/>
                  <a:gd name="connsiteY311" fmla="*/ 17108 h 22442"/>
                  <a:gd name="connsiteX312" fmla="*/ 262318 w 676846"/>
                  <a:gd name="connsiteY312" fmla="*/ 18823 h 22442"/>
                  <a:gd name="connsiteX313" fmla="*/ 275558 w 676846"/>
                  <a:gd name="connsiteY313" fmla="*/ 17489 h 22442"/>
                  <a:gd name="connsiteX314" fmla="*/ 277273 w 676846"/>
                  <a:gd name="connsiteY314" fmla="*/ 16918 h 22442"/>
                  <a:gd name="connsiteX315" fmla="*/ 290608 w 676846"/>
                  <a:gd name="connsiteY315" fmla="*/ 16918 h 22442"/>
                  <a:gd name="connsiteX316" fmla="*/ 293465 w 676846"/>
                  <a:gd name="connsiteY316" fmla="*/ 19013 h 22442"/>
                  <a:gd name="connsiteX317" fmla="*/ 296227 w 676846"/>
                  <a:gd name="connsiteY317" fmla="*/ 15584 h 22442"/>
                  <a:gd name="connsiteX318" fmla="*/ 299657 w 676846"/>
                  <a:gd name="connsiteY318" fmla="*/ 17965 h 22442"/>
                  <a:gd name="connsiteX319" fmla="*/ 310515 w 676846"/>
                  <a:gd name="connsiteY319" fmla="*/ 16441 h 22442"/>
                  <a:gd name="connsiteX320" fmla="*/ 304419 w 676846"/>
                  <a:gd name="connsiteY320" fmla="*/ 18441 h 22442"/>
                  <a:gd name="connsiteX321" fmla="*/ 354044 w 676846"/>
                  <a:gd name="connsiteY321" fmla="*/ 17489 h 22442"/>
                  <a:gd name="connsiteX322" fmla="*/ 350520 w 676846"/>
                  <a:gd name="connsiteY322" fmla="*/ 17489 h 22442"/>
                  <a:gd name="connsiteX323" fmla="*/ 354044 w 676846"/>
                  <a:gd name="connsiteY323" fmla="*/ 17489 h 22442"/>
                  <a:gd name="connsiteX324" fmla="*/ 429577 w 676846"/>
                  <a:gd name="connsiteY324" fmla="*/ 14155 h 22442"/>
                  <a:gd name="connsiteX325" fmla="*/ 426529 w 676846"/>
                  <a:gd name="connsiteY325" fmla="*/ 14155 h 22442"/>
                  <a:gd name="connsiteX326" fmla="*/ 429577 w 676846"/>
                  <a:gd name="connsiteY326" fmla="*/ 14155 h 22442"/>
                  <a:gd name="connsiteX327" fmla="*/ 639985 w 676846"/>
                  <a:gd name="connsiteY327" fmla="*/ 4630 h 22442"/>
                  <a:gd name="connsiteX328" fmla="*/ 639985 w 676846"/>
                  <a:gd name="connsiteY328" fmla="*/ 4630 h 22442"/>
                  <a:gd name="connsiteX329" fmla="*/ 639985 w 676846"/>
                  <a:gd name="connsiteY329" fmla="*/ 4249 h 22442"/>
                  <a:gd name="connsiteX330" fmla="*/ 644461 w 676846"/>
                  <a:gd name="connsiteY330" fmla="*/ 5297 h 22442"/>
                  <a:gd name="connsiteX331" fmla="*/ 644461 w 676846"/>
                  <a:gd name="connsiteY331" fmla="*/ 4726 h 22442"/>
                  <a:gd name="connsiteX332" fmla="*/ 641985 w 676846"/>
                  <a:gd name="connsiteY332" fmla="*/ 4726 h 22442"/>
                  <a:gd name="connsiteX333" fmla="*/ 644461 w 676846"/>
                  <a:gd name="connsiteY333" fmla="*/ 4916 h 22442"/>
                  <a:gd name="connsiteX334" fmla="*/ 165544 w 676846"/>
                  <a:gd name="connsiteY334" fmla="*/ 5869 h 22442"/>
                  <a:gd name="connsiteX335" fmla="*/ 166402 w 676846"/>
                  <a:gd name="connsiteY335" fmla="*/ 5869 h 22442"/>
                  <a:gd name="connsiteX336" fmla="*/ 165544 w 676846"/>
                  <a:gd name="connsiteY336" fmla="*/ 5488 h 2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76846" h="22442">
                    <a:moveTo>
                      <a:pt x="304419" y="18441"/>
                    </a:moveTo>
                    <a:lnTo>
                      <a:pt x="307753" y="19585"/>
                    </a:lnTo>
                    <a:cubicBezTo>
                      <a:pt x="303657" y="21394"/>
                      <a:pt x="300800" y="20823"/>
                      <a:pt x="303943" y="22442"/>
                    </a:cubicBezTo>
                    <a:cubicBezTo>
                      <a:pt x="304419" y="18441"/>
                      <a:pt x="316801" y="22442"/>
                      <a:pt x="317278" y="18061"/>
                    </a:cubicBezTo>
                    <a:lnTo>
                      <a:pt x="319468" y="18823"/>
                    </a:lnTo>
                    <a:lnTo>
                      <a:pt x="318135" y="18823"/>
                    </a:lnTo>
                    <a:cubicBezTo>
                      <a:pt x="322421" y="20728"/>
                      <a:pt x="321278" y="15965"/>
                      <a:pt x="326803" y="16536"/>
                    </a:cubicBezTo>
                    <a:cubicBezTo>
                      <a:pt x="328708" y="16536"/>
                      <a:pt x="330041" y="17394"/>
                      <a:pt x="328708" y="17870"/>
                    </a:cubicBezTo>
                    <a:lnTo>
                      <a:pt x="332994" y="16918"/>
                    </a:lnTo>
                    <a:cubicBezTo>
                      <a:pt x="334232" y="16918"/>
                      <a:pt x="333946" y="17680"/>
                      <a:pt x="332994" y="17584"/>
                    </a:cubicBezTo>
                    <a:lnTo>
                      <a:pt x="339471" y="17584"/>
                    </a:lnTo>
                    <a:lnTo>
                      <a:pt x="339471" y="17584"/>
                    </a:lnTo>
                    <a:cubicBezTo>
                      <a:pt x="340747" y="16803"/>
                      <a:pt x="342081" y="16137"/>
                      <a:pt x="343471" y="15584"/>
                    </a:cubicBezTo>
                    <a:cubicBezTo>
                      <a:pt x="345186" y="16156"/>
                      <a:pt x="342709" y="15584"/>
                      <a:pt x="343471" y="16441"/>
                    </a:cubicBezTo>
                    <a:lnTo>
                      <a:pt x="347091" y="15489"/>
                    </a:lnTo>
                    <a:cubicBezTo>
                      <a:pt x="348520" y="16536"/>
                      <a:pt x="345567" y="17584"/>
                      <a:pt x="343091" y="17394"/>
                    </a:cubicBezTo>
                    <a:cubicBezTo>
                      <a:pt x="346424" y="21394"/>
                      <a:pt x="346043" y="16441"/>
                      <a:pt x="353377" y="18727"/>
                    </a:cubicBezTo>
                    <a:lnTo>
                      <a:pt x="349949" y="18727"/>
                    </a:lnTo>
                    <a:cubicBezTo>
                      <a:pt x="352139" y="21013"/>
                      <a:pt x="354806" y="20156"/>
                      <a:pt x="358616" y="21585"/>
                    </a:cubicBezTo>
                    <a:cubicBezTo>
                      <a:pt x="357759" y="20823"/>
                      <a:pt x="350901" y="18061"/>
                      <a:pt x="354806" y="17108"/>
                    </a:cubicBezTo>
                    <a:cubicBezTo>
                      <a:pt x="356321" y="17603"/>
                      <a:pt x="357959" y="17603"/>
                      <a:pt x="359474" y="17108"/>
                    </a:cubicBezTo>
                    <a:cubicBezTo>
                      <a:pt x="359474" y="18537"/>
                      <a:pt x="361569" y="18156"/>
                      <a:pt x="364141" y="18061"/>
                    </a:cubicBezTo>
                    <a:lnTo>
                      <a:pt x="364141" y="19965"/>
                    </a:lnTo>
                    <a:cubicBezTo>
                      <a:pt x="366998" y="19394"/>
                      <a:pt x="366712" y="18441"/>
                      <a:pt x="368332" y="17584"/>
                    </a:cubicBezTo>
                    <a:cubicBezTo>
                      <a:pt x="370284" y="17451"/>
                      <a:pt x="372104" y="18613"/>
                      <a:pt x="372809" y="20442"/>
                    </a:cubicBezTo>
                    <a:cubicBezTo>
                      <a:pt x="377857" y="20442"/>
                      <a:pt x="369379" y="18156"/>
                      <a:pt x="375285" y="17775"/>
                    </a:cubicBezTo>
                    <a:cubicBezTo>
                      <a:pt x="378933" y="18175"/>
                      <a:pt x="382638" y="17822"/>
                      <a:pt x="386143" y="16727"/>
                    </a:cubicBezTo>
                    <a:cubicBezTo>
                      <a:pt x="389001" y="17394"/>
                      <a:pt x="386143" y="17870"/>
                      <a:pt x="386715" y="18346"/>
                    </a:cubicBezTo>
                    <a:lnTo>
                      <a:pt x="389287" y="16918"/>
                    </a:lnTo>
                    <a:cubicBezTo>
                      <a:pt x="389858" y="16918"/>
                      <a:pt x="389287" y="16918"/>
                      <a:pt x="389287" y="17584"/>
                    </a:cubicBezTo>
                    <a:cubicBezTo>
                      <a:pt x="391477" y="17013"/>
                      <a:pt x="389287" y="15774"/>
                      <a:pt x="392811" y="15203"/>
                    </a:cubicBezTo>
                    <a:cubicBezTo>
                      <a:pt x="393763" y="13203"/>
                      <a:pt x="399859" y="18251"/>
                      <a:pt x="404050" y="15870"/>
                    </a:cubicBezTo>
                    <a:cubicBezTo>
                      <a:pt x="405098" y="16441"/>
                      <a:pt x="403574" y="17108"/>
                      <a:pt x="404050" y="17775"/>
                    </a:cubicBezTo>
                    <a:cubicBezTo>
                      <a:pt x="407337" y="17089"/>
                      <a:pt x="410527" y="16032"/>
                      <a:pt x="413575" y="14632"/>
                    </a:cubicBezTo>
                    <a:lnTo>
                      <a:pt x="417576" y="15870"/>
                    </a:lnTo>
                    <a:cubicBezTo>
                      <a:pt x="414623" y="14441"/>
                      <a:pt x="418433" y="12727"/>
                      <a:pt x="421767" y="11393"/>
                    </a:cubicBezTo>
                    <a:lnTo>
                      <a:pt x="419195" y="9869"/>
                    </a:lnTo>
                    <a:lnTo>
                      <a:pt x="424434" y="8821"/>
                    </a:lnTo>
                    <a:cubicBezTo>
                      <a:pt x="425101" y="8821"/>
                      <a:pt x="424434" y="9774"/>
                      <a:pt x="423672" y="10536"/>
                    </a:cubicBezTo>
                    <a:lnTo>
                      <a:pt x="424720" y="10536"/>
                    </a:lnTo>
                    <a:cubicBezTo>
                      <a:pt x="426529" y="11203"/>
                      <a:pt x="425577" y="12250"/>
                      <a:pt x="424243" y="13298"/>
                    </a:cubicBezTo>
                    <a:lnTo>
                      <a:pt x="422338" y="12155"/>
                    </a:lnTo>
                    <a:cubicBezTo>
                      <a:pt x="421005" y="13298"/>
                      <a:pt x="419767" y="14536"/>
                      <a:pt x="420052" y="15679"/>
                    </a:cubicBezTo>
                    <a:cubicBezTo>
                      <a:pt x="420595" y="15403"/>
                      <a:pt x="421167" y="15213"/>
                      <a:pt x="421767" y="15108"/>
                    </a:cubicBezTo>
                    <a:cubicBezTo>
                      <a:pt x="421767" y="15108"/>
                      <a:pt x="421195" y="15774"/>
                      <a:pt x="421767" y="15965"/>
                    </a:cubicBezTo>
                    <a:cubicBezTo>
                      <a:pt x="422338" y="16156"/>
                      <a:pt x="422529" y="15965"/>
                      <a:pt x="423386" y="15203"/>
                    </a:cubicBezTo>
                    <a:lnTo>
                      <a:pt x="424625" y="17298"/>
                    </a:lnTo>
                    <a:lnTo>
                      <a:pt x="424625" y="16441"/>
                    </a:lnTo>
                    <a:lnTo>
                      <a:pt x="431483" y="17775"/>
                    </a:lnTo>
                    <a:cubicBezTo>
                      <a:pt x="436797" y="14784"/>
                      <a:pt x="442608" y="12755"/>
                      <a:pt x="448627" y="11774"/>
                    </a:cubicBezTo>
                    <a:cubicBezTo>
                      <a:pt x="446722" y="13298"/>
                      <a:pt x="448627" y="14251"/>
                      <a:pt x="448151" y="16060"/>
                    </a:cubicBezTo>
                    <a:cubicBezTo>
                      <a:pt x="445960" y="14155"/>
                      <a:pt x="442055" y="16822"/>
                      <a:pt x="437959" y="16060"/>
                    </a:cubicBezTo>
                    <a:cubicBezTo>
                      <a:pt x="440055" y="16060"/>
                      <a:pt x="439579" y="17203"/>
                      <a:pt x="439102" y="17489"/>
                    </a:cubicBezTo>
                    <a:lnTo>
                      <a:pt x="446342" y="15679"/>
                    </a:lnTo>
                    <a:cubicBezTo>
                      <a:pt x="446342" y="17203"/>
                      <a:pt x="447866" y="16822"/>
                      <a:pt x="449770" y="17394"/>
                    </a:cubicBezTo>
                    <a:cubicBezTo>
                      <a:pt x="448342" y="14536"/>
                      <a:pt x="455200" y="15489"/>
                      <a:pt x="458152" y="14632"/>
                    </a:cubicBezTo>
                    <a:cubicBezTo>
                      <a:pt x="458152" y="15584"/>
                      <a:pt x="457676" y="16536"/>
                      <a:pt x="454057" y="16346"/>
                    </a:cubicBezTo>
                    <a:cubicBezTo>
                      <a:pt x="458057" y="18537"/>
                      <a:pt x="459200" y="12917"/>
                      <a:pt x="463105" y="14727"/>
                    </a:cubicBezTo>
                    <a:cubicBezTo>
                      <a:pt x="462248" y="14727"/>
                      <a:pt x="461772" y="14727"/>
                      <a:pt x="461391" y="14727"/>
                    </a:cubicBezTo>
                    <a:cubicBezTo>
                      <a:pt x="463486" y="13869"/>
                      <a:pt x="468440" y="14727"/>
                      <a:pt x="467296" y="15394"/>
                    </a:cubicBezTo>
                    <a:lnTo>
                      <a:pt x="466439" y="15394"/>
                    </a:lnTo>
                    <a:cubicBezTo>
                      <a:pt x="472250" y="15394"/>
                      <a:pt x="484251" y="15394"/>
                      <a:pt x="485489" y="12917"/>
                    </a:cubicBezTo>
                    <a:cubicBezTo>
                      <a:pt x="485289" y="14146"/>
                      <a:pt x="484899" y="15327"/>
                      <a:pt x="484346" y="16441"/>
                    </a:cubicBezTo>
                    <a:lnTo>
                      <a:pt x="494824" y="8059"/>
                    </a:lnTo>
                    <a:cubicBezTo>
                      <a:pt x="493871" y="10155"/>
                      <a:pt x="497395" y="15298"/>
                      <a:pt x="492538" y="16441"/>
                    </a:cubicBezTo>
                    <a:cubicBezTo>
                      <a:pt x="494538" y="16975"/>
                      <a:pt x="496634" y="16975"/>
                      <a:pt x="498634" y="16441"/>
                    </a:cubicBezTo>
                    <a:cubicBezTo>
                      <a:pt x="497681" y="16441"/>
                      <a:pt x="496252" y="13393"/>
                      <a:pt x="497586" y="13203"/>
                    </a:cubicBezTo>
                    <a:cubicBezTo>
                      <a:pt x="499710" y="14603"/>
                      <a:pt x="502015" y="15689"/>
                      <a:pt x="504444" y="16441"/>
                    </a:cubicBezTo>
                    <a:cubicBezTo>
                      <a:pt x="503015" y="16441"/>
                      <a:pt x="504444" y="12631"/>
                      <a:pt x="506825" y="12822"/>
                    </a:cubicBezTo>
                    <a:cubicBezTo>
                      <a:pt x="506825" y="13298"/>
                      <a:pt x="506825" y="16060"/>
                      <a:pt x="506254" y="16441"/>
                    </a:cubicBezTo>
                    <a:lnTo>
                      <a:pt x="511778" y="13107"/>
                    </a:lnTo>
                    <a:cubicBezTo>
                      <a:pt x="510445" y="13774"/>
                      <a:pt x="511778" y="15965"/>
                      <a:pt x="512826" y="16822"/>
                    </a:cubicBezTo>
                    <a:cubicBezTo>
                      <a:pt x="512254" y="16251"/>
                      <a:pt x="517684" y="16822"/>
                      <a:pt x="519208" y="16822"/>
                    </a:cubicBezTo>
                    <a:lnTo>
                      <a:pt x="516826" y="16060"/>
                    </a:lnTo>
                    <a:cubicBezTo>
                      <a:pt x="523113" y="16536"/>
                      <a:pt x="523018" y="11393"/>
                      <a:pt x="529304" y="11584"/>
                    </a:cubicBezTo>
                    <a:cubicBezTo>
                      <a:pt x="528542" y="12250"/>
                      <a:pt x="527399" y="15774"/>
                      <a:pt x="530638" y="16156"/>
                    </a:cubicBezTo>
                    <a:cubicBezTo>
                      <a:pt x="533657" y="11907"/>
                      <a:pt x="537820" y="8602"/>
                      <a:pt x="542639" y="6631"/>
                    </a:cubicBezTo>
                    <a:lnTo>
                      <a:pt x="543782" y="7583"/>
                    </a:lnTo>
                    <a:lnTo>
                      <a:pt x="548068" y="7202"/>
                    </a:lnTo>
                    <a:cubicBezTo>
                      <a:pt x="543706" y="10888"/>
                      <a:pt x="538943" y="14079"/>
                      <a:pt x="533876" y="16727"/>
                    </a:cubicBezTo>
                    <a:cubicBezTo>
                      <a:pt x="536258" y="17489"/>
                      <a:pt x="534543" y="17870"/>
                      <a:pt x="538162" y="17775"/>
                    </a:cubicBezTo>
                    <a:cubicBezTo>
                      <a:pt x="539401" y="18727"/>
                      <a:pt x="536162" y="19203"/>
                      <a:pt x="535115" y="19203"/>
                    </a:cubicBezTo>
                    <a:lnTo>
                      <a:pt x="543401" y="19870"/>
                    </a:lnTo>
                    <a:cubicBezTo>
                      <a:pt x="543401" y="17870"/>
                      <a:pt x="549688" y="17870"/>
                      <a:pt x="549402" y="16251"/>
                    </a:cubicBezTo>
                    <a:lnTo>
                      <a:pt x="540449" y="18251"/>
                    </a:lnTo>
                    <a:cubicBezTo>
                      <a:pt x="540449" y="16251"/>
                      <a:pt x="545592" y="12631"/>
                      <a:pt x="551497" y="13012"/>
                    </a:cubicBezTo>
                    <a:cubicBezTo>
                      <a:pt x="552926" y="13774"/>
                      <a:pt x="550354" y="16536"/>
                      <a:pt x="550450" y="17203"/>
                    </a:cubicBezTo>
                    <a:cubicBezTo>
                      <a:pt x="552374" y="16375"/>
                      <a:pt x="554469" y="16079"/>
                      <a:pt x="556546" y="16346"/>
                    </a:cubicBezTo>
                    <a:lnTo>
                      <a:pt x="554069" y="17394"/>
                    </a:lnTo>
                    <a:cubicBezTo>
                      <a:pt x="557403" y="18156"/>
                      <a:pt x="559403" y="14822"/>
                      <a:pt x="563594" y="16632"/>
                    </a:cubicBezTo>
                    <a:cubicBezTo>
                      <a:pt x="564928" y="16632"/>
                      <a:pt x="567690" y="19203"/>
                      <a:pt x="567880" y="18061"/>
                    </a:cubicBezTo>
                    <a:cubicBezTo>
                      <a:pt x="565718" y="14860"/>
                      <a:pt x="565290" y="10783"/>
                      <a:pt x="566737" y="7202"/>
                    </a:cubicBezTo>
                    <a:cubicBezTo>
                      <a:pt x="569700" y="7993"/>
                      <a:pt x="572567" y="9079"/>
                      <a:pt x="575310" y="10440"/>
                    </a:cubicBezTo>
                    <a:cubicBezTo>
                      <a:pt x="577596" y="12155"/>
                      <a:pt x="571976" y="14632"/>
                      <a:pt x="573881" y="16156"/>
                    </a:cubicBezTo>
                    <a:cubicBezTo>
                      <a:pt x="573881" y="15584"/>
                      <a:pt x="575215" y="14917"/>
                      <a:pt x="575691" y="14727"/>
                    </a:cubicBezTo>
                    <a:cubicBezTo>
                      <a:pt x="576167" y="14536"/>
                      <a:pt x="575119" y="16346"/>
                      <a:pt x="578263" y="16156"/>
                    </a:cubicBezTo>
                    <a:cubicBezTo>
                      <a:pt x="578739" y="14155"/>
                      <a:pt x="584454" y="16156"/>
                      <a:pt x="579692" y="14441"/>
                    </a:cubicBezTo>
                    <a:cubicBezTo>
                      <a:pt x="582740" y="13869"/>
                      <a:pt x="582930" y="14441"/>
                      <a:pt x="586454" y="14441"/>
                    </a:cubicBezTo>
                    <a:cubicBezTo>
                      <a:pt x="585311" y="13107"/>
                      <a:pt x="589597" y="9964"/>
                      <a:pt x="592645" y="9488"/>
                    </a:cubicBezTo>
                    <a:cubicBezTo>
                      <a:pt x="592645" y="9964"/>
                      <a:pt x="593122" y="10631"/>
                      <a:pt x="593503" y="10917"/>
                    </a:cubicBezTo>
                    <a:cubicBezTo>
                      <a:pt x="599599" y="10917"/>
                      <a:pt x="603028" y="11965"/>
                      <a:pt x="608743" y="12060"/>
                    </a:cubicBezTo>
                    <a:cubicBezTo>
                      <a:pt x="609219" y="12060"/>
                      <a:pt x="612076" y="13107"/>
                      <a:pt x="610838" y="13965"/>
                    </a:cubicBezTo>
                    <a:cubicBezTo>
                      <a:pt x="611867" y="13308"/>
                      <a:pt x="613048" y="12917"/>
                      <a:pt x="614267" y="12822"/>
                    </a:cubicBezTo>
                    <a:cubicBezTo>
                      <a:pt x="617696" y="14632"/>
                      <a:pt x="610267" y="12822"/>
                      <a:pt x="612838" y="15203"/>
                    </a:cubicBezTo>
                    <a:cubicBezTo>
                      <a:pt x="612838" y="14060"/>
                      <a:pt x="617506" y="13584"/>
                      <a:pt x="619982" y="12917"/>
                    </a:cubicBezTo>
                    <a:cubicBezTo>
                      <a:pt x="619220" y="11107"/>
                      <a:pt x="614172" y="12917"/>
                      <a:pt x="611600" y="12917"/>
                    </a:cubicBezTo>
                    <a:cubicBezTo>
                      <a:pt x="611600" y="10440"/>
                      <a:pt x="616077" y="7869"/>
                      <a:pt x="622078" y="6726"/>
                    </a:cubicBezTo>
                    <a:cubicBezTo>
                      <a:pt x="628078" y="5583"/>
                      <a:pt x="624173" y="8250"/>
                      <a:pt x="624935" y="7964"/>
                    </a:cubicBezTo>
                    <a:cubicBezTo>
                      <a:pt x="633984" y="7964"/>
                      <a:pt x="632651" y="3582"/>
                      <a:pt x="640080" y="5392"/>
                    </a:cubicBezTo>
                    <a:cubicBezTo>
                      <a:pt x="643033" y="7011"/>
                      <a:pt x="640080" y="8536"/>
                      <a:pt x="640842" y="9678"/>
                    </a:cubicBezTo>
                    <a:cubicBezTo>
                      <a:pt x="637032" y="10250"/>
                      <a:pt x="634936" y="8631"/>
                      <a:pt x="632269" y="8726"/>
                    </a:cubicBezTo>
                    <a:lnTo>
                      <a:pt x="635508" y="9488"/>
                    </a:lnTo>
                    <a:cubicBezTo>
                      <a:pt x="633832" y="10079"/>
                      <a:pt x="632031" y="10240"/>
                      <a:pt x="630269" y="9964"/>
                    </a:cubicBezTo>
                    <a:cubicBezTo>
                      <a:pt x="632746" y="11393"/>
                      <a:pt x="645414" y="9964"/>
                      <a:pt x="652367" y="11488"/>
                    </a:cubicBezTo>
                    <a:cubicBezTo>
                      <a:pt x="653605" y="11012"/>
                      <a:pt x="655701" y="10440"/>
                      <a:pt x="654749" y="9774"/>
                    </a:cubicBezTo>
                    <a:lnTo>
                      <a:pt x="652558" y="9774"/>
                    </a:lnTo>
                    <a:cubicBezTo>
                      <a:pt x="650558" y="8440"/>
                      <a:pt x="656653" y="7964"/>
                      <a:pt x="653891" y="7393"/>
                    </a:cubicBezTo>
                    <a:cubicBezTo>
                      <a:pt x="657168" y="6030"/>
                      <a:pt x="660730" y="5468"/>
                      <a:pt x="664274" y="5773"/>
                    </a:cubicBezTo>
                    <a:lnTo>
                      <a:pt x="665035" y="7583"/>
                    </a:lnTo>
                    <a:cubicBezTo>
                      <a:pt x="665035" y="7107"/>
                      <a:pt x="662368" y="6535"/>
                      <a:pt x="661226" y="7107"/>
                    </a:cubicBezTo>
                    <a:cubicBezTo>
                      <a:pt x="662940" y="6249"/>
                      <a:pt x="667512" y="9488"/>
                      <a:pt x="669417" y="7107"/>
                    </a:cubicBezTo>
                    <a:lnTo>
                      <a:pt x="666559" y="5869"/>
                    </a:lnTo>
                    <a:cubicBezTo>
                      <a:pt x="669760" y="4306"/>
                      <a:pt x="673284" y="3525"/>
                      <a:pt x="676846" y="3582"/>
                    </a:cubicBezTo>
                    <a:cubicBezTo>
                      <a:pt x="675132" y="1773"/>
                      <a:pt x="675989" y="3582"/>
                      <a:pt x="673322" y="1677"/>
                    </a:cubicBezTo>
                    <a:cubicBezTo>
                      <a:pt x="675608" y="4249"/>
                      <a:pt x="663797" y="1677"/>
                      <a:pt x="667607" y="4344"/>
                    </a:cubicBezTo>
                    <a:cubicBezTo>
                      <a:pt x="664940" y="1868"/>
                      <a:pt x="662940" y="3297"/>
                      <a:pt x="659416" y="1201"/>
                    </a:cubicBezTo>
                    <a:cubicBezTo>
                      <a:pt x="659416" y="1868"/>
                      <a:pt x="660654" y="2344"/>
                      <a:pt x="657606" y="2059"/>
                    </a:cubicBezTo>
                    <a:cubicBezTo>
                      <a:pt x="657606" y="2059"/>
                      <a:pt x="657130" y="2059"/>
                      <a:pt x="656939" y="2630"/>
                    </a:cubicBezTo>
                    <a:lnTo>
                      <a:pt x="656939" y="2630"/>
                    </a:lnTo>
                    <a:cubicBezTo>
                      <a:pt x="657549" y="2801"/>
                      <a:pt x="658111" y="3125"/>
                      <a:pt x="658559" y="3582"/>
                    </a:cubicBezTo>
                    <a:cubicBezTo>
                      <a:pt x="657034" y="4916"/>
                      <a:pt x="652082" y="4916"/>
                      <a:pt x="650462" y="5583"/>
                    </a:cubicBezTo>
                    <a:cubicBezTo>
                      <a:pt x="648843" y="6249"/>
                      <a:pt x="651224" y="4916"/>
                      <a:pt x="650462" y="4249"/>
                    </a:cubicBezTo>
                    <a:lnTo>
                      <a:pt x="647986" y="5297"/>
                    </a:lnTo>
                    <a:cubicBezTo>
                      <a:pt x="647986" y="3964"/>
                      <a:pt x="643128" y="3106"/>
                      <a:pt x="647509" y="2344"/>
                    </a:cubicBezTo>
                    <a:lnTo>
                      <a:pt x="643318" y="2344"/>
                    </a:lnTo>
                    <a:cubicBezTo>
                      <a:pt x="640928" y="1535"/>
                      <a:pt x="638366" y="1363"/>
                      <a:pt x="635889" y="1868"/>
                    </a:cubicBezTo>
                    <a:cubicBezTo>
                      <a:pt x="634079" y="1868"/>
                      <a:pt x="631317" y="3297"/>
                      <a:pt x="632936" y="1868"/>
                    </a:cubicBezTo>
                    <a:lnTo>
                      <a:pt x="626840" y="2725"/>
                    </a:lnTo>
                    <a:lnTo>
                      <a:pt x="626840" y="2725"/>
                    </a:lnTo>
                    <a:cubicBezTo>
                      <a:pt x="620535" y="3792"/>
                      <a:pt x="614096" y="3792"/>
                      <a:pt x="607790" y="2725"/>
                    </a:cubicBezTo>
                    <a:cubicBezTo>
                      <a:pt x="605333" y="3144"/>
                      <a:pt x="602818" y="3144"/>
                      <a:pt x="600361" y="2725"/>
                    </a:cubicBezTo>
                    <a:lnTo>
                      <a:pt x="599694" y="1582"/>
                    </a:lnTo>
                    <a:cubicBezTo>
                      <a:pt x="597027" y="1582"/>
                      <a:pt x="591884" y="439"/>
                      <a:pt x="590741" y="1582"/>
                    </a:cubicBezTo>
                    <a:cubicBezTo>
                      <a:pt x="587978" y="-1466"/>
                      <a:pt x="578168" y="915"/>
                      <a:pt x="573595" y="439"/>
                    </a:cubicBezTo>
                    <a:lnTo>
                      <a:pt x="573595" y="1868"/>
                    </a:lnTo>
                    <a:cubicBezTo>
                      <a:pt x="570205" y="1887"/>
                      <a:pt x="566833" y="2211"/>
                      <a:pt x="563499" y="2820"/>
                    </a:cubicBezTo>
                    <a:lnTo>
                      <a:pt x="563499" y="4154"/>
                    </a:lnTo>
                    <a:cubicBezTo>
                      <a:pt x="558822" y="4278"/>
                      <a:pt x="554136" y="4021"/>
                      <a:pt x="549497" y="3392"/>
                    </a:cubicBezTo>
                    <a:cubicBezTo>
                      <a:pt x="549497" y="2820"/>
                      <a:pt x="551212" y="3392"/>
                      <a:pt x="552164" y="3392"/>
                    </a:cubicBezTo>
                    <a:cubicBezTo>
                      <a:pt x="545878" y="439"/>
                      <a:pt x="538829" y="5488"/>
                      <a:pt x="533114" y="3392"/>
                    </a:cubicBezTo>
                    <a:cubicBezTo>
                      <a:pt x="531971" y="3773"/>
                      <a:pt x="530733" y="3773"/>
                      <a:pt x="529590" y="3392"/>
                    </a:cubicBezTo>
                    <a:lnTo>
                      <a:pt x="529590" y="3392"/>
                    </a:lnTo>
                    <a:lnTo>
                      <a:pt x="527590" y="2630"/>
                    </a:lnTo>
                    <a:cubicBezTo>
                      <a:pt x="528104" y="3002"/>
                      <a:pt x="528685" y="3259"/>
                      <a:pt x="529304" y="3392"/>
                    </a:cubicBezTo>
                    <a:cubicBezTo>
                      <a:pt x="527799" y="3430"/>
                      <a:pt x="526304" y="3592"/>
                      <a:pt x="524827" y="3868"/>
                    </a:cubicBezTo>
                    <a:lnTo>
                      <a:pt x="524161" y="2440"/>
                    </a:lnTo>
                    <a:lnTo>
                      <a:pt x="524161" y="2440"/>
                    </a:lnTo>
                    <a:cubicBezTo>
                      <a:pt x="522542" y="1868"/>
                      <a:pt x="522827" y="3106"/>
                      <a:pt x="523684" y="4154"/>
                    </a:cubicBezTo>
                    <a:cubicBezTo>
                      <a:pt x="522913" y="4306"/>
                      <a:pt x="522170" y="4592"/>
                      <a:pt x="521494" y="5011"/>
                    </a:cubicBezTo>
                    <a:cubicBezTo>
                      <a:pt x="520160" y="2725"/>
                      <a:pt x="517208" y="5773"/>
                      <a:pt x="515398" y="3392"/>
                    </a:cubicBezTo>
                    <a:cubicBezTo>
                      <a:pt x="514255" y="4535"/>
                      <a:pt x="507111" y="4249"/>
                      <a:pt x="505873" y="6726"/>
                    </a:cubicBezTo>
                    <a:cubicBezTo>
                      <a:pt x="505873" y="6726"/>
                      <a:pt x="505301" y="6249"/>
                      <a:pt x="505873" y="6249"/>
                    </a:cubicBezTo>
                    <a:cubicBezTo>
                      <a:pt x="504130" y="5773"/>
                      <a:pt x="502282" y="5773"/>
                      <a:pt x="500539" y="6249"/>
                    </a:cubicBezTo>
                    <a:lnTo>
                      <a:pt x="499777" y="4440"/>
                    </a:lnTo>
                    <a:lnTo>
                      <a:pt x="495681" y="6916"/>
                    </a:lnTo>
                    <a:cubicBezTo>
                      <a:pt x="493300" y="5773"/>
                      <a:pt x="492252" y="5202"/>
                      <a:pt x="494728" y="3773"/>
                    </a:cubicBezTo>
                    <a:cubicBezTo>
                      <a:pt x="491500" y="4583"/>
                      <a:pt x="488328" y="5573"/>
                      <a:pt x="485203" y="6726"/>
                    </a:cubicBezTo>
                    <a:lnTo>
                      <a:pt x="485203" y="5488"/>
                    </a:lnTo>
                    <a:cubicBezTo>
                      <a:pt x="483489" y="5488"/>
                      <a:pt x="480632" y="7107"/>
                      <a:pt x="479584" y="6154"/>
                    </a:cubicBezTo>
                    <a:cubicBezTo>
                      <a:pt x="475583" y="3964"/>
                      <a:pt x="459867" y="6154"/>
                      <a:pt x="449675" y="3773"/>
                    </a:cubicBezTo>
                    <a:cubicBezTo>
                      <a:pt x="451675" y="7202"/>
                      <a:pt x="445008" y="2249"/>
                      <a:pt x="444532" y="4916"/>
                    </a:cubicBezTo>
                    <a:cubicBezTo>
                      <a:pt x="443960" y="4154"/>
                      <a:pt x="442532" y="3678"/>
                      <a:pt x="444532" y="2916"/>
                    </a:cubicBezTo>
                    <a:cubicBezTo>
                      <a:pt x="439293" y="3773"/>
                      <a:pt x="436721" y="1677"/>
                      <a:pt x="433102" y="3868"/>
                    </a:cubicBezTo>
                    <a:cubicBezTo>
                      <a:pt x="432530" y="3106"/>
                      <a:pt x="434245" y="2725"/>
                      <a:pt x="433673" y="2249"/>
                    </a:cubicBezTo>
                    <a:cubicBezTo>
                      <a:pt x="433102" y="1773"/>
                      <a:pt x="432054" y="2916"/>
                      <a:pt x="431483" y="2249"/>
                    </a:cubicBezTo>
                    <a:cubicBezTo>
                      <a:pt x="430911" y="1582"/>
                      <a:pt x="432244" y="1582"/>
                      <a:pt x="433102" y="1201"/>
                    </a:cubicBezTo>
                    <a:cubicBezTo>
                      <a:pt x="427768" y="1201"/>
                      <a:pt x="427196" y="3868"/>
                      <a:pt x="426815" y="6249"/>
                    </a:cubicBezTo>
                    <a:cubicBezTo>
                      <a:pt x="424920" y="5059"/>
                      <a:pt x="422453" y="5297"/>
                      <a:pt x="420815" y="6821"/>
                    </a:cubicBezTo>
                    <a:cubicBezTo>
                      <a:pt x="419862" y="6059"/>
                      <a:pt x="418338" y="5202"/>
                      <a:pt x="421672" y="4916"/>
                    </a:cubicBezTo>
                    <a:cubicBezTo>
                      <a:pt x="419767" y="4916"/>
                      <a:pt x="410337" y="3868"/>
                      <a:pt x="410146" y="5678"/>
                    </a:cubicBezTo>
                    <a:cubicBezTo>
                      <a:pt x="409127" y="5345"/>
                      <a:pt x="408022" y="5345"/>
                      <a:pt x="407003" y="5678"/>
                    </a:cubicBezTo>
                    <a:cubicBezTo>
                      <a:pt x="402812" y="5678"/>
                      <a:pt x="402526" y="5678"/>
                      <a:pt x="398431" y="5678"/>
                    </a:cubicBezTo>
                    <a:lnTo>
                      <a:pt x="399574" y="5678"/>
                    </a:lnTo>
                    <a:cubicBezTo>
                      <a:pt x="397954" y="7964"/>
                      <a:pt x="396145" y="6154"/>
                      <a:pt x="392811" y="6440"/>
                    </a:cubicBezTo>
                    <a:lnTo>
                      <a:pt x="392811" y="6440"/>
                    </a:lnTo>
                    <a:cubicBezTo>
                      <a:pt x="385286" y="4821"/>
                      <a:pt x="389572" y="7202"/>
                      <a:pt x="382048" y="5392"/>
                    </a:cubicBezTo>
                    <a:lnTo>
                      <a:pt x="382524" y="6726"/>
                    </a:lnTo>
                    <a:cubicBezTo>
                      <a:pt x="381762" y="9774"/>
                      <a:pt x="375857" y="5011"/>
                      <a:pt x="371570" y="6154"/>
                    </a:cubicBezTo>
                    <a:lnTo>
                      <a:pt x="373094" y="6916"/>
                    </a:lnTo>
                    <a:cubicBezTo>
                      <a:pt x="370713" y="7964"/>
                      <a:pt x="366522" y="2820"/>
                      <a:pt x="364141" y="2440"/>
                    </a:cubicBezTo>
                    <a:cubicBezTo>
                      <a:pt x="363569" y="2440"/>
                      <a:pt x="364903" y="2440"/>
                      <a:pt x="365665" y="1868"/>
                    </a:cubicBezTo>
                    <a:cubicBezTo>
                      <a:pt x="359474" y="58"/>
                      <a:pt x="364903" y="3678"/>
                      <a:pt x="360235" y="4059"/>
                    </a:cubicBezTo>
                    <a:cubicBezTo>
                      <a:pt x="359378" y="3106"/>
                      <a:pt x="361283" y="1582"/>
                      <a:pt x="358235" y="1392"/>
                    </a:cubicBezTo>
                    <a:cubicBezTo>
                      <a:pt x="355187" y="1201"/>
                      <a:pt x="349186" y="4630"/>
                      <a:pt x="344900" y="2725"/>
                    </a:cubicBezTo>
                    <a:cubicBezTo>
                      <a:pt x="345853" y="3487"/>
                      <a:pt x="346805" y="4249"/>
                      <a:pt x="344900" y="4821"/>
                    </a:cubicBezTo>
                    <a:cubicBezTo>
                      <a:pt x="342995" y="5392"/>
                      <a:pt x="335947" y="1963"/>
                      <a:pt x="332994" y="4821"/>
                    </a:cubicBezTo>
                    <a:cubicBezTo>
                      <a:pt x="332613" y="4821"/>
                      <a:pt x="332422" y="4630"/>
                      <a:pt x="332422" y="4249"/>
                    </a:cubicBezTo>
                    <a:cubicBezTo>
                      <a:pt x="329155" y="4544"/>
                      <a:pt x="325945" y="5316"/>
                      <a:pt x="322897" y="6535"/>
                    </a:cubicBezTo>
                    <a:cubicBezTo>
                      <a:pt x="320516" y="1677"/>
                      <a:pt x="307181" y="8916"/>
                      <a:pt x="307276" y="4440"/>
                    </a:cubicBezTo>
                    <a:lnTo>
                      <a:pt x="299466" y="4440"/>
                    </a:lnTo>
                    <a:lnTo>
                      <a:pt x="299466" y="4440"/>
                    </a:lnTo>
                    <a:cubicBezTo>
                      <a:pt x="296542" y="3992"/>
                      <a:pt x="293560" y="4630"/>
                      <a:pt x="291084" y="6249"/>
                    </a:cubicBezTo>
                    <a:cubicBezTo>
                      <a:pt x="289941" y="6249"/>
                      <a:pt x="291084" y="5583"/>
                      <a:pt x="291084" y="5297"/>
                    </a:cubicBezTo>
                    <a:cubicBezTo>
                      <a:pt x="286379" y="4221"/>
                      <a:pt x="281445" y="4754"/>
                      <a:pt x="277082" y="6821"/>
                    </a:cubicBezTo>
                    <a:lnTo>
                      <a:pt x="276416" y="5392"/>
                    </a:lnTo>
                    <a:cubicBezTo>
                      <a:pt x="274796" y="6249"/>
                      <a:pt x="265938" y="3106"/>
                      <a:pt x="258890" y="4821"/>
                    </a:cubicBezTo>
                    <a:cubicBezTo>
                      <a:pt x="258890" y="4821"/>
                      <a:pt x="258890" y="4821"/>
                      <a:pt x="259651" y="4154"/>
                    </a:cubicBezTo>
                    <a:cubicBezTo>
                      <a:pt x="251650" y="5869"/>
                      <a:pt x="240601" y="153"/>
                      <a:pt x="237553" y="5392"/>
                    </a:cubicBezTo>
                    <a:lnTo>
                      <a:pt x="232315" y="6726"/>
                    </a:lnTo>
                    <a:cubicBezTo>
                      <a:pt x="239077" y="6726"/>
                      <a:pt x="231267" y="9012"/>
                      <a:pt x="234125" y="9869"/>
                    </a:cubicBezTo>
                    <a:cubicBezTo>
                      <a:pt x="231362" y="9869"/>
                      <a:pt x="227171" y="8250"/>
                      <a:pt x="230410" y="7964"/>
                    </a:cubicBezTo>
                    <a:lnTo>
                      <a:pt x="230981" y="7964"/>
                    </a:lnTo>
                    <a:cubicBezTo>
                      <a:pt x="232124" y="5202"/>
                      <a:pt x="222504" y="7011"/>
                      <a:pt x="222694" y="5107"/>
                    </a:cubicBezTo>
                    <a:cubicBezTo>
                      <a:pt x="209264" y="5107"/>
                      <a:pt x="196120" y="3773"/>
                      <a:pt x="183547" y="3582"/>
                    </a:cubicBezTo>
                    <a:lnTo>
                      <a:pt x="184975" y="5773"/>
                    </a:lnTo>
                    <a:lnTo>
                      <a:pt x="180594" y="5773"/>
                    </a:lnTo>
                    <a:cubicBezTo>
                      <a:pt x="179451" y="5202"/>
                      <a:pt x="179070" y="4059"/>
                      <a:pt x="182213" y="4154"/>
                    </a:cubicBezTo>
                    <a:cubicBezTo>
                      <a:pt x="180499" y="2916"/>
                      <a:pt x="176975" y="5202"/>
                      <a:pt x="176879" y="5583"/>
                    </a:cubicBezTo>
                    <a:cubicBezTo>
                      <a:pt x="170688" y="4726"/>
                      <a:pt x="179260" y="3106"/>
                      <a:pt x="176879" y="3106"/>
                    </a:cubicBezTo>
                    <a:lnTo>
                      <a:pt x="174308" y="3106"/>
                    </a:lnTo>
                    <a:lnTo>
                      <a:pt x="174879" y="3106"/>
                    </a:lnTo>
                    <a:cubicBezTo>
                      <a:pt x="173126" y="4335"/>
                      <a:pt x="171012" y="4935"/>
                      <a:pt x="168878" y="4821"/>
                    </a:cubicBezTo>
                    <a:cubicBezTo>
                      <a:pt x="166497" y="4821"/>
                      <a:pt x="167640" y="3487"/>
                      <a:pt x="166687" y="3392"/>
                    </a:cubicBezTo>
                    <a:cubicBezTo>
                      <a:pt x="165735" y="3297"/>
                      <a:pt x="166687" y="3392"/>
                      <a:pt x="165259" y="3392"/>
                    </a:cubicBezTo>
                    <a:lnTo>
                      <a:pt x="159734" y="3392"/>
                    </a:lnTo>
                    <a:lnTo>
                      <a:pt x="161925" y="5011"/>
                    </a:lnTo>
                    <a:cubicBezTo>
                      <a:pt x="159544" y="5869"/>
                      <a:pt x="156782" y="5011"/>
                      <a:pt x="159353" y="6821"/>
                    </a:cubicBezTo>
                    <a:cubicBezTo>
                      <a:pt x="155543" y="3868"/>
                      <a:pt x="138684" y="5773"/>
                      <a:pt x="136398" y="4916"/>
                    </a:cubicBezTo>
                    <a:cubicBezTo>
                      <a:pt x="132816" y="5964"/>
                      <a:pt x="129064" y="6316"/>
                      <a:pt x="125349" y="5964"/>
                    </a:cubicBezTo>
                    <a:cubicBezTo>
                      <a:pt x="126397" y="5964"/>
                      <a:pt x="127063" y="8250"/>
                      <a:pt x="123444" y="7964"/>
                    </a:cubicBezTo>
                    <a:cubicBezTo>
                      <a:pt x="124777" y="4059"/>
                      <a:pt x="116776" y="6249"/>
                      <a:pt x="113919" y="3487"/>
                    </a:cubicBezTo>
                    <a:cubicBezTo>
                      <a:pt x="116586" y="5297"/>
                      <a:pt x="103632" y="3487"/>
                      <a:pt x="107728" y="6535"/>
                    </a:cubicBezTo>
                    <a:cubicBezTo>
                      <a:pt x="104775" y="6535"/>
                      <a:pt x="107728" y="5107"/>
                      <a:pt x="105251" y="4154"/>
                    </a:cubicBezTo>
                    <a:cubicBezTo>
                      <a:pt x="97031" y="4659"/>
                      <a:pt x="88802" y="4659"/>
                      <a:pt x="80581" y="4154"/>
                    </a:cubicBezTo>
                    <a:cubicBezTo>
                      <a:pt x="80581" y="4726"/>
                      <a:pt x="81915" y="5488"/>
                      <a:pt x="80010" y="6249"/>
                    </a:cubicBezTo>
                    <a:lnTo>
                      <a:pt x="75343" y="3678"/>
                    </a:lnTo>
                    <a:cubicBezTo>
                      <a:pt x="73533" y="3678"/>
                      <a:pt x="73723" y="6631"/>
                      <a:pt x="70485" y="4821"/>
                    </a:cubicBezTo>
                    <a:cubicBezTo>
                      <a:pt x="70961" y="4821"/>
                      <a:pt x="71628" y="5964"/>
                      <a:pt x="70485" y="6059"/>
                    </a:cubicBezTo>
                    <a:cubicBezTo>
                      <a:pt x="53149" y="3582"/>
                      <a:pt x="34957" y="8155"/>
                      <a:pt x="17240" y="3487"/>
                    </a:cubicBezTo>
                    <a:cubicBezTo>
                      <a:pt x="19621" y="4440"/>
                      <a:pt x="18097" y="4535"/>
                      <a:pt x="16192" y="4535"/>
                    </a:cubicBezTo>
                    <a:cubicBezTo>
                      <a:pt x="17431" y="4535"/>
                      <a:pt x="16192" y="5869"/>
                      <a:pt x="16192" y="6535"/>
                    </a:cubicBezTo>
                    <a:lnTo>
                      <a:pt x="8763" y="4630"/>
                    </a:lnTo>
                    <a:cubicBezTo>
                      <a:pt x="7429" y="6535"/>
                      <a:pt x="762" y="4630"/>
                      <a:pt x="0" y="6631"/>
                    </a:cubicBezTo>
                    <a:lnTo>
                      <a:pt x="2381" y="6631"/>
                    </a:lnTo>
                    <a:cubicBezTo>
                      <a:pt x="-762" y="8821"/>
                      <a:pt x="6763" y="11488"/>
                      <a:pt x="6286" y="14346"/>
                    </a:cubicBezTo>
                    <a:cubicBezTo>
                      <a:pt x="9811" y="11774"/>
                      <a:pt x="15811" y="17965"/>
                      <a:pt x="21241" y="14346"/>
                    </a:cubicBezTo>
                    <a:cubicBezTo>
                      <a:pt x="22479" y="14917"/>
                      <a:pt x="20098" y="15203"/>
                      <a:pt x="21241" y="15870"/>
                    </a:cubicBezTo>
                    <a:cubicBezTo>
                      <a:pt x="23117" y="14603"/>
                      <a:pt x="25479" y="14289"/>
                      <a:pt x="27622" y="15013"/>
                    </a:cubicBezTo>
                    <a:lnTo>
                      <a:pt x="27622" y="15013"/>
                    </a:lnTo>
                    <a:cubicBezTo>
                      <a:pt x="35423" y="15070"/>
                      <a:pt x="43224" y="15613"/>
                      <a:pt x="50959" y="16632"/>
                    </a:cubicBezTo>
                    <a:lnTo>
                      <a:pt x="50197" y="15298"/>
                    </a:lnTo>
                    <a:cubicBezTo>
                      <a:pt x="51483" y="15374"/>
                      <a:pt x="52749" y="15698"/>
                      <a:pt x="53911" y="16251"/>
                    </a:cubicBezTo>
                    <a:cubicBezTo>
                      <a:pt x="56388" y="14155"/>
                      <a:pt x="47720" y="16251"/>
                      <a:pt x="50006" y="13774"/>
                    </a:cubicBezTo>
                    <a:cubicBezTo>
                      <a:pt x="52959" y="16632"/>
                      <a:pt x="65532" y="13774"/>
                      <a:pt x="67532" y="17013"/>
                    </a:cubicBezTo>
                    <a:cubicBezTo>
                      <a:pt x="70961" y="17013"/>
                      <a:pt x="66580" y="15489"/>
                      <a:pt x="69913" y="15489"/>
                    </a:cubicBezTo>
                    <a:lnTo>
                      <a:pt x="70866" y="16346"/>
                    </a:lnTo>
                    <a:lnTo>
                      <a:pt x="71723" y="15203"/>
                    </a:lnTo>
                    <a:cubicBezTo>
                      <a:pt x="73914" y="15203"/>
                      <a:pt x="75057" y="16536"/>
                      <a:pt x="75152" y="17203"/>
                    </a:cubicBezTo>
                    <a:cubicBezTo>
                      <a:pt x="74428" y="17108"/>
                      <a:pt x="73685" y="17108"/>
                      <a:pt x="72961" y="17203"/>
                    </a:cubicBezTo>
                    <a:cubicBezTo>
                      <a:pt x="75914" y="18251"/>
                      <a:pt x="81153" y="17203"/>
                      <a:pt x="82486" y="17203"/>
                    </a:cubicBezTo>
                    <a:lnTo>
                      <a:pt x="79248" y="16632"/>
                    </a:lnTo>
                    <a:cubicBezTo>
                      <a:pt x="89106" y="16689"/>
                      <a:pt x="98965" y="16213"/>
                      <a:pt x="108775" y="15203"/>
                    </a:cubicBezTo>
                    <a:lnTo>
                      <a:pt x="108013" y="14536"/>
                    </a:lnTo>
                    <a:cubicBezTo>
                      <a:pt x="114871" y="13393"/>
                      <a:pt x="113538" y="15298"/>
                      <a:pt x="120967" y="14536"/>
                    </a:cubicBezTo>
                    <a:lnTo>
                      <a:pt x="120967" y="14536"/>
                    </a:lnTo>
                    <a:cubicBezTo>
                      <a:pt x="122710" y="13793"/>
                      <a:pt x="124606" y="13470"/>
                      <a:pt x="126492" y="13584"/>
                    </a:cubicBezTo>
                    <a:cubicBezTo>
                      <a:pt x="124587" y="14346"/>
                      <a:pt x="130016" y="15108"/>
                      <a:pt x="127540" y="15965"/>
                    </a:cubicBezTo>
                    <a:cubicBezTo>
                      <a:pt x="134969" y="14632"/>
                      <a:pt x="131254" y="14917"/>
                      <a:pt x="136112" y="12441"/>
                    </a:cubicBezTo>
                    <a:lnTo>
                      <a:pt x="137255" y="13584"/>
                    </a:lnTo>
                    <a:cubicBezTo>
                      <a:pt x="138808" y="12317"/>
                      <a:pt x="140779" y="11669"/>
                      <a:pt x="142780" y="11774"/>
                    </a:cubicBezTo>
                    <a:cubicBezTo>
                      <a:pt x="139732" y="12727"/>
                      <a:pt x="145161" y="13393"/>
                      <a:pt x="141732" y="14632"/>
                    </a:cubicBezTo>
                    <a:cubicBezTo>
                      <a:pt x="149638" y="17013"/>
                      <a:pt x="153448" y="12250"/>
                      <a:pt x="156972" y="15774"/>
                    </a:cubicBezTo>
                    <a:cubicBezTo>
                      <a:pt x="160592" y="12727"/>
                      <a:pt x="150209" y="14060"/>
                      <a:pt x="152209" y="13393"/>
                    </a:cubicBezTo>
                    <a:cubicBezTo>
                      <a:pt x="150495" y="12441"/>
                      <a:pt x="155162" y="11203"/>
                      <a:pt x="157639" y="11488"/>
                    </a:cubicBezTo>
                    <a:cubicBezTo>
                      <a:pt x="160115" y="11774"/>
                      <a:pt x="161925" y="15298"/>
                      <a:pt x="168211" y="15298"/>
                    </a:cubicBezTo>
                    <a:lnTo>
                      <a:pt x="166973" y="15298"/>
                    </a:lnTo>
                    <a:cubicBezTo>
                      <a:pt x="169354" y="16060"/>
                      <a:pt x="171545" y="14251"/>
                      <a:pt x="174498" y="15298"/>
                    </a:cubicBezTo>
                    <a:cubicBezTo>
                      <a:pt x="176117" y="13489"/>
                      <a:pt x="178213" y="15298"/>
                      <a:pt x="178689" y="13107"/>
                    </a:cubicBezTo>
                    <a:lnTo>
                      <a:pt x="172879" y="13584"/>
                    </a:lnTo>
                    <a:cubicBezTo>
                      <a:pt x="176212" y="13012"/>
                      <a:pt x="179260" y="10345"/>
                      <a:pt x="184690" y="11584"/>
                    </a:cubicBezTo>
                    <a:cubicBezTo>
                      <a:pt x="183756" y="12279"/>
                      <a:pt x="182690" y="12765"/>
                      <a:pt x="181546" y="13012"/>
                    </a:cubicBezTo>
                    <a:cubicBezTo>
                      <a:pt x="183166" y="13774"/>
                      <a:pt x="184594" y="13012"/>
                      <a:pt x="186214" y="13012"/>
                    </a:cubicBezTo>
                    <a:cubicBezTo>
                      <a:pt x="185737" y="15298"/>
                      <a:pt x="179165" y="13012"/>
                      <a:pt x="175641" y="15298"/>
                    </a:cubicBezTo>
                    <a:cubicBezTo>
                      <a:pt x="177355" y="16251"/>
                      <a:pt x="182309" y="13584"/>
                      <a:pt x="180594" y="16156"/>
                    </a:cubicBezTo>
                    <a:cubicBezTo>
                      <a:pt x="183070" y="12917"/>
                      <a:pt x="186785" y="16156"/>
                      <a:pt x="191071" y="14060"/>
                    </a:cubicBezTo>
                    <a:lnTo>
                      <a:pt x="191071" y="15489"/>
                    </a:lnTo>
                    <a:cubicBezTo>
                      <a:pt x="192119" y="15003"/>
                      <a:pt x="193253" y="14708"/>
                      <a:pt x="194405" y="14632"/>
                    </a:cubicBezTo>
                    <a:lnTo>
                      <a:pt x="192119" y="16441"/>
                    </a:lnTo>
                    <a:cubicBezTo>
                      <a:pt x="195548" y="14917"/>
                      <a:pt x="198787" y="17775"/>
                      <a:pt x="202120" y="16918"/>
                    </a:cubicBezTo>
                    <a:cubicBezTo>
                      <a:pt x="195167" y="16918"/>
                      <a:pt x="200596" y="15298"/>
                      <a:pt x="197644" y="14251"/>
                    </a:cubicBezTo>
                    <a:cubicBezTo>
                      <a:pt x="206216" y="12345"/>
                      <a:pt x="202597" y="17870"/>
                      <a:pt x="212122" y="17203"/>
                    </a:cubicBezTo>
                    <a:cubicBezTo>
                      <a:pt x="210884" y="17203"/>
                      <a:pt x="207264" y="16346"/>
                      <a:pt x="209264" y="15774"/>
                    </a:cubicBezTo>
                    <a:cubicBezTo>
                      <a:pt x="211150" y="15956"/>
                      <a:pt x="212989" y="16470"/>
                      <a:pt x="214693" y="17298"/>
                    </a:cubicBezTo>
                    <a:cubicBezTo>
                      <a:pt x="220980" y="17298"/>
                      <a:pt x="213646" y="15870"/>
                      <a:pt x="216408" y="15013"/>
                    </a:cubicBezTo>
                    <a:cubicBezTo>
                      <a:pt x="218599" y="16727"/>
                      <a:pt x="219551" y="14346"/>
                      <a:pt x="222313" y="13774"/>
                    </a:cubicBezTo>
                    <a:lnTo>
                      <a:pt x="222313" y="15203"/>
                    </a:lnTo>
                    <a:cubicBezTo>
                      <a:pt x="229552" y="16060"/>
                      <a:pt x="224218" y="12250"/>
                      <a:pt x="230791" y="13298"/>
                    </a:cubicBezTo>
                    <a:lnTo>
                      <a:pt x="228028" y="15298"/>
                    </a:lnTo>
                    <a:lnTo>
                      <a:pt x="231362" y="14822"/>
                    </a:lnTo>
                    <a:lnTo>
                      <a:pt x="230695" y="16441"/>
                    </a:lnTo>
                    <a:cubicBezTo>
                      <a:pt x="233458" y="15594"/>
                      <a:pt x="236410" y="15594"/>
                      <a:pt x="239173" y="16441"/>
                    </a:cubicBezTo>
                    <a:cubicBezTo>
                      <a:pt x="238316" y="15489"/>
                      <a:pt x="239649" y="13869"/>
                      <a:pt x="242887" y="13869"/>
                    </a:cubicBezTo>
                    <a:cubicBezTo>
                      <a:pt x="246126" y="13869"/>
                      <a:pt x="241649" y="15203"/>
                      <a:pt x="246221" y="15013"/>
                    </a:cubicBezTo>
                    <a:cubicBezTo>
                      <a:pt x="245174" y="15870"/>
                      <a:pt x="244030" y="17013"/>
                      <a:pt x="242030" y="15679"/>
                    </a:cubicBezTo>
                    <a:cubicBezTo>
                      <a:pt x="242030" y="16156"/>
                      <a:pt x="241078" y="16536"/>
                      <a:pt x="240792" y="17013"/>
                    </a:cubicBezTo>
                    <a:cubicBezTo>
                      <a:pt x="243307" y="17479"/>
                      <a:pt x="245897" y="17479"/>
                      <a:pt x="248412" y="17013"/>
                    </a:cubicBezTo>
                    <a:cubicBezTo>
                      <a:pt x="247812" y="17127"/>
                      <a:pt x="247202" y="17127"/>
                      <a:pt x="246602" y="17013"/>
                    </a:cubicBezTo>
                    <a:lnTo>
                      <a:pt x="253175" y="15013"/>
                    </a:lnTo>
                    <a:cubicBezTo>
                      <a:pt x="254222" y="15584"/>
                      <a:pt x="253175" y="15965"/>
                      <a:pt x="252603" y="16441"/>
                    </a:cubicBezTo>
                    <a:cubicBezTo>
                      <a:pt x="253974" y="16013"/>
                      <a:pt x="255375" y="15698"/>
                      <a:pt x="256794" y="15489"/>
                    </a:cubicBezTo>
                    <a:cubicBezTo>
                      <a:pt x="256318" y="16632"/>
                      <a:pt x="256794" y="17775"/>
                      <a:pt x="253651" y="18346"/>
                    </a:cubicBezTo>
                    <a:lnTo>
                      <a:pt x="259937" y="17108"/>
                    </a:lnTo>
                    <a:cubicBezTo>
                      <a:pt x="260413" y="17108"/>
                      <a:pt x="263176" y="18441"/>
                      <a:pt x="262318" y="18823"/>
                    </a:cubicBezTo>
                    <a:cubicBezTo>
                      <a:pt x="265843" y="19585"/>
                      <a:pt x="270891" y="16632"/>
                      <a:pt x="275558" y="17489"/>
                    </a:cubicBezTo>
                    <a:cubicBezTo>
                      <a:pt x="276073" y="17156"/>
                      <a:pt x="276663" y="16956"/>
                      <a:pt x="277273" y="16918"/>
                    </a:cubicBezTo>
                    <a:cubicBezTo>
                      <a:pt x="281664" y="17880"/>
                      <a:pt x="286217" y="17880"/>
                      <a:pt x="290608" y="16918"/>
                    </a:cubicBezTo>
                    <a:lnTo>
                      <a:pt x="293465" y="19013"/>
                    </a:lnTo>
                    <a:cubicBezTo>
                      <a:pt x="297466" y="19013"/>
                      <a:pt x="289560" y="16441"/>
                      <a:pt x="296227" y="15584"/>
                    </a:cubicBezTo>
                    <a:cubicBezTo>
                      <a:pt x="300990" y="14917"/>
                      <a:pt x="298037" y="17394"/>
                      <a:pt x="299657" y="17965"/>
                    </a:cubicBezTo>
                    <a:cubicBezTo>
                      <a:pt x="302924" y="16013"/>
                      <a:pt x="306838" y="15460"/>
                      <a:pt x="310515" y="16441"/>
                    </a:cubicBezTo>
                    <a:cubicBezTo>
                      <a:pt x="308562" y="17337"/>
                      <a:pt x="306524" y="18013"/>
                      <a:pt x="304419" y="18441"/>
                    </a:cubicBezTo>
                    <a:close/>
                    <a:moveTo>
                      <a:pt x="354044" y="17489"/>
                    </a:moveTo>
                    <a:cubicBezTo>
                      <a:pt x="353092" y="17489"/>
                      <a:pt x="351187" y="18727"/>
                      <a:pt x="350520" y="17489"/>
                    </a:cubicBezTo>
                    <a:cubicBezTo>
                      <a:pt x="351568" y="16727"/>
                      <a:pt x="352425" y="16727"/>
                      <a:pt x="354044" y="17489"/>
                    </a:cubicBezTo>
                    <a:close/>
                    <a:moveTo>
                      <a:pt x="429577" y="14155"/>
                    </a:moveTo>
                    <a:cubicBezTo>
                      <a:pt x="428606" y="14593"/>
                      <a:pt x="427501" y="14593"/>
                      <a:pt x="426529" y="14155"/>
                    </a:cubicBezTo>
                    <a:cubicBezTo>
                      <a:pt x="427530" y="13936"/>
                      <a:pt x="428577" y="13936"/>
                      <a:pt x="429577" y="14155"/>
                    </a:cubicBezTo>
                    <a:close/>
                    <a:moveTo>
                      <a:pt x="639985" y="4630"/>
                    </a:moveTo>
                    <a:lnTo>
                      <a:pt x="639985" y="4630"/>
                    </a:lnTo>
                    <a:cubicBezTo>
                      <a:pt x="637794" y="3773"/>
                      <a:pt x="638556" y="4059"/>
                      <a:pt x="639985" y="4249"/>
                    </a:cubicBezTo>
                    <a:close/>
                    <a:moveTo>
                      <a:pt x="644461" y="5297"/>
                    </a:moveTo>
                    <a:cubicBezTo>
                      <a:pt x="644938" y="5297"/>
                      <a:pt x="644938" y="5297"/>
                      <a:pt x="644461" y="4726"/>
                    </a:cubicBezTo>
                    <a:cubicBezTo>
                      <a:pt x="643661" y="5002"/>
                      <a:pt x="642785" y="5002"/>
                      <a:pt x="641985" y="4726"/>
                    </a:cubicBezTo>
                    <a:cubicBezTo>
                      <a:pt x="641985" y="4726"/>
                      <a:pt x="643318" y="5202"/>
                      <a:pt x="644461" y="4916"/>
                    </a:cubicBezTo>
                    <a:close/>
                    <a:moveTo>
                      <a:pt x="165544" y="5869"/>
                    </a:moveTo>
                    <a:lnTo>
                      <a:pt x="166402" y="5869"/>
                    </a:lnTo>
                    <a:cubicBezTo>
                      <a:pt x="164497" y="6249"/>
                      <a:pt x="164973" y="5869"/>
                      <a:pt x="165544" y="54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9" name="任意多边形: 形状 1098">
                <a:extLst>
                  <a:ext uri="{FF2B5EF4-FFF2-40B4-BE49-F238E27FC236}">
                    <a16:creationId xmlns:a16="http://schemas.microsoft.com/office/drawing/2014/main" id="{77717E92-130A-51BA-6440-3F1F63056EF7}"/>
                  </a:ext>
                </a:extLst>
              </p:cNvPr>
              <p:cNvSpPr/>
              <p:nvPr/>
            </p:nvSpPr>
            <p:spPr>
              <a:xfrm>
                <a:off x="9391555" y="1848782"/>
                <a:ext cx="338" cy="761"/>
              </a:xfrm>
              <a:custGeom>
                <a:avLst/>
                <a:gdLst>
                  <a:gd name="connsiteX0" fmla="*/ 339 w 338"/>
                  <a:gd name="connsiteY0" fmla="*/ 762 h 761"/>
                  <a:gd name="connsiteX1" fmla="*/ 339 w 338"/>
                  <a:gd name="connsiteY1" fmla="*/ 0 h 761"/>
                  <a:gd name="connsiteX2" fmla="*/ 339 w 338"/>
                  <a:gd name="connsiteY2" fmla="*/ 762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" h="761">
                    <a:moveTo>
                      <a:pt x="339" y="762"/>
                    </a:moveTo>
                    <a:cubicBezTo>
                      <a:pt x="301" y="505"/>
                      <a:pt x="301" y="257"/>
                      <a:pt x="339" y="0"/>
                    </a:cubicBezTo>
                    <a:cubicBezTo>
                      <a:pt x="339" y="0"/>
                      <a:pt x="-423" y="476"/>
                      <a:pt x="339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0" name="任意多边形: 形状 1099">
                <a:extLst>
                  <a:ext uri="{FF2B5EF4-FFF2-40B4-BE49-F238E27FC236}">
                    <a16:creationId xmlns:a16="http://schemas.microsoft.com/office/drawing/2014/main" id="{43C96D32-6AC2-6C31-8744-FED586D9FBB4}"/>
                  </a:ext>
                </a:extLst>
              </p:cNvPr>
              <p:cNvSpPr/>
              <p:nvPr/>
            </p:nvSpPr>
            <p:spPr>
              <a:xfrm>
                <a:off x="9244352" y="185268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1" name="任意多边形: 形状 1100">
                <a:extLst>
                  <a:ext uri="{FF2B5EF4-FFF2-40B4-BE49-F238E27FC236}">
                    <a16:creationId xmlns:a16="http://schemas.microsoft.com/office/drawing/2014/main" id="{5B9041D2-24BE-4E34-245E-209879401E4E}"/>
                  </a:ext>
                </a:extLst>
              </p:cNvPr>
              <p:cNvSpPr/>
              <p:nvPr/>
            </p:nvSpPr>
            <p:spPr>
              <a:xfrm>
                <a:off x="9544484" y="1849544"/>
                <a:ext cx="1809" cy="666"/>
              </a:xfrm>
              <a:custGeom>
                <a:avLst/>
                <a:gdLst>
                  <a:gd name="connsiteX0" fmla="*/ 1810 w 1809"/>
                  <a:gd name="connsiteY0" fmla="*/ 667 h 666"/>
                  <a:gd name="connsiteX1" fmla="*/ 0 w 1809"/>
                  <a:gd name="connsiteY1" fmla="*/ 0 h 666"/>
                  <a:gd name="connsiteX2" fmla="*/ 1810 w 1809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666">
                    <a:moveTo>
                      <a:pt x="1810" y="667"/>
                    </a:moveTo>
                    <a:cubicBezTo>
                      <a:pt x="1162" y="591"/>
                      <a:pt x="543" y="362"/>
                      <a:pt x="0" y="0"/>
                    </a:cubicBezTo>
                    <a:cubicBezTo>
                      <a:pt x="0" y="0"/>
                      <a:pt x="381" y="667"/>
                      <a:pt x="1810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2" name="任意多边形: 形状 1101">
                <a:extLst>
                  <a:ext uri="{FF2B5EF4-FFF2-40B4-BE49-F238E27FC236}">
                    <a16:creationId xmlns:a16="http://schemas.microsoft.com/office/drawing/2014/main" id="{80A75EB3-0D21-062E-A225-4AAEF3692978}"/>
                  </a:ext>
                </a:extLst>
              </p:cNvPr>
              <p:cNvSpPr/>
              <p:nvPr/>
            </p:nvSpPr>
            <p:spPr>
              <a:xfrm>
                <a:off x="9636115" y="1836018"/>
                <a:ext cx="2857" cy="476"/>
              </a:xfrm>
              <a:custGeom>
                <a:avLst/>
                <a:gdLst>
                  <a:gd name="connsiteX0" fmla="*/ 2858 w 2857"/>
                  <a:gd name="connsiteY0" fmla="*/ 0 h 476"/>
                  <a:gd name="connsiteX1" fmla="*/ 0 w 2857"/>
                  <a:gd name="connsiteY1" fmla="*/ 0 h 476"/>
                  <a:gd name="connsiteX2" fmla="*/ 2572 w 2857"/>
                  <a:gd name="connsiteY2" fmla="*/ 477 h 476"/>
                  <a:gd name="connsiteX3" fmla="*/ 2858 w 2857"/>
                  <a:gd name="connsiteY3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476">
                    <a:moveTo>
                      <a:pt x="2858" y="0"/>
                    </a:moveTo>
                    <a:lnTo>
                      <a:pt x="0" y="0"/>
                    </a:lnTo>
                    <a:cubicBezTo>
                      <a:pt x="876" y="-9"/>
                      <a:pt x="1753" y="153"/>
                      <a:pt x="2572" y="477"/>
                    </a:cubicBezTo>
                    <a:cubicBezTo>
                      <a:pt x="2572" y="477"/>
                      <a:pt x="2000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3" name="任意多边形: 形状 1102">
                <a:extLst>
                  <a:ext uri="{FF2B5EF4-FFF2-40B4-BE49-F238E27FC236}">
                    <a16:creationId xmlns:a16="http://schemas.microsoft.com/office/drawing/2014/main" id="{35B04827-48C8-E40C-3463-70A4E97C502D}"/>
                  </a:ext>
                </a:extLst>
              </p:cNvPr>
              <p:cNvSpPr/>
              <p:nvPr/>
            </p:nvSpPr>
            <p:spPr>
              <a:xfrm>
                <a:off x="9662839" y="1844007"/>
                <a:ext cx="2231" cy="679"/>
              </a:xfrm>
              <a:custGeom>
                <a:avLst/>
                <a:gdLst>
                  <a:gd name="connsiteX0" fmla="*/ 993 w 2231"/>
                  <a:gd name="connsiteY0" fmla="*/ 679 h 679"/>
                  <a:gd name="connsiteX1" fmla="*/ 2232 w 2231"/>
                  <a:gd name="connsiteY1" fmla="*/ 679 h 679"/>
                  <a:gd name="connsiteX2" fmla="*/ 2232 w 2231"/>
                  <a:gd name="connsiteY2" fmla="*/ 12 h 679"/>
                  <a:gd name="connsiteX3" fmla="*/ 993 w 2231"/>
                  <a:gd name="connsiteY3" fmla="*/ 679 h 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1" h="679">
                    <a:moveTo>
                      <a:pt x="993" y="679"/>
                    </a:moveTo>
                    <a:cubicBezTo>
                      <a:pt x="993" y="679"/>
                      <a:pt x="1851" y="679"/>
                      <a:pt x="2232" y="679"/>
                    </a:cubicBezTo>
                    <a:lnTo>
                      <a:pt x="2232" y="12"/>
                    </a:lnTo>
                    <a:cubicBezTo>
                      <a:pt x="327" y="-83"/>
                      <a:pt x="-1007" y="393"/>
                      <a:pt x="993" y="6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4" name="任意多边形: 形状 1103">
                <a:extLst>
                  <a:ext uri="{FF2B5EF4-FFF2-40B4-BE49-F238E27FC236}">
                    <a16:creationId xmlns:a16="http://schemas.microsoft.com/office/drawing/2014/main" id="{7325107B-F1EB-6DC8-42CE-FE6E83B54134}"/>
                  </a:ext>
                </a:extLst>
              </p:cNvPr>
              <p:cNvSpPr/>
              <p:nvPr/>
            </p:nvSpPr>
            <p:spPr>
              <a:xfrm>
                <a:off x="9641640" y="1840114"/>
                <a:ext cx="4025" cy="1359"/>
              </a:xfrm>
              <a:custGeom>
                <a:avLst/>
                <a:gdLst>
                  <a:gd name="connsiteX0" fmla="*/ 0 w 4025"/>
                  <a:gd name="connsiteY0" fmla="*/ 571 h 1359"/>
                  <a:gd name="connsiteX1" fmla="*/ 4000 w 4025"/>
                  <a:gd name="connsiteY1" fmla="*/ 1143 h 1359"/>
                  <a:gd name="connsiteX2" fmla="*/ 4000 w 4025"/>
                  <a:gd name="connsiteY2" fmla="*/ 1143 h 1359"/>
                  <a:gd name="connsiteX3" fmla="*/ 0 w 4025"/>
                  <a:gd name="connsiteY3" fmla="*/ 571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25" h="1359">
                    <a:moveTo>
                      <a:pt x="0" y="571"/>
                    </a:moveTo>
                    <a:cubicBezTo>
                      <a:pt x="0" y="1714"/>
                      <a:pt x="2000" y="1333"/>
                      <a:pt x="4000" y="1143"/>
                    </a:cubicBezTo>
                    <a:lnTo>
                      <a:pt x="4000" y="1143"/>
                    </a:lnTo>
                    <a:cubicBezTo>
                      <a:pt x="4286" y="-571"/>
                      <a:pt x="2096" y="0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5" name="任意多边形: 形状 1104">
                <a:extLst>
                  <a:ext uri="{FF2B5EF4-FFF2-40B4-BE49-F238E27FC236}">
                    <a16:creationId xmlns:a16="http://schemas.microsoft.com/office/drawing/2014/main" id="{AE3D287E-05FA-2CD6-027A-013652205232}"/>
                  </a:ext>
                </a:extLst>
              </p:cNvPr>
              <p:cNvSpPr/>
              <p:nvPr/>
            </p:nvSpPr>
            <p:spPr>
              <a:xfrm>
                <a:off x="9646116" y="1840805"/>
                <a:ext cx="1860" cy="357"/>
              </a:xfrm>
              <a:custGeom>
                <a:avLst/>
                <a:gdLst>
                  <a:gd name="connsiteX0" fmla="*/ 0 w 1860"/>
                  <a:gd name="connsiteY0" fmla="*/ 357 h 357"/>
                  <a:gd name="connsiteX1" fmla="*/ 1810 w 1860"/>
                  <a:gd name="connsiteY1" fmla="*/ 357 h 357"/>
                  <a:gd name="connsiteX2" fmla="*/ 0 w 1860"/>
                  <a:gd name="connsiteY2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60" h="357">
                    <a:moveTo>
                      <a:pt x="0" y="357"/>
                    </a:moveTo>
                    <a:cubicBezTo>
                      <a:pt x="600" y="310"/>
                      <a:pt x="1210" y="310"/>
                      <a:pt x="1810" y="357"/>
                    </a:cubicBezTo>
                    <a:cubicBezTo>
                      <a:pt x="2096" y="-119"/>
                      <a:pt x="1143" y="-119"/>
                      <a:pt x="0" y="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6" name="任意多边形: 形状 1105">
                <a:extLst>
                  <a:ext uri="{FF2B5EF4-FFF2-40B4-BE49-F238E27FC236}">
                    <a16:creationId xmlns:a16="http://schemas.microsoft.com/office/drawing/2014/main" id="{BBAA3A67-C431-E37C-112E-3FF473F6074F}"/>
                  </a:ext>
                </a:extLst>
              </p:cNvPr>
              <p:cNvSpPr/>
              <p:nvPr/>
            </p:nvSpPr>
            <p:spPr>
              <a:xfrm>
                <a:off x="9619246" y="1836185"/>
                <a:ext cx="3090" cy="1500"/>
              </a:xfrm>
              <a:custGeom>
                <a:avLst/>
                <a:gdLst>
                  <a:gd name="connsiteX0" fmla="*/ 1819 w 3090"/>
                  <a:gd name="connsiteY0" fmla="*/ 1357 h 1500"/>
                  <a:gd name="connsiteX1" fmla="*/ 2867 w 3090"/>
                  <a:gd name="connsiteY1" fmla="*/ 405 h 1500"/>
                  <a:gd name="connsiteX2" fmla="*/ 1819 w 3090"/>
                  <a:gd name="connsiteY2" fmla="*/ 1357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0" h="1500">
                    <a:moveTo>
                      <a:pt x="1819" y="1357"/>
                    </a:moveTo>
                    <a:cubicBezTo>
                      <a:pt x="2677" y="1357"/>
                      <a:pt x="2391" y="-72"/>
                      <a:pt x="2867" y="405"/>
                    </a:cubicBezTo>
                    <a:cubicBezTo>
                      <a:pt x="4486" y="-1119"/>
                      <a:pt x="-3419" y="2214"/>
                      <a:pt x="1819" y="1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7" name="任意多边形: 形状 1106">
                <a:extLst>
                  <a:ext uri="{FF2B5EF4-FFF2-40B4-BE49-F238E27FC236}">
                    <a16:creationId xmlns:a16="http://schemas.microsoft.com/office/drawing/2014/main" id="{B25644AC-7CDC-80E1-6443-4C841AFF1982}"/>
                  </a:ext>
                </a:extLst>
              </p:cNvPr>
              <p:cNvSpPr/>
              <p:nvPr/>
            </p:nvSpPr>
            <p:spPr>
              <a:xfrm>
                <a:off x="9641449" y="1843067"/>
                <a:ext cx="1809" cy="1524"/>
              </a:xfrm>
              <a:custGeom>
                <a:avLst/>
                <a:gdLst>
                  <a:gd name="connsiteX0" fmla="*/ 1810 w 1809"/>
                  <a:gd name="connsiteY0" fmla="*/ 1524 h 1524"/>
                  <a:gd name="connsiteX1" fmla="*/ 1143 w 1809"/>
                  <a:gd name="connsiteY1" fmla="*/ 0 h 1524"/>
                  <a:gd name="connsiteX2" fmla="*/ 0 w 1809"/>
                  <a:gd name="connsiteY2" fmla="*/ 1238 h 1524"/>
                  <a:gd name="connsiteX3" fmla="*/ 1810 w 1809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524">
                    <a:moveTo>
                      <a:pt x="1810" y="1524"/>
                    </a:moveTo>
                    <a:lnTo>
                      <a:pt x="1143" y="0"/>
                    </a:lnTo>
                    <a:lnTo>
                      <a:pt x="0" y="1238"/>
                    </a:lnTo>
                    <a:lnTo>
                      <a:pt x="1810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8" name="任意多边形: 形状 1107">
                <a:extLst>
                  <a:ext uri="{FF2B5EF4-FFF2-40B4-BE49-F238E27FC236}">
                    <a16:creationId xmlns:a16="http://schemas.microsoft.com/office/drawing/2014/main" id="{8D90E2CD-85CE-21DE-64F7-C2F014CEDBC3}"/>
                  </a:ext>
                </a:extLst>
              </p:cNvPr>
              <p:cNvSpPr/>
              <p:nvPr/>
            </p:nvSpPr>
            <p:spPr>
              <a:xfrm>
                <a:off x="9627444" y="1843067"/>
                <a:ext cx="4098" cy="476"/>
              </a:xfrm>
              <a:custGeom>
                <a:avLst/>
                <a:gdLst>
                  <a:gd name="connsiteX0" fmla="*/ 3 w 4098"/>
                  <a:gd name="connsiteY0" fmla="*/ 476 h 476"/>
                  <a:gd name="connsiteX1" fmla="*/ 3241 w 4098"/>
                  <a:gd name="connsiteY1" fmla="*/ 476 h 476"/>
                  <a:gd name="connsiteX2" fmla="*/ 4099 w 4098"/>
                  <a:gd name="connsiteY2" fmla="*/ 0 h 476"/>
                  <a:gd name="connsiteX3" fmla="*/ 3 w 4098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8" h="476">
                    <a:moveTo>
                      <a:pt x="3" y="476"/>
                    </a:moveTo>
                    <a:lnTo>
                      <a:pt x="3241" y="476"/>
                    </a:lnTo>
                    <a:cubicBezTo>
                      <a:pt x="3241" y="476"/>
                      <a:pt x="3241" y="476"/>
                      <a:pt x="4099" y="0"/>
                    </a:cubicBezTo>
                    <a:cubicBezTo>
                      <a:pt x="2098" y="286"/>
                      <a:pt x="-92" y="0"/>
                      <a:pt x="3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9" name="任意多边形: 形状 1108">
                <a:extLst>
                  <a:ext uri="{FF2B5EF4-FFF2-40B4-BE49-F238E27FC236}">
                    <a16:creationId xmlns:a16="http://schemas.microsoft.com/office/drawing/2014/main" id="{5420828A-79C4-765E-B6B8-2FB2F92D8694}"/>
                  </a:ext>
                </a:extLst>
              </p:cNvPr>
              <p:cNvSpPr/>
              <p:nvPr/>
            </p:nvSpPr>
            <p:spPr>
              <a:xfrm>
                <a:off x="9631543" y="1843383"/>
                <a:ext cx="2571" cy="185"/>
              </a:xfrm>
              <a:custGeom>
                <a:avLst/>
                <a:gdLst>
                  <a:gd name="connsiteX0" fmla="*/ 0 w 2571"/>
                  <a:gd name="connsiteY0" fmla="*/ 64 h 185"/>
                  <a:gd name="connsiteX1" fmla="*/ 2572 w 2571"/>
                  <a:gd name="connsiteY1" fmla="*/ 64 h 185"/>
                  <a:gd name="connsiteX2" fmla="*/ 0 w 2571"/>
                  <a:gd name="connsiteY2" fmla="*/ 64 h 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185">
                    <a:moveTo>
                      <a:pt x="0" y="64"/>
                    </a:moveTo>
                    <a:cubicBezTo>
                      <a:pt x="848" y="226"/>
                      <a:pt x="1724" y="226"/>
                      <a:pt x="2572" y="64"/>
                    </a:cubicBezTo>
                    <a:cubicBezTo>
                      <a:pt x="1714" y="-21"/>
                      <a:pt x="857" y="-21"/>
                      <a:pt x="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0" name="任意多边形: 形状 1109">
                <a:extLst>
                  <a:ext uri="{FF2B5EF4-FFF2-40B4-BE49-F238E27FC236}">
                    <a16:creationId xmlns:a16="http://schemas.microsoft.com/office/drawing/2014/main" id="{2E493C5F-BBDC-C8F8-52B0-6E67FD26161B}"/>
                  </a:ext>
                </a:extLst>
              </p:cNvPr>
              <p:cNvSpPr/>
              <p:nvPr/>
            </p:nvSpPr>
            <p:spPr>
              <a:xfrm>
                <a:off x="9635639" y="1844591"/>
                <a:ext cx="3238" cy="476"/>
              </a:xfrm>
              <a:custGeom>
                <a:avLst/>
                <a:gdLst>
                  <a:gd name="connsiteX0" fmla="*/ 3238 w 3238"/>
                  <a:gd name="connsiteY0" fmla="*/ 476 h 476"/>
                  <a:gd name="connsiteX1" fmla="*/ 2286 w 3238"/>
                  <a:gd name="connsiteY1" fmla="*/ 95 h 476"/>
                  <a:gd name="connsiteX2" fmla="*/ 0 w 3238"/>
                  <a:gd name="connsiteY2" fmla="*/ 0 h 476"/>
                  <a:gd name="connsiteX3" fmla="*/ 3238 w 3238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" h="476">
                    <a:moveTo>
                      <a:pt x="3238" y="476"/>
                    </a:moveTo>
                    <a:lnTo>
                      <a:pt x="2286" y="95"/>
                    </a:lnTo>
                    <a:lnTo>
                      <a:pt x="0" y="0"/>
                    </a:lnTo>
                    <a:lnTo>
                      <a:pt x="3238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1" name="任意多边形: 形状 1110">
                <a:extLst>
                  <a:ext uri="{FF2B5EF4-FFF2-40B4-BE49-F238E27FC236}">
                    <a16:creationId xmlns:a16="http://schemas.microsoft.com/office/drawing/2014/main" id="{3A2156B3-610D-A3F6-8727-D1029333CC25}"/>
                  </a:ext>
                </a:extLst>
              </p:cNvPr>
              <p:cNvSpPr/>
              <p:nvPr/>
            </p:nvSpPr>
            <p:spPr>
              <a:xfrm>
                <a:off x="9589633" y="1843257"/>
                <a:ext cx="3620" cy="669"/>
              </a:xfrm>
              <a:custGeom>
                <a:avLst/>
                <a:gdLst>
                  <a:gd name="connsiteX0" fmla="*/ 3429 w 3620"/>
                  <a:gd name="connsiteY0" fmla="*/ 0 h 669"/>
                  <a:gd name="connsiteX1" fmla="*/ 0 w 3620"/>
                  <a:gd name="connsiteY1" fmla="*/ 0 h 669"/>
                  <a:gd name="connsiteX2" fmla="*/ 1905 w 3620"/>
                  <a:gd name="connsiteY2" fmla="*/ 571 h 669"/>
                  <a:gd name="connsiteX3" fmla="*/ 3429 w 3620"/>
                  <a:gd name="connsiteY3" fmla="*/ 0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0" h="669">
                    <a:moveTo>
                      <a:pt x="3429" y="0"/>
                    </a:moveTo>
                    <a:lnTo>
                      <a:pt x="0" y="0"/>
                    </a:lnTo>
                    <a:cubicBezTo>
                      <a:pt x="0" y="476"/>
                      <a:pt x="571" y="857"/>
                      <a:pt x="1905" y="571"/>
                    </a:cubicBezTo>
                    <a:cubicBezTo>
                      <a:pt x="3238" y="286"/>
                      <a:pt x="4000" y="476"/>
                      <a:pt x="3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2" name="任意多边形: 形状 1111">
                <a:extLst>
                  <a:ext uri="{FF2B5EF4-FFF2-40B4-BE49-F238E27FC236}">
                    <a16:creationId xmlns:a16="http://schemas.microsoft.com/office/drawing/2014/main" id="{D5E466F2-CA9F-1423-5F19-B3640BD11713}"/>
                  </a:ext>
                </a:extLst>
              </p:cNvPr>
              <p:cNvSpPr/>
              <p:nvPr/>
            </p:nvSpPr>
            <p:spPr>
              <a:xfrm>
                <a:off x="9602111" y="1846115"/>
                <a:ext cx="1524" cy="1809"/>
              </a:xfrm>
              <a:custGeom>
                <a:avLst/>
                <a:gdLst>
                  <a:gd name="connsiteX0" fmla="*/ 1524 w 1524"/>
                  <a:gd name="connsiteY0" fmla="*/ 1143 h 1809"/>
                  <a:gd name="connsiteX1" fmla="*/ 0 w 1524"/>
                  <a:gd name="connsiteY1" fmla="*/ 0 h 1809"/>
                  <a:gd name="connsiteX2" fmla="*/ 0 w 1524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1809">
                    <a:moveTo>
                      <a:pt x="1524" y="1143"/>
                    </a:moveTo>
                    <a:cubicBezTo>
                      <a:pt x="571" y="1143"/>
                      <a:pt x="476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3" name="任意多边形: 形状 1112">
                <a:extLst>
                  <a:ext uri="{FF2B5EF4-FFF2-40B4-BE49-F238E27FC236}">
                    <a16:creationId xmlns:a16="http://schemas.microsoft.com/office/drawing/2014/main" id="{67BB290E-AA9C-F8FE-93E1-C213D8E8D7E3}"/>
                  </a:ext>
                </a:extLst>
              </p:cNvPr>
              <p:cNvSpPr/>
              <p:nvPr/>
            </p:nvSpPr>
            <p:spPr>
              <a:xfrm>
                <a:off x="9590988" y="1847639"/>
                <a:ext cx="3812" cy="1340"/>
              </a:xfrm>
              <a:custGeom>
                <a:avLst/>
                <a:gdLst>
                  <a:gd name="connsiteX0" fmla="*/ 2455 w 3812"/>
                  <a:gd name="connsiteY0" fmla="*/ 0 h 1340"/>
                  <a:gd name="connsiteX1" fmla="*/ 1788 w 3812"/>
                  <a:gd name="connsiteY1" fmla="*/ 1333 h 1340"/>
                  <a:gd name="connsiteX2" fmla="*/ 2455 w 3812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2" h="1340">
                    <a:moveTo>
                      <a:pt x="2455" y="0"/>
                    </a:moveTo>
                    <a:cubicBezTo>
                      <a:pt x="2455" y="571"/>
                      <a:pt x="-2593" y="1429"/>
                      <a:pt x="1788" y="1333"/>
                    </a:cubicBezTo>
                    <a:cubicBezTo>
                      <a:pt x="2169" y="857"/>
                      <a:pt x="5694" y="476"/>
                      <a:pt x="24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4" name="任意多边形: 形状 1113">
                <a:extLst>
                  <a:ext uri="{FF2B5EF4-FFF2-40B4-BE49-F238E27FC236}">
                    <a16:creationId xmlns:a16="http://schemas.microsoft.com/office/drawing/2014/main" id="{2DAD24DA-85D8-131D-C9FF-B1B35E677610}"/>
                  </a:ext>
                </a:extLst>
              </p:cNvPr>
              <p:cNvSpPr/>
              <p:nvPr/>
            </p:nvSpPr>
            <p:spPr>
              <a:xfrm>
                <a:off x="9540865" y="1842400"/>
                <a:ext cx="857" cy="2952"/>
              </a:xfrm>
              <a:custGeom>
                <a:avLst/>
                <a:gdLst>
                  <a:gd name="connsiteX0" fmla="*/ 0 w 857"/>
                  <a:gd name="connsiteY0" fmla="*/ 2953 h 2952"/>
                  <a:gd name="connsiteX1" fmla="*/ 858 w 857"/>
                  <a:gd name="connsiteY1" fmla="*/ 2953 h 2952"/>
                  <a:gd name="connsiteX2" fmla="*/ 762 w 857"/>
                  <a:gd name="connsiteY2" fmla="*/ 0 h 2952"/>
                  <a:gd name="connsiteX3" fmla="*/ 0 w 857"/>
                  <a:gd name="connsiteY3" fmla="*/ 2953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2952">
                    <a:moveTo>
                      <a:pt x="0" y="2953"/>
                    </a:moveTo>
                    <a:lnTo>
                      <a:pt x="858" y="2953"/>
                    </a:lnTo>
                    <a:lnTo>
                      <a:pt x="762" y="0"/>
                    </a:lnTo>
                    <a:lnTo>
                      <a:pt x="0" y="2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5" name="任意多边形: 形状 1114">
                <a:extLst>
                  <a:ext uri="{FF2B5EF4-FFF2-40B4-BE49-F238E27FC236}">
                    <a16:creationId xmlns:a16="http://schemas.microsoft.com/office/drawing/2014/main" id="{AB65DB0B-E0F7-7B78-7CF2-663787109AAD}"/>
                  </a:ext>
                </a:extLst>
              </p:cNvPr>
              <p:cNvSpPr/>
              <p:nvPr/>
            </p:nvSpPr>
            <p:spPr>
              <a:xfrm>
                <a:off x="9494146" y="1850211"/>
                <a:ext cx="5242" cy="2401"/>
              </a:xfrm>
              <a:custGeom>
                <a:avLst/>
                <a:gdLst>
                  <a:gd name="connsiteX0" fmla="*/ 427 w 5242"/>
                  <a:gd name="connsiteY0" fmla="*/ 2286 h 2401"/>
                  <a:gd name="connsiteX1" fmla="*/ 5094 w 5242"/>
                  <a:gd name="connsiteY1" fmla="*/ 1333 h 2401"/>
                  <a:gd name="connsiteX2" fmla="*/ 3094 w 5242"/>
                  <a:gd name="connsiteY2" fmla="*/ 0 h 2401"/>
                  <a:gd name="connsiteX3" fmla="*/ 427 w 5242"/>
                  <a:gd name="connsiteY3" fmla="*/ 2286 h 2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2" h="2401">
                    <a:moveTo>
                      <a:pt x="427" y="2286"/>
                    </a:moveTo>
                    <a:cubicBezTo>
                      <a:pt x="4523" y="2953"/>
                      <a:pt x="1380" y="476"/>
                      <a:pt x="5094" y="1333"/>
                    </a:cubicBezTo>
                    <a:cubicBezTo>
                      <a:pt x="6047" y="667"/>
                      <a:pt x="2046" y="571"/>
                      <a:pt x="3094" y="0"/>
                    </a:cubicBezTo>
                    <a:cubicBezTo>
                      <a:pt x="523" y="762"/>
                      <a:pt x="-716" y="0"/>
                      <a:pt x="427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6" name="任意多边形: 形状 1115">
                <a:extLst>
                  <a:ext uri="{FF2B5EF4-FFF2-40B4-BE49-F238E27FC236}">
                    <a16:creationId xmlns:a16="http://schemas.microsoft.com/office/drawing/2014/main" id="{865753CB-0283-2341-4E0E-810FEC43432A}"/>
                  </a:ext>
                </a:extLst>
              </p:cNvPr>
              <p:cNvSpPr/>
              <p:nvPr/>
            </p:nvSpPr>
            <p:spPr>
              <a:xfrm>
                <a:off x="9497241" y="1849734"/>
                <a:ext cx="1238" cy="476"/>
              </a:xfrm>
              <a:custGeom>
                <a:avLst/>
                <a:gdLst>
                  <a:gd name="connsiteX0" fmla="*/ 0 w 1238"/>
                  <a:gd name="connsiteY0" fmla="*/ 476 h 476"/>
                  <a:gd name="connsiteX1" fmla="*/ 1238 w 1238"/>
                  <a:gd name="connsiteY1" fmla="*/ 0 h 476"/>
                  <a:gd name="connsiteX2" fmla="*/ 0 w 1238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476">
                    <a:moveTo>
                      <a:pt x="0" y="476"/>
                    </a:moveTo>
                    <a:lnTo>
                      <a:pt x="1238" y="0"/>
                    </a:lnTo>
                    <a:cubicBezTo>
                      <a:pt x="800" y="95"/>
                      <a:pt x="390" y="257"/>
                      <a:pt x="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7" name="任意多边形: 形状 1116">
                <a:extLst>
                  <a:ext uri="{FF2B5EF4-FFF2-40B4-BE49-F238E27FC236}">
                    <a16:creationId xmlns:a16="http://schemas.microsoft.com/office/drawing/2014/main" id="{9080E1BB-1524-6EB2-2BB0-FFBC7F0D480B}"/>
                  </a:ext>
                </a:extLst>
              </p:cNvPr>
              <p:cNvSpPr/>
              <p:nvPr/>
            </p:nvSpPr>
            <p:spPr>
              <a:xfrm>
                <a:off x="8971461" y="1836780"/>
                <a:ext cx="2666" cy="1047"/>
              </a:xfrm>
              <a:custGeom>
                <a:avLst/>
                <a:gdLst>
                  <a:gd name="connsiteX0" fmla="*/ 2667 w 2666"/>
                  <a:gd name="connsiteY0" fmla="*/ 667 h 1047"/>
                  <a:gd name="connsiteX1" fmla="*/ 0 w 2666"/>
                  <a:gd name="connsiteY1" fmla="*/ 0 h 1047"/>
                  <a:gd name="connsiteX2" fmla="*/ 1714 w 2666"/>
                  <a:gd name="connsiteY2" fmla="*/ 1048 h 1047"/>
                  <a:gd name="connsiteX3" fmla="*/ 2667 w 2666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1047">
                    <a:moveTo>
                      <a:pt x="2667" y="667"/>
                    </a:moveTo>
                    <a:lnTo>
                      <a:pt x="0" y="0"/>
                    </a:lnTo>
                    <a:lnTo>
                      <a:pt x="1714" y="1048"/>
                    </a:lnTo>
                    <a:lnTo>
                      <a:pt x="2667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8" name="任意多边形: 形状 1117">
                <a:extLst>
                  <a:ext uri="{FF2B5EF4-FFF2-40B4-BE49-F238E27FC236}">
                    <a16:creationId xmlns:a16="http://schemas.microsoft.com/office/drawing/2014/main" id="{5285FBDE-D742-9071-0AA3-414AFA599292}"/>
                  </a:ext>
                </a:extLst>
              </p:cNvPr>
              <p:cNvSpPr/>
              <p:nvPr/>
            </p:nvSpPr>
            <p:spPr>
              <a:xfrm>
                <a:off x="8966793" y="1837733"/>
                <a:ext cx="2190" cy="1904"/>
              </a:xfrm>
              <a:custGeom>
                <a:avLst/>
                <a:gdLst>
                  <a:gd name="connsiteX0" fmla="*/ 2191 w 2190"/>
                  <a:gd name="connsiteY0" fmla="*/ 1905 h 1904"/>
                  <a:gd name="connsiteX1" fmla="*/ 1619 w 2190"/>
                  <a:gd name="connsiteY1" fmla="*/ 0 h 1904"/>
                  <a:gd name="connsiteX2" fmla="*/ 0 w 2190"/>
                  <a:gd name="connsiteY2" fmla="*/ 1714 h 1904"/>
                  <a:gd name="connsiteX3" fmla="*/ 2191 w 2190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904">
                    <a:moveTo>
                      <a:pt x="2191" y="1905"/>
                    </a:moveTo>
                    <a:lnTo>
                      <a:pt x="1619" y="0"/>
                    </a:lnTo>
                    <a:lnTo>
                      <a:pt x="0" y="1714"/>
                    </a:lnTo>
                    <a:cubicBezTo>
                      <a:pt x="571" y="1619"/>
                      <a:pt x="1715" y="1429"/>
                      <a:pt x="2191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9" name="任意多边形: 形状 1118">
                <a:extLst>
                  <a:ext uri="{FF2B5EF4-FFF2-40B4-BE49-F238E27FC236}">
                    <a16:creationId xmlns:a16="http://schemas.microsoft.com/office/drawing/2014/main" id="{05F1B263-782E-AAA4-4592-C994C5204F6B}"/>
                  </a:ext>
                </a:extLst>
              </p:cNvPr>
              <p:cNvSpPr/>
              <p:nvPr/>
            </p:nvSpPr>
            <p:spPr>
              <a:xfrm>
                <a:off x="9330077" y="1854116"/>
                <a:ext cx="2285" cy="666"/>
              </a:xfrm>
              <a:custGeom>
                <a:avLst/>
                <a:gdLst>
                  <a:gd name="connsiteX0" fmla="*/ 2286 w 2285"/>
                  <a:gd name="connsiteY0" fmla="*/ 667 h 666"/>
                  <a:gd name="connsiteX1" fmla="*/ 2286 w 2285"/>
                  <a:gd name="connsiteY1" fmla="*/ 667 h 666"/>
                  <a:gd name="connsiteX2" fmla="*/ 0 w 2285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5" h="666">
                    <a:moveTo>
                      <a:pt x="2286" y="667"/>
                    </a:moveTo>
                    <a:lnTo>
                      <a:pt x="2286" y="667"/>
                    </a:lnTo>
                    <a:cubicBezTo>
                      <a:pt x="2286" y="95"/>
                      <a:pt x="1238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0" name="任意多边形: 形状 1119">
                <a:extLst>
                  <a:ext uri="{FF2B5EF4-FFF2-40B4-BE49-F238E27FC236}">
                    <a16:creationId xmlns:a16="http://schemas.microsoft.com/office/drawing/2014/main" id="{DC0E58D8-ECA4-1C18-F4DA-16D9F4743135}"/>
                  </a:ext>
                </a:extLst>
              </p:cNvPr>
              <p:cNvSpPr/>
              <p:nvPr/>
            </p:nvSpPr>
            <p:spPr>
              <a:xfrm>
                <a:off x="9295787" y="1851735"/>
                <a:ext cx="1142" cy="1714"/>
              </a:xfrm>
              <a:custGeom>
                <a:avLst/>
                <a:gdLst>
                  <a:gd name="connsiteX0" fmla="*/ 476 w 1142"/>
                  <a:gd name="connsiteY0" fmla="*/ 1714 h 1714"/>
                  <a:gd name="connsiteX1" fmla="*/ 1143 w 1142"/>
                  <a:gd name="connsiteY1" fmla="*/ 1714 h 1714"/>
                  <a:gd name="connsiteX2" fmla="*/ 0 w 1142"/>
                  <a:gd name="connsiteY2" fmla="*/ 0 h 1714"/>
                  <a:gd name="connsiteX3" fmla="*/ 476 w 1142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714">
                    <a:moveTo>
                      <a:pt x="476" y="1714"/>
                    </a:moveTo>
                    <a:lnTo>
                      <a:pt x="1143" y="1714"/>
                    </a:lnTo>
                    <a:lnTo>
                      <a:pt x="0" y="0"/>
                    </a:lnTo>
                    <a:lnTo>
                      <a:pt x="476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1" name="任意多边形: 形状 1120">
                <a:extLst>
                  <a:ext uri="{FF2B5EF4-FFF2-40B4-BE49-F238E27FC236}">
                    <a16:creationId xmlns:a16="http://schemas.microsoft.com/office/drawing/2014/main" id="{55771FC7-EF2F-587B-46D3-047C9B607781}"/>
                  </a:ext>
                </a:extLst>
              </p:cNvPr>
              <p:cNvSpPr/>
              <p:nvPr/>
            </p:nvSpPr>
            <p:spPr>
              <a:xfrm>
                <a:off x="9266011" y="1854634"/>
                <a:ext cx="3962" cy="913"/>
              </a:xfrm>
              <a:custGeom>
                <a:avLst/>
                <a:gdLst>
                  <a:gd name="connsiteX0" fmla="*/ 58 w 3962"/>
                  <a:gd name="connsiteY0" fmla="*/ 911 h 913"/>
                  <a:gd name="connsiteX1" fmla="*/ 3963 w 3962"/>
                  <a:gd name="connsiteY1" fmla="*/ 911 h 913"/>
                  <a:gd name="connsiteX2" fmla="*/ 58 w 3962"/>
                  <a:gd name="connsiteY2" fmla="*/ 911 h 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2" h="913">
                    <a:moveTo>
                      <a:pt x="58" y="911"/>
                    </a:moveTo>
                    <a:cubicBezTo>
                      <a:pt x="1201" y="911"/>
                      <a:pt x="2725" y="911"/>
                      <a:pt x="3963" y="911"/>
                    </a:cubicBezTo>
                    <a:cubicBezTo>
                      <a:pt x="1201" y="1006"/>
                      <a:pt x="-323" y="-1185"/>
                      <a:pt x="58" y="9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2" name="任意多边形: 形状 1121">
                <a:extLst>
                  <a:ext uri="{FF2B5EF4-FFF2-40B4-BE49-F238E27FC236}">
                    <a16:creationId xmlns:a16="http://schemas.microsoft.com/office/drawing/2014/main" id="{2C8E3B77-0729-0723-4D03-5E5F67D45256}"/>
                  </a:ext>
                </a:extLst>
              </p:cNvPr>
              <p:cNvSpPr/>
              <p:nvPr/>
            </p:nvSpPr>
            <p:spPr>
              <a:xfrm>
                <a:off x="9313027" y="1899441"/>
                <a:ext cx="211" cy="1378"/>
              </a:xfrm>
              <a:custGeom>
                <a:avLst/>
                <a:gdLst>
                  <a:gd name="connsiteX0" fmla="*/ 0 w 211"/>
                  <a:gd name="connsiteY0" fmla="*/ 1348 h 1378"/>
                  <a:gd name="connsiteX1" fmla="*/ 0 w 211"/>
                  <a:gd name="connsiteY1" fmla="*/ 14 h 1378"/>
                  <a:gd name="connsiteX2" fmla="*/ 0 w 211"/>
                  <a:gd name="connsiteY2" fmla="*/ 1348 h 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1378">
                    <a:moveTo>
                      <a:pt x="0" y="1348"/>
                    </a:moveTo>
                    <a:cubicBezTo>
                      <a:pt x="476" y="1348"/>
                      <a:pt x="0" y="205"/>
                      <a:pt x="0" y="14"/>
                    </a:cubicBezTo>
                    <a:cubicBezTo>
                      <a:pt x="0" y="-176"/>
                      <a:pt x="0" y="1633"/>
                      <a:pt x="0" y="1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3" name="任意多边形: 形状 1122">
                <a:extLst>
                  <a:ext uri="{FF2B5EF4-FFF2-40B4-BE49-F238E27FC236}">
                    <a16:creationId xmlns:a16="http://schemas.microsoft.com/office/drawing/2014/main" id="{B71A3F04-93E9-389B-6ABA-693D7001A403}"/>
                  </a:ext>
                </a:extLst>
              </p:cNvPr>
              <p:cNvSpPr/>
              <p:nvPr/>
            </p:nvSpPr>
            <p:spPr>
              <a:xfrm>
                <a:off x="9303502" y="1903074"/>
                <a:ext cx="1238" cy="1238"/>
              </a:xfrm>
              <a:custGeom>
                <a:avLst/>
                <a:gdLst>
                  <a:gd name="connsiteX0" fmla="*/ 1048 w 1238"/>
                  <a:gd name="connsiteY0" fmla="*/ 476 h 1238"/>
                  <a:gd name="connsiteX1" fmla="*/ 1238 w 1238"/>
                  <a:gd name="connsiteY1" fmla="*/ 0 h 1238"/>
                  <a:gd name="connsiteX2" fmla="*/ 0 w 1238"/>
                  <a:gd name="connsiteY2" fmla="*/ 1238 h 1238"/>
                  <a:gd name="connsiteX3" fmla="*/ 1048 w 1238"/>
                  <a:gd name="connsiteY3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238">
                    <a:moveTo>
                      <a:pt x="1048" y="476"/>
                    </a:moveTo>
                    <a:lnTo>
                      <a:pt x="1238" y="0"/>
                    </a:lnTo>
                    <a:lnTo>
                      <a:pt x="0" y="1238"/>
                    </a:lnTo>
                    <a:lnTo>
                      <a:pt x="1048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4" name="任意多边形: 形状 1123">
                <a:extLst>
                  <a:ext uri="{FF2B5EF4-FFF2-40B4-BE49-F238E27FC236}">
                    <a16:creationId xmlns:a16="http://schemas.microsoft.com/office/drawing/2014/main" id="{D8E4DC07-83E6-8EEF-3991-704012230E2F}"/>
                  </a:ext>
                </a:extLst>
              </p:cNvPr>
              <p:cNvSpPr/>
              <p:nvPr/>
            </p:nvSpPr>
            <p:spPr>
              <a:xfrm>
                <a:off x="9296644" y="1902407"/>
                <a:ext cx="4857" cy="2074"/>
              </a:xfrm>
              <a:custGeom>
                <a:avLst/>
                <a:gdLst>
                  <a:gd name="connsiteX0" fmla="*/ 0 w 4857"/>
                  <a:gd name="connsiteY0" fmla="*/ 1143 h 2074"/>
                  <a:gd name="connsiteX1" fmla="*/ 4286 w 4857"/>
                  <a:gd name="connsiteY1" fmla="*/ 1143 h 2074"/>
                  <a:gd name="connsiteX2" fmla="*/ 4286 w 4857"/>
                  <a:gd name="connsiteY2" fmla="*/ 1619 h 2074"/>
                  <a:gd name="connsiteX3" fmla="*/ 4858 w 4857"/>
                  <a:gd name="connsiteY3" fmla="*/ 0 h 2074"/>
                  <a:gd name="connsiteX4" fmla="*/ 0 w 4857"/>
                  <a:gd name="connsiteY4" fmla="*/ 1143 h 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" h="2074">
                    <a:moveTo>
                      <a:pt x="0" y="1143"/>
                    </a:moveTo>
                    <a:cubicBezTo>
                      <a:pt x="762" y="3239"/>
                      <a:pt x="2953" y="1143"/>
                      <a:pt x="4286" y="1143"/>
                    </a:cubicBezTo>
                    <a:lnTo>
                      <a:pt x="4286" y="1619"/>
                    </a:lnTo>
                    <a:lnTo>
                      <a:pt x="4858" y="0"/>
                    </a:lnTo>
                    <a:cubicBezTo>
                      <a:pt x="3238" y="571"/>
                      <a:pt x="1238" y="1715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5" name="任意多边形: 形状 1124">
                <a:extLst>
                  <a:ext uri="{FF2B5EF4-FFF2-40B4-BE49-F238E27FC236}">
                    <a16:creationId xmlns:a16="http://schemas.microsoft.com/office/drawing/2014/main" id="{A0D49022-72F3-07EB-FD9A-ACD28F5A70A5}"/>
                  </a:ext>
                </a:extLst>
              </p:cNvPr>
              <p:cNvSpPr/>
              <p:nvPr/>
            </p:nvSpPr>
            <p:spPr>
              <a:xfrm>
                <a:off x="9292261" y="1898978"/>
                <a:ext cx="1239" cy="607"/>
              </a:xfrm>
              <a:custGeom>
                <a:avLst/>
                <a:gdLst>
                  <a:gd name="connsiteX0" fmla="*/ 192 w 1239"/>
                  <a:gd name="connsiteY0" fmla="*/ 0 h 607"/>
                  <a:gd name="connsiteX1" fmla="*/ 1240 w 1239"/>
                  <a:gd name="connsiteY1" fmla="*/ 0 h 607"/>
                  <a:gd name="connsiteX2" fmla="*/ 1240 w 1239"/>
                  <a:gd name="connsiteY2" fmla="*/ 0 h 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9" h="607">
                    <a:moveTo>
                      <a:pt x="192" y="0"/>
                    </a:moveTo>
                    <a:cubicBezTo>
                      <a:pt x="192" y="857"/>
                      <a:pt x="-665" y="762"/>
                      <a:pt x="1240" y="0"/>
                    </a:cubicBezTo>
                    <a:lnTo>
                      <a:pt x="12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6" name="任意多边形: 形状 1125">
                <a:extLst>
                  <a:ext uri="{FF2B5EF4-FFF2-40B4-BE49-F238E27FC236}">
                    <a16:creationId xmlns:a16="http://schemas.microsoft.com/office/drawing/2014/main" id="{4F99BD00-D762-696A-D6C7-184D9E524E78}"/>
                  </a:ext>
                </a:extLst>
              </p:cNvPr>
              <p:cNvSpPr/>
              <p:nvPr/>
            </p:nvSpPr>
            <p:spPr>
              <a:xfrm>
                <a:off x="9293163" y="1898777"/>
                <a:ext cx="388" cy="296"/>
              </a:xfrm>
              <a:custGeom>
                <a:avLst/>
                <a:gdLst>
                  <a:gd name="connsiteX0" fmla="*/ 147 w 388"/>
                  <a:gd name="connsiteY0" fmla="*/ 296 h 296"/>
                  <a:gd name="connsiteX1" fmla="*/ 147 w 388"/>
                  <a:gd name="connsiteY1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" h="296">
                    <a:moveTo>
                      <a:pt x="147" y="296"/>
                    </a:moveTo>
                    <a:cubicBezTo>
                      <a:pt x="909" y="296"/>
                      <a:pt x="-425" y="-370"/>
                      <a:pt x="147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7" name="任意多边形: 形状 1126">
                <a:extLst>
                  <a:ext uri="{FF2B5EF4-FFF2-40B4-BE49-F238E27FC236}">
                    <a16:creationId xmlns:a16="http://schemas.microsoft.com/office/drawing/2014/main" id="{77CD5A6F-19F6-1707-69C8-531552E265AF}"/>
                  </a:ext>
                </a:extLst>
              </p:cNvPr>
              <p:cNvSpPr/>
              <p:nvPr/>
            </p:nvSpPr>
            <p:spPr>
              <a:xfrm>
                <a:off x="9288905" y="1897836"/>
                <a:ext cx="1642" cy="1714"/>
              </a:xfrm>
              <a:custGeom>
                <a:avLst/>
                <a:gdLst>
                  <a:gd name="connsiteX0" fmla="*/ 500 w 1642"/>
                  <a:gd name="connsiteY0" fmla="*/ 1714 h 1714"/>
                  <a:gd name="connsiteX1" fmla="*/ 1643 w 1642"/>
                  <a:gd name="connsiteY1" fmla="*/ 953 h 1714"/>
                  <a:gd name="connsiteX2" fmla="*/ 786 w 1642"/>
                  <a:gd name="connsiteY2" fmla="*/ 0 h 1714"/>
                  <a:gd name="connsiteX3" fmla="*/ 500 w 1642"/>
                  <a:gd name="connsiteY3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2" h="1714">
                    <a:moveTo>
                      <a:pt x="500" y="1714"/>
                    </a:moveTo>
                    <a:lnTo>
                      <a:pt x="1643" y="953"/>
                    </a:lnTo>
                    <a:cubicBezTo>
                      <a:pt x="1643" y="953"/>
                      <a:pt x="405" y="381"/>
                      <a:pt x="786" y="0"/>
                    </a:cubicBezTo>
                    <a:cubicBezTo>
                      <a:pt x="-357" y="476"/>
                      <a:pt x="-71" y="953"/>
                      <a:pt x="500" y="17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8" name="任意多边形: 形状 1127">
                <a:extLst>
                  <a:ext uri="{FF2B5EF4-FFF2-40B4-BE49-F238E27FC236}">
                    <a16:creationId xmlns:a16="http://schemas.microsoft.com/office/drawing/2014/main" id="{82518868-6D13-14BA-8C42-BE505CBBE3C2}"/>
                  </a:ext>
                </a:extLst>
              </p:cNvPr>
              <p:cNvSpPr/>
              <p:nvPr/>
            </p:nvSpPr>
            <p:spPr>
              <a:xfrm>
                <a:off x="9288357" y="1900820"/>
                <a:ext cx="571" cy="253"/>
              </a:xfrm>
              <a:custGeom>
                <a:avLst/>
                <a:gdLst>
                  <a:gd name="connsiteX0" fmla="*/ 0 w 571"/>
                  <a:gd name="connsiteY0" fmla="*/ 254 h 253"/>
                  <a:gd name="connsiteX1" fmla="*/ 571 w 571"/>
                  <a:gd name="connsiteY1" fmla="*/ 254 h 253"/>
                  <a:gd name="connsiteX2" fmla="*/ 0 w 571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253">
                    <a:moveTo>
                      <a:pt x="0" y="254"/>
                    </a:moveTo>
                    <a:lnTo>
                      <a:pt x="571" y="254"/>
                    </a:lnTo>
                    <a:cubicBezTo>
                      <a:pt x="571" y="254"/>
                      <a:pt x="381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9" name="任意多边形: 形状 1128">
                <a:extLst>
                  <a:ext uri="{FF2B5EF4-FFF2-40B4-BE49-F238E27FC236}">
                    <a16:creationId xmlns:a16="http://schemas.microsoft.com/office/drawing/2014/main" id="{6A362604-54A3-D28B-CB9F-6C0F3518581D}"/>
                  </a:ext>
                </a:extLst>
              </p:cNvPr>
              <p:cNvSpPr/>
              <p:nvPr/>
            </p:nvSpPr>
            <p:spPr>
              <a:xfrm>
                <a:off x="9289119" y="1900122"/>
                <a:ext cx="1238" cy="1090"/>
              </a:xfrm>
              <a:custGeom>
                <a:avLst/>
                <a:gdLst>
                  <a:gd name="connsiteX0" fmla="*/ 1238 w 1238"/>
                  <a:gd name="connsiteY0" fmla="*/ 0 h 1090"/>
                  <a:gd name="connsiteX1" fmla="*/ 0 w 1238"/>
                  <a:gd name="connsiteY1" fmla="*/ 667 h 1090"/>
                  <a:gd name="connsiteX2" fmla="*/ 571 w 1238"/>
                  <a:gd name="connsiteY2" fmla="*/ 667 h 1090"/>
                  <a:gd name="connsiteX3" fmla="*/ 1238 w 1238"/>
                  <a:gd name="connsiteY3" fmla="*/ 0 h 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090">
                    <a:moveTo>
                      <a:pt x="1238" y="0"/>
                    </a:moveTo>
                    <a:lnTo>
                      <a:pt x="0" y="667"/>
                    </a:lnTo>
                    <a:cubicBezTo>
                      <a:pt x="0" y="667"/>
                      <a:pt x="0" y="1619"/>
                      <a:pt x="571" y="667"/>
                    </a:cubicBezTo>
                    <a:cubicBezTo>
                      <a:pt x="286" y="1048"/>
                      <a:pt x="571" y="381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0" name="任意多边形: 形状 1129">
                <a:extLst>
                  <a:ext uri="{FF2B5EF4-FFF2-40B4-BE49-F238E27FC236}">
                    <a16:creationId xmlns:a16="http://schemas.microsoft.com/office/drawing/2014/main" id="{AA48DEBE-66A1-3BD9-3B45-42C6E5D8E21A}"/>
                  </a:ext>
                </a:extLst>
              </p:cNvPr>
              <p:cNvSpPr/>
              <p:nvPr/>
            </p:nvSpPr>
            <p:spPr>
              <a:xfrm>
                <a:off x="9290834" y="1900372"/>
                <a:ext cx="1680" cy="1559"/>
              </a:xfrm>
              <a:custGeom>
                <a:avLst/>
                <a:gdLst>
                  <a:gd name="connsiteX0" fmla="*/ 0 w 1680"/>
                  <a:gd name="connsiteY0" fmla="*/ 36 h 1559"/>
                  <a:gd name="connsiteX1" fmla="*/ 0 w 1680"/>
                  <a:gd name="connsiteY1" fmla="*/ 1559 h 1559"/>
                  <a:gd name="connsiteX2" fmla="*/ 0 w 1680"/>
                  <a:gd name="connsiteY2" fmla="*/ 36 h 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0" h="1559">
                    <a:moveTo>
                      <a:pt x="0" y="36"/>
                    </a:moveTo>
                    <a:cubicBezTo>
                      <a:pt x="667" y="36"/>
                      <a:pt x="1429" y="798"/>
                      <a:pt x="0" y="1559"/>
                    </a:cubicBezTo>
                    <a:cubicBezTo>
                      <a:pt x="2381" y="1274"/>
                      <a:pt x="2096" y="-250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1" name="任意多边形: 形状 1130">
                <a:extLst>
                  <a:ext uri="{FF2B5EF4-FFF2-40B4-BE49-F238E27FC236}">
                    <a16:creationId xmlns:a16="http://schemas.microsoft.com/office/drawing/2014/main" id="{027C2211-A2EB-D747-5F09-859FC4BE19EC}"/>
                  </a:ext>
                </a:extLst>
              </p:cNvPr>
              <p:cNvSpPr/>
              <p:nvPr/>
            </p:nvSpPr>
            <p:spPr>
              <a:xfrm>
                <a:off x="9296263" y="1905418"/>
                <a:ext cx="1524" cy="894"/>
              </a:xfrm>
              <a:custGeom>
                <a:avLst/>
                <a:gdLst>
                  <a:gd name="connsiteX0" fmla="*/ 0 w 1524"/>
                  <a:gd name="connsiteY0" fmla="*/ 323 h 894"/>
                  <a:gd name="connsiteX1" fmla="*/ 857 w 1524"/>
                  <a:gd name="connsiteY1" fmla="*/ 895 h 894"/>
                  <a:gd name="connsiteX2" fmla="*/ 1524 w 1524"/>
                  <a:gd name="connsiteY2" fmla="*/ 228 h 894"/>
                  <a:gd name="connsiteX3" fmla="*/ 0 w 1524"/>
                  <a:gd name="connsiteY3" fmla="*/ 323 h 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" h="894">
                    <a:moveTo>
                      <a:pt x="0" y="323"/>
                    </a:moveTo>
                    <a:lnTo>
                      <a:pt x="857" y="895"/>
                    </a:lnTo>
                    <a:lnTo>
                      <a:pt x="1524" y="228"/>
                    </a:lnTo>
                    <a:cubicBezTo>
                      <a:pt x="1524" y="228"/>
                      <a:pt x="0" y="-344"/>
                      <a:pt x="0" y="3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2" name="任意多边形: 形状 1131">
                <a:extLst>
                  <a:ext uri="{FF2B5EF4-FFF2-40B4-BE49-F238E27FC236}">
                    <a16:creationId xmlns:a16="http://schemas.microsoft.com/office/drawing/2014/main" id="{6B4201A2-7CAF-4909-2D95-D0D08BEBB6CD}"/>
                  </a:ext>
                </a:extLst>
              </p:cNvPr>
              <p:cNvSpPr/>
              <p:nvPr/>
            </p:nvSpPr>
            <p:spPr>
              <a:xfrm>
                <a:off x="9282642" y="1898502"/>
                <a:ext cx="857" cy="1714"/>
              </a:xfrm>
              <a:custGeom>
                <a:avLst/>
                <a:gdLst>
                  <a:gd name="connsiteX0" fmla="*/ 0 w 857"/>
                  <a:gd name="connsiteY0" fmla="*/ 0 h 1714"/>
                  <a:gd name="connsiteX1" fmla="*/ 0 w 857"/>
                  <a:gd name="connsiteY1" fmla="*/ 1714 h 1714"/>
                  <a:gd name="connsiteX2" fmla="*/ 857 w 857"/>
                  <a:gd name="connsiteY2" fmla="*/ 1238 h 1714"/>
                  <a:gd name="connsiteX3" fmla="*/ 0 w 857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714">
                    <a:moveTo>
                      <a:pt x="0" y="0"/>
                    </a:moveTo>
                    <a:cubicBezTo>
                      <a:pt x="0" y="0"/>
                      <a:pt x="0" y="1143"/>
                      <a:pt x="0" y="1714"/>
                    </a:cubicBezTo>
                    <a:lnTo>
                      <a:pt x="857" y="1238"/>
                    </a:lnTo>
                    <a:cubicBezTo>
                      <a:pt x="857" y="1238"/>
                      <a:pt x="0" y="57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3" name="任意多边形: 形状 1132">
                <a:extLst>
                  <a:ext uri="{FF2B5EF4-FFF2-40B4-BE49-F238E27FC236}">
                    <a16:creationId xmlns:a16="http://schemas.microsoft.com/office/drawing/2014/main" id="{C774079E-C682-2905-1925-9487530A1891}"/>
                  </a:ext>
                </a:extLst>
              </p:cNvPr>
              <p:cNvSpPr/>
              <p:nvPr/>
            </p:nvSpPr>
            <p:spPr>
              <a:xfrm>
                <a:off x="9281880" y="1900217"/>
                <a:ext cx="1164" cy="776"/>
              </a:xfrm>
              <a:custGeom>
                <a:avLst/>
                <a:gdLst>
                  <a:gd name="connsiteX0" fmla="*/ 1143 w 1164"/>
                  <a:gd name="connsiteY0" fmla="*/ 0 h 776"/>
                  <a:gd name="connsiteX1" fmla="*/ 0 w 1164"/>
                  <a:gd name="connsiteY1" fmla="*/ 762 h 776"/>
                  <a:gd name="connsiteX2" fmla="*/ 1143 w 1164"/>
                  <a:gd name="connsiteY2" fmla="*/ 0 h 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776">
                    <a:moveTo>
                      <a:pt x="1143" y="0"/>
                    </a:moveTo>
                    <a:lnTo>
                      <a:pt x="0" y="762"/>
                    </a:lnTo>
                    <a:cubicBezTo>
                      <a:pt x="1048" y="857"/>
                      <a:pt x="1238" y="476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4" name="任意多边形: 形状 1133">
                <a:extLst>
                  <a:ext uri="{FF2B5EF4-FFF2-40B4-BE49-F238E27FC236}">
                    <a16:creationId xmlns:a16="http://schemas.microsoft.com/office/drawing/2014/main" id="{07091057-66C6-4646-742D-C554B655C9BA}"/>
                  </a:ext>
                </a:extLst>
              </p:cNvPr>
              <p:cNvSpPr/>
              <p:nvPr/>
            </p:nvSpPr>
            <p:spPr>
              <a:xfrm>
                <a:off x="9287786" y="1901741"/>
                <a:ext cx="2381" cy="1714"/>
              </a:xfrm>
              <a:custGeom>
                <a:avLst/>
                <a:gdLst>
                  <a:gd name="connsiteX0" fmla="*/ 381 w 2381"/>
                  <a:gd name="connsiteY0" fmla="*/ 1619 h 1714"/>
                  <a:gd name="connsiteX1" fmla="*/ 2381 w 2381"/>
                  <a:gd name="connsiteY1" fmla="*/ 0 h 1714"/>
                  <a:gd name="connsiteX2" fmla="*/ 0 w 2381"/>
                  <a:gd name="connsiteY2" fmla="*/ 1714 h 1714"/>
                  <a:gd name="connsiteX3" fmla="*/ 381 w 2381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1714">
                    <a:moveTo>
                      <a:pt x="381" y="1619"/>
                    </a:moveTo>
                    <a:lnTo>
                      <a:pt x="2381" y="0"/>
                    </a:lnTo>
                    <a:lnTo>
                      <a:pt x="0" y="1714"/>
                    </a:lnTo>
                    <a:lnTo>
                      <a:pt x="381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5" name="任意多边形: 形状 1134">
                <a:extLst>
                  <a:ext uri="{FF2B5EF4-FFF2-40B4-BE49-F238E27FC236}">
                    <a16:creationId xmlns:a16="http://schemas.microsoft.com/office/drawing/2014/main" id="{A5B1C58E-FD31-E8C9-A7CB-746952470ADF}"/>
                  </a:ext>
                </a:extLst>
              </p:cNvPr>
              <p:cNvSpPr/>
              <p:nvPr/>
            </p:nvSpPr>
            <p:spPr>
              <a:xfrm>
                <a:off x="9277404" y="1897359"/>
                <a:ext cx="1238" cy="1619"/>
              </a:xfrm>
              <a:custGeom>
                <a:avLst/>
                <a:gdLst>
                  <a:gd name="connsiteX0" fmla="*/ 571 w 1238"/>
                  <a:gd name="connsiteY0" fmla="*/ 1048 h 1619"/>
                  <a:gd name="connsiteX1" fmla="*/ 1238 w 1238"/>
                  <a:gd name="connsiteY1" fmla="*/ 0 h 1619"/>
                  <a:gd name="connsiteX2" fmla="*/ 0 w 1238"/>
                  <a:gd name="connsiteY2" fmla="*/ 1619 h 1619"/>
                  <a:gd name="connsiteX3" fmla="*/ 571 w 1238"/>
                  <a:gd name="connsiteY3" fmla="*/ 1048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619">
                    <a:moveTo>
                      <a:pt x="571" y="1048"/>
                    </a:moveTo>
                    <a:lnTo>
                      <a:pt x="1238" y="0"/>
                    </a:lnTo>
                    <a:lnTo>
                      <a:pt x="0" y="1619"/>
                    </a:lnTo>
                    <a:lnTo>
                      <a:pt x="571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6" name="任意多边形: 形状 1135">
                <a:extLst>
                  <a:ext uri="{FF2B5EF4-FFF2-40B4-BE49-F238E27FC236}">
                    <a16:creationId xmlns:a16="http://schemas.microsoft.com/office/drawing/2014/main" id="{A10F7CED-181B-46C3-93D9-1E53F7488858}"/>
                  </a:ext>
                </a:extLst>
              </p:cNvPr>
              <p:cNvSpPr/>
              <p:nvPr/>
            </p:nvSpPr>
            <p:spPr>
              <a:xfrm>
                <a:off x="9272736" y="1896597"/>
                <a:ext cx="2310" cy="2000"/>
              </a:xfrm>
              <a:custGeom>
                <a:avLst/>
                <a:gdLst>
                  <a:gd name="connsiteX0" fmla="*/ 2191 w 2310"/>
                  <a:gd name="connsiteY0" fmla="*/ 2000 h 2000"/>
                  <a:gd name="connsiteX1" fmla="*/ 2191 w 2310"/>
                  <a:gd name="connsiteY1" fmla="*/ 0 h 2000"/>
                  <a:gd name="connsiteX2" fmla="*/ 0 w 2310"/>
                  <a:gd name="connsiteY2" fmla="*/ 1524 h 2000"/>
                  <a:gd name="connsiteX3" fmla="*/ 2191 w 2310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0" h="2000">
                    <a:moveTo>
                      <a:pt x="2191" y="2000"/>
                    </a:moveTo>
                    <a:cubicBezTo>
                      <a:pt x="2667" y="1143"/>
                      <a:pt x="1524" y="571"/>
                      <a:pt x="2191" y="0"/>
                    </a:cubicBezTo>
                    <a:cubicBezTo>
                      <a:pt x="1334" y="295"/>
                      <a:pt x="571" y="819"/>
                      <a:pt x="0" y="1524"/>
                    </a:cubicBezTo>
                    <a:cubicBezTo>
                      <a:pt x="762" y="1305"/>
                      <a:pt x="1581" y="1486"/>
                      <a:pt x="2191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7" name="任意多边形: 形状 1136">
                <a:extLst>
                  <a:ext uri="{FF2B5EF4-FFF2-40B4-BE49-F238E27FC236}">
                    <a16:creationId xmlns:a16="http://schemas.microsoft.com/office/drawing/2014/main" id="{346C1095-FEE9-891E-8FD5-1526197B2AF6}"/>
                  </a:ext>
                </a:extLst>
              </p:cNvPr>
              <p:cNvSpPr/>
              <p:nvPr/>
            </p:nvSpPr>
            <p:spPr>
              <a:xfrm>
                <a:off x="9271308" y="1898121"/>
                <a:ext cx="1047" cy="952"/>
              </a:xfrm>
              <a:custGeom>
                <a:avLst/>
                <a:gdLst>
                  <a:gd name="connsiteX0" fmla="*/ 0 w 1047"/>
                  <a:gd name="connsiteY0" fmla="*/ 953 h 952"/>
                  <a:gd name="connsiteX1" fmla="*/ 1048 w 1047"/>
                  <a:gd name="connsiteY1" fmla="*/ 0 h 952"/>
                  <a:gd name="connsiteX2" fmla="*/ 0 w 1047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952">
                    <a:moveTo>
                      <a:pt x="0" y="953"/>
                    </a:moveTo>
                    <a:cubicBezTo>
                      <a:pt x="390" y="686"/>
                      <a:pt x="753" y="371"/>
                      <a:pt x="1048" y="0"/>
                    </a:cubicBezTo>
                    <a:cubicBezTo>
                      <a:pt x="629" y="238"/>
                      <a:pt x="276" y="562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8" name="任意多边形: 形状 1137">
                <a:extLst>
                  <a:ext uri="{FF2B5EF4-FFF2-40B4-BE49-F238E27FC236}">
                    <a16:creationId xmlns:a16="http://schemas.microsoft.com/office/drawing/2014/main" id="{2693F331-9EE6-FC81-4281-4641D592D455}"/>
                  </a:ext>
                </a:extLst>
              </p:cNvPr>
              <p:cNvSpPr/>
              <p:nvPr/>
            </p:nvSpPr>
            <p:spPr>
              <a:xfrm>
                <a:off x="9278832" y="1899455"/>
                <a:ext cx="952" cy="1333"/>
              </a:xfrm>
              <a:custGeom>
                <a:avLst/>
                <a:gdLst>
                  <a:gd name="connsiteX0" fmla="*/ 953 w 952"/>
                  <a:gd name="connsiteY0" fmla="*/ 1333 h 1333"/>
                  <a:gd name="connsiteX1" fmla="*/ 0 w 952"/>
                  <a:gd name="connsiteY1" fmla="*/ 0 h 1333"/>
                  <a:gd name="connsiteX2" fmla="*/ 0 w 952"/>
                  <a:gd name="connsiteY2" fmla="*/ 1238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33">
                    <a:moveTo>
                      <a:pt x="953" y="1333"/>
                    </a:moveTo>
                    <a:cubicBezTo>
                      <a:pt x="838" y="772"/>
                      <a:pt x="495" y="286"/>
                      <a:pt x="0" y="0"/>
                    </a:cubicBezTo>
                    <a:lnTo>
                      <a:pt x="0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9" name="任意多边形: 形状 1138">
                <a:extLst>
                  <a:ext uri="{FF2B5EF4-FFF2-40B4-BE49-F238E27FC236}">
                    <a16:creationId xmlns:a16="http://schemas.microsoft.com/office/drawing/2014/main" id="{1811D5DE-D5BC-0C22-498C-73E90F6EACC9}"/>
                  </a:ext>
                </a:extLst>
              </p:cNvPr>
              <p:cNvSpPr/>
              <p:nvPr/>
            </p:nvSpPr>
            <p:spPr>
              <a:xfrm>
                <a:off x="9279308" y="190078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0" name="任意多边形: 形状 1139">
                <a:extLst>
                  <a:ext uri="{FF2B5EF4-FFF2-40B4-BE49-F238E27FC236}">
                    <a16:creationId xmlns:a16="http://schemas.microsoft.com/office/drawing/2014/main" id="{6E90E698-10C0-2575-BFCC-64B50D541D66}"/>
                  </a:ext>
                </a:extLst>
              </p:cNvPr>
              <p:cNvSpPr/>
              <p:nvPr/>
            </p:nvSpPr>
            <p:spPr>
              <a:xfrm>
                <a:off x="9279880" y="190078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1" name="任意多边形: 形状 1140">
                <a:extLst>
                  <a:ext uri="{FF2B5EF4-FFF2-40B4-BE49-F238E27FC236}">
                    <a16:creationId xmlns:a16="http://schemas.microsoft.com/office/drawing/2014/main" id="{1DE4F46C-78D1-356F-59FE-D6AC20FB29B3}"/>
                  </a:ext>
                </a:extLst>
              </p:cNvPr>
              <p:cNvSpPr/>
              <p:nvPr/>
            </p:nvSpPr>
            <p:spPr>
              <a:xfrm>
                <a:off x="9283670" y="1902217"/>
                <a:ext cx="1353" cy="2571"/>
              </a:xfrm>
              <a:custGeom>
                <a:avLst/>
                <a:gdLst>
                  <a:gd name="connsiteX0" fmla="*/ 1354 w 1353"/>
                  <a:gd name="connsiteY0" fmla="*/ 0 h 2571"/>
                  <a:gd name="connsiteX1" fmla="*/ 591 w 1353"/>
                  <a:gd name="connsiteY1" fmla="*/ 2572 h 2571"/>
                  <a:gd name="connsiteX2" fmla="*/ 1354 w 1353"/>
                  <a:gd name="connsiteY2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3" h="2571">
                    <a:moveTo>
                      <a:pt x="1354" y="0"/>
                    </a:moveTo>
                    <a:cubicBezTo>
                      <a:pt x="687" y="762"/>
                      <a:pt x="-837" y="1524"/>
                      <a:pt x="591" y="2572"/>
                    </a:cubicBezTo>
                    <a:cubicBezTo>
                      <a:pt x="1068" y="1714"/>
                      <a:pt x="306" y="1048"/>
                      <a:pt x="1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2" name="任意多边形: 形状 1141">
                <a:extLst>
                  <a:ext uri="{FF2B5EF4-FFF2-40B4-BE49-F238E27FC236}">
                    <a16:creationId xmlns:a16="http://schemas.microsoft.com/office/drawing/2014/main" id="{96E68FB5-8BE0-F8F6-38ED-1A9A3950CF35}"/>
                  </a:ext>
                </a:extLst>
              </p:cNvPr>
              <p:cNvSpPr/>
              <p:nvPr/>
            </p:nvSpPr>
            <p:spPr>
              <a:xfrm>
                <a:off x="9280833" y="1901169"/>
                <a:ext cx="1333" cy="1142"/>
              </a:xfrm>
              <a:custGeom>
                <a:avLst/>
                <a:gdLst>
                  <a:gd name="connsiteX0" fmla="*/ 0 w 1333"/>
                  <a:gd name="connsiteY0" fmla="*/ 1143 h 1142"/>
                  <a:gd name="connsiteX1" fmla="*/ 1334 w 1333"/>
                  <a:gd name="connsiteY1" fmla="*/ 1143 h 1142"/>
                  <a:gd name="connsiteX2" fmla="*/ 1334 w 1333"/>
                  <a:gd name="connsiteY2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1142">
                    <a:moveTo>
                      <a:pt x="0" y="1143"/>
                    </a:moveTo>
                    <a:lnTo>
                      <a:pt x="1334" y="1143"/>
                    </a:lnTo>
                    <a:cubicBezTo>
                      <a:pt x="1334" y="1143"/>
                      <a:pt x="1334" y="381"/>
                      <a:pt x="1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3" name="任意多边形: 形状 1142">
                <a:extLst>
                  <a:ext uri="{FF2B5EF4-FFF2-40B4-BE49-F238E27FC236}">
                    <a16:creationId xmlns:a16="http://schemas.microsoft.com/office/drawing/2014/main" id="{8230688E-86BB-1BBD-7F33-FC5E130AD677}"/>
                  </a:ext>
                </a:extLst>
              </p:cNvPr>
              <p:cNvSpPr/>
              <p:nvPr/>
            </p:nvSpPr>
            <p:spPr>
              <a:xfrm>
                <a:off x="9279880" y="1902217"/>
                <a:ext cx="571" cy="476"/>
              </a:xfrm>
              <a:custGeom>
                <a:avLst/>
                <a:gdLst>
                  <a:gd name="connsiteX0" fmla="*/ 0 w 571"/>
                  <a:gd name="connsiteY0" fmla="*/ 476 h 476"/>
                  <a:gd name="connsiteX1" fmla="*/ 571 w 571"/>
                  <a:gd name="connsiteY1" fmla="*/ 95 h 476"/>
                  <a:gd name="connsiteX2" fmla="*/ 191 w 571"/>
                  <a:gd name="connsiteY2" fmla="*/ 0 h 476"/>
                  <a:gd name="connsiteX3" fmla="*/ 0 w 571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476">
                    <a:moveTo>
                      <a:pt x="0" y="476"/>
                    </a:moveTo>
                    <a:lnTo>
                      <a:pt x="571" y="95"/>
                    </a:lnTo>
                    <a:lnTo>
                      <a:pt x="191" y="0"/>
                    </a:lnTo>
                    <a:lnTo>
                      <a:pt x="0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4" name="任意多边形: 形状 1143">
                <a:extLst>
                  <a:ext uri="{FF2B5EF4-FFF2-40B4-BE49-F238E27FC236}">
                    <a16:creationId xmlns:a16="http://schemas.microsoft.com/office/drawing/2014/main" id="{9FEDBA44-0447-342B-632E-B80116BBA1C9}"/>
                  </a:ext>
                </a:extLst>
              </p:cNvPr>
              <p:cNvSpPr/>
              <p:nvPr/>
            </p:nvSpPr>
            <p:spPr>
              <a:xfrm>
                <a:off x="9271879" y="1900304"/>
                <a:ext cx="2286" cy="746"/>
              </a:xfrm>
              <a:custGeom>
                <a:avLst/>
                <a:gdLst>
                  <a:gd name="connsiteX0" fmla="*/ 1810 w 2286"/>
                  <a:gd name="connsiteY0" fmla="*/ 8 h 746"/>
                  <a:gd name="connsiteX1" fmla="*/ 0 w 2286"/>
                  <a:gd name="connsiteY1" fmla="*/ 675 h 746"/>
                  <a:gd name="connsiteX2" fmla="*/ 2191 w 2286"/>
                  <a:gd name="connsiteY2" fmla="*/ 675 h 746"/>
                  <a:gd name="connsiteX3" fmla="*/ 1810 w 2286"/>
                  <a:gd name="connsiteY3" fmla="*/ 8 h 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" h="746">
                    <a:moveTo>
                      <a:pt x="1810" y="8"/>
                    </a:moveTo>
                    <a:cubicBezTo>
                      <a:pt x="1286" y="408"/>
                      <a:pt x="657" y="637"/>
                      <a:pt x="0" y="675"/>
                    </a:cubicBezTo>
                    <a:cubicBezTo>
                      <a:pt x="724" y="770"/>
                      <a:pt x="1467" y="770"/>
                      <a:pt x="2191" y="675"/>
                    </a:cubicBezTo>
                    <a:cubicBezTo>
                      <a:pt x="2191" y="675"/>
                      <a:pt x="2572" y="-87"/>
                      <a:pt x="18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5" name="任意多边形: 形状 1144">
                <a:extLst>
                  <a:ext uri="{FF2B5EF4-FFF2-40B4-BE49-F238E27FC236}">
                    <a16:creationId xmlns:a16="http://schemas.microsoft.com/office/drawing/2014/main" id="{353D7FD6-F881-4EB5-A1E9-594E7C167459}"/>
                  </a:ext>
                </a:extLst>
              </p:cNvPr>
              <p:cNvSpPr/>
              <p:nvPr/>
            </p:nvSpPr>
            <p:spPr>
              <a:xfrm>
                <a:off x="9276451" y="1900598"/>
                <a:ext cx="9525" cy="127"/>
              </a:xfrm>
              <a:custGeom>
                <a:avLst/>
                <a:gdLst>
                  <a:gd name="connsiteX0" fmla="*/ 0 w 9525"/>
                  <a:gd name="connsiteY0" fmla="*/ 0 h 127"/>
                  <a:gd name="connsiteX1" fmla="*/ 0 w 9525"/>
                  <a:gd name="connsiteY1" fmla="*/ 0 h 127"/>
                  <a:gd name="connsiteX2" fmla="*/ 0 w 9525"/>
                  <a:gd name="connsiteY2" fmla="*/ 0 h 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7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28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6" name="任意多边形: 形状 1145">
                <a:extLst>
                  <a:ext uri="{FF2B5EF4-FFF2-40B4-BE49-F238E27FC236}">
                    <a16:creationId xmlns:a16="http://schemas.microsoft.com/office/drawing/2014/main" id="{714036AD-2A1F-FA7C-1BFE-BDA7365C327F}"/>
                  </a:ext>
                </a:extLst>
              </p:cNvPr>
              <p:cNvSpPr/>
              <p:nvPr/>
            </p:nvSpPr>
            <p:spPr>
              <a:xfrm>
                <a:off x="9265116" y="190097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7" name="任意多边形: 形状 1146">
                <a:extLst>
                  <a:ext uri="{FF2B5EF4-FFF2-40B4-BE49-F238E27FC236}">
                    <a16:creationId xmlns:a16="http://schemas.microsoft.com/office/drawing/2014/main" id="{D76BC83C-F12F-EA08-1796-1D68A034E333}"/>
                  </a:ext>
                </a:extLst>
              </p:cNvPr>
              <p:cNvSpPr/>
              <p:nvPr/>
            </p:nvSpPr>
            <p:spPr>
              <a:xfrm>
                <a:off x="9274046" y="1901550"/>
                <a:ext cx="1357" cy="228"/>
              </a:xfrm>
              <a:custGeom>
                <a:avLst/>
                <a:gdLst>
                  <a:gd name="connsiteX0" fmla="*/ 119 w 1357"/>
                  <a:gd name="connsiteY0" fmla="*/ 0 h 228"/>
                  <a:gd name="connsiteX1" fmla="*/ 1357 w 1357"/>
                  <a:gd name="connsiteY1" fmla="*/ 0 h 228"/>
                  <a:gd name="connsiteX2" fmla="*/ 24 w 1357"/>
                  <a:gd name="connsiteY2" fmla="*/ 0 h 228"/>
                  <a:gd name="connsiteX3" fmla="*/ 119 w 1357"/>
                  <a:gd name="connsiteY3" fmla="*/ 0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7" h="228">
                    <a:moveTo>
                      <a:pt x="119" y="0"/>
                    </a:moveTo>
                    <a:cubicBezTo>
                      <a:pt x="472" y="305"/>
                      <a:pt x="1005" y="305"/>
                      <a:pt x="1357" y="0"/>
                    </a:cubicBezTo>
                    <a:lnTo>
                      <a:pt x="24" y="0"/>
                    </a:lnTo>
                    <a:cubicBezTo>
                      <a:pt x="24" y="0"/>
                      <a:pt x="-71" y="95"/>
                      <a:pt x="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8" name="任意多边形: 形状 1147">
                <a:extLst>
                  <a:ext uri="{FF2B5EF4-FFF2-40B4-BE49-F238E27FC236}">
                    <a16:creationId xmlns:a16="http://schemas.microsoft.com/office/drawing/2014/main" id="{128D8557-F165-95B7-1475-4DA90BE6BC1D}"/>
                  </a:ext>
                </a:extLst>
              </p:cNvPr>
              <p:cNvSpPr/>
              <p:nvPr/>
            </p:nvSpPr>
            <p:spPr>
              <a:xfrm>
                <a:off x="9269593" y="1899657"/>
                <a:ext cx="952" cy="750"/>
              </a:xfrm>
              <a:custGeom>
                <a:avLst/>
                <a:gdLst>
                  <a:gd name="connsiteX0" fmla="*/ 0 w 952"/>
                  <a:gd name="connsiteY0" fmla="*/ 83 h 750"/>
                  <a:gd name="connsiteX1" fmla="*/ 953 w 952"/>
                  <a:gd name="connsiteY1" fmla="*/ 750 h 750"/>
                  <a:gd name="connsiteX2" fmla="*/ 0 w 952"/>
                  <a:gd name="connsiteY2" fmla="*/ 83 h 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750">
                    <a:moveTo>
                      <a:pt x="0" y="83"/>
                    </a:moveTo>
                    <a:lnTo>
                      <a:pt x="953" y="750"/>
                    </a:lnTo>
                    <a:cubicBezTo>
                      <a:pt x="953" y="750"/>
                      <a:pt x="95" y="-298"/>
                      <a:pt x="0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9" name="任意多边形: 形状 1148">
                <a:extLst>
                  <a:ext uri="{FF2B5EF4-FFF2-40B4-BE49-F238E27FC236}">
                    <a16:creationId xmlns:a16="http://schemas.microsoft.com/office/drawing/2014/main" id="{BF12CBCD-A623-75C9-4023-8C850DAAF574}"/>
                  </a:ext>
                </a:extLst>
              </p:cNvPr>
              <p:cNvSpPr/>
              <p:nvPr/>
            </p:nvSpPr>
            <p:spPr>
              <a:xfrm>
                <a:off x="9276123" y="1900280"/>
                <a:ext cx="42" cy="126"/>
              </a:xfrm>
              <a:custGeom>
                <a:avLst/>
                <a:gdLst>
                  <a:gd name="connsiteX0" fmla="*/ 42 w 42"/>
                  <a:gd name="connsiteY0" fmla="*/ 127 h 126"/>
                  <a:gd name="connsiteX1" fmla="*/ 42 w 42"/>
                  <a:gd name="connsiteY1" fmla="*/ 127 h 126"/>
                  <a:gd name="connsiteX2" fmla="*/ 42 w 42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26">
                    <a:moveTo>
                      <a:pt x="42" y="127"/>
                    </a:moveTo>
                    <a:lnTo>
                      <a:pt x="42" y="127"/>
                    </a:lnTo>
                    <a:cubicBezTo>
                      <a:pt x="42" y="127"/>
                      <a:pt x="-53" y="-159"/>
                      <a:pt x="42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0" name="任意多边形: 形状 1149">
                <a:extLst>
                  <a:ext uri="{FF2B5EF4-FFF2-40B4-BE49-F238E27FC236}">
                    <a16:creationId xmlns:a16="http://schemas.microsoft.com/office/drawing/2014/main" id="{2A837B84-B129-94ED-0BAC-0564E3F750CC}"/>
                  </a:ext>
                </a:extLst>
              </p:cNvPr>
              <p:cNvSpPr/>
              <p:nvPr/>
            </p:nvSpPr>
            <p:spPr>
              <a:xfrm>
                <a:off x="9275403" y="1900407"/>
                <a:ext cx="952" cy="762"/>
              </a:xfrm>
              <a:custGeom>
                <a:avLst/>
                <a:gdLst>
                  <a:gd name="connsiteX0" fmla="*/ 762 w 952"/>
                  <a:gd name="connsiteY0" fmla="*/ 0 h 762"/>
                  <a:gd name="connsiteX1" fmla="*/ 0 w 952"/>
                  <a:gd name="connsiteY1" fmla="*/ 762 h 762"/>
                  <a:gd name="connsiteX2" fmla="*/ 953 w 952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762">
                    <a:moveTo>
                      <a:pt x="762" y="0"/>
                    </a:moveTo>
                    <a:cubicBezTo>
                      <a:pt x="438" y="171"/>
                      <a:pt x="172" y="438"/>
                      <a:pt x="0" y="762"/>
                    </a:cubicBezTo>
                    <a:lnTo>
                      <a:pt x="953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1" name="任意多边形: 形状 1150">
                <a:extLst>
                  <a:ext uri="{FF2B5EF4-FFF2-40B4-BE49-F238E27FC236}">
                    <a16:creationId xmlns:a16="http://schemas.microsoft.com/office/drawing/2014/main" id="{2D3B1B19-D998-20C1-61CE-D443EF45F974}"/>
                  </a:ext>
                </a:extLst>
              </p:cNvPr>
              <p:cNvSpPr/>
              <p:nvPr/>
            </p:nvSpPr>
            <p:spPr>
              <a:xfrm>
                <a:off x="9261652" y="1901169"/>
                <a:ext cx="4754" cy="7810"/>
              </a:xfrm>
              <a:custGeom>
                <a:avLst/>
                <a:gdLst>
                  <a:gd name="connsiteX0" fmla="*/ 1369 w 4754"/>
                  <a:gd name="connsiteY0" fmla="*/ 7810 h 7810"/>
                  <a:gd name="connsiteX1" fmla="*/ 3074 w 4754"/>
                  <a:gd name="connsiteY1" fmla="*/ 6277 h 7810"/>
                  <a:gd name="connsiteX2" fmla="*/ 4226 w 4754"/>
                  <a:gd name="connsiteY2" fmla="*/ 6858 h 7810"/>
                  <a:gd name="connsiteX3" fmla="*/ 3559 w 4754"/>
                  <a:gd name="connsiteY3" fmla="*/ 0 h 7810"/>
                  <a:gd name="connsiteX4" fmla="*/ 2226 w 4754"/>
                  <a:gd name="connsiteY4" fmla="*/ 1714 h 7810"/>
                  <a:gd name="connsiteX5" fmla="*/ 3940 w 4754"/>
                  <a:gd name="connsiteY5" fmla="*/ 4191 h 7810"/>
                  <a:gd name="connsiteX6" fmla="*/ 1750 w 4754"/>
                  <a:gd name="connsiteY6" fmla="*/ 3143 h 7810"/>
                  <a:gd name="connsiteX7" fmla="*/ 35 w 4754"/>
                  <a:gd name="connsiteY7" fmla="*/ 7429 h 7810"/>
                  <a:gd name="connsiteX8" fmla="*/ 1464 w 4754"/>
                  <a:gd name="connsiteY8" fmla="*/ 6667 h 7810"/>
                  <a:gd name="connsiteX9" fmla="*/ 1369 w 4754"/>
                  <a:gd name="connsiteY9" fmla="*/ 7810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54" h="7810">
                    <a:moveTo>
                      <a:pt x="1369" y="7810"/>
                    </a:moveTo>
                    <a:cubicBezTo>
                      <a:pt x="1416" y="6915"/>
                      <a:pt x="2178" y="6229"/>
                      <a:pt x="3074" y="6277"/>
                    </a:cubicBezTo>
                    <a:cubicBezTo>
                      <a:pt x="3521" y="6305"/>
                      <a:pt x="3940" y="6515"/>
                      <a:pt x="4226" y="6858"/>
                    </a:cubicBezTo>
                    <a:cubicBezTo>
                      <a:pt x="5464" y="6001"/>
                      <a:pt x="4226" y="2191"/>
                      <a:pt x="3559" y="0"/>
                    </a:cubicBezTo>
                    <a:cubicBezTo>
                      <a:pt x="3559" y="476"/>
                      <a:pt x="3559" y="952"/>
                      <a:pt x="2226" y="1714"/>
                    </a:cubicBezTo>
                    <a:cubicBezTo>
                      <a:pt x="2226" y="2286"/>
                      <a:pt x="5083" y="3143"/>
                      <a:pt x="3940" y="4191"/>
                    </a:cubicBezTo>
                    <a:cubicBezTo>
                      <a:pt x="2797" y="5239"/>
                      <a:pt x="2607" y="4191"/>
                      <a:pt x="1750" y="3143"/>
                    </a:cubicBezTo>
                    <a:cubicBezTo>
                      <a:pt x="2512" y="4667"/>
                      <a:pt x="-346" y="5239"/>
                      <a:pt x="35" y="7429"/>
                    </a:cubicBezTo>
                    <a:lnTo>
                      <a:pt x="1464" y="6667"/>
                    </a:lnTo>
                    <a:cubicBezTo>
                      <a:pt x="1464" y="6667"/>
                      <a:pt x="988" y="7525"/>
                      <a:pt x="1369" y="7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2" name="任意多边形: 形状 1151">
                <a:extLst>
                  <a:ext uri="{FF2B5EF4-FFF2-40B4-BE49-F238E27FC236}">
                    <a16:creationId xmlns:a16="http://schemas.microsoft.com/office/drawing/2014/main" id="{57CB2D6B-4234-EE26-9479-C258F09DE45E}"/>
                  </a:ext>
                </a:extLst>
              </p:cNvPr>
              <p:cNvSpPr/>
              <p:nvPr/>
            </p:nvSpPr>
            <p:spPr>
              <a:xfrm>
                <a:off x="9265211" y="1899645"/>
                <a:ext cx="2953" cy="1619"/>
              </a:xfrm>
              <a:custGeom>
                <a:avLst/>
                <a:gdLst>
                  <a:gd name="connsiteX0" fmla="*/ 2381 w 2953"/>
                  <a:gd name="connsiteY0" fmla="*/ 1619 h 1619"/>
                  <a:gd name="connsiteX1" fmla="*/ 2953 w 2953"/>
                  <a:gd name="connsiteY1" fmla="*/ 1619 h 1619"/>
                  <a:gd name="connsiteX2" fmla="*/ 1143 w 2953"/>
                  <a:gd name="connsiteY2" fmla="*/ 0 h 1619"/>
                  <a:gd name="connsiteX3" fmla="*/ 0 w 2953"/>
                  <a:gd name="connsiteY3" fmla="*/ 1429 h 1619"/>
                  <a:gd name="connsiteX4" fmla="*/ 2572 w 2953"/>
                  <a:gd name="connsiteY4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" h="1619">
                    <a:moveTo>
                      <a:pt x="2381" y="1619"/>
                    </a:moveTo>
                    <a:lnTo>
                      <a:pt x="2953" y="1619"/>
                    </a:lnTo>
                    <a:cubicBezTo>
                      <a:pt x="2286" y="1619"/>
                      <a:pt x="1905" y="952"/>
                      <a:pt x="1143" y="0"/>
                    </a:cubicBezTo>
                    <a:cubicBezTo>
                      <a:pt x="581" y="295"/>
                      <a:pt x="162" y="810"/>
                      <a:pt x="0" y="1429"/>
                    </a:cubicBezTo>
                    <a:lnTo>
                      <a:pt x="2572" y="142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3" name="任意多边形: 形状 1152">
                <a:extLst>
                  <a:ext uri="{FF2B5EF4-FFF2-40B4-BE49-F238E27FC236}">
                    <a16:creationId xmlns:a16="http://schemas.microsoft.com/office/drawing/2014/main" id="{E27379A8-68EE-E7B1-C157-0E8128694472}"/>
                  </a:ext>
                </a:extLst>
              </p:cNvPr>
              <p:cNvSpPr/>
              <p:nvPr/>
            </p:nvSpPr>
            <p:spPr>
              <a:xfrm>
                <a:off x="9268069" y="1900693"/>
                <a:ext cx="3809" cy="3619"/>
              </a:xfrm>
              <a:custGeom>
                <a:avLst/>
                <a:gdLst>
                  <a:gd name="connsiteX0" fmla="*/ 2381 w 3809"/>
                  <a:gd name="connsiteY0" fmla="*/ 476 h 3619"/>
                  <a:gd name="connsiteX1" fmla="*/ 1524 w 3809"/>
                  <a:gd name="connsiteY1" fmla="*/ 3619 h 3619"/>
                  <a:gd name="connsiteX2" fmla="*/ 3524 w 3809"/>
                  <a:gd name="connsiteY2" fmla="*/ 2000 h 3619"/>
                  <a:gd name="connsiteX3" fmla="*/ 2477 w 3809"/>
                  <a:gd name="connsiteY3" fmla="*/ 571 h 3619"/>
                  <a:gd name="connsiteX4" fmla="*/ 3810 w 3809"/>
                  <a:gd name="connsiteY4" fmla="*/ 571 h 3619"/>
                  <a:gd name="connsiteX5" fmla="*/ 2477 w 3809"/>
                  <a:gd name="connsiteY5" fmla="*/ 0 h 3619"/>
                  <a:gd name="connsiteX6" fmla="*/ 2477 w 3809"/>
                  <a:gd name="connsiteY6" fmla="*/ 0 h 3619"/>
                  <a:gd name="connsiteX7" fmla="*/ 2477 w 3809"/>
                  <a:gd name="connsiteY7" fmla="*/ 0 h 3619"/>
                  <a:gd name="connsiteX8" fmla="*/ 2477 w 3809"/>
                  <a:gd name="connsiteY8" fmla="*/ 0 h 3619"/>
                  <a:gd name="connsiteX9" fmla="*/ 2477 w 3809"/>
                  <a:gd name="connsiteY9" fmla="*/ 0 h 3619"/>
                  <a:gd name="connsiteX10" fmla="*/ 2477 w 3809"/>
                  <a:gd name="connsiteY10" fmla="*/ 0 h 3619"/>
                  <a:gd name="connsiteX11" fmla="*/ 2477 w 3809"/>
                  <a:gd name="connsiteY11" fmla="*/ 0 h 3619"/>
                  <a:gd name="connsiteX12" fmla="*/ 2477 w 3809"/>
                  <a:gd name="connsiteY12" fmla="*/ 0 h 3619"/>
                  <a:gd name="connsiteX13" fmla="*/ 0 w 3809"/>
                  <a:gd name="connsiteY13" fmla="*/ 667 h 3619"/>
                  <a:gd name="connsiteX14" fmla="*/ 2381 w 3809"/>
                  <a:gd name="connsiteY14" fmla="*/ 476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09" h="3619">
                    <a:moveTo>
                      <a:pt x="2381" y="476"/>
                    </a:moveTo>
                    <a:cubicBezTo>
                      <a:pt x="2381" y="1714"/>
                      <a:pt x="762" y="2286"/>
                      <a:pt x="1524" y="3619"/>
                    </a:cubicBezTo>
                    <a:cubicBezTo>
                      <a:pt x="3048" y="3619"/>
                      <a:pt x="2572" y="2572"/>
                      <a:pt x="3524" y="2000"/>
                    </a:cubicBezTo>
                    <a:cubicBezTo>
                      <a:pt x="1048" y="2000"/>
                      <a:pt x="4191" y="1333"/>
                      <a:pt x="2477" y="571"/>
                    </a:cubicBezTo>
                    <a:cubicBezTo>
                      <a:pt x="2915" y="486"/>
                      <a:pt x="3372" y="486"/>
                      <a:pt x="3810" y="571"/>
                    </a:cubicBezTo>
                    <a:lnTo>
                      <a:pt x="2477" y="0"/>
                    </a:lnTo>
                    <a:lnTo>
                      <a:pt x="2477" y="0"/>
                    </a:lnTo>
                    <a:cubicBezTo>
                      <a:pt x="2477" y="0"/>
                      <a:pt x="2477" y="0"/>
                      <a:pt x="2477" y="0"/>
                    </a:cubicBezTo>
                    <a:lnTo>
                      <a:pt x="2477" y="0"/>
                    </a:lnTo>
                    <a:lnTo>
                      <a:pt x="2477" y="0"/>
                    </a:lnTo>
                    <a:cubicBezTo>
                      <a:pt x="1810" y="0"/>
                      <a:pt x="2477" y="0"/>
                      <a:pt x="2477" y="0"/>
                    </a:cubicBezTo>
                    <a:lnTo>
                      <a:pt x="2477" y="0"/>
                    </a:lnTo>
                    <a:lnTo>
                      <a:pt x="2477" y="0"/>
                    </a:lnTo>
                    <a:lnTo>
                      <a:pt x="0" y="667"/>
                    </a:lnTo>
                    <a:cubicBezTo>
                      <a:pt x="800" y="762"/>
                      <a:pt x="1610" y="705"/>
                      <a:pt x="2381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4" name="任意多边形: 形状 1153">
                <a:extLst>
                  <a:ext uri="{FF2B5EF4-FFF2-40B4-BE49-F238E27FC236}">
                    <a16:creationId xmlns:a16="http://schemas.microsoft.com/office/drawing/2014/main" id="{D7513085-9F1B-913B-8D23-A64D92026860}"/>
                  </a:ext>
                </a:extLst>
              </p:cNvPr>
              <p:cNvSpPr/>
              <p:nvPr/>
            </p:nvSpPr>
            <p:spPr>
              <a:xfrm>
                <a:off x="9282801" y="1907361"/>
                <a:ext cx="126" cy="9525"/>
              </a:xfrm>
              <a:custGeom>
                <a:avLst/>
                <a:gdLst>
                  <a:gd name="connsiteX0" fmla="*/ 127 w 126"/>
                  <a:gd name="connsiteY0" fmla="*/ 0 h 9525"/>
                  <a:gd name="connsiteX1" fmla="*/ 127 w 126"/>
                  <a:gd name="connsiteY1" fmla="*/ 0 h 9525"/>
                  <a:gd name="connsiteX2" fmla="*/ 127 w 12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9525">
                    <a:moveTo>
                      <a:pt x="127" y="0"/>
                    </a:moveTo>
                    <a:lnTo>
                      <a:pt x="127" y="0"/>
                    </a:lnTo>
                    <a:cubicBezTo>
                      <a:pt x="127" y="0"/>
                      <a:pt x="-159" y="0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5" name="任意多边形: 形状 1154">
                <a:extLst>
                  <a:ext uri="{FF2B5EF4-FFF2-40B4-BE49-F238E27FC236}">
                    <a16:creationId xmlns:a16="http://schemas.microsoft.com/office/drawing/2014/main" id="{29666FA4-0B2E-E039-8269-2D369C0086D3}"/>
                  </a:ext>
                </a:extLst>
              </p:cNvPr>
              <p:cNvSpPr/>
              <p:nvPr/>
            </p:nvSpPr>
            <p:spPr>
              <a:xfrm>
                <a:off x="9280718" y="1903455"/>
                <a:ext cx="2665" cy="3786"/>
              </a:xfrm>
              <a:custGeom>
                <a:avLst/>
                <a:gdLst>
                  <a:gd name="connsiteX0" fmla="*/ 1162 w 2665"/>
                  <a:gd name="connsiteY0" fmla="*/ 3238 h 3786"/>
                  <a:gd name="connsiteX1" fmla="*/ 2115 w 2665"/>
                  <a:gd name="connsiteY1" fmla="*/ 2667 h 3786"/>
                  <a:gd name="connsiteX2" fmla="*/ 2115 w 2665"/>
                  <a:gd name="connsiteY2" fmla="*/ 3715 h 3786"/>
                  <a:gd name="connsiteX3" fmla="*/ 2115 w 2665"/>
                  <a:gd name="connsiteY3" fmla="*/ 2191 h 3786"/>
                  <a:gd name="connsiteX4" fmla="*/ 2115 w 2665"/>
                  <a:gd name="connsiteY4" fmla="*/ 2191 h 3786"/>
                  <a:gd name="connsiteX5" fmla="*/ 20 w 2665"/>
                  <a:gd name="connsiteY5" fmla="*/ 0 h 3786"/>
                  <a:gd name="connsiteX6" fmla="*/ 1162 w 2665"/>
                  <a:gd name="connsiteY6" fmla="*/ 3238 h 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5" h="3786">
                    <a:moveTo>
                      <a:pt x="1162" y="3238"/>
                    </a:moveTo>
                    <a:cubicBezTo>
                      <a:pt x="1162" y="3238"/>
                      <a:pt x="1162" y="2572"/>
                      <a:pt x="2115" y="2667"/>
                    </a:cubicBezTo>
                    <a:cubicBezTo>
                      <a:pt x="3068" y="2762"/>
                      <a:pt x="2115" y="3334"/>
                      <a:pt x="2115" y="3715"/>
                    </a:cubicBezTo>
                    <a:cubicBezTo>
                      <a:pt x="2115" y="4096"/>
                      <a:pt x="3353" y="2858"/>
                      <a:pt x="2115" y="2191"/>
                    </a:cubicBezTo>
                    <a:lnTo>
                      <a:pt x="2115" y="2191"/>
                    </a:lnTo>
                    <a:cubicBezTo>
                      <a:pt x="1067" y="2191"/>
                      <a:pt x="-171" y="191"/>
                      <a:pt x="20" y="0"/>
                    </a:cubicBezTo>
                    <a:cubicBezTo>
                      <a:pt x="201" y="1143"/>
                      <a:pt x="591" y="2238"/>
                      <a:pt x="1162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6" name="任意多边形: 形状 1155">
                <a:extLst>
                  <a:ext uri="{FF2B5EF4-FFF2-40B4-BE49-F238E27FC236}">
                    <a16:creationId xmlns:a16="http://schemas.microsoft.com/office/drawing/2014/main" id="{F08D3310-594F-76D0-E140-F369E4E78DE1}"/>
                  </a:ext>
                </a:extLst>
              </p:cNvPr>
              <p:cNvSpPr/>
              <p:nvPr/>
            </p:nvSpPr>
            <p:spPr>
              <a:xfrm>
                <a:off x="9274070" y="1904217"/>
                <a:ext cx="2095" cy="1714"/>
              </a:xfrm>
              <a:custGeom>
                <a:avLst/>
                <a:gdLst>
                  <a:gd name="connsiteX0" fmla="*/ 2096 w 2095"/>
                  <a:gd name="connsiteY0" fmla="*/ 0 h 1714"/>
                  <a:gd name="connsiteX1" fmla="*/ 0 w 2095"/>
                  <a:gd name="connsiteY1" fmla="*/ 667 h 1714"/>
                  <a:gd name="connsiteX2" fmla="*/ 1048 w 2095"/>
                  <a:gd name="connsiteY2" fmla="*/ 1715 h 1714"/>
                  <a:gd name="connsiteX3" fmla="*/ 1048 w 2095"/>
                  <a:gd name="connsiteY3" fmla="*/ 1143 h 1714"/>
                  <a:gd name="connsiteX4" fmla="*/ 2096 w 2095"/>
                  <a:gd name="connsiteY4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" h="1714">
                    <a:moveTo>
                      <a:pt x="2096" y="0"/>
                    </a:moveTo>
                    <a:lnTo>
                      <a:pt x="0" y="667"/>
                    </a:lnTo>
                    <a:lnTo>
                      <a:pt x="1048" y="1715"/>
                    </a:lnTo>
                    <a:lnTo>
                      <a:pt x="1048" y="1143"/>
                    </a:lnTo>
                    <a:cubicBezTo>
                      <a:pt x="2191" y="1333"/>
                      <a:pt x="1905" y="571"/>
                      <a:pt x="20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7" name="任意多边形: 形状 1156">
                <a:extLst>
                  <a:ext uri="{FF2B5EF4-FFF2-40B4-BE49-F238E27FC236}">
                    <a16:creationId xmlns:a16="http://schemas.microsoft.com/office/drawing/2014/main" id="{37370E85-4792-3766-D62F-EE5043282CD8}"/>
                  </a:ext>
                </a:extLst>
              </p:cNvPr>
              <p:cNvSpPr/>
              <p:nvPr/>
            </p:nvSpPr>
            <p:spPr>
              <a:xfrm>
                <a:off x="9263973" y="1898978"/>
                <a:ext cx="1142" cy="1905"/>
              </a:xfrm>
              <a:custGeom>
                <a:avLst/>
                <a:gdLst>
                  <a:gd name="connsiteX0" fmla="*/ 857 w 1142"/>
                  <a:gd name="connsiteY0" fmla="*/ 1333 h 1905"/>
                  <a:gd name="connsiteX1" fmla="*/ 1143 w 1142"/>
                  <a:gd name="connsiteY1" fmla="*/ 0 h 1905"/>
                  <a:gd name="connsiteX2" fmla="*/ 0 w 1142"/>
                  <a:gd name="connsiteY2" fmla="*/ 1905 h 1905"/>
                  <a:gd name="connsiteX3" fmla="*/ 857 w 1142"/>
                  <a:gd name="connsiteY3" fmla="*/ 1333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905">
                    <a:moveTo>
                      <a:pt x="857" y="1333"/>
                    </a:moveTo>
                    <a:lnTo>
                      <a:pt x="1143" y="0"/>
                    </a:lnTo>
                    <a:lnTo>
                      <a:pt x="0" y="1905"/>
                    </a:lnTo>
                    <a:lnTo>
                      <a:pt x="857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8" name="任意多边形: 形状 1157">
                <a:extLst>
                  <a:ext uri="{FF2B5EF4-FFF2-40B4-BE49-F238E27FC236}">
                    <a16:creationId xmlns:a16="http://schemas.microsoft.com/office/drawing/2014/main" id="{DA0436BB-6441-F0AC-1D98-1B50B4649FAF}"/>
                  </a:ext>
                </a:extLst>
              </p:cNvPr>
              <p:cNvSpPr/>
              <p:nvPr/>
            </p:nvSpPr>
            <p:spPr>
              <a:xfrm>
                <a:off x="9261592" y="1899360"/>
                <a:ext cx="666" cy="1142"/>
              </a:xfrm>
              <a:custGeom>
                <a:avLst/>
                <a:gdLst>
                  <a:gd name="connsiteX0" fmla="*/ 571 w 666"/>
                  <a:gd name="connsiteY0" fmla="*/ 1143 h 1142"/>
                  <a:gd name="connsiteX1" fmla="*/ 667 w 666"/>
                  <a:gd name="connsiteY1" fmla="*/ 0 h 1142"/>
                  <a:gd name="connsiteX2" fmla="*/ 0 w 666"/>
                  <a:gd name="connsiteY2" fmla="*/ 667 h 1142"/>
                  <a:gd name="connsiteX3" fmla="*/ 571 w 666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142">
                    <a:moveTo>
                      <a:pt x="571" y="1143"/>
                    </a:moveTo>
                    <a:lnTo>
                      <a:pt x="667" y="0"/>
                    </a:lnTo>
                    <a:lnTo>
                      <a:pt x="0" y="667"/>
                    </a:lnTo>
                    <a:lnTo>
                      <a:pt x="571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9" name="任意多边形: 形状 1158">
                <a:extLst>
                  <a:ext uri="{FF2B5EF4-FFF2-40B4-BE49-F238E27FC236}">
                    <a16:creationId xmlns:a16="http://schemas.microsoft.com/office/drawing/2014/main" id="{61A23005-4A0C-47AF-EFD5-11E71F1988C3}"/>
                  </a:ext>
                </a:extLst>
              </p:cNvPr>
              <p:cNvSpPr/>
              <p:nvPr/>
            </p:nvSpPr>
            <p:spPr>
              <a:xfrm>
                <a:off x="9110049" y="1914885"/>
                <a:ext cx="571" cy="9525"/>
              </a:xfrm>
              <a:custGeom>
                <a:avLst/>
                <a:gdLst>
                  <a:gd name="connsiteX0" fmla="*/ 571 w 571"/>
                  <a:gd name="connsiteY0" fmla="*/ 0 h 9525"/>
                  <a:gd name="connsiteX1" fmla="*/ 0 w 57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9525">
                    <a:moveTo>
                      <a:pt x="571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0" name="任意多边形: 形状 1159">
                <a:extLst>
                  <a:ext uri="{FF2B5EF4-FFF2-40B4-BE49-F238E27FC236}">
                    <a16:creationId xmlns:a16="http://schemas.microsoft.com/office/drawing/2014/main" id="{A2C15F85-A5F9-A73E-A1DC-4B2F864C2F05}"/>
                  </a:ext>
                </a:extLst>
              </p:cNvPr>
              <p:cNvSpPr/>
              <p:nvPr/>
            </p:nvSpPr>
            <p:spPr>
              <a:xfrm>
                <a:off x="9114918" y="1914409"/>
                <a:ext cx="84" cy="571"/>
              </a:xfrm>
              <a:custGeom>
                <a:avLst/>
                <a:gdLst>
                  <a:gd name="connsiteX0" fmla="*/ 85 w 84"/>
                  <a:gd name="connsiteY0" fmla="*/ 571 h 571"/>
                  <a:gd name="connsiteX1" fmla="*/ 85 w 84"/>
                  <a:gd name="connsiteY1" fmla="*/ 0 h 571"/>
                  <a:gd name="connsiteX2" fmla="*/ 85 w 84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571">
                    <a:moveTo>
                      <a:pt x="85" y="571"/>
                    </a:moveTo>
                    <a:lnTo>
                      <a:pt x="85" y="0"/>
                    </a:lnTo>
                    <a:cubicBezTo>
                      <a:pt x="85" y="0"/>
                      <a:pt x="-106" y="476"/>
                      <a:pt x="85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1" name="任意多边形: 形状 1160">
                <a:extLst>
                  <a:ext uri="{FF2B5EF4-FFF2-40B4-BE49-F238E27FC236}">
                    <a16:creationId xmlns:a16="http://schemas.microsoft.com/office/drawing/2014/main" id="{9BD5CCE4-DE95-256D-D5B4-7857C64CCB21}"/>
                  </a:ext>
                </a:extLst>
              </p:cNvPr>
              <p:cNvSpPr/>
              <p:nvPr/>
            </p:nvSpPr>
            <p:spPr>
              <a:xfrm>
                <a:off x="9194434" y="1898682"/>
                <a:ext cx="1816" cy="1915"/>
              </a:xfrm>
              <a:custGeom>
                <a:avLst/>
                <a:gdLst>
                  <a:gd name="connsiteX0" fmla="*/ 1816 w 1816"/>
                  <a:gd name="connsiteY0" fmla="*/ 1916 h 1915"/>
                  <a:gd name="connsiteX1" fmla="*/ 7 w 1816"/>
                  <a:gd name="connsiteY1" fmla="*/ 487 h 1915"/>
                  <a:gd name="connsiteX2" fmla="*/ 7 w 1816"/>
                  <a:gd name="connsiteY2" fmla="*/ 1726 h 1915"/>
                  <a:gd name="connsiteX3" fmla="*/ 1816 w 1816"/>
                  <a:gd name="connsiteY3" fmla="*/ 1916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6" h="1915">
                    <a:moveTo>
                      <a:pt x="1816" y="1916"/>
                    </a:moveTo>
                    <a:cubicBezTo>
                      <a:pt x="864" y="868"/>
                      <a:pt x="-88" y="-846"/>
                      <a:pt x="7" y="487"/>
                    </a:cubicBezTo>
                    <a:lnTo>
                      <a:pt x="7" y="1726"/>
                    </a:lnTo>
                    <a:cubicBezTo>
                      <a:pt x="597" y="1440"/>
                      <a:pt x="1302" y="1506"/>
                      <a:pt x="1816" y="19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2" name="任意多边形: 形状 1161">
                <a:extLst>
                  <a:ext uri="{FF2B5EF4-FFF2-40B4-BE49-F238E27FC236}">
                    <a16:creationId xmlns:a16="http://schemas.microsoft.com/office/drawing/2014/main" id="{5A901FDB-BE0F-E6D8-FE68-9CFB24122BDD}"/>
                  </a:ext>
                </a:extLst>
              </p:cNvPr>
              <p:cNvSpPr/>
              <p:nvPr/>
            </p:nvSpPr>
            <p:spPr>
              <a:xfrm>
                <a:off x="9151007" y="1906980"/>
                <a:ext cx="571" cy="1238"/>
              </a:xfrm>
              <a:custGeom>
                <a:avLst/>
                <a:gdLst>
                  <a:gd name="connsiteX0" fmla="*/ 0 w 571"/>
                  <a:gd name="connsiteY0" fmla="*/ 1238 h 1238"/>
                  <a:gd name="connsiteX1" fmla="*/ 0 w 571"/>
                  <a:gd name="connsiteY1" fmla="*/ 1238 h 1238"/>
                  <a:gd name="connsiteX2" fmla="*/ 571 w 571"/>
                  <a:gd name="connsiteY2" fmla="*/ 0 h 1238"/>
                  <a:gd name="connsiteX3" fmla="*/ 0 w 571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1238">
                    <a:moveTo>
                      <a:pt x="0" y="1238"/>
                    </a:moveTo>
                    <a:lnTo>
                      <a:pt x="0" y="1238"/>
                    </a:lnTo>
                    <a:lnTo>
                      <a:pt x="571" y="0"/>
                    </a:lnTo>
                    <a:cubicBezTo>
                      <a:pt x="457" y="448"/>
                      <a:pt x="267" y="867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3" name="任意多边形: 形状 1162">
                <a:extLst>
                  <a:ext uri="{FF2B5EF4-FFF2-40B4-BE49-F238E27FC236}">
                    <a16:creationId xmlns:a16="http://schemas.microsoft.com/office/drawing/2014/main" id="{1B369653-1713-1CA0-589D-2CA1522E7EC2}"/>
                  </a:ext>
                </a:extLst>
              </p:cNvPr>
              <p:cNvSpPr/>
              <p:nvPr/>
            </p:nvSpPr>
            <p:spPr>
              <a:xfrm>
                <a:off x="9149292" y="1912599"/>
                <a:ext cx="1142" cy="857"/>
              </a:xfrm>
              <a:custGeom>
                <a:avLst/>
                <a:gdLst>
                  <a:gd name="connsiteX0" fmla="*/ 1143 w 1142"/>
                  <a:gd name="connsiteY0" fmla="*/ 857 h 857"/>
                  <a:gd name="connsiteX1" fmla="*/ 0 w 1142"/>
                  <a:gd name="connsiteY1" fmla="*/ 0 h 857"/>
                  <a:gd name="connsiteX2" fmla="*/ 1143 w 1142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857">
                    <a:moveTo>
                      <a:pt x="1143" y="857"/>
                    </a:moveTo>
                    <a:lnTo>
                      <a:pt x="0" y="0"/>
                    </a:lnTo>
                    <a:cubicBezTo>
                      <a:pt x="305" y="371"/>
                      <a:pt x="695" y="667"/>
                      <a:pt x="1143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4" name="任意多边形: 形状 1163">
                <a:extLst>
                  <a:ext uri="{FF2B5EF4-FFF2-40B4-BE49-F238E27FC236}">
                    <a16:creationId xmlns:a16="http://schemas.microsoft.com/office/drawing/2014/main" id="{83823C9E-99E9-3501-7FBA-A1321D22B266}"/>
                  </a:ext>
                </a:extLst>
              </p:cNvPr>
              <p:cNvSpPr/>
              <p:nvPr/>
            </p:nvSpPr>
            <p:spPr>
              <a:xfrm>
                <a:off x="9085856" y="1916219"/>
                <a:ext cx="782" cy="1238"/>
              </a:xfrm>
              <a:custGeom>
                <a:avLst/>
                <a:gdLst>
                  <a:gd name="connsiteX0" fmla="*/ 762 w 782"/>
                  <a:gd name="connsiteY0" fmla="*/ 0 h 1238"/>
                  <a:gd name="connsiteX1" fmla="*/ 0 w 782"/>
                  <a:gd name="connsiteY1" fmla="*/ 1238 h 1238"/>
                  <a:gd name="connsiteX2" fmla="*/ 762 w 782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2" h="1238">
                    <a:moveTo>
                      <a:pt x="762" y="0"/>
                    </a:moveTo>
                    <a:lnTo>
                      <a:pt x="0" y="1238"/>
                    </a:lnTo>
                    <a:cubicBezTo>
                      <a:pt x="1143" y="1238"/>
                      <a:pt x="667" y="667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5" name="任意多边形: 形状 1164">
                <a:extLst>
                  <a:ext uri="{FF2B5EF4-FFF2-40B4-BE49-F238E27FC236}">
                    <a16:creationId xmlns:a16="http://schemas.microsoft.com/office/drawing/2014/main" id="{16ACF6BF-C73C-0E4B-E3EB-F10BBA515870}"/>
                  </a:ext>
                </a:extLst>
              </p:cNvPr>
              <p:cNvSpPr/>
              <p:nvPr/>
            </p:nvSpPr>
            <p:spPr>
              <a:xfrm>
                <a:off x="9232731" y="1900217"/>
                <a:ext cx="1904" cy="1185"/>
              </a:xfrm>
              <a:custGeom>
                <a:avLst/>
                <a:gdLst>
                  <a:gd name="connsiteX0" fmla="*/ 1905 w 1904"/>
                  <a:gd name="connsiteY0" fmla="*/ 762 h 1185"/>
                  <a:gd name="connsiteX1" fmla="*/ 0 w 1904"/>
                  <a:gd name="connsiteY1" fmla="*/ 0 h 1185"/>
                  <a:gd name="connsiteX2" fmla="*/ 1905 w 1904"/>
                  <a:gd name="connsiteY2" fmla="*/ 762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185">
                    <a:moveTo>
                      <a:pt x="1905" y="762"/>
                    </a:moveTo>
                    <a:cubicBezTo>
                      <a:pt x="1353" y="343"/>
                      <a:pt x="695" y="76"/>
                      <a:pt x="0" y="0"/>
                    </a:cubicBezTo>
                    <a:cubicBezTo>
                      <a:pt x="952" y="667"/>
                      <a:pt x="1714" y="1810"/>
                      <a:pt x="1905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6" name="任意多边形: 形状 1165">
                <a:extLst>
                  <a:ext uri="{FF2B5EF4-FFF2-40B4-BE49-F238E27FC236}">
                    <a16:creationId xmlns:a16="http://schemas.microsoft.com/office/drawing/2014/main" id="{1E121E8C-CB0E-FB56-A46A-4AD3B8268AE5}"/>
                  </a:ext>
                </a:extLst>
              </p:cNvPr>
              <p:cNvSpPr/>
              <p:nvPr/>
            </p:nvSpPr>
            <p:spPr>
              <a:xfrm>
                <a:off x="9111859" y="1901360"/>
                <a:ext cx="486" cy="1018"/>
              </a:xfrm>
              <a:custGeom>
                <a:avLst/>
                <a:gdLst>
                  <a:gd name="connsiteX0" fmla="*/ 476 w 486"/>
                  <a:gd name="connsiteY0" fmla="*/ 0 h 1018"/>
                  <a:gd name="connsiteX1" fmla="*/ 0 w 486"/>
                  <a:gd name="connsiteY1" fmla="*/ 762 h 1018"/>
                  <a:gd name="connsiteX2" fmla="*/ 476 w 486"/>
                  <a:gd name="connsiteY2" fmla="*/ 0 h 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6" h="1018">
                    <a:moveTo>
                      <a:pt x="476" y="0"/>
                    </a:moveTo>
                    <a:cubicBezTo>
                      <a:pt x="476" y="0"/>
                      <a:pt x="0" y="0"/>
                      <a:pt x="0" y="762"/>
                    </a:cubicBezTo>
                    <a:cubicBezTo>
                      <a:pt x="0" y="1524"/>
                      <a:pt x="571" y="381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7" name="任意多边形: 形状 1166">
                <a:extLst>
                  <a:ext uri="{FF2B5EF4-FFF2-40B4-BE49-F238E27FC236}">
                    <a16:creationId xmlns:a16="http://schemas.microsoft.com/office/drawing/2014/main" id="{9F85F5D9-5906-DA20-33FC-1A4FD2702E00}"/>
                  </a:ext>
                </a:extLst>
              </p:cNvPr>
              <p:cNvSpPr/>
              <p:nvPr/>
            </p:nvSpPr>
            <p:spPr>
              <a:xfrm>
                <a:off x="9230541" y="1899676"/>
                <a:ext cx="1809" cy="541"/>
              </a:xfrm>
              <a:custGeom>
                <a:avLst/>
                <a:gdLst>
                  <a:gd name="connsiteX0" fmla="*/ 0 w 1809"/>
                  <a:gd name="connsiteY0" fmla="*/ 541 h 541"/>
                  <a:gd name="connsiteX1" fmla="*/ 0 w 1809"/>
                  <a:gd name="connsiteY1" fmla="*/ 541 h 541"/>
                  <a:gd name="connsiteX2" fmla="*/ 1810 w 1809"/>
                  <a:gd name="connsiteY2" fmla="*/ 541 h 541"/>
                  <a:gd name="connsiteX3" fmla="*/ 0 w 1809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541">
                    <a:moveTo>
                      <a:pt x="0" y="541"/>
                    </a:moveTo>
                    <a:lnTo>
                      <a:pt x="0" y="541"/>
                    </a:lnTo>
                    <a:cubicBezTo>
                      <a:pt x="591" y="398"/>
                      <a:pt x="1219" y="398"/>
                      <a:pt x="1810" y="541"/>
                    </a:cubicBezTo>
                    <a:cubicBezTo>
                      <a:pt x="1524" y="-30"/>
                      <a:pt x="762" y="-316"/>
                      <a:pt x="0" y="5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8" name="任意多边形: 形状 1167">
                <a:extLst>
                  <a:ext uri="{FF2B5EF4-FFF2-40B4-BE49-F238E27FC236}">
                    <a16:creationId xmlns:a16="http://schemas.microsoft.com/office/drawing/2014/main" id="{F073EA9D-106F-875C-D907-6150AEDB856E}"/>
                  </a:ext>
                </a:extLst>
              </p:cNvPr>
              <p:cNvSpPr/>
              <p:nvPr/>
            </p:nvSpPr>
            <p:spPr>
              <a:xfrm>
                <a:off x="8999475" y="1915171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9" name="任意多边形: 形状 1168">
                <a:extLst>
                  <a:ext uri="{FF2B5EF4-FFF2-40B4-BE49-F238E27FC236}">
                    <a16:creationId xmlns:a16="http://schemas.microsoft.com/office/drawing/2014/main" id="{6C567420-9766-01D7-BF57-D599485D65C4}"/>
                  </a:ext>
                </a:extLst>
              </p:cNvPr>
              <p:cNvSpPr/>
              <p:nvPr/>
            </p:nvSpPr>
            <p:spPr>
              <a:xfrm>
                <a:off x="8974128" y="1902228"/>
                <a:ext cx="1047" cy="84"/>
              </a:xfrm>
              <a:custGeom>
                <a:avLst/>
                <a:gdLst>
                  <a:gd name="connsiteX0" fmla="*/ 0 w 1047"/>
                  <a:gd name="connsiteY0" fmla="*/ 85 h 84"/>
                  <a:gd name="connsiteX1" fmla="*/ 1048 w 1047"/>
                  <a:gd name="connsiteY1" fmla="*/ 85 h 84"/>
                  <a:gd name="connsiteX2" fmla="*/ 0 w 1047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84">
                    <a:moveTo>
                      <a:pt x="0" y="85"/>
                    </a:moveTo>
                    <a:lnTo>
                      <a:pt x="1048" y="85"/>
                    </a:lnTo>
                    <a:cubicBezTo>
                      <a:pt x="1048" y="85"/>
                      <a:pt x="571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0" name="任意多边形: 形状 1169">
                <a:extLst>
                  <a:ext uri="{FF2B5EF4-FFF2-40B4-BE49-F238E27FC236}">
                    <a16:creationId xmlns:a16="http://schemas.microsoft.com/office/drawing/2014/main" id="{C8B4527D-43F0-14AF-9406-DD08FDB46613}"/>
                  </a:ext>
                </a:extLst>
              </p:cNvPr>
              <p:cNvSpPr/>
              <p:nvPr/>
            </p:nvSpPr>
            <p:spPr>
              <a:xfrm>
                <a:off x="9251400" y="1899931"/>
                <a:ext cx="253" cy="9525"/>
              </a:xfrm>
              <a:custGeom>
                <a:avLst/>
                <a:gdLst>
                  <a:gd name="connsiteX0" fmla="*/ 0 w 253"/>
                  <a:gd name="connsiteY0" fmla="*/ 0 h 9525"/>
                  <a:gd name="connsiteX1" fmla="*/ 0 w 25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" h="9525">
                    <a:moveTo>
                      <a:pt x="0" y="0"/>
                    </a:moveTo>
                    <a:cubicBezTo>
                      <a:pt x="57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1" name="任意多边形: 形状 1170">
                <a:extLst>
                  <a:ext uri="{FF2B5EF4-FFF2-40B4-BE49-F238E27FC236}">
                    <a16:creationId xmlns:a16="http://schemas.microsoft.com/office/drawing/2014/main" id="{B32F5660-C28B-0BB7-2C58-4D0A8659A2D1}"/>
                  </a:ext>
                </a:extLst>
              </p:cNvPr>
              <p:cNvSpPr/>
              <p:nvPr/>
            </p:nvSpPr>
            <p:spPr>
              <a:xfrm>
                <a:off x="9254084" y="1904979"/>
                <a:ext cx="78" cy="571"/>
              </a:xfrm>
              <a:custGeom>
                <a:avLst/>
                <a:gdLst>
                  <a:gd name="connsiteX0" fmla="*/ 79 w 78"/>
                  <a:gd name="connsiteY0" fmla="*/ 0 h 571"/>
                  <a:gd name="connsiteX1" fmla="*/ 79 w 78"/>
                  <a:gd name="connsiteY1" fmla="*/ 571 h 571"/>
                  <a:gd name="connsiteX2" fmla="*/ 79 w 78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571">
                    <a:moveTo>
                      <a:pt x="79" y="0"/>
                    </a:moveTo>
                    <a:cubicBezTo>
                      <a:pt x="-26" y="181"/>
                      <a:pt x="-26" y="391"/>
                      <a:pt x="79" y="571"/>
                    </a:cubicBezTo>
                    <a:cubicBezTo>
                      <a:pt x="41" y="381"/>
                      <a:pt x="41" y="191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2" name="任意多边形: 形状 1171">
                <a:extLst>
                  <a:ext uri="{FF2B5EF4-FFF2-40B4-BE49-F238E27FC236}">
                    <a16:creationId xmlns:a16="http://schemas.microsoft.com/office/drawing/2014/main" id="{BBC2A651-2678-5F28-E704-0804321403F0}"/>
                  </a:ext>
                </a:extLst>
              </p:cNvPr>
              <p:cNvSpPr/>
              <p:nvPr/>
            </p:nvSpPr>
            <p:spPr>
              <a:xfrm>
                <a:off x="9224921" y="1908123"/>
                <a:ext cx="42" cy="84"/>
              </a:xfrm>
              <a:custGeom>
                <a:avLst/>
                <a:gdLst>
                  <a:gd name="connsiteX0" fmla="*/ 0 w 42"/>
                  <a:gd name="connsiteY0" fmla="*/ 0 h 84"/>
                  <a:gd name="connsiteX1" fmla="*/ 0 w 42"/>
                  <a:gd name="connsiteY1" fmla="*/ 0 h 84"/>
                  <a:gd name="connsiteX2" fmla="*/ 0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3" name="任意多边形: 形状 1172">
                <a:extLst>
                  <a:ext uri="{FF2B5EF4-FFF2-40B4-BE49-F238E27FC236}">
                    <a16:creationId xmlns:a16="http://schemas.microsoft.com/office/drawing/2014/main" id="{0A6A4AD0-4F91-9B61-AC30-59ED4C8CC380}"/>
                  </a:ext>
                </a:extLst>
              </p:cNvPr>
              <p:cNvSpPr/>
              <p:nvPr/>
            </p:nvSpPr>
            <p:spPr>
              <a:xfrm>
                <a:off x="9251496" y="1900502"/>
                <a:ext cx="761" cy="9525"/>
              </a:xfrm>
              <a:custGeom>
                <a:avLst/>
                <a:gdLst>
                  <a:gd name="connsiteX0" fmla="*/ 762 w 761"/>
                  <a:gd name="connsiteY0" fmla="*/ 0 h 9525"/>
                  <a:gd name="connsiteX1" fmla="*/ 0 w 76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1" h="9525">
                    <a:moveTo>
                      <a:pt x="762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4" name="任意多边形: 形状 1173">
                <a:extLst>
                  <a:ext uri="{FF2B5EF4-FFF2-40B4-BE49-F238E27FC236}">
                    <a16:creationId xmlns:a16="http://schemas.microsoft.com/office/drawing/2014/main" id="{2D55B12A-FC27-9ADE-AE07-B48DA0E7B90C}"/>
                  </a:ext>
                </a:extLst>
              </p:cNvPr>
              <p:cNvSpPr/>
              <p:nvPr/>
            </p:nvSpPr>
            <p:spPr>
              <a:xfrm>
                <a:off x="9252258" y="1899804"/>
                <a:ext cx="9525" cy="126"/>
              </a:xfrm>
              <a:custGeom>
                <a:avLst/>
                <a:gdLst>
                  <a:gd name="connsiteX0" fmla="*/ 0 w 9525"/>
                  <a:gd name="connsiteY0" fmla="*/ 127 h 126"/>
                  <a:gd name="connsiteX1" fmla="*/ 0 w 9525"/>
                  <a:gd name="connsiteY1" fmla="*/ 127 h 126"/>
                  <a:gd name="connsiteX2" fmla="*/ 0 w 9525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6">
                    <a:moveTo>
                      <a:pt x="0" y="127"/>
                    </a:moveTo>
                    <a:lnTo>
                      <a:pt x="0" y="127"/>
                    </a:lnTo>
                    <a:cubicBezTo>
                      <a:pt x="0" y="127"/>
                      <a:pt x="0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5" name="任意多边形: 形状 1174">
                <a:extLst>
                  <a:ext uri="{FF2B5EF4-FFF2-40B4-BE49-F238E27FC236}">
                    <a16:creationId xmlns:a16="http://schemas.microsoft.com/office/drawing/2014/main" id="{69940CFF-8F46-3329-A17D-980559503671}"/>
                  </a:ext>
                </a:extLst>
              </p:cNvPr>
              <p:cNvSpPr/>
              <p:nvPr/>
            </p:nvSpPr>
            <p:spPr>
              <a:xfrm>
                <a:off x="9250543" y="1900026"/>
                <a:ext cx="952" cy="9525"/>
              </a:xfrm>
              <a:custGeom>
                <a:avLst/>
                <a:gdLst>
                  <a:gd name="connsiteX0" fmla="*/ 0 w 952"/>
                  <a:gd name="connsiteY0" fmla="*/ 0 h 9525"/>
                  <a:gd name="connsiteX1" fmla="*/ 953 w 952"/>
                  <a:gd name="connsiteY1" fmla="*/ 0 h 9525"/>
                  <a:gd name="connsiteX2" fmla="*/ 953 w 95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5">
                    <a:moveTo>
                      <a:pt x="0" y="0"/>
                    </a:moveTo>
                    <a:lnTo>
                      <a:pt x="953" y="0"/>
                    </a:lnTo>
                    <a:cubicBezTo>
                      <a:pt x="953" y="0"/>
                      <a:pt x="953" y="0"/>
                      <a:pt x="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6" name="任意多边形: 形状 1175">
                <a:extLst>
                  <a:ext uri="{FF2B5EF4-FFF2-40B4-BE49-F238E27FC236}">
                    <a16:creationId xmlns:a16="http://schemas.microsoft.com/office/drawing/2014/main" id="{99985441-A523-9AB4-3C07-293364B2EB60}"/>
                  </a:ext>
                </a:extLst>
              </p:cNvPr>
              <p:cNvSpPr/>
              <p:nvPr/>
            </p:nvSpPr>
            <p:spPr>
              <a:xfrm>
                <a:off x="9045737" y="1911742"/>
                <a:ext cx="399" cy="285"/>
              </a:xfrm>
              <a:custGeom>
                <a:avLst/>
                <a:gdLst>
                  <a:gd name="connsiteX0" fmla="*/ 400 w 399"/>
                  <a:gd name="connsiteY0" fmla="*/ 0 h 285"/>
                  <a:gd name="connsiteX1" fmla="*/ 400 w 399"/>
                  <a:gd name="connsiteY1" fmla="*/ 0 h 285"/>
                  <a:gd name="connsiteX2" fmla="*/ 400 w 399"/>
                  <a:gd name="connsiteY2" fmla="*/ 0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9" h="285">
                    <a:moveTo>
                      <a:pt x="400" y="0"/>
                    </a:moveTo>
                    <a:lnTo>
                      <a:pt x="400" y="0"/>
                    </a:lnTo>
                    <a:cubicBezTo>
                      <a:pt x="-267" y="381"/>
                      <a:pt x="19" y="381"/>
                      <a:pt x="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7" name="任意多边形: 形状 1176">
                <a:extLst>
                  <a:ext uri="{FF2B5EF4-FFF2-40B4-BE49-F238E27FC236}">
                    <a16:creationId xmlns:a16="http://schemas.microsoft.com/office/drawing/2014/main" id="{13817B5F-BF49-2010-5382-B78F55174A2A}"/>
                  </a:ext>
                </a:extLst>
              </p:cNvPr>
              <p:cNvSpPr/>
              <p:nvPr/>
            </p:nvSpPr>
            <p:spPr>
              <a:xfrm>
                <a:off x="9181391" y="1913742"/>
                <a:ext cx="95" cy="95"/>
              </a:xfrm>
              <a:custGeom>
                <a:avLst/>
                <a:gdLst>
                  <a:gd name="connsiteX0" fmla="*/ 0 w 95"/>
                  <a:gd name="connsiteY0" fmla="*/ 95 h 95"/>
                  <a:gd name="connsiteX1" fmla="*/ 95 w 95"/>
                  <a:gd name="connsiteY1" fmla="*/ 0 h 95"/>
                  <a:gd name="connsiteX2" fmla="*/ 0 w 95"/>
                  <a:gd name="connsiteY2" fmla="*/ 0 h 95"/>
                  <a:gd name="connsiteX3" fmla="*/ 0 w 9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">
                    <a:moveTo>
                      <a:pt x="0" y="95"/>
                    </a:moveTo>
                    <a:lnTo>
                      <a:pt x="95" y="0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8" name="任意多边形: 形状 1177">
                <a:extLst>
                  <a:ext uri="{FF2B5EF4-FFF2-40B4-BE49-F238E27FC236}">
                    <a16:creationId xmlns:a16="http://schemas.microsoft.com/office/drawing/2014/main" id="{B85983DA-57D4-0D73-29BB-1D00EA078D10}"/>
                  </a:ext>
                </a:extLst>
              </p:cNvPr>
              <p:cNvSpPr/>
              <p:nvPr/>
            </p:nvSpPr>
            <p:spPr>
              <a:xfrm>
                <a:off x="9179296" y="1910027"/>
                <a:ext cx="2095" cy="4762"/>
              </a:xfrm>
              <a:custGeom>
                <a:avLst/>
                <a:gdLst>
                  <a:gd name="connsiteX0" fmla="*/ 0 w 2095"/>
                  <a:gd name="connsiteY0" fmla="*/ 4763 h 4762"/>
                  <a:gd name="connsiteX1" fmla="*/ 2096 w 2095"/>
                  <a:gd name="connsiteY1" fmla="*/ 3715 h 4762"/>
                  <a:gd name="connsiteX2" fmla="*/ 1429 w 2095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4762">
                    <a:moveTo>
                      <a:pt x="0" y="4763"/>
                    </a:moveTo>
                    <a:cubicBezTo>
                      <a:pt x="953" y="3143"/>
                      <a:pt x="1429" y="3334"/>
                      <a:pt x="2096" y="3715"/>
                    </a:cubicBezTo>
                    <a:lnTo>
                      <a:pt x="14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9" name="任意多边形: 形状 1178">
                <a:extLst>
                  <a:ext uri="{FF2B5EF4-FFF2-40B4-BE49-F238E27FC236}">
                    <a16:creationId xmlns:a16="http://schemas.microsoft.com/office/drawing/2014/main" id="{837D292E-769B-B3BA-4FEE-13B07F9FD7B3}"/>
                  </a:ext>
                </a:extLst>
              </p:cNvPr>
              <p:cNvSpPr/>
              <p:nvPr/>
            </p:nvSpPr>
            <p:spPr>
              <a:xfrm>
                <a:off x="8970984" y="1895967"/>
                <a:ext cx="291274" cy="23204"/>
              </a:xfrm>
              <a:custGeom>
                <a:avLst/>
                <a:gdLst>
                  <a:gd name="connsiteX0" fmla="*/ 128873 w 291274"/>
                  <a:gd name="connsiteY0" fmla="*/ 19299 h 23204"/>
                  <a:gd name="connsiteX1" fmla="*/ 130302 w 291274"/>
                  <a:gd name="connsiteY1" fmla="*/ 20442 h 23204"/>
                  <a:gd name="connsiteX2" fmla="*/ 128683 w 291274"/>
                  <a:gd name="connsiteY2" fmla="*/ 23204 h 23204"/>
                  <a:gd name="connsiteX3" fmla="*/ 134493 w 291274"/>
                  <a:gd name="connsiteY3" fmla="*/ 18823 h 23204"/>
                  <a:gd name="connsiteX4" fmla="*/ 135446 w 291274"/>
                  <a:gd name="connsiteY4" fmla="*/ 19680 h 23204"/>
                  <a:gd name="connsiteX5" fmla="*/ 134874 w 291274"/>
                  <a:gd name="connsiteY5" fmla="*/ 19680 h 23204"/>
                  <a:gd name="connsiteX6" fmla="*/ 138589 w 291274"/>
                  <a:gd name="connsiteY6" fmla="*/ 17394 h 23204"/>
                  <a:gd name="connsiteX7" fmla="*/ 139446 w 291274"/>
                  <a:gd name="connsiteY7" fmla="*/ 18727 h 23204"/>
                  <a:gd name="connsiteX8" fmla="*/ 141256 w 291274"/>
                  <a:gd name="connsiteY8" fmla="*/ 17680 h 23204"/>
                  <a:gd name="connsiteX9" fmla="*/ 141256 w 291274"/>
                  <a:gd name="connsiteY9" fmla="*/ 18442 h 23204"/>
                  <a:gd name="connsiteX10" fmla="*/ 144018 w 291274"/>
                  <a:gd name="connsiteY10" fmla="*/ 18442 h 23204"/>
                  <a:gd name="connsiteX11" fmla="*/ 144018 w 291274"/>
                  <a:gd name="connsiteY11" fmla="*/ 18442 h 23204"/>
                  <a:gd name="connsiteX12" fmla="*/ 145828 w 291274"/>
                  <a:gd name="connsiteY12" fmla="*/ 16441 h 23204"/>
                  <a:gd name="connsiteX13" fmla="*/ 145828 w 291274"/>
                  <a:gd name="connsiteY13" fmla="*/ 17298 h 23204"/>
                  <a:gd name="connsiteX14" fmla="*/ 147352 w 291274"/>
                  <a:gd name="connsiteY14" fmla="*/ 16346 h 23204"/>
                  <a:gd name="connsiteX15" fmla="*/ 145637 w 291274"/>
                  <a:gd name="connsiteY15" fmla="*/ 18251 h 23204"/>
                  <a:gd name="connsiteX16" fmla="*/ 150019 w 291274"/>
                  <a:gd name="connsiteY16" fmla="*/ 19585 h 23204"/>
                  <a:gd name="connsiteX17" fmla="*/ 148590 w 291274"/>
                  <a:gd name="connsiteY17" fmla="*/ 19585 h 23204"/>
                  <a:gd name="connsiteX18" fmla="*/ 152305 w 291274"/>
                  <a:gd name="connsiteY18" fmla="*/ 22442 h 23204"/>
                  <a:gd name="connsiteX19" fmla="*/ 150686 w 291274"/>
                  <a:gd name="connsiteY19" fmla="*/ 17870 h 23204"/>
                  <a:gd name="connsiteX20" fmla="*/ 152686 w 291274"/>
                  <a:gd name="connsiteY20" fmla="*/ 17870 h 23204"/>
                  <a:gd name="connsiteX21" fmla="*/ 154781 w 291274"/>
                  <a:gd name="connsiteY21" fmla="*/ 18823 h 23204"/>
                  <a:gd name="connsiteX22" fmla="*/ 154781 w 291274"/>
                  <a:gd name="connsiteY22" fmla="*/ 20727 h 23204"/>
                  <a:gd name="connsiteX23" fmla="*/ 156591 w 291274"/>
                  <a:gd name="connsiteY23" fmla="*/ 18346 h 23204"/>
                  <a:gd name="connsiteX24" fmla="*/ 158496 w 291274"/>
                  <a:gd name="connsiteY24" fmla="*/ 21204 h 23204"/>
                  <a:gd name="connsiteX25" fmla="*/ 159544 w 291274"/>
                  <a:gd name="connsiteY25" fmla="*/ 18537 h 23204"/>
                  <a:gd name="connsiteX26" fmla="*/ 164782 w 291274"/>
                  <a:gd name="connsiteY26" fmla="*/ 17394 h 23204"/>
                  <a:gd name="connsiteX27" fmla="*/ 164782 w 291274"/>
                  <a:gd name="connsiteY27" fmla="*/ 19013 h 23204"/>
                  <a:gd name="connsiteX28" fmla="*/ 165926 w 291274"/>
                  <a:gd name="connsiteY28" fmla="*/ 17584 h 23204"/>
                  <a:gd name="connsiteX29" fmla="*/ 165926 w 291274"/>
                  <a:gd name="connsiteY29" fmla="*/ 18251 h 23204"/>
                  <a:gd name="connsiteX30" fmla="*/ 167449 w 291274"/>
                  <a:gd name="connsiteY30" fmla="*/ 15870 h 23204"/>
                  <a:gd name="connsiteX31" fmla="*/ 172307 w 291274"/>
                  <a:gd name="connsiteY31" fmla="*/ 16536 h 23204"/>
                  <a:gd name="connsiteX32" fmla="*/ 172307 w 291274"/>
                  <a:gd name="connsiteY32" fmla="*/ 18442 h 23204"/>
                  <a:gd name="connsiteX33" fmla="*/ 176498 w 291274"/>
                  <a:gd name="connsiteY33" fmla="*/ 15298 h 23204"/>
                  <a:gd name="connsiteX34" fmla="*/ 178308 w 291274"/>
                  <a:gd name="connsiteY34" fmla="*/ 16441 h 23204"/>
                  <a:gd name="connsiteX35" fmla="*/ 180022 w 291274"/>
                  <a:gd name="connsiteY35" fmla="*/ 12060 h 23204"/>
                  <a:gd name="connsiteX36" fmla="*/ 178975 w 291274"/>
                  <a:gd name="connsiteY36" fmla="*/ 10536 h 23204"/>
                  <a:gd name="connsiteX37" fmla="*/ 181261 w 291274"/>
                  <a:gd name="connsiteY37" fmla="*/ 9488 h 23204"/>
                  <a:gd name="connsiteX38" fmla="*/ 181261 w 291274"/>
                  <a:gd name="connsiteY38" fmla="*/ 11202 h 23204"/>
                  <a:gd name="connsiteX39" fmla="*/ 181737 w 291274"/>
                  <a:gd name="connsiteY39" fmla="*/ 10726 h 23204"/>
                  <a:gd name="connsiteX40" fmla="*/ 181737 w 291274"/>
                  <a:gd name="connsiteY40" fmla="*/ 13584 h 23204"/>
                  <a:gd name="connsiteX41" fmla="*/ 180880 w 291274"/>
                  <a:gd name="connsiteY41" fmla="*/ 12441 h 23204"/>
                  <a:gd name="connsiteX42" fmla="*/ 179927 w 291274"/>
                  <a:gd name="connsiteY42" fmla="*/ 15965 h 23204"/>
                  <a:gd name="connsiteX43" fmla="*/ 180689 w 291274"/>
                  <a:gd name="connsiteY43" fmla="*/ 15394 h 23204"/>
                  <a:gd name="connsiteX44" fmla="*/ 180689 w 291274"/>
                  <a:gd name="connsiteY44" fmla="*/ 16156 h 23204"/>
                  <a:gd name="connsiteX45" fmla="*/ 181356 w 291274"/>
                  <a:gd name="connsiteY45" fmla="*/ 15489 h 23204"/>
                  <a:gd name="connsiteX46" fmla="*/ 181928 w 291274"/>
                  <a:gd name="connsiteY46" fmla="*/ 17584 h 23204"/>
                  <a:gd name="connsiteX47" fmla="*/ 181928 w 291274"/>
                  <a:gd name="connsiteY47" fmla="*/ 16727 h 23204"/>
                  <a:gd name="connsiteX48" fmla="*/ 184880 w 291274"/>
                  <a:gd name="connsiteY48" fmla="*/ 18061 h 23204"/>
                  <a:gd name="connsiteX49" fmla="*/ 192310 w 291274"/>
                  <a:gd name="connsiteY49" fmla="*/ 11965 h 23204"/>
                  <a:gd name="connsiteX50" fmla="*/ 192310 w 291274"/>
                  <a:gd name="connsiteY50" fmla="*/ 16346 h 23204"/>
                  <a:gd name="connsiteX51" fmla="*/ 187928 w 291274"/>
                  <a:gd name="connsiteY51" fmla="*/ 16346 h 23204"/>
                  <a:gd name="connsiteX52" fmla="*/ 188404 w 291274"/>
                  <a:gd name="connsiteY52" fmla="*/ 17775 h 23204"/>
                  <a:gd name="connsiteX53" fmla="*/ 191548 w 291274"/>
                  <a:gd name="connsiteY53" fmla="*/ 15965 h 23204"/>
                  <a:gd name="connsiteX54" fmla="*/ 192977 w 291274"/>
                  <a:gd name="connsiteY54" fmla="*/ 17680 h 23204"/>
                  <a:gd name="connsiteX55" fmla="*/ 196596 w 291274"/>
                  <a:gd name="connsiteY55" fmla="*/ 14822 h 23204"/>
                  <a:gd name="connsiteX56" fmla="*/ 194786 w 291274"/>
                  <a:gd name="connsiteY56" fmla="*/ 16632 h 23204"/>
                  <a:gd name="connsiteX57" fmla="*/ 198787 w 291274"/>
                  <a:gd name="connsiteY57" fmla="*/ 15013 h 23204"/>
                  <a:gd name="connsiteX58" fmla="*/ 198025 w 291274"/>
                  <a:gd name="connsiteY58" fmla="*/ 15013 h 23204"/>
                  <a:gd name="connsiteX59" fmla="*/ 200596 w 291274"/>
                  <a:gd name="connsiteY59" fmla="*/ 15679 h 23204"/>
                  <a:gd name="connsiteX60" fmla="*/ 200596 w 291274"/>
                  <a:gd name="connsiteY60" fmla="*/ 15679 h 23204"/>
                  <a:gd name="connsiteX61" fmla="*/ 208597 w 291274"/>
                  <a:gd name="connsiteY61" fmla="*/ 13203 h 23204"/>
                  <a:gd name="connsiteX62" fmla="*/ 208121 w 291274"/>
                  <a:gd name="connsiteY62" fmla="*/ 16632 h 23204"/>
                  <a:gd name="connsiteX63" fmla="*/ 212693 w 291274"/>
                  <a:gd name="connsiteY63" fmla="*/ 8250 h 23204"/>
                  <a:gd name="connsiteX64" fmla="*/ 211741 w 291274"/>
                  <a:gd name="connsiteY64" fmla="*/ 16727 h 23204"/>
                  <a:gd name="connsiteX65" fmla="*/ 214313 w 291274"/>
                  <a:gd name="connsiteY65" fmla="*/ 16727 h 23204"/>
                  <a:gd name="connsiteX66" fmla="*/ 214313 w 291274"/>
                  <a:gd name="connsiteY66" fmla="*/ 13489 h 23204"/>
                  <a:gd name="connsiteX67" fmla="*/ 217265 w 291274"/>
                  <a:gd name="connsiteY67" fmla="*/ 16727 h 23204"/>
                  <a:gd name="connsiteX68" fmla="*/ 218313 w 291274"/>
                  <a:gd name="connsiteY68" fmla="*/ 13012 h 23204"/>
                  <a:gd name="connsiteX69" fmla="*/ 218313 w 291274"/>
                  <a:gd name="connsiteY69" fmla="*/ 16727 h 23204"/>
                  <a:gd name="connsiteX70" fmla="*/ 220789 w 291274"/>
                  <a:gd name="connsiteY70" fmla="*/ 13393 h 23204"/>
                  <a:gd name="connsiteX71" fmla="*/ 220789 w 291274"/>
                  <a:gd name="connsiteY71" fmla="*/ 17108 h 23204"/>
                  <a:gd name="connsiteX72" fmla="*/ 223552 w 291274"/>
                  <a:gd name="connsiteY72" fmla="*/ 17108 h 23204"/>
                  <a:gd name="connsiteX73" fmla="*/ 222504 w 291274"/>
                  <a:gd name="connsiteY73" fmla="*/ 16346 h 23204"/>
                  <a:gd name="connsiteX74" fmla="*/ 227933 w 291274"/>
                  <a:gd name="connsiteY74" fmla="*/ 11965 h 23204"/>
                  <a:gd name="connsiteX75" fmla="*/ 228505 w 291274"/>
                  <a:gd name="connsiteY75" fmla="*/ 16536 h 23204"/>
                  <a:gd name="connsiteX76" fmla="*/ 233744 w 291274"/>
                  <a:gd name="connsiteY76" fmla="*/ 7011 h 23204"/>
                  <a:gd name="connsiteX77" fmla="*/ 234220 w 291274"/>
                  <a:gd name="connsiteY77" fmla="*/ 7964 h 23204"/>
                  <a:gd name="connsiteX78" fmla="*/ 236029 w 291274"/>
                  <a:gd name="connsiteY78" fmla="*/ 6916 h 23204"/>
                  <a:gd name="connsiteX79" fmla="*/ 229933 w 291274"/>
                  <a:gd name="connsiteY79" fmla="*/ 16441 h 23204"/>
                  <a:gd name="connsiteX80" fmla="*/ 231743 w 291274"/>
                  <a:gd name="connsiteY80" fmla="*/ 17489 h 23204"/>
                  <a:gd name="connsiteX81" fmla="*/ 230410 w 291274"/>
                  <a:gd name="connsiteY81" fmla="*/ 18918 h 23204"/>
                  <a:gd name="connsiteX82" fmla="*/ 234029 w 291274"/>
                  <a:gd name="connsiteY82" fmla="*/ 19489 h 23204"/>
                  <a:gd name="connsiteX83" fmla="*/ 236601 w 291274"/>
                  <a:gd name="connsiteY83" fmla="*/ 15870 h 23204"/>
                  <a:gd name="connsiteX84" fmla="*/ 232696 w 291274"/>
                  <a:gd name="connsiteY84" fmla="*/ 17965 h 23204"/>
                  <a:gd name="connsiteX85" fmla="*/ 237458 w 291274"/>
                  <a:gd name="connsiteY85" fmla="*/ 12727 h 23204"/>
                  <a:gd name="connsiteX86" fmla="*/ 237458 w 291274"/>
                  <a:gd name="connsiteY86" fmla="*/ 16822 h 23204"/>
                  <a:gd name="connsiteX87" fmla="*/ 240125 w 291274"/>
                  <a:gd name="connsiteY87" fmla="*/ 16060 h 23204"/>
                  <a:gd name="connsiteX88" fmla="*/ 238982 w 291274"/>
                  <a:gd name="connsiteY88" fmla="*/ 17108 h 23204"/>
                  <a:gd name="connsiteX89" fmla="*/ 242983 w 291274"/>
                  <a:gd name="connsiteY89" fmla="*/ 16346 h 23204"/>
                  <a:gd name="connsiteX90" fmla="*/ 244793 w 291274"/>
                  <a:gd name="connsiteY90" fmla="*/ 17775 h 23204"/>
                  <a:gd name="connsiteX91" fmla="*/ 244793 w 291274"/>
                  <a:gd name="connsiteY91" fmla="*/ 6821 h 23204"/>
                  <a:gd name="connsiteX92" fmla="*/ 248507 w 291274"/>
                  <a:gd name="connsiteY92" fmla="*/ 10155 h 23204"/>
                  <a:gd name="connsiteX93" fmla="*/ 247936 w 291274"/>
                  <a:gd name="connsiteY93" fmla="*/ 15870 h 23204"/>
                  <a:gd name="connsiteX94" fmla="*/ 248698 w 291274"/>
                  <a:gd name="connsiteY94" fmla="*/ 14441 h 23204"/>
                  <a:gd name="connsiteX95" fmla="*/ 249746 w 291274"/>
                  <a:gd name="connsiteY95" fmla="*/ 15870 h 23204"/>
                  <a:gd name="connsiteX96" fmla="*/ 250412 w 291274"/>
                  <a:gd name="connsiteY96" fmla="*/ 14155 h 23204"/>
                  <a:gd name="connsiteX97" fmla="*/ 253365 w 291274"/>
                  <a:gd name="connsiteY97" fmla="*/ 14155 h 23204"/>
                  <a:gd name="connsiteX98" fmla="*/ 256032 w 291274"/>
                  <a:gd name="connsiteY98" fmla="*/ 9202 h 23204"/>
                  <a:gd name="connsiteX99" fmla="*/ 256032 w 291274"/>
                  <a:gd name="connsiteY99" fmla="*/ 10726 h 23204"/>
                  <a:gd name="connsiteX100" fmla="*/ 262604 w 291274"/>
                  <a:gd name="connsiteY100" fmla="*/ 11774 h 23204"/>
                  <a:gd name="connsiteX101" fmla="*/ 263462 w 291274"/>
                  <a:gd name="connsiteY101" fmla="*/ 13774 h 23204"/>
                  <a:gd name="connsiteX102" fmla="*/ 264986 w 291274"/>
                  <a:gd name="connsiteY102" fmla="*/ 12631 h 23204"/>
                  <a:gd name="connsiteX103" fmla="*/ 264414 w 291274"/>
                  <a:gd name="connsiteY103" fmla="*/ 15013 h 23204"/>
                  <a:gd name="connsiteX104" fmla="*/ 267462 w 291274"/>
                  <a:gd name="connsiteY104" fmla="*/ 12631 h 23204"/>
                  <a:gd name="connsiteX105" fmla="*/ 263843 w 291274"/>
                  <a:gd name="connsiteY105" fmla="*/ 12631 h 23204"/>
                  <a:gd name="connsiteX106" fmla="*/ 268319 w 291274"/>
                  <a:gd name="connsiteY106" fmla="*/ 6440 h 23204"/>
                  <a:gd name="connsiteX107" fmla="*/ 269557 w 291274"/>
                  <a:gd name="connsiteY107" fmla="*/ 7678 h 23204"/>
                  <a:gd name="connsiteX108" fmla="*/ 276130 w 291274"/>
                  <a:gd name="connsiteY108" fmla="*/ 5202 h 23204"/>
                  <a:gd name="connsiteX109" fmla="*/ 276130 w 291274"/>
                  <a:gd name="connsiteY109" fmla="*/ 9488 h 23204"/>
                  <a:gd name="connsiteX110" fmla="*/ 272415 w 291274"/>
                  <a:gd name="connsiteY110" fmla="*/ 8536 h 23204"/>
                  <a:gd name="connsiteX111" fmla="*/ 273748 w 291274"/>
                  <a:gd name="connsiteY111" fmla="*/ 9298 h 23204"/>
                  <a:gd name="connsiteX112" fmla="*/ 271463 w 291274"/>
                  <a:gd name="connsiteY112" fmla="*/ 9298 h 23204"/>
                  <a:gd name="connsiteX113" fmla="*/ 280988 w 291274"/>
                  <a:gd name="connsiteY113" fmla="*/ 10917 h 23204"/>
                  <a:gd name="connsiteX114" fmla="*/ 282035 w 291274"/>
                  <a:gd name="connsiteY114" fmla="*/ 9202 h 23204"/>
                  <a:gd name="connsiteX115" fmla="*/ 281083 w 291274"/>
                  <a:gd name="connsiteY115" fmla="*/ 9202 h 23204"/>
                  <a:gd name="connsiteX116" fmla="*/ 281654 w 291274"/>
                  <a:gd name="connsiteY116" fmla="*/ 6916 h 23204"/>
                  <a:gd name="connsiteX117" fmla="*/ 286131 w 291274"/>
                  <a:gd name="connsiteY117" fmla="*/ 5297 h 23204"/>
                  <a:gd name="connsiteX118" fmla="*/ 286131 w 291274"/>
                  <a:gd name="connsiteY118" fmla="*/ 7107 h 23204"/>
                  <a:gd name="connsiteX119" fmla="*/ 284512 w 291274"/>
                  <a:gd name="connsiteY119" fmla="*/ 6631 h 23204"/>
                  <a:gd name="connsiteX120" fmla="*/ 288036 w 291274"/>
                  <a:gd name="connsiteY120" fmla="*/ 6631 h 23204"/>
                  <a:gd name="connsiteX121" fmla="*/ 286798 w 291274"/>
                  <a:gd name="connsiteY121" fmla="*/ 5392 h 23204"/>
                  <a:gd name="connsiteX122" fmla="*/ 291274 w 291274"/>
                  <a:gd name="connsiteY122" fmla="*/ 3202 h 23204"/>
                  <a:gd name="connsiteX123" fmla="*/ 289751 w 291274"/>
                  <a:gd name="connsiteY123" fmla="*/ 1297 h 23204"/>
                  <a:gd name="connsiteX124" fmla="*/ 287274 w 291274"/>
                  <a:gd name="connsiteY124" fmla="*/ 3964 h 23204"/>
                  <a:gd name="connsiteX125" fmla="*/ 283750 w 291274"/>
                  <a:gd name="connsiteY125" fmla="*/ 820 h 23204"/>
                  <a:gd name="connsiteX126" fmla="*/ 282988 w 291274"/>
                  <a:gd name="connsiteY126" fmla="*/ 1677 h 23204"/>
                  <a:gd name="connsiteX127" fmla="*/ 282988 w 291274"/>
                  <a:gd name="connsiteY127" fmla="*/ 2249 h 23204"/>
                  <a:gd name="connsiteX128" fmla="*/ 282988 w 291274"/>
                  <a:gd name="connsiteY128" fmla="*/ 2249 h 23204"/>
                  <a:gd name="connsiteX129" fmla="*/ 282988 w 291274"/>
                  <a:gd name="connsiteY129" fmla="*/ 2249 h 23204"/>
                  <a:gd name="connsiteX130" fmla="*/ 283655 w 291274"/>
                  <a:gd name="connsiteY130" fmla="*/ 3202 h 23204"/>
                  <a:gd name="connsiteX131" fmla="*/ 280130 w 291274"/>
                  <a:gd name="connsiteY131" fmla="*/ 5202 h 23204"/>
                  <a:gd name="connsiteX132" fmla="*/ 280130 w 291274"/>
                  <a:gd name="connsiteY132" fmla="*/ 3868 h 23204"/>
                  <a:gd name="connsiteX133" fmla="*/ 279082 w 291274"/>
                  <a:gd name="connsiteY133" fmla="*/ 4916 h 23204"/>
                  <a:gd name="connsiteX134" fmla="*/ 279082 w 291274"/>
                  <a:gd name="connsiteY134" fmla="*/ 1963 h 23204"/>
                  <a:gd name="connsiteX135" fmla="*/ 277463 w 291274"/>
                  <a:gd name="connsiteY135" fmla="*/ 1963 h 23204"/>
                  <a:gd name="connsiteX136" fmla="*/ 274225 w 291274"/>
                  <a:gd name="connsiteY136" fmla="*/ 1487 h 23204"/>
                  <a:gd name="connsiteX137" fmla="*/ 272891 w 291274"/>
                  <a:gd name="connsiteY137" fmla="*/ 1963 h 23204"/>
                  <a:gd name="connsiteX138" fmla="*/ 270320 w 291274"/>
                  <a:gd name="connsiteY138" fmla="*/ 2725 h 23204"/>
                  <a:gd name="connsiteX139" fmla="*/ 270320 w 291274"/>
                  <a:gd name="connsiteY139" fmla="*/ 2725 h 23204"/>
                  <a:gd name="connsiteX140" fmla="*/ 261938 w 291274"/>
                  <a:gd name="connsiteY140" fmla="*/ 2725 h 23204"/>
                  <a:gd name="connsiteX141" fmla="*/ 258699 w 291274"/>
                  <a:gd name="connsiteY141" fmla="*/ 2725 h 23204"/>
                  <a:gd name="connsiteX142" fmla="*/ 258699 w 291274"/>
                  <a:gd name="connsiteY142" fmla="*/ 1582 h 23204"/>
                  <a:gd name="connsiteX143" fmla="*/ 254889 w 291274"/>
                  <a:gd name="connsiteY143" fmla="*/ 1582 h 23204"/>
                  <a:gd name="connsiteX144" fmla="*/ 247460 w 291274"/>
                  <a:gd name="connsiteY144" fmla="*/ 439 h 23204"/>
                  <a:gd name="connsiteX145" fmla="*/ 247460 w 291274"/>
                  <a:gd name="connsiteY145" fmla="*/ 1868 h 23204"/>
                  <a:gd name="connsiteX146" fmla="*/ 243173 w 291274"/>
                  <a:gd name="connsiteY146" fmla="*/ 2821 h 23204"/>
                  <a:gd name="connsiteX147" fmla="*/ 243173 w 291274"/>
                  <a:gd name="connsiteY147" fmla="*/ 4154 h 23204"/>
                  <a:gd name="connsiteX148" fmla="*/ 237077 w 291274"/>
                  <a:gd name="connsiteY148" fmla="*/ 3297 h 23204"/>
                  <a:gd name="connsiteX149" fmla="*/ 238220 w 291274"/>
                  <a:gd name="connsiteY149" fmla="*/ 3297 h 23204"/>
                  <a:gd name="connsiteX150" fmla="*/ 229933 w 291274"/>
                  <a:gd name="connsiteY150" fmla="*/ 3297 h 23204"/>
                  <a:gd name="connsiteX151" fmla="*/ 228590 w 291274"/>
                  <a:gd name="connsiteY151" fmla="*/ 3382 h 23204"/>
                  <a:gd name="connsiteX152" fmla="*/ 228505 w 291274"/>
                  <a:gd name="connsiteY152" fmla="*/ 3297 h 23204"/>
                  <a:gd name="connsiteX153" fmla="*/ 228505 w 291274"/>
                  <a:gd name="connsiteY153" fmla="*/ 3297 h 23204"/>
                  <a:gd name="connsiteX154" fmla="*/ 227647 w 291274"/>
                  <a:gd name="connsiteY154" fmla="*/ 2535 h 23204"/>
                  <a:gd name="connsiteX155" fmla="*/ 228314 w 291274"/>
                  <a:gd name="connsiteY155" fmla="*/ 3297 h 23204"/>
                  <a:gd name="connsiteX156" fmla="*/ 226409 w 291274"/>
                  <a:gd name="connsiteY156" fmla="*/ 3297 h 23204"/>
                  <a:gd name="connsiteX157" fmla="*/ 226409 w 291274"/>
                  <a:gd name="connsiteY157" fmla="*/ 1868 h 23204"/>
                  <a:gd name="connsiteX158" fmla="*/ 226409 w 291274"/>
                  <a:gd name="connsiteY158" fmla="*/ 1868 h 23204"/>
                  <a:gd name="connsiteX159" fmla="*/ 226409 w 291274"/>
                  <a:gd name="connsiteY159" fmla="*/ 3582 h 23204"/>
                  <a:gd name="connsiteX160" fmla="*/ 225457 w 291274"/>
                  <a:gd name="connsiteY160" fmla="*/ 4440 h 23204"/>
                  <a:gd name="connsiteX161" fmla="*/ 222885 w 291274"/>
                  <a:gd name="connsiteY161" fmla="*/ 2725 h 23204"/>
                  <a:gd name="connsiteX162" fmla="*/ 218885 w 291274"/>
                  <a:gd name="connsiteY162" fmla="*/ 6154 h 23204"/>
                  <a:gd name="connsiteX163" fmla="*/ 218885 w 291274"/>
                  <a:gd name="connsiteY163" fmla="*/ 6154 h 23204"/>
                  <a:gd name="connsiteX164" fmla="*/ 216503 w 291274"/>
                  <a:gd name="connsiteY164" fmla="*/ 6154 h 23204"/>
                  <a:gd name="connsiteX165" fmla="*/ 216503 w 291274"/>
                  <a:gd name="connsiteY165" fmla="*/ 4344 h 23204"/>
                  <a:gd name="connsiteX166" fmla="*/ 214789 w 291274"/>
                  <a:gd name="connsiteY166" fmla="*/ 6726 h 23204"/>
                  <a:gd name="connsiteX167" fmla="*/ 214313 w 291274"/>
                  <a:gd name="connsiteY167" fmla="*/ 3678 h 23204"/>
                  <a:gd name="connsiteX168" fmla="*/ 210121 w 291274"/>
                  <a:gd name="connsiteY168" fmla="*/ 6535 h 23204"/>
                  <a:gd name="connsiteX169" fmla="*/ 210121 w 291274"/>
                  <a:gd name="connsiteY169" fmla="*/ 5392 h 23204"/>
                  <a:gd name="connsiteX170" fmla="*/ 207645 w 291274"/>
                  <a:gd name="connsiteY170" fmla="*/ 6059 h 23204"/>
                  <a:gd name="connsiteX171" fmla="*/ 194786 w 291274"/>
                  <a:gd name="connsiteY171" fmla="*/ 3678 h 23204"/>
                  <a:gd name="connsiteX172" fmla="*/ 192596 w 291274"/>
                  <a:gd name="connsiteY172" fmla="*/ 4821 h 23204"/>
                  <a:gd name="connsiteX173" fmla="*/ 192596 w 291274"/>
                  <a:gd name="connsiteY173" fmla="*/ 2821 h 23204"/>
                  <a:gd name="connsiteX174" fmla="*/ 187643 w 291274"/>
                  <a:gd name="connsiteY174" fmla="*/ 3773 h 23204"/>
                  <a:gd name="connsiteX175" fmla="*/ 187643 w 291274"/>
                  <a:gd name="connsiteY175" fmla="*/ 2154 h 23204"/>
                  <a:gd name="connsiteX176" fmla="*/ 186690 w 291274"/>
                  <a:gd name="connsiteY176" fmla="*/ 2154 h 23204"/>
                  <a:gd name="connsiteX177" fmla="*/ 187357 w 291274"/>
                  <a:gd name="connsiteY177" fmla="*/ 1106 h 23204"/>
                  <a:gd name="connsiteX178" fmla="*/ 184690 w 291274"/>
                  <a:gd name="connsiteY178" fmla="*/ 6059 h 23204"/>
                  <a:gd name="connsiteX179" fmla="*/ 182118 w 291274"/>
                  <a:gd name="connsiteY179" fmla="*/ 6631 h 23204"/>
                  <a:gd name="connsiteX180" fmla="*/ 182118 w 291274"/>
                  <a:gd name="connsiteY180" fmla="*/ 4821 h 23204"/>
                  <a:gd name="connsiteX181" fmla="*/ 177165 w 291274"/>
                  <a:gd name="connsiteY181" fmla="*/ 5583 h 23204"/>
                  <a:gd name="connsiteX182" fmla="*/ 175831 w 291274"/>
                  <a:gd name="connsiteY182" fmla="*/ 5583 h 23204"/>
                  <a:gd name="connsiteX183" fmla="*/ 172117 w 291274"/>
                  <a:gd name="connsiteY183" fmla="*/ 5583 h 23204"/>
                  <a:gd name="connsiteX184" fmla="*/ 172593 w 291274"/>
                  <a:gd name="connsiteY184" fmla="*/ 5583 h 23204"/>
                  <a:gd name="connsiteX185" fmla="*/ 169736 w 291274"/>
                  <a:gd name="connsiteY185" fmla="*/ 6345 h 23204"/>
                  <a:gd name="connsiteX186" fmla="*/ 169736 w 291274"/>
                  <a:gd name="connsiteY186" fmla="*/ 6345 h 23204"/>
                  <a:gd name="connsiteX187" fmla="*/ 165068 w 291274"/>
                  <a:gd name="connsiteY187" fmla="*/ 5202 h 23204"/>
                  <a:gd name="connsiteX188" fmla="*/ 165068 w 291274"/>
                  <a:gd name="connsiteY188" fmla="*/ 6631 h 23204"/>
                  <a:gd name="connsiteX189" fmla="*/ 160401 w 291274"/>
                  <a:gd name="connsiteY189" fmla="*/ 6059 h 23204"/>
                  <a:gd name="connsiteX190" fmla="*/ 161068 w 291274"/>
                  <a:gd name="connsiteY190" fmla="*/ 6821 h 23204"/>
                  <a:gd name="connsiteX191" fmla="*/ 157163 w 291274"/>
                  <a:gd name="connsiteY191" fmla="*/ 2344 h 23204"/>
                  <a:gd name="connsiteX192" fmla="*/ 157829 w 291274"/>
                  <a:gd name="connsiteY192" fmla="*/ 1677 h 23204"/>
                  <a:gd name="connsiteX193" fmla="*/ 155448 w 291274"/>
                  <a:gd name="connsiteY193" fmla="*/ 3964 h 23204"/>
                  <a:gd name="connsiteX194" fmla="*/ 154591 w 291274"/>
                  <a:gd name="connsiteY194" fmla="*/ 1297 h 23204"/>
                  <a:gd name="connsiteX195" fmla="*/ 148876 w 291274"/>
                  <a:gd name="connsiteY195" fmla="*/ 2630 h 23204"/>
                  <a:gd name="connsiteX196" fmla="*/ 148876 w 291274"/>
                  <a:gd name="connsiteY196" fmla="*/ 4726 h 23204"/>
                  <a:gd name="connsiteX197" fmla="*/ 143732 w 291274"/>
                  <a:gd name="connsiteY197" fmla="*/ 4726 h 23204"/>
                  <a:gd name="connsiteX198" fmla="*/ 143732 w 291274"/>
                  <a:gd name="connsiteY198" fmla="*/ 4059 h 23204"/>
                  <a:gd name="connsiteX199" fmla="*/ 139541 w 291274"/>
                  <a:gd name="connsiteY199" fmla="*/ 6440 h 23204"/>
                  <a:gd name="connsiteX200" fmla="*/ 132779 w 291274"/>
                  <a:gd name="connsiteY200" fmla="*/ 4344 h 23204"/>
                  <a:gd name="connsiteX201" fmla="*/ 129349 w 291274"/>
                  <a:gd name="connsiteY201" fmla="*/ 4344 h 23204"/>
                  <a:gd name="connsiteX202" fmla="*/ 129349 w 291274"/>
                  <a:gd name="connsiteY202" fmla="*/ 3868 h 23204"/>
                  <a:gd name="connsiteX203" fmla="*/ 125730 w 291274"/>
                  <a:gd name="connsiteY203" fmla="*/ 5773 h 23204"/>
                  <a:gd name="connsiteX204" fmla="*/ 125730 w 291274"/>
                  <a:gd name="connsiteY204" fmla="*/ 4821 h 23204"/>
                  <a:gd name="connsiteX205" fmla="*/ 119634 w 291274"/>
                  <a:gd name="connsiteY205" fmla="*/ 6345 h 23204"/>
                  <a:gd name="connsiteX206" fmla="*/ 119634 w 291274"/>
                  <a:gd name="connsiteY206" fmla="*/ 4916 h 23204"/>
                  <a:gd name="connsiteX207" fmla="*/ 112109 w 291274"/>
                  <a:gd name="connsiteY207" fmla="*/ 4249 h 23204"/>
                  <a:gd name="connsiteX208" fmla="*/ 112109 w 291274"/>
                  <a:gd name="connsiteY208" fmla="*/ 3678 h 23204"/>
                  <a:gd name="connsiteX209" fmla="*/ 102584 w 291274"/>
                  <a:gd name="connsiteY209" fmla="*/ 4916 h 23204"/>
                  <a:gd name="connsiteX210" fmla="*/ 100298 w 291274"/>
                  <a:gd name="connsiteY210" fmla="*/ 6154 h 23204"/>
                  <a:gd name="connsiteX211" fmla="*/ 101060 w 291274"/>
                  <a:gd name="connsiteY211" fmla="*/ 9393 h 23204"/>
                  <a:gd name="connsiteX212" fmla="*/ 99536 w 291274"/>
                  <a:gd name="connsiteY212" fmla="*/ 7488 h 23204"/>
                  <a:gd name="connsiteX213" fmla="*/ 99536 w 291274"/>
                  <a:gd name="connsiteY213" fmla="*/ 7488 h 23204"/>
                  <a:gd name="connsiteX214" fmla="*/ 95917 w 291274"/>
                  <a:gd name="connsiteY214" fmla="*/ 4630 h 23204"/>
                  <a:gd name="connsiteX215" fmla="*/ 79058 w 291274"/>
                  <a:gd name="connsiteY215" fmla="*/ 3106 h 23204"/>
                  <a:gd name="connsiteX216" fmla="*/ 79724 w 291274"/>
                  <a:gd name="connsiteY216" fmla="*/ 5297 h 23204"/>
                  <a:gd name="connsiteX217" fmla="*/ 77819 w 291274"/>
                  <a:gd name="connsiteY217" fmla="*/ 5297 h 23204"/>
                  <a:gd name="connsiteX218" fmla="*/ 78486 w 291274"/>
                  <a:gd name="connsiteY218" fmla="*/ 3773 h 23204"/>
                  <a:gd name="connsiteX219" fmla="*/ 76200 w 291274"/>
                  <a:gd name="connsiteY219" fmla="*/ 5202 h 23204"/>
                  <a:gd name="connsiteX220" fmla="*/ 76200 w 291274"/>
                  <a:gd name="connsiteY220" fmla="*/ 2725 h 23204"/>
                  <a:gd name="connsiteX221" fmla="*/ 75057 w 291274"/>
                  <a:gd name="connsiteY221" fmla="*/ 2725 h 23204"/>
                  <a:gd name="connsiteX222" fmla="*/ 75057 w 291274"/>
                  <a:gd name="connsiteY222" fmla="*/ 2725 h 23204"/>
                  <a:gd name="connsiteX223" fmla="*/ 72485 w 291274"/>
                  <a:gd name="connsiteY223" fmla="*/ 4440 h 23204"/>
                  <a:gd name="connsiteX224" fmla="*/ 71533 w 291274"/>
                  <a:gd name="connsiteY224" fmla="*/ 3011 h 23204"/>
                  <a:gd name="connsiteX225" fmla="*/ 70866 w 291274"/>
                  <a:gd name="connsiteY225" fmla="*/ 3011 h 23204"/>
                  <a:gd name="connsiteX226" fmla="*/ 68485 w 291274"/>
                  <a:gd name="connsiteY226" fmla="*/ 3011 h 23204"/>
                  <a:gd name="connsiteX227" fmla="*/ 69437 w 291274"/>
                  <a:gd name="connsiteY227" fmla="*/ 4726 h 23204"/>
                  <a:gd name="connsiteX228" fmla="*/ 68294 w 291274"/>
                  <a:gd name="connsiteY228" fmla="*/ 6535 h 23204"/>
                  <a:gd name="connsiteX229" fmla="*/ 58769 w 291274"/>
                  <a:gd name="connsiteY229" fmla="*/ 4630 h 23204"/>
                  <a:gd name="connsiteX230" fmla="*/ 54007 w 291274"/>
                  <a:gd name="connsiteY230" fmla="*/ 5678 h 23204"/>
                  <a:gd name="connsiteX231" fmla="*/ 53150 w 291274"/>
                  <a:gd name="connsiteY231" fmla="*/ 7678 h 23204"/>
                  <a:gd name="connsiteX232" fmla="*/ 49054 w 291274"/>
                  <a:gd name="connsiteY232" fmla="*/ 3106 h 23204"/>
                  <a:gd name="connsiteX233" fmla="*/ 46387 w 291274"/>
                  <a:gd name="connsiteY233" fmla="*/ 6250 h 23204"/>
                  <a:gd name="connsiteX234" fmla="*/ 45339 w 291274"/>
                  <a:gd name="connsiteY234" fmla="*/ 3868 h 23204"/>
                  <a:gd name="connsiteX235" fmla="*/ 34576 w 291274"/>
                  <a:gd name="connsiteY235" fmla="*/ 3392 h 23204"/>
                  <a:gd name="connsiteX236" fmla="*/ 34576 w 291274"/>
                  <a:gd name="connsiteY236" fmla="*/ 5488 h 23204"/>
                  <a:gd name="connsiteX237" fmla="*/ 32575 w 291274"/>
                  <a:gd name="connsiteY237" fmla="*/ 2916 h 23204"/>
                  <a:gd name="connsiteX238" fmla="*/ 30480 w 291274"/>
                  <a:gd name="connsiteY238" fmla="*/ 4059 h 23204"/>
                  <a:gd name="connsiteX239" fmla="*/ 30480 w 291274"/>
                  <a:gd name="connsiteY239" fmla="*/ 5297 h 23204"/>
                  <a:gd name="connsiteX240" fmla="*/ 7429 w 291274"/>
                  <a:gd name="connsiteY240" fmla="*/ 2630 h 23204"/>
                  <a:gd name="connsiteX241" fmla="*/ 6953 w 291274"/>
                  <a:gd name="connsiteY241" fmla="*/ 3773 h 23204"/>
                  <a:gd name="connsiteX242" fmla="*/ 6953 w 291274"/>
                  <a:gd name="connsiteY242" fmla="*/ 5773 h 23204"/>
                  <a:gd name="connsiteX243" fmla="*/ 3810 w 291274"/>
                  <a:gd name="connsiteY243" fmla="*/ 3868 h 23204"/>
                  <a:gd name="connsiteX244" fmla="*/ 0 w 291274"/>
                  <a:gd name="connsiteY244" fmla="*/ 5773 h 23204"/>
                  <a:gd name="connsiteX245" fmla="*/ 1048 w 291274"/>
                  <a:gd name="connsiteY245" fmla="*/ 5773 h 23204"/>
                  <a:gd name="connsiteX246" fmla="*/ 2667 w 291274"/>
                  <a:gd name="connsiteY246" fmla="*/ 13393 h 23204"/>
                  <a:gd name="connsiteX247" fmla="*/ 9144 w 291274"/>
                  <a:gd name="connsiteY247" fmla="*/ 13393 h 23204"/>
                  <a:gd name="connsiteX248" fmla="*/ 9144 w 291274"/>
                  <a:gd name="connsiteY248" fmla="*/ 14917 h 23204"/>
                  <a:gd name="connsiteX249" fmla="*/ 12001 w 291274"/>
                  <a:gd name="connsiteY249" fmla="*/ 13965 h 23204"/>
                  <a:gd name="connsiteX250" fmla="*/ 12001 w 291274"/>
                  <a:gd name="connsiteY250" fmla="*/ 13965 h 23204"/>
                  <a:gd name="connsiteX251" fmla="*/ 22098 w 291274"/>
                  <a:gd name="connsiteY251" fmla="*/ 15584 h 23204"/>
                  <a:gd name="connsiteX252" fmla="*/ 22098 w 291274"/>
                  <a:gd name="connsiteY252" fmla="*/ 14251 h 23204"/>
                  <a:gd name="connsiteX253" fmla="*/ 23717 w 291274"/>
                  <a:gd name="connsiteY253" fmla="*/ 15203 h 23204"/>
                  <a:gd name="connsiteX254" fmla="*/ 22003 w 291274"/>
                  <a:gd name="connsiteY254" fmla="*/ 12727 h 23204"/>
                  <a:gd name="connsiteX255" fmla="*/ 29623 w 291274"/>
                  <a:gd name="connsiteY255" fmla="*/ 15965 h 23204"/>
                  <a:gd name="connsiteX256" fmla="*/ 30671 w 291274"/>
                  <a:gd name="connsiteY256" fmla="*/ 14441 h 23204"/>
                  <a:gd name="connsiteX257" fmla="*/ 30671 w 291274"/>
                  <a:gd name="connsiteY257" fmla="*/ 15298 h 23204"/>
                  <a:gd name="connsiteX258" fmla="*/ 30671 w 291274"/>
                  <a:gd name="connsiteY258" fmla="*/ 14155 h 23204"/>
                  <a:gd name="connsiteX259" fmla="*/ 32099 w 291274"/>
                  <a:gd name="connsiteY259" fmla="*/ 16156 h 23204"/>
                  <a:gd name="connsiteX260" fmla="*/ 31242 w 291274"/>
                  <a:gd name="connsiteY260" fmla="*/ 16156 h 23204"/>
                  <a:gd name="connsiteX261" fmla="*/ 35147 w 291274"/>
                  <a:gd name="connsiteY261" fmla="*/ 16156 h 23204"/>
                  <a:gd name="connsiteX262" fmla="*/ 33718 w 291274"/>
                  <a:gd name="connsiteY262" fmla="*/ 15584 h 23204"/>
                  <a:gd name="connsiteX263" fmla="*/ 46482 w 291274"/>
                  <a:gd name="connsiteY263" fmla="*/ 14155 h 23204"/>
                  <a:gd name="connsiteX264" fmla="*/ 46482 w 291274"/>
                  <a:gd name="connsiteY264" fmla="*/ 13489 h 23204"/>
                  <a:gd name="connsiteX265" fmla="*/ 52102 w 291274"/>
                  <a:gd name="connsiteY265" fmla="*/ 13489 h 23204"/>
                  <a:gd name="connsiteX266" fmla="*/ 52102 w 291274"/>
                  <a:gd name="connsiteY266" fmla="*/ 13489 h 23204"/>
                  <a:gd name="connsiteX267" fmla="*/ 54578 w 291274"/>
                  <a:gd name="connsiteY267" fmla="*/ 12631 h 23204"/>
                  <a:gd name="connsiteX268" fmla="*/ 54578 w 291274"/>
                  <a:gd name="connsiteY268" fmla="*/ 14917 h 23204"/>
                  <a:gd name="connsiteX269" fmla="*/ 58198 w 291274"/>
                  <a:gd name="connsiteY269" fmla="*/ 11488 h 23204"/>
                  <a:gd name="connsiteX270" fmla="*/ 58198 w 291274"/>
                  <a:gd name="connsiteY270" fmla="*/ 12631 h 23204"/>
                  <a:gd name="connsiteX271" fmla="*/ 60674 w 291274"/>
                  <a:gd name="connsiteY271" fmla="*/ 10822 h 23204"/>
                  <a:gd name="connsiteX272" fmla="*/ 60198 w 291274"/>
                  <a:gd name="connsiteY272" fmla="*/ 13679 h 23204"/>
                  <a:gd name="connsiteX273" fmla="*/ 66770 w 291274"/>
                  <a:gd name="connsiteY273" fmla="*/ 14727 h 23204"/>
                  <a:gd name="connsiteX274" fmla="*/ 64675 w 291274"/>
                  <a:gd name="connsiteY274" fmla="*/ 12441 h 23204"/>
                  <a:gd name="connsiteX275" fmla="*/ 67056 w 291274"/>
                  <a:gd name="connsiteY275" fmla="*/ 10536 h 23204"/>
                  <a:gd name="connsiteX276" fmla="*/ 71628 w 291274"/>
                  <a:gd name="connsiteY276" fmla="*/ 14346 h 23204"/>
                  <a:gd name="connsiteX277" fmla="*/ 71056 w 291274"/>
                  <a:gd name="connsiteY277" fmla="*/ 14346 h 23204"/>
                  <a:gd name="connsiteX278" fmla="*/ 74295 w 291274"/>
                  <a:gd name="connsiteY278" fmla="*/ 14346 h 23204"/>
                  <a:gd name="connsiteX279" fmla="*/ 76200 w 291274"/>
                  <a:gd name="connsiteY279" fmla="*/ 12155 h 23204"/>
                  <a:gd name="connsiteX280" fmla="*/ 73628 w 291274"/>
                  <a:gd name="connsiteY280" fmla="*/ 12631 h 23204"/>
                  <a:gd name="connsiteX281" fmla="*/ 78772 w 291274"/>
                  <a:gd name="connsiteY281" fmla="*/ 10631 h 23204"/>
                  <a:gd name="connsiteX282" fmla="*/ 77343 w 291274"/>
                  <a:gd name="connsiteY282" fmla="*/ 12060 h 23204"/>
                  <a:gd name="connsiteX283" fmla="*/ 79438 w 291274"/>
                  <a:gd name="connsiteY283" fmla="*/ 12060 h 23204"/>
                  <a:gd name="connsiteX284" fmla="*/ 74867 w 291274"/>
                  <a:gd name="connsiteY284" fmla="*/ 14346 h 23204"/>
                  <a:gd name="connsiteX285" fmla="*/ 76962 w 291274"/>
                  <a:gd name="connsiteY285" fmla="*/ 15108 h 23204"/>
                  <a:gd name="connsiteX286" fmla="*/ 81534 w 291274"/>
                  <a:gd name="connsiteY286" fmla="*/ 13107 h 23204"/>
                  <a:gd name="connsiteX287" fmla="*/ 81534 w 291274"/>
                  <a:gd name="connsiteY287" fmla="*/ 14536 h 23204"/>
                  <a:gd name="connsiteX288" fmla="*/ 82963 w 291274"/>
                  <a:gd name="connsiteY288" fmla="*/ 13679 h 23204"/>
                  <a:gd name="connsiteX289" fmla="*/ 82010 w 291274"/>
                  <a:gd name="connsiteY289" fmla="*/ 15489 h 23204"/>
                  <a:gd name="connsiteX290" fmla="*/ 86392 w 291274"/>
                  <a:gd name="connsiteY290" fmla="*/ 15965 h 23204"/>
                  <a:gd name="connsiteX291" fmla="*/ 84392 w 291274"/>
                  <a:gd name="connsiteY291" fmla="*/ 13298 h 23204"/>
                  <a:gd name="connsiteX292" fmla="*/ 90678 w 291274"/>
                  <a:gd name="connsiteY292" fmla="*/ 16251 h 23204"/>
                  <a:gd name="connsiteX293" fmla="*/ 89440 w 291274"/>
                  <a:gd name="connsiteY293" fmla="*/ 14727 h 23204"/>
                  <a:gd name="connsiteX294" fmla="*/ 91726 w 291274"/>
                  <a:gd name="connsiteY294" fmla="*/ 16346 h 23204"/>
                  <a:gd name="connsiteX295" fmla="*/ 92488 w 291274"/>
                  <a:gd name="connsiteY295" fmla="*/ 14060 h 23204"/>
                  <a:gd name="connsiteX296" fmla="*/ 95060 w 291274"/>
                  <a:gd name="connsiteY296" fmla="*/ 12822 h 23204"/>
                  <a:gd name="connsiteX297" fmla="*/ 95060 w 291274"/>
                  <a:gd name="connsiteY297" fmla="*/ 14251 h 23204"/>
                  <a:gd name="connsiteX298" fmla="*/ 98679 w 291274"/>
                  <a:gd name="connsiteY298" fmla="*/ 12346 h 23204"/>
                  <a:gd name="connsiteX299" fmla="*/ 97536 w 291274"/>
                  <a:gd name="connsiteY299" fmla="*/ 14346 h 23204"/>
                  <a:gd name="connsiteX300" fmla="*/ 98965 w 291274"/>
                  <a:gd name="connsiteY300" fmla="*/ 13774 h 23204"/>
                  <a:gd name="connsiteX301" fmla="*/ 98965 w 291274"/>
                  <a:gd name="connsiteY301" fmla="*/ 15394 h 23204"/>
                  <a:gd name="connsiteX302" fmla="*/ 102679 w 291274"/>
                  <a:gd name="connsiteY302" fmla="*/ 15394 h 23204"/>
                  <a:gd name="connsiteX303" fmla="*/ 103861 w 291274"/>
                  <a:gd name="connsiteY303" fmla="*/ 12822 h 23204"/>
                  <a:gd name="connsiteX304" fmla="*/ 104204 w 291274"/>
                  <a:gd name="connsiteY304" fmla="*/ 12727 h 23204"/>
                  <a:gd name="connsiteX305" fmla="*/ 105632 w 291274"/>
                  <a:gd name="connsiteY305" fmla="*/ 13869 h 23204"/>
                  <a:gd name="connsiteX306" fmla="*/ 103918 w 291274"/>
                  <a:gd name="connsiteY306" fmla="*/ 14631 h 23204"/>
                  <a:gd name="connsiteX307" fmla="*/ 103346 w 291274"/>
                  <a:gd name="connsiteY307" fmla="*/ 15965 h 23204"/>
                  <a:gd name="connsiteX308" fmla="*/ 106680 w 291274"/>
                  <a:gd name="connsiteY308" fmla="*/ 15965 h 23204"/>
                  <a:gd name="connsiteX309" fmla="*/ 105823 w 291274"/>
                  <a:gd name="connsiteY309" fmla="*/ 15965 h 23204"/>
                  <a:gd name="connsiteX310" fmla="*/ 108680 w 291274"/>
                  <a:gd name="connsiteY310" fmla="*/ 14060 h 23204"/>
                  <a:gd name="connsiteX311" fmla="*/ 108680 w 291274"/>
                  <a:gd name="connsiteY311" fmla="*/ 15394 h 23204"/>
                  <a:gd name="connsiteX312" fmla="*/ 110490 w 291274"/>
                  <a:gd name="connsiteY312" fmla="*/ 14536 h 23204"/>
                  <a:gd name="connsiteX313" fmla="*/ 109061 w 291274"/>
                  <a:gd name="connsiteY313" fmla="*/ 17394 h 23204"/>
                  <a:gd name="connsiteX314" fmla="*/ 111823 w 291274"/>
                  <a:gd name="connsiteY314" fmla="*/ 16060 h 23204"/>
                  <a:gd name="connsiteX315" fmla="*/ 112871 w 291274"/>
                  <a:gd name="connsiteY315" fmla="*/ 17870 h 23204"/>
                  <a:gd name="connsiteX316" fmla="*/ 118586 w 291274"/>
                  <a:gd name="connsiteY316" fmla="*/ 16536 h 23204"/>
                  <a:gd name="connsiteX317" fmla="*/ 119253 w 291274"/>
                  <a:gd name="connsiteY317" fmla="*/ 15965 h 23204"/>
                  <a:gd name="connsiteX318" fmla="*/ 125063 w 291274"/>
                  <a:gd name="connsiteY318" fmla="*/ 15965 h 23204"/>
                  <a:gd name="connsiteX319" fmla="*/ 126302 w 291274"/>
                  <a:gd name="connsiteY319" fmla="*/ 18061 h 23204"/>
                  <a:gd name="connsiteX320" fmla="*/ 127540 w 291274"/>
                  <a:gd name="connsiteY320" fmla="*/ 14631 h 23204"/>
                  <a:gd name="connsiteX321" fmla="*/ 128969 w 291274"/>
                  <a:gd name="connsiteY321" fmla="*/ 17013 h 23204"/>
                  <a:gd name="connsiteX322" fmla="*/ 133636 w 291274"/>
                  <a:gd name="connsiteY322" fmla="*/ 15489 h 23204"/>
                  <a:gd name="connsiteX323" fmla="*/ 128873 w 291274"/>
                  <a:gd name="connsiteY323" fmla="*/ 19299 h 23204"/>
                  <a:gd name="connsiteX324" fmla="*/ 150400 w 291274"/>
                  <a:gd name="connsiteY324" fmla="*/ 18346 h 23204"/>
                  <a:gd name="connsiteX325" fmla="*/ 148876 w 291274"/>
                  <a:gd name="connsiteY325" fmla="*/ 18346 h 23204"/>
                  <a:gd name="connsiteX326" fmla="*/ 150590 w 291274"/>
                  <a:gd name="connsiteY326" fmla="*/ 18346 h 23204"/>
                  <a:gd name="connsiteX327" fmla="*/ 182975 w 291274"/>
                  <a:gd name="connsiteY327" fmla="*/ 14917 h 23204"/>
                  <a:gd name="connsiteX328" fmla="*/ 181737 w 291274"/>
                  <a:gd name="connsiteY328" fmla="*/ 14917 h 23204"/>
                  <a:gd name="connsiteX329" fmla="*/ 183166 w 291274"/>
                  <a:gd name="connsiteY329" fmla="*/ 14917 h 23204"/>
                  <a:gd name="connsiteX330" fmla="*/ 273939 w 291274"/>
                  <a:gd name="connsiteY330" fmla="*/ 5392 h 23204"/>
                  <a:gd name="connsiteX331" fmla="*/ 273939 w 291274"/>
                  <a:gd name="connsiteY331" fmla="*/ 5392 h 23204"/>
                  <a:gd name="connsiteX332" fmla="*/ 274130 w 291274"/>
                  <a:gd name="connsiteY332" fmla="*/ 5106 h 23204"/>
                  <a:gd name="connsiteX333" fmla="*/ 275844 w 291274"/>
                  <a:gd name="connsiteY333" fmla="*/ 6059 h 23204"/>
                  <a:gd name="connsiteX334" fmla="*/ 275844 w 291274"/>
                  <a:gd name="connsiteY334" fmla="*/ 5392 h 23204"/>
                  <a:gd name="connsiteX335" fmla="*/ 274796 w 291274"/>
                  <a:gd name="connsiteY335" fmla="*/ 5392 h 23204"/>
                  <a:gd name="connsiteX336" fmla="*/ 276035 w 291274"/>
                  <a:gd name="connsiteY336" fmla="*/ 5773 h 23204"/>
                  <a:gd name="connsiteX337" fmla="*/ 68961 w 291274"/>
                  <a:gd name="connsiteY337" fmla="*/ 6535 h 23204"/>
                  <a:gd name="connsiteX338" fmla="*/ 68961 w 291274"/>
                  <a:gd name="connsiteY338" fmla="*/ 6535 h 23204"/>
                  <a:gd name="connsiteX339" fmla="*/ 69151 w 291274"/>
                  <a:gd name="connsiteY339" fmla="*/ 6250 h 23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</a:cxnLst>
                <a:rect l="l" t="t" r="r" b="b"/>
                <a:pathLst>
                  <a:path w="291274" h="23204">
                    <a:moveTo>
                      <a:pt x="128873" y="19299"/>
                    </a:moveTo>
                    <a:lnTo>
                      <a:pt x="130302" y="20442"/>
                    </a:lnTo>
                    <a:cubicBezTo>
                      <a:pt x="128588" y="22252"/>
                      <a:pt x="127349" y="21585"/>
                      <a:pt x="128683" y="23204"/>
                    </a:cubicBezTo>
                    <a:cubicBezTo>
                      <a:pt x="128683" y="19299"/>
                      <a:pt x="134303" y="23204"/>
                      <a:pt x="134493" y="18823"/>
                    </a:cubicBezTo>
                    <a:lnTo>
                      <a:pt x="135446" y="19680"/>
                    </a:lnTo>
                    <a:lnTo>
                      <a:pt x="134874" y="19680"/>
                    </a:lnTo>
                    <a:cubicBezTo>
                      <a:pt x="136684" y="21585"/>
                      <a:pt x="136207" y="16822"/>
                      <a:pt x="138589" y="17394"/>
                    </a:cubicBezTo>
                    <a:cubicBezTo>
                      <a:pt x="139446" y="17394"/>
                      <a:pt x="140018" y="18251"/>
                      <a:pt x="139446" y="18727"/>
                    </a:cubicBezTo>
                    <a:lnTo>
                      <a:pt x="141256" y="17680"/>
                    </a:lnTo>
                    <a:cubicBezTo>
                      <a:pt x="141827" y="17680"/>
                      <a:pt x="141732" y="18442"/>
                      <a:pt x="141256" y="18442"/>
                    </a:cubicBezTo>
                    <a:lnTo>
                      <a:pt x="144018" y="18442"/>
                    </a:lnTo>
                    <a:lnTo>
                      <a:pt x="144018" y="18442"/>
                    </a:lnTo>
                    <a:cubicBezTo>
                      <a:pt x="144523" y="17689"/>
                      <a:pt x="145132" y="17022"/>
                      <a:pt x="145828" y="16441"/>
                    </a:cubicBezTo>
                    <a:cubicBezTo>
                      <a:pt x="146495" y="17013"/>
                      <a:pt x="145828" y="16441"/>
                      <a:pt x="145828" y="17298"/>
                    </a:cubicBezTo>
                    <a:lnTo>
                      <a:pt x="147352" y="16346"/>
                    </a:lnTo>
                    <a:cubicBezTo>
                      <a:pt x="148019" y="17394"/>
                      <a:pt x="146685" y="18346"/>
                      <a:pt x="145637" y="18251"/>
                    </a:cubicBezTo>
                    <a:cubicBezTo>
                      <a:pt x="147066" y="22252"/>
                      <a:pt x="146971" y="17203"/>
                      <a:pt x="150019" y="19585"/>
                    </a:cubicBezTo>
                    <a:lnTo>
                      <a:pt x="148590" y="19585"/>
                    </a:lnTo>
                    <a:cubicBezTo>
                      <a:pt x="149543" y="21871"/>
                      <a:pt x="150686" y="21013"/>
                      <a:pt x="152305" y="22442"/>
                    </a:cubicBezTo>
                    <a:cubicBezTo>
                      <a:pt x="152305" y="21680"/>
                      <a:pt x="149066" y="18918"/>
                      <a:pt x="150686" y="17870"/>
                    </a:cubicBezTo>
                    <a:cubicBezTo>
                      <a:pt x="151257" y="18365"/>
                      <a:pt x="152114" y="18365"/>
                      <a:pt x="152686" y="17870"/>
                    </a:cubicBezTo>
                    <a:cubicBezTo>
                      <a:pt x="152686" y="19204"/>
                      <a:pt x="153638" y="18918"/>
                      <a:pt x="154781" y="18823"/>
                    </a:cubicBezTo>
                    <a:lnTo>
                      <a:pt x="154781" y="20727"/>
                    </a:lnTo>
                    <a:cubicBezTo>
                      <a:pt x="155924" y="20156"/>
                      <a:pt x="155829" y="19204"/>
                      <a:pt x="156591" y="18346"/>
                    </a:cubicBezTo>
                    <a:cubicBezTo>
                      <a:pt x="157353" y="17489"/>
                      <a:pt x="158210" y="19965"/>
                      <a:pt x="158496" y="21204"/>
                    </a:cubicBezTo>
                    <a:cubicBezTo>
                      <a:pt x="160687" y="21204"/>
                      <a:pt x="157067" y="18918"/>
                      <a:pt x="159544" y="18537"/>
                    </a:cubicBezTo>
                    <a:cubicBezTo>
                      <a:pt x="162020" y="18156"/>
                      <a:pt x="162592" y="18537"/>
                      <a:pt x="164782" y="17394"/>
                    </a:cubicBezTo>
                    <a:cubicBezTo>
                      <a:pt x="166021" y="17965"/>
                      <a:pt x="164782" y="18537"/>
                      <a:pt x="164782" y="19013"/>
                    </a:cubicBezTo>
                    <a:lnTo>
                      <a:pt x="165926" y="17584"/>
                    </a:lnTo>
                    <a:cubicBezTo>
                      <a:pt x="165926" y="17584"/>
                      <a:pt x="165926" y="18061"/>
                      <a:pt x="165926" y="18251"/>
                    </a:cubicBezTo>
                    <a:cubicBezTo>
                      <a:pt x="165926" y="18442"/>
                      <a:pt x="165926" y="16441"/>
                      <a:pt x="167449" y="15870"/>
                    </a:cubicBezTo>
                    <a:cubicBezTo>
                      <a:pt x="167926" y="13869"/>
                      <a:pt x="170497" y="18918"/>
                      <a:pt x="172307" y="16536"/>
                    </a:cubicBezTo>
                    <a:cubicBezTo>
                      <a:pt x="172783" y="17108"/>
                      <a:pt x="172307" y="17680"/>
                      <a:pt x="172307" y="18442"/>
                    </a:cubicBezTo>
                    <a:cubicBezTo>
                      <a:pt x="173889" y="17670"/>
                      <a:pt x="175317" y="16603"/>
                      <a:pt x="176498" y="15298"/>
                    </a:cubicBezTo>
                    <a:lnTo>
                      <a:pt x="178308" y="16441"/>
                    </a:lnTo>
                    <a:cubicBezTo>
                      <a:pt x="176974" y="15108"/>
                      <a:pt x="178308" y="13393"/>
                      <a:pt x="180022" y="12060"/>
                    </a:cubicBezTo>
                    <a:cubicBezTo>
                      <a:pt x="179727" y="11517"/>
                      <a:pt x="179375" y="11012"/>
                      <a:pt x="178975" y="10536"/>
                    </a:cubicBezTo>
                    <a:lnTo>
                      <a:pt x="181261" y="9488"/>
                    </a:lnTo>
                    <a:cubicBezTo>
                      <a:pt x="181261" y="9488"/>
                      <a:pt x="181261" y="10440"/>
                      <a:pt x="181261" y="11202"/>
                    </a:cubicBezTo>
                    <a:cubicBezTo>
                      <a:pt x="181261" y="11965"/>
                      <a:pt x="181261" y="11202"/>
                      <a:pt x="181737" y="10726"/>
                    </a:cubicBezTo>
                    <a:cubicBezTo>
                      <a:pt x="182213" y="10250"/>
                      <a:pt x="181737" y="12536"/>
                      <a:pt x="181737" y="13584"/>
                    </a:cubicBezTo>
                    <a:lnTo>
                      <a:pt x="180880" y="12441"/>
                    </a:lnTo>
                    <a:cubicBezTo>
                      <a:pt x="180261" y="13508"/>
                      <a:pt x="179927" y="14727"/>
                      <a:pt x="179927" y="15965"/>
                    </a:cubicBezTo>
                    <a:cubicBezTo>
                      <a:pt x="180061" y="15651"/>
                      <a:pt x="180356" y="15432"/>
                      <a:pt x="180689" y="15394"/>
                    </a:cubicBezTo>
                    <a:cubicBezTo>
                      <a:pt x="180689" y="15394"/>
                      <a:pt x="180689" y="15965"/>
                      <a:pt x="180689" y="16156"/>
                    </a:cubicBezTo>
                    <a:cubicBezTo>
                      <a:pt x="180689" y="16346"/>
                      <a:pt x="180689" y="16156"/>
                      <a:pt x="181356" y="15489"/>
                    </a:cubicBezTo>
                    <a:lnTo>
                      <a:pt x="181928" y="17584"/>
                    </a:lnTo>
                    <a:lnTo>
                      <a:pt x="181928" y="16727"/>
                    </a:lnTo>
                    <a:lnTo>
                      <a:pt x="184880" y="18061"/>
                    </a:lnTo>
                    <a:cubicBezTo>
                      <a:pt x="187071" y="15965"/>
                      <a:pt x="188881" y="12822"/>
                      <a:pt x="192310" y="11965"/>
                    </a:cubicBezTo>
                    <a:cubicBezTo>
                      <a:pt x="191453" y="13489"/>
                      <a:pt x="192310" y="14536"/>
                      <a:pt x="192310" y="16346"/>
                    </a:cubicBezTo>
                    <a:cubicBezTo>
                      <a:pt x="191357" y="14441"/>
                      <a:pt x="189643" y="17108"/>
                      <a:pt x="187928" y="16346"/>
                    </a:cubicBezTo>
                    <a:cubicBezTo>
                      <a:pt x="188786" y="16346"/>
                      <a:pt x="188595" y="17394"/>
                      <a:pt x="188404" y="17775"/>
                    </a:cubicBezTo>
                    <a:lnTo>
                      <a:pt x="191548" y="15965"/>
                    </a:lnTo>
                    <a:cubicBezTo>
                      <a:pt x="191548" y="17489"/>
                      <a:pt x="192214" y="17108"/>
                      <a:pt x="192977" y="17680"/>
                    </a:cubicBezTo>
                    <a:cubicBezTo>
                      <a:pt x="192405" y="14822"/>
                      <a:pt x="195358" y="15775"/>
                      <a:pt x="196596" y="14822"/>
                    </a:cubicBezTo>
                    <a:cubicBezTo>
                      <a:pt x="196596" y="15870"/>
                      <a:pt x="196596" y="16822"/>
                      <a:pt x="194786" y="16632"/>
                    </a:cubicBezTo>
                    <a:cubicBezTo>
                      <a:pt x="196596" y="18823"/>
                      <a:pt x="197072" y="13203"/>
                      <a:pt x="198787" y="15013"/>
                    </a:cubicBezTo>
                    <a:cubicBezTo>
                      <a:pt x="198787" y="15013"/>
                      <a:pt x="198120" y="15013"/>
                      <a:pt x="198025" y="15013"/>
                    </a:cubicBezTo>
                    <a:cubicBezTo>
                      <a:pt x="197929" y="15013"/>
                      <a:pt x="201073" y="15013"/>
                      <a:pt x="200596" y="15679"/>
                    </a:cubicBezTo>
                    <a:lnTo>
                      <a:pt x="200596" y="15679"/>
                    </a:lnTo>
                    <a:cubicBezTo>
                      <a:pt x="203073" y="15679"/>
                      <a:pt x="208312" y="15679"/>
                      <a:pt x="208597" y="13203"/>
                    </a:cubicBezTo>
                    <a:cubicBezTo>
                      <a:pt x="208569" y="14355"/>
                      <a:pt x="208407" y="15508"/>
                      <a:pt x="208121" y="16632"/>
                    </a:cubicBezTo>
                    <a:lnTo>
                      <a:pt x="212693" y="8250"/>
                    </a:lnTo>
                    <a:cubicBezTo>
                      <a:pt x="212693" y="10440"/>
                      <a:pt x="213836" y="15489"/>
                      <a:pt x="211741" y="16727"/>
                    </a:cubicBezTo>
                    <a:cubicBezTo>
                      <a:pt x="212512" y="17251"/>
                      <a:pt x="213541" y="17251"/>
                      <a:pt x="214313" y="16727"/>
                    </a:cubicBezTo>
                    <a:cubicBezTo>
                      <a:pt x="214313" y="16727"/>
                      <a:pt x="213265" y="13679"/>
                      <a:pt x="214313" y="13489"/>
                    </a:cubicBezTo>
                    <a:cubicBezTo>
                      <a:pt x="215837" y="15870"/>
                      <a:pt x="215360" y="14727"/>
                      <a:pt x="217265" y="16727"/>
                    </a:cubicBezTo>
                    <a:cubicBezTo>
                      <a:pt x="216694" y="16727"/>
                      <a:pt x="217265" y="12917"/>
                      <a:pt x="218313" y="13012"/>
                    </a:cubicBezTo>
                    <a:cubicBezTo>
                      <a:pt x="219361" y="13107"/>
                      <a:pt x="218313" y="16346"/>
                      <a:pt x="218313" y="16727"/>
                    </a:cubicBezTo>
                    <a:lnTo>
                      <a:pt x="220789" y="13393"/>
                    </a:lnTo>
                    <a:cubicBezTo>
                      <a:pt x="220218" y="13965"/>
                      <a:pt x="220789" y="16156"/>
                      <a:pt x="220789" y="17108"/>
                    </a:cubicBezTo>
                    <a:cubicBezTo>
                      <a:pt x="220789" y="16441"/>
                      <a:pt x="222885" y="17108"/>
                      <a:pt x="223552" y="17108"/>
                    </a:cubicBezTo>
                    <a:lnTo>
                      <a:pt x="222504" y="16346"/>
                    </a:lnTo>
                    <a:cubicBezTo>
                      <a:pt x="225266" y="16918"/>
                      <a:pt x="225266" y="11774"/>
                      <a:pt x="227933" y="11965"/>
                    </a:cubicBezTo>
                    <a:cubicBezTo>
                      <a:pt x="227933" y="12631"/>
                      <a:pt x="227171" y="16156"/>
                      <a:pt x="228505" y="16536"/>
                    </a:cubicBezTo>
                    <a:cubicBezTo>
                      <a:pt x="229171" y="14822"/>
                      <a:pt x="231362" y="8440"/>
                      <a:pt x="233744" y="7011"/>
                    </a:cubicBezTo>
                    <a:lnTo>
                      <a:pt x="234220" y="7964"/>
                    </a:lnTo>
                    <a:lnTo>
                      <a:pt x="236029" y="6916"/>
                    </a:lnTo>
                    <a:cubicBezTo>
                      <a:pt x="234277" y="10260"/>
                      <a:pt x="232238" y="13450"/>
                      <a:pt x="229933" y="16441"/>
                    </a:cubicBezTo>
                    <a:cubicBezTo>
                      <a:pt x="230886" y="17203"/>
                      <a:pt x="229933" y="17584"/>
                      <a:pt x="231743" y="17489"/>
                    </a:cubicBezTo>
                    <a:cubicBezTo>
                      <a:pt x="233553" y="17394"/>
                      <a:pt x="230886" y="18918"/>
                      <a:pt x="230410" y="18918"/>
                    </a:cubicBezTo>
                    <a:lnTo>
                      <a:pt x="234029" y="19489"/>
                    </a:lnTo>
                    <a:cubicBezTo>
                      <a:pt x="234029" y="17584"/>
                      <a:pt x="236696" y="17584"/>
                      <a:pt x="236601" y="15870"/>
                    </a:cubicBezTo>
                    <a:lnTo>
                      <a:pt x="232696" y="17965"/>
                    </a:lnTo>
                    <a:cubicBezTo>
                      <a:pt x="232696" y="15965"/>
                      <a:pt x="234982" y="12346"/>
                      <a:pt x="237458" y="12727"/>
                    </a:cubicBezTo>
                    <a:cubicBezTo>
                      <a:pt x="238125" y="13489"/>
                      <a:pt x="236982" y="16251"/>
                      <a:pt x="237458" y="16822"/>
                    </a:cubicBezTo>
                    <a:cubicBezTo>
                      <a:pt x="237935" y="17394"/>
                      <a:pt x="239839" y="15584"/>
                      <a:pt x="240125" y="16060"/>
                    </a:cubicBezTo>
                    <a:lnTo>
                      <a:pt x="238982" y="17108"/>
                    </a:lnTo>
                    <a:cubicBezTo>
                      <a:pt x="240411" y="17870"/>
                      <a:pt x="241268" y="14536"/>
                      <a:pt x="242983" y="16346"/>
                    </a:cubicBezTo>
                    <a:cubicBezTo>
                      <a:pt x="243554" y="16346"/>
                      <a:pt x="244697" y="18918"/>
                      <a:pt x="244793" y="17775"/>
                    </a:cubicBezTo>
                    <a:cubicBezTo>
                      <a:pt x="244040" y="14165"/>
                      <a:pt x="244040" y="10431"/>
                      <a:pt x="244793" y="6821"/>
                    </a:cubicBezTo>
                    <a:cubicBezTo>
                      <a:pt x="246164" y="7783"/>
                      <a:pt x="247402" y="8898"/>
                      <a:pt x="248507" y="10155"/>
                    </a:cubicBezTo>
                    <a:cubicBezTo>
                      <a:pt x="249460" y="11869"/>
                      <a:pt x="247079" y="14346"/>
                      <a:pt x="247936" y="15870"/>
                    </a:cubicBezTo>
                    <a:cubicBezTo>
                      <a:pt x="248031" y="15327"/>
                      <a:pt x="248298" y="14822"/>
                      <a:pt x="248698" y="14441"/>
                    </a:cubicBezTo>
                    <a:cubicBezTo>
                      <a:pt x="249364" y="14917"/>
                      <a:pt x="248698" y="16060"/>
                      <a:pt x="249746" y="15870"/>
                    </a:cubicBezTo>
                    <a:cubicBezTo>
                      <a:pt x="249746" y="13869"/>
                      <a:pt x="252508" y="15870"/>
                      <a:pt x="250412" y="14155"/>
                    </a:cubicBezTo>
                    <a:cubicBezTo>
                      <a:pt x="251746" y="13584"/>
                      <a:pt x="251841" y="14155"/>
                      <a:pt x="253365" y="14155"/>
                    </a:cubicBezTo>
                    <a:cubicBezTo>
                      <a:pt x="252889" y="12917"/>
                      <a:pt x="254698" y="9774"/>
                      <a:pt x="256032" y="9202"/>
                    </a:cubicBezTo>
                    <a:cubicBezTo>
                      <a:pt x="255861" y="9698"/>
                      <a:pt x="255861" y="10231"/>
                      <a:pt x="256032" y="10726"/>
                    </a:cubicBezTo>
                    <a:cubicBezTo>
                      <a:pt x="258699" y="10726"/>
                      <a:pt x="260128" y="11774"/>
                      <a:pt x="262604" y="11774"/>
                    </a:cubicBezTo>
                    <a:cubicBezTo>
                      <a:pt x="262604" y="12250"/>
                      <a:pt x="264033" y="12917"/>
                      <a:pt x="263462" y="13774"/>
                    </a:cubicBezTo>
                    <a:cubicBezTo>
                      <a:pt x="262890" y="14631"/>
                      <a:pt x="264223" y="12727"/>
                      <a:pt x="264986" y="12631"/>
                    </a:cubicBezTo>
                    <a:cubicBezTo>
                      <a:pt x="266414" y="14346"/>
                      <a:pt x="263271" y="12631"/>
                      <a:pt x="264414" y="15013"/>
                    </a:cubicBezTo>
                    <a:cubicBezTo>
                      <a:pt x="264414" y="13869"/>
                      <a:pt x="266414" y="13393"/>
                      <a:pt x="267462" y="12631"/>
                    </a:cubicBezTo>
                    <a:cubicBezTo>
                      <a:pt x="268510" y="11869"/>
                      <a:pt x="264890" y="12631"/>
                      <a:pt x="263843" y="12631"/>
                    </a:cubicBezTo>
                    <a:cubicBezTo>
                      <a:pt x="264062" y="9888"/>
                      <a:pt x="265786" y="7507"/>
                      <a:pt x="268319" y="6440"/>
                    </a:cubicBezTo>
                    <a:cubicBezTo>
                      <a:pt x="270415" y="5869"/>
                      <a:pt x="269272" y="8059"/>
                      <a:pt x="269557" y="7678"/>
                    </a:cubicBezTo>
                    <a:cubicBezTo>
                      <a:pt x="273463" y="7678"/>
                      <a:pt x="272891" y="3392"/>
                      <a:pt x="276130" y="5202"/>
                    </a:cubicBezTo>
                    <a:cubicBezTo>
                      <a:pt x="277463" y="6726"/>
                      <a:pt x="276130" y="8345"/>
                      <a:pt x="276130" y="9488"/>
                    </a:cubicBezTo>
                    <a:cubicBezTo>
                      <a:pt x="274415" y="10060"/>
                      <a:pt x="273558" y="8440"/>
                      <a:pt x="272415" y="8536"/>
                    </a:cubicBezTo>
                    <a:lnTo>
                      <a:pt x="273748" y="9298"/>
                    </a:lnTo>
                    <a:cubicBezTo>
                      <a:pt x="273063" y="9774"/>
                      <a:pt x="272148" y="9774"/>
                      <a:pt x="271463" y="9298"/>
                    </a:cubicBezTo>
                    <a:cubicBezTo>
                      <a:pt x="272605" y="10726"/>
                      <a:pt x="278035" y="9298"/>
                      <a:pt x="280988" y="10917"/>
                    </a:cubicBezTo>
                    <a:cubicBezTo>
                      <a:pt x="281464" y="10440"/>
                      <a:pt x="282416" y="9869"/>
                      <a:pt x="282035" y="9202"/>
                    </a:cubicBezTo>
                    <a:lnTo>
                      <a:pt x="281083" y="9202"/>
                    </a:lnTo>
                    <a:cubicBezTo>
                      <a:pt x="280130" y="7964"/>
                      <a:pt x="282797" y="7488"/>
                      <a:pt x="281654" y="6916"/>
                    </a:cubicBezTo>
                    <a:cubicBezTo>
                      <a:pt x="282893" y="5964"/>
                      <a:pt x="284321" y="4630"/>
                      <a:pt x="286131" y="5297"/>
                    </a:cubicBezTo>
                    <a:lnTo>
                      <a:pt x="286131" y="7107"/>
                    </a:lnTo>
                    <a:cubicBezTo>
                      <a:pt x="286131" y="6631"/>
                      <a:pt x="284988" y="6059"/>
                      <a:pt x="284512" y="6631"/>
                    </a:cubicBezTo>
                    <a:cubicBezTo>
                      <a:pt x="285274" y="5773"/>
                      <a:pt x="287274" y="9012"/>
                      <a:pt x="288036" y="6631"/>
                    </a:cubicBezTo>
                    <a:lnTo>
                      <a:pt x="286798" y="5392"/>
                    </a:lnTo>
                    <a:cubicBezTo>
                      <a:pt x="288036" y="4535"/>
                      <a:pt x="289655" y="2630"/>
                      <a:pt x="291274" y="3202"/>
                    </a:cubicBezTo>
                    <a:cubicBezTo>
                      <a:pt x="290513" y="1392"/>
                      <a:pt x="291274" y="3202"/>
                      <a:pt x="289751" y="1297"/>
                    </a:cubicBezTo>
                    <a:cubicBezTo>
                      <a:pt x="290703" y="3868"/>
                      <a:pt x="285655" y="1297"/>
                      <a:pt x="287274" y="3964"/>
                    </a:cubicBezTo>
                    <a:cubicBezTo>
                      <a:pt x="286131" y="1487"/>
                      <a:pt x="285274" y="2916"/>
                      <a:pt x="283750" y="820"/>
                    </a:cubicBezTo>
                    <a:cubicBezTo>
                      <a:pt x="283750" y="1392"/>
                      <a:pt x="284321" y="1963"/>
                      <a:pt x="282988" y="1677"/>
                    </a:cubicBezTo>
                    <a:cubicBezTo>
                      <a:pt x="281654" y="1392"/>
                      <a:pt x="282988" y="1677"/>
                      <a:pt x="282988" y="2249"/>
                    </a:cubicBezTo>
                    <a:lnTo>
                      <a:pt x="282988" y="2249"/>
                    </a:lnTo>
                    <a:cubicBezTo>
                      <a:pt x="282988" y="2249"/>
                      <a:pt x="282988" y="2249"/>
                      <a:pt x="282988" y="2249"/>
                    </a:cubicBezTo>
                    <a:cubicBezTo>
                      <a:pt x="283293" y="2497"/>
                      <a:pt x="283521" y="2830"/>
                      <a:pt x="283655" y="3202"/>
                    </a:cubicBezTo>
                    <a:cubicBezTo>
                      <a:pt x="282988" y="4535"/>
                      <a:pt x="280892" y="4440"/>
                      <a:pt x="280130" y="5202"/>
                    </a:cubicBezTo>
                    <a:cubicBezTo>
                      <a:pt x="279368" y="5964"/>
                      <a:pt x="280130" y="4535"/>
                      <a:pt x="280130" y="3868"/>
                    </a:cubicBezTo>
                    <a:lnTo>
                      <a:pt x="279082" y="4916"/>
                    </a:lnTo>
                    <a:cubicBezTo>
                      <a:pt x="279082" y="3582"/>
                      <a:pt x="276987" y="2725"/>
                      <a:pt x="279082" y="1963"/>
                    </a:cubicBezTo>
                    <a:lnTo>
                      <a:pt x="277463" y="1963"/>
                    </a:lnTo>
                    <a:cubicBezTo>
                      <a:pt x="276530" y="1268"/>
                      <a:pt x="275311" y="1087"/>
                      <a:pt x="274225" y="1487"/>
                    </a:cubicBezTo>
                    <a:cubicBezTo>
                      <a:pt x="273463" y="1487"/>
                      <a:pt x="272224" y="3011"/>
                      <a:pt x="272891" y="1963"/>
                    </a:cubicBezTo>
                    <a:lnTo>
                      <a:pt x="270320" y="2725"/>
                    </a:lnTo>
                    <a:lnTo>
                      <a:pt x="270320" y="2725"/>
                    </a:lnTo>
                    <a:cubicBezTo>
                      <a:pt x="267653" y="2725"/>
                      <a:pt x="264890" y="4916"/>
                      <a:pt x="261938" y="2725"/>
                    </a:cubicBezTo>
                    <a:cubicBezTo>
                      <a:pt x="260890" y="3097"/>
                      <a:pt x="259747" y="3097"/>
                      <a:pt x="258699" y="2725"/>
                    </a:cubicBezTo>
                    <a:lnTo>
                      <a:pt x="258699" y="1582"/>
                    </a:lnTo>
                    <a:cubicBezTo>
                      <a:pt x="257651" y="1582"/>
                      <a:pt x="255365" y="439"/>
                      <a:pt x="254889" y="1582"/>
                    </a:cubicBezTo>
                    <a:cubicBezTo>
                      <a:pt x="253651" y="-1466"/>
                      <a:pt x="249460" y="915"/>
                      <a:pt x="247460" y="439"/>
                    </a:cubicBezTo>
                    <a:lnTo>
                      <a:pt x="247460" y="1868"/>
                    </a:lnTo>
                    <a:cubicBezTo>
                      <a:pt x="245983" y="1897"/>
                      <a:pt x="244526" y="2220"/>
                      <a:pt x="243173" y="2821"/>
                    </a:cubicBezTo>
                    <a:lnTo>
                      <a:pt x="243173" y="4154"/>
                    </a:lnTo>
                    <a:cubicBezTo>
                      <a:pt x="241649" y="5202"/>
                      <a:pt x="239363" y="3202"/>
                      <a:pt x="237077" y="3297"/>
                    </a:cubicBezTo>
                    <a:cubicBezTo>
                      <a:pt x="237077" y="3297"/>
                      <a:pt x="237839" y="3297"/>
                      <a:pt x="238220" y="3297"/>
                    </a:cubicBezTo>
                    <a:cubicBezTo>
                      <a:pt x="235553" y="344"/>
                      <a:pt x="232505" y="5392"/>
                      <a:pt x="229933" y="3297"/>
                    </a:cubicBezTo>
                    <a:cubicBezTo>
                      <a:pt x="229581" y="3687"/>
                      <a:pt x="228981" y="3725"/>
                      <a:pt x="228590" y="3382"/>
                    </a:cubicBezTo>
                    <a:cubicBezTo>
                      <a:pt x="228562" y="3354"/>
                      <a:pt x="228533" y="3325"/>
                      <a:pt x="228505" y="3297"/>
                    </a:cubicBezTo>
                    <a:lnTo>
                      <a:pt x="228505" y="3297"/>
                    </a:lnTo>
                    <a:lnTo>
                      <a:pt x="227647" y="2535"/>
                    </a:lnTo>
                    <a:cubicBezTo>
                      <a:pt x="227819" y="2830"/>
                      <a:pt x="228047" y="3087"/>
                      <a:pt x="228314" y="3297"/>
                    </a:cubicBezTo>
                    <a:cubicBezTo>
                      <a:pt x="227686" y="3202"/>
                      <a:pt x="227038" y="3202"/>
                      <a:pt x="226409" y="3297"/>
                    </a:cubicBezTo>
                    <a:lnTo>
                      <a:pt x="226409" y="1868"/>
                    </a:lnTo>
                    <a:lnTo>
                      <a:pt x="226409" y="1868"/>
                    </a:lnTo>
                    <a:cubicBezTo>
                      <a:pt x="225743" y="1297"/>
                      <a:pt x="225838" y="2535"/>
                      <a:pt x="226409" y="3582"/>
                    </a:cubicBezTo>
                    <a:cubicBezTo>
                      <a:pt x="226028" y="3783"/>
                      <a:pt x="225704" y="4078"/>
                      <a:pt x="225457" y="4440"/>
                    </a:cubicBezTo>
                    <a:cubicBezTo>
                      <a:pt x="224885" y="2154"/>
                      <a:pt x="223647" y="5202"/>
                      <a:pt x="222885" y="2725"/>
                    </a:cubicBezTo>
                    <a:cubicBezTo>
                      <a:pt x="222409" y="3964"/>
                      <a:pt x="219265" y="3678"/>
                      <a:pt x="218885" y="6154"/>
                    </a:cubicBezTo>
                    <a:cubicBezTo>
                      <a:pt x="218885" y="6154"/>
                      <a:pt x="218885" y="6154"/>
                      <a:pt x="218885" y="6154"/>
                    </a:cubicBezTo>
                    <a:cubicBezTo>
                      <a:pt x="218885" y="6154"/>
                      <a:pt x="217265" y="5583"/>
                      <a:pt x="216503" y="6154"/>
                    </a:cubicBezTo>
                    <a:lnTo>
                      <a:pt x="216503" y="4344"/>
                    </a:lnTo>
                    <a:lnTo>
                      <a:pt x="214789" y="6726"/>
                    </a:lnTo>
                    <a:cubicBezTo>
                      <a:pt x="213741" y="5678"/>
                      <a:pt x="213265" y="5011"/>
                      <a:pt x="214313" y="3678"/>
                    </a:cubicBezTo>
                    <a:cubicBezTo>
                      <a:pt x="211836" y="5773"/>
                      <a:pt x="212312" y="4440"/>
                      <a:pt x="210121" y="6535"/>
                    </a:cubicBezTo>
                    <a:lnTo>
                      <a:pt x="210121" y="5392"/>
                    </a:lnTo>
                    <a:cubicBezTo>
                      <a:pt x="209360" y="5392"/>
                      <a:pt x="208121" y="7011"/>
                      <a:pt x="207645" y="6059"/>
                    </a:cubicBezTo>
                    <a:cubicBezTo>
                      <a:pt x="207169" y="5106"/>
                      <a:pt x="199168" y="6059"/>
                      <a:pt x="194786" y="3678"/>
                    </a:cubicBezTo>
                    <a:cubicBezTo>
                      <a:pt x="195644" y="7107"/>
                      <a:pt x="192691" y="2154"/>
                      <a:pt x="192596" y="4821"/>
                    </a:cubicBezTo>
                    <a:cubicBezTo>
                      <a:pt x="192596" y="3964"/>
                      <a:pt x="191738" y="3582"/>
                      <a:pt x="192596" y="2821"/>
                    </a:cubicBezTo>
                    <a:cubicBezTo>
                      <a:pt x="190310" y="3678"/>
                      <a:pt x="189262" y="1582"/>
                      <a:pt x="187643" y="3773"/>
                    </a:cubicBezTo>
                    <a:cubicBezTo>
                      <a:pt x="187643" y="3011"/>
                      <a:pt x="188119" y="2630"/>
                      <a:pt x="187643" y="2154"/>
                    </a:cubicBezTo>
                    <a:cubicBezTo>
                      <a:pt x="187166" y="1677"/>
                      <a:pt x="186880" y="2821"/>
                      <a:pt x="186690" y="2154"/>
                    </a:cubicBezTo>
                    <a:cubicBezTo>
                      <a:pt x="186499" y="1487"/>
                      <a:pt x="186690" y="1487"/>
                      <a:pt x="187357" y="1106"/>
                    </a:cubicBezTo>
                    <a:cubicBezTo>
                      <a:pt x="185071" y="1106"/>
                      <a:pt x="184880" y="3773"/>
                      <a:pt x="184690" y="6059"/>
                    </a:cubicBezTo>
                    <a:cubicBezTo>
                      <a:pt x="183547" y="5011"/>
                      <a:pt x="182975" y="5106"/>
                      <a:pt x="182118" y="6631"/>
                    </a:cubicBezTo>
                    <a:cubicBezTo>
                      <a:pt x="182118" y="5869"/>
                      <a:pt x="180975" y="5106"/>
                      <a:pt x="182118" y="4821"/>
                    </a:cubicBezTo>
                    <a:cubicBezTo>
                      <a:pt x="181356" y="4821"/>
                      <a:pt x="177260" y="3678"/>
                      <a:pt x="177165" y="5583"/>
                    </a:cubicBezTo>
                    <a:cubicBezTo>
                      <a:pt x="177165" y="5106"/>
                      <a:pt x="176022" y="5583"/>
                      <a:pt x="175831" y="5583"/>
                    </a:cubicBezTo>
                    <a:cubicBezTo>
                      <a:pt x="174593" y="5440"/>
                      <a:pt x="173355" y="5440"/>
                      <a:pt x="172117" y="5583"/>
                    </a:cubicBezTo>
                    <a:lnTo>
                      <a:pt x="172593" y="5583"/>
                    </a:lnTo>
                    <a:cubicBezTo>
                      <a:pt x="171926" y="7869"/>
                      <a:pt x="171164" y="5583"/>
                      <a:pt x="169736" y="6345"/>
                    </a:cubicBezTo>
                    <a:lnTo>
                      <a:pt x="169736" y="6345"/>
                    </a:lnTo>
                    <a:cubicBezTo>
                      <a:pt x="166497" y="4726"/>
                      <a:pt x="168307" y="7107"/>
                      <a:pt x="165068" y="5202"/>
                    </a:cubicBezTo>
                    <a:lnTo>
                      <a:pt x="165068" y="6631"/>
                    </a:lnTo>
                    <a:cubicBezTo>
                      <a:pt x="165068" y="9679"/>
                      <a:pt x="162211" y="4821"/>
                      <a:pt x="160401" y="6059"/>
                    </a:cubicBezTo>
                    <a:lnTo>
                      <a:pt x="161068" y="6821"/>
                    </a:lnTo>
                    <a:cubicBezTo>
                      <a:pt x="160020" y="7869"/>
                      <a:pt x="158210" y="2725"/>
                      <a:pt x="157163" y="2344"/>
                    </a:cubicBezTo>
                    <a:cubicBezTo>
                      <a:pt x="156115" y="1963"/>
                      <a:pt x="157163" y="2344"/>
                      <a:pt x="157829" y="1677"/>
                    </a:cubicBezTo>
                    <a:cubicBezTo>
                      <a:pt x="155162" y="-37"/>
                      <a:pt x="157829" y="3582"/>
                      <a:pt x="155448" y="3964"/>
                    </a:cubicBezTo>
                    <a:cubicBezTo>
                      <a:pt x="155448" y="3011"/>
                      <a:pt x="155924" y="1487"/>
                      <a:pt x="154591" y="1297"/>
                    </a:cubicBezTo>
                    <a:cubicBezTo>
                      <a:pt x="153257" y="1106"/>
                      <a:pt x="150686" y="4535"/>
                      <a:pt x="148876" y="2630"/>
                    </a:cubicBezTo>
                    <a:cubicBezTo>
                      <a:pt x="148876" y="3392"/>
                      <a:pt x="149638" y="4154"/>
                      <a:pt x="148876" y="4726"/>
                    </a:cubicBezTo>
                    <a:cubicBezTo>
                      <a:pt x="148114" y="5297"/>
                      <a:pt x="145066" y="1773"/>
                      <a:pt x="143732" y="4726"/>
                    </a:cubicBezTo>
                    <a:cubicBezTo>
                      <a:pt x="143656" y="4506"/>
                      <a:pt x="143656" y="4278"/>
                      <a:pt x="143732" y="4059"/>
                    </a:cubicBezTo>
                    <a:cubicBezTo>
                      <a:pt x="142589" y="4726"/>
                      <a:pt x="140113" y="5106"/>
                      <a:pt x="139541" y="6440"/>
                    </a:cubicBezTo>
                    <a:cubicBezTo>
                      <a:pt x="138494" y="1582"/>
                      <a:pt x="132683" y="8821"/>
                      <a:pt x="132779" y="4344"/>
                    </a:cubicBezTo>
                    <a:lnTo>
                      <a:pt x="129349" y="4344"/>
                    </a:lnTo>
                    <a:lnTo>
                      <a:pt x="129349" y="3868"/>
                    </a:lnTo>
                    <a:cubicBezTo>
                      <a:pt x="127854" y="3640"/>
                      <a:pt x="126387" y="4411"/>
                      <a:pt x="125730" y="5773"/>
                    </a:cubicBezTo>
                    <a:cubicBezTo>
                      <a:pt x="125254" y="5773"/>
                      <a:pt x="125730" y="5011"/>
                      <a:pt x="125730" y="4821"/>
                    </a:cubicBezTo>
                    <a:cubicBezTo>
                      <a:pt x="122587" y="3868"/>
                      <a:pt x="122301" y="4059"/>
                      <a:pt x="119634" y="6345"/>
                    </a:cubicBezTo>
                    <a:lnTo>
                      <a:pt x="119634" y="4916"/>
                    </a:lnTo>
                    <a:cubicBezTo>
                      <a:pt x="118967" y="5678"/>
                      <a:pt x="115157" y="2630"/>
                      <a:pt x="112109" y="4249"/>
                    </a:cubicBezTo>
                    <a:cubicBezTo>
                      <a:pt x="112052" y="4059"/>
                      <a:pt x="112052" y="3868"/>
                      <a:pt x="112109" y="3678"/>
                    </a:cubicBezTo>
                    <a:cubicBezTo>
                      <a:pt x="108680" y="5297"/>
                      <a:pt x="103822" y="-418"/>
                      <a:pt x="102584" y="4916"/>
                    </a:cubicBezTo>
                    <a:lnTo>
                      <a:pt x="100298" y="6154"/>
                    </a:lnTo>
                    <a:cubicBezTo>
                      <a:pt x="103251" y="6631"/>
                      <a:pt x="100298" y="8536"/>
                      <a:pt x="101060" y="9393"/>
                    </a:cubicBezTo>
                    <a:cubicBezTo>
                      <a:pt x="99917" y="9393"/>
                      <a:pt x="98107" y="7773"/>
                      <a:pt x="99536" y="7488"/>
                    </a:cubicBezTo>
                    <a:lnTo>
                      <a:pt x="99536" y="7488"/>
                    </a:lnTo>
                    <a:cubicBezTo>
                      <a:pt x="100108" y="4726"/>
                      <a:pt x="95917" y="6535"/>
                      <a:pt x="95917" y="4630"/>
                    </a:cubicBezTo>
                    <a:cubicBezTo>
                      <a:pt x="90106" y="4630"/>
                      <a:pt x="84487" y="3202"/>
                      <a:pt x="79058" y="3106"/>
                    </a:cubicBezTo>
                    <a:lnTo>
                      <a:pt x="79724" y="5297"/>
                    </a:lnTo>
                    <a:lnTo>
                      <a:pt x="77819" y="5297"/>
                    </a:lnTo>
                    <a:cubicBezTo>
                      <a:pt x="77248" y="4821"/>
                      <a:pt x="77153" y="3678"/>
                      <a:pt x="78486" y="3773"/>
                    </a:cubicBezTo>
                    <a:cubicBezTo>
                      <a:pt x="77724" y="2535"/>
                      <a:pt x="76200" y="4726"/>
                      <a:pt x="76200" y="5202"/>
                    </a:cubicBezTo>
                    <a:cubicBezTo>
                      <a:pt x="73533" y="4344"/>
                      <a:pt x="77153" y="2725"/>
                      <a:pt x="76200" y="2725"/>
                    </a:cubicBezTo>
                    <a:lnTo>
                      <a:pt x="75057" y="2725"/>
                    </a:lnTo>
                    <a:lnTo>
                      <a:pt x="75057" y="2725"/>
                    </a:lnTo>
                    <a:cubicBezTo>
                      <a:pt x="74200" y="3582"/>
                      <a:pt x="74104" y="4535"/>
                      <a:pt x="72485" y="4440"/>
                    </a:cubicBezTo>
                    <a:cubicBezTo>
                      <a:pt x="70866" y="4344"/>
                      <a:pt x="71914" y="3106"/>
                      <a:pt x="71533" y="3011"/>
                    </a:cubicBezTo>
                    <a:cubicBezTo>
                      <a:pt x="71152" y="2916"/>
                      <a:pt x="71533" y="3011"/>
                      <a:pt x="70866" y="3011"/>
                    </a:cubicBezTo>
                    <a:lnTo>
                      <a:pt x="68485" y="3011"/>
                    </a:lnTo>
                    <a:lnTo>
                      <a:pt x="69437" y="4726"/>
                    </a:lnTo>
                    <a:cubicBezTo>
                      <a:pt x="68389" y="5583"/>
                      <a:pt x="67246" y="4726"/>
                      <a:pt x="68294" y="6535"/>
                    </a:cubicBezTo>
                    <a:cubicBezTo>
                      <a:pt x="66675" y="3582"/>
                      <a:pt x="59436" y="5488"/>
                      <a:pt x="58769" y="4630"/>
                    </a:cubicBezTo>
                    <a:cubicBezTo>
                      <a:pt x="57379" y="5592"/>
                      <a:pt x="55674" y="5973"/>
                      <a:pt x="54007" y="5678"/>
                    </a:cubicBezTo>
                    <a:cubicBezTo>
                      <a:pt x="54007" y="5678"/>
                      <a:pt x="54769" y="7869"/>
                      <a:pt x="53150" y="7678"/>
                    </a:cubicBezTo>
                    <a:cubicBezTo>
                      <a:pt x="53721" y="3773"/>
                      <a:pt x="50292" y="5964"/>
                      <a:pt x="49054" y="3106"/>
                    </a:cubicBezTo>
                    <a:cubicBezTo>
                      <a:pt x="50197" y="5011"/>
                      <a:pt x="44577" y="3582"/>
                      <a:pt x="46387" y="6250"/>
                    </a:cubicBezTo>
                    <a:cubicBezTo>
                      <a:pt x="45053" y="6250"/>
                      <a:pt x="46387" y="4821"/>
                      <a:pt x="45339" y="3868"/>
                    </a:cubicBezTo>
                    <a:cubicBezTo>
                      <a:pt x="42196" y="5392"/>
                      <a:pt x="38481" y="2916"/>
                      <a:pt x="34576" y="3392"/>
                    </a:cubicBezTo>
                    <a:cubicBezTo>
                      <a:pt x="34576" y="3868"/>
                      <a:pt x="35242" y="4726"/>
                      <a:pt x="34576" y="5488"/>
                    </a:cubicBezTo>
                    <a:lnTo>
                      <a:pt x="32575" y="2916"/>
                    </a:lnTo>
                    <a:cubicBezTo>
                      <a:pt x="31813" y="2916"/>
                      <a:pt x="31813" y="5869"/>
                      <a:pt x="30480" y="4059"/>
                    </a:cubicBezTo>
                    <a:cubicBezTo>
                      <a:pt x="30480" y="4059"/>
                      <a:pt x="30956" y="5202"/>
                      <a:pt x="30480" y="5297"/>
                    </a:cubicBezTo>
                    <a:cubicBezTo>
                      <a:pt x="22955" y="2821"/>
                      <a:pt x="15050" y="7393"/>
                      <a:pt x="7429" y="2630"/>
                    </a:cubicBezTo>
                    <a:cubicBezTo>
                      <a:pt x="8477" y="3678"/>
                      <a:pt x="7429" y="3773"/>
                      <a:pt x="6953" y="3773"/>
                    </a:cubicBezTo>
                    <a:cubicBezTo>
                      <a:pt x="7525" y="3773"/>
                      <a:pt x="6953" y="5106"/>
                      <a:pt x="6953" y="5773"/>
                    </a:cubicBezTo>
                    <a:lnTo>
                      <a:pt x="3810" y="3868"/>
                    </a:lnTo>
                    <a:cubicBezTo>
                      <a:pt x="3143" y="5773"/>
                      <a:pt x="381" y="3868"/>
                      <a:pt x="0" y="5773"/>
                    </a:cubicBezTo>
                    <a:lnTo>
                      <a:pt x="1048" y="5773"/>
                    </a:lnTo>
                    <a:cubicBezTo>
                      <a:pt x="-286" y="7964"/>
                      <a:pt x="2858" y="10631"/>
                      <a:pt x="2667" y="13393"/>
                    </a:cubicBezTo>
                    <a:cubicBezTo>
                      <a:pt x="4191" y="10917"/>
                      <a:pt x="6667" y="17108"/>
                      <a:pt x="9144" y="13393"/>
                    </a:cubicBezTo>
                    <a:cubicBezTo>
                      <a:pt x="9716" y="13965"/>
                      <a:pt x="8668" y="14251"/>
                      <a:pt x="9144" y="14917"/>
                    </a:cubicBezTo>
                    <a:cubicBezTo>
                      <a:pt x="9811" y="13679"/>
                      <a:pt x="10573" y="13489"/>
                      <a:pt x="12001" y="13965"/>
                    </a:cubicBezTo>
                    <a:lnTo>
                      <a:pt x="12001" y="13965"/>
                    </a:lnTo>
                    <a:cubicBezTo>
                      <a:pt x="15430" y="13984"/>
                      <a:pt x="18831" y="14536"/>
                      <a:pt x="22098" y="15584"/>
                    </a:cubicBezTo>
                    <a:lnTo>
                      <a:pt x="22098" y="14251"/>
                    </a:lnTo>
                    <a:cubicBezTo>
                      <a:pt x="22727" y="14384"/>
                      <a:pt x="23298" y="14717"/>
                      <a:pt x="23717" y="15203"/>
                    </a:cubicBezTo>
                    <a:cubicBezTo>
                      <a:pt x="24765" y="13107"/>
                      <a:pt x="21050" y="15203"/>
                      <a:pt x="22003" y="12727"/>
                    </a:cubicBezTo>
                    <a:cubicBezTo>
                      <a:pt x="23336" y="15584"/>
                      <a:pt x="28766" y="12727"/>
                      <a:pt x="29623" y="15965"/>
                    </a:cubicBezTo>
                    <a:cubicBezTo>
                      <a:pt x="31051" y="15965"/>
                      <a:pt x="29146" y="14346"/>
                      <a:pt x="30671" y="14441"/>
                    </a:cubicBezTo>
                    <a:lnTo>
                      <a:pt x="30671" y="15298"/>
                    </a:lnTo>
                    <a:lnTo>
                      <a:pt x="30671" y="14155"/>
                    </a:lnTo>
                    <a:cubicBezTo>
                      <a:pt x="31547" y="14412"/>
                      <a:pt x="32137" y="15241"/>
                      <a:pt x="32099" y="16156"/>
                    </a:cubicBezTo>
                    <a:cubicBezTo>
                      <a:pt x="32099" y="16156"/>
                      <a:pt x="31433" y="16156"/>
                      <a:pt x="31242" y="16156"/>
                    </a:cubicBezTo>
                    <a:cubicBezTo>
                      <a:pt x="32480" y="17203"/>
                      <a:pt x="34766" y="16156"/>
                      <a:pt x="35147" y="16156"/>
                    </a:cubicBezTo>
                    <a:lnTo>
                      <a:pt x="33718" y="15584"/>
                    </a:lnTo>
                    <a:cubicBezTo>
                      <a:pt x="38014" y="15632"/>
                      <a:pt x="42300" y="15155"/>
                      <a:pt x="46482" y="14155"/>
                    </a:cubicBezTo>
                    <a:lnTo>
                      <a:pt x="46482" y="13489"/>
                    </a:lnTo>
                    <a:cubicBezTo>
                      <a:pt x="49435" y="12250"/>
                      <a:pt x="48863" y="14251"/>
                      <a:pt x="52102" y="13489"/>
                    </a:cubicBezTo>
                    <a:lnTo>
                      <a:pt x="52102" y="13489"/>
                    </a:lnTo>
                    <a:cubicBezTo>
                      <a:pt x="52778" y="12879"/>
                      <a:pt x="53673" y="12565"/>
                      <a:pt x="54578" y="12631"/>
                    </a:cubicBezTo>
                    <a:cubicBezTo>
                      <a:pt x="53721" y="13393"/>
                      <a:pt x="56102" y="14155"/>
                      <a:pt x="54578" y="14917"/>
                    </a:cubicBezTo>
                    <a:cubicBezTo>
                      <a:pt x="57721" y="13679"/>
                      <a:pt x="56102" y="13965"/>
                      <a:pt x="58198" y="11488"/>
                    </a:cubicBezTo>
                    <a:lnTo>
                      <a:pt x="58198" y="12631"/>
                    </a:lnTo>
                    <a:cubicBezTo>
                      <a:pt x="58960" y="11584"/>
                      <a:pt x="59055" y="11107"/>
                      <a:pt x="60674" y="10822"/>
                    </a:cubicBezTo>
                    <a:cubicBezTo>
                      <a:pt x="59341" y="11774"/>
                      <a:pt x="61627" y="12441"/>
                      <a:pt x="60198" y="13679"/>
                    </a:cubicBezTo>
                    <a:cubicBezTo>
                      <a:pt x="63627" y="16060"/>
                      <a:pt x="65246" y="11298"/>
                      <a:pt x="66770" y="14727"/>
                    </a:cubicBezTo>
                    <a:cubicBezTo>
                      <a:pt x="68294" y="11774"/>
                      <a:pt x="63817" y="13107"/>
                      <a:pt x="64675" y="12441"/>
                    </a:cubicBezTo>
                    <a:cubicBezTo>
                      <a:pt x="64008" y="11488"/>
                      <a:pt x="66008" y="10250"/>
                      <a:pt x="67056" y="10536"/>
                    </a:cubicBezTo>
                    <a:cubicBezTo>
                      <a:pt x="68104" y="10822"/>
                      <a:pt x="68961" y="14346"/>
                      <a:pt x="71628" y="14346"/>
                    </a:cubicBezTo>
                    <a:cubicBezTo>
                      <a:pt x="71628" y="14346"/>
                      <a:pt x="71628" y="14346"/>
                      <a:pt x="71056" y="14346"/>
                    </a:cubicBezTo>
                    <a:cubicBezTo>
                      <a:pt x="70485" y="14346"/>
                      <a:pt x="73057" y="13298"/>
                      <a:pt x="74295" y="14346"/>
                    </a:cubicBezTo>
                    <a:cubicBezTo>
                      <a:pt x="75057" y="12536"/>
                      <a:pt x="75914" y="14346"/>
                      <a:pt x="76200" y="12155"/>
                    </a:cubicBezTo>
                    <a:lnTo>
                      <a:pt x="73628" y="12631"/>
                    </a:lnTo>
                    <a:cubicBezTo>
                      <a:pt x="75057" y="12060"/>
                      <a:pt x="76391" y="9298"/>
                      <a:pt x="78772" y="10631"/>
                    </a:cubicBezTo>
                    <a:cubicBezTo>
                      <a:pt x="78419" y="11222"/>
                      <a:pt x="77933" y="11707"/>
                      <a:pt x="77343" y="12060"/>
                    </a:cubicBezTo>
                    <a:cubicBezTo>
                      <a:pt x="78105" y="12727"/>
                      <a:pt x="78676" y="11584"/>
                      <a:pt x="79438" y="12060"/>
                    </a:cubicBezTo>
                    <a:cubicBezTo>
                      <a:pt x="79438" y="14346"/>
                      <a:pt x="76391" y="12060"/>
                      <a:pt x="74867" y="14346"/>
                    </a:cubicBezTo>
                    <a:cubicBezTo>
                      <a:pt x="75629" y="15298"/>
                      <a:pt x="77724" y="12631"/>
                      <a:pt x="76962" y="15108"/>
                    </a:cubicBezTo>
                    <a:cubicBezTo>
                      <a:pt x="78105" y="11965"/>
                      <a:pt x="79629" y="15584"/>
                      <a:pt x="81534" y="13107"/>
                    </a:cubicBezTo>
                    <a:lnTo>
                      <a:pt x="81534" y="14536"/>
                    </a:lnTo>
                    <a:cubicBezTo>
                      <a:pt x="81534" y="14536"/>
                      <a:pt x="82487" y="13584"/>
                      <a:pt x="82963" y="13679"/>
                    </a:cubicBezTo>
                    <a:lnTo>
                      <a:pt x="82010" y="15489"/>
                    </a:lnTo>
                    <a:cubicBezTo>
                      <a:pt x="83534" y="13965"/>
                      <a:pt x="84868" y="16822"/>
                      <a:pt x="86392" y="15965"/>
                    </a:cubicBezTo>
                    <a:cubicBezTo>
                      <a:pt x="83344" y="15965"/>
                      <a:pt x="85630" y="14251"/>
                      <a:pt x="84392" y="13298"/>
                    </a:cubicBezTo>
                    <a:cubicBezTo>
                      <a:pt x="88106" y="11393"/>
                      <a:pt x="86487" y="16918"/>
                      <a:pt x="90678" y="16251"/>
                    </a:cubicBezTo>
                    <a:cubicBezTo>
                      <a:pt x="90106" y="16251"/>
                      <a:pt x="88583" y="15394"/>
                      <a:pt x="89440" y="14727"/>
                    </a:cubicBezTo>
                    <a:cubicBezTo>
                      <a:pt x="90345" y="15032"/>
                      <a:pt x="91135" y="15594"/>
                      <a:pt x="91726" y="16346"/>
                    </a:cubicBezTo>
                    <a:cubicBezTo>
                      <a:pt x="94488" y="16346"/>
                      <a:pt x="91726" y="14917"/>
                      <a:pt x="92488" y="14060"/>
                    </a:cubicBezTo>
                    <a:cubicBezTo>
                      <a:pt x="93440" y="15775"/>
                      <a:pt x="93821" y="13298"/>
                      <a:pt x="95060" y="12822"/>
                    </a:cubicBezTo>
                    <a:lnTo>
                      <a:pt x="95060" y="14251"/>
                    </a:lnTo>
                    <a:cubicBezTo>
                      <a:pt x="98203" y="15108"/>
                      <a:pt x="95917" y="11298"/>
                      <a:pt x="98679" y="12346"/>
                    </a:cubicBezTo>
                    <a:lnTo>
                      <a:pt x="97536" y="14346"/>
                    </a:lnTo>
                    <a:lnTo>
                      <a:pt x="98965" y="13774"/>
                    </a:lnTo>
                    <a:lnTo>
                      <a:pt x="98965" y="15394"/>
                    </a:lnTo>
                    <a:cubicBezTo>
                      <a:pt x="100584" y="14251"/>
                      <a:pt x="101060" y="14536"/>
                      <a:pt x="102679" y="15394"/>
                    </a:cubicBezTo>
                    <a:cubicBezTo>
                      <a:pt x="102298" y="14355"/>
                      <a:pt x="102823" y="13203"/>
                      <a:pt x="103861" y="12822"/>
                    </a:cubicBezTo>
                    <a:cubicBezTo>
                      <a:pt x="103965" y="12784"/>
                      <a:pt x="104089" y="12746"/>
                      <a:pt x="104204" y="12727"/>
                    </a:cubicBezTo>
                    <a:cubicBezTo>
                      <a:pt x="105156" y="13584"/>
                      <a:pt x="103727" y="14155"/>
                      <a:pt x="105632" y="13869"/>
                    </a:cubicBezTo>
                    <a:cubicBezTo>
                      <a:pt x="105632" y="14822"/>
                      <a:pt x="104775" y="15870"/>
                      <a:pt x="103918" y="14631"/>
                    </a:cubicBezTo>
                    <a:cubicBezTo>
                      <a:pt x="103918" y="14631"/>
                      <a:pt x="103441" y="15489"/>
                      <a:pt x="103346" y="15965"/>
                    </a:cubicBezTo>
                    <a:cubicBezTo>
                      <a:pt x="103251" y="16441"/>
                      <a:pt x="105918" y="15965"/>
                      <a:pt x="106680" y="15965"/>
                    </a:cubicBezTo>
                    <a:cubicBezTo>
                      <a:pt x="107442" y="15965"/>
                      <a:pt x="106013" y="15965"/>
                      <a:pt x="105823" y="15965"/>
                    </a:cubicBezTo>
                    <a:lnTo>
                      <a:pt x="108680" y="14060"/>
                    </a:lnTo>
                    <a:cubicBezTo>
                      <a:pt x="108680" y="14536"/>
                      <a:pt x="108680" y="15013"/>
                      <a:pt x="108680" y="15394"/>
                    </a:cubicBezTo>
                    <a:cubicBezTo>
                      <a:pt x="108680" y="15775"/>
                      <a:pt x="109633" y="14631"/>
                      <a:pt x="110490" y="14536"/>
                    </a:cubicBezTo>
                    <a:cubicBezTo>
                      <a:pt x="111347" y="14441"/>
                      <a:pt x="110490" y="16822"/>
                      <a:pt x="109061" y="17394"/>
                    </a:cubicBezTo>
                    <a:lnTo>
                      <a:pt x="111823" y="16060"/>
                    </a:lnTo>
                    <a:cubicBezTo>
                      <a:pt x="111823" y="16632"/>
                      <a:pt x="113252" y="17489"/>
                      <a:pt x="112871" y="17870"/>
                    </a:cubicBezTo>
                    <a:cubicBezTo>
                      <a:pt x="114395" y="18537"/>
                      <a:pt x="116586" y="15679"/>
                      <a:pt x="118586" y="16536"/>
                    </a:cubicBezTo>
                    <a:cubicBezTo>
                      <a:pt x="118739" y="16279"/>
                      <a:pt x="118977" y="16079"/>
                      <a:pt x="119253" y="15965"/>
                    </a:cubicBezTo>
                    <a:cubicBezTo>
                      <a:pt x="121158" y="15965"/>
                      <a:pt x="122777" y="17584"/>
                      <a:pt x="125063" y="15965"/>
                    </a:cubicBezTo>
                    <a:lnTo>
                      <a:pt x="126302" y="18061"/>
                    </a:lnTo>
                    <a:cubicBezTo>
                      <a:pt x="128016" y="18061"/>
                      <a:pt x="124587" y="15394"/>
                      <a:pt x="127540" y="14631"/>
                    </a:cubicBezTo>
                    <a:cubicBezTo>
                      <a:pt x="130493" y="13869"/>
                      <a:pt x="128302" y="16441"/>
                      <a:pt x="128969" y="17013"/>
                    </a:cubicBezTo>
                    <a:cubicBezTo>
                      <a:pt x="130016" y="15965"/>
                      <a:pt x="131731" y="13869"/>
                      <a:pt x="133636" y="15489"/>
                    </a:cubicBezTo>
                    <a:cubicBezTo>
                      <a:pt x="130207" y="19394"/>
                      <a:pt x="129730" y="19108"/>
                      <a:pt x="128873" y="19299"/>
                    </a:cubicBezTo>
                    <a:close/>
                    <a:moveTo>
                      <a:pt x="150400" y="18346"/>
                    </a:moveTo>
                    <a:cubicBezTo>
                      <a:pt x="150400" y="18346"/>
                      <a:pt x="149162" y="19585"/>
                      <a:pt x="148876" y="18346"/>
                    </a:cubicBezTo>
                    <a:cubicBezTo>
                      <a:pt x="148590" y="17108"/>
                      <a:pt x="149828" y="17870"/>
                      <a:pt x="150590" y="18346"/>
                    </a:cubicBezTo>
                    <a:close/>
                    <a:moveTo>
                      <a:pt x="182975" y="14917"/>
                    </a:moveTo>
                    <a:cubicBezTo>
                      <a:pt x="182975" y="14917"/>
                      <a:pt x="182213" y="14917"/>
                      <a:pt x="181737" y="14917"/>
                    </a:cubicBezTo>
                    <a:cubicBezTo>
                      <a:pt x="182185" y="14698"/>
                      <a:pt x="182718" y="14698"/>
                      <a:pt x="183166" y="14917"/>
                    </a:cubicBezTo>
                    <a:close/>
                    <a:moveTo>
                      <a:pt x="273939" y="5392"/>
                    </a:moveTo>
                    <a:lnTo>
                      <a:pt x="273939" y="5392"/>
                    </a:lnTo>
                    <a:cubicBezTo>
                      <a:pt x="273177" y="4630"/>
                      <a:pt x="273463" y="4821"/>
                      <a:pt x="274130" y="5106"/>
                    </a:cubicBezTo>
                    <a:close/>
                    <a:moveTo>
                      <a:pt x="275844" y="6059"/>
                    </a:moveTo>
                    <a:cubicBezTo>
                      <a:pt x="275987" y="5859"/>
                      <a:pt x="275987" y="5592"/>
                      <a:pt x="275844" y="5392"/>
                    </a:cubicBezTo>
                    <a:cubicBezTo>
                      <a:pt x="275844" y="5392"/>
                      <a:pt x="275272" y="5392"/>
                      <a:pt x="274796" y="5392"/>
                    </a:cubicBezTo>
                    <a:cubicBezTo>
                      <a:pt x="274320" y="5392"/>
                      <a:pt x="275463" y="6059"/>
                      <a:pt x="276035" y="5773"/>
                    </a:cubicBezTo>
                    <a:close/>
                    <a:moveTo>
                      <a:pt x="68961" y="6535"/>
                    </a:moveTo>
                    <a:lnTo>
                      <a:pt x="68961" y="6535"/>
                    </a:lnTo>
                    <a:cubicBezTo>
                      <a:pt x="68675" y="7107"/>
                      <a:pt x="68866" y="6726"/>
                      <a:pt x="69151" y="62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0" name="任意多边形: 形状 1179">
                <a:extLst>
                  <a:ext uri="{FF2B5EF4-FFF2-40B4-BE49-F238E27FC236}">
                    <a16:creationId xmlns:a16="http://schemas.microsoft.com/office/drawing/2014/main" id="{714157D8-45EF-7941-BE65-29D4F4FBB322}"/>
                  </a:ext>
                </a:extLst>
              </p:cNvPr>
              <p:cNvSpPr/>
              <p:nvPr/>
            </p:nvSpPr>
            <p:spPr>
              <a:xfrm>
                <a:off x="9150361" y="1912123"/>
                <a:ext cx="169" cy="762"/>
              </a:xfrm>
              <a:custGeom>
                <a:avLst/>
                <a:gdLst>
                  <a:gd name="connsiteX0" fmla="*/ 169 w 169"/>
                  <a:gd name="connsiteY0" fmla="*/ 762 h 762"/>
                  <a:gd name="connsiteX1" fmla="*/ 169 w 169"/>
                  <a:gd name="connsiteY1" fmla="*/ 0 h 762"/>
                  <a:gd name="connsiteX2" fmla="*/ 169 w 169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762">
                    <a:moveTo>
                      <a:pt x="169" y="762"/>
                    </a:moveTo>
                    <a:cubicBezTo>
                      <a:pt x="93" y="514"/>
                      <a:pt x="93" y="248"/>
                      <a:pt x="169" y="0"/>
                    </a:cubicBezTo>
                    <a:cubicBezTo>
                      <a:pt x="169" y="0"/>
                      <a:pt x="-212" y="476"/>
                      <a:pt x="169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1" name="任意多边形: 形状 1180">
                <a:extLst>
                  <a:ext uri="{FF2B5EF4-FFF2-40B4-BE49-F238E27FC236}">
                    <a16:creationId xmlns:a16="http://schemas.microsoft.com/office/drawing/2014/main" id="{22877F52-DDDB-31B7-1BA9-9493DDF61123}"/>
                  </a:ext>
                </a:extLst>
              </p:cNvPr>
              <p:cNvSpPr/>
              <p:nvPr/>
            </p:nvSpPr>
            <p:spPr>
              <a:xfrm>
                <a:off x="9086713" y="191593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2" name="任意多边形: 形状 1181">
                <a:extLst>
                  <a:ext uri="{FF2B5EF4-FFF2-40B4-BE49-F238E27FC236}">
                    <a16:creationId xmlns:a16="http://schemas.microsoft.com/office/drawing/2014/main" id="{163D57BE-B330-C2D0-8E6B-33E0A7072BEA}"/>
                  </a:ext>
                </a:extLst>
              </p:cNvPr>
              <p:cNvSpPr/>
              <p:nvPr/>
            </p:nvSpPr>
            <p:spPr>
              <a:xfrm>
                <a:off x="9216443" y="1912980"/>
                <a:ext cx="762" cy="666"/>
              </a:xfrm>
              <a:custGeom>
                <a:avLst/>
                <a:gdLst>
                  <a:gd name="connsiteX0" fmla="*/ 762 w 762"/>
                  <a:gd name="connsiteY0" fmla="*/ 667 h 666"/>
                  <a:gd name="connsiteX1" fmla="*/ 0 w 762"/>
                  <a:gd name="connsiteY1" fmla="*/ 0 h 666"/>
                  <a:gd name="connsiteX2" fmla="*/ 762 w 762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666">
                    <a:moveTo>
                      <a:pt x="762" y="667"/>
                    </a:moveTo>
                    <a:cubicBezTo>
                      <a:pt x="448" y="524"/>
                      <a:pt x="181" y="286"/>
                      <a:pt x="0" y="0"/>
                    </a:cubicBezTo>
                    <a:cubicBezTo>
                      <a:pt x="0" y="0"/>
                      <a:pt x="191" y="571"/>
                      <a:pt x="762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3" name="任意多边形: 形状 1182">
                <a:extLst>
                  <a:ext uri="{FF2B5EF4-FFF2-40B4-BE49-F238E27FC236}">
                    <a16:creationId xmlns:a16="http://schemas.microsoft.com/office/drawing/2014/main" id="{9E707181-CE61-7195-371E-3CFDFAEBC5CB}"/>
                  </a:ext>
                </a:extLst>
              </p:cNvPr>
              <p:cNvSpPr/>
              <p:nvPr/>
            </p:nvSpPr>
            <p:spPr>
              <a:xfrm>
                <a:off x="9256067" y="1899264"/>
                <a:ext cx="1142" cy="619"/>
              </a:xfrm>
              <a:custGeom>
                <a:avLst/>
                <a:gdLst>
                  <a:gd name="connsiteX0" fmla="*/ 1143 w 1142"/>
                  <a:gd name="connsiteY0" fmla="*/ 0 h 619"/>
                  <a:gd name="connsiteX1" fmla="*/ 0 w 1142"/>
                  <a:gd name="connsiteY1" fmla="*/ 0 h 619"/>
                  <a:gd name="connsiteX2" fmla="*/ 1048 w 1142"/>
                  <a:gd name="connsiteY2" fmla="*/ 476 h 619"/>
                  <a:gd name="connsiteX3" fmla="*/ 1143 w 1142"/>
                  <a:gd name="connsiteY3" fmla="*/ 0 h 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619">
                    <a:moveTo>
                      <a:pt x="1143" y="0"/>
                    </a:moveTo>
                    <a:lnTo>
                      <a:pt x="0" y="0"/>
                    </a:lnTo>
                    <a:cubicBezTo>
                      <a:pt x="571" y="0"/>
                      <a:pt x="762" y="0"/>
                      <a:pt x="1048" y="476"/>
                    </a:cubicBezTo>
                    <a:cubicBezTo>
                      <a:pt x="1334" y="953"/>
                      <a:pt x="762" y="95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4" name="任意多边形: 形状 1183">
                <a:extLst>
                  <a:ext uri="{FF2B5EF4-FFF2-40B4-BE49-F238E27FC236}">
                    <a16:creationId xmlns:a16="http://schemas.microsoft.com/office/drawing/2014/main" id="{46D953E6-8E4B-7708-FDD9-87DF482B9763}"/>
                  </a:ext>
                </a:extLst>
              </p:cNvPr>
              <p:cNvSpPr/>
              <p:nvPr/>
            </p:nvSpPr>
            <p:spPr>
              <a:xfrm>
                <a:off x="9267592" y="1907361"/>
                <a:ext cx="953" cy="666"/>
              </a:xfrm>
              <a:custGeom>
                <a:avLst/>
                <a:gdLst>
                  <a:gd name="connsiteX0" fmla="*/ 382 w 953"/>
                  <a:gd name="connsiteY0" fmla="*/ 667 h 666"/>
                  <a:gd name="connsiteX1" fmla="*/ 953 w 953"/>
                  <a:gd name="connsiteY1" fmla="*/ 667 h 666"/>
                  <a:gd name="connsiteX2" fmla="*/ 953 w 953"/>
                  <a:gd name="connsiteY2" fmla="*/ 0 h 666"/>
                  <a:gd name="connsiteX3" fmla="*/ 382 w 953"/>
                  <a:gd name="connsiteY3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" h="666">
                    <a:moveTo>
                      <a:pt x="382" y="667"/>
                    </a:moveTo>
                    <a:cubicBezTo>
                      <a:pt x="382" y="667"/>
                      <a:pt x="382" y="667"/>
                      <a:pt x="953" y="667"/>
                    </a:cubicBezTo>
                    <a:lnTo>
                      <a:pt x="953" y="0"/>
                    </a:lnTo>
                    <a:cubicBezTo>
                      <a:pt x="96" y="0"/>
                      <a:pt x="-380" y="0"/>
                      <a:pt x="382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5" name="任意多边形: 形状 1184">
                <a:extLst>
                  <a:ext uri="{FF2B5EF4-FFF2-40B4-BE49-F238E27FC236}">
                    <a16:creationId xmlns:a16="http://schemas.microsoft.com/office/drawing/2014/main" id="{6029A25A-C7ED-C5B3-6EE2-E28FAD09EE31}"/>
                  </a:ext>
                </a:extLst>
              </p:cNvPr>
              <p:cNvSpPr/>
              <p:nvPr/>
            </p:nvSpPr>
            <p:spPr>
              <a:xfrm>
                <a:off x="9258354" y="1903455"/>
                <a:ext cx="1816" cy="1359"/>
              </a:xfrm>
              <a:custGeom>
                <a:avLst/>
                <a:gdLst>
                  <a:gd name="connsiteX0" fmla="*/ 0 w 1816"/>
                  <a:gd name="connsiteY0" fmla="*/ 571 h 1359"/>
                  <a:gd name="connsiteX1" fmla="*/ 1809 w 1816"/>
                  <a:gd name="connsiteY1" fmla="*/ 1143 h 1359"/>
                  <a:gd name="connsiteX2" fmla="*/ 1809 w 1816"/>
                  <a:gd name="connsiteY2" fmla="*/ 1143 h 1359"/>
                  <a:gd name="connsiteX3" fmla="*/ 0 w 1816"/>
                  <a:gd name="connsiteY3" fmla="*/ 571 h 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6" h="1359">
                    <a:moveTo>
                      <a:pt x="0" y="571"/>
                    </a:moveTo>
                    <a:cubicBezTo>
                      <a:pt x="0" y="1715"/>
                      <a:pt x="952" y="1333"/>
                      <a:pt x="1809" y="1143"/>
                    </a:cubicBezTo>
                    <a:lnTo>
                      <a:pt x="1809" y="1143"/>
                    </a:lnTo>
                    <a:cubicBezTo>
                      <a:pt x="1905" y="-571"/>
                      <a:pt x="952" y="0"/>
                      <a:pt x="0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6" name="任意多边形: 形状 1185">
                <a:extLst>
                  <a:ext uri="{FF2B5EF4-FFF2-40B4-BE49-F238E27FC236}">
                    <a16:creationId xmlns:a16="http://schemas.microsoft.com/office/drawing/2014/main" id="{E61CA657-CC11-2040-E886-CCE976AF19F2}"/>
                  </a:ext>
                </a:extLst>
              </p:cNvPr>
              <p:cNvSpPr/>
              <p:nvPr/>
            </p:nvSpPr>
            <p:spPr>
              <a:xfrm>
                <a:off x="9260354" y="1904160"/>
                <a:ext cx="776" cy="343"/>
              </a:xfrm>
              <a:custGeom>
                <a:avLst/>
                <a:gdLst>
                  <a:gd name="connsiteX0" fmla="*/ 0 w 776"/>
                  <a:gd name="connsiteY0" fmla="*/ 343 h 343"/>
                  <a:gd name="connsiteX1" fmla="*/ 762 w 776"/>
                  <a:gd name="connsiteY1" fmla="*/ 343 h 343"/>
                  <a:gd name="connsiteX2" fmla="*/ 0 w 776"/>
                  <a:gd name="connsiteY2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6" h="343">
                    <a:moveTo>
                      <a:pt x="0" y="343"/>
                    </a:moveTo>
                    <a:lnTo>
                      <a:pt x="762" y="343"/>
                    </a:lnTo>
                    <a:cubicBezTo>
                      <a:pt x="857" y="-323"/>
                      <a:pt x="476" y="153"/>
                      <a:pt x="0" y="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7" name="任意多边形: 形状 1186">
                <a:extLst>
                  <a:ext uri="{FF2B5EF4-FFF2-40B4-BE49-F238E27FC236}">
                    <a16:creationId xmlns:a16="http://schemas.microsoft.com/office/drawing/2014/main" id="{795AE4B5-475C-CA37-09DC-56A8A210C829}"/>
                  </a:ext>
                </a:extLst>
              </p:cNvPr>
              <p:cNvSpPr/>
              <p:nvPr/>
            </p:nvSpPr>
            <p:spPr>
              <a:xfrm>
                <a:off x="9248670" y="1899475"/>
                <a:ext cx="1350" cy="1551"/>
              </a:xfrm>
              <a:custGeom>
                <a:avLst/>
                <a:gdLst>
                  <a:gd name="connsiteX0" fmla="*/ 825 w 1350"/>
                  <a:gd name="connsiteY0" fmla="*/ 1409 h 1551"/>
                  <a:gd name="connsiteX1" fmla="*/ 1302 w 1350"/>
                  <a:gd name="connsiteY1" fmla="*/ 361 h 1551"/>
                  <a:gd name="connsiteX2" fmla="*/ 825 w 1350"/>
                  <a:gd name="connsiteY2" fmla="*/ 1409 h 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0" h="1551">
                    <a:moveTo>
                      <a:pt x="825" y="1409"/>
                    </a:moveTo>
                    <a:cubicBezTo>
                      <a:pt x="825" y="1409"/>
                      <a:pt x="825" y="-115"/>
                      <a:pt x="1302" y="361"/>
                    </a:cubicBezTo>
                    <a:cubicBezTo>
                      <a:pt x="1778" y="-1068"/>
                      <a:pt x="-1461" y="2266"/>
                      <a:pt x="825" y="14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8" name="任意多边形: 形状 1187">
                <a:extLst>
                  <a:ext uri="{FF2B5EF4-FFF2-40B4-BE49-F238E27FC236}">
                    <a16:creationId xmlns:a16="http://schemas.microsoft.com/office/drawing/2014/main" id="{4BEBC2C5-7015-31D1-C29F-40C46E71D47F}"/>
                  </a:ext>
                </a:extLst>
              </p:cNvPr>
              <p:cNvSpPr/>
              <p:nvPr/>
            </p:nvSpPr>
            <p:spPr>
              <a:xfrm>
                <a:off x="9258258" y="1906408"/>
                <a:ext cx="857" cy="1524"/>
              </a:xfrm>
              <a:custGeom>
                <a:avLst/>
                <a:gdLst>
                  <a:gd name="connsiteX0" fmla="*/ 857 w 857"/>
                  <a:gd name="connsiteY0" fmla="*/ 1524 h 1524"/>
                  <a:gd name="connsiteX1" fmla="*/ 571 w 857"/>
                  <a:gd name="connsiteY1" fmla="*/ 0 h 1524"/>
                  <a:gd name="connsiteX2" fmla="*/ 0 w 857"/>
                  <a:gd name="connsiteY2" fmla="*/ 1238 h 1524"/>
                  <a:gd name="connsiteX3" fmla="*/ 857 w 857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524">
                    <a:moveTo>
                      <a:pt x="857" y="1524"/>
                    </a:moveTo>
                    <a:lnTo>
                      <a:pt x="571" y="0"/>
                    </a:lnTo>
                    <a:lnTo>
                      <a:pt x="0" y="1238"/>
                    </a:lnTo>
                    <a:lnTo>
                      <a:pt x="857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9" name="任意多边形: 形状 1188">
                <a:extLst>
                  <a:ext uri="{FF2B5EF4-FFF2-40B4-BE49-F238E27FC236}">
                    <a16:creationId xmlns:a16="http://schemas.microsoft.com/office/drawing/2014/main" id="{C867BC9A-377F-BF16-88E2-F7BF8DFB6239}"/>
                  </a:ext>
                </a:extLst>
              </p:cNvPr>
              <p:cNvSpPr/>
              <p:nvPr/>
            </p:nvSpPr>
            <p:spPr>
              <a:xfrm>
                <a:off x="9252258" y="1906371"/>
                <a:ext cx="1428" cy="894"/>
              </a:xfrm>
              <a:custGeom>
                <a:avLst/>
                <a:gdLst>
                  <a:gd name="connsiteX0" fmla="*/ 0 w 1428"/>
                  <a:gd name="connsiteY0" fmla="*/ 418 h 894"/>
                  <a:gd name="connsiteX1" fmla="*/ 1429 w 1428"/>
                  <a:gd name="connsiteY1" fmla="*/ 895 h 894"/>
                  <a:gd name="connsiteX2" fmla="*/ 1429 w 1428"/>
                  <a:gd name="connsiteY2" fmla="*/ 323 h 894"/>
                  <a:gd name="connsiteX3" fmla="*/ 0 w 1428"/>
                  <a:gd name="connsiteY3" fmla="*/ 418 h 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894">
                    <a:moveTo>
                      <a:pt x="0" y="418"/>
                    </a:moveTo>
                    <a:lnTo>
                      <a:pt x="1429" y="895"/>
                    </a:lnTo>
                    <a:cubicBezTo>
                      <a:pt x="1429" y="895"/>
                      <a:pt x="1429" y="895"/>
                      <a:pt x="1429" y="323"/>
                    </a:cubicBezTo>
                    <a:cubicBezTo>
                      <a:pt x="1429" y="-248"/>
                      <a:pt x="0" y="37"/>
                      <a:pt x="0" y="4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0" name="任意多边形: 形状 1189">
                <a:extLst>
                  <a:ext uri="{FF2B5EF4-FFF2-40B4-BE49-F238E27FC236}">
                    <a16:creationId xmlns:a16="http://schemas.microsoft.com/office/drawing/2014/main" id="{1D669E3C-BBD6-7EF4-0BE7-5C697D41A95F}"/>
                  </a:ext>
                </a:extLst>
              </p:cNvPr>
              <p:cNvSpPr/>
              <p:nvPr/>
            </p:nvSpPr>
            <p:spPr>
              <a:xfrm>
                <a:off x="9254067" y="1906694"/>
                <a:ext cx="1047" cy="114"/>
              </a:xfrm>
              <a:custGeom>
                <a:avLst/>
                <a:gdLst>
                  <a:gd name="connsiteX0" fmla="*/ 0 w 1047"/>
                  <a:gd name="connsiteY0" fmla="*/ 0 h 114"/>
                  <a:gd name="connsiteX1" fmla="*/ 1048 w 1047"/>
                  <a:gd name="connsiteY1" fmla="*/ 0 h 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" h="114">
                    <a:moveTo>
                      <a:pt x="0" y="0"/>
                    </a:moveTo>
                    <a:cubicBezTo>
                      <a:pt x="333" y="152"/>
                      <a:pt x="714" y="152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1" name="任意多边形: 形状 1190">
                <a:extLst>
                  <a:ext uri="{FF2B5EF4-FFF2-40B4-BE49-F238E27FC236}">
                    <a16:creationId xmlns:a16="http://schemas.microsoft.com/office/drawing/2014/main" id="{4D493A61-3339-9B06-7D63-1FA8977860D6}"/>
                  </a:ext>
                </a:extLst>
              </p:cNvPr>
              <p:cNvSpPr/>
              <p:nvPr/>
            </p:nvSpPr>
            <p:spPr>
              <a:xfrm>
                <a:off x="9255877" y="1907932"/>
                <a:ext cx="1333" cy="381"/>
              </a:xfrm>
              <a:custGeom>
                <a:avLst/>
                <a:gdLst>
                  <a:gd name="connsiteX0" fmla="*/ 1333 w 1333"/>
                  <a:gd name="connsiteY0" fmla="*/ 381 h 381"/>
                  <a:gd name="connsiteX1" fmla="*/ 953 w 1333"/>
                  <a:gd name="connsiteY1" fmla="*/ 95 h 381"/>
                  <a:gd name="connsiteX2" fmla="*/ 0 w 1333"/>
                  <a:gd name="connsiteY2" fmla="*/ 0 h 381"/>
                  <a:gd name="connsiteX3" fmla="*/ 1333 w 1333"/>
                  <a:gd name="connsiteY3" fmla="*/ 381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381">
                    <a:moveTo>
                      <a:pt x="1333" y="381"/>
                    </a:moveTo>
                    <a:lnTo>
                      <a:pt x="953" y="95"/>
                    </a:lnTo>
                    <a:lnTo>
                      <a:pt x="0" y="0"/>
                    </a:lnTo>
                    <a:lnTo>
                      <a:pt x="1333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2" name="任意多边形: 形状 1191">
                <a:extLst>
                  <a:ext uri="{FF2B5EF4-FFF2-40B4-BE49-F238E27FC236}">
                    <a16:creationId xmlns:a16="http://schemas.microsoft.com/office/drawing/2014/main" id="{79199C31-849B-566B-AE0A-7BF5DB163747}"/>
                  </a:ext>
                </a:extLst>
              </p:cNvPr>
              <p:cNvSpPr/>
              <p:nvPr/>
            </p:nvSpPr>
            <p:spPr>
              <a:xfrm>
                <a:off x="9235874" y="1906503"/>
                <a:ext cx="1668" cy="1078"/>
              </a:xfrm>
              <a:custGeom>
                <a:avLst/>
                <a:gdLst>
                  <a:gd name="connsiteX0" fmla="*/ 1524 w 1668"/>
                  <a:gd name="connsiteY0" fmla="*/ 0 h 1078"/>
                  <a:gd name="connsiteX1" fmla="*/ 0 w 1668"/>
                  <a:gd name="connsiteY1" fmla="*/ 476 h 1078"/>
                  <a:gd name="connsiteX2" fmla="*/ 857 w 1668"/>
                  <a:gd name="connsiteY2" fmla="*/ 1048 h 1078"/>
                  <a:gd name="connsiteX3" fmla="*/ 1524 w 1668"/>
                  <a:gd name="connsiteY3" fmla="*/ 0 h 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8" h="1078">
                    <a:moveTo>
                      <a:pt x="1524" y="0"/>
                    </a:moveTo>
                    <a:lnTo>
                      <a:pt x="0" y="476"/>
                    </a:lnTo>
                    <a:cubicBezTo>
                      <a:pt x="0" y="476"/>
                      <a:pt x="0" y="1238"/>
                      <a:pt x="857" y="1048"/>
                    </a:cubicBezTo>
                    <a:cubicBezTo>
                      <a:pt x="1714" y="857"/>
                      <a:pt x="1810" y="857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3" name="任意多边形: 形状 1192">
                <a:extLst>
                  <a:ext uri="{FF2B5EF4-FFF2-40B4-BE49-F238E27FC236}">
                    <a16:creationId xmlns:a16="http://schemas.microsoft.com/office/drawing/2014/main" id="{A5770757-3872-EBC2-BF58-EA0BC55EBBA5}"/>
                  </a:ext>
                </a:extLst>
              </p:cNvPr>
              <p:cNvSpPr/>
              <p:nvPr/>
            </p:nvSpPr>
            <p:spPr>
              <a:xfrm>
                <a:off x="9241304" y="1909456"/>
                <a:ext cx="666" cy="1809"/>
              </a:xfrm>
              <a:custGeom>
                <a:avLst/>
                <a:gdLst>
                  <a:gd name="connsiteX0" fmla="*/ 667 w 666"/>
                  <a:gd name="connsiteY0" fmla="*/ 1143 h 1809"/>
                  <a:gd name="connsiteX1" fmla="*/ 0 w 666"/>
                  <a:gd name="connsiteY1" fmla="*/ 0 h 1809"/>
                  <a:gd name="connsiteX2" fmla="*/ 0 w 666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1809">
                    <a:moveTo>
                      <a:pt x="667" y="1143"/>
                    </a:moveTo>
                    <a:cubicBezTo>
                      <a:pt x="667" y="1143"/>
                      <a:pt x="667" y="476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4" name="任意多边形: 形状 1193">
                <a:extLst>
                  <a:ext uri="{FF2B5EF4-FFF2-40B4-BE49-F238E27FC236}">
                    <a16:creationId xmlns:a16="http://schemas.microsoft.com/office/drawing/2014/main" id="{E626BF13-0C1C-DEEA-EB2F-897A0714FB47}"/>
                  </a:ext>
                </a:extLst>
              </p:cNvPr>
              <p:cNvSpPr/>
              <p:nvPr/>
            </p:nvSpPr>
            <p:spPr>
              <a:xfrm>
                <a:off x="9236615" y="1910980"/>
                <a:ext cx="1545" cy="1340"/>
              </a:xfrm>
              <a:custGeom>
                <a:avLst/>
                <a:gdLst>
                  <a:gd name="connsiteX0" fmla="*/ 974 w 1545"/>
                  <a:gd name="connsiteY0" fmla="*/ 0 h 1340"/>
                  <a:gd name="connsiteX1" fmla="*/ 974 w 1545"/>
                  <a:gd name="connsiteY1" fmla="*/ 1333 h 1340"/>
                  <a:gd name="connsiteX2" fmla="*/ 974 w 1545"/>
                  <a:gd name="connsiteY2" fmla="*/ 0 h 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5" h="1340">
                    <a:moveTo>
                      <a:pt x="974" y="0"/>
                    </a:moveTo>
                    <a:cubicBezTo>
                      <a:pt x="974" y="476"/>
                      <a:pt x="-1217" y="1429"/>
                      <a:pt x="974" y="1333"/>
                    </a:cubicBezTo>
                    <a:cubicBezTo>
                      <a:pt x="879" y="857"/>
                      <a:pt x="2307" y="381"/>
                      <a:pt x="9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5" name="任意多边形: 形状 1194">
                <a:extLst>
                  <a:ext uri="{FF2B5EF4-FFF2-40B4-BE49-F238E27FC236}">
                    <a16:creationId xmlns:a16="http://schemas.microsoft.com/office/drawing/2014/main" id="{29CCBFD2-FAC4-87B5-57B5-58650801BE05}"/>
                  </a:ext>
                </a:extLst>
              </p:cNvPr>
              <p:cNvSpPr/>
              <p:nvPr/>
            </p:nvSpPr>
            <p:spPr>
              <a:xfrm>
                <a:off x="9214824" y="1905646"/>
                <a:ext cx="380" cy="3047"/>
              </a:xfrm>
              <a:custGeom>
                <a:avLst/>
                <a:gdLst>
                  <a:gd name="connsiteX0" fmla="*/ 0 w 380"/>
                  <a:gd name="connsiteY0" fmla="*/ 3048 h 3047"/>
                  <a:gd name="connsiteX1" fmla="*/ 381 w 380"/>
                  <a:gd name="connsiteY1" fmla="*/ 3048 h 3047"/>
                  <a:gd name="connsiteX2" fmla="*/ 381 w 380"/>
                  <a:gd name="connsiteY2" fmla="*/ 0 h 3047"/>
                  <a:gd name="connsiteX3" fmla="*/ 0 w 380"/>
                  <a:gd name="connsiteY3" fmla="*/ 3048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3047">
                    <a:moveTo>
                      <a:pt x="0" y="3048"/>
                    </a:moveTo>
                    <a:lnTo>
                      <a:pt x="381" y="3048"/>
                    </a:lnTo>
                    <a:lnTo>
                      <a:pt x="381" y="0"/>
                    </a:lnTo>
                    <a:lnTo>
                      <a:pt x="0" y="3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6" name="任意多边形: 形状 1195">
                <a:extLst>
                  <a:ext uri="{FF2B5EF4-FFF2-40B4-BE49-F238E27FC236}">
                    <a16:creationId xmlns:a16="http://schemas.microsoft.com/office/drawing/2014/main" id="{2A6A9484-D78E-9C00-5E85-A79C08755CA1}"/>
                  </a:ext>
                </a:extLst>
              </p:cNvPr>
              <p:cNvSpPr/>
              <p:nvPr/>
            </p:nvSpPr>
            <p:spPr>
              <a:xfrm>
                <a:off x="9194951" y="1913378"/>
                <a:ext cx="2252" cy="2571"/>
              </a:xfrm>
              <a:custGeom>
                <a:avLst/>
                <a:gdLst>
                  <a:gd name="connsiteX0" fmla="*/ 157 w 2252"/>
                  <a:gd name="connsiteY0" fmla="*/ 2460 h 2571"/>
                  <a:gd name="connsiteX1" fmla="*/ 2252 w 2252"/>
                  <a:gd name="connsiteY1" fmla="*/ 1507 h 2571"/>
                  <a:gd name="connsiteX2" fmla="*/ 1300 w 2252"/>
                  <a:gd name="connsiteY2" fmla="*/ 174 h 2571"/>
                  <a:gd name="connsiteX3" fmla="*/ 157 w 2252"/>
                  <a:gd name="connsiteY3" fmla="*/ 246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2" h="2571">
                    <a:moveTo>
                      <a:pt x="157" y="2460"/>
                    </a:moveTo>
                    <a:cubicBezTo>
                      <a:pt x="1966" y="3127"/>
                      <a:pt x="157" y="555"/>
                      <a:pt x="2252" y="1507"/>
                    </a:cubicBezTo>
                    <a:cubicBezTo>
                      <a:pt x="2252" y="745"/>
                      <a:pt x="918" y="745"/>
                      <a:pt x="1300" y="174"/>
                    </a:cubicBezTo>
                    <a:cubicBezTo>
                      <a:pt x="1681" y="-398"/>
                      <a:pt x="-605" y="460"/>
                      <a:pt x="157" y="24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7" name="任意多边形: 形状 1196">
                <a:extLst>
                  <a:ext uri="{FF2B5EF4-FFF2-40B4-BE49-F238E27FC236}">
                    <a16:creationId xmlns:a16="http://schemas.microsoft.com/office/drawing/2014/main" id="{39D617A1-73D1-7441-4472-7A6F0482D711}"/>
                  </a:ext>
                </a:extLst>
              </p:cNvPr>
              <p:cNvSpPr/>
              <p:nvPr/>
            </p:nvSpPr>
            <p:spPr>
              <a:xfrm>
                <a:off x="9195965" y="1913076"/>
                <a:ext cx="571" cy="476"/>
              </a:xfrm>
              <a:custGeom>
                <a:avLst/>
                <a:gdLst>
                  <a:gd name="connsiteX0" fmla="*/ 0 w 571"/>
                  <a:gd name="connsiteY0" fmla="*/ 476 h 476"/>
                  <a:gd name="connsiteX1" fmla="*/ 571 w 571"/>
                  <a:gd name="connsiteY1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476">
                    <a:moveTo>
                      <a:pt x="0" y="476"/>
                    </a:move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8" name="任意多边形: 形状 1197">
                <a:extLst>
                  <a:ext uri="{FF2B5EF4-FFF2-40B4-BE49-F238E27FC236}">
                    <a16:creationId xmlns:a16="http://schemas.microsoft.com/office/drawing/2014/main" id="{E214D69B-6786-71F1-8525-A0610F1DDDA1}"/>
                  </a:ext>
                </a:extLst>
              </p:cNvPr>
              <p:cNvSpPr/>
              <p:nvPr/>
            </p:nvSpPr>
            <p:spPr>
              <a:xfrm>
                <a:off x="8968794" y="1900122"/>
                <a:ext cx="1142" cy="952"/>
              </a:xfrm>
              <a:custGeom>
                <a:avLst/>
                <a:gdLst>
                  <a:gd name="connsiteX0" fmla="*/ 1143 w 1142"/>
                  <a:gd name="connsiteY0" fmla="*/ 667 h 952"/>
                  <a:gd name="connsiteX1" fmla="*/ 0 w 1142"/>
                  <a:gd name="connsiteY1" fmla="*/ 0 h 952"/>
                  <a:gd name="connsiteX2" fmla="*/ 762 w 1142"/>
                  <a:gd name="connsiteY2" fmla="*/ 952 h 952"/>
                  <a:gd name="connsiteX3" fmla="*/ 1143 w 1142"/>
                  <a:gd name="connsiteY3" fmla="*/ 667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952">
                    <a:moveTo>
                      <a:pt x="1143" y="667"/>
                    </a:moveTo>
                    <a:lnTo>
                      <a:pt x="0" y="0"/>
                    </a:lnTo>
                    <a:lnTo>
                      <a:pt x="762" y="952"/>
                    </a:lnTo>
                    <a:lnTo>
                      <a:pt x="1143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9" name="任意多边形: 形状 1198">
                <a:extLst>
                  <a:ext uri="{FF2B5EF4-FFF2-40B4-BE49-F238E27FC236}">
                    <a16:creationId xmlns:a16="http://schemas.microsoft.com/office/drawing/2014/main" id="{4FD98879-B5C0-5641-24DB-73DC9696E0EA}"/>
                  </a:ext>
                </a:extLst>
              </p:cNvPr>
              <p:cNvSpPr/>
              <p:nvPr/>
            </p:nvSpPr>
            <p:spPr>
              <a:xfrm>
                <a:off x="8967079" y="1901074"/>
                <a:ext cx="666" cy="1904"/>
              </a:xfrm>
              <a:custGeom>
                <a:avLst/>
                <a:gdLst>
                  <a:gd name="connsiteX0" fmla="*/ 667 w 666"/>
                  <a:gd name="connsiteY0" fmla="*/ 1905 h 1904"/>
                  <a:gd name="connsiteX1" fmla="*/ 667 w 666"/>
                  <a:gd name="connsiteY1" fmla="*/ 0 h 1904"/>
                  <a:gd name="connsiteX2" fmla="*/ 0 w 666"/>
                  <a:gd name="connsiteY2" fmla="*/ 1715 h 1904"/>
                  <a:gd name="connsiteX3" fmla="*/ 667 w 666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904">
                    <a:moveTo>
                      <a:pt x="667" y="1905"/>
                    </a:moveTo>
                    <a:lnTo>
                      <a:pt x="667" y="0"/>
                    </a:lnTo>
                    <a:lnTo>
                      <a:pt x="0" y="1715"/>
                    </a:lnTo>
                    <a:cubicBezTo>
                      <a:pt x="0" y="1715"/>
                      <a:pt x="476" y="1429"/>
                      <a:pt x="667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0" name="任意多边形: 形状 1199">
                <a:extLst>
                  <a:ext uri="{FF2B5EF4-FFF2-40B4-BE49-F238E27FC236}">
                    <a16:creationId xmlns:a16="http://schemas.microsoft.com/office/drawing/2014/main" id="{B03074A0-64F2-DA77-FD92-8D5BB46525A6}"/>
                  </a:ext>
                </a:extLst>
              </p:cNvPr>
              <p:cNvSpPr/>
              <p:nvPr/>
            </p:nvSpPr>
            <p:spPr>
              <a:xfrm>
                <a:off x="9123765" y="1917552"/>
                <a:ext cx="952" cy="571"/>
              </a:xfrm>
              <a:custGeom>
                <a:avLst/>
                <a:gdLst>
                  <a:gd name="connsiteX0" fmla="*/ 952 w 952"/>
                  <a:gd name="connsiteY0" fmla="*/ 571 h 571"/>
                  <a:gd name="connsiteX1" fmla="*/ 952 w 952"/>
                  <a:gd name="connsiteY1" fmla="*/ 571 h 571"/>
                  <a:gd name="connsiteX2" fmla="*/ 0 w 952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571">
                    <a:moveTo>
                      <a:pt x="952" y="571"/>
                    </a:moveTo>
                    <a:lnTo>
                      <a:pt x="952" y="571"/>
                    </a:lnTo>
                    <a:cubicBezTo>
                      <a:pt x="952" y="95"/>
                      <a:pt x="952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1" name="任意多边形: 形状 1200">
                <a:extLst>
                  <a:ext uri="{FF2B5EF4-FFF2-40B4-BE49-F238E27FC236}">
                    <a16:creationId xmlns:a16="http://schemas.microsoft.com/office/drawing/2014/main" id="{1920C081-CF29-E895-CE07-3B67290F5A25}"/>
                  </a:ext>
                </a:extLst>
              </p:cNvPr>
              <p:cNvSpPr/>
              <p:nvPr/>
            </p:nvSpPr>
            <p:spPr>
              <a:xfrm>
                <a:off x="9108906" y="1915076"/>
                <a:ext cx="476" cy="1714"/>
              </a:xfrm>
              <a:custGeom>
                <a:avLst/>
                <a:gdLst>
                  <a:gd name="connsiteX0" fmla="*/ 286 w 476"/>
                  <a:gd name="connsiteY0" fmla="*/ 1619 h 1714"/>
                  <a:gd name="connsiteX1" fmla="*/ 476 w 476"/>
                  <a:gd name="connsiteY1" fmla="*/ 1715 h 1714"/>
                  <a:gd name="connsiteX2" fmla="*/ 0 w 476"/>
                  <a:gd name="connsiteY2" fmla="*/ 0 h 1714"/>
                  <a:gd name="connsiteX3" fmla="*/ 286 w 476"/>
                  <a:gd name="connsiteY3" fmla="*/ 1619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1714">
                    <a:moveTo>
                      <a:pt x="286" y="1619"/>
                    </a:moveTo>
                    <a:lnTo>
                      <a:pt x="476" y="1715"/>
                    </a:lnTo>
                    <a:lnTo>
                      <a:pt x="0" y="0"/>
                    </a:lnTo>
                    <a:lnTo>
                      <a:pt x="286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2" name="任意多边形: 形状 1201">
                <a:extLst>
                  <a:ext uri="{FF2B5EF4-FFF2-40B4-BE49-F238E27FC236}">
                    <a16:creationId xmlns:a16="http://schemas.microsoft.com/office/drawing/2014/main" id="{5F7ED905-6C26-6A28-91E2-0256CC200F65}"/>
                  </a:ext>
                </a:extLst>
              </p:cNvPr>
              <p:cNvSpPr/>
              <p:nvPr/>
            </p:nvSpPr>
            <p:spPr>
              <a:xfrm>
                <a:off x="9096039" y="1918018"/>
                <a:ext cx="1723" cy="871"/>
              </a:xfrm>
              <a:custGeom>
                <a:avLst/>
                <a:gdLst>
                  <a:gd name="connsiteX0" fmla="*/ 9 w 1723"/>
                  <a:gd name="connsiteY0" fmla="*/ 868 h 871"/>
                  <a:gd name="connsiteX1" fmla="*/ 1723 w 1723"/>
                  <a:gd name="connsiteY1" fmla="*/ 868 h 871"/>
                  <a:gd name="connsiteX2" fmla="*/ 9 w 1723"/>
                  <a:gd name="connsiteY2" fmla="*/ 868 h 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" h="871">
                    <a:moveTo>
                      <a:pt x="9" y="868"/>
                    </a:moveTo>
                    <a:cubicBezTo>
                      <a:pt x="580" y="868"/>
                      <a:pt x="1247" y="868"/>
                      <a:pt x="1723" y="868"/>
                    </a:cubicBezTo>
                    <a:cubicBezTo>
                      <a:pt x="580" y="963"/>
                      <a:pt x="-86" y="-1132"/>
                      <a:pt x="9" y="8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3" name="任意多边形: 形状 1202">
                <a:extLst>
                  <a:ext uri="{FF2B5EF4-FFF2-40B4-BE49-F238E27FC236}">
                    <a16:creationId xmlns:a16="http://schemas.microsoft.com/office/drawing/2014/main" id="{AC0968AD-CD8E-FDFC-E16D-D5E5215693DD}"/>
                  </a:ext>
                </a:extLst>
              </p:cNvPr>
              <p:cNvSpPr/>
              <p:nvPr/>
            </p:nvSpPr>
            <p:spPr>
              <a:xfrm>
                <a:off x="8206363" y="3025426"/>
                <a:ext cx="1001" cy="2456"/>
              </a:xfrm>
              <a:custGeom>
                <a:avLst/>
                <a:gdLst>
                  <a:gd name="connsiteX0" fmla="*/ 49 w 1001"/>
                  <a:gd name="connsiteY0" fmla="*/ 551 h 2456"/>
                  <a:gd name="connsiteX1" fmla="*/ 1002 w 1001"/>
                  <a:gd name="connsiteY1" fmla="*/ 2456 h 2456"/>
                  <a:gd name="connsiteX2" fmla="*/ 49 w 1001"/>
                  <a:gd name="connsiteY2" fmla="*/ 551 h 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1" h="2456">
                    <a:moveTo>
                      <a:pt x="49" y="551"/>
                    </a:moveTo>
                    <a:cubicBezTo>
                      <a:pt x="49" y="2932"/>
                      <a:pt x="811" y="2075"/>
                      <a:pt x="1002" y="2456"/>
                    </a:cubicBezTo>
                    <a:cubicBezTo>
                      <a:pt x="811" y="-1640"/>
                      <a:pt x="-237" y="646"/>
                      <a:pt x="49" y="5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4" name="任意多边形: 形状 1203">
                <a:extLst>
                  <a:ext uri="{FF2B5EF4-FFF2-40B4-BE49-F238E27FC236}">
                    <a16:creationId xmlns:a16="http://schemas.microsoft.com/office/drawing/2014/main" id="{01786461-EE4E-858B-3D7B-18AC569FC007}"/>
                  </a:ext>
                </a:extLst>
              </p:cNvPr>
              <p:cNvSpPr/>
              <p:nvPr/>
            </p:nvSpPr>
            <p:spPr>
              <a:xfrm>
                <a:off x="8203841" y="2980352"/>
                <a:ext cx="857" cy="6000"/>
              </a:xfrm>
              <a:custGeom>
                <a:avLst/>
                <a:gdLst>
                  <a:gd name="connsiteX0" fmla="*/ 476 w 857"/>
                  <a:gd name="connsiteY0" fmla="*/ 5239 h 6000"/>
                  <a:gd name="connsiteX1" fmla="*/ 857 w 857"/>
                  <a:gd name="connsiteY1" fmla="*/ 6001 h 6000"/>
                  <a:gd name="connsiteX2" fmla="*/ 0 w 857"/>
                  <a:gd name="connsiteY2" fmla="*/ 0 h 6000"/>
                  <a:gd name="connsiteX3" fmla="*/ 476 w 857"/>
                  <a:gd name="connsiteY3" fmla="*/ 5239 h 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6000">
                    <a:moveTo>
                      <a:pt x="476" y="5239"/>
                    </a:moveTo>
                    <a:lnTo>
                      <a:pt x="857" y="6001"/>
                    </a:lnTo>
                    <a:lnTo>
                      <a:pt x="0" y="0"/>
                    </a:lnTo>
                    <a:lnTo>
                      <a:pt x="476" y="523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5" name="任意多边形: 形状 1204">
                <a:extLst>
                  <a:ext uri="{FF2B5EF4-FFF2-40B4-BE49-F238E27FC236}">
                    <a16:creationId xmlns:a16="http://schemas.microsoft.com/office/drawing/2014/main" id="{C5BC7EFA-ECAB-F8CD-C0CE-7D90688BA6DC}"/>
                  </a:ext>
                </a:extLst>
              </p:cNvPr>
              <p:cNvSpPr/>
              <p:nvPr/>
            </p:nvSpPr>
            <p:spPr>
              <a:xfrm>
                <a:off x="8204129" y="2947872"/>
                <a:ext cx="1616" cy="24574"/>
              </a:xfrm>
              <a:custGeom>
                <a:avLst/>
                <a:gdLst>
                  <a:gd name="connsiteX0" fmla="*/ 379 w 1616"/>
                  <a:gd name="connsiteY0" fmla="*/ 0 h 24574"/>
                  <a:gd name="connsiteX1" fmla="*/ 379 w 1616"/>
                  <a:gd name="connsiteY1" fmla="*/ 20383 h 24574"/>
                  <a:gd name="connsiteX2" fmla="*/ 379 w 1616"/>
                  <a:gd name="connsiteY2" fmla="*/ 21526 h 24574"/>
                  <a:gd name="connsiteX3" fmla="*/ 1617 w 1616"/>
                  <a:gd name="connsiteY3" fmla="*/ 24575 h 24574"/>
                  <a:gd name="connsiteX4" fmla="*/ 379 w 1616"/>
                  <a:gd name="connsiteY4" fmla="*/ 0 h 2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6" h="24574">
                    <a:moveTo>
                      <a:pt x="379" y="0"/>
                    </a:moveTo>
                    <a:cubicBezTo>
                      <a:pt x="-126" y="6782"/>
                      <a:pt x="-126" y="13602"/>
                      <a:pt x="379" y="20383"/>
                    </a:cubicBezTo>
                    <a:lnTo>
                      <a:pt x="379" y="21526"/>
                    </a:lnTo>
                    <a:lnTo>
                      <a:pt x="1617" y="24575"/>
                    </a:lnTo>
                    <a:cubicBezTo>
                      <a:pt x="379" y="16764"/>
                      <a:pt x="-193" y="5715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6" name="任意多边形: 形状 1205">
                <a:extLst>
                  <a:ext uri="{FF2B5EF4-FFF2-40B4-BE49-F238E27FC236}">
                    <a16:creationId xmlns:a16="http://schemas.microsoft.com/office/drawing/2014/main" id="{1F28D6D8-1D91-1C58-F0DF-DF83476DA0C5}"/>
                  </a:ext>
                </a:extLst>
              </p:cNvPr>
              <p:cNvSpPr/>
              <p:nvPr/>
            </p:nvSpPr>
            <p:spPr>
              <a:xfrm>
                <a:off x="8207257" y="2927168"/>
                <a:ext cx="393" cy="5272"/>
              </a:xfrm>
              <a:custGeom>
                <a:avLst/>
                <a:gdLst>
                  <a:gd name="connsiteX0" fmla="*/ 394 w 393"/>
                  <a:gd name="connsiteY0" fmla="*/ 606 h 5272"/>
                  <a:gd name="connsiteX1" fmla="*/ 394 w 393"/>
                  <a:gd name="connsiteY1" fmla="*/ 5273 h 5272"/>
                  <a:gd name="connsiteX2" fmla="*/ 394 w 393"/>
                  <a:gd name="connsiteY2" fmla="*/ 4416 h 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" h="5272">
                    <a:moveTo>
                      <a:pt x="394" y="606"/>
                    </a:moveTo>
                    <a:cubicBezTo>
                      <a:pt x="-178" y="1844"/>
                      <a:pt x="-83" y="-3776"/>
                      <a:pt x="394" y="5273"/>
                    </a:cubicBezTo>
                    <a:lnTo>
                      <a:pt x="394" y="441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7" name="任意多边形: 形状 1206">
                <a:extLst>
                  <a:ext uri="{FF2B5EF4-FFF2-40B4-BE49-F238E27FC236}">
                    <a16:creationId xmlns:a16="http://schemas.microsoft.com/office/drawing/2014/main" id="{47BC7876-8052-1158-3471-B46C2666CEF8}"/>
                  </a:ext>
                </a:extLst>
              </p:cNvPr>
              <p:cNvSpPr/>
              <p:nvPr/>
            </p:nvSpPr>
            <p:spPr>
              <a:xfrm>
                <a:off x="8207651" y="2930968"/>
                <a:ext cx="9525" cy="1942"/>
              </a:xfrm>
              <a:custGeom>
                <a:avLst/>
                <a:gdLst>
                  <a:gd name="connsiteX0" fmla="*/ 0 w 9525"/>
                  <a:gd name="connsiteY0" fmla="*/ 616 h 1942"/>
                  <a:gd name="connsiteX1" fmla="*/ 0 w 9525"/>
                  <a:gd name="connsiteY1" fmla="*/ 616 h 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42">
                    <a:moveTo>
                      <a:pt x="0" y="616"/>
                    </a:moveTo>
                    <a:cubicBezTo>
                      <a:pt x="0" y="4616"/>
                      <a:pt x="0" y="-1956"/>
                      <a:pt x="0" y="6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8" name="任意多边形: 形状 1207">
                <a:extLst>
                  <a:ext uri="{FF2B5EF4-FFF2-40B4-BE49-F238E27FC236}">
                    <a16:creationId xmlns:a16="http://schemas.microsoft.com/office/drawing/2014/main" id="{6187A7EE-C0DD-3A9A-950C-A26B3D1EA1D2}"/>
                  </a:ext>
                </a:extLst>
              </p:cNvPr>
              <p:cNvSpPr/>
              <p:nvPr/>
            </p:nvSpPr>
            <p:spPr>
              <a:xfrm>
                <a:off x="8207270" y="2910724"/>
                <a:ext cx="1238" cy="7810"/>
              </a:xfrm>
              <a:custGeom>
                <a:avLst/>
                <a:gdLst>
                  <a:gd name="connsiteX0" fmla="*/ 0 w 1238"/>
                  <a:gd name="connsiteY0" fmla="*/ 2572 h 7810"/>
                  <a:gd name="connsiteX1" fmla="*/ 572 w 1238"/>
                  <a:gd name="connsiteY1" fmla="*/ 7811 h 7810"/>
                  <a:gd name="connsiteX2" fmla="*/ 1238 w 1238"/>
                  <a:gd name="connsiteY2" fmla="*/ 3715 h 7810"/>
                  <a:gd name="connsiteX3" fmla="*/ 0 w 1238"/>
                  <a:gd name="connsiteY3" fmla="*/ 2572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7810">
                    <a:moveTo>
                      <a:pt x="0" y="2572"/>
                    </a:moveTo>
                    <a:lnTo>
                      <a:pt x="572" y="7811"/>
                    </a:lnTo>
                    <a:cubicBezTo>
                      <a:pt x="572" y="6667"/>
                      <a:pt x="572" y="2000"/>
                      <a:pt x="1238" y="3715"/>
                    </a:cubicBezTo>
                    <a:cubicBezTo>
                      <a:pt x="953" y="-1619"/>
                      <a:pt x="572" y="-476"/>
                      <a:pt x="0" y="2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9" name="任意多边形: 形状 1208">
                <a:extLst>
                  <a:ext uri="{FF2B5EF4-FFF2-40B4-BE49-F238E27FC236}">
                    <a16:creationId xmlns:a16="http://schemas.microsoft.com/office/drawing/2014/main" id="{E915F821-F861-D488-32C3-B998CFD5420E}"/>
                  </a:ext>
                </a:extLst>
              </p:cNvPr>
              <p:cNvSpPr/>
              <p:nvPr/>
            </p:nvSpPr>
            <p:spPr>
              <a:xfrm>
                <a:off x="8206127" y="2908343"/>
                <a:ext cx="185" cy="2666"/>
              </a:xfrm>
              <a:custGeom>
                <a:avLst/>
                <a:gdLst>
                  <a:gd name="connsiteX0" fmla="*/ 0 w 185"/>
                  <a:gd name="connsiteY0" fmla="*/ 0 h 2666"/>
                  <a:gd name="connsiteX1" fmla="*/ 0 w 185"/>
                  <a:gd name="connsiteY1" fmla="*/ 2667 h 2666"/>
                  <a:gd name="connsiteX2" fmla="*/ 0 w 185"/>
                  <a:gd name="connsiteY2" fmla="*/ 0 h 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" h="2666">
                    <a:moveTo>
                      <a:pt x="0" y="0"/>
                    </a:moveTo>
                    <a:lnTo>
                      <a:pt x="0" y="2667"/>
                    </a:lnTo>
                    <a:cubicBezTo>
                      <a:pt x="248" y="1791"/>
                      <a:pt x="248" y="8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0" name="任意多边形: 形状 1209">
                <a:extLst>
                  <a:ext uri="{FF2B5EF4-FFF2-40B4-BE49-F238E27FC236}">
                    <a16:creationId xmlns:a16="http://schemas.microsoft.com/office/drawing/2014/main" id="{CB13BEF7-E815-589B-E680-21B02FC55099}"/>
                  </a:ext>
                </a:extLst>
              </p:cNvPr>
              <p:cNvSpPr/>
              <p:nvPr/>
            </p:nvSpPr>
            <p:spPr>
              <a:xfrm>
                <a:off x="8206074" y="2911295"/>
                <a:ext cx="814" cy="5715"/>
              </a:xfrm>
              <a:custGeom>
                <a:avLst/>
                <a:gdLst>
                  <a:gd name="connsiteX0" fmla="*/ 815 w 814"/>
                  <a:gd name="connsiteY0" fmla="*/ 5715 h 5715"/>
                  <a:gd name="connsiteX1" fmla="*/ 339 w 814"/>
                  <a:gd name="connsiteY1" fmla="*/ 0 h 5715"/>
                  <a:gd name="connsiteX2" fmla="*/ 339 w 814"/>
                  <a:gd name="connsiteY2" fmla="*/ 2667 h 5715"/>
                  <a:gd name="connsiteX3" fmla="*/ 815 w 814"/>
                  <a:gd name="connsiteY3" fmla="*/ 5715 h 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5715">
                    <a:moveTo>
                      <a:pt x="815" y="5715"/>
                    </a:moveTo>
                    <a:lnTo>
                      <a:pt x="339" y="0"/>
                    </a:lnTo>
                    <a:cubicBezTo>
                      <a:pt x="339" y="762"/>
                      <a:pt x="-423" y="857"/>
                      <a:pt x="339" y="2667"/>
                    </a:cubicBezTo>
                    <a:cubicBezTo>
                      <a:pt x="53" y="1905"/>
                      <a:pt x="434" y="3048"/>
                      <a:pt x="815" y="5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1" name="任意多边形: 形状 1210">
                <a:extLst>
                  <a:ext uri="{FF2B5EF4-FFF2-40B4-BE49-F238E27FC236}">
                    <a16:creationId xmlns:a16="http://schemas.microsoft.com/office/drawing/2014/main" id="{7E00E34E-F8DE-DDE4-05AF-99E1472ECF3D}"/>
                  </a:ext>
                </a:extLst>
              </p:cNvPr>
              <p:cNvSpPr/>
              <p:nvPr/>
            </p:nvSpPr>
            <p:spPr>
              <a:xfrm>
                <a:off x="8205555" y="2920059"/>
                <a:ext cx="1070" cy="8253"/>
              </a:xfrm>
              <a:custGeom>
                <a:avLst/>
                <a:gdLst>
                  <a:gd name="connsiteX0" fmla="*/ 1048 w 1070"/>
                  <a:gd name="connsiteY0" fmla="*/ 0 h 8253"/>
                  <a:gd name="connsiteX1" fmla="*/ 0 w 1070"/>
                  <a:gd name="connsiteY1" fmla="*/ 1429 h 8253"/>
                  <a:gd name="connsiteX2" fmla="*/ 1048 w 1070"/>
                  <a:gd name="connsiteY2" fmla="*/ 0 h 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0" h="8253">
                    <a:moveTo>
                      <a:pt x="1048" y="0"/>
                    </a:moveTo>
                    <a:cubicBezTo>
                      <a:pt x="1048" y="2857"/>
                      <a:pt x="571" y="6667"/>
                      <a:pt x="0" y="1429"/>
                    </a:cubicBezTo>
                    <a:cubicBezTo>
                      <a:pt x="191" y="11430"/>
                      <a:pt x="1238" y="10001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2" name="任意多边形: 形状 1211">
                <a:extLst>
                  <a:ext uri="{FF2B5EF4-FFF2-40B4-BE49-F238E27FC236}">
                    <a16:creationId xmlns:a16="http://schemas.microsoft.com/office/drawing/2014/main" id="{7FE5B8AA-3F41-A047-E515-9DDF37DD92A1}"/>
                  </a:ext>
                </a:extLst>
              </p:cNvPr>
              <p:cNvSpPr/>
              <p:nvPr/>
            </p:nvSpPr>
            <p:spPr>
              <a:xfrm>
                <a:off x="8202793" y="2945586"/>
                <a:ext cx="571" cy="7334"/>
              </a:xfrm>
              <a:custGeom>
                <a:avLst/>
                <a:gdLst>
                  <a:gd name="connsiteX0" fmla="*/ 0 w 571"/>
                  <a:gd name="connsiteY0" fmla="*/ 0 h 7334"/>
                  <a:gd name="connsiteX1" fmla="*/ 0 w 571"/>
                  <a:gd name="connsiteY1" fmla="*/ 3905 h 7334"/>
                  <a:gd name="connsiteX2" fmla="*/ 571 w 571"/>
                  <a:gd name="connsiteY2" fmla="*/ 7334 h 7334"/>
                  <a:gd name="connsiteX3" fmla="*/ 0 w 571"/>
                  <a:gd name="connsiteY3" fmla="*/ 0 h 7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7334">
                    <a:moveTo>
                      <a:pt x="0" y="0"/>
                    </a:moveTo>
                    <a:lnTo>
                      <a:pt x="0" y="3905"/>
                    </a:lnTo>
                    <a:lnTo>
                      <a:pt x="571" y="7334"/>
                    </a:lnTo>
                    <a:cubicBezTo>
                      <a:pt x="-191" y="6001"/>
                      <a:pt x="47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3" name="任意多边形: 形状 1212">
                <a:extLst>
                  <a:ext uri="{FF2B5EF4-FFF2-40B4-BE49-F238E27FC236}">
                    <a16:creationId xmlns:a16="http://schemas.microsoft.com/office/drawing/2014/main" id="{199F1410-2113-6003-A7EB-27CA5DA06881}"/>
                  </a:ext>
                </a:extLst>
              </p:cNvPr>
              <p:cNvSpPr/>
              <p:nvPr/>
            </p:nvSpPr>
            <p:spPr>
              <a:xfrm>
                <a:off x="8206794" y="2880625"/>
                <a:ext cx="1238" cy="6096"/>
              </a:xfrm>
              <a:custGeom>
                <a:avLst/>
                <a:gdLst>
                  <a:gd name="connsiteX0" fmla="*/ 1238 w 1238"/>
                  <a:gd name="connsiteY0" fmla="*/ 0 h 6096"/>
                  <a:gd name="connsiteX1" fmla="*/ 0 w 1238"/>
                  <a:gd name="connsiteY1" fmla="*/ 2191 h 6096"/>
                  <a:gd name="connsiteX2" fmla="*/ 0 w 1238"/>
                  <a:gd name="connsiteY2" fmla="*/ 6096 h 6096"/>
                  <a:gd name="connsiteX3" fmla="*/ 1238 w 1238"/>
                  <a:gd name="connsiteY3" fmla="*/ 0 h 6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6096">
                    <a:moveTo>
                      <a:pt x="1238" y="0"/>
                    </a:moveTo>
                    <a:cubicBezTo>
                      <a:pt x="1238" y="0"/>
                      <a:pt x="381" y="1810"/>
                      <a:pt x="0" y="2191"/>
                    </a:cubicBezTo>
                    <a:lnTo>
                      <a:pt x="0" y="6096"/>
                    </a:lnTo>
                    <a:cubicBezTo>
                      <a:pt x="143" y="4020"/>
                      <a:pt x="552" y="1972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4" name="任意多边形: 形状 1213">
                <a:extLst>
                  <a:ext uri="{FF2B5EF4-FFF2-40B4-BE49-F238E27FC236}">
                    <a16:creationId xmlns:a16="http://schemas.microsoft.com/office/drawing/2014/main" id="{7605AE1B-3FC8-2E6A-02A4-8629528D0B48}"/>
                  </a:ext>
                </a:extLst>
              </p:cNvPr>
              <p:cNvSpPr/>
              <p:nvPr/>
            </p:nvSpPr>
            <p:spPr>
              <a:xfrm>
                <a:off x="8206203" y="2877006"/>
                <a:ext cx="590" cy="5855"/>
              </a:xfrm>
              <a:custGeom>
                <a:avLst/>
                <a:gdLst>
                  <a:gd name="connsiteX0" fmla="*/ 590 w 590"/>
                  <a:gd name="connsiteY0" fmla="*/ 5810 h 5855"/>
                  <a:gd name="connsiteX1" fmla="*/ 18 w 590"/>
                  <a:gd name="connsiteY1" fmla="*/ 0 h 5855"/>
                  <a:gd name="connsiteX2" fmla="*/ 590 w 590"/>
                  <a:gd name="connsiteY2" fmla="*/ 5810 h 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0" h="5855">
                    <a:moveTo>
                      <a:pt x="590" y="5810"/>
                    </a:moveTo>
                    <a:lnTo>
                      <a:pt x="18" y="0"/>
                    </a:lnTo>
                    <a:cubicBezTo>
                      <a:pt x="-77" y="5143"/>
                      <a:pt x="209" y="6096"/>
                      <a:pt x="590" y="5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5" name="任意多边形: 形状 1214">
                <a:extLst>
                  <a:ext uri="{FF2B5EF4-FFF2-40B4-BE49-F238E27FC236}">
                    <a16:creationId xmlns:a16="http://schemas.microsoft.com/office/drawing/2014/main" id="{807B1DEF-FB84-7657-2954-0D247B253792}"/>
                  </a:ext>
                </a:extLst>
              </p:cNvPr>
              <p:cNvSpPr/>
              <p:nvPr/>
            </p:nvSpPr>
            <p:spPr>
              <a:xfrm>
                <a:off x="8204508" y="2905485"/>
                <a:ext cx="1142" cy="11430"/>
              </a:xfrm>
              <a:custGeom>
                <a:avLst/>
                <a:gdLst>
                  <a:gd name="connsiteX0" fmla="*/ 0 w 1142"/>
                  <a:gd name="connsiteY0" fmla="*/ 1905 h 11430"/>
                  <a:gd name="connsiteX1" fmla="*/ 1143 w 1142"/>
                  <a:gd name="connsiteY1" fmla="*/ 11430 h 11430"/>
                  <a:gd name="connsiteX2" fmla="*/ 0 w 1142"/>
                  <a:gd name="connsiteY2" fmla="*/ 0 h 11430"/>
                  <a:gd name="connsiteX3" fmla="*/ 0 w 1142"/>
                  <a:gd name="connsiteY3" fmla="*/ 1905 h 1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1430">
                    <a:moveTo>
                      <a:pt x="0" y="1905"/>
                    </a:moveTo>
                    <a:lnTo>
                      <a:pt x="1143" y="11430"/>
                    </a:lnTo>
                    <a:lnTo>
                      <a:pt x="0" y="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6" name="任意多边形: 形状 1215">
                <a:extLst>
                  <a:ext uri="{FF2B5EF4-FFF2-40B4-BE49-F238E27FC236}">
                    <a16:creationId xmlns:a16="http://schemas.microsoft.com/office/drawing/2014/main" id="{460E6053-4B8E-0B00-A7E0-3AC7231D2111}"/>
                  </a:ext>
                </a:extLst>
              </p:cNvPr>
              <p:cNvSpPr/>
              <p:nvPr/>
            </p:nvSpPr>
            <p:spPr>
              <a:xfrm>
                <a:off x="8207746" y="2856051"/>
                <a:ext cx="1143" cy="5810"/>
              </a:xfrm>
              <a:custGeom>
                <a:avLst/>
                <a:gdLst>
                  <a:gd name="connsiteX0" fmla="*/ 381 w 1143"/>
                  <a:gd name="connsiteY0" fmla="*/ 2572 h 5810"/>
                  <a:gd name="connsiteX1" fmla="*/ 1143 w 1143"/>
                  <a:gd name="connsiteY1" fmla="*/ 5810 h 5810"/>
                  <a:gd name="connsiteX2" fmla="*/ 0 w 1143"/>
                  <a:gd name="connsiteY2" fmla="*/ 0 h 5810"/>
                  <a:gd name="connsiteX3" fmla="*/ 381 w 1143"/>
                  <a:gd name="connsiteY3" fmla="*/ 2572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" h="5810">
                    <a:moveTo>
                      <a:pt x="381" y="2572"/>
                    </a:moveTo>
                    <a:lnTo>
                      <a:pt x="1143" y="5810"/>
                    </a:lnTo>
                    <a:lnTo>
                      <a:pt x="0" y="0"/>
                    </a:lnTo>
                    <a:lnTo>
                      <a:pt x="381" y="257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7" name="任意多边形: 形状 1216">
                <a:extLst>
                  <a:ext uri="{FF2B5EF4-FFF2-40B4-BE49-F238E27FC236}">
                    <a16:creationId xmlns:a16="http://schemas.microsoft.com/office/drawing/2014/main" id="{84AEE217-7352-294E-1F34-F8CE806BDFE3}"/>
                  </a:ext>
                </a:extLst>
              </p:cNvPr>
              <p:cNvSpPr/>
              <p:nvPr/>
            </p:nvSpPr>
            <p:spPr>
              <a:xfrm>
                <a:off x="8207937" y="2832714"/>
                <a:ext cx="1428" cy="11834"/>
              </a:xfrm>
              <a:custGeom>
                <a:avLst/>
                <a:gdLst>
                  <a:gd name="connsiteX0" fmla="*/ 0 w 1428"/>
                  <a:gd name="connsiteY0" fmla="*/ 11240 h 11834"/>
                  <a:gd name="connsiteX1" fmla="*/ 1429 w 1428"/>
                  <a:gd name="connsiteY1" fmla="*/ 10478 h 11834"/>
                  <a:gd name="connsiteX2" fmla="*/ 381 w 1428"/>
                  <a:gd name="connsiteY2" fmla="*/ 0 h 11834"/>
                  <a:gd name="connsiteX3" fmla="*/ 0 w 1428"/>
                  <a:gd name="connsiteY3" fmla="*/ 11240 h 1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1834">
                    <a:moveTo>
                      <a:pt x="0" y="11240"/>
                    </a:moveTo>
                    <a:cubicBezTo>
                      <a:pt x="667" y="13621"/>
                      <a:pt x="1048" y="7906"/>
                      <a:pt x="1429" y="10478"/>
                    </a:cubicBezTo>
                    <a:cubicBezTo>
                      <a:pt x="1314" y="6963"/>
                      <a:pt x="962" y="3467"/>
                      <a:pt x="381" y="0"/>
                    </a:cubicBezTo>
                    <a:cubicBezTo>
                      <a:pt x="619" y="3753"/>
                      <a:pt x="486" y="7515"/>
                      <a:pt x="0" y="11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8" name="任意多边形: 形状 1217">
                <a:extLst>
                  <a:ext uri="{FF2B5EF4-FFF2-40B4-BE49-F238E27FC236}">
                    <a16:creationId xmlns:a16="http://schemas.microsoft.com/office/drawing/2014/main" id="{B3FD4504-5FE5-87EA-0600-10504C0F07E3}"/>
                  </a:ext>
                </a:extLst>
              </p:cNvPr>
              <p:cNvSpPr/>
              <p:nvPr/>
            </p:nvSpPr>
            <p:spPr>
              <a:xfrm>
                <a:off x="8207556" y="2827571"/>
                <a:ext cx="761" cy="5143"/>
              </a:xfrm>
              <a:custGeom>
                <a:avLst/>
                <a:gdLst>
                  <a:gd name="connsiteX0" fmla="*/ 0 w 761"/>
                  <a:gd name="connsiteY0" fmla="*/ 0 h 5143"/>
                  <a:gd name="connsiteX1" fmla="*/ 762 w 761"/>
                  <a:gd name="connsiteY1" fmla="*/ 5143 h 5143"/>
                  <a:gd name="connsiteX2" fmla="*/ 0 w 761"/>
                  <a:gd name="connsiteY2" fmla="*/ 0 h 5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5143">
                    <a:moveTo>
                      <a:pt x="0" y="0"/>
                    </a:moveTo>
                    <a:cubicBezTo>
                      <a:pt x="0" y="1619"/>
                      <a:pt x="476" y="3334"/>
                      <a:pt x="762" y="5143"/>
                    </a:cubicBezTo>
                    <a:cubicBezTo>
                      <a:pt x="600" y="3419"/>
                      <a:pt x="343" y="16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9" name="任意多边形: 形状 1218">
                <a:extLst>
                  <a:ext uri="{FF2B5EF4-FFF2-40B4-BE49-F238E27FC236}">
                    <a16:creationId xmlns:a16="http://schemas.microsoft.com/office/drawing/2014/main" id="{F79129CC-0EAC-3405-6A82-AA89C74765F4}"/>
                  </a:ext>
                </a:extLst>
              </p:cNvPr>
              <p:cNvSpPr/>
              <p:nvPr/>
            </p:nvSpPr>
            <p:spPr>
              <a:xfrm>
                <a:off x="8206412" y="2862623"/>
                <a:ext cx="859" cy="4572"/>
              </a:xfrm>
              <a:custGeom>
                <a:avLst/>
                <a:gdLst>
                  <a:gd name="connsiteX0" fmla="*/ 0 w 859"/>
                  <a:gd name="connsiteY0" fmla="*/ 4572 h 4572"/>
                  <a:gd name="connsiteX1" fmla="*/ 857 w 859"/>
                  <a:gd name="connsiteY1" fmla="*/ 0 h 4572"/>
                  <a:gd name="connsiteX2" fmla="*/ 0 w 859"/>
                  <a:gd name="connsiteY2" fmla="*/ 2286 h 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9" h="4572">
                    <a:moveTo>
                      <a:pt x="0" y="4572"/>
                    </a:moveTo>
                    <a:cubicBezTo>
                      <a:pt x="591" y="3124"/>
                      <a:pt x="886" y="1562"/>
                      <a:pt x="857" y="0"/>
                    </a:cubicBezTo>
                    <a:lnTo>
                      <a:pt x="0" y="2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0" name="任意多边形: 形状 1219">
                <a:extLst>
                  <a:ext uri="{FF2B5EF4-FFF2-40B4-BE49-F238E27FC236}">
                    <a16:creationId xmlns:a16="http://schemas.microsoft.com/office/drawing/2014/main" id="{5F0C204C-00BF-ACEF-0513-327CD1A5C0AB}"/>
                  </a:ext>
                </a:extLst>
              </p:cNvPr>
              <p:cNvSpPr/>
              <p:nvPr/>
            </p:nvSpPr>
            <p:spPr>
              <a:xfrm>
                <a:off x="8206412" y="286500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1" name="任意多边形: 形状 1220">
                <a:extLst>
                  <a:ext uri="{FF2B5EF4-FFF2-40B4-BE49-F238E27FC236}">
                    <a16:creationId xmlns:a16="http://schemas.microsoft.com/office/drawing/2014/main" id="{180DD4EB-1C24-B1BC-D02C-11270032CD0A}"/>
                  </a:ext>
                </a:extLst>
              </p:cNvPr>
              <p:cNvSpPr/>
              <p:nvPr/>
            </p:nvSpPr>
            <p:spPr>
              <a:xfrm>
                <a:off x="8206334" y="2867195"/>
                <a:ext cx="78" cy="571"/>
              </a:xfrm>
              <a:custGeom>
                <a:avLst/>
                <a:gdLst>
                  <a:gd name="connsiteX0" fmla="*/ 79 w 78"/>
                  <a:gd name="connsiteY0" fmla="*/ 571 h 571"/>
                  <a:gd name="connsiteX1" fmla="*/ 79 w 78"/>
                  <a:gd name="connsiteY1" fmla="*/ 0 h 571"/>
                  <a:gd name="connsiteX2" fmla="*/ 79 w 78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571">
                    <a:moveTo>
                      <a:pt x="79" y="571"/>
                    </a:moveTo>
                    <a:lnTo>
                      <a:pt x="79" y="0"/>
                    </a:lnTo>
                    <a:cubicBezTo>
                      <a:pt x="-26" y="181"/>
                      <a:pt x="-26" y="391"/>
                      <a:pt x="79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2" name="任意多边形: 形状 1221">
                <a:extLst>
                  <a:ext uri="{FF2B5EF4-FFF2-40B4-BE49-F238E27FC236}">
                    <a16:creationId xmlns:a16="http://schemas.microsoft.com/office/drawing/2014/main" id="{8911FF14-96D1-F2C0-6F54-2EDF0C15856E}"/>
                  </a:ext>
                </a:extLst>
              </p:cNvPr>
              <p:cNvSpPr/>
              <p:nvPr/>
            </p:nvSpPr>
            <p:spPr>
              <a:xfrm>
                <a:off x="8203460" y="2885735"/>
                <a:ext cx="1809" cy="6510"/>
              </a:xfrm>
              <a:custGeom>
                <a:avLst/>
                <a:gdLst>
                  <a:gd name="connsiteX0" fmla="*/ 1810 w 1809"/>
                  <a:gd name="connsiteY0" fmla="*/ 6511 h 6510"/>
                  <a:gd name="connsiteX1" fmla="*/ 0 w 1809"/>
                  <a:gd name="connsiteY1" fmla="*/ 2891 h 6510"/>
                  <a:gd name="connsiteX2" fmla="*/ 1810 w 1809"/>
                  <a:gd name="connsiteY2" fmla="*/ 6511 h 6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6510">
                    <a:moveTo>
                      <a:pt x="1810" y="6511"/>
                    </a:moveTo>
                    <a:cubicBezTo>
                      <a:pt x="1333" y="3082"/>
                      <a:pt x="762" y="-3967"/>
                      <a:pt x="0" y="2891"/>
                    </a:cubicBezTo>
                    <a:cubicBezTo>
                      <a:pt x="1048" y="5273"/>
                      <a:pt x="1048" y="1367"/>
                      <a:pt x="1810" y="6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3" name="任意多边形: 形状 1222">
                <a:extLst>
                  <a:ext uri="{FF2B5EF4-FFF2-40B4-BE49-F238E27FC236}">
                    <a16:creationId xmlns:a16="http://schemas.microsoft.com/office/drawing/2014/main" id="{53860AC5-0BE5-B044-3744-84A0AC217D82}"/>
                  </a:ext>
                </a:extLst>
              </p:cNvPr>
              <p:cNvSpPr/>
              <p:nvPr/>
            </p:nvSpPr>
            <p:spPr>
              <a:xfrm>
                <a:off x="8205270" y="2870624"/>
                <a:ext cx="762" cy="6095"/>
              </a:xfrm>
              <a:custGeom>
                <a:avLst/>
                <a:gdLst>
                  <a:gd name="connsiteX0" fmla="*/ 0 w 762"/>
                  <a:gd name="connsiteY0" fmla="*/ 0 h 6095"/>
                  <a:gd name="connsiteX1" fmla="*/ 0 w 762"/>
                  <a:gd name="connsiteY1" fmla="*/ 6096 h 6095"/>
                  <a:gd name="connsiteX2" fmla="*/ 762 w 762"/>
                  <a:gd name="connsiteY2" fmla="*/ 6096 h 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6095">
                    <a:moveTo>
                      <a:pt x="0" y="0"/>
                    </a:moveTo>
                    <a:lnTo>
                      <a:pt x="0" y="6096"/>
                    </a:lnTo>
                    <a:cubicBezTo>
                      <a:pt x="0" y="6096"/>
                      <a:pt x="571" y="4858"/>
                      <a:pt x="762" y="6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4" name="任意多边形: 形状 1223">
                <a:extLst>
                  <a:ext uri="{FF2B5EF4-FFF2-40B4-BE49-F238E27FC236}">
                    <a16:creationId xmlns:a16="http://schemas.microsoft.com/office/drawing/2014/main" id="{64AD92FC-B5BD-F399-A627-7340FCEAE8F3}"/>
                  </a:ext>
                </a:extLst>
              </p:cNvPr>
              <p:cNvSpPr/>
              <p:nvPr/>
            </p:nvSpPr>
            <p:spPr>
              <a:xfrm>
                <a:off x="8204984" y="2867576"/>
                <a:ext cx="380" cy="3048"/>
              </a:xfrm>
              <a:custGeom>
                <a:avLst/>
                <a:gdLst>
                  <a:gd name="connsiteX0" fmla="*/ 0 w 380"/>
                  <a:gd name="connsiteY0" fmla="*/ 0 h 3048"/>
                  <a:gd name="connsiteX1" fmla="*/ 286 w 380"/>
                  <a:gd name="connsiteY1" fmla="*/ 3048 h 3048"/>
                  <a:gd name="connsiteX2" fmla="*/ 381 w 380"/>
                  <a:gd name="connsiteY2" fmla="*/ 762 h 3048"/>
                  <a:gd name="connsiteX3" fmla="*/ 0 w 380"/>
                  <a:gd name="connsiteY3" fmla="*/ 0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3048">
                    <a:moveTo>
                      <a:pt x="0" y="0"/>
                    </a:moveTo>
                    <a:lnTo>
                      <a:pt x="286" y="3048"/>
                    </a:lnTo>
                    <a:lnTo>
                      <a:pt x="381" y="7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5" name="任意多边形: 形状 1224">
                <a:extLst>
                  <a:ext uri="{FF2B5EF4-FFF2-40B4-BE49-F238E27FC236}">
                    <a16:creationId xmlns:a16="http://schemas.microsoft.com/office/drawing/2014/main" id="{865AFAA9-F6B8-BCEB-7BEC-3AA71ABC6015}"/>
                  </a:ext>
                </a:extLst>
              </p:cNvPr>
              <p:cNvSpPr/>
              <p:nvPr/>
            </p:nvSpPr>
            <p:spPr>
              <a:xfrm>
                <a:off x="8206506" y="2829285"/>
                <a:ext cx="202" cy="11474"/>
              </a:xfrm>
              <a:custGeom>
                <a:avLst/>
                <a:gdLst>
                  <a:gd name="connsiteX0" fmla="*/ 192 w 202"/>
                  <a:gd name="connsiteY0" fmla="*/ 8858 h 11474"/>
                  <a:gd name="connsiteX1" fmla="*/ 192 w 202"/>
                  <a:gd name="connsiteY1" fmla="*/ 0 h 11474"/>
                  <a:gd name="connsiteX2" fmla="*/ 192 w 202"/>
                  <a:gd name="connsiteY2" fmla="*/ 10573 h 11474"/>
                  <a:gd name="connsiteX3" fmla="*/ 192 w 202"/>
                  <a:gd name="connsiteY3" fmla="*/ 8858 h 11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" h="11474">
                    <a:moveTo>
                      <a:pt x="192" y="8858"/>
                    </a:moveTo>
                    <a:cubicBezTo>
                      <a:pt x="30" y="5906"/>
                      <a:pt x="30" y="2953"/>
                      <a:pt x="192" y="0"/>
                    </a:cubicBezTo>
                    <a:cubicBezTo>
                      <a:pt x="192" y="3524"/>
                      <a:pt x="192" y="7144"/>
                      <a:pt x="192" y="10573"/>
                    </a:cubicBezTo>
                    <a:cubicBezTo>
                      <a:pt x="-284" y="11525"/>
                      <a:pt x="287" y="12573"/>
                      <a:pt x="192" y="8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6" name="任意多边形: 形状 1225">
                <a:extLst>
                  <a:ext uri="{FF2B5EF4-FFF2-40B4-BE49-F238E27FC236}">
                    <a16:creationId xmlns:a16="http://schemas.microsoft.com/office/drawing/2014/main" id="{E9AF1CA0-78F2-E24A-F493-440E6AEFCF61}"/>
                  </a:ext>
                </a:extLst>
              </p:cNvPr>
              <p:cNvSpPr/>
              <p:nvPr/>
            </p:nvSpPr>
            <p:spPr>
              <a:xfrm>
                <a:off x="8206423" y="2850336"/>
                <a:ext cx="84" cy="857"/>
              </a:xfrm>
              <a:custGeom>
                <a:avLst/>
                <a:gdLst>
                  <a:gd name="connsiteX0" fmla="*/ 85 w 84"/>
                  <a:gd name="connsiteY0" fmla="*/ 857 h 857"/>
                  <a:gd name="connsiteX1" fmla="*/ 85 w 84"/>
                  <a:gd name="connsiteY1" fmla="*/ 0 h 857"/>
                  <a:gd name="connsiteX2" fmla="*/ 85 w 84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57">
                    <a:moveTo>
                      <a:pt x="85" y="857"/>
                    </a:moveTo>
                    <a:lnTo>
                      <a:pt x="85" y="0"/>
                    </a:lnTo>
                    <a:cubicBezTo>
                      <a:pt x="85" y="0"/>
                      <a:pt x="-106" y="857"/>
                      <a:pt x="85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7" name="任意多边形: 形状 1226">
                <a:extLst>
                  <a:ext uri="{FF2B5EF4-FFF2-40B4-BE49-F238E27FC236}">
                    <a16:creationId xmlns:a16="http://schemas.microsoft.com/office/drawing/2014/main" id="{A16630DC-F2E1-3253-0363-BB0F473682C2}"/>
                  </a:ext>
                </a:extLst>
              </p:cNvPr>
              <p:cNvSpPr/>
              <p:nvPr/>
            </p:nvSpPr>
            <p:spPr>
              <a:xfrm>
                <a:off x="8206032" y="2796995"/>
                <a:ext cx="190" cy="666"/>
              </a:xfrm>
              <a:custGeom>
                <a:avLst/>
                <a:gdLst>
                  <a:gd name="connsiteX0" fmla="*/ 190 w 190"/>
                  <a:gd name="connsiteY0" fmla="*/ 0 h 666"/>
                  <a:gd name="connsiteX1" fmla="*/ 0 w 190"/>
                  <a:gd name="connsiteY1" fmla="*/ 572 h 666"/>
                  <a:gd name="connsiteX2" fmla="*/ 190 w 190"/>
                  <a:gd name="connsiteY2" fmla="*/ 667 h 666"/>
                  <a:gd name="connsiteX3" fmla="*/ 190 w 190"/>
                  <a:gd name="connsiteY3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" h="666">
                    <a:moveTo>
                      <a:pt x="190" y="0"/>
                    </a:moveTo>
                    <a:lnTo>
                      <a:pt x="0" y="572"/>
                    </a:lnTo>
                    <a:lnTo>
                      <a:pt x="190" y="667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8" name="任意多边形: 形状 1227">
                <a:extLst>
                  <a:ext uri="{FF2B5EF4-FFF2-40B4-BE49-F238E27FC236}">
                    <a16:creationId xmlns:a16="http://schemas.microsoft.com/office/drawing/2014/main" id="{9027DD30-C9F3-3520-B615-5FA039F3B68E}"/>
                  </a:ext>
                </a:extLst>
              </p:cNvPr>
              <p:cNvSpPr/>
              <p:nvPr/>
            </p:nvSpPr>
            <p:spPr>
              <a:xfrm>
                <a:off x="8205634" y="2839834"/>
                <a:ext cx="207" cy="6691"/>
              </a:xfrm>
              <a:custGeom>
                <a:avLst/>
                <a:gdLst>
                  <a:gd name="connsiteX0" fmla="*/ 207 w 207"/>
                  <a:gd name="connsiteY0" fmla="*/ 976 h 6691"/>
                  <a:gd name="connsiteX1" fmla="*/ 207 w 207"/>
                  <a:gd name="connsiteY1" fmla="*/ 6691 h 6691"/>
                  <a:gd name="connsiteX2" fmla="*/ 207 w 207"/>
                  <a:gd name="connsiteY2" fmla="*/ 405 h 6691"/>
                  <a:gd name="connsiteX3" fmla="*/ 207 w 207"/>
                  <a:gd name="connsiteY3" fmla="*/ 976 h 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" h="6691">
                    <a:moveTo>
                      <a:pt x="207" y="976"/>
                    </a:moveTo>
                    <a:cubicBezTo>
                      <a:pt x="-69" y="2872"/>
                      <a:pt x="-69" y="4796"/>
                      <a:pt x="207" y="6691"/>
                    </a:cubicBezTo>
                    <a:cubicBezTo>
                      <a:pt x="207" y="4691"/>
                      <a:pt x="207" y="2691"/>
                      <a:pt x="207" y="405"/>
                    </a:cubicBezTo>
                    <a:cubicBezTo>
                      <a:pt x="207" y="-167"/>
                      <a:pt x="112" y="-262"/>
                      <a:pt x="207" y="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9" name="任意多边形: 形状 1228">
                <a:extLst>
                  <a:ext uri="{FF2B5EF4-FFF2-40B4-BE49-F238E27FC236}">
                    <a16:creationId xmlns:a16="http://schemas.microsoft.com/office/drawing/2014/main" id="{CE9C753E-4FC2-1630-97AA-C3830D014822}"/>
                  </a:ext>
                </a:extLst>
              </p:cNvPr>
              <p:cNvSpPr/>
              <p:nvPr/>
            </p:nvSpPr>
            <p:spPr>
              <a:xfrm>
                <a:off x="8206698" y="2818617"/>
                <a:ext cx="481" cy="4571"/>
              </a:xfrm>
              <a:custGeom>
                <a:avLst/>
                <a:gdLst>
                  <a:gd name="connsiteX0" fmla="*/ 476 w 481"/>
                  <a:gd name="connsiteY0" fmla="*/ 0 h 4571"/>
                  <a:gd name="connsiteX1" fmla="*/ 0 w 481"/>
                  <a:gd name="connsiteY1" fmla="*/ 4572 h 4571"/>
                  <a:gd name="connsiteX2" fmla="*/ 476 w 481"/>
                  <a:gd name="connsiteY2" fmla="*/ 0 h 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1" h="4571">
                    <a:moveTo>
                      <a:pt x="476" y="0"/>
                    </a:moveTo>
                    <a:cubicBezTo>
                      <a:pt x="476" y="1429"/>
                      <a:pt x="476" y="2953"/>
                      <a:pt x="0" y="4572"/>
                    </a:cubicBezTo>
                    <a:cubicBezTo>
                      <a:pt x="352" y="3077"/>
                      <a:pt x="514" y="1533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0" name="任意多边形: 形状 1229">
                <a:extLst>
                  <a:ext uri="{FF2B5EF4-FFF2-40B4-BE49-F238E27FC236}">
                    <a16:creationId xmlns:a16="http://schemas.microsoft.com/office/drawing/2014/main" id="{12D0D78F-A6C7-A089-1C3D-CB087BE97C03}"/>
                  </a:ext>
                </a:extLst>
              </p:cNvPr>
              <p:cNvSpPr/>
              <p:nvPr/>
            </p:nvSpPr>
            <p:spPr>
              <a:xfrm>
                <a:off x="8206698" y="2849346"/>
                <a:ext cx="110" cy="322"/>
              </a:xfrm>
              <a:custGeom>
                <a:avLst/>
                <a:gdLst>
                  <a:gd name="connsiteX0" fmla="*/ 0 w 110"/>
                  <a:gd name="connsiteY0" fmla="*/ 322 h 322"/>
                  <a:gd name="connsiteX1" fmla="*/ 0 w 110"/>
                  <a:gd name="connsiteY1" fmla="*/ 322 h 322"/>
                  <a:gd name="connsiteX2" fmla="*/ 0 w 110"/>
                  <a:gd name="connsiteY2" fmla="*/ 322 h 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" h="322">
                    <a:moveTo>
                      <a:pt x="0" y="322"/>
                    </a:moveTo>
                    <a:lnTo>
                      <a:pt x="0" y="322"/>
                    </a:lnTo>
                    <a:cubicBezTo>
                      <a:pt x="191" y="-154"/>
                      <a:pt x="95" y="-59"/>
                      <a:pt x="0" y="3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1" name="任意多边形: 形状 1230">
                <a:extLst>
                  <a:ext uri="{FF2B5EF4-FFF2-40B4-BE49-F238E27FC236}">
                    <a16:creationId xmlns:a16="http://schemas.microsoft.com/office/drawing/2014/main" id="{B0184ACA-A558-FC2F-EDAD-35FBE0496F6A}"/>
                  </a:ext>
                </a:extLst>
              </p:cNvPr>
              <p:cNvSpPr/>
              <p:nvPr/>
            </p:nvSpPr>
            <p:spPr>
              <a:xfrm>
                <a:off x="8206127" y="2846144"/>
                <a:ext cx="571" cy="4476"/>
              </a:xfrm>
              <a:custGeom>
                <a:avLst/>
                <a:gdLst>
                  <a:gd name="connsiteX0" fmla="*/ 571 w 571"/>
                  <a:gd name="connsiteY0" fmla="*/ 3524 h 4476"/>
                  <a:gd name="connsiteX1" fmla="*/ 0 w 571"/>
                  <a:gd name="connsiteY1" fmla="*/ 0 h 4476"/>
                  <a:gd name="connsiteX2" fmla="*/ 0 w 571"/>
                  <a:gd name="connsiteY2" fmla="*/ 4477 h 4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4476">
                    <a:moveTo>
                      <a:pt x="571" y="3524"/>
                    </a:moveTo>
                    <a:cubicBezTo>
                      <a:pt x="571" y="2191"/>
                      <a:pt x="571" y="1143"/>
                      <a:pt x="0" y="0"/>
                    </a:cubicBezTo>
                    <a:cubicBezTo>
                      <a:pt x="0" y="1619"/>
                      <a:pt x="0" y="3143"/>
                      <a:pt x="0" y="4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2" name="任意多边形: 形状 1231">
                <a:extLst>
                  <a:ext uri="{FF2B5EF4-FFF2-40B4-BE49-F238E27FC236}">
                    <a16:creationId xmlns:a16="http://schemas.microsoft.com/office/drawing/2014/main" id="{C8D68DB7-DD3D-0341-A633-F7CBA54AD584}"/>
                  </a:ext>
                </a:extLst>
              </p:cNvPr>
              <p:cNvSpPr/>
              <p:nvPr/>
            </p:nvSpPr>
            <p:spPr>
              <a:xfrm>
                <a:off x="8200412" y="2780461"/>
                <a:ext cx="5619" cy="23140"/>
              </a:xfrm>
              <a:custGeom>
                <a:avLst/>
                <a:gdLst>
                  <a:gd name="connsiteX0" fmla="*/ 0 w 5619"/>
                  <a:gd name="connsiteY0" fmla="*/ 6723 h 23140"/>
                  <a:gd name="connsiteX1" fmla="*/ 667 w 5619"/>
                  <a:gd name="connsiteY1" fmla="*/ 20153 h 23140"/>
                  <a:gd name="connsiteX2" fmla="*/ 5620 w 5619"/>
                  <a:gd name="connsiteY2" fmla="*/ 17010 h 23140"/>
                  <a:gd name="connsiteX3" fmla="*/ 4477 w 5619"/>
                  <a:gd name="connsiteY3" fmla="*/ 10819 h 23140"/>
                  <a:gd name="connsiteX4" fmla="*/ 2572 w 5619"/>
                  <a:gd name="connsiteY4" fmla="*/ 19106 h 23140"/>
                  <a:gd name="connsiteX5" fmla="*/ 3334 w 5619"/>
                  <a:gd name="connsiteY5" fmla="*/ 8628 h 23140"/>
                  <a:gd name="connsiteX6" fmla="*/ 286 w 5619"/>
                  <a:gd name="connsiteY6" fmla="*/ 151 h 23140"/>
                  <a:gd name="connsiteX7" fmla="*/ 857 w 5619"/>
                  <a:gd name="connsiteY7" fmla="*/ 7199 h 23140"/>
                  <a:gd name="connsiteX8" fmla="*/ 0 w 5619"/>
                  <a:gd name="connsiteY8" fmla="*/ 6723 h 2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9" h="23140">
                    <a:moveTo>
                      <a:pt x="0" y="6723"/>
                    </a:moveTo>
                    <a:cubicBezTo>
                      <a:pt x="1362" y="11067"/>
                      <a:pt x="1591" y="15696"/>
                      <a:pt x="667" y="20153"/>
                    </a:cubicBezTo>
                    <a:cubicBezTo>
                      <a:pt x="1333" y="26059"/>
                      <a:pt x="4096" y="22249"/>
                      <a:pt x="5620" y="17010"/>
                    </a:cubicBezTo>
                    <a:cubicBezTo>
                      <a:pt x="5620" y="17010"/>
                      <a:pt x="4953" y="17010"/>
                      <a:pt x="4477" y="10819"/>
                    </a:cubicBezTo>
                    <a:cubicBezTo>
                      <a:pt x="4477" y="12915"/>
                      <a:pt x="3429" y="24249"/>
                      <a:pt x="2572" y="19106"/>
                    </a:cubicBezTo>
                    <a:cubicBezTo>
                      <a:pt x="2248" y="15591"/>
                      <a:pt x="2505" y="12057"/>
                      <a:pt x="3334" y="8628"/>
                    </a:cubicBezTo>
                    <a:cubicBezTo>
                      <a:pt x="2286" y="11962"/>
                      <a:pt x="1810" y="-1563"/>
                      <a:pt x="286" y="151"/>
                    </a:cubicBezTo>
                    <a:lnTo>
                      <a:pt x="857" y="7199"/>
                    </a:lnTo>
                    <a:cubicBezTo>
                      <a:pt x="857" y="7199"/>
                      <a:pt x="190" y="4818"/>
                      <a:pt x="0" y="67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3" name="任意多边形: 形状 1232">
                <a:extLst>
                  <a:ext uri="{FF2B5EF4-FFF2-40B4-BE49-F238E27FC236}">
                    <a16:creationId xmlns:a16="http://schemas.microsoft.com/office/drawing/2014/main" id="{A2688060-7573-8436-AB4E-6411077E8B68}"/>
                  </a:ext>
                </a:extLst>
              </p:cNvPr>
              <p:cNvSpPr/>
              <p:nvPr/>
            </p:nvSpPr>
            <p:spPr>
              <a:xfrm>
                <a:off x="8206032" y="2797662"/>
                <a:ext cx="1142" cy="13906"/>
              </a:xfrm>
              <a:custGeom>
                <a:avLst/>
                <a:gdLst>
                  <a:gd name="connsiteX0" fmla="*/ 0 w 1142"/>
                  <a:gd name="connsiteY0" fmla="*/ 11430 h 13906"/>
                  <a:gd name="connsiteX1" fmla="*/ 0 w 1142"/>
                  <a:gd name="connsiteY1" fmla="*/ 13906 h 13906"/>
                  <a:gd name="connsiteX2" fmla="*/ 1143 w 1142"/>
                  <a:gd name="connsiteY2" fmla="*/ 5239 h 13906"/>
                  <a:gd name="connsiteX3" fmla="*/ 95 w 1142"/>
                  <a:gd name="connsiteY3" fmla="*/ 0 h 13906"/>
                  <a:gd name="connsiteX4" fmla="*/ 95 w 1142"/>
                  <a:gd name="connsiteY4" fmla="*/ 11430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" h="13906">
                    <a:moveTo>
                      <a:pt x="0" y="11430"/>
                    </a:moveTo>
                    <a:lnTo>
                      <a:pt x="0" y="13906"/>
                    </a:lnTo>
                    <a:cubicBezTo>
                      <a:pt x="162" y="10992"/>
                      <a:pt x="543" y="8096"/>
                      <a:pt x="1143" y="5239"/>
                    </a:cubicBezTo>
                    <a:cubicBezTo>
                      <a:pt x="1143" y="1143"/>
                      <a:pt x="381" y="286"/>
                      <a:pt x="95" y="0"/>
                    </a:cubicBezTo>
                    <a:lnTo>
                      <a:pt x="95" y="1143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4" name="任意多边形: 形状 1233">
                <a:extLst>
                  <a:ext uri="{FF2B5EF4-FFF2-40B4-BE49-F238E27FC236}">
                    <a16:creationId xmlns:a16="http://schemas.microsoft.com/office/drawing/2014/main" id="{86B4122D-2396-0E89-B0C9-4A4B07E3CAA1}"/>
                  </a:ext>
                </a:extLst>
              </p:cNvPr>
              <p:cNvSpPr/>
              <p:nvPr/>
            </p:nvSpPr>
            <p:spPr>
              <a:xfrm>
                <a:off x="8203841" y="2811283"/>
                <a:ext cx="2286" cy="18002"/>
              </a:xfrm>
              <a:custGeom>
                <a:avLst/>
                <a:gdLst>
                  <a:gd name="connsiteX0" fmla="*/ 2286 w 2286"/>
                  <a:gd name="connsiteY0" fmla="*/ 11525 h 18002"/>
                  <a:gd name="connsiteX1" fmla="*/ 0 w 2286"/>
                  <a:gd name="connsiteY1" fmla="*/ 7239 h 18002"/>
                  <a:gd name="connsiteX2" fmla="*/ 1143 w 2286"/>
                  <a:gd name="connsiteY2" fmla="*/ 16764 h 18002"/>
                  <a:gd name="connsiteX3" fmla="*/ 2191 w 2286"/>
                  <a:gd name="connsiteY3" fmla="*/ 11621 h 18002"/>
                  <a:gd name="connsiteX4" fmla="*/ 2191 w 2286"/>
                  <a:gd name="connsiteY4" fmla="*/ 18002 h 18002"/>
                  <a:gd name="connsiteX5" fmla="*/ 2191 w 2286"/>
                  <a:gd name="connsiteY5" fmla="*/ 11906 h 18002"/>
                  <a:gd name="connsiteX6" fmla="*/ 2191 w 2286"/>
                  <a:gd name="connsiteY6" fmla="*/ 11906 h 18002"/>
                  <a:gd name="connsiteX7" fmla="*/ 2191 w 2286"/>
                  <a:gd name="connsiteY7" fmla="*/ 11906 h 18002"/>
                  <a:gd name="connsiteX8" fmla="*/ 2191 w 2286"/>
                  <a:gd name="connsiteY8" fmla="*/ 11906 h 18002"/>
                  <a:gd name="connsiteX9" fmla="*/ 2191 w 2286"/>
                  <a:gd name="connsiteY9" fmla="*/ 11906 h 18002"/>
                  <a:gd name="connsiteX10" fmla="*/ 2191 w 2286"/>
                  <a:gd name="connsiteY10" fmla="*/ 11906 h 18002"/>
                  <a:gd name="connsiteX11" fmla="*/ 2191 w 2286"/>
                  <a:gd name="connsiteY11" fmla="*/ 11906 h 18002"/>
                  <a:gd name="connsiteX12" fmla="*/ 2191 w 2286"/>
                  <a:gd name="connsiteY12" fmla="*/ 11906 h 18002"/>
                  <a:gd name="connsiteX13" fmla="*/ 2191 w 2286"/>
                  <a:gd name="connsiteY13" fmla="*/ 11906 h 18002"/>
                  <a:gd name="connsiteX14" fmla="*/ 1715 w 2286"/>
                  <a:gd name="connsiteY14" fmla="*/ 0 h 18002"/>
                  <a:gd name="connsiteX15" fmla="*/ 2286 w 2286"/>
                  <a:gd name="connsiteY15" fmla="*/ 11525 h 1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6" h="18002">
                    <a:moveTo>
                      <a:pt x="2286" y="11525"/>
                    </a:moveTo>
                    <a:cubicBezTo>
                      <a:pt x="1334" y="9525"/>
                      <a:pt x="953" y="3524"/>
                      <a:pt x="0" y="7239"/>
                    </a:cubicBezTo>
                    <a:cubicBezTo>
                      <a:pt x="0" y="10449"/>
                      <a:pt x="381" y="13649"/>
                      <a:pt x="1143" y="16764"/>
                    </a:cubicBezTo>
                    <a:cubicBezTo>
                      <a:pt x="1143" y="4953"/>
                      <a:pt x="1143" y="20193"/>
                      <a:pt x="2191" y="11621"/>
                    </a:cubicBezTo>
                    <a:cubicBezTo>
                      <a:pt x="2191" y="13907"/>
                      <a:pt x="2191" y="16002"/>
                      <a:pt x="2191" y="18002"/>
                    </a:cubicBezTo>
                    <a:lnTo>
                      <a:pt x="2191" y="11906"/>
                    </a:lnTo>
                    <a:lnTo>
                      <a:pt x="2191" y="11906"/>
                    </a:lnTo>
                    <a:lnTo>
                      <a:pt x="2191" y="11906"/>
                    </a:lnTo>
                    <a:cubicBezTo>
                      <a:pt x="2191" y="11906"/>
                      <a:pt x="2191" y="12573"/>
                      <a:pt x="2191" y="11906"/>
                    </a:cubicBezTo>
                    <a:lnTo>
                      <a:pt x="2191" y="11906"/>
                    </a:lnTo>
                    <a:cubicBezTo>
                      <a:pt x="2191" y="11906"/>
                      <a:pt x="2191" y="11906"/>
                      <a:pt x="2191" y="11906"/>
                    </a:cubicBezTo>
                    <a:cubicBezTo>
                      <a:pt x="2191" y="8477"/>
                      <a:pt x="2191" y="11335"/>
                      <a:pt x="2191" y="11906"/>
                    </a:cubicBezTo>
                    <a:lnTo>
                      <a:pt x="2191" y="11906"/>
                    </a:lnTo>
                    <a:lnTo>
                      <a:pt x="2191" y="11906"/>
                    </a:lnTo>
                    <a:lnTo>
                      <a:pt x="1715" y="0"/>
                    </a:lnTo>
                    <a:cubicBezTo>
                      <a:pt x="2096" y="2762"/>
                      <a:pt x="2191" y="5906"/>
                      <a:pt x="2286" y="11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5" name="任意多边形: 形状 1234">
                <a:extLst>
                  <a:ext uri="{FF2B5EF4-FFF2-40B4-BE49-F238E27FC236}">
                    <a16:creationId xmlns:a16="http://schemas.microsoft.com/office/drawing/2014/main" id="{09628AD1-EA16-BFBB-6CEC-04FE8F2EF751}"/>
                  </a:ext>
                </a:extLst>
              </p:cNvPr>
              <p:cNvSpPr/>
              <p:nvPr/>
            </p:nvSpPr>
            <p:spPr>
              <a:xfrm>
                <a:off x="8201459" y="2881609"/>
                <a:ext cx="42" cy="635"/>
              </a:xfrm>
              <a:custGeom>
                <a:avLst/>
                <a:gdLst>
                  <a:gd name="connsiteX0" fmla="*/ 0 w 42"/>
                  <a:gd name="connsiteY0" fmla="*/ 635 h 635"/>
                  <a:gd name="connsiteX1" fmla="*/ 0 w 42"/>
                  <a:gd name="connsiteY1" fmla="*/ 635 h 635"/>
                  <a:gd name="connsiteX2" fmla="*/ 0 w 42"/>
                  <a:gd name="connsiteY2" fmla="*/ 635 h 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635">
                    <a:moveTo>
                      <a:pt x="0" y="635"/>
                    </a:moveTo>
                    <a:cubicBezTo>
                      <a:pt x="0" y="635"/>
                      <a:pt x="0" y="635"/>
                      <a:pt x="0" y="635"/>
                    </a:cubicBezTo>
                    <a:cubicBezTo>
                      <a:pt x="0" y="635"/>
                      <a:pt x="95" y="-794"/>
                      <a:pt x="0" y="6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6" name="任意多边形: 形状 1235">
                <a:extLst>
                  <a:ext uri="{FF2B5EF4-FFF2-40B4-BE49-F238E27FC236}">
                    <a16:creationId xmlns:a16="http://schemas.microsoft.com/office/drawing/2014/main" id="{E973A27C-B43E-E38F-3C78-E77C6CC297A9}"/>
                  </a:ext>
                </a:extLst>
              </p:cNvPr>
              <p:cNvSpPr/>
              <p:nvPr/>
            </p:nvSpPr>
            <p:spPr>
              <a:xfrm>
                <a:off x="8201364" y="2871481"/>
                <a:ext cx="2666" cy="13500"/>
              </a:xfrm>
              <a:custGeom>
                <a:avLst/>
                <a:gdLst>
                  <a:gd name="connsiteX0" fmla="*/ 667 w 2666"/>
                  <a:gd name="connsiteY0" fmla="*/ 5905 h 13500"/>
                  <a:gd name="connsiteX1" fmla="*/ 667 w 2666"/>
                  <a:gd name="connsiteY1" fmla="*/ 10287 h 13500"/>
                  <a:gd name="connsiteX2" fmla="*/ 0 w 2666"/>
                  <a:gd name="connsiteY2" fmla="*/ 10287 h 13500"/>
                  <a:gd name="connsiteX3" fmla="*/ 1048 w 2666"/>
                  <a:gd name="connsiteY3" fmla="*/ 10954 h 13500"/>
                  <a:gd name="connsiteX4" fmla="*/ 1048 w 2666"/>
                  <a:gd name="connsiteY4" fmla="*/ 10096 h 13500"/>
                  <a:gd name="connsiteX5" fmla="*/ 2667 w 2666"/>
                  <a:gd name="connsiteY5" fmla="*/ 0 h 13500"/>
                  <a:gd name="connsiteX6" fmla="*/ 667 w 2666"/>
                  <a:gd name="connsiteY6" fmla="*/ 5905 h 1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" h="13500">
                    <a:moveTo>
                      <a:pt x="667" y="5905"/>
                    </a:moveTo>
                    <a:cubicBezTo>
                      <a:pt x="914" y="7353"/>
                      <a:pt x="914" y="8839"/>
                      <a:pt x="667" y="10287"/>
                    </a:cubicBezTo>
                    <a:cubicBezTo>
                      <a:pt x="667" y="12668"/>
                      <a:pt x="667" y="10287"/>
                      <a:pt x="0" y="10287"/>
                    </a:cubicBezTo>
                    <a:cubicBezTo>
                      <a:pt x="0" y="12001"/>
                      <a:pt x="667" y="16192"/>
                      <a:pt x="1048" y="10954"/>
                    </a:cubicBezTo>
                    <a:lnTo>
                      <a:pt x="1048" y="10096"/>
                    </a:lnTo>
                    <a:cubicBezTo>
                      <a:pt x="1114" y="6667"/>
                      <a:pt x="1657" y="3277"/>
                      <a:pt x="2667" y="0"/>
                    </a:cubicBezTo>
                    <a:cubicBezTo>
                      <a:pt x="1696" y="1848"/>
                      <a:pt x="1019" y="3848"/>
                      <a:pt x="667" y="5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7" name="任意多边形: 形状 1236">
                <a:extLst>
                  <a:ext uri="{FF2B5EF4-FFF2-40B4-BE49-F238E27FC236}">
                    <a16:creationId xmlns:a16="http://schemas.microsoft.com/office/drawing/2014/main" id="{8B8DA3B0-CC2C-6603-7EE9-DE57174CC3D8}"/>
                  </a:ext>
                </a:extLst>
              </p:cNvPr>
              <p:cNvSpPr/>
              <p:nvPr/>
            </p:nvSpPr>
            <p:spPr>
              <a:xfrm>
                <a:off x="8202603" y="2840239"/>
                <a:ext cx="1238" cy="9525"/>
              </a:xfrm>
              <a:custGeom>
                <a:avLst/>
                <a:gdLst>
                  <a:gd name="connsiteX0" fmla="*/ 1238 w 1238"/>
                  <a:gd name="connsiteY0" fmla="*/ 9525 h 9525"/>
                  <a:gd name="connsiteX1" fmla="*/ 762 w 1238"/>
                  <a:gd name="connsiteY1" fmla="*/ 0 h 9525"/>
                  <a:gd name="connsiteX2" fmla="*/ 0 w 1238"/>
                  <a:gd name="connsiteY2" fmla="*/ 5048 h 9525"/>
                  <a:gd name="connsiteX3" fmla="*/ 0 w 1238"/>
                  <a:gd name="connsiteY3" fmla="*/ 5048 h 9525"/>
                  <a:gd name="connsiteX4" fmla="*/ 1238 w 1238"/>
                  <a:gd name="connsiteY4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9525">
                    <a:moveTo>
                      <a:pt x="1238" y="9525"/>
                    </a:moveTo>
                    <a:lnTo>
                      <a:pt x="762" y="0"/>
                    </a:lnTo>
                    <a:lnTo>
                      <a:pt x="0" y="5048"/>
                    </a:lnTo>
                    <a:lnTo>
                      <a:pt x="0" y="5048"/>
                    </a:lnTo>
                    <a:cubicBezTo>
                      <a:pt x="286" y="10096"/>
                      <a:pt x="857" y="8858"/>
                      <a:pt x="1238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8" name="任意多边形: 形状 1237">
                <a:extLst>
                  <a:ext uri="{FF2B5EF4-FFF2-40B4-BE49-F238E27FC236}">
                    <a16:creationId xmlns:a16="http://schemas.microsoft.com/office/drawing/2014/main" id="{75155F17-359A-64D8-F4A5-331520C5AA36}"/>
                  </a:ext>
                </a:extLst>
              </p:cNvPr>
              <p:cNvSpPr/>
              <p:nvPr/>
            </p:nvSpPr>
            <p:spPr>
              <a:xfrm>
                <a:off x="8206317" y="2791471"/>
                <a:ext cx="1333" cy="5714"/>
              </a:xfrm>
              <a:custGeom>
                <a:avLst/>
                <a:gdLst>
                  <a:gd name="connsiteX0" fmla="*/ 381 w 1333"/>
                  <a:gd name="connsiteY0" fmla="*/ 4381 h 5714"/>
                  <a:gd name="connsiteX1" fmla="*/ 1333 w 1333"/>
                  <a:gd name="connsiteY1" fmla="*/ 5715 h 5714"/>
                  <a:gd name="connsiteX2" fmla="*/ 0 w 1333"/>
                  <a:gd name="connsiteY2" fmla="*/ 0 h 5714"/>
                  <a:gd name="connsiteX3" fmla="*/ 381 w 1333"/>
                  <a:gd name="connsiteY3" fmla="*/ 4381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5714">
                    <a:moveTo>
                      <a:pt x="381" y="4381"/>
                    </a:moveTo>
                    <a:lnTo>
                      <a:pt x="1333" y="5715"/>
                    </a:lnTo>
                    <a:lnTo>
                      <a:pt x="0" y="0"/>
                    </a:lnTo>
                    <a:lnTo>
                      <a:pt x="381" y="4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9" name="任意多边形: 形状 1238">
                <a:extLst>
                  <a:ext uri="{FF2B5EF4-FFF2-40B4-BE49-F238E27FC236}">
                    <a16:creationId xmlns:a16="http://schemas.microsoft.com/office/drawing/2014/main" id="{C0431504-B90C-8B87-E9B6-7C06D75F0890}"/>
                  </a:ext>
                </a:extLst>
              </p:cNvPr>
              <p:cNvSpPr/>
              <p:nvPr/>
            </p:nvSpPr>
            <p:spPr>
              <a:xfrm>
                <a:off x="8206603" y="2780136"/>
                <a:ext cx="857" cy="3429"/>
              </a:xfrm>
              <a:custGeom>
                <a:avLst/>
                <a:gdLst>
                  <a:gd name="connsiteX0" fmla="*/ 0 w 857"/>
                  <a:gd name="connsiteY0" fmla="*/ 2953 h 3429"/>
                  <a:gd name="connsiteX1" fmla="*/ 857 w 857"/>
                  <a:gd name="connsiteY1" fmla="*/ 3429 h 3429"/>
                  <a:gd name="connsiteX2" fmla="*/ 286 w 857"/>
                  <a:gd name="connsiteY2" fmla="*/ 0 h 3429"/>
                  <a:gd name="connsiteX3" fmla="*/ 0 w 857"/>
                  <a:gd name="connsiteY3" fmla="*/ 2953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3429">
                    <a:moveTo>
                      <a:pt x="0" y="2953"/>
                    </a:moveTo>
                    <a:lnTo>
                      <a:pt x="857" y="3429"/>
                    </a:lnTo>
                    <a:lnTo>
                      <a:pt x="286" y="0"/>
                    </a:lnTo>
                    <a:lnTo>
                      <a:pt x="0" y="2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0" name="任意多边形: 形状 1239">
                <a:extLst>
                  <a:ext uri="{FF2B5EF4-FFF2-40B4-BE49-F238E27FC236}">
                    <a16:creationId xmlns:a16="http://schemas.microsoft.com/office/drawing/2014/main" id="{4DA05F88-2D0A-1620-FCCA-D90EF0912EC3}"/>
                  </a:ext>
                </a:extLst>
              </p:cNvPr>
              <p:cNvSpPr/>
              <p:nvPr/>
            </p:nvSpPr>
            <p:spPr>
              <a:xfrm>
                <a:off x="7792456" y="2755086"/>
                <a:ext cx="57" cy="2952"/>
              </a:xfrm>
              <a:custGeom>
                <a:avLst/>
                <a:gdLst>
                  <a:gd name="connsiteX0" fmla="*/ 0 w 57"/>
                  <a:gd name="connsiteY0" fmla="*/ 0 h 2952"/>
                  <a:gd name="connsiteX1" fmla="*/ 0 w 57"/>
                  <a:gd name="connsiteY1" fmla="*/ 2953 h 2952"/>
                  <a:gd name="connsiteX2" fmla="*/ 0 w 57"/>
                  <a:gd name="connsiteY2" fmla="*/ 0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" h="2952">
                    <a:moveTo>
                      <a:pt x="0" y="0"/>
                    </a:moveTo>
                    <a:lnTo>
                      <a:pt x="0" y="2953"/>
                    </a:lnTo>
                    <a:cubicBezTo>
                      <a:pt x="76" y="1972"/>
                      <a:pt x="76" y="9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1" name="任意多边形: 形状 1240">
                <a:extLst>
                  <a:ext uri="{FF2B5EF4-FFF2-40B4-BE49-F238E27FC236}">
                    <a16:creationId xmlns:a16="http://schemas.microsoft.com/office/drawing/2014/main" id="{7A2FB49F-D6A9-95A2-D970-2366CAAA7620}"/>
                  </a:ext>
                </a:extLst>
              </p:cNvPr>
              <p:cNvSpPr/>
              <p:nvPr/>
            </p:nvSpPr>
            <p:spPr>
              <a:xfrm>
                <a:off x="7792414" y="2733369"/>
                <a:ext cx="42" cy="1043"/>
              </a:xfrm>
              <a:custGeom>
                <a:avLst/>
                <a:gdLst>
                  <a:gd name="connsiteX0" fmla="*/ 42 w 42"/>
                  <a:gd name="connsiteY0" fmla="*/ 571 h 1043"/>
                  <a:gd name="connsiteX1" fmla="*/ 42 w 42"/>
                  <a:gd name="connsiteY1" fmla="*/ 0 h 1043"/>
                  <a:gd name="connsiteX2" fmla="*/ 42 w 42"/>
                  <a:gd name="connsiteY2" fmla="*/ 571 h 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043">
                    <a:moveTo>
                      <a:pt x="42" y="571"/>
                    </a:moveTo>
                    <a:lnTo>
                      <a:pt x="42" y="0"/>
                    </a:lnTo>
                    <a:cubicBezTo>
                      <a:pt x="-53" y="1048"/>
                      <a:pt x="42" y="1429"/>
                      <a:pt x="42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2" name="任意多边形: 形状 1241">
                <a:extLst>
                  <a:ext uri="{FF2B5EF4-FFF2-40B4-BE49-F238E27FC236}">
                    <a16:creationId xmlns:a16="http://schemas.microsoft.com/office/drawing/2014/main" id="{9581F281-DA79-77AE-F095-8A6060A6064C}"/>
                  </a:ext>
                </a:extLst>
              </p:cNvPr>
              <p:cNvSpPr/>
              <p:nvPr/>
            </p:nvSpPr>
            <p:spPr>
              <a:xfrm>
                <a:off x="8046740" y="2607388"/>
                <a:ext cx="8510" cy="1393"/>
              </a:xfrm>
              <a:custGeom>
                <a:avLst/>
                <a:gdLst>
                  <a:gd name="connsiteX0" fmla="*/ 8511 w 8510"/>
                  <a:gd name="connsiteY0" fmla="*/ 1393 h 1393"/>
                  <a:gd name="connsiteX1" fmla="*/ 34 w 8510"/>
                  <a:gd name="connsiteY1" fmla="*/ 346 h 1393"/>
                  <a:gd name="connsiteX2" fmla="*/ 1367 w 8510"/>
                  <a:gd name="connsiteY2" fmla="*/ 1203 h 1393"/>
                  <a:gd name="connsiteX3" fmla="*/ 8511 w 8510"/>
                  <a:gd name="connsiteY3" fmla="*/ 1393 h 1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0" h="1393">
                    <a:moveTo>
                      <a:pt x="8511" y="1393"/>
                    </a:moveTo>
                    <a:cubicBezTo>
                      <a:pt x="4225" y="631"/>
                      <a:pt x="-443" y="-607"/>
                      <a:pt x="34" y="346"/>
                    </a:cubicBezTo>
                    <a:lnTo>
                      <a:pt x="1367" y="1203"/>
                    </a:lnTo>
                    <a:cubicBezTo>
                      <a:pt x="3748" y="1108"/>
                      <a:pt x="6139" y="1174"/>
                      <a:pt x="8511" y="13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3" name="任意多边形: 形状 1242">
                <a:extLst>
                  <a:ext uri="{FF2B5EF4-FFF2-40B4-BE49-F238E27FC236}">
                    <a16:creationId xmlns:a16="http://schemas.microsoft.com/office/drawing/2014/main" id="{368B4F30-2627-D2BB-5E8C-E950708ABDBA}"/>
                  </a:ext>
                </a:extLst>
              </p:cNvPr>
              <p:cNvSpPr/>
              <p:nvPr/>
            </p:nvSpPr>
            <p:spPr>
              <a:xfrm>
                <a:off x="7839510" y="2613449"/>
                <a:ext cx="4095" cy="857"/>
              </a:xfrm>
              <a:custGeom>
                <a:avLst/>
                <a:gdLst>
                  <a:gd name="connsiteX0" fmla="*/ 0 w 4095"/>
                  <a:gd name="connsiteY0" fmla="*/ 857 h 857"/>
                  <a:gd name="connsiteX1" fmla="*/ 1238 w 4095"/>
                  <a:gd name="connsiteY1" fmla="*/ 857 h 857"/>
                  <a:gd name="connsiteX2" fmla="*/ 4096 w 4095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" h="857">
                    <a:moveTo>
                      <a:pt x="0" y="857"/>
                    </a:moveTo>
                    <a:lnTo>
                      <a:pt x="1238" y="857"/>
                    </a:lnTo>
                    <a:lnTo>
                      <a:pt x="40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4" name="任意多边形: 形状 1243">
                <a:extLst>
                  <a:ext uri="{FF2B5EF4-FFF2-40B4-BE49-F238E27FC236}">
                    <a16:creationId xmlns:a16="http://schemas.microsoft.com/office/drawing/2014/main" id="{B2AD9022-65F5-8F20-E107-9AC92CB0A09D}"/>
                  </a:ext>
                </a:extLst>
              </p:cNvPr>
              <p:cNvSpPr/>
              <p:nvPr/>
            </p:nvSpPr>
            <p:spPr>
              <a:xfrm>
                <a:off x="7831032" y="2617544"/>
                <a:ext cx="5524" cy="571"/>
              </a:xfrm>
              <a:custGeom>
                <a:avLst/>
                <a:gdLst>
                  <a:gd name="connsiteX0" fmla="*/ 5525 w 5524"/>
                  <a:gd name="connsiteY0" fmla="*/ 571 h 571"/>
                  <a:gd name="connsiteX1" fmla="*/ 0 w 5524"/>
                  <a:gd name="connsiteY1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24" h="571">
                    <a:moveTo>
                      <a:pt x="5525" y="57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5" name="任意多边形: 形状 1244">
                <a:extLst>
                  <a:ext uri="{FF2B5EF4-FFF2-40B4-BE49-F238E27FC236}">
                    <a16:creationId xmlns:a16="http://schemas.microsoft.com/office/drawing/2014/main" id="{AF957B2A-9599-0CBD-45A8-1D098603CF5E}"/>
                  </a:ext>
                </a:extLst>
              </p:cNvPr>
              <p:cNvSpPr/>
              <p:nvPr/>
            </p:nvSpPr>
            <p:spPr>
              <a:xfrm>
                <a:off x="7793408" y="2869348"/>
                <a:ext cx="952" cy="3371"/>
              </a:xfrm>
              <a:custGeom>
                <a:avLst/>
                <a:gdLst>
                  <a:gd name="connsiteX0" fmla="*/ 0 w 952"/>
                  <a:gd name="connsiteY0" fmla="*/ 37 h 3371"/>
                  <a:gd name="connsiteX1" fmla="*/ 953 w 952"/>
                  <a:gd name="connsiteY1" fmla="*/ 3371 h 3371"/>
                  <a:gd name="connsiteX2" fmla="*/ 0 w 952"/>
                  <a:gd name="connsiteY2" fmla="*/ 37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3371">
                    <a:moveTo>
                      <a:pt x="0" y="37"/>
                    </a:moveTo>
                    <a:lnTo>
                      <a:pt x="953" y="3371"/>
                    </a:lnTo>
                    <a:cubicBezTo>
                      <a:pt x="953" y="-1677"/>
                      <a:pt x="476" y="609"/>
                      <a:pt x="0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6" name="任意多边形: 形状 1245">
                <a:extLst>
                  <a:ext uri="{FF2B5EF4-FFF2-40B4-BE49-F238E27FC236}">
                    <a16:creationId xmlns:a16="http://schemas.microsoft.com/office/drawing/2014/main" id="{192E22AA-BFC5-2A59-3F75-94212005A1AD}"/>
                  </a:ext>
                </a:extLst>
              </p:cNvPr>
              <p:cNvSpPr/>
              <p:nvPr/>
            </p:nvSpPr>
            <p:spPr>
              <a:xfrm>
                <a:off x="8206008" y="2642214"/>
                <a:ext cx="785" cy="9525"/>
              </a:xfrm>
              <a:custGeom>
                <a:avLst/>
                <a:gdLst>
                  <a:gd name="connsiteX0" fmla="*/ 214 w 785"/>
                  <a:gd name="connsiteY0" fmla="*/ 9525 h 9525"/>
                  <a:gd name="connsiteX1" fmla="*/ 785 w 785"/>
                  <a:gd name="connsiteY1" fmla="*/ 0 h 9525"/>
                  <a:gd name="connsiteX2" fmla="*/ 214 w 785"/>
                  <a:gd name="connsiteY2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" h="9525">
                    <a:moveTo>
                      <a:pt x="214" y="9525"/>
                    </a:moveTo>
                    <a:cubicBezTo>
                      <a:pt x="576" y="6363"/>
                      <a:pt x="766" y="3181"/>
                      <a:pt x="785" y="0"/>
                    </a:cubicBezTo>
                    <a:cubicBezTo>
                      <a:pt x="-5" y="3115"/>
                      <a:pt x="-205" y="6344"/>
                      <a:pt x="214" y="9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7" name="任意多边形: 形状 1246">
                <a:extLst>
                  <a:ext uri="{FF2B5EF4-FFF2-40B4-BE49-F238E27FC236}">
                    <a16:creationId xmlns:a16="http://schemas.microsoft.com/office/drawing/2014/main" id="{611BBF22-17DC-E773-89AB-E632C5DF3174}"/>
                  </a:ext>
                </a:extLst>
              </p:cNvPr>
              <p:cNvSpPr/>
              <p:nvPr/>
            </p:nvSpPr>
            <p:spPr>
              <a:xfrm>
                <a:off x="7782645" y="2746531"/>
                <a:ext cx="571" cy="2649"/>
              </a:xfrm>
              <a:custGeom>
                <a:avLst/>
                <a:gdLst>
                  <a:gd name="connsiteX0" fmla="*/ 0 w 571"/>
                  <a:gd name="connsiteY0" fmla="*/ 78 h 2649"/>
                  <a:gd name="connsiteX1" fmla="*/ 571 w 571"/>
                  <a:gd name="connsiteY1" fmla="*/ 2649 h 2649"/>
                  <a:gd name="connsiteX2" fmla="*/ 0 w 571"/>
                  <a:gd name="connsiteY2" fmla="*/ 78 h 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2649">
                    <a:moveTo>
                      <a:pt x="0" y="78"/>
                    </a:moveTo>
                    <a:cubicBezTo>
                      <a:pt x="0" y="1887"/>
                      <a:pt x="0" y="2649"/>
                      <a:pt x="571" y="2649"/>
                    </a:cubicBezTo>
                    <a:cubicBezTo>
                      <a:pt x="381" y="744"/>
                      <a:pt x="191" y="-303"/>
                      <a:pt x="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8" name="任意多边形: 形状 1247">
                <a:extLst>
                  <a:ext uri="{FF2B5EF4-FFF2-40B4-BE49-F238E27FC236}">
                    <a16:creationId xmlns:a16="http://schemas.microsoft.com/office/drawing/2014/main" id="{E532CFC6-4686-C704-A005-7CB23C715710}"/>
                  </a:ext>
                </a:extLst>
              </p:cNvPr>
              <p:cNvSpPr/>
              <p:nvPr/>
            </p:nvSpPr>
            <p:spPr>
              <a:xfrm>
                <a:off x="8206794" y="2632118"/>
                <a:ext cx="392" cy="10477"/>
              </a:xfrm>
              <a:custGeom>
                <a:avLst/>
                <a:gdLst>
                  <a:gd name="connsiteX0" fmla="*/ 0 w 392"/>
                  <a:gd name="connsiteY0" fmla="*/ 0 h 10477"/>
                  <a:gd name="connsiteX1" fmla="*/ 0 w 392"/>
                  <a:gd name="connsiteY1" fmla="*/ 1905 h 10477"/>
                  <a:gd name="connsiteX2" fmla="*/ 0 w 392"/>
                  <a:gd name="connsiteY2" fmla="*/ 10478 h 10477"/>
                  <a:gd name="connsiteX3" fmla="*/ 0 w 392"/>
                  <a:gd name="connsiteY3" fmla="*/ 0 h 1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" h="10477">
                    <a:moveTo>
                      <a:pt x="0" y="0"/>
                    </a:moveTo>
                    <a:lnTo>
                      <a:pt x="0" y="1905"/>
                    </a:lnTo>
                    <a:cubicBezTo>
                      <a:pt x="0" y="4572"/>
                      <a:pt x="0" y="7239"/>
                      <a:pt x="0" y="10478"/>
                    </a:cubicBezTo>
                    <a:cubicBezTo>
                      <a:pt x="524" y="7001"/>
                      <a:pt x="524" y="34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9" name="任意多边形: 形状 1248">
                <a:extLst>
                  <a:ext uri="{FF2B5EF4-FFF2-40B4-BE49-F238E27FC236}">
                    <a16:creationId xmlns:a16="http://schemas.microsoft.com/office/drawing/2014/main" id="{B952C157-475D-6FD0-72FD-94E89AFE211F}"/>
                  </a:ext>
                </a:extLst>
              </p:cNvPr>
              <p:cNvSpPr/>
              <p:nvPr/>
            </p:nvSpPr>
            <p:spPr>
              <a:xfrm>
                <a:off x="8044869" y="3022600"/>
                <a:ext cx="952" cy="42"/>
              </a:xfrm>
              <a:custGeom>
                <a:avLst/>
                <a:gdLst>
                  <a:gd name="connsiteX0" fmla="*/ 0 w 952"/>
                  <a:gd name="connsiteY0" fmla="*/ 42 h 42"/>
                  <a:gd name="connsiteX1" fmla="*/ 952 w 952"/>
                  <a:gd name="connsiteY1" fmla="*/ 42 h 42"/>
                  <a:gd name="connsiteX2" fmla="*/ 0 w 952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2">
                    <a:moveTo>
                      <a:pt x="0" y="42"/>
                    </a:moveTo>
                    <a:lnTo>
                      <a:pt x="952" y="42"/>
                    </a:lnTo>
                    <a:cubicBezTo>
                      <a:pt x="952" y="42"/>
                      <a:pt x="571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0" name="任意多边形: 形状 1249">
                <a:extLst>
                  <a:ext uri="{FF2B5EF4-FFF2-40B4-BE49-F238E27FC236}">
                    <a16:creationId xmlns:a16="http://schemas.microsoft.com/office/drawing/2014/main" id="{C1981AEE-EBE4-1614-8FEB-ECD434C9C147}"/>
                  </a:ext>
                </a:extLst>
              </p:cNvPr>
              <p:cNvSpPr/>
              <p:nvPr/>
            </p:nvSpPr>
            <p:spPr>
              <a:xfrm>
                <a:off x="8161454" y="3031882"/>
                <a:ext cx="4953" cy="100"/>
              </a:xfrm>
              <a:custGeom>
                <a:avLst/>
                <a:gdLst>
                  <a:gd name="connsiteX0" fmla="*/ 4953 w 4953"/>
                  <a:gd name="connsiteY0" fmla="*/ 0 h 100"/>
                  <a:gd name="connsiteX1" fmla="*/ 0 w 4953"/>
                  <a:gd name="connsiteY1" fmla="*/ 0 h 100"/>
                  <a:gd name="connsiteX2" fmla="*/ 4953 w 4953"/>
                  <a:gd name="connsiteY2" fmla="*/ 0 h 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53" h="100">
                    <a:moveTo>
                      <a:pt x="4953" y="0"/>
                    </a:moveTo>
                    <a:lnTo>
                      <a:pt x="0" y="0"/>
                    </a:lnTo>
                    <a:cubicBezTo>
                      <a:pt x="1648" y="133"/>
                      <a:pt x="3305" y="133"/>
                      <a:pt x="4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1" name="任意多边形: 形状 1250">
                <a:extLst>
                  <a:ext uri="{FF2B5EF4-FFF2-40B4-BE49-F238E27FC236}">
                    <a16:creationId xmlns:a16="http://schemas.microsoft.com/office/drawing/2014/main" id="{8BAB1508-5178-C30D-0BAC-6C8E9CED2860}"/>
                  </a:ext>
                </a:extLst>
              </p:cNvPr>
              <p:cNvSpPr/>
              <p:nvPr/>
            </p:nvSpPr>
            <p:spPr>
              <a:xfrm>
                <a:off x="8206984" y="2731464"/>
                <a:ext cx="9525" cy="1185"/>
              </a:xfrm>
              <a:custGeom>
                <a:avLst/>
                <a:gdLst>
                  <a:gd name="connsiteX0" fmla="*/ 0 w 9525"/>
                  <a:gd name="connsiteY0" fmla="*/ 0 h 1185"/>
                  <a:gd name="connsiteX1" fmla="*/ 0 w 9525"/>
                  <a:gd name="connsiteY1" fmla="*/ 0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185">
                    <a:moveTo>
                      <a:pt x="0" y="0"/>
                    </a:moveTo>
                    <a:cubicBezTo>
                      <a:pt x="0" y="26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2" name="任意多边形: 形状 1251">
                <a:extLst>
                  <a:ext uri="{FF2B5EF4-FFF2-40B4-BE49-F238E27FC236}">
                    <a16:creationId xmlns:a16="http://schemas.microsoft.com/office/drawing/2014/main" id="{F2C2976F-58E9-4597-DAD0-73FDF2259148}"/>
                  </a:ext>
                </a:extLst>
              </p:cNvPr>
              <p:cNvSpPr/>
              <p:nvPr/>
            </p:nvSpPr>
            <p:spPr>
              <a:xfrm>
                <a:off x="8203365" y="2743560"/>
                <a:ext cx="92" cy="1143"/>
              </a:xfrm>
              <a:custGeom>
                <a:avLst/>
                <a:gdLst>
                  <a:gd name="connsiteX0" fmla="*/ 0 w 92"/>
                  <a:gd name="connsiteY0" fmla="*/ 1143 h 1143"/>
                  <a:gd name="connsiteX1" fmla="*/ 0 w 92"/>
                  <a:gd name="connsiteY1" fmla="*/ 0 h 1143"/>
                  <a:gd name="connsiteX2" fmla="*/ 0 w 92"/>
                  <a:gd name="connsiteY2" fmla="*/ 1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" h="1143">
                    <a:moveTo>
                      <a:pt x="0" y="1143"/>
                    </a:moveTo>
                    <a:cubicBezTo>
                      <a:pt x="124" y="772"/>
                      <a:pt x="124" y="371"/>
                      <a:pt x="0" y="0"/>
                    </a:cubicBezTo>
                    <a:cubicBezTo>
                      <a:pt x="67" y="381"/>
                      <a:pt x="67" y="762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3" name="任意多边形: 形状 1252">
                <a:extLst>
                  <a:ext uri="{FF2B5EF4-FFF2-40B4-BE49-F238E27FC236}">
                    <a16:creationId xmlns:a16="http://schemas.microsoft.com/office/drawing/2014/main" id="{0488AB85-E2C6-86AC-9B3F-185A99D046C1}"/>
                  </a:ext>
                </a:extLst>
              </p:cNvPr>
              <p:cNvSpPr/>
              <p:nvPr/>
            </p:nvSpPr>
            <p:spPr>
              <a:xfrm>
                <a:off x="8192125" y="2614211"/>
                <a:ext cx="360" cy="142"/>
              </a:xfrm>
              <a:custGeom>
                <a:avLst/>
                <a:gdLst>
                  <a:gd name="connsiteX0" fmla="*/ 0 w 360"/>
                  <a:gd name="connsiteY0" fmla="*/ 0 h 142"/>
                  <a:gd name="connsiteX1" fmla="*/ 0 w 360"/>
                  <a:gd name="connsiteY1" fmla="*/ 0 h 142"/>
                  <a:gd name="connsiteX2" fmla="*/ 0 w 360"/>
                  <a:gd name="connsiteY2" fmla="*/ 0 h 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" h="142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190"/>
                      <a:pt x="381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4" name="任意多边形: 形状 1253">
                <a:extLst>
                  <a:ext uri="{FF2B5EF4-FFF2-40B4-BE49-F238E27FC236}">
                    <a16:creationId xmlns:a16="http://schemas.microsoft.com/office/drawing/2014/main" id="{580A1C89-9966-3633-9516-E6AB64961111}"/>
                  </a:ext>
                </a:extLst>
              </p:cNvPr>
              <p:cNvSpPr/>
              <p:nvPr/>
            </p:nvSpPr>
            <p:spPr>
              <a:xfrm>
                <a:off x="8206603" y="2732511"/>
                <a:ext cx="9525" cy="3524"/>
              </a:xfrm>
              <a:custGeom>
                <a:avLst/>
                <a:gdLst>
                  <a:gd name="connsiteX0" fmla="*/ 0 w 9525"/>
                  <a:gd name="connsiteY0" fmla="*/ 3524 h 3524"/>
                  <a:gd name="connsiteX1" fmla="*/ 0 w 9525"/>
                  <a:gd name="connsiteY1" fmla="*/ 0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524">
                    <a:moveTo>
                      <a:pt x="0" y="3524"/>
                    </a:moveTo>
                    <a:cubicBezTo>
                      <a:pt x="0" y="2476"/>
                      <a:pt x="0" y="123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5" name="任意多边形: 形状 1254">
                <a:extLst>
                  <a:ext uri="{FF2B5EF4-FFF2-40B4-BE49-F238E27FC236}">
                    <a16:creationId xmlns:a16="http://schemas.microsoft.com/office/drawing/2014/main" id="{F9916B64-9275-3DA9-C3F5-D51432AD257F}"/>
                  </a:ext>
                </a:extLst>
              </p:cNvPr>
              <p:cNvSpPr/>
              <p:nvPr/>
            </p:nvSpPr>
            <p:spPr>
              <a:xfrm>
                <a:off x="8206984" y="2734988"/>
                <a:ext cx="84" cy="2381"/>
              </a:xfrm>
              <a:custGeom>
                <a:avLst/>
                <a:gdLst>
                  <a:gd name="connsiteX0" fmla="*/ 0 w 84"/>
                  <a:gd name="connsiteY0" fmla="*/ 0 h 2381"/>
                  <a:gd name="connsiteX1" fmla="*/ 0 w 84"/>
                  <a:gd name="connsiteY1" fmla="*/ 2381 h 2381"/>
                  <a:gd name="connsiteX2" fmla="*/ 0 w 84"/>
                  <a:gd name="connsiteY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2381">
                    <a:moveTo>
                      <a:pt x="0" y="0"/>
                    </a:moveTo>
                    <a:lnTo>
                      <a:pt x="0" y="2381"/>
                    </a:lnTo>
                    <a:cubicBezTo>
                      <a:pt x="0" y="2381"/>
                      <a:pt x="191" y="23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6" name="任意多边形: 形状 1255">
                <a:extLst>
                  <a:ext uri="{FF2B5EF4-FFF2-40B4-BE49-F238E27FC236}">
                    <a16:creationId xmlns:a16="http://schemas.microsoft.com/office/drawing/2014/main" id="{6CE077C8-3083-C479-3FA3-D659638B6219}"/>
                  </a:ext>
                </a:extLst>
              </p:cNvPr>
              <p:cNvSpPr/>
              <p:nvPr/>
            </p:nvSpPr>
            <p:spPr>
              <a:xfrm>
                <a:off x="8206889" y="2727653"/>
                <a:ext cx="71" cy="4381"/>
              </a:xfrm>
              <a:custGeom>
                <a:avLst/>
                <a:gdLst>
                  <a:gd name="connsiteX0" fmla="*/ 0 w 71"/>
                  <a:gd name="connsiteY0" fmla="*/ 0 h 4381"/>
                  <a:gd name="connsiteX1" fmla="*/ 0 w 71"/>
                  <a:gd name="connsiteY1" fmla="*/ 4382 h 4381"/>
                  <a:gd name="connsiteX2" fmla="*/ 0 w 71"/>
                  <a:gd name="connsiteY2" fmla="*/ 3810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" h="4381">
                    <a:moveTo>
                      <a:pt x="0" y="0"/>
                    </a:moveTo>
                    <a:cubicBezTo>
                      <a:pt x="95" y="1457"/>
                      <a:pt x="95" y="2924"/>
                      <a:pt x="0" y="4382"/>
                    </a:cubicBezTo>
                    <a:cubicBezTo>
                      <a:pt x="0" y="3905"/>
                      <a:pt x="0" y="362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7" name="任意多边形: 形状 1256">
                <a:extLst>
                  <a:ext uri="{FF2B5EF4-FFF2-40B4-BE49-F238E27FC236}">
                    <a16:creationId xmlns:a16="http://schemas.microsoft.com/office/drawing/2014/main" id="{EB90D931-6A50-1D62-4545-897F8BF36A08}"/>
                  </a:ext>
                </a:extLst>
              </p:cNvPr>
              <p:cNvSpPr/>
              <p:nvPr/>
            </p:nvSpPr>
            <p:spPr>
              <a:xfrm>
                <a:off x="7822079" y="3024868"/>
                <a:ext cx="2168" cy="251"/>
              </a:xfrm>
              <a:custGeom>
                <a:avLst/>
                <a:gdLst>
                  <a:gd name="connsiteX0" fmla="*/ 0 w 2168"/>
                  <a:gd name="connsiteY0" fmla="*/ 251 h 251"/>
                  <a:gd name="connsiteX1" fmla="*/ 572 w 2168"/>
                  <a:gd name="connsiteY1" fmla="*/ 251 h 251"/>
                  <a:gd name="connsiteX2" fmla="*/ 0 w 2168"/>
                  <a:gd name="connsiteY2" fmla="*/ 251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8" h="251">
                    <a:moveTo>
                      <a:pt x="0" y="251"/>
                    </a:moveTo>
                    <a:lnTo>
                      <a:pt x="572" y="251"/>
                    </a:lnTo>
                    <a:cubicBezTo>
                      <a:pt x="3334" y="-130"/>
                      <a:pt x="2096" y="-34"/>
                      <a:pt x="0" y="2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8" name="任意多边形: 形状 1257">
                <a:extLst>
                  <a:ext uri="{FF2B5EF4-FFF2-40B4-BE49-F238E27FC236}">
                    <a16:creationId xmlns:a16="http://schemas.microsoft.com/office/drawing/2014/main" id="{CAC9CD14-F857-2DD9-C126-F481EE9128BD}"/>
                  </a:ext>
                </a:extLst>
              </p:cNvPr>
              <p:cNvSpPr/>
              <p:nvPr/>
            </p:nvSpPr>
            <p:spPr>
              <a:xfrm>
                <a:off x="7984480" y="261840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9" name="任意多边形: 形状 1258">
                <a:extLst>
                  <a:ext uri="{FF2B5EF4-FFF2-40B4-BE49-F238E27FC236}">
                    <a16:creationId xmlns:a16="http://schemas.microsoft.com/office/drawing/2014/main" id="{10EF2CDF-82C2-8094-6EF0-4E515683CA15}"/>
                  </a:ext>
                </a:extLst>
              </p:cNvPr>
              <p:cNvSpPr/>
              <p:nvPr/>
            </p:nvSpPr>
            <p:spPr>
              <a:xfrm>
                <a:off x="7974669" y="2615640"/>
                <a:ext cx="9525" cy="3429"/>
              </a:xfrm>
              <a:custGeom>
                <a:avLst/>
                <a:gdLst>
                  <a:gd name="connsiteX0" fmla="*/ 0 w 9525"/>
                  <a:gd name="connsiteY0" fmla="*/ 3429 h 3429"/>
                  <a:gd name="connsiteX1" fmla="*/ 9525 w 9525"/>
                  <a:gd name="connsiteY1" fmla="*/ 2667 h 3429"/>
                  <a:gd name="connsiteX2" fmla="*/ 6287 w 9525"/>
                  <a:gd name="connsiteY2" fmla="*/ 0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3429">
                    <a:moveTo>
                      <a:pt x="0" y="3429"/>
                    </a:moveTo>
                    <a:cubicBezTo>
                      <a:pt x="3086" y="2524"/>
                      <a:pt x="6334" y="2267"/>
                      <a:pt x="9525" y="2667"/>
                    </a:cubicBezTo>
                    <a:lnTo>
                      <a:pt x="628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0" name="任意多边形: 形状 1259">
                <a:extLst>
                  <a:ext uri="{FF2B5EF4-FFF2-40B4-BE49-F238E27FC236}">
                    <a16:creationId xmlns:a16="http://schemas.microsoft.com/office/drawing/2014/main" id="{EEFB0E78-1C48-4D70-7CBA-A4E48114023B}"/>
                  </a:ext>
                </a:extLst>
              </p:cNvPr>
              <p:cNvSpPr/>
              <p:nvPr/>
            </p:nvSpPr>
            <p:spPr>
              <a:xfrm>
                <a:off x="7782882" y="2606717"/>
                <a:ext cx="425625" cy="425260"/>
              </a:xfrm>
              <a:custGeom>
                <a:avLst/>
                <a:gdLst>
                  <a:gd name="connsiteX0" fmla="*/ 9859 w 425625"/>
                  <a:gd name="connsiteY0" fmla="*/ 198470 h 425260"/>
                  <a:gd name="connsiteX1" fmla="*/ 10621 w 425625"/>
                  <a:gd name="connsiteY1" fmla="*/ 191612 h 425260"/>
                  <a:gd name="connsiteX2" fmla="*/ 12717 w 425625"/>
                  <a:gd name="connsiteY2" fmla="*/ 199423 h 425260"/>
                  <a:gd name="connsiteX3" fmla="*/ 9574 w 425625"/>
                  <a:gd name="connsiteY3" fmla="*/ 171800 h 425260"/>
                  <a:gd name="connsiteX4" fmla="*/ 10145 w 425625"/>
                  <a:gd name="connsiteY4" fmla="*/ 167323 h 425260"/>
                  <a:gd name="connsiteX5" fmla="*/ 10145 w 425625"/>
                  <a:gd name="connsiteY5" fmla="*/ 170086 h 425260"/>
                  <a:gd name="connsiteX6" fmla="*/ 8526 w 425625"/>
                  <a:gd name="connsiteY6" fmla="*/ 152178 h 425260"/>
                  <a:gd name="connsiteX7" fmla="*/ 9478 w 425625"/>
                  <a:gd name="connsiteY7" fmla="*/ 148178 h 425260"/>
                  <a:gd name="connsiteX8" fmla="*/ 8716 w 425625"/>
                  <a:gd name="connsiteY8" fmla="*/ 139415 h 425260"/>
                  <a:gd name="connsiteX9" fmla="*/ 9288 w 425625"/>
                  <a:gd name="connsiteY9" fmla="*/ 139986 h 425260"/>
                  <a:gd name="connsiteX10" fmla="*/ 9288 w 425625"/>
                  <a:gd name="connsiteY10" fmla="*/ 126556 h 425260"/>
                  <a:gd name="connsiteX11" fmla="*/ 9288 w 425625"/>
                  <a:gd name="connsiteY11" fmla="*/ 126556 h 425260"/>
                  <a:gd name="connsiteX12" fmla="*/ 7859 w 425625"/>
                  <a:gd name="connsiteY12" fmla="*/ 118270 h 425260"/>
                  <a:gd name="connsiteX13" fmla="*/ 8526 w 425625"/>
                  <a:gd name="connsiteY13" fmla="*/ 119032 h 425260"/>
                  <a:gd name="connsiteX14" fmla="*/ 7859 w 425625"/>
                  <a:gd name="connsiteY14" fmla="*/ 111602 h 425260"/>
                  <a:gd name="connsiteX15" fmla="*/ 9193 w 425625"/>
                  <a:gd name="connsiteY15" fmla="*/ 119889 h 425260"/>
                  <a:gd name="connsiteX16" fmla="*/ 10145 w 425625"/>
                  <a:gd name="connsiteY16" fmla="*/ 98743 h 425260"/>
                  <a:gd name="connsiteX17" fmla="*/ 10145 w 425625"/>
                  <a:gd name="connsiteY17" fmla="*/ 105792 h 425260"/>
                  <a:gd name="connsiteX18" fmla="*/ 12241 w 425625"/>
                  <a:gd name="connsiteY18" fmla="*/ 87790 h 425260"/>
                  <a:gd name="connsiteX19" fmla="*/ 8907 w 425625"/>
                  <a:gd name="connsiteY19" fmla="*/ 95695 h 425260"/>
                  <a:gd name="connsiteX20" fmla="*/ 8907 w 425625"/>
                  <a:gd name="connsiteY20" fmla="*/ 86170 h 425260"/>
                  <a:gd name="connsiteX21" fmla="*/ 9669 w 425625"/>
                  <a:gd name="connsiteY21" fmla="*/ 76645 h 425260"/>
                  <a:gd name="connsiteX22" fmla="*/ 11002 w 425625"/>
                  <a:gd name="connsiteY22" fmla="*/ 76645 h 425260"/>
                  <a:gd name="connsiteX23" fmla="*/ 9288 w 425625"/>
                  <a:gd name="connsiteY23" fmla="*/ 67882 h 425260"/>
                  <a:gd name="connsiteX24" fmla="*/ 11383 w 425625"/>
                  <a:gd name="connsiteY24" fmla="*/ 58357 h 425260"/>
                  <a:gd name="connsiteX25" fmla="*/ 9478 w 425625"/>
                  <a:gd name="connsiteY25" fmla="*/ 53309 h 425260"/>
                  <a:gd name="connsiteX26" fmla="*/ 8621 w 425625"/>
                  <a:gd name="connsiteY26" fmla="*/ 28639 h 425260"/>
                  <a:gd name="connsiteX27" fmla="*/ 9764 w 425625"/>
                  <a:gd name="connsiteY27" fmla="*/ 27496 h 425260"/>
                  <a:gd name="connsiteX28" fmla="*/ 8716 w 425625"/>
                  <a:gd name="connsiteY28" fmla="*/ 22257 h 425260"/>
                  <a:gd name="connsiteX29" fmla="*/ 9288 w 425625"/>
                  <a:gd name="connsiteY29" fmla="*/ 21591 h 425260"/>
                  <a:gd name="connsiteX30" fmla="*/ 7478 w 425625"/>
                  <a:gd name="connsiteY30" fmla="*/ 14447 h 425260"/>
                  <a:gd name="connsiteX31" fmla="*/ 7478 w 425625"/>
                  <a:gd name="connsiteY31" fmla="*/ 9970 h 425260"/>
                  <a:gd name="connsiteX32" fmla="*/ 12336 w 425625"/>
                  <a:gd name="connsiteY32" fmla="*/ 10637 h 425260"/>
                  <a:gd name="connsiteX33" fmla="*/ 19956 w 425625"/>
                  <a:gd name="connsiteY33" fmla="*/ 10637 h 425260"/>
                  <a:gd name="connsiteX34" fmla="*/ 19956 w 425625"/>
                  <a:gd name="connsiteY34" fmla="*/ 12066 h 425260"/>
                  <a:gd name="connsiteX35" fmla="*/ 39958 w 425625"/>
                  <a:gd name="connsiteY35" fmla="*/ 9685 h 425260"/>
                  <a:gd name="connsiteX36" fmla="*/ 48340 w 425625"/>
                  <a:gd name="connsiteY36" fmla="*/ 10637 h 425260"/>
                  <a:gd name="connsiteX37" fmla="*/ 56818 w 425625"/>
                  <a:gd name="connsiteY37" fmla="*/ 7399 h 425260"/>
                  <a:gd name="connsiteX38" fmla="*/ 51579 w 425625"/>
                  <a:gd name="connsiteY38" fmla="*/ 6256 h 425260"/>
                  <a:gd name="connsiteX39" fmla="*/ 62533 w 425625"/>
                  <a:gd name="connsiteY39" fmla="*/ 5494 h 425260"/>
                  <a:gd name="connsiteX40" fmla="*/ 60913 w 425625"/>
                  <a:gd name="connsiteY40" fmla="*/ 6827 h 425260"/>
                  <a:gd name="connsiteX41" fmla="*/ 62914 w 425625"/>
                  <a:gd name="connsiteY41" fmla="*/ 6827 h 425260"/>
                  <a:gd name="connsiteX42" fmla="*/ 62056 w 425625"/>
                  <a:gd name="connsiteY42" fmla="*/ 8923 h 425260"/>
                  <a:gd name="connsiteX43" fmla="*/ 58056 w 425625"/>
                  <a:gd name="connsiteY43" fmla="*/ 8065 h 425260"/>
                  <a:gd name="connsiteX44" fmla="*/ 53389 w 425625"/>
                  <a:gd name="connsiteY44" fmla="*/ 10542 h 425260"/>
                  <a:gd name="connsiteX45" fmla="*/ 57008 w 425625"/>
                  <a:gd name="connsiteY45" fmla="*/ 10542 h 425260"/>
                  <a:gd name="connsiteX46" fmla="*/ 56151 w 425625"/>
                  <a:gd name="connsiteY46" fmla="*/ 11018 h 425260"/>
                  <a:gd name="connsiteX47" fmla="*/ 59485 w 425625"/>
                  <a:gd name="connsiteY47" fmla="*/ 10542 h 425260"/>
                  <a:gd name="connsiteX48" fmla="*/ 61961 w 425625"/>
                  <a:gd name="connsiteY48" fmla="*/ 12066 h 425260"/>
                  <a:gd name="connsiteX49" fmla="*/ 62533 w 425625"/>
                  <a:gd name="connsiteY49" fmla="*/ 11494 h 425260"/>
                  <a:gd name="connsiteX50" fmla="*/ 76820 w 425625"/>
                  <a:gd name="connsiteY50" fmla="*/ 12447 h 425260"/>
                  <a:gd name="connsiteX51" fmla="*/ 112253 w 425625"/>
                  <a:gd name="connsiteY51" fmla="*/ 8065 h 425260"/>
                  <a:gd name="connsiteX52" fmla="*/ 111110 w 425625"/>
                  <a:gd name="connsiteY52" fmla="*/ 11113 h 425260"/>
                  <a:gd name="connsiteX53" fmla="*/ 90155 w 425625"/>
                  <a:gd name="connsiteY53" fmla="*/ 11113 h 425260"/>
                  <a:gd name="connsiteX54" fmla="*/ 92441 w 425625"/>
                  <a:gd name="connsiteY54" fmla="*/ 12066 h 425260"/>
                  <a:gd name="connsiteX55" fmla="*/ 107491 w 425625"/>
                  <a:gd name="connsiteY55" fmla="*/ 10828 h 425260"/>
                  <a:gd name="connsiteX56" fmla="*/ 114539 w 425625"/>
                  <a:gd name="connsiteY56" fmla="*/ 12066 h 425260"/>
                  <a:gd name="connsiteX57" fmla="*/ 131875 w 425625"/>
                  <a:gd name="connsiteY57" fmla="*/ 9970 h 425260"/>
                  <a:gd name="connsiteX58" fmla="*/ 123302 w 425625"/>
                  <a:gd name="connsiteY58" fmla="*/ 11304 h 425260"/>
                  <a:gd name="connsiteX59" fmla="*/ 142352 w 425625"/>
                  <a:gd name="connsiteY59" fmla="*/ 10161 h 425260"/>
                  <a:gd name="connsiteX60" fmla="*/ 138828 w 425625"/>
                  <a:gd name="connsiteY60" fmla="*/ 10161 h 425260"/>
                  <a:gd name="connsiteX61" fmla="*/ 151020 w 425625"/>
                  <a:gd name="connsiteY61" fmla="*/ 10732 h 425260"/>
                  <a:gd name="connsiteX62" fmla="*/ 149210 w 425625"/>
                  <a:gd name="connsiteY62" fmla="*/ 10732 h 425260"/>
                  <a:gd name="connsiteX63" fmla="*/ 187786 w 425625"/>
                  <a:gd name="connsiteY63" fmla="*/ 8923 h 425260"/>
                  <a:gd name="connsiteX64" fmla="*/ 185405 w 425625"/>
                  <a:gd name="connsiteY64" fmla="*/ 11494 h 425260"/>
                  <a:gd name="connsiteX65" fmla="*/ 206932 w 425625"/>
                  <a:gd name="connsiteY65" fmla="*/ 5398 h 425260"/>
                  <a:gd name="connsiteX66" fmla="*/ 202360 w 425625"/>
                  <a:gd name="connsiteY66" fmla="*/ 11494 h 425260"/>
                  <a:gd name="connsiteX67" fmla="*/ 214837 w 425625"/>
                  <a:gd name="connsiteY67" fmla="*/ 11494 h 425260"/>
                  <a:gd name="connsiteX68" fmla="*/ 212647 w 425625"/>
                  <a:gd name="connsiteY68" fmla="*/ 9113 h 425260"/>
                  <a:gd name="connsiteX69" fmla="*/ 226839 w 425625"/>
                  <a:gd name="connsiteY69" fmla="*/ 11590 h 425260"/>
                  <a:gd name="connsiteX70" fmla="*/ 231792 w 425625"/>
                  <a:gd name="connsiteY70" fmla="*/ 8827 h 425260"/>
                  <a:gd name="connsiteX71" fmla="*/ 230458 w 425625"/>
                  <a:gd name="connsiteY71" fmla="*/ 11494 h 425260"/>
                  <a:gd name="connsiteX72" fmla="*/ 242079 w 425625"/>
                  <a:gd name="connsiteY72" fmla="*/ 9113 h 425260"/>
                  <a:gd name="connsiteX73" fmla="*/ 244079 w 425625"/>
                  <a:gd name="connsiteY73" fmla="*/ 11780 h 425260"/>
                  <a:gd name="connsiteX74" fmla="*/ 257224 w 425625"/>
                  <a:gd name="connsiteY74" fmla="*/ 11780 h 425260"/>
                  <a:gd name="connsiteX75" fmla="*/ 252271 w 425625"/>
                  <a:gd name="connsiteY75" fmla="*/ 11780 h 425260"/>
                  <a:gd name="connsiteX76" fmla="*/ 278179 w 425625"/>
                  <a:gd name="connsiteY76" fmla="*/ 8542 h 425260"/>
                  <a:gd name="connsiteX77" fmla="*/ 280846 w 425625"/>
                  <a:gd name="connsiteY77" fmla="*/ 11875 h 425260"/>
                  <a:gd name="connsiteX78" fmla="*/ 305706 w 425625"/>
                  <a:gd name="connsiteY78" fmla="*/ 5017 h 425260"/>
                  <a:gd name="connsiteX79" fmla="*/ 307897 w 425625"/>
                  <a:gd name="connsiteY79" fmla="*/ 5684 h 425260"/>
                  <a:gd name="connsiteX80" fmla="*/ 316660 w 425625"/>
                  <a:gd name="connsiteY80" fmla="*/ 4922 h 425260"/>
                  <a:gd name="connsiteX81" fmla="*/ 287418 w 425625"/>
                  <a:gd name="connsiteY81" fmla="*/ 12161 h 425260"/>
                  <a:gd name="connsiteX82" fmla="*/ 296181 w 425625"/>
                  <a:gd name="connsiteY82" fmla="*/ 12923 h 425260"/>
                  <a:gd name="connsiteX83" fmla="*/ 289990 w 425625"/>
                  <a:gd name="connsiteY83" fmla="*/ 13971 h 425260"/>
                  <a:gd name="connsiteX84" fmla="*/ 307039 w 425625"/>
                  <a:gd name="connsiteY84" fmla="*/ 13971 h 425260"/>
                  <a:gd name="connsiteX85" fmla="*/ 319422 w 425625"/>
                  <a:gd name="connsiteY85" fmla="*/ 11399 h 425260"/>
                  <a:gd name="connsiteX86" fmla="*/ 300943 w 425625"/>
                  <a:gd name="connsiteY86" fmla="*/ 12828 h 425260"/>
                  <a:gd name="connsiteX87" fmla="*/ 323708 w 425625"/>
                  <a:gd name="connsiteY87" fmla="*/ 9018 h 425260"/>
                  <a:gd name="connsiteX88" fmla="*/ 321613 w 425625"/>
                  <a:gd name="connsiteY88" fmla="*/ 12066 h 425260"/>
                  <a:gd name="connsiteX89" fmla="*/ 334186 w 425625"/>
                  <a:gd name="connsiteY89" fmla="*/ 11494 h 425260"/>
                  <a:gd name="connsiteX90" fmla="*/ 329042 w 425625"/>
                  <a:gd name="connsiteY90" fmla="*/ 12256 h 425260"/>
                  <a:gd name="connsiteX91" fmla="*/ 348092 w 425625"/>
                  <a:gd name="connsiteY91" fmla="*/ 11685 h 425260"/>
                  <a:gd name="connsiteX92" fmla="*/ 356950 w 425625"/>
                  <a:gd name="connsiteY92" fmla="*/ 12732 h 425260"/>
                  <a:gd name="connsiteX93" fmla="*/ 354569 w 425625"/>
                  <a:gd name="connsiteY93" fmla="*/ 4827 h 425260"/>
                  <a:gd name="connsiteX94" fmla="*/ 372381 w 425625"/>
                  <a:gd name="connsiteY94" fmla="*/ 7113 h 425260"/>
                  <a:gd name="connsiteX95" fmla="*/ 369333 w 425625"/>
                  <a:gd name="connsiteY95" fmla="*/ 11304 h 425260"/>
                  <a:gd name="connsiteX96" fmla="*/ 373143 w 425625"/>
                  <a:gd name="connsiteY96" fmla="*/ 10256 h 425260"/>
                  <a:gd name="connsiteX97" fmla="*/ 378286 w 425625"/>
                  <a:gd name="connsiteY97" fmla="*/ 11304 h 425260"/>
                  <a:gd name="connsiteX98" fmla="*/ 381239 w 425625"/>
                  <a:gd name="connsiteY98" fmla="*/ 10065 h 425260"/>
                  <a:gd name="connsiteX99" fmla="*/ 395241 w 425625"/>
                  <a:gd name="connsiteY99" fmla="*/ 10065 h 425260"/>
                  <a:gd name="connsiteX100" fmla="*/ 408004 w 425625"/>
                  <a:gd name="connsiteY100" fmla="*/ 6446 h 425260"/>
                  <a:gd name="connsiteX101" fmla="*/ 409719 w 425625"/>
                  <a:gd name="connsiteY101" fmla="*/ 7494 h 425260"/>
                  <a:gd name="connsiteX102" fmla="*/ 418482 w 425625"/>
                  <a:gd name="connsiteY102" fmla="*/ 7494 h 425260"/>
                  <a:gd name="connsiteX103" fmla="*/ 417815 w 425625"/>
                  <a:gd name="connsiteY103" fmla="*/ 29592 h 425260"/>
                  <a:gd name="connsiteX104" fmla="*/ 416482 w 425625"/>
                  <a:gd name="connsiteY104" fmla="*/ 33973 h 425260"/>
                  <a:gd name="connsiteX105" fmla="*/ 417244 w 425625"/>
                  <a:gd name="connsiteY105" fmla="*/ 40927 h 425260"/>
                  <a:gd name="connsiteX106" fmla="*/ 415529 w 425625"/>
                  <a:gd name="connsiteY106" fmla="*/ 38164 h 425260"/>
                  <a:gd name="connsiteX107" fmla="*/ 417244 w 425625"/>
                  <a:gd name="connsiteY107" fmla="*/ 52928 h 425260"/>
                  <a:gd name="connsiteX108" fmla="*/ 417244 w 425625"/>
                  <a:gd name="connsiteY108" fmla="*/ 35593 h 425260"/>
                  <a:gd name="connsiteX109" fmla="*/ 421720 w 425625"/>
                  <a:gd name="connsiteY109" fmla="*/ 57119 h 425260"/>
                  <a:gd name="connsiteX110" fmla="*/ 420863 w 425625"/>
                  <a:gd name="connsiteY110" fmla="*/ 63120 h 425260"/>
                  <a:gd name="connsiteX111" fmla="*/ 422673 w 425625"/>
                  <a:gd name="connsiteY111" fmla="*/ 94362 h 425260"/>
                  <a:gd name="connsiteX112" fmla="*/ 419530 w 425625"/>
                  <a:gd name="connsiteY112" fmla="*/ 95981 h 425260"/>
                  <a:gd name="connsiteX113" fmla="*/ 420196 w 425625"/>
                  <a:gd name="connsiteY113" fmla="*/ 78169 h 425260"/>
                  <a:gd name="connsiteX114" fmla="*/ 419720 w 425625"/>
                  <a:gd name="connsiteY114" fmla="*/ 84837 h 425260"/>
                  <a:gd name="connsiteX115" fmla="*/ 419720 w 425625"/>
                  <a:gd name="connsiteY115" fmla="*/ 73978 h 425260"/>
                  <a:gd name="connsiteX116" fmla="*/ 418577 w 425625"/>
                  <a:gd name="connsiteY116" fmla="*/ 119698 h 425260"/>
                  <a:gd name="connsiteX117" fmla="*/ 419815 w 425625"/>
                  <a:gd name="connsiteY117" fmla="*/ 124556 h 425260"/>
                  <a:gd name="connsiteX118" fmla="*/ 419815 w 425625"/>
                  <a:gd name="connsiteY118" fmla="*/ 119794 h 425260"/>
                  <a:gd name="connsiteX119" fmla="*/ 421435 w 425625"/>
                  <a:gd name="connsiteY119" fmla="*/ 122556 h 425260"/>
                  <a:gd name="connsiteX120" fmla="*/ 422673 w 425625"/>
                  <a:gd name="connsiteY120" fmla="*/ 144082 h 425260"/>
                  <a:gd name="connsiteX121" fmla="*/ 421339 w 425625"/>
                  <a:gd name="connsiteY121" fmla="*/ 145606 h 425260"/>
                  <a:gd name="connsiteX122" fmla="*/ 421339 w 425625"/>
                  <a:gd name="connsiteY122" fmla="*/ 137605 h 425260"/>
                  <a:gd name="connsiteX123" fmla="*/ 421339 w 425625"/>
                  <a:gd name="connsiteY123" fmla="*/ 154655 h 425260"/>
                  <a:gd name="connsiteX124" fmla="*/ 422292 w 425625"/>
                  <a:gd name="connsiteY124" fmla="*/ 148654 h 425260"/>
                  <a:gd name="connsiteX125" fmla="*/ 423911 w 425625"/>
                  <a:gd name="connsiteY125" fmla="*/ 169895 h 425260"/>
                  <a:gd name="connsiteX126" fmla="*/ 425245 w 425625"/>
                  <a:gd name="connsiteY126" fmla="*/ 162751 h 425260"/>
                  <a:gd name="connsiteX127" fmla="*/ 423340 w 425625"/>
                  <a:gd name="connsiteY127" fmla="*/ 150845 h 425260"/>
                  <a:gd name="connsiteX128" fmla="*/ 425626 w 425625"/>
                  <a:gd name="connsiteY128" fmla="*/ 134081 h 425260"/>
                  <a:gd name="connsiteX129" fmla="*/ 424959 w 425625"/>
                  <a:gd name="connsiteY129" fmla="*/ 130271 h 425260"/>
                  <a:gd name="connsiteX130" fmla="*/ 424959 w 425625"/>
                  <a:gd name="connsiteY130" fmla="*/ 128842 h 425260"/>
                  <a:gd name="connsiteX131" fmla="*/ 424959 w 425625"/>
                  <a:gd name="connsiteY131" fmla="*/ 128842 h 425260"/>
                  <a:gd name="connsiteX132" fmla="*/ 424959 w 425625"/>
                  <a:gd name="connsiteY132" fmla="*/ 128842 h 425260"/>
                  <a:gd name="connsiteX133" fmla="*/ 424292 w 425625"/>
                  <a:gd name="connsiteY133" fmla="*/ 132081 h 425260"/>
                  <a:gd name="connsiteX134" fmla="*/ 422863 w 425625"/>
                  <a:gd name="connsiteY134" fmla="*/ 115412 h 425260"/>
                  <a:gd name="connsiteX135" fmla="*/ 423816 w 425625"/>
                  <a:gd name="connsiteY135" fmla="*/ 114936 h 425260"/>
                  <a:gd name="connsiteX136" fmla="*/ 421625 w 425625"/>
                  <a:gd name="connsiteY136" fmla="*/ 110269 h 425260"/>
                  <a:gd name="connsiteX137" fmla="*/ 423721 w 425625"/>
                  <a:gd name="connsiteY137" fmla="*/ 109126 h 425260"/>
                  <a:gd name="connsiteX138" fmla="*/ 423721 w 425625"/>
                  <a:gd name="connsiteY138" fmla="*/ 100744 h 425260"/>
                  <a:gd name="connsiteX139" fmla="*/ 423721 w 425625"/>
                  <a:gd name="connsiteY139" fmla="*/ 85503 h 425260"/>
                  <a:gd name="connsiteX140" fmla="*/ 423721 w 425625"/>
                  <a:gd name="connsiteY140" fmla="*/ 79312 h 425260"/>
                  <a:gd name="connsiteX141" fmla="*/ 423149 w 425625"/>
                  <a:gd name="connsiteY141" fmla="*/ 66739 h 425260"/>
                  <a:gd name="connsiteX142" fmla="*/ 423149 w 425625"/>
                  <a:gd name="connsiteY142" fmla="*/ 66739 h 425260"/>
                  <a:gd name="connsiteX143" fmla="*/ 423149 w 425625"/>
                  <a:gd name="connsiteY143" fmla="*/ 27020 h 425260"/>
                  <a:gd name="connsiteX144" fmla="*/ 423149 w 425625"/>
                  <a:gd name="connsiteY144" fmla="*/ 20353 h 425260"/>
                  <a:gd name="connsiteX145" fmla="*/ 423149 w 425625"/>
                  <a:gd name="connsiteY145" fmla="*/ 9208 h 425260"/>
                  <a:gd name="connsiteX146" fmla="*/ 424006 w 425625"/>
                  <a:gd name="connsiteY146" fmla="*/ 6541 h 425260"/>
                  <a:gd name="connsiteX147" fmla="*/ 424006 w 425625"/>
                  <a:gd name="connsiteY147" fmla="*/ 1207 h 425260"/>
                  <a:gd name="connsiteX148" fmla="*/ 409052 w 425625"/>
                  <a:gd name="connsiteY148" fmla="*/ 1207 h 425260"/>
                  <a:gd name="connsiteX149" fmla="*/ 402861 w 425625"/>
                  <a:gd name="connsiteY149" fmla="*/ 1207 h 425260"/>
                  <a:gd name="connsiteX150" fmla="*/ 367428 w 425625"/>
                  <a:gd name="connsiteY150" fmla="*/ 350 h 425260"/>
                  <a:gd name="connsiteX151" fmla="*/ 367428 w 425625"/>
                  <a:gd name="connsiteY151" fmla="*/ 1493 h 425260"/>
                  <a:gd name="connsiteX152" fmla="*/ 346663 w 425625"/>
                  <a:gd name="connsiteY152" fmla="*/ 2160 h 425260"/>
                  <a:gd name="connsiteX153" fmla="*/ 347235 w 425625"/>
                  <a:gd name="connsiteY153" fmla="*/ 3112 h 425260"/>
                  <a:gd name="connsiteX154" fmla="*/ 318660 w 425625"/>
                  <a:gd name="connsiteY154" fmla="*/ 2541 h 425260"/>
                  <a:gd name="connsiteX155" fmla="*/ 324184 w 425625"/>
                  <a:gd name="connsiteY155" fmla="*/ 2541 h 425260"/>
                  <a:gd name="connsiteX156" fmla="*/ 284560 w 425625"/>
                  <a:gd name="connsiteY156" fmla="*/ 2541 h 425260"/>
                  <a:gd name="connsiteX157" fmla="*/ 277417 w 425625"/>
                  <a:gd name="connsiteY157" fmla="*/ 2541 h 425260"/>
                  <a:gd name="connsiteX158" fmla="*/ 276940 w 425625"/>
                  <a:gd name="connsiteY158" fmla="*/ 2541 h 425260"/>
                  <a:gd name="connsiteX159" fmla="*/ 272845 w 425625"/>
                  <a:gd name="connsiteY159" fmla="*/ 2065 h 425260"/>
                  <a:gd name="connsiteX160" fmla="*/ 276274 w 425625"/>
                  <a:gd name="connsiteY160" fmla="*/ 2541 h 425260"/>
                  <a:gd name="connsiteX161" fmla="*/ 266749 w 425625"/>
                  <a:gd name="connsiteY161" fmla="*/ 2541 h 425260"/>
                  <a:gd name="connsiteX162" fmla="*/ 265320 w 425625"/>
                  <a:gd name="connsiteY162" fmla="*/ 1493 h 425260"/>
                  <a:gd name="connsiteX163" fmla="*/ 264558 w 425625"/>
                  <a:gd name="connsiteY163" fmla="*/ 1493 h 425260"/>
                  <a:gd name="connsiteX164" fmla="*/ 263605 w 425625"/>
                  <a:gd name="connsiteY164" fmla="*/ 2731 h 425260"/>
                  <a:gd name="connsiteX165" fmla="*/ 259129 w 425625"/>
                  <a:gd name="connsiteY165" fmla="*/ 3303 h 425260"/>
                  <a:gd name="connsiteX166" fmla="*/ 246556 w 425625"/>
                  <a:gd name="connsiteY166" fmla="*/ 2160 h 425260"/>
                  <a:gd name="connsiteX167" fmla="*/ 227506 w 425625"/>
                  <a:gd name="connsiteY167" fmla="*/ 4636 h 425260"/>
                  <a:gd name="connsiteX168" fmla="*/ 228268 w 425625"/>
                  <a:gd name="connsiteY168" fmla="*/ 4636 h 425260"/>
                  <a:gd name="connsiteX169" fmla="*/ 217314 w 425625"/>
                  <a:gd name="connsiteY169" fmla="*/ 4636 h 425260"/>
                  <a:gd name="connsiteX170" fmla="*/ 215695 w 425625"/>
                  <a:gd name="connsiteY170" fmla="*/ 3303 h 425260"/>
                  <a:gd name="connsiteX171" fmla="*/ 207408 w 425625"/>
                  <a:gd name="connsiteY171" fmla="*/ 5113 h 425260"/>
                  <a:gd name="connsiteX172" fmla="*/ 205312 w 425625"/>
                  <a:gd name="connsiteY172" fmla="*/ 2827 h 425260"/>
                  <a:gd name="connsiteX173" fmla="*/ 185215 w 425625"/>
                  <a:gd name="connsiteY173" fmla="*/ 4922 h 425260"/>
                  <a:gd name="connsiteX174" fmla="*/ 185786 w 425625"/>
                  <a:gd name="connsiteY174" fmla="*/ 4065 h 425260"/>
                  <a:gd name="connsiteX175" fmla="*/ 174070 w 425625"/>
                  <a:gd name="connsiteY175" fmla="*/ 4065 h 425260"/>
                  <a:gd name="connsiteX176" fmla="*/ 112444 w 425625"/>
                  <a:gd name="connsiteY176" fmla="*/ 2350 h 425260"/>
                  <a:gd name="connsiteX177" fmla="*/ 101871 w 425625"/>
                  <a:gd name="connsiteY177" fmla="*/ 3207 h 425260"/>
                  <a:gd name="connsiteX178" fmla="*/ 101109 w 425625"/>
                  <a:gd name="connsiteY178" fmla="*/ 1779 h 425260"/>
                  <a:gd name="connsiteX179" fmla="*/ 77582 w 425625"/>
                  <a:gd name="connsiteY179" fmla="*/ 2445 h 425260"/>
                  <a:gd name="connsiteX180" fmla="*/ 78725 w 425625"/>
                  <a:gd name="connsiteY180" fmla="*/ 1207 h 425260"/>
                  <a:gd name="connsiteX181" fmla="*/ 74248 w 425625"/>
                  <a:gd name="connsiteY181" fmla="*/ 1207 h 425260"/>
                  <a:gd name="connsiteX182" fmla="*/ 77487 w 425625"/>
                  <a:gd name="connsiteY182" fmla="*/ 445 h 425260"/>
                  <a:gd name="connsiteX183" fmla="*/ 64628 w 425625"/>
                  <a:gd name="connsiteY183" fmla="*/ 4065 h 425260"/>
                  <a:gd name="connsiteX184" fmla="*/ 52341 w 425625"/>
                  <a:gd name="connsiteY184" fmla="*/ 4065 h 425260"/>
                  <a:gd name="connsiteX185" fmla="*/ 53960 w 425625"/>
                  <a:gd name="connsiteY185" fmla="*/ 2731 h 425260"/>
                  <a:gd name="connsiteX186" fmla="*/ 30148 w 425625"/>
                  <a:gd name="connsiteY186" fmla="*/ 3303 h 425260"/>
                  <a:gd name="connsiteX187" fmla="*/ 23766 w 425625"/>
                  <a:gd name="connsiteY187" fmla="*/ 3303 h 425260"/>
                  <a:gd name="connsiteX188" fmla="*/ 3668 w 425625"/>
                  <a:gd name="connsiteY188" fmla="*/ 3303 h 425260"/>
                  <a:gd name="connsiteX189" fmla="*/ 6907 w 425625"/>
                  <a:gd name="connsiteY189" fmla="*/ 3303 h 425260"/>
                  <a:gd name="connsiteX190" fmla="*/ 2716 w 425625"/>
                  <a:gd name="connsiteY190" fmla="*/ 4160 h 425260"/>
                  <a:gd name="connsiteX191" fmla="*/ 2716 w 425625"/>
                  <a:gd name="connsiteY191" fmla="*/ 9303 h 425260"/>
                  <a:gd name="connsiteX192" fmla="*/ 2716 w 425625"/>
                  <a:gd name="connsiteY192" fmla="*/ 15971 h 425260"/>
                  <a:gd name="connsiteX193" fmla="*/ 2716 w 425625"/>
                  <a:gd name="connsiteY193" fmla="*/ 15971 h 425260"/>
                  <a:gd name="connsiteX194" fmla="*/ 1954 w 425625"/>
                  <a:gd name="connsiteY194" fmla="*/ 38069 h 425260"/>
                  <a:gd name="connsiteX195" fmla="*/ 3001 w 425625"/>
                  <a:gd name="connsiteY195" fmla="*/ 37212 h 425260"/>
                  <a:gd name="connsiteX196" fmla="*/ 3001 w 425625"/>
                  <a:gd name="connsiteY196" fmla="*/ 59786 h 425260"/>
                  <a:gd name="connsiteX197" fmla="*/ 3573 w 425625"/>
                  <a:gd name="connsiteY197" fmla="*/ 56643 h 425260"/>
                  <a:gd name="connsiteX198" fmla="*/ 334 w 425625"/>
                  <a:gd name="connsiteY198" fmla="*/ 75121 h 425260"/>
                  <a:gd name="connsiteX199" fmla="*/ 334 w 425625"/>
                  <a:gd name="connsiteY199" fmla="*/ 71978 h 425260"/>
                  <a:gd name="connsiteX200" fmla="*/ 2049 w 425625"/>
                  <a:gd name="connsiteY200" fmla="*/ 83218 h 425260"/>
                  <a:gd name="connsiteX201" fmla="*/ 49 w 425625"/>
                  <a:gd name="connsiteY201" fmla="*/ 87313 h 425260"/>
                  <a:gd name="connsiteX202" fmla="*/ 1001 w 425625"/>
                  <a:gd name="connsiteY202" fmla="*/ 114840 h 425260"/>
                  <a:gd name="connsiteX203" fmla="*/ 2525 w 425625"/>
                  <a:gd name="connsiteY203" fmla="*/ 115412 h 425260"/>
                  <a:gd name="connsiteX204" fmla="*/ 2525 w 425625"/>
                  <a:gd name="connsiteY204" fmla="*/ 139986 h 425260"/>
                  <a:gd name="connsiteX205" fmla="*/ 2525 w 425625"/>
                  <a:gd name="connsiteY205" fmla="*/ 141225 h 425260"/>
                  <a:gd name="connsiteX206" fmla="*/ 4240 w 425625"/>
                  <a:gd name="connsiteY206" fmla="*/ 161227 h 425260"/>
                  <a:gd name="connsiteX207" fmla="*/ 2716 w 425625"/>
                  <a:gd name="connsiteY207" fmla="*/ 193517 h 425260"/>
                  <a:gd name="connsiteX208" fmla="*/ 2716 w 425625"/>
                  <a:gd name="connsiteY208" fmla="*/ 209519 h 425260"/>
                  <a:gd name="connsiteX209" fmla="*/ 2716 w 425625"/>
                  <a:gd name="connsiteY209" fmla="*/ 209043 h 425260"/>
                  <a:gd name="connsiteX210" fmla="*/ 4049 w 425625"/>
                  <a:gd name="connsiteY210" fmla="*/ 226474 h 425260"/>
                  <a:gd name="connsiteX211" fmla="*/ 3382 w 425625"/>
                  <a:gd name="connsiteY211" fmla="*/ 226474 h 425260"/>
                  <a:gd name="connsiteX212" fmla="*/ 4430 w 425625"/>
                  <a:gd name="connsiteY212" fmla="*/ 255049 h 425260"/>
                  <a:gd name="connsiteX213" fmla="*/ 3382 w 425625"/>
                  <a:gd name="connsiteY213" fmla="*/ 256382 h 425260"/>
                  <a:gd name="connsiteX214" fmla="*/ 3382 w 425625"/>
                  <a:gd name="connsiteY214" fmla="*/ 292672 h 425260"/>
                  <a:gd name="connsiteX215" fmla="*/ 3382 w 425625"/>
                  <a:gd name="connsiteY215" fmla="*/ 291053 h 425260"/>
                  <a:gd name="connsiteX216" fmla="*/ 4240 w 425625"/>
                  <a:gd name="connsiteY216" fmla="*/ 336582 h 425260"/>
                  <a:gd name="connsiteX217" fmla="*/ 5192 w 425625"/>
                  <a:gd name="connsiteY217" fmla="*/ 347441 h 425260"/>
                  <a:gd name="connsiteX218" fmla="*/ 7573 w 425625"/>
                  <a:gd name="connsiteY218" fmla="*/ 343822 h 425260"/>
                  <a:gd name="connsiteX219" fmla="*/ 6145 w 425625"/>
                  <a:gd name="connsiteY219" fmla="*/ 351346 h 425260"/>
                  <a:gd name="connsiteX220" fmla="*/ 6145 w 425625"/>
                  <a:gd name="connsiteY220" fmla="*/ 350203 h 425260"/>
                  <a:gd name="connsiteX221" fmla="*/ 4144 w 425625"/>
                  <a:gd name="connsiteY221" fmla="*/ 367348 h 425260"/>
                  <a:gd name="connsiteX222" fmla="*/ 4144 w 425625"/>
                  <a:gd name="connsiteY222" fmla="*/ 393447 h 425260"/>
                  <a:gd name="connsiteX223" fmla="*/ 4144 w 425625"/>
                  <a:gd name="connsiteY223" fmla="*/ 423165 h 425260"/>
                  <a:gd name="connsiteX224" fmla="*/ 37291 w 425625"/>
                  <a:gd name="connsiteY224" fmla="*/ 423641 h 425260"/>
                  <a:gd name="connsiteX225" fmla="*/ 34339 w 425625"/>
                  <a:gd name="connsiteY225" fmla="*/ 422022 h 425260"/>
                  <a:gd name="connsiteX226" fmla="*/ 43864 w 425625"/>
                  <a:gd name="connsiteY226" fmla="*/ 422022 h 425260"/>
                  <a:gd name="connsiteX227" fmla="*/ 40625 w 425625"/>
                  <a:gd name="connsiteY227" fmla="*/ 423165 h 425260"/>
                  <a:gd name="connsiteX228" fmla="*/ 51579 w 425625"/>
                  <a:gd name="connsiteY228" fmla="*/ 422117 h 425260"/>
                  <a:gd name="connsiteX229" fmla="*/ 50531 w 425625"/>
                  <a:gd name="connsiteY229" fmla="*/ 423927 h 425260"/>
                  <a:gd name="connsiteX230" fmla="*/ 55770 w 425625"/>
                  <a:gd name="connsiteY230" fmla="*/ 423927 h 425260"/>
                  <a:gd name="connsiteX231" fmla="*/ 54627 w 425625"/>
                  <a:gd name="connsiteY231" fmla="*/ 423927 h 425260"/>
                  <a:gd name="connsiteX232" fmla="*/ 67009 w 425625"/>
                  <a:gd name="connsiteY232" fmla="*/ 422688 h 425260"/>
                  <a:gd name="connsiteX233" fmla="*/ 71486 w 425625"/>
                  <a:gd name="connsiteY233" fmla="*/ 423736 h 425260"/>
                  <a:gd name="connsiteX234" fmla="*/ 74439 w 425625"/>
                  <a:gd name="connsiteY234" fmla="*/ 423736 h 425260"/>
                  <a:gd name="connsiteX235" fmla="*/ 85869 w 425625"/>
                  <a:gd name="connsiteY235" fmla="*/ 423736 h 425260"/>
                  <a:gd name="connsiteX236" fmla="*/ 81297 w 425625"/>
                  <a:gd name="connsiteY236" fmla="*/ 422498 h 425260"/>
                  <a:gd name="connsiteX237" fmla="*/ 86821 w 425625"/>
                  <a:gd name="connsiteY237" fmla="*/ 421165 h 425260"/>
                  <a:gd name="connsiteX238" fmla="*/ 134446 w 425625"/>
                  <a:gd name="connsiteY238" fmla="*/ 422593 h 425260"/>
                  <a:gd name="connsiteX239" fmla="*/ 157211 w 425625"/>
                  <a:gd name="connsiteY239" fmla="*/ 421831 h 425260"/>
                  <a:gd name="connsiteX240" fmla="*/ 161212 w 425625"/>
                  <a:gd name="connsiteY240" fmla="*/ 420403 h 425260"/>
                  <a:gd name="connsiteX241" fmla="*/ 180928 w 425625"/>
                  <a:gd name="connsiteY241" fmla="*/ 423641 h 425260"/>
                  <a:gd name="connsiteX242" fmla="*/ 193692 w 425625"/>
                  <a:gd name="connsiteY242" fmla="*/ 421355 h 425260"/>
                  <a:gd name="connsiteX243" fmla="*/ 198835 w 425625"/>
                  <a:gd name="connsiteY243" fmla="*/ 423165 h 425260"/>
                  <a:gd name="connsiteX244" fmla="*/ 249889 w 425625"/>
                  <a:gd name="connsiteY244" fmla="*/ 423165 h 425260"/>
                  <a:gd name="connsiteX245" fmla="*/ 251032 w 425625"/>
                  <a:gd name="connsiteY245" fmla="*/ 421736 h 425260"/>
                  <a:gd name="connsiteX246" fmla="*/ 260557 w 425625"/>
                  <a:gd name="connsiteY246" fmla="*/ 423546 h 425260"/>
                  <a:gd name="connsiteX247" fmla="*/ 270082 w 425625"/>
                  <a:gd name="connsiteY247" fmla="*/ 422688 h 425260"/>
                  <a:gd name="connsiteX248" fmla="*/ 270082 w 425625"/>
                  <a:gd name="connsiteY248" fmla="*/ 421831 h 425260"/>
                  <a:gd name="connsiteX249" fmla="*/ 380001 w 425625"/>
                  <a:gd name="connsiteY249" fmla="*/ 423736 h 425260"/>
                  <a:gd name="connsiteX250" fmla="*/ 382096 w 425625"/>
                  <a:gd name="connsiteY250" fmla="*/ 422879 h 425260"/>
                  <a:gd name="connsiteX251" fmla="*/ 382096 w 425625"/>
                  <a:gd name="connsiteY251" fmla="*/ 421450 h 425260"/>
                  <a:gd name="connsiteX252" fmla="*/ 397336 w 425625"/>
                  <a:gd name="connsiteY252" fmla="*/ 422879 h 425260"/>
                  <a:gd name="connsiteX253" fmla="*/ 415339 w 425625"/>
                  <a:gd name="connsiteY253" fmla="*/ 421450 h 425260"/>
                  <a:gd name="connsiteX254" fmla="*/ 410481 w 425625"/>
                  <a:gd name="connsiteY254" fmla="*/ 421450 h 425260"/>
                  <a:gd name="connsiteX255" fmla="*/ 402385 w 425625"/>
                  <a:gd name="connsiteY255" fmla="*/ 415926 h 425260"/>
                  <a:gd name="connsiteX256" fmla="*/ 371619 w 425625"/>
                  <a:gd name="connsiteY256" fmla="*/ 415926 h 425260"/>
                  <a:gd name="connsiteX257" fmla="*/ 372476 w 425625"/>
                  <a:gd name="connsiteY257" fmla="*/ 414783 h 425260"/>
                  <a:gd name="connsiteX258" fmla="*/ 359141 w 425625"/>
                  <a:gd name="connsiteY258" fmla="*/ 415450 h 425260"/>
                  <a:gd name="connsiteX259" fmla="*/ 359903 w 425625"/>
                  <a:gd name="connsiteY259" fmla="*/ 415450 h 425260"/>
                  <a:gd name="connsiteX260" fmla="*/ 311802 w 425625"/>
                  <a:gd name="connsiteY260" fmla="*/ 414211 h 425260"/>
                  <a:gd name="connsiteX261" fmla="*/ 313326 w 425625"/>
                  <a:gd name="connsiteY261" fmla="*/ 415259 h 425260"/>
                  <a:gd name="connsiteX262" fmla="*/ 305706 w 425625"/>
                  <a:gd name="connsiteY262" fmla="*/ 414497 h 425260"/>
                  <a:gd name="connsiteX263" fmla="*/ 313802 w 425625"/>
                  <a:gd name="connsiteY263" fmla="*/ 416307 h 425260"/>
                  <a:gd name="connsiteX264" fmla="*/ 277607 w 425625"/>
                  <a:gd name="connsiteY264" fmla="*/ 413926 h 425260"/>
                  <a:gd name="connsiteX265" fmla="*/ 272654 w 425625"/>
                  <a:gd name="connsiteY265" fmla="*/ 415069 h 425260"/>
                  <a:gd name="connsiteX266" fmla="*/ 270844 w 425625"/>
                  <a:gd name="connsiteY266" fmla="*/ 414402 h 425260"/>
                  <a:gd name="connsiteX267" fmla="*/ 269035 w 425625"/>
                  <a:gd name="connsiteY267" fmla="*/ 415259 h 425260"/>
                  <a:gd name="connsiteX268" fmla="*/ 261986 w 425625"/>
                  <a:gd name="connsiteY268" fmla="*/ 413830 h 425260"/>
                  <a:gd name="connsiteX269" fmla="*/ 266368 w 425625"/>
                  <a:gd name="connsiteY269" fmla="*/ 413830 h 425260"/>
                  <a:gd name="connsiteX270" fmla="*/ 247318 w 425625"/>
                  <a:gd name="connsiteY270" fmla="*/ 413830 h 425260"/>
                  <a:gd name="connsiteX271" fmla="*/ 254080 w 425625"/>
                  <a:gd name="connsiteY271" fmla="*/ 413830 h 425260"/>
                  <a:gd name="connsiteX272" fmla="*/ 193216 w 425625"/>
                  <a:gd name="connsiteY272" fmla="*/ 414878 h 425260"/>
                  <a:gd name="connsiteX273" fmla="*/ 194644 w 425625"/>
                  <a:gd name="connsiteY273" fmla="*/ 415354 h 425260"/>
                  <a:gd name="connsiteX274" fmla="*/ 167879 w 425625"/>
                  <a:gd name="connsiteY274" fmla="*/ 415354 h 425260"/>
                  <a:gd name="connsiteX275" fmla="*/ 168451 w 425625"/>
                  <a:gd name="connsiteY275" fmla="*/ 415354 h 425260"/>
                  <a:gd name="connsiteX276" fmla="*/ 157021 w 425625"/>
                  <a:gd name="connsiteY276" fmla="*/ 416021 h 425260"/>
                  <a:gd name="connsiteX277" fmla="*/ 154735 w 425625"/>
                  <a:gd name="connsiteY277" fmla="*/ 414307 h 425260"/>
                  <a:gd name="connsiteX278" fmla="*/ 137113 w 425625"/>
                  <a:gd name="connsiteY278" fmla="*/ 416878 h 425260"/>
                  <a:gd name="connsiteX279" fmla="*/ 134827 w 425625"/>
                  <a:gd name="connsiteY279" fmla="*/ 416116 h 425260"/>
                  <a:gd name="connsiteX280" fmla="*/ 123302 w 425625"/>
                  <a:gd name="connsiteY280" fmla="*/ 417354 h 425260"/>
                  <a:gd name="connsiteX281" fmla="*/ 125493 w 425625"/>
                  <a:gd name="connsiteY281" fmla="*/ 415259 h 425260"/>
                  <a:gd name="connsiteX282" fmla="*/ 93965 w 425625"/>
                  <a:gd name="connsiteY282" fmla="*/ 414497 h 425260"/>
                  <a:gd name="connsiteX283" fmla="*/ 103490 w 425625"/>
                  <a:gd name="connsiteY283" fmla="*/ 416212 h 425260"/>
                  <a:gd name="connsiteX284" fmla="*/ 92251 w 425625"/>
                  <a:gd name="connsiteY284" fmla="*/ 417545 h 425260"/>
                  <a:gd name="connsiteX285" fmla="*/ 70438 w 425625"/>
                  <a:gd name="connsiteY285" fmla="*/ 414783 h 425260"/>
                  <a:gd name="connsiteX286" fmla="*/ 73105 w 425625"/>
                  <a:gd name="connsiteY286" fmla="*/ 414783 h 425260"/>
                  <a:gd name="connsiteX287" fmla="*/ 57580 w 425625"/>
                  <a:gd name="connsiteY287" fmla="*/ 414783 h 425260"/>
                  <a:gd name="connsiteX288" fmla="*/ 48817 w 425625"/>
                  <a:gd name="connsiteY288" fmla="*/ 416402 h 425260"/>
                  <a:gd name="connsiteX289" fmla="*/ 60818 w 425625"/>
                  <a:gd name="connsiteY289" fmla="*/ 416402 h 425260"/>
                  <a:gd name="connsiteX290" fmla="*/ 36529 w 425625"/>
                  <a:gd name="connsiteY290" fmla="*/ 417831 h 425260"/>
                  <a:gd name="connsiteX291" fmla="*/ 43006 w 425625"/>
                  <a:gd name="connsiteY291" fmla="*/ 416878 h 425260"/>
                  <a:gd name="connsiteX292" fmla="*/ 33481 w 425625"/>
                  <a:gd name="connsiteY292" fmla="*/ 416878 h 425260"/>
                  <a:gd name="connsiteX293" fmla="*/ 55294 w 425625"/>
                  <a:gd name="connsiteY293" fmla="*/ 415164 h 425260"/>
                  <a:gd name="connsiteX294" fmla="*/ 45197 w 425625"/>
                  <a:gd name="connsiteY294" fmla="*/ 414592 h 425260"/>
                  <a:gd name="connsiteX295" fmla="*/ 23575 w 425625"/>
                  <a:gd name="connsiteY295" fmla="*/ 416116 h 425260"/>
                  <a:gd name="connsiteX296" fmla="*/ 24147 w 425625"/>
                  <a:gd name="connsiteY296" fmla="*/ 415069 h 425260"/>
                  <a:gd name="connsiteX297" fmla="*/ 17289 w 425625"/>
                  <a:gd name="connsiteY297" fmla="*/ 415640 h 425260"/>
                  <a:gd name="connsiteX298" fmla="*/ 21956 w 425625"/>
                  <a:gd name="connsiteY298" fmla="*/ 414402 h 425260"/>
                  <a:gd name="connsiteX299" fmla="*/ 18527 w 425625"/>
                  <a:gd name="connsiteY299" fmla="*/ 414402 h 425260"/>
                  <a:gd name="connsiteX300" fmla="*/ 12050 w 425625"/>
                  <a:gd name="connsiteY300" fmla="*/ 414402 h 425260"/>
                  <a:gd name="connsiteX301" fmla="*/ 10145 w 425625"/>
                  <a:gd name="connsiteY301" fmla="*/ 414402 h 425260"/>
                  <a:gd name="connsiteX302" fmla="*/ 10145 w 425625"/>
                  <a:gd name="connsiteY302" fmla="*/ 412211 h 425260"/>
                  <a:gd name="connsiteX303" fmla="*/ 10145 w 425625"/>
                  <a:gd name="connsiteY303" fmla="*/ 414592 h 425260"/>
                  <a:gd name="connsiteX304" fmla="*/ 9574 w 425625"/>
                  <a:gd name="connsiteY304" fmla="*/ 416212 h 425260"/>
                  <a:gd name="connsiteX305" fmla="*/ 8335 w 425625"/>
                  <a:gd name="connsiteY305" fmla="*/ 416212 h 425260"/>
                  <a:gd name="connsiteX306" fmla="*/ 8335 w 425625"/>
                  <a:gd name="connsiteY306" fmla="*/ 411830 h 425260"/>
                  <a:gd name="connsiteX307" fmla="*/ 9193 w 425625"/>
                  <a:gd name="connsiteY307" fmla="*/ 407449 h 425260"/>
                  <a:gd name="connsiteX308" fmla="*/ 10526 w 425625"/>
                  <a:gd name="connsiteY308" fmla="*/ 392018 h 425260"/>
                  <a:gd name="connsiteX309" fmla="*/ 9478 w 425625"/>
                  <a:gd name="connsiteY309" fmla="*/ 397924 h 425260"/>
                  <a:gd name="connsiteX310" fmla="*/ 10621 w 425625"/>
                  <a:gd name="connsiteY310" fmla="*/ 386875 h 425260"/>
                  <a:gd name="connsiteX311" fmla="*/ 8907 w 425625"/>
                  <a:gd name="connsiteY311" fmla="*/ 383255 h 425260"/>
                  <a:gd name="connsiteX312" fmla="*/ 8050 w 425625"/>
                  <a:gd name="connsiteY312" fmla="*/ 371063 h 425260"/>
                  <a:gd name="connsiteX313" fmla="*/ 9097 w 425625"/>
                  <a:gd name="connsiteY313" fmla="*/ 371063 h 425260"/>
                  <a:gd name="connsiteX314" fmla="*/ 7764 w 425625"/>
                  <a:gd name="connsiteY314" fmla="*/ 353632 h 425260"/>
                  <a:gd name="connsiteX315" fmla="*/ 9193 w 425625"/>
                  <a:gd name="connsiteY315" fmla="*/ 359347 h 425260"/>
                  <a:gd name="connsiteX316" fmla="*/ 9193 w 425625"/>
                  <a:gd name="connsiteY316" fmla="*/ 352299 h 425260"/>
                  <a:gd name="connsiteX317" fmla="*/ 10336 w 425625"/>
                  <a:gd name="connsiteY317" fmla="*/ 353728 h 425260"/>
                  <a:gd name="connsiteX318" fmla="*/ 10336 w 425625"/>
                  <a:gd name="connsiteY318" fmla="*/ 336297 h 425260"/>
                  <a:gd name="connsiteX319" fmla="*/ 8431 w 425625"/>
                  <a:gd name="connsiteY319" fmla="*/ 328677 h 425260"/>
                  <a:gd name="connsiteX320" fmla="*/ 9193 w 425625"/>
                  <a:gd name="connsiteY320" fmla="*/ 321819 h 425260"/>
                  <a:gd name="connsiteX321" fmla="*/ 9764 w 425625"/>
                  <a:gd name="connsiteY321" fmla="*/ 330391 h 425260"/>
                  <a:gd name="connsiteX322" fmla="*/ 10717 w 425625"/>
                  <a:gd name="connsiteY322" fmla="*/ 332868 h 425260"/>
                  <a:gd name="connsiteX323" fmla="*/ 10717 w 425625"/>
                  <a:gd name="connsiteY323" fmla="*/ 317247 h 425260"/>
                  <a:gd name="connsiteX324" fmla="*/ 10717 w 425625"/>
                  <a:gd name="connsiteY324" fmla="*/ 320962 h 425260"/>
                  <a:gd name="connsiteX325" fmla="*/ 9288 w 425625"/>
                  <a:gd name="connsiteY325" fmla="*/ 307341 h 425260"/>
                  <a:gd name="connsiteX326" fmla="*/ 10336 w 425625"/>
                  <a:gd name="connsiteY326" fmla="*/ 308579 h 425260"/>
                  <a:gd name="connsiteX327" fmla="*/ 9574 w 425625"/>
                  <a:gd name="connsiteY327" fmla="*/ 299816 h 425260"/>
                  <a:gd name="connsiteX328" fmla="*/ 11669 w 425625"/>
                  <a:gd name="connsiteY328" fmla="*/ 306388 h 425260"/>
                  <a:gd name="connsiteX329" fmla="*/ 10812 w 425625"/>
                  <a:gd name="connsiteY329" fmla="*/ 293434 h 425260"/>
                  <a:gd name="connsiteX330" fmla="*/ 12050 w 425625"/>
                  <a:gd name="connsiteY330" fmla="*/ 288481 h 425260"/>
                  <a:gd name="connsiteX331" fmla="*/ 11098 w 425625"/>
                  <a:gd name="connsiteY331" fmla="*/ 261240 h 425260"/>
                  <a:gd name="connsiteX332" fmla="*/ 11098 w 425625"/>
                  <a:gd name="connsiteY332" fmla="*/ 257811 h 425260"/>
                  <a:gd name="connsiteX333" fmla="*/ 11098 w 425625"/>
                  <a:gd name="connsiteY333" fmla="*/ 230284 h 425260"/>
                  <a:gd name="connsiteX334" fmla="*/ 12622 w 425625"/>
                  <a:gd name="connsiteY334" fmla="*/ 224283 h 425260"/>
                  <a:gd name="connsiteX335" fmla="*/ 10145 w 425625"/>
                  <a:gd name="connsiteY335" fmla="*/ 218568 h 425260"/>
                  <a:gd name="connsiteX336" fmla="*/ 11860 w 425625"/>
                  <a:gd name="connsiteY336" fmla="*/ 211424 h 425260"/>
                  <a:gd name="connsiteX337" fmla="*/ 10812 w 425625"/>
                  <a:gd name="connsiteY337" fmla="*/ 189136 h 425260"/>
                  <a:gd name="connsiteX338" fmla="*/ 9859 w 425625"/>
                  <a:gd name="connsiteY338" fmla="*/ 198470 h 425260"/>
                  <a:gd name="connsiteX339" fmla="*/ 9193 w 425625"/>
                  <a:gd name="connsiteY339" fmla="*/ 95981 h 425260"/>
                  <a:gd name="connsiteX340" fmla="*/ 9193 w 425625"/>
                  <a:gd name="connsiteY340" fmla="*/ 103315 h 425260"/>
                  <a:gd name="connsiteX341" fmla="*/ 9193 w 425625"/>
                  <a:gd name="connsiteY341" fmla="*/ 95981 h 425260"/>
                  <a:gd name="connsiteX342" fmla="*/ 71772 w 425625"/>
                  <a:gd name="connsiteY342" fmla="*/ 9589 h 425260"/>
                  <a:gd name="connsiteX343" fmla="*/ 65390 w 425625"/>
                  <a:gd name="connsiteY343" fmla="*/ 9589 h 425260"/>
                  <a:gd name="connsiteX344" fmla="*/ 71772 w 425625"/>
                  <a:gd name="connsiteY344" fmla="*/ 9589 h 425260"/>
                  <a:gd name="connsiteX345" fmla="*/ 423244 w 425625"/>
                  <a:gd name="connsiteY345" fmla="*/ 95314 h 425260"/>
                  <a:gd name="connsiteX346" fmla="*/ 423244 w 425625"/>
                  <a:gd name="connsiteY346" fmla="*/ 95314 h 425260"/>
                  <a:gd name="connsiteX347" fmla="*/ 423244 w 425625"/>
                  <a:gd name="connsiteY347" fmla="*/ 94933 h 425260"/>
                  <a:gd name="connsiteX348" fmla="*/ 423244 w 425625"/>
                  <a:gd name="connsiteY348" fmla="*/ 104839 h 425260"/>
                  <a:gd name="connsiteX349" fmla="*/ 423244 w 425625"/>
                  <a:gd name="connsiteY349" fmla="*/ 104839 h 425260"/>
                  <a:gd name="connsiteX350" fmla="*/ 423244 w 425625"/>
                  <a:gd name="connsiteY350" fmla="*/ 99791 h 425260"/>
                  <a:gd name="connsiteX351" fmla="*/ 422863 w 425625"/>
                  <a:gd name="connsiteY351" fmla="*/ 104173 h 425260"/>
                  <a:gd name="connsiteX352" fmla="*/ 68248 w 425625"/>
                  <a:gd name="connsiteY352" fmla="*/ 425260 h 425260"/>
                  <a:gd name="connsiteX353" fmla="*/ 66438 w 425625"/>
                  <a:gd name="connsiteY353" fmla="*/ 425260 h 425260"/>
                  <a:gd name="connsiteX354" fmla="*/ 68248 w 425625"/>
                  <a:gd name="connsiteY354" fmla="*/ 425260 h 425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</a:cxnLst>
                <a:rect l="l" t="t" r="r" b="b"/>
                <a:pathLst>
                  <a:path w="425625" h="425260">
                    <a:moveTo>
                      <a:pt x="9859" y="198470"/>
                    </a:moveTo>
                    <a:lnTo>
                      <a:pt x="10621" y="191612"/>
                    </a:lnTo>
                    <a:cubicBezTo>
                      <a:pt x="12050" y="199899"/>
                      <a:pt x="11574" y="205899"/>
                      <a:pt x="12717" y="199423"/>
                    </a:cubicBezTo>
                    <a:cubicBezTo>
                      <a:pt x="9859" y="198470"/>
                      <a:pt x="12717" y="172753"/>
                      <a:pt x="9574" y="171800"/>
                    </a:cubicBezTo>
                    <a:lnTo>
                      <a:pt x="10145" y="167323"/>
                    </a:lnTo>
                    <a:cubicBezTo>
                      <a:pt x="10145" y="168561"/>
                      <a:pt x="10145" y="168752"/>
                      <a:pt x="10145" y="170086"/>
                    </a:cubicBezTo>
                    <a:cubicBezTo>
                      <a:pt x="11574" y="161323"/>
                      <a:pt x="8050" y="163513"/>
                      <a:pt x="8526" y="152178"/>
                    </a:cubicBezTo>
                    <a:cubicBezTo>
                      <a:pt x="8526" y="148273"/>
                      <a:pt x="9097" y="145511"/>
                      <a:pt x="9478" y="148178"/>
                    </a:cubicBezTo>
                    <a:lnTo>
                      <a:pt x="8716" y="139415"/>
                    </a:lnTo>
                    <a:cubicBezTo>
                      <a:pt x="8716" y="136843"/>
                      <a:pt x="9288" y="137510"/>
                      <a:pt x="9288" y="139986"/>
                    </a:cubicBezTo>
                    <a:lnTo>
                      <a:pt x="9288" y="126556"/>
                    </a:lnTo>
                    <a:lnTo>
                      <a:pt x="9288" y="126556"/>
                    </a:lnTo>
                    <a:cubicBezTo>
                      <a:pt x="9288" y="124651"/>
                      <a:pt x="8145" y="120365"/>
                      <a:pt x="7859" y="118270"/>
                    </a:cubicBezTo>
                    <a:cubicBezTo>
                      <a:pt x="7573" y="116174"/>
                      <a:pt x="7859" y="119889"/>
                      <a:pt x="8526" y="119032"/>
                    </a:cubicBezTo>
                    <a:lnTo>
                      <a:pt x="7859" y="111602"/>
                    </a:lnTo>
                    <a:cubicBezTo>
                      <a:pt x="8526" y="108649"/>
                      <a:pt x="9288" y="114745"/>
                      <a:pt x="9193" y="119889"/>
                    </a:cubicBezTo>
                    <a:cubicBezTo>
                      <a:pt x="12050" y="112936"/>
                      <a:pt x="8431" y="113698"/>
                      <a:pt x="10145" y="98743"/>
                    </a:cubicBezTo>
                    <a:lnTo>
                      <a:pt x="10145" y="105792"/>
                    </a:lnTo>
                    <a:cubicBezTo>
                      <a:pt x="11326" y="99858"/>
                      <a:pt x="12031" y="93838"/>
                      <a:pt x="12241" y="87790"/>
                    </a:cubicBezTo>
                    <a:cubicBezTo>
                      <a:pt x="11669" y="89695"/>
                      <a:pt x="9574" y="103696"/>
                      <a:pt x="8907" y="95695"/>
                    </a:cubicBezTo>
                    <a:cubicBezTo>
                      <a:pt x="9259" y="92533"/>
                      <a:pt x="9259" y="89333"/>
                      <a:pt x="8907" y="86170"/>
                    </a:cubicBezTo>
                    <a:cubicBezTo>
                      <a:pt x="9955" y="86170"/>
                      <a:pt x="9669" y="81884"/>
                      <a:pt x="9669" y="76645"/>
                    </a:cubicBezTo>
                    <a:lnTo>
                      <a:pt x="11002" y="76645"/>
                    </a:lnTo>
                    <a:cubicBezTo>
                      <a:pt x="10812" y="73664"/>
                      <a:pt x="10231" y="70721"/>
                      <a:pt x="9288" y="67882"/>
                    </a:cubicBezTo>
                    <a:cubicBezTo>
                      <a:pt x="8935" y="64568"/>
                      <a:pt x="9669" y="61224"/>
                      <a:pt x="11383" y="58357"/>
                    </a:cubicBezTo>
                    <a:cubicBezTo>
                      <a:pt x="11383" y="48165"/>
                      <a:pt x="9669" y="65501"/>
                      <a:pt x="9478" y="53309"/>
                    </a:cubicBezTo>
                    <a:cubicBezTo>
                      <a:pt x="9783" y="45079"/>
                      <a:pt x="9497" y="36831"/>
                      <a:pt x="8621" y="28639"/>
                    </a:cubicBezTo>
                    <a:cubicBezTo>
                      <a:pt x="8621" y="22639"/>
                      <a:pt x="9383" y="29687"/>
                      <a:pt x="9764" y="27496"/>
                    </a:cubicBezTo>
                    <a:lnTo>
                      <a:pt x="8716" y="22257"/>
                    </a:lnTo>
                    <a:cubicBezTo>
                      <a:pt x="8716" y="20924"/>
                      <a:pt x="8716" y="21305"/>
                      <a:pt x="9288" y="21591"/>
                    </a:cubicBezTo>
                    <a:cubicBezTo>
                      <a:pt x="9288" y="17209"/>
                      <a:pt x="7859" y="20924"/>
                      <a:pt x="7478" y="14447"/>
                    </a:cubicBezTo>
                    <a:cubicBezTo>
                      <a:pt x="6811" y="13876"/>
                      <a:pt x="7478" y="11780"/>
                      <a:pt x="7478" y="9970"/>
                    </a:cubicBezTo>
                    <a:cubicBezTo>
                      <a:pt x="9193" y="9970"/>
                      <a:pt x="10907" y="10542"/>
                      <a:pt x="12336" y="10637"/>
                    </a:cubicBezTo>
                    <a:cubicBezTo>
                      <a:pt x="14869" y="10970"/>
                      <a:pt x="17422" y="10970"/>
                      <a:pt x="19956" y="10637"/>
                    </a:cubicBezTo>
                    <a:cubicBezTo>
                      <a:pt x="22147" y="10637"/>
                      <a:pt x="19003" y="11494"/>
                      <a:pt x="19956" y="12066"/>
                    </a:cubicBezTo>
                    <a:cubicBezTo>
                      <a:pt x="31862" y="10923"/>
                      <a:pt x="30243" y="11209"/>
                      <a:pt x="39958" y="9685"/>
                    </a:cubicBezTo>
                    <a:lnTo>
                      <a:pt x="48340" y="10637"/>
                    </a:lnTo>
                    <a:cubicBezTo>
                      <a:pt x="42149" y="9589"/>
                      <a:pt x="50055" y="8351"/>
                      <a:pt x="56818" y="7399"/>
                    </a:cubicBezTo>
                    <a:lnTo>
                      <a:pt x="51579" y="6256"/>
                    </a:lnTo>
                    <a:lnTo>
                      <a:pt x="62533" y="5494"/>
                    </a:lnTo>
                    <a:cubicBezTo>
                      <a:pt x="63866" y="5494"/>
                      <a:pt x="62533" y="6256"/>
                      <a:pt x="60913" y="6827"/>
                    </a:cubicBezTo>
                    <a:lnTo>
                      <a:pt x="62914" y="6827"/>
                    </a:lnTo>
                    <a:cubicBezTo>
                      <a:pt x="66819" y="6827"/>
                      <a:pt x="64819" y="8161"/>
                      <a:pt x="62056" y="8923"/>
                    </a:cubicBezTo>
                    <a:lnTo>
                      <a:pt x="58056" y="8065"/>
                    </a:lnTo>
                    <a:cubicBezTo>
                      <a:pt x="55389" y="8827"/>
                      <a:pt x="52912" y="9780"/>
                      <a:pt x="53389" y="10542"/>
                    </a:cubicBezTo>
                    <a:cubicBezTo>
                      <a:pt x="54598" y="10466"/>
                      <a:pt x="55798" y="10466"/>
                      <a:pt x="57008" y="10542"/>
                    </a:cubicBezTo>
                    <a:cubicBezTo>
                      <a:pt x="56341" y="10542"/>
                      <a:pt x="55865" y="10542"/>
                      <a:pt x="56151" y="11018"/>
                    </a:cubicBezTo>
                    <a:cubicBezTo>
                      <a:pt x="57284" y="11056"/>
                      <a:pt x="58408" y="10894"/>
                      <a:pt x="59485" y="10542"/>
                    </a:cubicBezTo>
                    <a:lnTo>
                      <a:pt x="61961" y="12066"/>
                    </a:lnTo>
                    <a:lnTo>
                      <a:pt x="62533" y="11494"/>
                    </a:lnTo>
                    <a:lnTo>
                      <a:pt x="76820" y="12447"/>
                    </a:lnTo>
                    <a:cubicBezTo>
                      <a:pt x="88507" y="10142"/>
                      <a:pt x="100356" y="8675"/>
                      <a:pt x="112253" y="8065"/>
                    </a:cubicBezTo>
                    <a:cubicBezTo>
                      <a:pt x="108157" y="9113"/>
                      <a:pt x="111396" y="9875"/>
                      <a:pt x="111110" y="11113"/>
                    </a:cubicBezTo>
                    <a:cubicBezTo>
                      <a:pt x="104138" y="10618"/>
                      <a:pt x="97127" y="10618"/>
                      <a:pt x="90155" y="11113"/>
                    </a:cubicBezTo>
                    <a:cubicBezTo>
                      <a:pt x="94537" y="11113"/>
                      <a:pt x="93584" y="11875"/>
                      <a:pt x="92441" y="12066"/>
                    </a:cubicBezTo>
                    <a:lnTo>
                      <a:pt x="107491" y="10828"/>
                    </a:lnTo>
                    <a:cubicBezTo>
                      <a:pt x="107491" y="11875"/>
                      <a:pt x="110634" y="11590"/>
                      <a:pt x="114539" y="12066"/>
                    </a:cubicBezTo>
                    <a:cubicBezTo>
                      <a:pt x="111586" y="9970"/>
                      <a:pt x="125779" y="10637"/>
                      <a:pt x="131875" y="9970"/>
                    </a:cubicBezTo>
                    <a:cubicBezTo>
                      <a:pt x="131875" y="10732"/>
                      <a:pt x="130827" y="11399"/>
                      <a:pt x="123302" y="11304"/>
                    </a:cubicBezTo>
                    <a:cubicBezTo>
                      <a:pt x="131589" y="12828"/>
                      <a:pt x="133970" y="8732"/>
                      <a:pt x="142352" y="10161"/>
                    </a:cubicBezTo>
                    <a:cubicBezTo>
                      <a:pt x="141181" y="9970"/>
                      <a:pt x="139999" y="9970"/>
                      <a:pt x="138828" y="10161"/>
                    </a:cubicBezTo>
                    <a:cubicBezTo>
                      <a:pt x="143019" y="9589"/>
                      <a:pt x="153401" y="10161"/>
                      <a:pt x="151020" y="10732"/>
                    </a:cubicBezTo>
                    <a:lnTo>
                      <a:pt x="149210" y="10732"/>
                    </a:lnTo>
                    <a:cubicBezTo>
                      <a:pt x="162098" y="11418"/>
                      <a:pt x="175023" y="10808"/>
                      <a:pt x="187786" y="8923"/>
                    </a:cubicBezTo>
                    <a:cubicBezTo>
                      <a:pt x="187186" y="9942"/>
                      <a:pt x="186377" y="10818"/>
                      <a:pt x="185405" y="11494"/>
                    </a:cubicBezTo>
                    <a:lnTo>
                      <a:pt x="206932" y="5398"/>
                    </a:lnTo>
                    <a:cubicBezTo>
                      <a:pt x="205122" y="6922"/>
                      <a:pt x="212361" y="10637"/>
                      <a:pt x="202360" y="11494"/>
                    </a:cubicBezTo>
                    <a:cubicBezTo>
                      <a:pt x="206513" y="11875"/>
                      <a:pt x="210685" y="11875"/>
                      <a:pt x="214837" y="11494"/>
                    </a:cubicBezTo>
                    <a:cubicBezTo>
                      <a:pt x="212837" y="11494"/>
                      <a:pt x="209980" y="9303"/>
                      <a:pt x="212647" y="9113"/>
                    </a:cubicBezTo>
                    <a:cubicBezTo>
                      <a:pt x="217323" y="10227"/>
                      <a:pt x="222067" y="11047"/>
                      <a:pt x="226839" y="11590"/>
                    </a:cubicBezTo>
                    <a:cubicBezTo>
                      <a:pt x="223886" y="11590"/>
                      <a:pt x="226839" y="8732"/>
                      <a:pt x="231792" y="8827"/>
                    </a:cubicBezTo>
                    <a:cubicBezTo>
                      <a:pt x="231030" y="8827"/>
                      <a:pt x="231792" y="11304"/>
                      <a:pt x="230458" y="11494"/>
                    </a:cubicBezTo>
                    <a:lnTo>
                      <a:pt x="242079" y="9113"/>
                    </a:lnTo>
                    <a:cubicBezTo>
                      <a:pt x="239126" y="9589"/>
                      <a:pt x="241507" y="11113"/>
                      <a:pt x="244079" y="11780"/>
                    </a:cubicBezTo>
                    <a:cubicBezTo>
                      <a:pt x="242936" y="11780"/>
                      <a:pt x="254080" y="11780"/>
                      <a:pt x="257224" y="11780"/>
                    </a:cubicBezTo>
                    <a:lnTo>
                      <a:pt x="252271" y="11780"/>
                    </a:lnTo>
                    <a:cubicBezTo>
                      <a:pt x="265320" y="11780"/>
                      <a:pt x="265225" y="8351"/>
                      <a:pt x="278179" y="8542"/>
                    </a:cubicBezTo>
                    <a:cubicBezTo>
                      <a:pt x="276559" y="9018"/>
                      <a:pt x="274273" y="11590"/>
                      <a:pt x="280846" y="11875"/>
                    </a:cubicBezTo>
                    <a:cubicBezTo>
                      <a:pt x="288732" y="8322"/>
                      <a:pt x="297114" y="6017"/>
                      <a:pt x="305706" y="5017"/>
                    </a:cubicBezTo>
                    <a:lnTo>
                      <a:pt x="307897" y="5684"/>
                    </a:lnTo>
                    <a:lnTo>
                      <a:pt x="316660" y="4922"/>
                    </a:lnTo>
                    <a:cubicBezTo>
                      <a:pt x="307039" y="7827"/>
                      <a:pt x="297276" y="10246"/>
                      <a:pt x="287418" y="12161"/>
                    </a:cubicBezTo>
                    <a:cubicBezTo>
                      <a:pt x="290285" y="12866"/>
                      <a:pt x="293238" y="13123"/>
                      <a:pt x="296181" y="12923"/>
                    </a:cubicBezTo>
                    <a:cubicBezTo>
                      <a:pt x="298753" y="13590"/>
                      <a:pt x="292180" y="13876"/>
                      <a:pt x="289990" y="13971"/>
                    </a:cubicBezTo>
                    <a:lnTo>
                      <a:pt x="307039" y="13971"/>
                    </a:lnTo>
                    <a:cubicBezTo>
                      <a:pt x="306277" y="12542"/>
                      <a:pt x="320089" y="12542"/>
                      <a:pt x="319422" y="11399"/>
                    </a:cubicBezTo>
                    <a:lnTo>
                      <a:pt x="300943" y="12828"/>
                    </a:lnTo>
                    <a:cubicBezTo>
                      <a:pt x="300181" y="11399"/>
                      <a:pt x="311611" y="8827"/>
                      <a:pt x="323708" y="9018"/>
                    </a:cubicBezTo>
                    <a:cubicBezTo>
                      <a:pt x="326756" y="9589"/>
                      <a:pt x="321422" y="11590"/>
                      <a:pt x="321613" y="12066"/>
                    </a:cubicBezTo>
                    <a:cubicBezTo>
                      <a:pt x="325775" y="11456"/>
                      <a:pt x="329985" y="11266"/>
                      <a:pt x="334186" y="11494"/>
                    </a:cubicBezTo>
                    <a:lnTo>
                      <a:pt x="329042" y="12256"/>
                    </a:lnTo>
                    <a:cubicBezTo>
                      <a:pt x="335367" y="11618"/>
                      <a:pt x="341739" y="11428"/>
                      <a:pt x="348092" y="11685"/>
                    </a:cubicBezTo>
                    <a:cubicBezTo>
                      <a:pt x="350950" y="11685"/>
                      <a:pt x="356474" y="13590"/>
                      <a:pt x="356950" y="12732"/>
                    </a:cubicBezTo>
                    <a:cubicBezTo>
                      <a:pt x="352378" y="11113"/>
                      <a:pt x="351521" y="5970"/>
                      <a:pt x="354569" y="4827"/>
                    </a:cubicBezTo>
                    <a:cubicBezTo>
                      <a:pt x="355522" y="4827"/>
                      <a:pt x="369142" y="6351"/>
                      <a:pt x="372381" y="7113"/>
                    </a:cubicBezTo>
                    <a:cubicBezTo>
                      <a:pt x="375619" y="7875"/>
                      <a:pt x="365428" y="10161"/>
                      <a:pt x="369333" y="11304"/>
                    </a:cubicBezTo>
                    <a:cubicBezTo>
                      <a:pt x="370542" y="10751"/>
                      <a:pt x="371828" y="10399"/>
                      <a:pt x="373143" y="10256"/>
                    </a:cubicBezTo>
                    <a:cubicBezTo>
                      <a:pt x="376096" y="10256"/>
                      <a:pt x="371905" y="11494"/>
                      <a:pt x="378286" y="11304"/>
                    </a:cubicBezTo>
                    <a:cubicBezTo>
                      <a:pt x="379334" y="9875"/>
                      <a:pt x="391240" y="11304"/>
                      <a:pt x="381239" y="10065"/>
                    </a:cubicBezTo>
                    <a:cubicBezTo>
                      <a:pt x="387526" y="10065"/>
                      <a:pt x="387907" y="10065"/>
                      <a:pt x="395241" y="10065"/>
                    </a:cubicBezTo>
                    <a:cubicBezTo>
                      <a:pt x="392860" y="9113"/>
                      <a:pt x="401718" y="6827"/>
                      <a:pt x="408004" y="6446"/>
                    </a:cubicBezTo>
                    <a:cubicBezTo>
                      <a:pt x="408004" y="6446"/>
                      <a:pt x="409052" y="7303"/>
                      <a:pt x="409719" y="7494"/>
                    </a:cubicBezTo>
                    <a:lnTo>
                      <a:pt x="418482" y="7494"/>
                    </a:lnTo>
                    <a:cubicBezTo>
                      <a:pt x="418482" y="14923"/>
                      <a:pt x="417815" y="20734"/>
                      <a:pt x="417815" y="29592"/>
                    </a:cubicBezTo>
                    <a:cubicBezTo>
                      <a:pt x="417815" y="30735"/>
                      <a:pt x="417053" y="36450"/>
                      <a:pt x="416482" y="33973"/>
                    </a:cubicBezTo>
                    <a:cubicBezTo>
                      <a:pt x="416891" y="36269"/>
                      <a:pt x="417148" y="38593"/>
                      <a:pt x="417244" y="40927"/>
                    </a:cubicBezTo>
                    <a:cubicBezTo>
                      <a:pt x="416005" y="48070"/>
                      <a:pt x="417244" y="32735"/>
                      <a:pt x="415529" y="38164"/>
                    </a:cubicBezTo>
                    <a:cubicBezTo>
                      <a:pt x="416539" y="43022"/>
                      <a:pt x="417110" y="47966"/>
                      <a:pt x="417244" y="52928"/>
                    </a:cubicBezTo>
                    <a:cubicBezTo>
                      <a:pt x="418091" y="47184"/>
                      <a:pt x="418091" y="41336"/>
                      <a:pt x="417244" y="35593"/>
                    </a:cubicBezTo>
                    <a:cubicBezTo>
                      <a:pt x="419053" y="35593"/>
                      <a:pt x="420863" y="44641"/>
                      <a:pt x="421720" y="57119"/>
                    </a:cubicBezTo>
                    <a:cubicBezTo>
                      <a:pt x="421720" y="66644"/>
                      <a:pt x="420577" y="61405"/>
                      <a:pt x="420863" y="63120"/>
                    </a:cubicBezTo>
                    <a:cubicBezTo>
                      <a:pt x="420863" y="82170"/>
                      <a:pt x="423911" y="78931"/>
                      <a:pt x="422673" y="94362"/>
                    </a:cubicBezTo>
                    <a:cubicBezTo>
                      <a:pt x="421530" y="100458"/>
                      <a:pt x="420387" y="94362"/>
                      <a:pt x="419530" y="95981"/>
                    </a:cubicBezTo>
                    <a:cubicBezTo>
                      <a:pt x="419530" y="87885"/>
                      <a:pt x="420292" y="83599"/>
                      <a:pt x="420196" y="78169"/>
                    </a:cubicBezTo>
                    <a:lnTo>
                      <a:pt x="419720" y="84837"/>
                    </a:lnTo>
                    <a:cubicBezTo>
                      <a:pt x="419377" y="81227"/>
                      <a:pt x="419377" y="77588"/>
                      <a:pt x="419720" y="73978"/>
                    </a:cubicBezTo>
                    <a:cubicBezTo>
                      <a:pt x="418672" y="79122"/>
                      <a:pt x="419720" y="105315"/>
                      <a:pt x="418577" y="119698"/>
                    </a:cubicBezTo>
                    <a:cubicBezTo>
                      <a:pt x="418577" y="122175"/>
                      <a:pt x="419339" y="126556"/>
                      <a:pt x="419815" y="124556"/>
                    </a:cubicBezTo>
                    <a:lnTo>
                      <a:pt x="419815" y="119794"/>
                    </a:lnTo>
                    <a:cubicBezTo>
                      <a:pt x="420673" y="115603"/>
                      <a:pt x="421054" y="128366"/>
                      <a:pt x="421435" y="122556"/>
                    </a:cubicBezTo>
                    <a:cubicBezTo>
                      <a:pt x="422492" y="129680"/>
                      <a:pt x="422911" y="136881"/>
                      <a:pt x="422673" y="144082"/>
                    </a:cubicBezTo>
                    <a:lnTo>
                      <a:pt x="421339" y="145606"/>
                    </a:lnTo>
                    <a:cubicBezTo>
                      <a:pt x="421797" y="142958"/>
                      <a:pt x="421797" y="140253"/>
                      <a:pt x="421339" y="137605"/>
                    </a:cubicBezTo>
                    <a:cubicBezTo>
                      <a:pt x="421911" y="141225"/>
                      <a:pt x="419530" y="150750"/>
                      <a:pt x="421339" y="154655"/>
                    </a:cubicBezTo>
                    <a:lnTo>
                      <a:pt x="422292" y="148654"/>
                    </a:lnTo>
                    <a:cubicBezTo>
                      <a:pt x="423406" y="155674"/>
                      <a:pt x="423949" y="162780"/>
                      <a:pt x="423911" y="169895"/>
                    </a:cubicBezTo>
                    <a:cubicBezTo>
                      <a:pt x="425149" y="166466"/>
                      <a:pt x="423911" y="168181"/>
                      <a:pt x="425245" y="162751"/>
                    </a:cubicBezTo>
                    <a:cubicBezTo>
                      <a:pt x="423340" y="167419"/>
                      <a:pt x="425245" y="143701"/>
                      <a:pt x="423340" y="150845"/>
                    </a:cubicBezTo>
                    <a:cubicBezTo>
                      <a:pt x="425149" y="145320"/>
                      <a:pt x="424102" y="141320"/>
                      <a:pt x="425626" y="134081"/>
                    </a:cubicBezTo>
                    <a:cubicBezTo>
                      <a:pt x="425626" y="134081"/>
                      <a:pt x="424768" y="136653"/>
                      <a:pt x="424959" y="130271"/>
                    </a:cubicBezTo>
                    <a:cubicBezTo>
                      <a:pt x="424940" y="129795"/>
                      <a:pt x="424940" y="129319"/>
                      <a:pt x="424959" y="128842"/>
                    </a:cubicBezTo>
                    <a:lnTo>
                      <a:pt x="424959" y="128842"/>
                    </a:lnTo>
                    <a:cubicBezTo>
                      <a:pt x="424959" y="128842"/>
                      <a:pt x="424959" y="128842"/>
                      <a:pt x="424959" y="128842"/>
                    </a:cubicBezTo>
                    <a:cubicBezTo>
                      <a:pt x="424892" y="129947"/>
                      <a:pt x="424673" y="131043"/>
                      <a:pt x="424292" y="132081"/>
                    </a:cubicBezTo>
                    <a:cubicBezTo>
                      <a:pt x="423340" y="128938"/>
                      <a:pt x="423340" y="118841"/>
                      <a:pt x="422863" y="115412"/>
                    </a:cubicBezTo>
                    <a:cubicBezTo>
                      <a:pt x="422387" y="111983"/>
                      <a:pt x="422863" y="116936"/>
                      <a:pt x="423816" y="114936"/>
                    </a:cubicBezTo>
                    <a:lnTo>
                      <a:pt x="421625" y="110269"/>
                    </a:lnTo>
                    <a:cubicBezTo>
                      <a:pt x="422578" y="109792"/>
                      <a:pt x="423149" y="100267"/>
                      <a:pt x="423721" y="109126"/>
                    </a:cubicBezTo>
                    <a:lnTo>
                      <a:pt x="423721" y="100744"/>
                    </a:lnTo>
                    <a:cubicBezTo>
                      <a:pt x="424140" y="95676"/>
                      <a:pt x="424140" y="90571"/>
                      <a:pt x="423721" y="85503"/>
                    </a:cubicBezTo>
                    <a:cubicBezTo>
                      <a:pt x="423721" y="81789"/>
                      <a:pt x="422673" y="75978"/>
                      <a:pt x="423721" y="79312"/>
                    </a:cubicBezTo>
                    <a:lnTo>
                      <a:pt x="423149" y="66739"/>
                    </a:lnTo>
                    <a:lnTo>
                      <a:pt x="423149" y="66739"/>
                    </a:lnTo>
                    <a:cubicBezTo>
                      <a:pt x="422387" y="53509"/>
                      <a:pt x="422387" y="40250"/>
                      <a:pt x="423149" y="27020"/>
                    </a:cubicBezTo>
                    <a:cubicBezTo>
                      <a:pt x="423149" y="24924"/>
                      <a:pt x="423149" y="22829"/>
                      <a:pt x="423149" y="20353"/>
                    </a:cubicBezTo>
                    <a:lnTo>
                      <a:pt x="423149" y="9208"/>
                    </a:lnTo>
                    <a:lnTo>
                      <a:pt x="424006" y="6541"/>
                    </a:lnTo>
                    <a:cubicBezTo>
                      <a:pt x="424006" y="4922"/>
                      <a:pt x="424006" y="3207"/>
                      <a:pt x="424006" y="1207"/>
                    </a:cubicBezTo>
                    <a:lnTo>
                      <a:pt x="409052" y="1207"/>
                    </a:lnTo>
                    <a:cubicBezTo>
                      <a:pt x="406995" y="960"/>
                      <a:pt x="404918" y="960"/>
                      <a:pt x="402861" y="1207"/>
                    </a:cubicBezTo>
                    <a:cubicBezTo>
                      <a:pt x="391088" y="-31"/>
                      <a:pt x="379239" y="-317"/>
                      <a:pt x="367428" y="350"/>
                    </a:cubicBezTo>
                    <a:lnTo>
                      <a:pt x="367428" y="1493"/>
                    </a:lnTo>
                    <a:cubicBezTo>
                      <a:pt x="360951" y="1493"/>
                      <a:pt x="354760" y="1493"/>
                      <a:pt x="346663" y="2160"/>
                    </a:cubicBezTo>
                    <a:lnTo>
                      <a:pt x="347235" y="3112"/>
                    </a:lnTo>
                    <a:cubicBezTo>
                      <a:pt x="340282" y="3874"/>
                      <a:pt x="329328" y="2445"/>
                      <a:pt x="318660" y="2541"/>
                    </a:cubicBezTo>
                    <a:cubicBezTo>
                      <a:pt x="320489" y="2236"/>
                      <a:pt x="322356" y="2236"/>
                      <a:pt x="324184" y="2541"/>
                    </a:cubicBezTo>
                    <a:cubicBezTo>
                      <a:pt x="311040" y="350"/>
                      <a:pt x="296467" y="4160"/>
                      <a:pt x="284560" y="2541"/>
                    </a:cubicBezTo>
                    <a:cubicBezTo>
                      <a:pt x="282189" y="2827"/>
                      <a:pt x="279788" y="2827"/>
                      <a:pt x="277417" y="2541"/>
                    </a:cubicBezTo>
                    <a:lnTo>
                      <a:pt x="276940" y="2541"/>
                    </a:lnTo>
                    <a:lnTo>
                      <a:pt x="272845" y="2065"/>
                    </a:lnTo>
                    <a:lnTo>
                      <a:pt x="276274" y="2541"/>
                    </a:lnTo>
                    <a:lnTo>
                      <a:pt x="266749" y="2541"/>
                    </a:lnTo>
                    <a:lnTo>
                      <a:pt x="265320" y="1493"/>
                    </a:lnTo>
                    <a:lnTo>
                      <a:pt x="264558" y="1493"/>
                    </a:lnTo>
                    <a:cubicBezTo>
                      <a:pt x="261224" y="1493"/>
                      <a:pt x="261796" y="1969"/>
                      <a:pt x="263605" y="2731"/>
                    </a:cubicBezTo>
                    <a:lnTo>
                      <a:pt x="259129" y="3303"/>
                    </a:lnTo>
                    <a:cubicBezTo>
                      <a:pt x="256462" y="1684"/>
                      <a:pt x="250175" y="3874"/>
                      <a:pt x="246556" y="2160"/>
                    </a:cubicBezTo>
                    <a:cubicBezTo>
                      <a:pt x="240145" y="2474"/>
                      <a:pt x="233783" y="3303"/>
                      <a:pt x="227506" y="4636"/>
                    </a:cubicBezTo>
                    <a:cubicBezTo>
                      <a:pt x="227506" y="4636"/>
                      <a:pt x="226363" y="4636"/>
                      <a:pt x="228268" y="4636"/>
                    </a:cubicBezTo>
                    <a:cubicBezTo>
                      <a:pt x="224629" y="4255"/>
                      <a:pt x="220952" y="4255"/>
                      <a:pt x="217314" y="4636"/>
                    </a:cubicBezTo>
                    <a:lnTo>
                      <a:pt x="215695" y="3303"/>
                    </a:lnTo>
                    <a:lnTo>
                      <a:pt x="207408" y="5113"/>
                    </a:lnTo>
                    <a:cubicBezTo>
                      <a:pt x="202360" y="4255"/>
                      <a:pt x="200264" y="3779"/>
                      <a:pt x="205312" y="2827"/>
                    </a:cubicBezTo>
                    <a:cubicBezTo>
                      <a:pt x="193216" y="4351"/>
                      <a:pt x="195787" y="3398"/>
                      <a:pt x="185215" y="4922"/>
                    </a:cubicBezTo>
                    <a:lnTo>
                      <a:pt x="185786" y="4065"/>
                    </a:lnTo>
                    <a:cubicBezTo>
                      <a:pt x="181890" y="4370"/>
                      <a:pt x="177966" y="4370"/>
                      <a:pt x="174070" y="4065"/>
                    </a:cubicBezTo>
                    <a:cubicBezTo>
                      <a:pt x="165784" y="2445"/>
                      <a:pt x="133494" y="4065"/>
                      <a:pt x="112444" y="2350"/>
                    </a:cubicBezTo>
                    <a:cubicBezTo>
                      <a:pt x="116539" y="4827"/>
                      <a:pt x="102919" y="1207"/>
                      <a:pt x="101871" y="3207"/>
                    </a:cubicBezTo>
                    <a:cubicBezTo>
                      <a:pt x="100633" y="2541"/>
                      <a:pt x="97680" y="2255"/>
                      <a:pt x="101109" y="1779"/>
                    </a:cubicBezTo>
                    <a:cubicBezTo>
                      <a:pt x="93260" y="1426"/>
                      <a:pt x="85402" y="1645"/>
                      <a:pt x="77582" y="2445"/>
                    </a:cubicBezTo>
                    <a:cubicBezTo>
                      <a:pt x="76344" y="1874"/>
                      <a:pt x="79868" y="1588"/>
                      <a:pt x="78725" y="1207"/>
                    </a:cubicBezTo>
                    <a:cubicBezTo>
                      <a:pt x="77239" y="1455"/>
                      <a:pt x="75734" y="1455"/>
                      <a:pt x="74248" y="1207"/>
                    </a:cubicBezTo>
                    <a:cubicBezTo>
                      <a:pt x="73105" y="1207"/>
                      <a:pt x="75772" y="1207"/>
                      <a:pt x="77487" y="445"/>
                    </a:cubicBezTo>
                    <a:cubicBezTo>
                      <a:pt x="66533" y="445"/>
                      <a:pt x="65390" y="2350"/>
                      <a:pt x="64628" y="4065"/>
                    </a:cubicBezTo>
                    <a:cubicBezTo>
                      <a:pt x="60589" y="3084"/>
                      <a:pt x="56379" y="3084"/>
                      <a:pt x="52341" y="4065"/>
                    </a:cubicBezTo>
                    <a:cubicBezTo>
                      <a:pt x="50341" y="3493"/>
                      <a:pt x="47102" y="2922"/>
                      <a:pt x="53960" y="2731"/>
                    </a:cubicBezTo>
                    <a:cubicBezTo>
                      <a:pt x="46026" y="2160"/>
                      <a:pt x="38044" y="2350"/>
                      <a:pt x="30148" y="3303"/>
                    </a:cubicBezTo>
                    <a:cubicBezTo>
                      <a:pt x="28033" y="3017"/>
                      <a:pt x="25880" y="3017"/>
                      <a:pt x="23766" y="3303"/>
                    </a:cubicBezTo>
                    <a:cubicBezTo>
                      <a:pt x="14908" y="3303"/>
                      <a:pt x="15479" y="3303"/>
                      <a:pt x="3668" y="3303"/>
                    </a:cubicBezTo>
                    <a:lnTo>
                      <a:pt x="6907" y="3303"/>
                    </a:lnTo>
                    <a:cubicBezTo>
                      <a:pt x="5592" y="3903"/>
                      <a:pt x="4163" y="4198"/>
                      <a:pt x="2716" y="4160"/>
                    </a:cubicBezTo>
                    <a:cubicBezTo>
                      <a:pt x="2801" y="5874"/>
                      <a:pt x="2801" y="7589"/>
                      <a:pt x="2716" y="9303"/>
                    </a:cubicBezTo>
                    <a:cubicBezTo>
                      <a:pt x="2716" y="11113"/>
                      <a:pt x="2716" y="13971"/>
                      <a:pt x="2716" y="15971"/>
                    </a:cubicBezTo>
                    <a:lnTo>
                      <a:pt x="2716" y="15971"/>
                    </a:lnTo>
                    <a:cubicBezTo>
                      <a:pt x="1573" y="31592"/>
                      <a:pt x="3287" y="22639"/>
                      <a:pt x="1954" y="38069"/>
                    </a:cubicBezTo>
                    <a:lnTo>
                      <a:pt x="3001" y="37212"/>
                    </a:lnTo>
                    <a:cubicBezTo>
                      <a:pt x="5192" y="38640"/>
                      <a:pt x="1668" y="50928"/>
                      <a:pt x="3001" y="59786"/>
                    </a:cubicBezTo>
                    <a:lnTo>
                      <a:pt x="3573" y="56643"/>
                    </a:lnTo>
                    <a:cubicBezTo>
                      <a:pt x="3001" y="62882"/>
                      <a:pt x="1915" y="69063"/>
                      <a:pt x="334" y="75121"/>
                    </a:cubicBezTo>
                    <a:cubicBezTo>
                      <a:pt x="334" y="76169"/>
                      <a:pt x="334" y="73502"/>
                      <a:pt x="334" y="71978"/>
                    </a:cubicBezTo>
                    <a:cubicBezTo>
                      <a:pt x="-904" y="84837"/>
                      <a:pt x="1668" y="73597"/>
                      <a:pt x="2049" y="83218"/>
                    </a:cubicBezTo>
                    <a:cubicBezTo>
                      <a:pt x="1287" y="84932"/>
                      <a:pt x="144" y="80932"/>
                      <a:pt x="49" y="87313"/>
                    </a:cubicBezTo>
                    <a:cubicBezTo>
                      <a:pt x="906" y="96467"/>
                      <a:pt x="1220" y="105658"/>
                      <a:pt x="1001" y="114840"/>
                    </a:cubicBezTo>
                    <a:cubicBezTo>
                      <a:pt x="1573" y="112840"/>
                      <a:pt x="2144" y="110935"/>
                      <a:pt x="2525" y="115412"/>
                    </a:cubicBezTo>
                    <a:cubicBezTo>
                      <a:pt x="1773" y="123584"/>
                      <a:pt x="1773" y="131814"/>
                      <a:pt x="2525" y="139986"/>
                    </a:cubicBezTo>
                    <a:cubicBezTo>
                      <a:pt x="2649" y="140387"/>
                      <a:pt x="2649" y="140825"/>
                      <a:pt x="2525" y="141225"/>
                    </a:cubicBezTo>
                    <a:cubicBezTo>
                      <a:pt x="2525" y="146368"/>
                      <a:pt x="3287" y="158084"/>
                      <a:pt x="4240" y="161227"/>
                    </a:cubicBezTo>
                    <a:cubicBezTo>
                      <a:pt x="715" y="166085"/>
                      <a:pt x="5954" y="193612"/>
                      <a:pt x="2716" y="193517"/>
                    </a:cubicBezTo>
                    <a:lnTo>
                      <a:pt x="2716" y="209519"/>
                    </a:lnTo>
                    <a:lnTo>
                      <a:pt x="2716" y="209043"/>
                    </a:lnTo>
                    <a:cubicBezTo>
                      <a:pt x="2363" y="214891"/>
                      <a:pt x="2811" y="220749"/>
                      <a:pt x="4049" y="226474"/>
                    </a:cubicBezTo>
                    <a:cubicBezTo>
                      <a:pt x="4049" y="228855"/>
                      <a:pt x="4049" y="227140"/>
                      <a:pt x="3382" y="226474"/>
                    </a:cubicBezTo>
                    <a:cubicBezTo>
                      <a:pt x="2573" y="236008"/>
                      <a:pt x="2925" y="245600"/>
                      <a:pt x="4430" y="255049"/>
                    </a:cubicBezTo>
                    <a:lnTo>
                      <a:pt x="3382" y="256382"/>
                    </a:lnTo>
                    <a:cubicBezTo>
                      <a:pt x="4049" y="259811"/>
                      <a:pt x="1763" y="278004"/>
                      <a:pt x="3382" y="292672"/>
                    </a:cubicBezTo>
                    <a:cubicBezTo>
                      <a:pt x="3239" y="292139"/>
                      <a:pt x="3239" y="291586"/>
                      <a:pt x="3382" y="291053"/>
                    </a:cubicBezTo>
                    <a:cubicBezTo>
                      <a:pt x="4621" y="307531"/>
                      <a:pt x="430" y="330582"/>
                      <a:pt x="4240" y="336582"/>
                    </a:cubicBezTo>
                    <a:lnTo>
                      <a:pt x="5192" y="347441"/>
                    </a:lnTo>
                    <a:cubicBezTo>
                      <a:pt x="5192" y="333439"/>
                      <a:pt x="6907" y="349537"/>
                      <a:pt x="7573" y="343822"/>
                    </a:cubicBezTo>
                    <a:cubicBezTo>
                      <a:pt x="7573" y="349346"/>
                      <a:pt x="6335" y="358109"/>
                      <a:pt x="6145" y="351346"/>
                    </a:cubicBezTo>
                    <a:lnTo>
                      <a:pt x="6145" y="350203"/>
                    </a:lnTo>
                    <a:cubicBezTo>
                      <a:pt x="4144" y="347727"/>
                      <a:pt x="5478" y="367729"/>
                      <a:pt x="4144" y="367348"/>
                    </a:cubicBezTo>
                    <a:cubicBezTo>
                      <a:pt x="4144" y="376111"/>
                      <a:pt x="4144" y="384874"/>
                      <a:pt x="4144" y="393447"/>
                    </a:cubicBezTo>
                    <a:cubicBezTo>
                      <a:pt x="4144" y="403448"/>
                      <a:pt x="4144" y="413449"/>
                      <a:pt x="4144" y="423165"/>
                    </a:cubicBezTo>
                    <a:lnTo>
                      <a:pt x="37291" y="423641"/>
                    </a:lnTo>
                    <a:lnTo>
                      <a:pt x="34339" y="422022"/>
                    </a:lnTo>
                    <a:lnTo>
                      <a:pt x="43864" y="422022"/>
                    </a:lnTo>
                    <a:cubicBezTo>
                      <a:pt x="46245" y="422022"/>
                      <a:pt x="47007" y="423260"/>
                      <a:pt x="40625" y="423165"/>
                    </a:cubicBezTo>
                    <a:cubicBezTo>
                      <a:pt x="44311" y="423670"/>
                      <a:pt x="48055" y="423308"/>
                      <a:pt x="51579" y="422117"/>
                    </a:cubicBezTo>
                    <a:cubicBezTo>
                      <a:pt x="64247" y="422784"/>
                      <a:pt x="46626" y="423927"/>
                      <a:pt x="50531" y="423927"/>
                    </a:cubicBezTo>
                    <a:lnTo>
                      <a:pt x="55770" y="423927"/>
                    </a:lnTo>
                    <a:lnTo>
                      <a:pt x="54627" y="423927"/>
                    </a:lnTo>
                    <a:cubicBezTo>
                      <a:pt x="58694" y="423041"/>
                      <a:pt x="62847" y="422631"/>
                      <a:pt x="67009" y="422688"/>
                    </a:cubicBezTo>
                    <a:cubicBezTo>
                      <a:pt x="71962" y="422688"/>
                      <a:pt x="69581" y="423641"/>
                      <a:pt x="71486" y="423736"/>
                    </a:cubicBezTo>
                    <a:cubicBezTo>
                      <a:pt x="71486" y="423736"/>
                      <a:pt x="72153" y="423736"/>
                      <a:pt x="74439" y="423736"/>
                    </a:cubicBezTo>
                    <a:lnTo>
                      <a:pt x="85869" y="423736"/>
                    </a:lnTo>
                    <a:lnTo>
                      <a:pt x="81297" y="422498"/>
                    </a:lnTo>
                    <a:cubicBezTo>
                      <a:pt x="86345" y="421927"/>
                      <a:pt x="92060" y="422498"/>
                      <a:pt x="86821" y="421165"/>
                    </a:cubicBezTo>
                    <a:cubicBezTo>
                      <a:pt x="94537" y="423355"/>
                      <a:pt x="129303" y="421927"/>
                      <a:pt x="134446" y="422593"/>
                    </a:cubicBezTo>
                    <a:cubicBezTo>
                      <a:pt x="142009" y="421841"/>
                      <a:pt x="149610" y="421584"/>
                      <a:pt x="157211" y="421831"/>
                    </a:cubicBezTo>
                    <a:cubicBezTo>
                      <a:pt x="155020" y="421831"/>
                      <a:pt x="153782" y="420212"/>
                      <a:pt x="161212" y="420403"/>
                    </a:cubicBezTo>
                    <a:cubicBezTo>
                      <a:pt x="158545" y="423260"/>
                      <a:pt x="174928" y="421641"/>
                      <a:pt x="180928" y="423641"/>
                    </a:cubicBezTo>
                    <a:cubicBezTo>
                      <a:pt x="175594" y="422308"/>
                      <a:pt x="202169" y="423641"/>
                      <a:pt x="193692" y="421355"/>
                    </a:cubicBezTo>
                    <a:cubicBezTo>
                      <a:pt x="199978" y="421355"/>
                      <a:pt x="193692" y="422498"/>
                      <a:pt x="198835" y="423165"/>
                    </a:cubicBezTo>
                    <a:cubicBezTo>
                      <a:pt x="213694" y="422022"/>
                      <a:pt x="231506" y="423832"/>
                      <a:pt x="249889" y="423165"/>
                    </a:cubicBezTo>
                    <a:cubicBezTo>
                      <a:pt x="249889" y="423165"/>
                      <a:pt x="247127" y="422212"/>
                      <a:pt x="251032" y="421736"/>
                    </a:cubicBezTo>
                    <a:lnTo>
                      <a:pt x="260557" y="423546"/>
                    </a:lnTo>
                    <a:cubicBezTo>
                      <a:pt x="264272" y="423546"/>
                      <a:pt x="263986" y="421355"/>
                      <a:pt x="270082" y="422688"/>
                    </a:cubicBezTo>
                    <a:cubicBezTo>
                      <a:pt x="269130" y="422688"/>
                      <a:pt x="267796" y="421927"/>
                      <a:pt x="270082" y="421831"/>
                    </a:cubicBezTo>
                    <a:cubicBezTo>
                      <a:pt x="305992" y="423641"/>
                      <a:pt x="343520" y="420307"/>
                      <a:pt x="380001" y="423736"/>
                    </a:cubicBezTo>
                    <a:cubicBezTo>
                      <a:pt x="375048" y="422974"/>
                      <a:pt x="378382" y="422974"/>
                      <a:pt x="382096" y="422879"/>
                    </a:cubicBezTo>
                    <a:cubicBezTo>
                      <a:pt x="379620" y="422879"/>
                      <a:pt x="382096" y="422022"/>
                      <a:pt x="382096" y="421450"/>
                    </a:cubicBezTo>
                    <a:lnTo>
                      <a:pt x="397336" y="422879"/>
                    </a:lnTo>
                    <a:cubicBezTo>
                      <a:pt x="400099" y="421450"/>
                      <a:pt x="413719" y="422879"/>
                      <a:pt x="415339" y="421450"/>
                    </a:cubicBezTo>
                    <a:lnTo>
                      <a:pt x="410481" y="421450"/>
                    </a:lnTo>
                    <a:cubicBezTo>
                      <a:pt x="416863" y="419926"/>
                      <a:pt x="400956" y="417926"/>
                      <a:pt x="402385" y="415926"/>
                    </a:cubicBezTo>
                    <a:cubicBezTo>
                      <a:pt x="395241" y="417736"/>
                      <a:pt x="383335" y="413259"/>
                      <a:pt x="371619" y="415926"/>
                    </a:cubicBezTo>
                    <a:cubicBezTo>
                      <a:pt x="368952" y="415926"/>
                      <a:pt x="373810" y="415259"/>
                      <a:pt x="372476" y="414783"/>
                    </a:cubicBezTo>
                    <a:cubicBezTo>
                      <a:pt x="368095" y="415735"/>
                      <a:pt x="363589" y="415964"/>
                      <a:pt x="359141" y="415450"/>
                    </a:cubicBezTo>
                    <a:lnTo>
                      <a:pt x="359903" y="415450"/>
                    </a:lnTo>
                    <a:cubicBezTo>
                      <a:pt x="340853" y="415450"/>
                      <a:pt x="332947" y="414783"/>
                      <a:pt x="311802" y="414211"/>
                    </a:cubicBezTo>
                    <a:lnTo>
                      <a:pt x="313326" y="415259"/>
                    </a:lnTo>
                    <a:cubicBezTo>
                      <a:pt x="310773" y="415173"/>
                      <a:pt x="308230" y="414916"/>
                      <a:pt x="305706" y="414497"/>
                    </a:cubicBezTo>
                    <a:cubicBezTo>
                      <a:pt x="300562" y="416021"/>
                      <a:pt x="318469" y="414497"/>
                      <a:pt x="313802" y="416307"/>
                    </a:cubicBezTo>
                    <a:cubicBezTo>
                      <a:pt x="307706" y="414211"/>
                      <a:pt x="281703" y="416307"/>
                      <a:pt x="277607" y="413926"/>
                    </a:cubicBezTo>
                    <a:cubicBezTo>
                      <a:pt x="270654" y="413926"/>
                      <a:pt x="279703" y="415069"/>
                      <a:pt x="272654" y="415069"/>
                    </a:cubicBezTo>
                    <a:lnTo>
                      <a:pt x="270844" y="414402"/>
                    </a:lnTo>
                    <a:lnTo>
                      <a:pt x="269035" y="415259"/>
                    </a:lnTo>
                    <a:cubicBezTo>
                      <a:pt x="264463" y="415259"/>
                      <a:pt x="262177" y="414307"/>
                      <a:pt x="261986" y="413830"/>
                    </a:cubicBezTo>
                    <a:lnTo>
                      <a:pt x="266368" y="413830"/>
                    </a:lnTo>
                    <a:cubicBezTo>
                      <a:pt x="260367" y="413068"/>
                      <a:pt x="249604" y="413830"/>
                      <a:pt x="247318" y="413830"/>
                    </a:cubicBezTo>
                    <a:lnTo>
                      <a:pt x="254080" y="413830"/>
                    </a:lnTo>
                    <a:cubicBezTo>
                      <a:pt x="235030" y="414402"/>
                      <a:pt x="211694" y="413830"/>
                      <a:pt x="193216" y="414878"/>
                    </a:cubicBezTo>
                    <a:lnTo>
                      <a:pt x="194644" y="415354"/>
                    </a:lnTo>
                    <a:cubicBezTo>
                      <a:pt x="180547" y="416212"/>
                      <a:pt x="183310" y="414783"/>
                      <a:pt x="167879" y="415354"/>
                    </a:cubicBezTo>
                    <a:lnTo>
                      <a:pt x="168451" y="415354"/>
                    </a:lnTo>
                    <a:cubicBezTo>
                      <a:pt x="164669" y="415897"/>
                      <a:pt x="160840" y="416116"/>
                      <a:pt x="157021" y="416021"/>
                    </a:cubicBezTo>
                    <a:cubicBezTo>
                      <a:pt x="160926" y="415450"/>
                      <a:pt x="149591" y="414973"/>
                      <a:pt x="154735" y="414307"/>
                    </a:cubicBezTo>
                    <a:cubicBezTo>
                      <a:pt x="148772" y="414335"/>
                      <a:pt x="142838" y="415202"/>
                      <a:pt x="137113" y="416878"/>
                    </a:cubicBezTo>
                    <a:lnTo>
                      <a:pt x="134827" y="416116"/>
                    </a:lnTo>
                    <a:cubicBezTo>
                      <a:pt x="131056" y="417031"/>
                      <a:pt x="127179" y="417440"/>
                      <a:pt x="123302" y="417354"/>
                    </a:cubicBezTo>
                    <a:cubicBezTo>
                      <a:pt x="129684" y="416688"/>
                      <a:pt x="118444" y="416116"/>
                      <a:pt x="125493" y="415259"/>
                    </a:cubicBezTo>
                    <a:cubicBezTo>
                      <a:pt x="109300" y="413545"/>
                      <a:pt x="101490" y="416974"/>
                      <a:pt x="93965" y="414497"/>
                    </a:cubicBezTo>
                    <a:cubicBezTo>
                      <a:pt x="86536" y="416688"/>
                      <a:pt x="108062" y="415735"/>
                      <a:pt x="103490" y="416212"/>
                    </a:cubicBezTo>
                    <a:cubicBezTo>
                      <a:pt x="107014" y="416878"/>
                      <a:pt x="97299" y="417831"/>
                      <a:pt x="92251" y="417545"/>
                    </a:cubicBezTo>
                    <a:cubicBezTo>
                      <a:pt x="85059" y="416097"/>
                      <a:pt x="77763" y="415173"/>
                      <a:pt x="70438" y="414783"/>
                    </a:cubicBezTo>
                    <a:cubicBezTo>
                      <a:pt x="71324" y="414830"/>
                      <a:pt x="72220" y="414830"/>
                      <a:pt x="73105" y="414783"/>
                    </a:cubicBezTo>
                    <a:cubicBezTo>
                      <a:pt x="68248" y="414211"/>
                      <a:pt x="63580" y="415545"/>
                      <a:pt x="57580" y="414783"/>
                    </a:cubicBezTo>
                    <a:cubicBezTo>
                      <a:pt x="54246" y="416116"/>
                      <a:pt x="49864" y="414783"/>
                      <a:pt x="48817" y="416402"/>
                    </a:cubicBezTo>
                    <a:lnTo>
                      <a:pt x="60818" y="416402"/>
                    </a:lnTo>
                    <a:cubicBezTo>
                      <a:pt x="52798" y="417736"/>
                      <a:pt x="44654" y="418212"/>
                      <a:pt x="36529" y="417831"/>
                    </a:cubicBezTo>
                    <a:cubicBezTo>
                      <a:pt x="38663" y="417364"/>
                      <a:pt x="40825" y="417040"/>
                      <a:pt x="43006" y="416878"/>
                    </a:cubicBezTo>
                    <a:cubicBezTo>
                      <a:pt x="39768" y="416307"/>
                      <a:pt x="36720" y="416878"/>
                      <a:pt x="33481" y="416878"/>
                    </a:cubicBezTo>
                    <a:cubicBezTo>
                      <a:pt x="34529" y="415164"/>
                      <a:pt x="48055" y="416878"/>
                      <a:pt x="55294" y="415164"/>
                    </a:cubicBezTo>
                    <a:cubicBezTo>
                      <a:pt x="51769" y="414497"/>
                      <a:pt x="41578" y="416402"/>
                      <a:pt x="45197" y="414592"/>
                    </a:cubicBezTo>
                    <a:cubicBezTo>
                      <a:pt x="39958" y="416878"/>
                      <a:pt x="32338" y="414592"/>
                      <a:pt x="23575" y="416116"/>
                    </a:cubicBezTo>
                    <a:lnTo>
                      <a:pt x="24147" y="415069"/>
                    </a:lnTo>
                    <a:cubicBezTo>
                      <a:pt x="21880" y="415450"/>
                      <a:pt x="19584" y="415640"/>
                      <a:pt x="17289" y="415640"/>
                    </a:cubicBezTo>
                    <a:lnTo>
                      <a:pt x="21956" y="414402"/>
                    </a:lnTo>
                    <a:lnTo>
                      <a:pt x="18527" y="414402"/>
                    </a:lnTo>
                    <a:lnTo>
                      <a:pt x="12050" y="414402"/>
                    </a:lnTo>
                    <a:cubicBezTo>
                      <a:pt x="11421" y="414487"/>
                      <a:pt x="10774" y="414487"/>
                      <a:pt x="10145" y="414402"/>
                    </a:cubicBezTo>
                    <a:cubicBezTo>
                      <a:pt x="10326" y="413688"/>
                      <a:pt x="10326" y="412925"/>
                      <a:pt x="10145" y="412211"/>
                    </a:cubicBezTo>
                    <a:cubicBezTo>
                      <a:pt x="10288" y="413002"/>
                      <a:pt x="10288" y="413802"/>
                      <a:pt x="10145" y="414592"/>
                    </a:cubicBezTo>
                    <a:cubicBezTo>
                      <a:pt x="10145" y="414592"/>
                      <a:pt x="7954" y="415735"/>
                      <a:pt x="9574" y="416212"/>
                    </a:cubicBezTo>
                    <a:lnTo>
                      <a:pt x="8335" y="416212"/>
                    </a:lnTo>
                    <a:cubicBezTo>
                      <a:pt x="8078" y="414764"/>
                      <a:pt x="8078" y="413278"/>
                      <a:pt x="8335" y="411830"/>
                    </a:cubicBezTo>
                    <a:cubicBezTo>
                      <a:pt x="8335" y="410211"/>
                      <a:pt x="8907" y="408782"/>
                      <a:pt x="9193" y="407449"/>
                    </a:cubicBezTo>
                    <a:cubicBezTo>
                      <a:pt x="10545" y="402419"/>
                      <a:pt x="10993" y="397200"/>
                      <a:pt x="10526" y="392018"/>
                    </a:cubicBezTo>
                    <a:cubicBezTo>
                      <a:pt x="10526" y="394780"/>
                      <a:pt x="9955" y="402115"/>
                      <a:pt x="9478" y="397924"/>
                    </a:cubicBezTo>
                    <a:cubicBezTo>
                      <a:pt x="9593" y="394218"/>
                      <a:pt x="9974" y="390523"/>
                      <a:pt x="10621" y="386875"/>
                    </a:cubicBezTo>
                    <a:cubicBezTo>
                      <a:pt x="10621" y="373730"/>
                      <a:pt x="9574" y="388875"/>
                      <a:pt x="8907" y="383255"/>
                    </a:cubicBezTo>
                    <a:cubicBezTo>
                      <a:pt x="10145" y="378874"/>
                      <a:pt x="8907" y="376873"/>
                      <a:pt x="8050" y="371063"/>
                    </a:cubicBezTo>
                    <a:lnTo>
                      <a:pt x="9097" y="371063"/>
                    </a:lnTo>
                    <a:cubicBezTo>
                      <a:pt x="9764" y="356109"/>
                      <a:pt x="6907" y="367063"/>
                      <a:pt x="7764" y="353632"/>
                    </a:cubicBezTo>
                    <a:lnTo>
                      <a:pt x="9193" y="359347"/>
                    </a:lnTo>
                    <a:lnTo>
                      <a:pt x="9193" y="352299"/>
                    </a:lnTo>
                    <a:lnTo>
                      <a:pt x="10336" y="353728"/>
                    </a:lnTo>
                    <a:cubicBezTo>
                      <a:pt x="9716" y="347936"/>
                      <a:pt x="9716" y="342088"/>
                      <a:pt x="10336" y="336297"/>
                    </a:cubicBezTo>
                    <a:cubicBezTo>
                      <a:pt x="9574" y="338011"/>
                      <a:pt x="8431" y="335344"/>
                      <a:pt x="8431" y="328677"/>
                    </a:cubicBezTo>
                    <a:cubicBezTo>
                      <a:pt x="9002" y="324200"/>
                      <a:pt x="9383" y="331249"/>
                      <a:pt x="9193" y="321819"/>
                    </a:cubicBezTo>
                    <a:cubicBezTo>
                      <a:pt x="10278" y="324543"/>
                      <a:pt x="10478" y="327543"/>
                      <a:pt x="9764" y="330391"/>
                    </a:cubicBezTo>
                    <a:cubicBezTo>
                      <a:pt x="9764" y="330391"/>
                      <a:pt x="10336" y="332392"/>
                      <a:pt x="10717" y="332868"/>
                    </a:cubicBezTo>
                    <a:cubicBezTo>
                      <a:pt x="11040" y="327667"/>
                      <a:pt x="11040" y="322447"/>
                      <a:pt x="10717" y="317247"/>
                    </a:cubicBezTo>
                    <a:cubicBezTo>
                      <a:pt x="10783" y="318485"/>
                      <a:pt x="10783" y="319723"/>
                      <a:pt x="10717" y="320962"/>
                    </a:cubicBezTo>
                    <a:lnTo>
                      <a:pt x="9288" y="307341"/>
                    </a:lnTo>
                    <a:cubicBezTo>
                      <a:pt x="9288" y="305150"/>
                      <a:pt x="9955" y="307341"/>
                      <a:pt x="10336" y="308579"/>
                    </a:cubicBezTo>
                    <a:cubicBezTo>
                      <a:pt x="10336" y="305817"/>
                      <a:pt x="9669" y="303912"/>
                      <a:pt x="9574" y="299816"/>
                    </a:cubicBezTo>
                    <a:cubicBezTo>
                      <a:pt x="10431" y="300864"/>
                      <a:pt x="11288" y="300673"/>
                      <a:pt x="11669" y="306388"/>
                    </a:cubicBezTo>
                    <a:lnTo>
                      <a:pt x="10812" y="293434"/>
                    </a:lnTo>
                    <a:cubicBezTo>
                      <a:pt x="10812" y="292577"/>
                      <a:pt x="11764" y="286767"/>
                      <a:pt x="12050" y="288481"/>
                    </a:cubicBezTo>
                    <a:cubicBezTo>
                      <a:pt x="12622" y="281242"/>
                      <a:pt x="10431" y="270860"/>
                      <a:pt x="11098" y="261240"/>
                    </a:cubicBezTo>
                    <a:cubicBezTo>
                      <a:pt x="11002" y="260097"/>
                      <a:pt x="11002" y="258954"/>
                      <a:pt x="11098" y="257811"/>
                    </a:cubicBezTo>
                    <a:cubicBezTo>
                      <a:pt x="11764" y="248648"/>
                      <a:pt x="11764" y="239447"/>
                      <a:pt x="11098" y="230284"/>
                    </a:cubicBezTo>
                    <a:lnTo>
                      <a:pt x="12622" y="224283"/>
                    </a:lnTo>
                    <a:cubicBezTo>
                      <a:pt x="12622" y="215901"/>
                      <a:pt x="10717" y="232379"/>
                      <a:pt x="10145" y="218568"/>
                    </a:cubicBezTo>
                    <a:cubicBezTo>
                      <a:pt x="9669" y="209043"/>
                      <a:pt x="11479" y="214948"/>
                      <a:pt x="11860" y="211424"/>
                    </a:cubicBezTo>
                    <a:cubicBezTo>
                      <a:pt x="10402" y="204090"/>
                      <a:pt x="10050" y="196575"/>
                      <a:pt x="10812" y="189136"/>
                    </a:cubicBezTo>
                    <a:cubicBezTo>
                      <a:pt x="9955" y="193327"/>
                      <a:pt x="9669" y="195994"/>
                      <a:pt x="9859" y="198470"/>
                    </a:cubicBezTo>
                    <a:close/>
                    <a:moveTo>
                      <a:pt x="9193" y="95981"/>
                    </a:moveTo>
                    <a:cubicBezTo>
                      <a:pt x="9564" y="98410"/>
                      <a:pt x="9564" y="100886"/>
                      <a:pt x="9193" y="103315"/>
                    </a:cubicBezTo>
                    <a:cubicBezTo>
                      <a:pt x="8240" y="100744"/>
                      <a:pt x="8812" y="99315"/>
                      <a:pt x="9193" y="95981"/>
                    </a:cubicBezTo>
                    <a:close/>
                    <a:moveTo>
                      <a:pt x="71772" y="9589"/>
                    </a:moveTo>
                    <a:cubicBezTo>
                      <a:pt x="69657" y="9904"/>
                      <a:pt x="67505" y="9904"/>
                      <a:pt x="65390" y="9589"/>
                    </a:cubicBezTo>
                    <a:cubicBezTo>
                      <a:pt x="67514" y="9408"/>
                      <a:pt x="69648" y="9408"/>
                      <a:pt x="71772" y="9589"/>
                    </a:cubicBezTo>
                    <a:close/>
                    <a:moveTo>
                      <a:pt x="423244" y="95314"/>
                    </a:moveTo>
                    <a:lnTo>
                      <a:pt x="423244" y="95314"/>
                    </a:lnTo>
                    <a:cubicBezTo>
                      <a:pt x="423625" y="90266"/>
                      <a:pt x="423435" y="91885"/>
                      <a:pt x="423244" y="94933"/>
                    </a:cubicBezTo>
                    <a:close/>
                    <a:moveTo>
                      <a:pt x="423244" y="104839"/>
                    </a:moveTo>
                    <a:cubicBezTo>
                      <a:pt x="423244" y="105697"/>
                      <a:pt x="423244" y="105697"/>
                      <a:pt x="423244" y="104839"/>
                    </a:cubicBezTo>
                    <a:cubicBezTo>
                      <a:pt x="423006" y="103163"/>
                      <a:pt x="423006" y="101467"/>
                      <a:pt x="423244" y="99791"/>
                    </a:cubicBezTo>
                    <a:cubicBezTo>
                      <a:pt x="422797" y="101201"/>
                      <a:pt x="422663" y="102706"/>
                      <a:pt x="422863" y="104173"/>
                    </a:cubicBezTo>
                    <a:close/>
                    <a:moveTo>
                      <a:pt x="68248" y="425260"/>
                    </a:moveTo>
                    <a:lnTo>
                      <a:pt x="66438" y="425260"/>
                    </a:lnTo>
                    <a:cubicBezTo>
                      <a:pt x="70438" y="424594"/>
                      <a:pt x="69200" y="424594"/>
                      <a:pt x="68248" y="4252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1" name="任意多边形: 形状 1260">
                <a:extLst>
                  <a:ext uri="{FF2B5EF4-FFF2-40B4-BE49-F238E27FC236}">
                    <a16:creationId xmlns:a16="http://schemas.microsoft.com/office/drawing/2014/main" id="{2AC2130A-E050-E220-381C-443F35410B74}"/>
                  </a:ext>
                </a:extLst>
              </p:cNvPr>
              <p:cNvSpPr/>
              <p:nvPr/>
            </p:nvSpPr>
            <p:spPr>
              <a:xfrm>
                <a:off x="7835587" y="2617068"/>
                <a:ext cx="1351" cy="571"/>
              </a:xfrm>
              <a:custGeom>
                <a:avLst/>
                <a:gdLst>
                  <a:gd name="connsiteX0" fmla="*/ 1351 w 1351"/>
                  <a:gd name="connsiteY0" fmla="*/ 572 h 571"/>
                  <a:gd name="connsiteX1" fmla="*/ 494 w 1351"/>
                  <a:gd name="connsiteY1" fmla="*/ 0 h 571"/>
                  <a:gd name="connsiteX2" fmla="*/ 1351 w 1351"/>
                  <a:gd name="connsiteY2" fmla="*/ 572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1" h="571">
                    <a:moveTo>
                      <a:pt x="1351" y="572"/>
                    </a:moveTo>
                    <a:cubicBezTo>
                      <a:pt x="999" y="514"/>
                      <a:pt x="684" y="305"/>
                      <a:pt x="494" y="0"/>
                    </a:cubicBezTo>
                    <a:cubicBezTo>
                      <a:pt x="-268" y="191"/>
                      <a:pt x="-268" y="381"/>
                      <a:pt x="1351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2" name="任意多边形: 形状 1261">
                <a:extLst>
                  <a:ext uri="{FF2B5EF4-FFF2-40B4-BE49-F238E27FC236}">
                    <a16:creationId xmlns:a16="http://schemas.microsoft.com/office/drawing/2014/main" id="{555DFE35-4C46-DEC3-CAA2-4245C970CD76}"/>
                  </a:ext>
                </a:extLst>
              </p:cNvPr>
              <p:cNvSpPr/>
              <p:nvPr/>
            </p:nvSpPr>
            <p:spPr>
              <a:xfrm>
                <a:off x="7793218" y="28693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3" name="任意多边形: 形状 1262">
                <a:extLst>
                  <a:ext uri="{FF2B5EF4-FFF2-40B4-BE49-F238E27FC236}">
                    <a16:creationId xmlns:a16="http://schemas.microsoft.com/office/drawing/2014/main" id="{7EC771FF-44D1-9256-95A6-606B53F05F48}"/>
                  </a:ext>
                </a:extLst>
              </p:cNvPr>
              <p:cNvSpPr/>
              <p:nvPr/>
            </p:nvSpPr>
            <p:spPr>
              <a:xfrm>
                <a:off x="8151739" y="2617735"/>
                <a:ext cx="3714" cy="571"/>
              </a:xfrm>
              <a:custGeom>
                <a:avLst/>
                <a:gdLst>
                  <a:gd name="connsiteX0" fmla="*/ 3715 w 3714"/>
                  <a:gd name="connsiteY0" fmla="*/ 571 h 571"/>
                  <a:gd name="connsiteX1" fmla="*/ 0 w 3714"/>
                  <a:gd name="connsiteY1" fmla="*/ 0 h 571"/>
                  <a:gd name="connsiteX2" fmla="*/ 3715 w 3714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4" h="571">
                    <a:moveTo>
                      <a:pt x="3715" y="571"/>
                    </a:moveTo>
                    <a:cubicBezTo>
                      <a:pt x="2467" y="476"/>
                      <a:pt x="1219" y="276"/>
                      <a:pt x="0" y="0"/>
                    </a:cubicBezTo>
                    <a:cubicBezTo>
                      <a:pt x="0" y="0"/>
                      <a:pt x="762" y="476"/>
                      <a:pt x="3715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4" name="任意多边形: 形状 1263">
                <a:extLst>
                  <a:ext uri="{FF2B5EF4-FFF2-40B4-BE49-F238E27FC236}">
                    <a16:creationId xmlns:a16="http://schemas.microsoft.com/office/drawing/2014/main" id="{31F25EC6-30A0-7143-2077-E5B15804CABE}"/>
                  </a:ext>
                </a:extLst>
              </p:cNvPr>
              <p:cNvSpPr/>
              <p:nvPr/>
            </p:nvSpPr>
            <p:spPr>
              <a:xfrm>
                <a:off x="8207460" y="2753752"/>
                <a:ext cx="100" cy="5810"/>
              </a:xfrm>
              <a:custGeom>
                <a:avLst/>
                <a:gdLst>
                  <a:gd name="connsiteX0" fmla="*/ 0 w 100"/>
                  <a:gd name="connsiteY0" fmla="*/ 5810 h 5810"/>
                  <a:gd name="connsiteX1" fmla="*/ 0 w 100"/>
                  <a:gd name="connsiteY1" fmla="*/ 0 h 5810"/>
                  <a:gd name="connsiteX2" fmla="*/ 0 w 100"/>
                  <a:gd name="connsiteY2" fmla="*/ 5239 h 5810"/>
                  <a:gd name="connsiteX3" fmla="*/ 0 w 100"/>
                  <a:gd name="connsiteY3" fmla="*/ 5810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5810">
                    <a:moveTo>
                      <a:pt x="0" y="5810"/>
                    </a:moveTo>
                    <a:lnTo>
                      <a:pt x="0" y="0"/>
                    </a:lnTo>
                    <a:cubicBezTo>
                      <a:pt x="133" y="1743"/>
                      <a:pt x="133" y="3496"/>
                      <a:pt x="0" y="5239"/>
                    </a:cubicBezTo>
                    <a:cubicBezTo>
                      <a:pt x="0" y="5239"/>
                      <a:pt x="0" y="4000"/>
                      <a:pt x="0" y="5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5" name="任意多边形: 形状 1264">
                <a:extLst>
                  <a:ext uri="{FF2B5EF4-FFF2-40B4-BE49-F238E27FC236}">
                    <a16:creationId xmlns:a16="http://schemas.microsoft.com/office/drawing/2014/main" id="{94EDC715-3843-0FF2-D898-6902105DB4AF}"/>
                  </a:ext>
                </a:extLst>
              </p:cNvPr>
              <p:cNvSpPr/>
              <p:nvPr/>
            </p:nvSpPr>
            <p:spPr>
              <a:xfrm>
                <a:off x="8201043" y="2808935"/>
                <a:ext cx="527" cy="4538"/>
              </a:xfrm>
              <a:custGeom>
                <a:avLst/>
                <a:gdLst>
                  <a:gd name="connsiteX0" fmla="*/ 36 w 527"/>
                  <a:gd name="connsiteY0" fmla="*/ 1872 h 4538"/>
                  <a:gd name="connsiteX1" fmla="*/ 36 w 527"/>
                  <a:gd name="connsiteY1" fmla="*/ 4539 h 4538"/>
                  <a:gd name="connsiteX2" fmla="*/ 512 w 527"/>
                  <a:gd name="connsiteY2" fmla="*/ 4539 h 4538"/>
                  <a:gd name="connsiteX3" fmla="*/ 36 w 527"/>
                  <a:gd name="connsiteY3" fmla="*/ 1872 h 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" h="4538">
                    <a:moveTo>
                      <a:pt x="36" y="1872"/>
                    </a:moveTo>
                    <a:cubicBezTo>
                      <a:pt x="-12" y="2758"/>
                      <a:pt x="-12" y="3653"/>
                      <a:pt x="36" y="4539"/>
                    </a:cubicBezTo>
                    <a:lnTo>
                      <a:pt x="512" y="4539"/>
                    </a:lnTo>
                    <a:cubicBezTo>
                      <a:pt x="607" y="634"/>
                      <a:pt x="226" y="-1938"/>
                      <a:pt x="36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6" name="任意多边形: 形状 1265">
                <a:extLst>
                  <a:ext uri="{FF2B5EF4-FFF2-40B4-BE49-F238E27FC236}">
                    <a16:creationId xmlns:a16="http://schemas.microsoft.com/office/drawing/2014/main" id="{017FDBD1-15F7-C842-8D75-024C4FE46092}"/>
                  </a:ext>
                </a:extLst>
              </p:cNvPr>
              <p:cNvSpPr/>
              <p:nvPr/>
            </p:nvSpPr>
            <p:spPr>
              <a:xfrm>
                <a:off x="8203966" y="2765087"/>
                <a:ext cx="541" cy="8286"/>
              </a:xfrm>
              <a:custGeom>
                <a:avLst/>
                <a:gdLst>
                  <a:gd name="connsiteX0" fmla="*/ 541 w 541"/>
                  <a:gd name="connsiteY0" fmla="*/ 0 h 8286"/>
                  <a:gd name="connsiteX1" fmla="*/ 541 w 541"/>
                  <a:gd name="connsiteY1" fmla="*/ 8287 h 8286"/>
                  <a:gd name="connsiteX2" fmla="*/ 541 w 541"/>
                  <a:gd name="connsiteY2" fmla="*/ 7525 h 8286"/>
                  <a:gd name="connsiteX3" fmla="*/ 541 w 541"/>
                  <a:gd name="connsiteY3" fmla="*/ 0 h 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" h="8286">
                    <a:moveTo>
                      <a:pt x="541" y="0"/>
                    </a:moveTo>
                    <a:cubicBezTo>
                      <a:pt x="-316" y="0"/>
                      <a:pt x="-30" y="4096"/>
                      <a:pt x="541" y="8287"/>
                    </a:cubicBezTo>
                    <a:lnTo>
                      <a:pt x="541" y="7525"/>
                    </a:lnTo>
                    <a:cubicBezTo>
                      <a:pt x="541" y="9049"/>
                      <a:pt x="541" y="4381"/>
                      <a:pt x="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7" name="任意多边形: 形状 1266">
                <a:extLst>
                  <a:ext uri="{FF2B5EF4-FFF2-40B4-BE49-F238E27FC236}">
                    <a16:creationId xmlns:a16="http://schemas.microsoft.com/office/drawing/2014/main" id="{8864DB9E-7C3F-3AC4-FFCA-3ACBCB4ACE1E}"/>
                  </a:ext>
                </a:extLst>
              </p:cNvPr>
              <p:cNvSpPr/>
              <p:nvPr/>
            </p:nvSpPr>
            <p:spPr>
              <a:xfrm>
                <a:off x="8203650" y="2774136"/>
                <a:ext cx="42" cy="4131"/>
              </a:xfrm>
              <a:custGeom>
                <a:avLst/>
                <a:gdLst>
                  <a:gd name="connsiteX0" fmla="*/ 0 w 42"/>
                  <a:gd name="connsiteY0" fmla="*/ 0 h 4131"/>
                  <a:gd name="connsiteX1" fmla="*/ 0 w 42"/>
                  <a:gd name="connsiteY1" fmla="*/ 3810 h 4131"/>
                  <a:gd name="connsiteX2" fmla="*/ 0 w 42"/>
                  <a:gd name="connsiteY2" fmla="*/ 0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4131">
                    <a:moveTo>
                      <a:pt x="0" y="0"/>
                    </a:moveTo>
                    <a:cubicBezTo>
                      <a:pt x="0" y="1238"/>
                      <a:pt x="0" y="2572"/>
                      <a:pt x="0" y="3810"/>
                    </a:cubicBezTo>
                    <a:cubicBezTo>
                      <a:pt x="0" y="5048"/>
                      <a:pt x="95" y="2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8" name="任意多边形: 形状 1267">
                <a:extLst>
                  <a:ext uri="{FF2B5EF4-FFF2-40B4-BE49-F238E27FC236}">
                    <a16:creationId xmlns:a16="http://schemas.microsoft.com/office/drawing/2014/main" id="{56E50012-A4F2-106C-47C9-ED246F52BBBB}"/>
                  </a:ext>
                </a:extLst>
              </p:cNvPr>
              <p:cNvSpPr/>
              <p:nvPr/>
            </p:nvSpPr>
            <p:spPr>
              <a:xfrm>
                <a:off x="8206201" y="2718681"/>
                <a:ext cx="1088" cy="6429"/>
              </a:xfrm>
              <a:custGeom>
                <a:avLst/>
                <a:gdLst>
                  <a:gd name="connsiteX0" fmla="*/ 116 w 1088"/>
                  <a:gd name="connsiteY0" fmla="*/ 3829 h 6429"/>
                  <a:gd name="connsiteX1" fmla="*/ 783 w 1088"/>
                  <a:gd name="connsiteY1" fmla="*/ 6211 h 6429"/>
                  <a:gd name="connsiteX2" fmla="*/ 116 w 1088"/>
                  <a:gd name="connsiteY2" fmla="*/ 3829 h 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" h="6429">
                    <a:moveTo>
                      <a:pt x="116" y="3829"/>
                    </a:moveTo>
                    <a:cubicBezTo>
                      <a:pt x="116" y="5830"/>
                      <a:pt x="1164" y="5068"/>
                      <a:pt x="783" y="6211"/>
                    </a:cubicBezTo>
                    <a:cubicBezTo>
                      <a:pt x="1926" y="8401"/>
                      <a:pt x="-551" y="-6839"/>
                      <a:pt x="116" y="38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9" name="任意多边形: 形状 1268">
                <a:extLst>
                  <a:ext uri="{FF2B5EF4-FFF2-40B4-BE49-F238E27FC236}">
                    <a16:creationId xmlns:a16="http://schemas.microsoft.com/office/drawing/2014/main" id="{F5B0BFD2-4330-29F4-E197-9D9C5D6E61BD}"/>
                  </a:ext>
                </a:extLst>
              </p:cNvPr>
              <p:cNvSpPr/>
              <p:nvPr/>
            </p:nvSpPr>
            <p:spPr>
              <a:xfrm>
                <a:off x="8201174" y="2764611"/>
                <a:ext cx="1047" cy="3809"/>
              </a:xfrm>
              <a:custGeom>
                <a:avLst/>
                <a:gdLst>
                  <a:gd name="connsiteX0" fmla="*/ 0 w 1047"/>
                  <a:gd name="connsiteY0" fmla="*/ 3810 h 3809"/>
                  <a:gd name="connsiteX1" fmla="*/ 1048 w 1047"/>
                  <a:gd name="connsiteY1" fmla="*/ 2286 h 3809"/>
                  <a:gd name="connsiteX2" fmla="*/ 191 w 1047"/>
                  <a:gd name="connsiteY2" fmla="*/ 0 h 3809"/>
                  <a:gd name="connsiteX3" fmla="*/ 0 w 1047"/>
                  <a:gd name="connsiteY3" fmla="*/ 3810 h 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3809">
                    <a:moveTo>
                      <a:pt x="0" y="3810"/>
                    </a:moveTo>
                    <a:lnTo>
                      <a:pt x="1048" y="2286"/>
                    </a:lnTo>
                    <a:lnTo>
                      <a:pt x="191" y="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0" name="任意多边形: 形状 1269">
                <a:extLst>
                  <a:ext uri="{FF2B5EF4-FFF2-40B4-BE49-F238E27FC236}">
                    <a16:creationId xmlns:a16="http://schemas.microsoft.com/office/drawing/2014/main" id="{861B35D1-C21B-6509-610C-D0D608A73481}"/>
                  </a:ext>
                </a:extLst>
              </p:cNvPr>
              <p:cNvSpPr/>
              <p:nvPr/>
            </p:nvSpPr>
            <p:spPr>
              <a:xfrm>
                <a:off x="8201936" y="2736036"/>
                <a:ext cx="185" cy="8286"/>
              </a:xfrm>
              <a:custGeom>
                <a:avLst/>
                <a:gdLst>
                  <a:gd name="connsiteX0" fmla="*/ 0 w 185"/>
                  <a:gd name="connsiteY0" fmla="*/ 0 h 8286"/>
                  <a:gd name="connsiteX1" fmla="*/ 0 w 185"/>
                  <a:gd name="connsiteY1" fmla="*/ 6572 h 8286"/>
                  <a:gd name="connsiteX2" fmla="*/ 0 w 185"/>
                  <a:gd name="connsiteY2" fmla="*/ 8287 h 8286"/>
                  <a:gd name="connsiteX3" fmla="*/ 0 w 185"/>
                  <a:gd name="connsiteY3" fmla="*/ 0 h 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" h="8286">
                    <a:moveTo>
                      <a:pt x="0" y="0"/>
                    </a:moveTo>
                    <a:lnTo>
                      <a:pt x="0" y="6572"/>
                    </a:lnTo>
                    <a:cubicBezTo>
                      <a:pt x="0" y="6572"/>
                      <a:pt x="0" y="7334"/>
                      <a:pt x="0" y="8287"/>
                    </a:cubicBezTo>
                    <a:cubicBezTo>
                      <a:pt x="248" y="5534"/>
                      <a:pt x="248" y="275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1" name="任意多边形: 形状 1270">
                <a:extLst>
                  <a:ext uri="{FF2B5EF4-FFF2-40B4-BE49-F238E27FC236}">
                    <a16:creationId xmlns:a16="http://schemas.microsoft.com/office/drawing/2014/main" id="{F23F59E2-2113-5797-3E99-365FB795539D}"/>
                  </a:ext>
                </a:extLst>
              </p:cNvPr>
              <p:cNvSpPr/>
              <p:nvPr/>
            </p:nvSpPr>
            <p:spPr>
              <a:xfrm>
                <a:off x="8201945" y="2744132"/>
                <a:ext cx="195" cy="5333"/>
              </a:xfrm>
              <a:custGeom>
                <a:avLst/>
                <a:gdLst>
                  <a:gd name="connsiteX0" fmla="*/ 86 w 195"/>
                  <a:gd name="connsiteY0" fmla="*/ 0 h 5333"/>
                  <a:gd name="connsiteX1" fmla="*/ 86 w 195"/>
                  <a:gd name="connsiteY1" fmla="*/ 5334 h 5333"/>
                  <a:gd name="connsiteX2" fmla="*/ 86 w 195"/>
                  <a:gd name="connsiteY2" fmla="*/ 0 h 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" h="5333">
                    <a:moveTo>
                      <a:pt x="86" y="0"/>
                    </a:moveTo>
                    <a:cubicBezTo>
                      <a:pt x="-29" y="1772"/>
                      <a:pt x="-29" y="3562"/>
                      <a:pt x="86" y="5334"/>
                    </a:cubicBezTo>
                    <a:cubicBezTo>
                      <a:pt x="276" y="4191"/>
                      <a:pt x="181" y="1429"/>
                      <a:pt x="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2" name="任意多边形: 形状 1271">
                <a:extLst>
                  <a:ext uri="{FF2B5EF4-FFF2-40B4-BE49-F238E27FC236}">
                    <a16:creationId xmlns:a16="http://schemas.microsoft.com/office/drawing/2014/main" id="{9440FA5C-2B67-7587-2766-F6488B972BDA}"/>
                  </a:ext>
                </a:extLst>
              </p:cNvPr>
              <p:cNvSpPr/>
              <p:nvPr/>
            </p:nvSpPr>
            <p:spPr>
              <a:xfrm>
                <a:off x="8200888" y="2752799"/>
                <a:ext cx="285" cy="6572"/>
              </a:xfrm>
              <a:custGeom>
                <a:avLst/>
                <a:gdLst>
                  <a:gd name="connsiteX0" fmla="*/ 0 w 285"/>
                  <a:gd name="connsiteY0" fmla="*/ 6572 h 6572"/>
                  <a:gd name="connsiteX1" fmla="*/ 191 w 285"/>
                  <a:gd name="connsiteY1" fmla="*/ 4667 h 6572"/>
                  <a:gd name="connsiteX2" fmla="*/ 286 w 285"/>
                  <a:gd name="connsiteY2" fmla="*/ 0 h 6572"/>
                  <a:gd name="connsiteX3" fmla="*/ 0 w 285"/>
                  <a:gd name="connsiteY3" fmla="*/ 6572 h 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6572">
                    <a:moveTo>
                      <a:pt x="0" y="6572"/>
                    </a:moveTo>
                    <a:lnTo>
                      <a:pt x="191" y="4667"/>
                    </a:lnTo>
                    <a:lnTo>
                      <a:pt x="286" y="0"/>
                    </a:lnTo>
                    <a:lnTo>
                      <a:pt x="0" y="657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3" name="任意多边形: 形状 1272">
                <a:extLst>
                  <a:ext uri="{FF2B5EF4-FFF2-40B4-BE49-F238E27FC236}">
                    <a16:creationId xmlns:a16="http://schemas.microsoft.com/office/drawing/2014/main" id="{E2E5AFCE-A120-6F96-795D-984EDC5A9BD8}"/>
                  </a:ext>
                </a:extLst>
              </p:cNvPr>
              <p:cNvSpPr/>
              <p:nvPr/>
            </p:nvSpPr>
            <p:spPr>
              <a:xfrm>
                <a:off x="8201967" y="2657511"/>
                <a:ext cx="441" cy="7743"/>
              </a:xfrm>
              <a:custGeom>
                <a:avLst/>
                <a:gdLst>
                  <a:gd name="connsiteX0" fmla="*/ 254 w 441"/>
                  <a:gd name="connsiteY0" fmla="*/ 7373 h 7743"/>
                  <a:gd name="connsiteX1" fmla="*/ 254 w 441"/>
                  <a:gd name="connsiteY1" fmla="*/ 134 h 7743"/>
                  <a:gd name="connsiteX2" fmla="*/ 254 w 441"/>
                  <a:gd name="connsiteY2" fmla="*/ 4134 h 7743"/>
                  <a:gd name="connsiteX3" fmla="*/ 254 w 441"/>
                  <a:gd name="connsiteY3" fmla="*/ 7373 h 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" h="7743">
                    <a:moveTo>
                      <a:pt x="254" y="7373"/>
                    </a:moveTo>
                    <a:lnTo>
                      <a:pt x="254" y="134"/>
                    </a:lnTo>
                    <a:cubicBezTo>
                      <a:pt x="254" y="-533"/>
                      <a:pt x="-317" y="1372"/>
                      <a:pt x="254" y="4134"/>
                    </a:cubicBezTo>
                    <a:cubicBezTo>
                      <a:pt x="826" y="6896"/>
                      <a:pt x="-127" y="8516"/>
                      <a:pt x="254" y="73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4" name="任意多边形: 形状 1273">
                <a:extLst>
                  <a:ext uri="{FF2B5EF4-FFF2-40B4-BE49-F238E27FC236}">
                    <a16:creationId xmlns:a16="http://schemas.microsoft.com/office/drawing/2014/main" id="{DA56C0DD-294D-CEEB-FFA5-ECF9517A4197}"/>
                  </a:ext>
                </a:extLst>
              </p:cNvPr>
              <p:cNvSpPr/>
              <p:nvPr/>
            </p:nvSpPr>
            <p:spPr>
              <a:xfrm>
                <a:off x="8198792" y="2683457"/>
                <a:ext cx="1238" cy="3238"/>
              </a:xfrm>
              <a:custGeom>
                <a:avLst/>
                <a:gdLst>
                  <a:gd name="connsiteX0" fmla="*/ 476 w 1238"/>
                  <a:gd name="connsiteY0" fmla="*/ 3239 h 3238"/>
                  <a:gd name="connsiteX1" fmla="*/ 1238 w 1238"/>
                  <a:gd name="connsiteY1" fmla="*/ 0 h 3238"/>
                  <a:gd name="connsiteX2" fmla="*/ 0 w 1238"/>
                  <a:gd name="connsiteY2" fmla="*/ 0 h 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3238">
                    <a:moveTo>
                      <a:pt x="476" y="3239"/>
                    </a:moveTo>
                    <a:cubicBezTo>
                      <a:pt x="581" y="2134"/>
                      <a:pt x="838" y="1038"/>
                      <a:pt x="123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5" name="任意多边形: 形状 1274">
                <a:extLst>
                  <a:ext uri="{FF2B5EF4-FFF2-40B4-BE49-F238E27FC236}">
                    <a16:creationId xmlns:a16="http://schemas.microsoft.com/office/drawing/2014/main" id="{9189F19E-6BA3-65BD-EEAE-0BAFEBE24660}"/>
                  </a:ext>
                </a:extLst>
              </p:cNvPr>
              <p:cNvSpPr/>
              <p:nvPr/>
            </p:nvSpPr>
            <p:spPr>
              <a:xfrm>
                <a:off x="8197935" y="2660478"/>
                <a:ext cx="1047" cy="7967"/>
              </a:xfrm>
              <a:custGeom>
                <a:avLst/>
                <a:gdLst>
                  <a:gd name="connsiteX0" fmla="*/ 1048 w 1047"/>
                  <a:gd name="connsiteY0" fmla="*/ 5168 h 7967"/>
                  <a:gd name="connsiteX1" fmla="*/ 0 w 1047"/>
                  <a:gd name="connsiteY1" fmla="*/ 3835 h 7967"/>
                  <a:gd name="connsiteX2" fmla="*/ 1048 w 1047"/>
                  <a:gd name="connsiteY2" fmla="*/ 5168 h 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7967">
                    <a:moveTo>
                      <a:pt x="1048" y="5168"/>
                    </a:moveTo>
                    <a:cubicBezTo>
                      <a:pt x="1048" y="4501"/>
                      <a:pt x="0" y="-5214"/>
                      <a:pt x="0" y="3835"/>
                    </a:cubicBezTo>
                    <a:cubicBezTo>
                      <a:pt x="381" y="4597"/>
                      <a:pt x="667" y="11836"/>
                      <a:pt x="1048" y="5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6" name="任意多边形: 形状 1275">
                <a:extLst>
                  <a:ext uri="{FF2B5EF4-FFF2-40B4-BE49-F238E27FC236}">
                    <a16:creationId xmlns:a16="http://schemas.microsoft.com/office/drawing/2014/main" id="{59E0DD9D-BAF3-1334-4AE8-7B7AB7478C98}"/>
                  </a:ext>
                </a:extLst>
              </p:cNvPr>
              <p:cNvSpPr/>
              <p:nvPr/>
            </p:nvSpPr>
            <p:spPr>
              <a:xfrm>
                <a:off x="8144309" y="2612496"/>
                <a:ext cx="1809" cy="2095"/>
              </a:xfrm>
              <a:custGeom>
                <a:avLst/>
                <a:gdLst>
                  <a:gd name="connsiteX0" fmla="*/ 0 w 1809"/>
                  <a:gd name="connsiteY0" fmla="*/ 2096 h 2095"/>
                  <a:gd name="connsiteX1" fmla="*/ 1810 w 1809"/>
                  <a:gd name="connsiteY1" fmla="*/ 2096 h 2095"/>
                  <a:gd name="connsiteX2" fmla="*/ 1524 w 1809"/>
                  <a:gd name="connsiteY2" fmla="*/ 0 h 2095"/>
                  <a:gd name="connsiteX3" fmla="*/ 0 w 1809"/>
                  <a:gd name="connsiteY3" fmla="*/ 2096 h 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2095">
                    <a:moveTo>
                      <a:pt x="0" y="2096"/>
                    </a:moveTo>
                    <a:lnTo>
                      <a:pt x="1810" y="2096"/>
                    </a:lnTo>
                    <a:lnTo>
                      <a:pt x="1524" y="0"/>
                    </a:lnTo>
                    <a:lnTo>
                      <a:pt x="0" y="209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7" name="任意多边形: 形状 1276">
                <a:extLst>
                  <a:ext uri="{FF2B5EF4-FFF2-40B4-BE49-F238E27FC236}">
                    <a16:creationId xmlns:a16="http://schemas.microsoft.com/office/drawing/2014/main" id="{7429A47D-4F09-41D2-CE42-0403FC022CFA}"/>
                  </a:ext>
                </a:extLst>
              </p:cNvPr>
              <p:cNvSpPr/>
              <p:nvPr/>
            </p:nvSpPr>
            <p:spPr>
              <a:xfrm>
                <a:off x="8047811" y="2618211"/>
                <a:ext cx="10706" cy="1619"/>
              </a:xfrm>
              <a:custGeom>
                <a:avLst/>
                <a:gdLst>
                  <a:gd name="connsiteX0" fmla="*/ 868 w 10706"/>
                  <a:gd name="connsiteY0" fmla="*/ 1619 h 1619"/>
                  <a:gd name="connsiteX1" fmla="*/ 10393 w 10706"/>
                  <a:gd name="connsiteY1" fmla="*/ 952 h 1619"/>
                  <a:gd name="connsiteX2" fmla="*/ 6202 w 10706"/>
                  <a:gd name="connsiteY2" fmla="*/ 0 h 1619"/>
                  <a:gd name="connsiteX3" fmla="*/ 868 w 10706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06" h="1619">
                    <a:moveTo>
                      <a:pt x="868" y="1619"/>
                    </a:moveTo>
                    <a:cubicBezTo>
                      <a:pt x="9440" y="1619"/>
                      <a:pt x="2868" y="286"/>
                      <a:pt x="10393" y="952"/>
                    </a:cubicBezTo>
                    <a:cubicBezTo>
                      <a:pt x="12393" y="381"/>
                      <a:pt x="4106" y="381"/>
                      <a:pt x="6202" y="0"/>
                    </a:cubicBezTo>
                    <a:cubicBezTo>
                      <a:pt x="1249" y="476"/>
                      <a:pt x="-1514" y="190"/>
                      <a:pt x="868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8" name="任意多边形: 形状 1277">
                <a:extLst>
                  <a:ext uri="{FF2B5EF4-FFF2-40B4-BE49-F238E27FC236}">
                    <a16:creationId xmlns:a16="http://schemas.microsoft.com/office/drawing/2014/main" id="{752A7D99-336F-2DF2-7079-A9D8C805A975}"/>
                  </a:ext>
                </a:extLst>
              </p:cNvPr>
              <p:cNvSpPr/>
              <p:nvPr/>
            </p:nvSpPr>
            <p:spPr>
              <a:xfrm>
                <a:off x="8054203" y="2618211"/>
                <a:ext cx="2571" cy="9525"/>
              </a:xfrm>
              <a:custGeom>
                <a:avLst/>
                <a:gdLst>
                  <a:gd name="connsiteX0" fmla="*/ 0 w 2571"/>
                  <a:gd name="connsiteY0" fmla="*/ 0 h 9525"/>
                  <a:gd name="connsiteX1" fmla="*/ 2572 w 257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1" h="9525">
                    <a:moveTo>
                      <a:pt x="0" y="0"/>
                    </a:moveTo>
                    <a:lnTo>
                      <a:pt x="25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9" name="任意多边形: 形状 1278">
                <a:extLst>
                  <a:ext uri="{FF2B5EF4-FFF2-40B4-BE49-F238E27FC236}">
                    <a16:creationId xmlns:a16="http://schemas.microsoft.com/office/drawing/2014/main" id="{16C3314A-A0BD-CA01-3D70-265EA69BBEF5}"/>
                  </a:ext>
                </a:extLst>
              </p:cNvPr>
              <p:cNvSpPr/>
              <p:nvPr/>
            </p:nvSpPr>
            <p:spPr>
              <a:xfrm>
                <a:off x="8186029" y="3032835"/>
                <a:ext cx="5524" cy="761"/>
              </a:xfrm>
              <a:custGeom>
                <a:avLst/>
                <a:gdLst>
                  <a:gd name="connsiteX0" fmla="*/ 0 w 5524"/>
                  <a:gd name="connsiteY0" fmla="*/ 286 h 761"/>
                  <a:gd name="connsiteX1" fmla="*/ 5525 w 5524"/>
                  <a:gd name="connsiteY1" fmla="*/ 762 h 761"/>
                  <a:gd name="connsiteX2" fmla="*/ 2000 w 5524"/>
                  <a:gd name="connsiteY2" fmla="*/ 0 h 761"/>
                  <a:gd name="connsiteX3" fmla="*/ 0 w 5524"/>
                  <a:gd name="connsiteY3" fmla="*/ 286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" h="761">
                    <a:moveTo>
                      <a:pt x="0" y="286"/>
                    </a:moveTo>
                    <a:lnTo>
                      <a:pt x="5525" y="762"/>
                    </a:lnTo>
                    <a:lnTo>
                      <a:pt x="2000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0" name="任意多边形: 形状 1279">
                <a:extLst>
                  <a:ext uri="{FF2B5EF4-FFF2-40B4-BE49-F238E27FC236}">
                    <a16:creationId xmlns:a16="http://schemas.microsoft.com/office/drawing/2014/main" id="{70A3578C-2571-9695-0964-983973453123}"/>
                  </a:ext>
                </a:extLst>
              </p:cNvPr>
              <p:cNvSpPr/>
              <p:nvPr/>
            </p:nvSpPr>
            <p:spPr>
              <a:xfrm>
                <a:off x="8196602" y="3031311"/>
                <a:ext cx="4571" cy="1333"/>
              </a:xfrm>
              <a:custGeom>
                <a:avLst/>
                <a:gdLst>
                  <a:gd name="connsiteX0" fmla="*/ 0 w 4571"/>
                  <a:gd name="connsiteY0" fmla="*/ 0 h 1333"/>
                  <a:gd name="connsiteX1" fmla="*/ 1333 w 4571"/>
                  <a:gd name="connsiteY1" fmla="*/ 1334 h 1333"/>
                  <a:gd name="connsiteX2" fmla="*/ 4572 w 4571"/>
                  <a:gd name="connsiteY2" fmla="*/ 95 h 1333"/>
                  <a:gd name="connsiteX3" fmla="*/ 0 w 4571"/>
                  <a:gd name="connsiteY3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1" h="1333">
                    <a:moveTo>
                      <a:pt x="0" y="0"/>
                    </a:moveTo>
                    <a:lnTo>
                      <a:pt x="1333" y="1334"/>
                    </a:lnTo>
                    <a:lnTo>
                      <a:pt x="4572" y="95"/>
                    </a:lnTo>
                    <a:cubicBezTo>
                      <a:pt x="3048" y="257"/>
                      <a:pt x="1514" y="22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1" name="任意多边形: 形状 1280">
                <a:extLst>
                  <a:ext uri="{FF2B5EF4-FFF2-40B4-BE49-F238E27FC236}">
                    <a16:creationId xmlns:a16="http://schemas.microsoft.com/office/drawing/2014/main" id="{34BF128F-E29B-6C79-67E3-8E3A62D46853}"/>
                  </a:ext>
                </a:extLst>
              </p:cNvPr>
              <p:cNvSpPr/>
              <p:nvPr/>
            </p:nvSpPr>
            <p:spPr>
              <a:xfrm>
                <a:off x="7794761" y="2686982"/>
                <a:ext cx="171" cy="4762"/>
              </a:xfrm>
              <a:custGeom>
                <a:avLst/>
                <a:gdLst>
                  <a:gd name="connsiteX0" fmla="*/ 171 w 171"/>
                  <a:gd name="connsiteY0" fmla="*/ 476 h 4762"/>
                  <a:gd name="connsiteX1" fmla="*/ 171 w 171"/>
                  <a:gd name="connsiteY1" fmla="*/ 0 h 4762"/>
                  <a:gd name="connsiteX2" fmla="*/ 171 w 171"/>
                  <a:gd name="connsiteY2" fmla="*/ 4763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" h="4762">
                    <a:moveTo>
                      <a:pt x="171" y="476"/>
                    </a:moveTo>
                    <a:lnTo>
                      <a:pt x="171" y="0"/>
                    </a:lnTo>
                    <a:cubicBezTo>
                      <a:pt x="-57" y="1581"/>
                      <a:pt x="-57" y="3181"/>
                      <a:pt x="171" y="4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2" name="任意多边形: 形状 1281">
                <a:extLst>
                  <a:ext uri="{FF2B5EF4-FFF2-40B4-BE49-F238E27FC236}">
                    <a16:creationId xmlns:a16="http://schemas.microsoft.com/office/drawing/2014/main" id="{FA26079C-1A1D-03F2-416D-3D6673159B3A}"/>
                  </a:ext>
                </a:extLst>
              </p:cNvPr>
              <p:cNvSpPr/>
              <p:nvPr/>
            </p:nvSpPr>
            <p:spPr>
              <a:xfrm>
                <a:off x="7792551" y="2760515"/>
                <a:ext cx="1238" cy="2381"/>
              </a:xfrm>
              <a:custGeom>
                <a:avLst/>
                <a:gdLst>
                  <a:gd name="connsiteX0" fmla="*/ 1238 w 1238"/>
                  <a:gd name="connsiteY0" fmla="*/ 1333 h 2381"/>
                  <a:gd name="connsiteX1" fmla="*/ 1238 w 1238"/>
                  <a:gd name="connsiteY1" fmla="*/ 0 h 2381"/>
                  <a:gd name="connsiteX2" fmla="*/ 0 w 1238"/>
                  <a:gd name="connsiteY2" fmla="*/ 2381 h 2381"/>
                  <a:gd name="connsiteX3" fmla="*/ 1238 w 1238"/>
                  <a:gd name="connsiteY3" fmla="*/ 1333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2381">
                    <a:moveTo>
                      <a:pt x="1238" y="1333"/>
                    </a:moveTo>
                    <a:lnTo>
                      <a:pt x="1238" y="0"/>
                    </a:lnTo>
                    <a:lnTo>
                      <a:pt x="0" y="2381"/>
                    </a:lnTo>
                    <a:lnTo>
                      <a:pt x="1238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3" name="任意多边形: 形状 1282">
                <a:extLst>
                  <a:ext uri="{FF2B5EF4-FFF2-40B4-BE49-F238E27FC236}">
                    <a16:creationId xmlns:a16="http://schemas.microsoft.com/office/drawing/2014/main" id="{D4A08641-F5D1-D43C-853E-B955DE919D2B}"/>
                  </a:ext>
                </a:extLst>
              </p:cNvPr>
              <p:cNvSpPr/>
              <p:nvPr/>
            </p:nvSpPr>
            <p:spPr>
              <a:xfrm>
                <a:off x="7794689" y="2816141"/>
                <a:ext cx="719" cy="8206"/>
              </a:xfrm>
              <a:custGeom>
                <a:avLst/>
                <a:gdLst>
                  <a:gd name="connsiteX0" fmla="*/ 720 w 719"/>
                  <a:gd name="connsiteY0" fmla="*/ 8096 h 8206"/>
                  <a:gd name="connsiteX1" fmla="*/ 720 w 719"/>
                  <a:gd name="connsiteY1" fmla="*/ 0 h 8206"/>
                  <a:gd name="connsiteX2" fmla="*/ 720 w 719"/>
                  <a:gd name="connsiteY2" fmla="*/ 8096 h 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9" h="8206">
                    <a:moveTo>
                      <a:pt x="720" y="8096"/>
                    </a:moveTo>
                    <a:cubicBezTo>
                      <a:pt x="720" y="5620"/>
                      <a:pt x="720" y="2572"/>
                      <a:pt x="720" y="0"/>
                    </a:cubicBezTo>
                    <a:cubicBezTo>
                      <a:pt x="720" y="5620"/>
                      <a:pt x="-900" y="8858"/>
                      <a:pt x="720" y="8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4" name="任意多边形: 形状 1283">
                <a:extLst>
                  <a:ext uri="{FF2B5EF4-FFF2-40B4-BE49-F238E27FC236}">
                    <a16:creationId xmlns:a16="http://schemas.microsoft.com/office/drawing/2014/main" id="{B0DC7E13-9226-C2D6-D439-775795774D49}"/>
                  </a:ext>
                </a:extLst>
              </p:cNvPr>
              <p:cNvSpPr/>
              <p:nvPr/>
            </p:nvSpPr>
            <p:spPr>
              <a:xfrm>
                <a:off x="8200698" y="3055880"/>
                <a:ext cx="609" cy="977"/>
              </a:xfrm>
              <a:custGeom>
                <a:avLst/>
                <a:gdLst>
                  <a:gd name="connsiteX0" fmla="*/ 0 w 609"/>
                  <a:gd name="connsiteY0" fmla="*/ 958 h 977"/>
                  <a:gd name="connsiteX1" fmla="*/ 476 w 609"/>
                  <a:gd name="connsiteY1" fmla="*/ 5 h 977"/>
                  <a:gd name="connsiteX2" fmla="*/ 0 w 609"/>
                  <a:gd name="connsiteY2" fmla="*/ 958 h 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" h="977">
                    <a:moveTo>
                      <a:pt x="0" y="958"/>
                    </a:moveTo>
                    <a:cubicBezTo>
                      <a:pt x="571" y="958"/>
                      <a:pt x="0" y="101"/>
                      <a:pt x="476" y="5"/>
                    </a:cubicBezTo>
                    <a:cubicBezTo>
                      <a:pt x="952" y="-90"/>
                      <a:pt x="0" y="1148"/>
                      <a:pt x="0" y="9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5" name="任意多边形: 形状 1284">
                <a:extLst>
                  <a:ext uri="{FF2B5EF4-FFF2-40B4-BE49-F238E27FC236}">
                    <a16:creationId xmlns:a16="http://schemas.microsoft.com/office/drawing/2014/main" id="{EC1B3F95-A773-FD10-3F90-9AA45CF749DD}"/>
                  </a:ext>
                </a:extLst>
              </p:cNvPr>
              <p:cNvSpPr/>
              <p:nvPr/>
            </p:nvSpPr>
            <p:spPr>
              <a:xfrm>
                <a:off x="8189267" y="3058457"/>
                <a:ext cx="1524" cy="952"/>
              </a:xfrm>
              <a:custGeom>
                <a:avLst/>
                <a:gdLst>
                  <a:gd name="connsiteX0" fmla="*/ 1333 w 1524"/>
                  <a:gd name="connsiteY0" fmla="*/ 381 h 952"/>
                  <a:gd name="connsiteX1" fmla="*/ 1524 w 1524"/>
                  <a:gd name="connsiteY1" fmla="*/ 0 h 952"/>
                  <a:gd name="connsiteX2" fmla="*/ 0 w 1524"/>
                  <a:gd name="connsiteY2" fmla="*/ 953 h 952"/>
                  <a:gd name="connsiteX3" fmla="*/ 1333 w 1524"/>
                  <a:gd name="connsiteY3" fmla="*/ 38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" h="952">
                    <a:moveTo>
                      <a:pt x="1333" y="381"/>
                    </a:moveTo>
                    <a:lnTo>
                      <a:pt x="1524" y="0"/>
                    </a:lnTo>
                    <a:lnTo>
                      <a:pt x="0" y="953"/>
                    </a:lnTo>
                    <a:lnTo>
                      <a:pt x="1333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6" name="任意多边形: 形状 1285">
                <a:extLst>
                  <a:ext uri="{FF2B5EF4-FFF2-40B4-BE49-F238E27FC236}">
                    <a16:creationId xmlns:a16="http://schemas.microsoft.com/office/drawing/2014/main" id="{A0C8C17D-45DB-2E0F-F824-26D8C1833997}"/>
                  </a:ext>
                </a:extLst>
              </p:cNvPr>
              <p:cNvSpPr/>
              <p:nvPr/>
            </p:nvSpPr>
            <p:spPr>
              <a:xfrm>
                <a:off x="8181171" y="3057600"/>
                <a:ext cx="5905" cy="1915"/>
              </a:xfrm>
              <a:custGeom>
                <a:avLst/>
                <a:gdLst>
                  <a:gd name="connsiteX0" fmla="*/ 0 w 5905"/>
                  <a:gd name="connsiteY0" fmla="*/ 1238 h 1915"/>
                  <a:gd name="connsiteX1" fmla="*/ 5143 w 5905"/>
                  <a:gd name="connsiteY1" fmla="*/ 1238 h 1915"/>
                  <a:gd name="connsiteX2" fmla="*/ 5143 w 5905"/>
                  <a:gd name="connsiteY2" fmla="*/ 1238 h 1915"/>
                  <a:gd name="connsiteX3" fmla="*/ 5905 w 5905"/>
                  <a:gd name="connsiteY3" fmla="*/ 0 h 1915"/>
                  <a:gd name="connsiteX4" fmla="*/ 0 w 5905"/>
                  <a:gd name="connsiteY4" fmla="*/ 1238 h 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1915">
                    <a:moveTo>
                      <a:pt x="0" y="1238"/>
                    </a:moveTo>
                    <a:cubicBezTo>
                      <a:pt x="952" y="2762"/>
                      <a:pt x="3429" y="1238"/>
                      <a:pt x="5143" y="1238"/>
                    </a:cubicBezTo>
                    <a:lnTo>
                      <a:pt x="5143" y="1238"/>
                    </a:lnTo>
                    <a:lnTo>
                      <a:pt x="5905" y="0"/>
                    </a:lnTo>
                    <a:cubicBezTo>
                      <a:pt x="3991" y="648"/>
                      <a:pt x="2010" y="1067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7" name="任意多边形: 形状 1286">
                <a:extLst>
                  <a:ext uri="{FF2B5EF4-FFF2-40B4-BE49-F238E27FC236}">
                    <a16:creationId xmlns:a16="http://schemas.microsoft.com/office/drawing/2014/main" id="{641430DC-0CE0-AF87-8246-FF20CB6E5D74}"/>
                  </a:ext>
                </a:extLst>
              </p:cNvPr>
              <p:cNvSpPr/>
              <p:nvPr/>
            </p:nvSpPr>
            <p:spPr>
              <a:xfrm>
                <a:off x="8175693" y="3055504"/>
                <a:ext cx="1477" cy="464"/>
              </a:xfrm>
              <a:custGeom>
                <a:avLst/>
                <a:gdLst>
                  <a:gd name="connsiteX0" fmla="*/ 240 w 1477"/>
                  <a:gd name="connsiteY0" fmla="*/ 0 h 464"/>
                  <a:gd name="connsiteX1" fmla="*/ 1478 w 1477"/>
                  <a:gd name="connsiteY1" fmla="*/ 0 h 464"/>
                  <a:gd name="connsiteX2" fmla="*/ 240 w 1477"/>
                  <a:gd name="connsiteY2" fmla="*/ 0 h 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7" h="464">
                    <a:moveTo>
                      <a:pt x="240" y="0"/>
                    </a:moveTo>
                    <a:cubicBezTo>
                      <a:pt x="240" y="667"/>
                      <a:pt x="-808" y="571"/>
                      <a:pt x="1478" y="0"/>
                    </a:cubicBez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8" name="任意多边形: 形状 1287">
                <a:extLst>
                  <a:ext uri="{FF2B5EF4-FFF2-40B4-BE49-F238E27FC236}">
                    <a16:creationId xmlns:a16="http://schemas.microsoft.com/office/drawing/2014/main" id="{BAF88427-0A68-75A4-3FD0-B923BE5BD0D5}"/>
                  </a:ext>
                </a:extLst>
              </p:cNvPr>
              <p:cNvSpPr/>
              <p:nvPr/>
            </p:nvSpPr>
            <p:spPr>
              <a:xfrm>
                <a:off x="8176949" y="3055388"/>
                <a:ext cx="487" cy="211"/>
              </a:xfrm>
              <a:custGeom>
                <a:avLst/>
                <a:gdLst>
                  <a:gd name="connsiteX0" fmla="*/ 126 w 487"/>
                  <a:gd name="connsiteY0" fmla="*/ 212 h 211"/>
                  <a:gd name="connsiteX1" fmla="*/ 126 w 487"/>
                  <a:gd name="connsiteY1" fmla="*/ 212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7" h="211">
                    <a:moveTo>
                      <a:pt x="126" y="212"/>
                    </a:moveTo>
                    <a:cubicBezTo>
                      <a:pt x="1174" y="212"/>
                      <a:pt x="-446" y="-265"/>
                      <a:pt x="126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9" name="任意多边形: 形状 1288">
                <a:extLst>
                  <a:ext uri="{FF2B5EF4-FFF2-40B4-BE49-F238E27FC236}">
                    <a16:creationId xmlns:a16="http://schemas.microsoft.com/office/drawing/2014/main" id="{8A390A81-7672-2CF7-D5DB-57921A24F9A6}"/>
                  </a:ext>
                </a:extLst>
              </p:cNvPr>
              <p:cNvSpPr/>
              <p:nvPr/>
            </p:nvSpPr>
            <p:spPr>
              <a:xfrm>
                <a:off x="8171861" y="3054742"/>
                <a:ext cx="1976" cy="1142"/>
              </a:xfrm>
              <a:custGeom>
                <a:avLst/>
                <a:gdLst>
                  <a:gd name="connsiteX0" fmla="*/ 643 w 1976"/>
                  <a:gd name="connsiteY0" fmla="*/ 1143 h 1142"/>
                  <a:gd name="connsiteX1" fmla="*/ 1976 w 1976"/>
                  <a:gd name="connsiteY1" fmla="*/ 667 h 1142"/>
                  <a:gd name="connsiteX2" fmla="*/ 929 w 1976"/>
                  <a:gd name="connsiteY2" fmla="*/ 0 h 1142"/>
                  <a:gd name="connsiteX3" fmla="*/ 643 w 1976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" h="1142">
                    <a:moveTo>
                      <a:pt x="643" y="1143"/>
                    </a:moveTo>
                    <a:lnTo>
                      <a:pt x="1976" y="667"/>
                    </a:lnTo>
                    <a:cubicBezTo>
                      <a:pt x="1976" y="667"/>
                      <a:pt x="548" y="667"/>
                      <a:pt x="929" y="0"/>
                    </a:cubicBezTo>
                    <a:cubicBezTo>
                      <a:pt x="-405" y="286"/>
                      <a:pt x="-119" y="571"/>
                      <a:pt x="643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0" name="任意多边形: 形状 1289">
                <a:extLst>
                  <a:ext uri="{FF2B5EF4-FFF2-40B4-BE49-F238E27FC236}">
                    <a16:creationId xmlns:a16="http://schemas.microsoft.com/office/drawing/2014/main" id="{E43DBB69-5B16-6EB1-322D-66AB2CF21DA0}"/>
                  </a:ext>
                </a:extLst>
              </p:cNvPr>
              <p:cNvSpPr/>
              <p:nvPr/>
            </p:nvSpPr>
            <p:spPr>
              <a:xfrm>
                <a:off x="8171265" y="3056859"/>
                <a:ext cx="666" cy="169"/>
              </a:xfrm>
              <a:custGeom>
                <a:avLst/>
                <a:gdLst>
                  <a:gd name="connsiteX0" fmla="*/ 0 w 666"/>
                  <a:gd name="connsiteY0" fmla="*/ 169 h 169"/>
                  <a:gd name="connsiteX1" fmla="*/ 667 w 666"/>
                  <a:gd name="connsiteY1" fmla="*/ 169 h 169"/>
                  <a:gd name="connsiteX2" fmla="*/ 0 w 666"/>
                  <a:gd name="connsiteY2" fmla="*/ 169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169">
                    <a:moveTo>
                      <a:pt x="0" y="169"/>
                    </a:moveTo>
                    <a:lnTo>
                      <a:pt x="667" y="169"/>
                    </a:lnTo>
                    <a:cubicBezTo>
                      <a:pt x="667" y="169"/>
                      <a:pt x="381" y="-212"/>
                      <a:pt x="0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1" name="任意多边形: 形状 1290">
                <a:extLst>
                  <a:ext uri="{FF2B5EF4-FFF2-40B4-BE49-F238E27FC236}">
                    <a16:creationId xmlns:a16="http://schemas.microsoft.com/office/drawing/2014/main" id="{D0C58C22-A12C-4718-3CAB-1D2E338A3299}"/>
                  </a:ext>
                </a:extLst>
              </p:cNvPr>
              <p:cNvSpPr/>
              <p:nvPr/>
            </p:nvSpPr>
            <p:spPr>
              <a:xfrm>
                <a:off x="8171932" y="3056361"/>
                <a:ext cx="1428" cy="772"/>
              </a:xfrm>
              <a:custGeom>
                <a:avLst/>
                <a:gdLst>
                  <a:gd name="connsiteX0" fmla="*/ 1429 w 1428"/>
                  <a:gd name="connsiteY0" fmla="*/ 0 h 772"/>
                  <a:gd name="connsiteX1" fmla="*/ 0 w 1428"/>
                  <a:gd name="connsiteY1" fmla="*/ 476 h 772"/>
                  <a:gd name="connsiteX2" fmla="*/ 667 w 1428"/>
                  <a:gd name="connsiteY2" fmla="*/ 476 h 772"/>
                  <a:gd name="connsiteX3" fmla="*/ 1429 w 1428"/>
                  <a:gd name="connsiteY3" fmla="*/ 0 h 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772">
                    <a:moveTo>
                      <a:pt x="1429" y="0"/>
                    </a:moveTo>
                    <a:lnTo>
                      <a:pt x="0" y="476"/>
                    </a:lnTo>
                    <a:cubicBezTo>
                      <a:pt x="0" y="476"/>
                      <a:pt x="0" y="1143"/>
                      <a:pt x="667" y="476"/>
                    </a:cubicBezTo>
                    <a:cubicBezTo>
                      <a:pt x="1333" y="-191"/>
                      <a:pt x="857" y="286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2" name="任意多边形: 形状 1291">
                <a:extLst>
                  <a:ext uri="{FF2B5EF4-FFF2-40B4-BE49-F238E27FC236}">
                    <a16:creationId xmlns:a16="http://schemas.microsoft.com/office/drawing/2014/main" id="{30FB8D93-B75A-A4BA-7606-2BE6A071FA0A}"/>
                  </a:ext>
                </a:extLst>
              </p:cNvPr>
              <p:cNvSpPr/>
              <p:nvPr/>
            </p:nvSpPr>
            <p:spPr>
              <a:xfrm>
                <a:off x="8174218" y="3056529"/>
                <a:ext cx="2002" cy="1070"/>
              </a:xfrm>
              <a:custGeom>
                <a:avLst/>
                <a:gdLst>
                  <a:gd name="connsiteX0" fmla="*/ 0 w 2002"/>
                  <a:gd name="connsiteY0" fmla="*/ 23 h 1070"/>
                  <a:gd name="connsiteX1" fmla="*/ 0 w 2002"/>
                  <a:gd name="connsiteY1" fmla="*/ 1071 h 1070"/>
                  <a:gd name="connsiteX2" fmla="*/ 0 w 2002"/>
                  <a:gd name="connsiteY2" fmla="*/ 23 h 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2" h="1070">
                    <a:moveTo>
                      <a:pt x="0" y="23"/>
                    </a:moveTo>
                    <a:cubicBezTo>
                      <a:pt x="762" y="23"/>
                      <a:pt x="1714" y="594"/>
                      <a:pt x="0" y="1071"/>
                    </a:cubicBezTo>
                    <a:cubicBezTo>
                      <a:pt x="2857" y="880"/>
                      <a:pt x="2476" y="-167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3" name="任意多边形: 形状 1292">
                <a:extLst>
                  <a:ext uri="{FF2B5EF4-FFF2-40B4-BE49-F238E27FC236}">
                    <a16:creationId xmlns:a16="http://schemas.microsoft.com/office/drawing/2014/main" id="{89060891-A048-6174-3859-A0F66B288267}"/>
                  </a:ext>
                </a:extLst>
              </p:cNvPr>
              <p:cNvSpPr/>
              <p:nvPr/>
            </p:nvSpPr>
            <p:spPr>
              <a:xfrm>
                <a:off x="8180692" y="3060150"/>
                <a:ext cx="1813" cy="688"/>
              </a:xfrm>
              <a:custGeom>
                <a:avLst/>
                <a:gdLst>
                  <a:gd name="connsiteX0" fmla="*/ 3 w 1813"/>
                  <a:gd name="connsiteY0" fmla="*/ 212 h 688"/>
                  <a:gd name="connsiteX1" fmla="*/ 956 w 1813"/>
                  <a:gd name="connsiteY1" fmla="*/ 688 h 688"/>
                  <a:gd name="connsiteX2" fmla="*/ 1813 w 1813"/>
                  <a:gd name="connsiteY2" fmla="*/ 212 h 688"/>
                  <a:gd name="connsiteX3" fmla="*/ 3 w 1813"/>
                  <a:gd name="connsiteY3" fmla="*/ 212 h 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3" h="688">
                    <a:moveTo>
                      <a:pt x="3" y="212"/>
                    </a:moveTo>
                    <a:lnTo>
                      <a:pt x="956" y="688"/>
                    </a:lnTo>
                    <a:lnTo>
                      <a:pt x="1813" y="212"/>
                    </a:lnTo>
                    <a:cubicBezTo>
                      <a:pt x="1813" y="212"/>
                      <a:pt x="-92" y="-265"/>
                      <a:pt x="3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4" name="任意多边形: 形状 1293">
                <a:extLst>
                  <a:ext uri="{FF2B5EF4-FFF2-40B4-BE49-F238E27FC236}">
                    <a16:creationId xmlns:a16="http://schemas.microsoft.com/office/drawing/2014/main" id="{E0DDE063-B0C1-C42D-A69A-F58C5ABC0DE7}"/>
                  </a:ext>
                </a:extLst>
              </p:cNvPr>
              <p:cNvSpPr/>
              <p:nvPr/>
            </p:nvSpPr>
            <p:spPr>
              <a:xfrm>
                <a:off x="8164407" y="3055123"/>
                <a:ext cx="1524" cy="1238"/>
              </a:xfrm>
              <a:custGeom>
                <a:avLst/>
                <a:gdLst>
                  <a:gd name="connsiteX0" fmla="*/ 0 w 1524"/>
                  <a:gd name="connsiteY0" fmla="*/ 0 h 1238"/>
                  <a:gd name="connsiteX1" fmla="*/ 476 w 1524"/>
                  <a:gd name="connsiteY1" fmla="*/ 1238 h 1238"/>
                  <a:gd name="connsiteX2" fmla="*/ 1524 w 1524"/>
                  <a:gd name="connsiteY2" fmla="*/ 1238 h 1238"/>
                  <a:gd name="connsiteX3" fmla="*/ 0 w 1524"/>
                  <a:gd name="connsiteY3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" h="1238">
                    <a:moveTo>
                      <a:pt x="0" y="0"/>
                    </a:moveTo>
                    <a:cubicBezTo>
                      <a:pt x="0" y="0"/>
                      <a:pt x="0" y="857"/>
                      <a:pt x="476" y="1238"/>
                    </a:cubicBezTo>
                    <a:lnTo>
                      <a:pt x="1524" y="1238"/>
                    </a:lnTo>
                    <a:cubicBezTo>
                      <a:pt x="953" y="667"/>
                      <a:pt x="0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5" name="任意多边形: 形状 1294">
                <a:extLst>
                  <a:ext uri="{FF2B5EF4-FFF2-40B4-BE49-F238E27FC236}">
                    <a16:creationId xmlns:a16="http://schemas.microsoft.com/office/drawing/2014/main" id="{13CE745A-81F4-20B9-587A-B24F0CC6D58D}"/>
                  </a:ext>
                </a:extLst>
              </p:cNvPr>
              <p:cNvSpPr/>
              <p:nvPr/>
            </p:nvSpPr>
            <p:spPr>
              <a:xfrm>
                <a:off x="8163455" y="3056361"/>
                <a:ext cx="1449" cy="589"/>
              </a:xfrm>
              <a:custGeom>
                <a:avLst/>
                <a:gdLst>
                  <a:gd name="connsiteX0" fmla="*/ 1429 w 1449"/>
                  <a:gd name="connsiteY0" fmla="*/ 0 h 589"/>
                  <a:gd name="connsiteX1" fmla="*/ 0 w 1449"/>
                  <a:gd name="connsiteY1" fmla="*/ 571 h 589"/>
                  <a:gd name="connsiteX2" fmla="*/ 1429 w 1449"/>
                  <a:gd name="connsiteY2" fmla="*/ 0 h 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9" h="589">
                    <a:moveTo>
                      <a:pt x="1429" y="0"/>
                    </a:moveTo>
                    <a:lnTo>
                      <a:pt x="0" y="571"/>
                    </a:lnTo>
                    <a:cubicBezTo>
                      <a:pt x="1333" y="667"/>
                      <a:pt x="1524" y="381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6" name="任意多边形: 形状 1295">
                <a:extLst>
                  <a:ext uri="{FF2B5EF4-FFF2-40B4-BE49-F238E27FC236}">
                    <a16:creationId xmlns:a16="http://schemas.microsoft.com/office/drawing/2014/main" id="{8CD58A9E-57B1-A5FB-22C6-693BDB122137}"/>
                  </a:ext>
                </a:extLst>
              </p:cNvPr>
              <p:cNvSpPr/>
              <p:nvPr/>
            </p:nvSpPr>
            <p:spPr>
              <a:xfrm>
                <a:off x="8170599" y="3057504"/>
                <a:ext cx="2857" cy="1238"/>
              </a:xfrm>
              <a:custGeom>
                <a:avLst/>
                <a:gdLst>
                  <a:gd name="connsiteX0" fmla="*/ 476 w 2857"/>
                  <a:gd name="connsiteY0" fmla="*/ 1238 h 1238"/>
                  <a:gd name="connsiteX1" fmla="*/ 2858 w 2857"/>
                  <a:gd name="connsiteY1" fmla="*/ 0 h 1238"/>
                  <a:gd name="connsiteX2" fmla="*/ 0 w 2857"/>
                  <a:gd name="connsiteY2" fmla="*/ 1238 h 1238"/>
                  <a:gd name="connsiteX3" fmla="*/ 476 w 2857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238">
                    <a:moveTo>
                      <a:pt x="476" y="1238"/>
                    </a:moveTo>
                    <a:lnTo>
                      <a:pt x="2858" y="0"/>
                    </a:lnTo>
                    <a:lnTo>
                      <a:pt x="0" y="1238"/>
                    </a:lnTo>
                    <a:lnTo>
                      <a:pt x="476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7" name="任意多边形: 形状 1296">
                <a:extLst>
                  <a:ext uri="{FF2B5EF4-FFF2-40B4-BE49-F238E27FC236}">
                    <a16:creationId xmlns:a16="http://schemas.microsoft.com/office/drawing/2014/main" id="{C81D37B5-BA73-9660-65AE-C814A2948DFE}"/>
                  </a:ext>
                </a:extLst>
              </p:cNvPr>
              <p:cNvSpPr/>
              <p:nvPr/>
            </p:nvSpPr>
            <p:spPr>
              <a:xfrm>
                <a:off x="8158216" y="3054361"/>
                <a:ext cx="1428" cy="1142"/>
              </a:xfrm>
              <a:custGeom>
                <a:avLst/>
                <a:gdLst>
                  <a:gd name="connsiteX0" fmla="*/ 667 w 1428"/>
                  <a:gd name="connsiteY0" fmla="*/ 762 h 1142"/>
                  <a:gd name="connsiteX1" fmla="*/ 1429 w 1428"/>
                  <a:gd name="connsiteY1" fmla="*/ 0 h 1142"/>
                  <a:gd name="connsiteX2" fmla="*/ 0 w 1428"/>
                  <a:gd name="connsiteY2" fmla="*/ 1143 h 1142"/>
                  <a:gd name="connsiteX3" fmla="*/ 667 w 1428"/>
                  <a:gd name="connsiteY3" fmla="*/ 762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142">
                    <a:moveTo>
                      <a:pt x="667" y="762"/>
                    </a:moveTo>
                    <a:lnTo>
                      <a:pt x="1429" y="0"/>
                    </a:lnTo>
                    <a:lnTo>
                      <a:pt x="0" y="1143"/>
                    </a:lnTo>
                    <a:lnTo>
                      <a:pt x="667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8" name="任意多边形: 形状 1297">
                <a:extLst>
                  <a:ext uri="{FF2B5EF4-FFF2-40B4-BE49-F238E27FC236}">
                    <a16:creationId xmlns:a16="http://schemas.microsoft.com/office/drawing/2014/main" id="{D00CAE81-C49C-BFDD-F3C5-C957763613A7}"/>
                  </a:ext>
                </a:extLst>
              </p:cNvPr>
              <p:cNvSpPr/>
              <p:nvPr/>
            </p:nvSpPr>
            <p:spPr>
              <a:xfrm>
                <a:off x="8152596" y="3053789"/>
                <a:ext cx="2754" cy="1428"/>
              </a:xfrm>
              <a:custGeom>
                <a:avLst/>
                <a:gdLst>
                  <a:gd name="connsiteX0" fmla="*/ 2572 w 2754"/>
                  <a:gd name="connsiteY0" fmla="*/ 1429 h 1428"/>
                  <a:gd name="connsiteX1" fmla="*/ 2572 w 2754"/>
                  <a:gd name="connsiteY1" fmla="*/ 0 h 1428"/>
                  <a:gd name="connsiteX2" fmla="*/ 0 w 2754"/>
                  <a:gd name="connsiteY2" fmla="*/ 1143 h 1428"/>
                  <a:gd name="connsiteX3" fmla="*/ 2572 w 2754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4" h="1428">
                    <a:moveTo>
                      <a:pt x="2572" y="1429"/>
                    </a:moveTo>
                    <a:cubicBezTo>
                      <a:pt x="3238" y="762"/>
                      <a:pt x="1810" y="381"/>
                      <a:pt x="2572" y="0"/>
                    </a:cubicBezTo>
                    <a:cubicBezTo>
                      <a:pt x="1638" y="181"/>
                      <a:pt x="762" y="572"/>
                      <a:pt x="0" y="1143"/>
                    </a:cubicBezTo>
                    <a:cubicBezTo>
                      <a:pt x="867" y="914"/>
                      <a:pt x="1781" y="1019"/>
                      <a:pt x="2572" y="1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9" name="任意多边形: 形状 1298">
                <a:extLst>
                  <a:ext uri="{FF2B5EF4-FFF2-40B4-BE49-F238E27FC236}">
                    <a16:creationId xmlns:a16="http://schemas.microsoft.com/office/drawing/2014/main" id="{635972C7-F83B-6351-196A-D56617DE5E06}"/>
                  </a:ext>
                </a:extLst>
              </p:cNvPr>
              <p:cNvSpPr/>
              <p:nvPr/>
            </p:nvSpPr>
            <p:spPr>
              <a:xfrm>
                <a:off x="8151072" y="3054933"/>
                <a:ext cx="1333" cy="666"/>
              </a:xfrm>
              <a:custGeom>
                <a:avLst/>
                <a:gdLst>
                  <a:gd name="connsiteX0" fmla="*/ 0 w 1333"/>
                  <a:gd name="connsiteY0" fmla="*/ 667 h 666"/>
                  <a:gd name="connsiteX1" fmla="*/ 1333 w 1333"/>
                  <a:gd name="connsiteY1" fmla="*/ 0 h 666"/>
                  <a:gd name="connsiteX2" fmla="*/ 0 w 1333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666">
                    <a:moveTo>
                      <a:pt x="0" y="667"/>
                    </a:moveTo>
                    <a:lnTo>
                      <a:pt x="1333" y="0"/>
                    </a:lnTo>
                    <a:cubicBezTo>
                      <a:pt x="838" y="105"/>
                      <a:pt x="381" y="333"/>
                      <a:pt x="0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0" name="任意多边形: 形状 1299">
                <a:extLst>
                  <a:ext uri="{FF2B5EF4-FFF2-40B4-BE49-F238E27FC236}">
                    <a16:creationId xmlns:a16="http://schemas.microsoft.com/office/drawing/2014/main" id="{139CEDC6-E1CA-72B8-C5AD-D4CB8D0B9A71}"/>
                  </a:ext>
                </a:extLst>
              </p:cNvPr>
              <p:cNvSpPr/>
              <p:nvPr/>
            </p:nvSpPr>
            <p:spPr>
              <a:xfrm>
                <a:off x="8159835" y="3055885"/>
                <a:ext cx="1142" cy="952"/>
              </a:xfrm>
              <a:custGeom>
                <a:avLst/>
                <a:gdLst>
                  <a:gd name="connsiteX0" fmla="*/ 1143 w 1142"/>
                  <a:gd name="connsiteY0" fmla="*/ 953 h 952"/>
                  <a:gd name="connsiteX1" fmla="*/ 0 w 1142"/>
                  <a:gd name="connsiteY1" fmla="*/ 0 h 952"/>
                  <a:gd name="connsiteX2" fmla="*/ 571 w 1142"/>
                  <a:gd name="connsiteY2" fmla="*/ 858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952">
                    <a:moveTo>
                      <a:pt x="1143" y="953"/>
                    </a:moveTo>
                    <a:cubicBezTo>
                      <a:pt x="953" y="457"/>
                      <a:pt x="524" y="95"/>
                      <a:pt x="0" y="0"/>
                    </a:cubicBezTo>
                    <a:lnTo>
                      <a:pt x="571" y="85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1" name="任意多边形: 形状 1300">
                <a:extLst>
                  <a:ext uri="{FF2B5EF4-FFF2-40B4-BE49-F238E27FC236}">
                    <a16:creationId xmlns:a16="http://schemas.microsoft.com/office/drawing/2014/main" id="{68D44497-47D4-3E41-8F85-53EED3B7E2E7}"/>
                  </a:ext>
                </a:extLst>
              </p:cNvPr>
              <p:cNvSpPr/>
              <p:nvPr/>
            </p:nvSpPr>
            <p:spPr>
              <a:xfrm>
                <a:off x="8160502" y="305683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2" name="任意多边形: 形状 1301">
                <a:extLst>
                  <a:ext uri="{FF2B5EF4-FFF2-40B4-BE49-F238E27FC236}">
                    <a16:creationId xmlns:a16="http://schemas.microsoft.com/office/drawing/2014/main" id="{309A8CEF-065B-7EB9-0D0E-69E3E211C973}"/>
                  </a:ext>
                </a:extLst>
              </p:cNvPr>
              <p:cNvSpPr/>
              <p:nvPr/>
            </p:nvSpPr>
            <p:spPr>
              <a:xfrm>
                <a:off x="8161169" y="305683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3" name="任意多边形: 形状 1302">
                <a:extLst>
                  <a:ext uri="{FF2B5EF4-FFF2-40B4-BE49-F238E27FC236}">
                    <a16:creationId xmlns:a16="http://schemas.microsoft.com/office/drawing/2014/main" id="{133EE2CE-5636-5E52-CDAA-AC9A67A4DE3E}"/>
                  </a:ext>
                </a:extLst>
              </p:cNvPr>
              <p:cNvSpPr/>
              <p:nvPr/>
            </p:nvSpPr>
            <p:spPr>
              <a:xfrm>
                <a:off x="8165674" y="3057885"/>
                <a:ext cx="1590" cy="1993"/>
              </a:xfrm>
              <a:custGeom>
                <a:avLst/>
                <a:gdLst>
                  <a:gd name="connsiteX0" fmla="*/ 1591 w 1590"/>
                  <a:gd name="connsiteY0" fmla="*/ 0 h 1993"/>
                  <a:gd name="connsiteX1" fmla="*/ 734 w 1590"/>
                  <a:gd name="connsiteY1" fmla="*/ 1810 h 1993"/>
                  <a:gd name="connsiteX2" fmla="*/ 1591 w 1590"/>
                  <a:gd name="connsiteY2" fmla="*/ 0 h 1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" h="1993">
                    <a:moveTo>
                      <a:pt x="1591" y="0"/>
                    </a:moveTo>
                    <a:cubicBezTo>
                      <a:pt x="734" y="0"/>
                      <a:pt x="-981" y="1048"/>
                      <a:pt x="734" y="1810"/>
                    </a:cubicBezTo>
                    <a:cubicBezTo>
                      <a:pt x="2448" y="2572"/>
                      <a:pt x="734" y="762"/>
                      <a:pt x="1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4" name="任意多边形: 形状 1303">
                <a:extLst>
                  <a:ext uri="{FF2B5EF4-FFF2-40B4-BE49-F238E27FC236}">
                    <a16:creationId xmlns:a16="http://schemas.microsoft.com/office/drawing/2014/main" id="{879A11D4-BE99-B005-0A79-54EFA4A2FA74}"/>
                  </a:ext>
                </a:extLst>
              </p:cNvPr>
              <p:cNvSpPr/>
              <p:nvPr/>
            </p:nvSpPr>
            <p:spPr>
              <a:xfrm>
                <a:off x="8161836" y="3057123"/>
                <a:ext cx="1523" cy="857"/>
              </a:xfrm>
              <a:custGeom>
                <a:avLst/>
                <a:gdLst>
                  <a:gd name="connsiteX0" fmla="*/ 0 w 1523"/>
                  <a:gd name="connsiteY0" fmla="*/ 857 h 857"/>
                  <a:gd name="connsiteX1" fmla="*/ 1524 w 1523"/>
                  <a:gd name="connsiteY1" fmla="*/ 857 h 857"/>
                  <a:gd name="connsiteX2" fmla="*/ 1524 w 1523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3" h="857">
                    <a:moveTo>
                      <a:pt x="0" y="857"/>
                    </a:moveTo>
                    <a:lnTo>
                      <a:pt x="1524" y="857"/>
                    </a:lnTo>
                    <a:cubicBezTo>
                      <a:pt x="1524" y="857"/>
                      <a:pt x="1524" y="286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5" name="任意多边形: 形状 1304">
                <a:extLst>
                  <a:ext uri="{FF2B5EF4-FFF2-40B4-BE49-F238E27FC236}">
                    <a16:creationId xmlns:a16="http://schemas.microsoft.com/office/drawing/2014/main" id="{8E4FE661-783B-68A4-F969-DC5A6DABC7A8}"/>
                  </a:ext>
                </a:extLst>
              </p:cNvPr>
              <p:cNvSpPr/>
              <p:nvPr/>
            </p:nvSpPr>
            <p:spPr>
              <a:xfrm>
                <a:off x="8161074" y="3057885"/>
                <a:ext cx="762" cy="380"/>
              </a:xfrm>
              <a:custGeom>
                <a:avLst/>
                <a:gdLst>
                  <a:gd name="connsiteX0" fmla="*/ 0 w 762"/>
                  <a:gd name="connsiteY0" fmla="*/ 381 h 380"/>
                  <a:gd name="connsiteX1" fmla="*/ 762 w 762"/>
                  <a:gd name="connsiteY1" fmla="*/ 95 h 380"/>
                  <a:gd name="connsiteX2" fmla="*/ 191 w 762"/>
                  <a:gd name="connsiteY2" fmla="*/ 0 h 380"/>
                  <a:gd name="connsiteX3" fmla="*/ 0 w 762"/>
                  <a:gd name="connsiteY3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380">
                    <a:moveTo>
                      <a:pt x="0" y="381"/>
                    </a:moveTo>
                    <a:lnTo>
                      <a:pt x="762" y="95"/>
                    </a:lnTo>
                    <a:lnTo>
                      <a:pt x="191" y="0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6" name="任意多边形: 形状 1305">
                <a:extLst>
                  <a:ext uri="{FF2B5EF4-FFF2-40B4-BE49-F238E27FC236}">
                    <a16:creationId xmlns:a16="http://schemas.microsoft.com/office/drawing/2014/main" id="{9385F16B-F90A-B066-E086-5C770F455203}"/>
                  </a:ext>
                </a:extLst>
              </p:cNvPr>
              <p:cNvSpPr/>
              <p:nvPr/>
            </p:nvSpPr>
            <p:spPr>
              <a:xfrm>
                <a:off x="8151549" y="3056457"/>
                <a:ext cx="2786" cy="547"/>
              </a:xfrm>
              <a:custGeom>
                <a:avLst/>
                <a:gdLst>
                  <a:gd name="connsiteX0" fmla="*/ 2191 w 2786"/>
                  <a:gd name="connsiteY0" fmla="*/ 0 h 547"/>
                  <a:gd name="connsiteX1" fmla="*/ 0 w 2786"/>
                  <a:gd name="connsiteY1" fmla="*/ 476 h 547"/>
                  <a:gd name="connsiteX2" fmla="*/ 2667 w 2786"/>
                  <a:gd name="connsiteY2" fmla="*/ 476 h 547"/>
                  <a:gd name="connsiteX3" fmla="*/ 2191 w 2786"/>
                  <a:gd name="connsiteY3" fmla="*/ 0 h 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6" h="547">
                    <a:moveTo>
                      <a:pt x="2191" y="0"/>
                    </a:moveTo>
                    <a:cubicBezTo>
                      <a:pt x="1495" y="305"/>
                      <a:pt x="752" y="467"/>
                      <a:pt x="0" y="476"/>
                    </a:cubicBezTo>
                    <a:cubicBezTo>
                      <a:pt x="886" y="571"/>
                      <a:pt x="1781" y="571"/>
                      <a:pt x="2667" y="476"/>
                    </a:cubicBezTo>
                    <a:cubicBezTo>
                      <a:pt x="2667" y="476"/>
                      <a:pt x="3143" y="0"/>
                      <a:pt x="2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7" name="任意多边形: 形状 1306">
                <a:extLst>
                  <a:ext uri="{FF2B5EF4-FFF2-40B4-BE49-F238E27FC236}">
                    <a16:creationId xmlns:a16="http://schemas.microsoft.com/office/drawing/2014/main" id="{C9721B3B-8F9F-AE2B-1AA9-1C00D3F6E26E}"/>
                  </a:ext>
                </a:extLst>
              </p:cNvPr>
              <p:cNvSpPr/>
              <p:nvPr/>
            </p:nvSpPr>
            <p:spPr>
              <a:xfrm>
                <a:off x="8156883" y="305674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8" name="任意多边形: 形状 1307">
                <a:extLst>
                  <a:ext uri="{FF2B5EF4-FFF2-40B4-BE49-F238E27FC236}">
                    <a16:creationId xmlns:a16="http://schemas.microsoft.com/office/drawing/2014/main" id="{E6533191-6F42-9BCC-DA29-AEC3CE4F2E7C}"/>
                  </a:ext>
                </a:extLst>
              </p:cNvPr>
              <p:cNvSpPr/>
              <p:nvPr/>
            </p:nvSpPr>
            <p:spPr>
              <a:xfrm>
                <a:off x="8143452" y="305693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9" name="任意多边形: 形状 1308">
                <a:extLst>
                  <a:ext uri="{FF2B5EF4-FFF2-40B4-BE49-F238E27FC236}">
                    <a16:creationId xmlns:a16="http://schemas.microsoft.com/office/drawing/2014/main" id="{B1E982F3-DEA7-19F3-F6C7-458C3427B6E8}"/>
                  </a:ext>
                </a:extLst>
              </p:cNvPr>
              <p:cNvSpPr/>
              <p:nvPr/>
            </p:nvSpPr>
            <p:spPr>
              <a:xfrm>
                <a:off x="8154192" y="3057409"/>
                <a:ext cx="1547" cy="192"/>
              </a:xfrm>
              <a:custGeom>
                <a:avLst/>
                <a:gdLst>
                  <a:gd name="connsiteX0" fmla="*/ 119 w 1547"/>
                  <a:gd name="connsiteY0" fmla="*/ 0 h 192"/>
                  <a:gd name="connsiteX1" fmla="*/ 1548 w 1547"/>
                  <a:gd name="connsiteY1" fmla="*/ 0 h 192"/>
                  <a:gd name="connsiteX2" fmla="*/ 24 w 1547"/>
                  <a:gd name="connsiteY2" fmla="*/ 0 h 192"/>
                  <a:gd name="connsiteX3" fmla="*/ 119 w 1547"/>
                  <a:gd name="connsiteY3" fmla="*/ 0 h 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7" h="192">
                    <a:moveTo>
                      <a:pt x="119" y="0"/>
                    </a:moveTo>
                    <a:cubicBezTo>
                      <a:pt x="557" y="257"/>
                      <a:pt x="1110" y="257"/>
                      <a:pt x="1548" y="0"/>
                    </a:cubicBezTo>
                    <a:lnTo>
                      <a:pt x="24" y="0"/>
                    </a:lnTo>
                    <a:cubicBezTo>
                      <a:pt x="24" y="0"/>
                      <a:pt x="-71" y="0"/>
                      <a:pt x="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0" name="任意多边形: 形状 1309">
                <a:extLst>
                  <a:ext uri="{FF2B5EF4-FFF2-40B4-BE49-F238E27FC236}">
                    <a16:creationId xmlns:a16="http://schemas.microsoft.com/office/drawing/2014/main" id="{EA66FCED-42D4-CED6-9153-154B9ECD515F}"/>
                  </a:ext>
                </a:extLst>
              </p:cNvPr>
              <p:cNvSpPr/>
              <p:nvPr/>
            </p:nvSpPr>
            <p:spPr>
              <a:xfrm>
                <a:off x="8148882" y="3055949"/>
                <a:ext cx="1142" cy="126"/>
              </a:xfrm>
              <a:custGeom>
                <a:avLst/>
                <a:gdLst>
                  <a:gd name="connsiteX0" fmla="*/ 0 w 1142"/>
                  <a:gd name="connsiteY0" fmla="*/ 127 h 126"/>
                  <a:gd name="connsiteX1" fmla="*/ 1143 w 1142"/>
                  <a:gd name="connsiteY1" fmla="*/ 127 h 126"/>
                  <a:gd name="connsiteX2" fmla="*/ 0 w 1142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126">
                    <a:moveTo>
                      <a:pt x="0" y="127"/>
                    </a:moveTo>
                    <a:lnTo>
                      <a:pt x="1143" y="127"/>
                    </a:lnTo>
                    <a:cubicBezTo>
                      <a:pt x="1143" y="127"/>
                      <a:pt x="95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1" name="任意多边形: 形状 1310">
                <a:extLst>
                  <a:ext uri="{FF2B5EF4-FFF2-40B4-BE49-F238E27FC236}">
                    <a16:creationId xmlns:a16="http://schemas.microsoft.com/office/drawing/2014/main" id="{5D26BF0F-192A-B0FD-30BC-D2F8DF82838E}"/>
                  </a:ext>
                </a:extLst>
              </p:cNvPr>
              <p:cNvSpPr/>
              <p:nvPr/>
            </p:nvSpPr>
            <p:spPr>
              <a:xfrm>
                <a:off x="8156883" y="3056467"/>
                <a:ext cx="9525" cy="84"/>
              </a:xfrm>
              <a:custGeom>
                <a:avLst/>
                <a:gdLst>
                  <a:gd name="connsiteX0" fmla="*/ 0 w 9525"/>
                  <a:gd name="connsiteY0" fmla="*/ 85 h 84"/>
                  <a:gd name="connsiteX1" fmla="*/ 0 w 9525"/>
                  <a:gd name="connsiteY1" fmla="*/ 85 h 84"/>
                  <a:gd name="connsiteX2" fmla="*/ 0 w 9525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0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2" name="任意多边形: 形状 1311">
                <a:extLst>
                  <a:ext uri="{FF2B5EF4-FFF2-40B4-BE49-F238E27FC236}">
                    <a16:creationId xmlns:a16="http://schemas.microsoft.com/office/drawing/2014/main" id="{1C3E105E-5325-0227-4542-5C2D6D7B7E00}"/>
                  </a:ext>
                </a:extLst>
              </p:cNvPr>
              <p:cNvSpPr/>
              <p:nvPr/>
            </p:nvSpPr>
            <p:spPr>
              <a:xfrm>
                <a:off x="8156025" y="3056552"/>
                <a:ext cx="1142" cy="476"/>
              </a:xfrm>
              <a:custGeom>
                <a:avLst/>
                <a:gdLst>
                  <a:gd name="connsiteX0" fmla="*/ 857 w 1142"/>
                  <a:gd name="connsiteY0" fmla="*/ 0 h 476"/>
                  <a:gd name="connsiteX1" fmla="*/ 0 w 1142"/>
                  <a:gd name="connsiteY1" fmla="*/ 476 h 476"/>
                  <a:gd name="connsiteX2" fmla="*/ 1143 w 1142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476">
                    <a:moveTo>
                      <a:pt x="857" y="0"/>
                    </a:moveTo>
                    <a:lnTo>
                      <a:pt x="0" y="476"/>
                    </a:lnTo>
                    <a:lnTo>
                      <a:pt x="1143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3" name="任意多边形: 形状 1312">
                <a:extLst>
                  <a:ext uri="{FF2B5EF4-FFF2-40B4-BE49-F238E27FC236}">
                    <a16:creationId xmlns:a16="http://schemas.microsoft.com/office/drawing/2014/main" id="{9829ED44-A62D-29CD-0A05-847344556DF4}"/>
                  </a:ext>
                </a:extLst>
              </p:cNvPr>
              <p:cNvSpPr/>
              <p:nvPr/>
            </p:nvSpPr>
            <p:spPr>
              <a:xfrm>
                <a:off x="8139326" y="3057123"/>
                <a:ext cx="5789" cy="5619"/>
              </a:xfrm>
              <a:custGeom>
                <a:avLst/>
                <a:gdLst>
                  <a:gd name="connsiteX0" fmla="*/ 1650 w 5789"/>
                  <a:gd name="connsiteY0" fmla="*/ 5620 h 5619"/>
                  <a:gd name="connsiteX1" fmla="*/ 4926 w 5789"/>
                  <a:gd name="connsiteY1" fmla="*/ 4848 h 5619"/>
                  <a:gd name="connsiteX2" fmla="*/ 5079 w 5789"/>
                  <a:gd name="connsiteY2" fmla="*/ 4953 h 5619"/>
                  <a:gd name="connsiteX3" fmla="*/ 4222 w 5789"/>
                  <a:gd name="connsiteY3" fmla="*/ 0 h 5619"/>
                  <a:gd name="connsiteX4" fmla="*/ 2697 w 5789"/>
                  <a:gd name="connsiteY4" fmla="*/ 1143 h 5619"/>
                  <a:gd name="connsiteX5" fmla="*/ 4793 w 5789"/>
                  <a:gd name="connsiteY5" fmla="*/ 3048 h 5619"/>
                  <a:gd name="connsiteX6" fmla="*/ 2126 w 5789"/>
                  <a:gd name="connsiteY6" fmla="*/ 2286 h 5619"/>
                  <a:gd name="connsiteX7" fmla="*/ 30 w 5789"/>
                  <a:gd name="connsiteY7" fmla="*/ 5334 h 5619"/>
                  <a:gd name="connsiteX8" fmla="*/ 1840 w 5789"/>
                  <a:gd name="connsiteY8" fmla="*/ 5334 h 5619"/>
                  <a:gd name="connsiteX9" fmla="*/ 1650 w 5789"/>
                  <a:gd name="connsiteY9" fmla="*/ 5620 h 5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89" h="5619">
                    <a:moveTo>
                      <a:pt x="1650" y="5620"/>
                    </a:moveTo>
                    <a:cubicBezTo>
                      <a:pt x="2345" y="4506"/>
                      <a:pt x="3812" y="4163"/>
                      <a:pt x="4926" y="4848"/>
                    </a:cubicBezTo>
                    <a:cubicBezTo>
                      <a:pt x="4983" y="4886"/>
                      <a:pt x="5031" y="4915"/>
                      <a:pt x="5079" y="4953"/>
                    </a:cubicBezTo>
                    <a:cubicBezTo>
                      <a:pt x="6507" y="4286"/>
                      <a:pt x="5555" y="1524"/>
                      <a:pt x="4222" y="0"/>
                    </a:cubicBezTo>
                    <a:cubicBezTo>
                      <a:pt x="4222" y="0"/>
                      <a:pt x="4222" y="667"/>
                      <a:pt x="2697" y="1143"/>
                    </a:cubicBezTo>
                    <a:cubicBezTo>
                      <a:pt x="3269" y="1619"/>
                      <a:pt x="6031" y="2286"/>
                      <a:pt x="4793" y="3048"/>
                    </a:cubicBezTo>
                    <a:cubicBezTo>
                      <a:pt x="3555" y="3810"/>
                      <a:pt x="3174" y="3048"/>
                      <a:pt x="2126" y="2286"/>
                    </a:cubicBezTo>
                    <a:cubicBezTo>
                      <a:pt x="2983" y="3334"/>
                      <a:pt x="-351" y="3810"/>
                      <a:pt x="30" y="5334"/>
                    </a:cubicBezTo>
                    <a:lnTo>
                      <a:pt x="1840" y="5334"/>
                    </a:lnTo>
                    <a:cubicBezTo>
                      <a:pt x="1840" y="5334"/>
                      <a:pt x="1173" y="5429"/>
                      <a:pt x="1650" y="5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4" name="任意多边形: 形状 1313">
                <a:extLst>
                  <a:ext uri="{FF2B5EF4-FFF2-40B4-BE49-F238E27FC236}">
                    <a16:creationId xmlns:a16="http://schemas.microsoft.com/office/drawing/2014/main" id="{4D344A85-6567-7135-2CEF-CC82C122ADB8}"/>
                  </a:ext>
                </a:extLst>
              </p:cNvPr>
              <p:cNvSpPr/>
              <p:nvPr/>
            </p:nvSpPr>
            <p:spPr>
              <a:xfrm>
                <a:off x="8143928" y="3056076"/>
                <a:ext cx="3429" cy="1142"/>
              </a:xfrm>
              <a:custGeom>
                <a:avLst/>
                <a:gdLst>
                  <a:gd name="connsiteX0" fmla="*/ 2572 w 3429"/>
                  <a:gd name="connsiteY0" fmla="*/ 1143 h 1142"/>
                  <a:gd name="connsiteX1" fmla="*/ 3429 w 3429"/>
                  <a:gd name="connsiteY1" fmla="*/ 1143 h 1142"/>
                  <a:gd name="connsiteX2" fmla="*/ 1333 w 3429"/>
                  <a:gd name="connsiteY2" fmla="*/ 0 h 1142"/>
                  <a:gd name="connsiteX3" fmla="*/ 0 w 3429"/>
                  <a:gd name="connsiteY3" fmla="*/ 953 h 1142"/>
                  <a:gd name="connsiteX4" fmla="*/ 3048 w 3429"/>
                  <a:gd name="connsiteY4" fmla="*/ 95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" h="1142">
                    <a:moveTo>
                      <a:pt x="2572" y="1143"/>
                    </a:moveTo>
                    <a:lnTo>
                      <a:pt x="3429" y="1143"/>
                    </a:lnTo>
                    <a:cubicBezTo>
                      <a:pt x="2667" y="895"/>
                      <a:pt x="1962" y="505"/>
                      <a:pt x="1333" y="0"/>
                    </a:cubicBezTo>
                    <a:cubicBezTo>
                      <a:pt x="286" y="0"/>
                      <a:pt x="95" y="667"/>
                      <a:pt x="0" y="953"/>
                    </a:cubicBezTo>
                    <a:lnTo>
                      <a:pt x="3048" y="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5" name="任意多边形: 形状 1314">
                <a:extLst>
                  <a:ext uri="{FF2B5EF4-FFF2-40B4-BE49-F238E27FC236}">
                    <a16:creationId xmlns:a16="http://schemas.microsoft.com/office/drawing/2014/main" id="{BCCF98AC-2948-9E32-3F7C-FF6288885BE6}"/>
                  </a:ext>
                </a:extLst>
              </p:cNvPr>
              <p:cNvSpPr/>
              <p:nvPr/>
            </p:nvSpPr>
            <p:spPr>
              <a:xfrm>
                <a:off x="8146977" y="3057123"/>
                <a:ext cx="4571" cy="2608"/>
              </a:xfrm>
              <a:custGeom>
                <a:avLst/>
                <a:gdLst>
                  <a:gd name="connsiteX0" fmla="*/ 2953 w 4571"/>
                  <a:gd name="connsiteY0" fmla="*/ 0 h 2608"/>
                  <a:gd name="connsiteX1" fmla="*/ 1905 w 4571"/>
                  <a:gd name="connsiteY1" fmla="*/ 2286 h 2608"/>
                  <a:gd name="connsiteX2" fmla="*/ 4286 w 4571"/>
                  <a:gd name="connsiteY2" fmla="*/ 1143 h 2608"/>
                  <a:gd name="connsiteX3" fmla="*/ 2953 w 4571"/>
                  <a:gd name="connsiteY3" fmla="*/ 95 h 2608"/>
                  <a:gd name="connsiteX4" fmla="*/ 4572 w 4571"/>
                  <a:gd name="connsiteY4" fmla="*/ 95 h 2608"/>
                  <a:gd name="connsiteX5" fmla="*/ 3048 w 4571"/>
                  <a:gd name="connsiteY5" fmla="*/ 95 h 2608"/>
                  <a:gd name="connsiteX6" fmla="*/ 3048 w 4571"/>
                  <a:gd name="connsiteY6" fmla="*/ 95 h 2608"/>
                  <a:gd name="connsiteX7" fmla="*/ 3048 w 4571"/>
                  <a:gd name="connsiteY7" fmla="*/ 95 h 2608"/>
                  <a:gd name="connsiteX8" fmla="*/ 3048 w 4571"/>
                  <a:gd name="connsiteY8" fmla="*/ 95 h 2608"/>
                  <a:gd name="connsiteX9" fmla="*/ 3048 w 4571"/>
                  <a:gd name="connsiteY9" fmla="*/ 95 h 2608"/>
                  <a:gd name="connsiteX10" fmla="*/ 3048 w 4571"/>
                  <a:gd name="connsiteY10" fmla="*/ 95 h 2608"/>
                  <a:gd name="connsiteX11" fmla="*/ 3048 w 4571"/>
                  <a:gd name="connsiteY11" fmla="*/ 95 h 2608"/>
                  <a:gd name="connsiteX12" fmla="*/ 3048 w 4571"/>
                  <a:gd name="connsiteY12" fmla="*/ 95 h 2608"/>
                  <a:gd name="connsiteX13" fmla="*/ 0 w 4571"/>
                  <a:gd name="connsiteY13" fmla="*/ 667 h 2608"/>
                  <a:gd name="connsiteX14" fmla="*/ 2953 w 4571"/>
                  <a:gd name="connsiteY14" fmla="*/ 0 h 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71" h="2608">
                    <a:moveTo>
                      <a:pt x="2953" y="0"/>
                    </a:moveTo>
                    <a:cubicBezTo>
                      <a:pt x="2476" y="857"/>
                      <a:pt x="952" y="1238"/>
                      <a:pt x="1905" y="2286"/>
                    </a:cubicBezTo>
                    <a:cubicBezTo>
                      <a:pt x="2857" y="3334"/>
                      <a:pt x="3143" y="1524"/>
                      <a:pt x="4286" y="1143"/>
                    </a:cubicBezTo>
                    <a:cubicBezTo>
                      <a:pt x="1333" y="1143"/>
                      <a:pt x="5143" y="571"/>
                      <a:pt x="2953" y="95"/>
                    </a:cubicBezTo>
                    <a:lnTo>
                      <a:pt x="4572" y="95"/>
                    </a:lnTo>
                    <a:lnTo>
                      <a:pt x="3048" y="95"/>
                    </a:lnTo>
                    <a:lnTo>
                      <a:pt x="3048" y="95"/>
                    </a:lnTo>
                    <a:cubicBezTo>
                      <a:pt x="3048" y="95"/>
                      <a:pt x="3048" y="95"/>
                      <a:pt x="3048" y="95"/>
                    </a:cubicBezTo>
                    <a:lnTo>
                      <a:pt x="3048" y="95"/>
                    </a:lnTo>
                    <a:cubicBezTo>
                      <a:pt x="3048" y="95"/>
                      <a:pt x="3048" y="95"/>
                      <a:pt x="3048" y="95"/>
                    </a:cubicBezTo>
                    <a:cubicBezTo>
                      <a:pt x="3048" y="95"/>
                      <a:pt x="3048" y="95"/>
                      <a:pt x="3048" y="95"/>
                    </a:cubicBezTo>
                    <a:lnTo>
                      <a:pt x="3048" y="95"/>
                    </a:lnTo>
                    <a:lnTo>
                      <a:pt x="3048" y="95"/>
                    </a:lnTo>
                    <a:lnTo>
                      <a:pt x="0" y="667"/>
                    </a:lnTo>
                    <a:cubicBezTo>
                      <a:pt x="1010" y="553"/>
                      <a:pt x="2000" y="333"/>
                      <a:pt x="2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6" name="任意多边形: 形状 1315">
                <a:extLst>
                  <a:ext uri="{FF2B5EF4-FFF2-40B4-BE49-F238E27FC236}">
                    <a16:creationId xmlns:a16="http://schemas.microsoft.com/office/drawing/2014/main" id="{55F76C63-CF0A-3FE4-0A4F-CBCEC349EFA7}"/>
                  </a:ext>
                </a:extLst>
              </p:cNvPr>
              <p:cNvSpPr/>
              <p:nvPr/>
            </p:nvSpPr>
            <p:spPr>
              <a:xfrm>
                <a:off x="8164619" y="3061695"/>
                <a:ext cx="169" cy="9525"/>
              </a:xfrm>
              <a:custGeom>
                <a:avLst/>
                <a:gdLst>
                  <a:gd name="connsiteX0" fmla="*/ 169 w 169"/>
                  <a:gd name="connsiteY0" fmla="*/ 0 h 9525"/>
                  <a:gd name="connsiteX1" fmla="*/ 169 w 169"/>
                  <a:gd name="connsiteY1" fmla="*/ 0 h 9525"/>
                  <a:gd name="connsiteX2" fmla="*/ 169 w 16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9525">
                    <a:moveTo>
                      <a:pt x="169" y="0"/>
                    </a:moveTo>
                    <a:lnTo>
                      <a:pt x="169" y="0"/>
                    </a:lnTo>
                    <a:cubicBezTo>
                      <a:pt x="169" y="0"/>
                      <a:pt x="-212" y="0"/>
                      <a:pt x="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7" name="任意多边形: 形状 1316">
                <a:extLst>
                  <a:ext uri="{FF2B5EF4-FFF2-40B4-BE49-F238E27FC236}">
                    <a16:creationId xmlns:a16="http://schemas.microsoft.com/office/drawing/2014/main" id="{9AADA563-C580-893B-4DFC-B77365ACD64C}"/>
                  </a:ext>
                </a:extLst>
              </p:cNvPr>
              <p:cNvSpPr/>
              <p:nvPr/>
            </p:nvSpPr>
            <p:spPr>
              <a:xfrm>
                <a:off x="8162200" y="3059219"/>
                <a:ext cx="3127" cy="2719"/>
              </a:xfrm>
              <a:custGeom>
                <a:avLst/>
                <a:gdLst>
                  <a:gd name="connsiteX0" fmla="*/ 1350 w 3127"/>
                  <a:gd name="connsiteY0" fmla="*/ 1905 h 2719"/>
                  <a:gd name="connsiteX1" fmla="*/ 2493 w 3127"/>
                  <a:gd name="connsiteY1" fmla="*/ 1905 h 2719"/>
                  <a:gd name="connsiteX2" fmla="*/ 2493 w 3127"/>
                  <a:gd name="connsiteY2" fmla="*/ 2667 h 2719"/>
                  <a:gd name="connsiteX3" fmla="*/ 2493 w 3127"/>
                  <a:gd name="connsiteY3" fmla="*/ 1524 h 2719"/>
                  <a:gd name="connsiteX4" fmla="*/ 2493 w 3127"/>
                  <a:gd name="connsiteY4" fmla="*/ 1524 h 2719"/>
                  <a:gd name="connsiteX5" fmla="*/ 16 w 3127"/>
                  <a:gd name="connsiteY5" fmla="*/ 0 h 2719"/>
                  <a:gd name="connsiteX6" fmla="*/ 1350 w 3127"/>
                  <a:gd name="connsiteY6" fmla="*/ 1905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7" h="2719">
                    <a:moveTo>
                      <a:pt x="1350" y="1905"/>
                    </a:moveTo>
                    <a:cubicBezTo>
                      <a:pt x="1712" y="1734"/>
                      <a:pt x="2131" y="1734"/>
                      <a:pt x="2493" y="1905"/>
                    </a:cubicBezTo>
                    <a:cubicBezTo>
                      <a:pt x="3064" y="1905"/>
                      <a:pt x="2493" y="2381"/>
                      <a:pt x="2493" y="2667"/>
                    </a:cubicBezTo>
                    <a:cubicBezTo>
                      <a:pt x="2493" y="2953"/>
                      <a:pt x="3922" y="2000"/>
                      <a:pt x="2493" y="1524"/>
                    </a:cubicBezTo>
                    <a:lnTo>
                      <a:pt x="2493" y="1524"/>
                    </a:lnTo>
                    <a:cubicBezTo>
                      <a:pt x="1350" y="1524"/>
                      <a:pt x="-174" y="95"/>
                      <a:pt x="16" y="0"/>
                    </a:cubicBezTo>
                    <a:cubicBezTo>
                      <a:pt x="350" y="705"/>
                      <a:pt x="807" y="1343"/>
                      <a:pt x="1350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8" name="任意多边形: 形状 1317">
                <a:extLst>
                  <a:ext uri="{FF2B5EF4-FFF2-40B4-BE49-F238E27FC236}">
                    <a16:creationId xmlns:a16="http://schemas.microsoft.com/office/drawing/2014/main" id="{D4590968-6777-908E-2D59-177A8A9AD742}"/>
                  </a:ext>
                </a:extLst>
              </p:cNvPr>
              <p:cNvSpPr/>
              <p:nvPr/>
            </p:nvSpPr>
            <p:spPr>
              <a:xfrm>
                <a:off x="8154406" y="3059314"/>
                <a:ext cx="2476" cy="1238"/>
              </a:xfrm>
              <a:custGeom>
                <a:avLst/>
                <a:gdLst>
                  <a:gd name="connsiteX0" fmla="*/ 2476 w 2476"/>
                  <a:gd name="connsiteY0" fmla="*/ 0 h 1238"/>
                  <a:gd name="connsiteX1" fmla="*/ 0 w 2476"/>
                  <a:gd name="connsiteY1" fmla="*/ 476 h 1238"/>
                  <a:gd name="connsiteX2" fmla="*/ 1238 w 2476"/>
                  <a:gd name="connsiteY2" fmla="*/ 1238 h 1238"/>
                  <a:gd name="connsiteX3" fmla="*/ 1238 w 2476"/>
                  <a:gd name="connsiteY3" fmla="*/ 571 h 1238"/>
                  <a:gd name="connsiteX4" fmla="*/ 2476 w 2476"/>
                  <a:gd name="connsiteY4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" h="1238">
                    <a:moveTo>
                      <a:pt x="2476" y="0"/>
                    </a:moveTo>
                    <a:lnTo>
                      <a:pt x="0" y="476"/>
                    </a:lnTo>
                    <a:lnTo>
                      <a:pt x="1238" y="1238"/>
                    </a:lnTo>
                    <a:lnTo>
                      <a:pt x="1238" y="571"/>
                    </a:lnTo>
                    <a:cubicBezTo>
                      <a:pt x="2476" y="571"/>
                      <a:pt x="2476" y="571"/>
                      <a:pt x="2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9" name="任意多边形: 形状 1318">
                <a:extLst>
                  <a:ext uri="{FF2B5EF4-FFF2-40B4-BE49-F238E27FC236}">
                    <a16:creationId xmlns:a16="http://schemas.microsoft.com/office/drawing/2014/main" id="{1B4EAFC8-F243-5986-DEA8-0B1AF5021EFA}"/>
                  </a:ext>
                </a:extLst>
              </p:cNvPr>
              <p:cNvSpPr/>
              <p:nvPr/>
            </p:nvSpPr>
            <p:spPr>
              <a:xfrm>
                <a:off x="8142119" y="3055504"/>
                <a:ext cx="1428" cy="1428"/>
              </a:xfrm>
              <a:custGeom>
                <a:avLst/>
                <a:gdLst>
                  <a:gd name="connsiteX0" fmla="*/ 1048 w 1428"/>
                  <a:gd name="connsiteY0" fmla="*/ 953 h 1428"/>
                  <a:gd name="connsiteX1" fmla="*/ 1429 w 1428"/>
                  <a:gd name="connsiteY1" fmla="*/ 0 h 1428"/>
                  <a:gd name="connsiteX2" fmla="*/ 0 w 1428"/>
                  <a:gd name="connsiteY2" fmla="*/ 1429 h 1428"/>
                  <a:gd name="connsiteX3" fmla="*/ 1048 w 1428"/>
                  <a:gd name="connsiteY3" fmla="*/ 953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428">
                    <a:moveTo>
                      <a:pt x="1048" y="953"/>
                    </a:moveTo>
                    <a:lnTo>
                      <a:pt x="1429" y="0"/>
                    </a:lnTo>
                    <a:lnTo>
                      <a:pt x="0" y="1429"/>
                    </a:lnTo>
                    <a:lnTo>
                      <a:pt x="1048" y="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0" name="任意多边形: 形状 1319">
                <a:extLst>
                  <a:ext uri="{FF2B5EF4-FFF2-40B4-BE49-F238E27FC236}">
                    <a16:creationId xmlns:a16="http://schemas.microsoft.com/office/drawing/2014/main" id="{5348CD84-4F98-DA60-0A92-8C08F380A179}"/>
                  </a:ext>
                </a:extLst>
              </p:cNvPr>
              <p:cNvSpPr/>
              <p:nvPr/>
            </p:nvSpPr>
            <p:spPr>
              <a:xfrm>
                <a:off x="8139261" y="3055790"/>
                <a:ext cx="857" cy="761"/>
              </a:xfrm>
              <a:custGeom>
                <a:avLst/>
                <a:gdLst>
                  <a:gd name="connsiteX0" fmla="*/ 667 w 857"/>
                  <a:gd name="connsiteY0" fmla="*/ 762 h 761"/>
                  <a:gd name="connsiteX1" fmla="*/ 857 w 857"/>
                  <a:gd name="connsiteY1" fmla="*/ 0 h 761"/>
                  <a:gd name="connsiteX2" fmla="*/ 0 w 857"/>
                  <a:gd name="connsiteY2" fmla="*/ 476 h 761"/>
                  <a:gd name="connsiteX3" fmla="*/ 667 w 857"/>
                  <a:gd name="connsiteY3" fmla="*/ 762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61">
                    <a:moveTo>
                      <a:pt x="667" y="762"/>
                    </a:moveTo>
                    <a:lnTo>
                      <a:pt x="857" y="0"/>
                    </a:lnTo>
                    <a:lnTo>
                      <a:pt x="0" y="476"/>
                    </a:lnTo>
                    <a:lnTo>
                      <a:pt x="667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1" name="任意多边形: 形状 1320">
                <a:extLst>
                  <a:ext uri="{FF2B5EF4-FFF2-40B4-BE49-F238E27FC236}">
                    <a16:creationId xmlns:a16="http://schemas.microsoft.com/office/drawing/2014/main" id="{007C8647-6353-1907-9E82-5CB4687BE2A9}"/>
                  </a:ext>
                </a:extLst>
              </p:cNvPr>
              <p:cNvSpPr/>
              <p:nvPr/>
            </p:nvSpPr>
            <p:spPr>
              <a:xfrm>
                <a:off x="7958382" y="3067029"/>
                <a:ext cx="666" cy="9525"/>
              </a:xfrm>
              <a:custGeom>
                <a:avLst/>
                <a:gdLst>
                  <a:gd name="connsiteX0" fmla="*/ 667 w 666"/>
                  <a:gd name="connsiteY0" fmla="*/ 0 h 9525"/>
                  <a:gd name="connsiteX1" fmla="*/ 0 w 66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" h="9525">
                    <a:moveTo>
                      <a:pt x="66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2" name="任意多边形: 形状 1321">
                <a:extLst>
                  <a:ext uri="{FF2B5EF4-FFF2-40B4-BE49-F238E27FC236}">
                    <a16:creationId xmlns:a16="http://schemas.microsoft.com/office/drawing/2014/main" id="{A79F1CC4-2B0E-6F62-E370-3E05D175C626}"/>
                  </a:ext>
                </a:extLst>
              </p:cNvPr>
              <p:cNvSpPr/>
              <p:nvPr/>
            </p:nvSpPr>
            <p:spPr>
              <a:xfrm>
                <a:off x="7964202" y="3067125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3" name="任意多边形: 形状 1322">
                <a:extLst>
                  <a:ext uri="{FF2B5EF4-FFF2-40B4-BE49-F238E27FC236}">
                    <a16:creationId xmlns:a16="http://schemas.microsoft.com/office/drawing/2014/main" id="{CB7AE2C1-7DC2-51A7-AE7E-DFA258B82517}"/>
                  </a:ext>
                </a:extLst>
              </p:cNvPr>
              <p:cNvSpPr/>
              <p:nvPr/>
            </p:nvSpPr>
            <p:spPr>
              <a:xfrm>
                <a:off x="8059517" y="3055255"/>
                <a:ext cx="2115" cy="1487"/>
              </a:xfrm>
              <a:custGeom>
                <a:avLst/>
                <a:gdLst>
                  <a:gd name="connsiteX0" fmla="*/ 2115 w 2115"/>
                  <a:gd name="connsiteY0" fmla="*/ 1487 h 1487"/>
                  <a:gd name="connsiteX1" fmla="*/ 20 w 2115"/>
                  <a:gd name="connsiteY1" fmla="*/ 344 h 1487"/>
                  <a:gd name="connsiteX2" fmla="*/ 20 w 2115"/>
                  <a:gd name="connsiteY2" fmla="*/ 1296 h 1487"/>
                  <a:gd name="connsiteX3" fmla="*/ 2115 w 2115"/>
                  <a:gd name="connsiteY3" fmla="*/ 1487 h 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5" h="1487">
                    <a:moveTo>
                      <a:pt x="2115" y="1487"/>
                    </a:moveTo>
                    <a:cubicBezTo>
                      <a:pt x="1067" y="630"/>
                      <a:pt x="-171" y="-608"/>
                      <a:pt x="20" y="344"/>
                    </a:cubicBezTo>
                    <a:lnTo>
                      <a:pt x="20" y="1296"/>
                    </a:lnTo>
                    <a:cubicBezTo>
                      <a:pt x="705" y="1020"/>
                      <a:pt x="1486" y="1087"/>
                      <a:pt x="2115" y="1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4" name="任意多边形: 形状 1323">
                <a:extLst>
                  <a:ext uri="{FF2B5EF4-FFF2-40B4-BE49-F238E27FC236}">
                    <a16:creationId xmlns:a16="http://schemas.microsoft.com/office/drawing/2014/main" id="{47201010-B747-548A-3542-5E0C34906AA7}"/>
                  </a:ext>
                </a:extLst>
              </p:cNvPr>
              <p:cNvSpPr/>
              <p:nvPr/>
            </p:nvSpPr>
            <p:spPr>
              <a:xfrm>
                <a:off x="8007340" y="3061314"/>
                <a:ext cx="762" cy="857"/>
              </a:xfrm>
              <a:custGeom>
                <a:avLst/>
                <a:gdLst>
                  <a:gd name="connsiteX0" fmla="*/ 0 w 762"/>
                  <a:gd name="connsiteY0" fmla="*/ 857 h 857"/>
                  <a:gd name="connsiteX1" fmla="*/ 0 w 762"/>
                  <a:gd name="connsiteY1" fmla="*/ 857 h 857"/>
                  <a:gd name="connsiteX2" fmla="*/ 762 w 762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857">
                    <a:moveTo>
                      <a:pt x="0" y="857"/>
                    </a:moveTo>
                    <a:lnTo>
                      <a:pt x="0" y="857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5" name="任意多边形: 形状 1324">
                <a:extLst>
                  <a:ext uri="{FF2B5EF4-FFF2-40B4-BE49-F238E27FC236}">
                    <a16:creationId xmlns:a16="http://schemas.microsoft.com/office/drawing/2014/main" id="{2CF022A0-DB2F-13E3-73EE-A7CEACD7521F}"/>
                  </a:ext>
                </a:extLst>
              </p:cNvPr>
              <p:cNvSpPr/>
              <p:nvPr/>
            </p:nvSpPr>
            <p:spPr>
              <a:xfrm>
                <a:off x="8005149" y="3065410"/>
                <a:ext cx="1428" cy="666"/>
              </a:xfrm>
              <a:custGeom>
                <a:avLst/>
                <a:gdLst>
                  <a:gd name="connsiteX0" fmla="*/ 1429 w 1428"/>
                  <a:gd name="connsiteY0" fmla="*/ 667 h 666"/>
                  <a:gd name="connsiteX1" fmla="*/ 0 w 1428"/>
                  <a:gd name="connsiteY1" fmla="*/ 0 h 666"/>
                  <a:gd name="connsiteX2" fmla="*/ 1429 w 1428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666">
                    <a:moveTo>
                      <a:pt x="1429" y="667"/>
                    </a:moveTo>
                    <a:lnTo>
                      <a:pt x="0" y="0"/>
                    </a:lnTo>
                    <a:cubicBezTo>
                      <a:pt x="448" y="276"/>
                      <a:pt x="924" y="505"/>
                      <a:pt x="1429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6" name="任意多边形: 形状 1325">
                <a:extLst>
                  <a:ext uri="{FF2B5EF4-FFF2-40B4-BE49-F238E27FC236}">
                    <a16:creationId xmlns:a16="http://schemas.microsoft.com/office/drawing/2014/main" id="{BAC2F511-7D2A-3CCF-EF0E-E459F1180FE9}"/>
                  </a:ext>
                </a:extLst>
              </p:cNvPr>
              <p:cNvSpPr/>
              <p:nvPr/>
            </p:nvSpPr>
            <p:spPr>
              <a:xfrm>
                <a:off x="7929616" y="3068077"/>
                <a:ext cx="812" cy="987"/>
              </a:xfrm>
              <a:custGeom>
                <a:avLst/>
                <a:gdLst>
                  <a:gd name="connsiteX0" fmla="*/ 762 w 812"/>
                  <a:gd name="connsiteY0" fmla="*/ 0 h 987"/>
                  <a:gd name="connsiteX1" fmla="*/ 0 w 812"/>
                  <a:gd name="connsiteY1" fmla="*/ 858 h 987"/>
                  <a:gd name="connsiteX2" fmla="*/ 762 w 812"/>
                  <a:gd name="connsiteY2" fmla="*/ 0 h 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2" h="987">
                    <a:moveTo>
                      <a:pt x="762" y="0"/>
                    </a:moveTo>
                    <a:lnTo>
                      <a:pt x="0" y="858"/>
                    </a:lnTo>
                    <a:cubicBezTo>
                      <a:pt x="1238" y="1334"/>
                      <a:pt x="667" y="381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7" name="任意多边形: 形状 1326">
                <a:extLst>
                  <a:ext uri="{FF2B5EF4-FFF2-40B4-BE49-F238E27FC236}">
                    <a16:creationId xmlns:a16="http://schemas.microsoft.com/office/drawing/2014/main" id="{B034608A-BE29-7028-2F3C-86058A45BE79}"/>
                  </a:ext>
                </a:extLst>
              </p:cNvPr>
              <p:cNvSpPr/>
              <p:nvPr/>
            </p:nvSpPr>
            <p:spPr>
              <a:xfrm>
                <a:off x="8104876" y="3056361"/>
                <a:ext cx="2286" cy="892"/>
              </a:xfrm>
              <a:custGeom>
                <a:avLst/>
                <a:gdLst>
                  <a:gd name="connsiteX0" fmla="*/ 2286 w 2286"/>
                  <a:gd name="connsiteY0" fmla="*/ 571 h 892"/>
                  <a:gd name="connsiteX1" fmla="*/ 0 w 2286"/>
                  <a:gd name="connsiteY1" fmla="*/ 0 h 892"/>
                  <a:gd name="connsiteX2" fmla="*/ 2286 w 2286"/>
                  <a:gd name="connsiteY2" fmla="*/ 571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" h="892">
                    <a:moveTo>
                      <a:pt x="2286" y="571"/>
                    </a:moveTo>
                    <a:cubicBezTo>
                      <a:pt x="1553" y="276"/>
                      <a:pt x="781" y="86"/>
                      <a:pt x="0" y="0"/>
                    </a:cubicBezTo>
                    <a:cubicBezTo>
                      <a:pt x="1048" y="571"/>
                      <a:pt x="2000" y="1333"/>
                      <a:pt x="2286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8" name="任意多边形: 形状 1327">
                <a:extLst>
                  <a:ext uri="{FF2B5EF4-FFF2-40B4-BE49-F238E27FC236}">
                    <a16:creationId xmlns:a16="http://schemas.microsoft.com/office/drawing/2014/main" id="{5EFCE1DD-AD83-EB71-F4A7-1A6D76461BA9}"/>
                  </a:ext>
                </a:extLst>
              </p:cNvPr>
              <p:cNvSpPr/>
              <p:nvPr/>
            </p:nvSpPr>
            <p:spPr>
              <a:xfrm>
                <a:off x="7960477" y="3057219"/>
                <a:ext cx="674" cy="763"/>
              </a:xfrm>
              <a:custGeom>
                <a:avLst/>
                <a:gdLst>
                  <a:gd name="connsiteX0" fmla="*/ 667 w 674"/>
                  <a:gd name="connsiteY0" fmla="*/ 0 h 763"/>
                  <a:gd name="connsiteX1" fmla="*/ 0 w 674"/>
                  <a:gd name="connsiteY1" fmla="*/ 571 h 763"/>
                  <a:gd name="connsiteX2" fmla="*/ 667 w 674"/>
                  <a:gd name="connsiteY2" fmla="*/ 0 h 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4" h="763">
                    <a:moveTo>
                      <a:pt x="667" y="0"/>
                    </a:moveTo>
                    <a:cubicBezTo>
                      <a:pt x="667" y="0"/>
                      <a:pt x="0" y="0"/>
                      <a:pt x="0" y="571"/>
                    </a:cubicBezTo>
                    <a:cubicBezTo>
                      <a:pt x="0" y="1143"/>
                      <a:pt x="762" y="286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9" name="任意多边形: 形状 1328">
                <a:extLst>
                  <a:ext uri="{FF2B5EF4-FFF2-40B4-BE49-F238E27FC236}">
                    <a16:creationId xmlns:a16="http://schemas.microsoft.com/office/drawing/2014/main" id="{22DA1F43-C992-EE20-B03A-F263A01183DF}"/>
                  </a:ext>
                </a:extLst>
              </p:cNvPr>
              <p:cNvSpPr/>
              <p:nvPr/>
            </p:nvSpPr>
            <p:spPr>
              <a:xfrm>
                <a:off x="8102209" y="3056004"/>
                <a:ext cx="2666" cy="357"/>
              </a:xfrm>
              <a:custGeom>
                <a:avLst/>
                <a:gdLst>
                  <a:gd name="connsiteX0" fmla="*/ 0 w 2666"/>
                  <a:gd name="connsiteY0" fmla="*/ 357 h 357"/>
                  <a:gd name="connsiteX1" fmla="*/ 476 w 2666"/>
                  <a:gd name="connsiteY1" fmla="*/ 357 h 357"/>
                  <a:gd name="connsiteX2" fmla="*/ 2667 w 2666"/>
                  <a:gd name="connsiteY2" fmla="*/ 357 h 357"/>
                  <a:gd name="connsiteX3" fmla="*/ 0 w 2666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" h="357">
                    <a:moveTo>
                      <a:pt x="0" y="357"/>
                    </a:moveTo>
                    <a:lnTo>
                      <a:pt x="476" y="357"/>
                    </a:lnTo>
                    <a:cubicBezTo>
                      <a:pt x="1200" y="252"/>
                      <a:pt x="1943" y="252"/>
                      <a:pt x="2667" y="357"/>
                    </a:cubicBezTo>
                    <a:cubicBezTo>
                      <a:pt x="1838" y="-119"/>
                      <a:pt x="829" y="-119"/>
                      <a:pt x="0" y="3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0" name="任意多边形: 形状 1329">
                <a:extLst>
                  <a:ext uri="{FF2B5EF4-FFF2-40B4-BE49-F238E27FC236}">
                    <a16:creationId xmlns:a16="http://schemas.microsoft.com/office/drawing/2014/main" id="{A0DCF4B1-ADDD-0F69-E9FF-4804B64680DD}"/>
                  </a:ext>
                </a:extLst>
              </p:cNvPr>
              <p:cNvSpPr/>
              <p:nvPr/>
            </p:nvSpPr>
            <p:spPr>
              <a:xfrm>
                <a:off x="7826418" y="3067315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1" name="任意多边形: 形状 1330">
                <a:extLst>
                  <a:ext uri="{FF2B5EF4-FFF2-40B4-BE49-F238E27FC236}">
                    <a16:creationId xmlns:a16="http://schemas.microsoft.com/office/drawing/2014/main" id="{B520ED49-52F6-E8FA-7997-39240C6B2030}"/>
                  </a:ext>
                </a:extLst>
              </p:cNvPr>
              <p:cNvSpPr/>
              <p:nvPr/>
            </p:nvSpPr>
            <p:spPr>
              <a:xfrm>
                <a:off x="7796171" y="3057881"/>
                <a:ext cx="1238" cy="99"/>
              </a:xfrm>
              <a:custGeom>
                <a:avLst/>
                <a:gdLst>
                  <a:gd name="connsiteX0" fmla="*/ 0 w 1238"/>
                  <a:gd name="connsiteY0" fmla="*/ 100 h 99"/>
                  <a:gd name="connsiteX1" fmla="*/ 1238 w 1238"/>
                  <a:gd name="connsiteY1" fmla="*/ 100 h 99"/>
                  <a:gd name="connsiteX2" fmla="*/ 0 w 1238"/>
                  <a:gd name="connsiteY2" fmla="*/ 100 h 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99">
                    <a:moveTo>
                      <a:pt x="0" y="100"/>
                    </a:moveTo>
                    <a:lnTo>
                      <a:pt x="1238" y="100"/>
                    </a:lnTo>
                    <a:cubicBezTo>
                      <a:pt x="838" y="-33"/>
                      <a:pt x="400" y="-33"/>
                      <a:pt x="0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2" name="任意多边形: 形状 1331">
                <a:extLst>
                  <a:ext uri="{FF2B5EF4-FFF2-40B4-BE49-F238E27FC236}">
                    <a16:creationId xmlns:a16="http://schemas.microsoft.com/office/drawing/2014/main" id="{DD7F7B01-BC14-8DFF-319F-AFEB5FF73248}"/>
                  </a:ext>
                </a:extLst>
              </p:cNvPr>
              <p:cNvSpPr/>
              <p:nvPr/>
            </p:nvSpPr>
            <p:spPr>
              <a:xfrm>
                <a:off x="8127069" y="3056171"/>
                <a:ext cx="296" cy="9525"/>
              </a:xfrm>
              <a:custGeom>
                <a:avLst/>
                <a:gdLst>
                  <a:gd name="connsiteX0" fmla="*/ 0 w 296"/>
                  <a:gd name="connsiteY0" fmla="*/ 0 h 9525"/>
                  <a:gd name="connsiteX1" fmla="*/ 0 w 29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6" h="9525">
                    <a:moveTo>
                      <a:pt x="0" y="0"/>
                    </a:moveTo>
                    <a:cubicBezTo>
                      <a:pt x="667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3" name="任意多边形: 形状 1332">
                <a:extLst>
                  <a:ext uri="{FF2B5EF4-FFF2-40B4-BE49-F238E27FC236}">
                    <a16:creationId xmlns:a16="http://schemas.microsoft.com/office/drawing/2014/main" id="{93E72223-0CAB-01AE-F77A-E827BCFE4299}"/>
                  </a:ext>
                </a:extLst>
              </p:cNvPr>
              <p:cNvSpPr/>
              <p:nvPr/>
            </p:nvSpPr>
            <p:spPr>
              <a:xfrm>
                <a:off x="8130403" y="30598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4" name="任意多边形: 形状 1333">
                <a:extLst>
                  <a:ext uri="{FF2B5EF4-FFF2-40B4-BE49-F238E27FC236}">
                    <a16:creationId xmlns:a16="http://schemas.microsoft.com/office/drawing/2014/main" id="{2E070F53-F2B7-86C7-4922-93D96351BD6A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5" name="任意多边形: 形状 1334">
                <a:extLst>
                  <a:ext uri="{FF2B5EF4-FFF2-40B4-BE49-F238E27FC236}">
                    <a16:creationId xmlns:a16="http://schemas.microsoft.com/office/drawing/2014/main" id="{4E689788-EEDC-3B9F-0FE9-670E12A51B33}"/>
                  </a:ext>
                </a:extLst>
              </p:cNvPr>
              <p:cNvSpPr/>
              <p:nvPr/>
            </p:nvSpPr>
            <p:spPr>
              <a:xfrm>
                <a:off x="8127450" y="3056647"/>
                <a:ext cx="857" cy="9525"/>
              </a:xfrm>
              <a:custGeom>
                <a:avLst/>
                <a:gdLst>
                  <a:gd name="connsiteX0" fmla="*/ 857 w 857"/>
                  <a:gd name="connsiteY0" fmla="*/ 0 h 9525"/>
                  <a:gd name="connsiteX1" fmla="*/ 0 w 85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" h="9525">
                    <a:moveTo>
                      <a:pt x="857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6" name="任意多边形: 形状 1335">
                <a:extLst>
                  <a:ext uri="{FF2B5EF4-FFF2-40B4-BE49-F238E27FC236}">
                    <a16:creationId xmlns:a16="http://schemas.microsoft.com/office/drawing/2014/main" id="{A41EB3D7-65D4-4A90-23E2-AF38CCD460F1}"/>
                  </a:ext>
                </a:extLst>
              </p:cNvPr>
              <p:cNvSpPr/>
              <p:nvPr/>
            </p:nvSpPr>
            <p:spPr>
              <a:xfrm>
                <a:off x="8128308" y="3056086"/>
                <a:ext cx="9525" cy="84"/>
              </a:xfrm>
              <a:custGeom>
                <a:avLst/>
                <a:gdLst>
                  <a:gd name="connsiteX0" fmla="*/ 0 w 9525"/>
                  <a:gd name="connsiteY0" fmla="*/ 85 h 84"/>
                  <a:gd name="connsiteX1" fmla="*/ 0 w 9525"/>
                  <a:gd name="connsiteY1" fmla="*/ 85 h 84"/>
                  <a:gd name="connsiteX2" fmla="*/ 0 w 9525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0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7" name="任意多边形: 形状 1336">
                <a:extLst>
                  <a:ext uri="{FF2B5EF4-FFF2-40B4-BE49-F238E27FC236}">
                    <a16:creationId xmlns:a16="http://schemas.microsoft.com/office/drawing/2014/main" id="{9AF313AD-B5E3-9729-7183-86D645178EAA}"/>
                  </a:ext>
                </a:extLst>
              </p:cNvPr>
              <p:cNvSpPr/>
              <p:nvPr/>
            </p:nvSpPr>
            <p:spPr>
              <a:xfrm>
                <a:off x="8126117" y="3056266"/>
                <a:ext cx="1142" cy="9525"/>
              </a:xfrm>
              <a:custGeom>
                <a:avLst/>
                <a:gdLst>
                  <a:gd name="connsiteX0" fmla="*/ 0 w 1142"/>
                  <a:gd name="connsiteY0" fmla="*/ 0 h 9525"/>
                  <a:gd name="connsiteX1" fmla="*/ 1143 w 1142"/>
                  <a:gd name="connsiteY1" fmla="*/ 0 h 9525"/>
                  <a:gd name="connsiteX2" fmla="*/ 1143 w 11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9525">
                    <a:moveTo>
                      <a:pt x="0" y="0"/>
                    </a:moveTo>
                    <a:lnTo>
                      <a:pt x="1143" y="0"/>
                    </a:lnTo>
                    <a:lnTo>
                      <a:pt x="11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8" name="任意多边形: 形状 1337">
                <a:extLst>
                  <a:ext uri="{FF2B5EF4-FFF2-40B4-BE49-F238E27FC236}">
                    <a16:creationId xmlns:a16="http://schemas.microsoft.com/office/drawing/2014/main" id="{4220ED09-7733-52B8-0DF0-A1BC0137ACE4}"/>
                  </a:ext>
                </a:extLst>
              </p:cNvPr>
              <p:cNvSpPr/>
              <p:nvPr/>
            </p:nvSpPr>
            <p:spPr>
              <a:xfrm>
                <a:off x="7881641" y="3064838"/>
                <a:ext cx="541" cy="180"/>
              </a:xfrm>
              <a:custGeom>
                <a:avLst/>
                <a:gdLst>
                  <a:gd name="connsiteX0" fmla="*/ 541 w 541"/>
                  <a:gd name="connsiteY0" fmla="*/ 0 h 180"/>
                  <a:gd name="connsiteX1" fmla="*/ 541 w 541"/>
                  <a:gd name="connsiteY1" fmla="*/ 0 h 180"/>
                  <a:gd name="connsiteX2" fmla="*/ 541 w 541"/>
                  <a:gd name="connsiteY2" fmla="*/ 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1" h="180">
                    <a:moveTo>
                      <a:pt x="541" y="0"/>
                    </a:moveTo>
                    <a:lnTo>
                      <a:pt x="541" y="0"/>
                    </a:lnTo>
                    <a:cubicBezTo>
                      <a:pt x="-316" y="286"/>
                      <a:pt x="-30" y="191"/>
                      <a:pt x="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9" name="任意多边形: 形状 1338">
                <a:extLst>
                  <a:ext uri="{FF2B5EF4-FFF2-40B4-BE49-F238E27FC236}">
                    <a16:creationId xmlns:a16="http://schemas.microsoft.com/office/drawing/2014/main" id="{424D2174-23FE-C97D-8B1C-5E5898AC17D6}"/>
                  </a:ext>
                </a:extLst>
              </p:cNvPr>
              <p:cNvSpPr/>
              <p:nvPr/>
            </p:nvSpPr>
            <p:spPr>
              <a:xfrm>
                <a:off x="8043535" y="3066172"/>
                <a:ext cx="95" cy="95"/>
              </a:xfrm>
              <a:custGeom>
                <a:avLst/>
                <a:gdLst>
                  <a:gd name="connsiteX0" fmla="*/ 0 w 95"/>
                  <a:gd name="connsiteY0" fmla="*/ 95 h 95"/>
                  <a:gd name="connsiteX1" fmla="*/ 95 w 95"/>
                  <a:gd name="connsiteY1" fmla="*/ 95 h 95"/>
                  <a:gd name="connsiteX2" fmla="*/ 0 w 95"/>
                  <a:gd name="connsiteY2" fmla="*/ 0 h 95"/>
                  <a:gd name="connsiteX3" fmla="*/ 0 w 9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">
                    <a:moveTo>
                      <a:pt x="0" y="95"/>
                    </a:moveTo>
                    <a:lnTo>
                      <a:pt x="95" y="95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0" name="任意多边形: 形状 1339">
                <a:extLst>
                  <a:ext uri="{FF2B5EF4-FFF2-40B4-BE49-F238E27FC236}">
                    <a16:creationId xmlns:a16="http://schemas.microsoft.com/office/drawing/2014/main" id="{4B0DDB64-BFCA-F4E5-67B5-8BAD201F3C88}"/>
                  </a:ext>
                </a:extLst>
              </p:cNvPr>
              <p:cNvSpPr/>
              <p:nvPr/>
            </p:nvSpPr>
            <p:spPr>
              <a:xfrm>
                <a:off x="8041154" y="3063505"/>
                <a:ext cx="2381" cy="3428"/>
              </a:xfrm>
              <a:custGeom>
                <a:avLst/>
                <a:gdLst>
                  <a:gd name="connsiteX0" fmla="*/ 0 w 2381"/>
                  <a:gd name="connsiteY0" fmla="*/ 3429 h 3428"/>
                  <a:gd name="connsiteX1" fmla="*/ 2381 w 2381"/>
                  <a:gd name="connsiteY1" fmla="*/ 2667 h 3428"/>
                  <a:gd name="connsiteX2" fmla="*/ 1524 w 2381"/>
                  <a:gd name="connsiteY2" fmla="*/ 0 h 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3428">
                    <a:moveTo>
                      <a:pt x="0" y="3429"/>
                    </a:moveTo>
                    <a:cubicBezTo>
                      <a:pt x="495" y="2619"/>
                      <a:pt x="1505" y="2295"/>
                      <a:pt x="2381" y="2667"/>
                    </a:cubicBez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1" name="任意多边形: 形状 1340">
                <a:extLst>
                  <a:ext uri="{FF2B5EF4-FFF2-40B4-BE49-F238E27FC236}">
                    <a16:creationId xmlns:a16="http://schemas.microsoft.com/office/drawing/2014/main" id="{2C1667D3-A68E-CC64-31B7-0F9B55DF2EE6}"/>
                  </a:ext>
                </a:extLst>
              </p:cNvPr>
              <p:cNvSpPr/>
              <p:nvPr/>
            </p:nvSpPr>
            <p:spPr>
              <a:xfrm>
                <a:off x="7791027" y="3053889"/>
                <a:ext cx="348329" cy="16283"/>
              </a:xfrm>
              <a:custGeom>
                <a:avLst/>
                <a:gdLst>
                  <a:gd name="connsiteX0" fmla="*/ 155448 w 348329"/>
                  <a:gd name="connsiteY0" fmla="*/ 13426 h 16283"/>
                  <a:gd name="connsiteX1" fmla="*/ 157163 w 348329"/>
                  <a:gd name="connsiteY1" fmla="*/ 14283 h 16283"/>
                  <a:gd name="connsiteX2" fmla="*/ 155258 w 348329"/>
                  <a:gd name="connsiteY2" fmla="*/ 16283 h 16283"/>
                  <a:gd name="connsiteX3" fmla="*/ 162116 w 348329"/>
                  <a:gd name="connsiteY3" fmla="*/ 13140 h 16283"/>
                  <a:gd name="connsiteX4" fmla="*/ 163259 w 348329"/>
                  <a:gd name="connsiteY4" fmla="*/ 13712 h 16283"/>
                  <a:gd name="connsiteX5" fmla="*/ 162592 w 348329"/>
                  <a:gd name="connsiteY5" fmla="*/ 13712 h 16283"/>
                  <a:gd name="connsiteX6" fmla="*/ 167069 w 348329"/>
                  <a:gd name="connsiteY6" fmla="*/ 11997 h 16283"/>
                  <a:gd name="connsiteX7" fmla="*/ 168021 w 348329"/>
                  <a:gd name="connsiteY7" fmla="*/ 12950 h 16283"/>
                  <a:gd name="connsiteX8" fmla="*/ 170212 w 348329"/>
                  <a:gd name="connsiteY8" fmla="*/ 12283 h 16283"/>
                  <a:gd name="connsiteX9" fmla="*/ 170212 w 348329"/>
                  <a:gd name="connsiteY9" fmla="*/ 12759 h 16283"/>
                  <a:gd name="connsiteX10" fmla="*/ 173546 w 348329"/>
                  <a:gd name="connsiteY10" fmla="*/ 12759 h 16283"/>
                  <a:gd name="connsiteX11" fmla="*/ 173546 w 348329"/>
                  <a:gd name="connsiteY11" fmla="*/ 12759 h 16283"/>
                  <a:gd name="connsiteX12" fmla="*/ 175641 w 348329"/>
                  <a:gd name="connsiteY12" fmla="*/ 11235 h 16283"/>
                  <a:gd name="connsiteX13" fmla="*/ 175641 w 348329"/>
                  <a:gd name="connsiteY13" fmla="*/ 11902 h 16283"/>
                  <a:gd name="connsiteX14" fmla="*/ 177451 w 348329"/>
                  <a:gd name="connsiteY14" fmla="*/ 11235 h 16283"/>
                  <a:gd name="connsiteX15" fmla="*/ 175355 w 348329"/>
                  <a:gd name="connsiteY15" fmla="*/ 12569 h 16283"/>
                  <a:gd name="connsiteX16" fmla="*/ 180689 w 348329"/>
                  <a:gd name="connsiteY16" fmla="*/ 13521 h 16283"/>
                  <a:gd name="connsiteX17" fmla="*/ 178879 w 348329"/>
                  <a:gd name="connsiteY17" fmla="*/ 13521 h 16283"/>
                  <a:gd name="connsiteX18" fmla="*/ 183356 w 348329"/>
                  <a:gd name="connsiteY18" fmla="*/ 15617 h 16283"/>
                  <a:gd name="connsiteX19" fmla="*/ 181451 w 348329"/>
                  <a:gd name="connsiteY19" fmla="*/ 12283 h 16283"/>
                  <a:gd name="connsiteX20" fmla="*/ 183833 w 348329"/>
                  <a:gd name="connsiteY20" fmla="*/ 12283 h 16283"/>
                  <a:gd name="connsiteX21" fmla="*/ 186214 w 348329"/>
                  <a:gd name="connsiteY21" fmla="*/ 12950 h 16283"/>
                  <a:gd name="connsiteX22" fmla="*/ 186214 w 348329"/>
                  <a:gd name="connsiteY22" fmla="*/ 14283 h 16283"/>
                  <a:gd name="connsiteX23" fmla="*/ 188404 w 348329"/>
                  <a:gd name="connsiteY23" fmla="*/ 12664 h 16283"/>
                  <a:gd name="connsiteX24" fmla="*/ 190691 w 348329"/>
                  <a:gd name="connsiteY24" fmla="*/ 14664 h 16283"/>
                  <a:gd name="connsiteX25" fmla="*/ 192024 w 348329"/>
                  <a:gd name="connsiteY25" fmla="*/ 12759 h 16283"/>
                  <a:gd name="connsiteX26" fmla="*/ 198215 w 348329"/>
                  <a:gd name="connsiteY26" fmla="*/ 11902 h 16283"/>
                  <a:gd name="connsiteX27" fmla="*/ 198215 w 348329"/>
                  <a:gd name="connsiteY27" fmla="*/ 13140 h 16283"/>
                  <a:gd name="connsiteX28" fmla="*/ 199454 w 348329"/>
                  <a:gd name="connsiteY28" fmla="*/ 11997 h 16283"/>
                  <a:gd name="connsiteX29" fmla="*/ 199454 w 348329"/>
                  <a:gd name="connsiteY29" fmla="*/ 12569 h 16283"/>
                  <a:gd name="connsiteX30" fmla="*/ 201359 w 348329"/>
                  <a:gd name="connsiteY30" fmla="*/ 10854 h 16283"/>
                  <a:gd name="connsiteX31" fmla="*/ 207074 w 348329"/>
                  <a:gd name="connsiteY31" fmla="*/ 10854 h 16283"/>
                  <a:gd name="connsiteX32" fmla="*/ 207074 w 348329"/>
                  <a:gd name="connsiteY32" fmla="*/ 12188 h 16283"/>
                  <a:gd name="connsiteX33" fmla="*/ 212122 w 348329"/>
                  <a:gd name="connsiteY33" fmla="*/ 9902 h 16283"/>
                  <a:gd name="connsiteX34" fmla="*/ 214122 w 348329"/>
                  <a:gd name="connsiteY34" fmla="*/ 10759 h 16283"/>
                  <a:gd name="connsiteX35" fmla="*/ 216313 w 348329"/>
                  <a:gd name="connsiteY35" fmla="*/ 7521 h 16283"/>
                  <a:gd name="connsiteX36" fmla="*/ 214979 w 348329"/>
                  <a:gd name="connsiteY36" fmla="*/ 6473 h 16283"/>
                  <a:gd name="connsiteX37" fmla="*/ 217742 w 348329"/>
                  <a:gd name="connsiteY37" fmla="*/ 5711 h 16283"/>
                  <a:gd name="connsiteX38" fmla="*/ 217742 w 348329"/>
                  <a:gd name="connsiteY38" fmla="*/ 6949 h 16283"/>
                  <a:gd name="connsiteX39" fmla="*/ 218218 w 348329"/>
                  <a:gd name="connsiteY39" fmla="*/ 6949 h 16283"/>
                  <a:gd name="connsiteX40" fmla="*/ 218218 w 348329"/>
                  <a:gd name="connsiteY40" fmla="*/ 8949 h 16283"/>
                  <a:gd name="connsiteX41" fmla="*/ 217265 w 348329"/>
                  <a:gd name="connsiteY41" fmla="*/ 8092 h 16283"/>
                  <a:gd name="connsiteX42" fmla="*/ 216122 w 348329"/>
                  <a:gd name="connsiteY42" fmla="*/ 10664 h 16283"/>
                  <a:gd name="connsiteX43" fmla="*/ 216979 w 348329"/>
                  <a:gd name="connsiteY43" fmla="*/ 10664 h 16283"/>
                  <a:gd name="connsiteX44" fmla="*/ 216979 w 348329"/>
                  <a:gd name="connsiteY44" fmla="*/ 11235 h 16283"/>
                  <a:gd name="connsiteX45" fmla="*/ 217837 w 348329"/>
                  <a:gd name="connsiteY45" fmla="*/ 10759 h 16283"/>
                  <a:gd name="connsiteX46" fmla="*/ 218408 w 348329"/>
                  <a:gd name="connsiteY46" fmla="*/ 12283 h 16283"/>
                  <a:gd name="connsiteX47" fmla="*/ 218408 w 348329"/>
                  <a:gd name="connsiteY47" fmla="*/ 11616 h 16283"/>
                  <a:gd name="connsiteX48" fmla="*/ 221933 w 348329"/>
                  <a:gd name="connsiteY48" fmla="*/ 12569 h 16283"/>
                  <a:gd name="connsiteX49" fmla="*/ 230791 w 348329"/>
                  <a:gd name="connsiteY49" fmla="*/ 8187 h 16283"/>
                  <a:gd name="connsiteX50" fmla="*/ 230791 w 348329"/>
                  <a:gd name="connsiteY50" fmla="*/ 11330 h 16283"/>
                  <a:gd name="connsiteX51" fmla="*/ 225552 w 348329"/>
                  <a:gd name="connsiteY51" fmla="*/ 11330 h 16283"/>
                  <a:gd name="connsiteX52" fmla="*/ 226124 w 348329"/>
                  <a:gd name="connsiteY52" fmla="*/ 12378 h 16283"/>
                  <a:gd name="connsiteX53" fmla="*/ 229934 w 348329"/>
                  <a:gd name="connsiteY53" fmla="*/ 11045 h 16283"/>
                  <a:gd name="connsiteX54" fmla="*/ 231648 w 348329"/>
                  <a:gd name="connsiteY54" fmla="*/ 12378 h 16283"/>
                  <a:gd name="connsiteX55" fmla="*/ 236029 w 348329"/>
                  <a:gd name="connsiteY55" fmla="*/ 10283 h 16283"/>
                  <a:gd name="connsiteX56" fmla="*/ 233839 w 348329"/>
                  <a:gd name="connsiteY56" fmla="*/ 11521 h 16283"/>
                  <a:gd name="connsiteX57" fmla="*/ 238506 w 348329"/>
                  <a:gd name="connsiteY57" fmla="*/ 10378 h 16283"/>
                  <a:gd name="connsiteX58" fmla="*/ 237649 w 348329"/>
                  <a:gd name="connsiteY58" fmla="*/ 10378 h 16283"/>
                  <a:gd name="connsiteX59" fmla="*/ 240697 w 348329"/>
                  <a:gd name="connsiteY59" fmla="*/ 10854 h 16283"/>
                  <a:gd name="connsiteX60" fmla="*/ 240697 w 348329"/>
                  <a:gd name="connsiteY60" fmla="*/ 10854 h 16283"/>
                  <a:gd name="connsiteX61" fmla="*/ 250222 w 348329"/>
                  <a:gd name="connsiteY61" fmla="*/ 9140 h 16283"/>
                  <a:gd name="connsiteX62" fmla="*/ 249650 w 348329"/>
                  <a:gd name="connsiteY62" fmla="*/ 11616 h 16283"/>
                  <a:gd name="connsiteX63" fmla="*/ 254984 w 348329"/>
                  <a:gd name="connsiteY63" fmla="*/ 5520 h 16283"/>
                  <a:gd name="connsiteX64" fmla="*/ 253841 w 348329"/>
                  <a:gd name="connsiteY64" fmla="*/ 11712 h 16283"/>
                  <a:gd name="connsiteX65" fmla="*/ 256985 w 348329"/>
                  <a:gd name="connsiteY65" fmla="*/ 11712 h 16283"/>
                  <a:gd name="connsiteX66" fmla="*/ 256413 w 348329"/>
                  <a:gd name="connsiteY66" fmla="*/ 9330 h 16283"/>
                  <a:gd name="connsiteX67" fmla="*/ 259937 w 348329"/>
                  <a:gd name="connsiteY67" fmla="*/ 11712 h 16283"/>
                  <a:gd name="connsiteX68" fmla="*/ 261175 w 348329"/>
                  <a:gd name="connsiteY68" fmla="*/ 9045 h 16283"/>
                  <a:gd name="connsiteX69" fmla="*/ 261175 w 348329"/>
                  <a:gd name="connsiteY69" fmla="*/ 11712 h 16283"/>
                  <a:gd name="connsiteX70" fmla="*/ 264033 w 348329"/>
                  <a:gd name="connsiteY70" fmla="*/ 9330 h 16283"/>
                  <a:gd name="connsiteX71" fmla="*/ 264605 w 348329"/>
                  <a:gd name="connsiteY71" fmla="*/ 11997 h 16283"/>
                  <a:gd name="connsiteX72" fmla="*/ 267843 w 348329"/>
                  <a:gd name="connsiteY72" fmla="*/ 11997 h 16283"/>
                  <a:gd name="connsiteX73" fmla="*/ 266605 w 348329"/>
                  <a:gd name="connsiteY73" fmla="*/ 11426 h 16283"/>
                  <a:gd name="connsiteX74" fmla="*/ 273082 w 348329"/>
                  <a:gd name="connsiteY74" fmla="*/ 8187 h 16283"/>
                  <a:gd name="connsiteX75" fmla="*/ 273749 w 348329"/>
                  <a:gd name="connsiteY75" fmla="*/ 11521 h 16283"/>
                  <a:gd name="connsiteX76" fmla="*/ 279940 w 348329"/>
                  <a:gd name="connsiteY76" fmla="*/ 4663 h 16283"/>
                  <a:gd name="connsiteX77" fmla="*/ 280511 w 348329"/>
                  <a:gd name="connsiteY77" fmla="*/ 5425 h 16283"/>
                  <a:gd name="connsiteX78" fmla="*/ 282702 w 348329"/>
                  <a:gd name="connsiteY78" fmla="*/ 4568 h 16283"/>
                  <a:gd name="connsiteX79" fmla="*/ 275368 w 348329"/>
                  <a:gd name="connsiteY79" fmla="*/ 11807 h 16283"/>
                  <a:gd name="connsiteX80" fmla="*/ 277559 w 348329"/>
                  <a:gd name="connsiteY80" fmla="*/ 12569 h 16283"/>
                  <a:gd name="connsiteX81" fmla="*/ 276035 w 348329"/>
                  <a:gd name="connsiteY81" fmla="*/ 13616 h 16283"/>
                  <a:gd name="connsiteX82" fmla="*/ 280321 w 348329"/>
                  <a:gd name="connsiteY82" fmla="*/ 14093 h 16283"/>
                  <a:gd name="connsiteX83" fmla="*/ 283369 w 348329"/>
                  <a:gd name="connsiteY83" fmla="*/ 11426 h 16283"/>
                  <a:gd name="connsiteX84" fmla="*/ 278797 w 348329"/>
                  <a:gd name="connsiteY84" fmla="*/ 12950 h 16283"/>
                  <a:gd name="connsiteX85" fmla="*/ 284417 w 348329"/>
                  <a:gd name="connsiteY85" fmla="*/ 9140 h 16283"/>
                  <a:gd name="connsiteX86" fmla="*/ 284417 w 348329"/>
                  <a:gd name="connsiteY86" fmla="*/ 12188 h 16283"/>
                  <a:gd name="connsiteX87" fmla="*/ 287560 w 348329"/>
                  <a:gd name="connsiteY87" fmla="*/ 11521 h 16283"/>
                  <a:gd name="connsiteX88" fmla="*/ 286321 w 348329"/>
                  <a:gd name="connsiteY88" fmla="*/ 12283 h 16283"/>
                  <a:gd name="connsiteX89" fmla="*/ 291084 w 348329"/>
                  <a:gd name="connsiteY89" fmla="*/ 11807 h 16283"/>
                  <a:gd name="connsiteX90" fmla="*/ 293275 w 348329"/>
                  <a:gd name="connsiteY90" fmla="*/ 12759 h 16283"/>
                  <a:gd name="connsiteX91" fmla="*/ 292608 w 348329"/>
                  <a:gd name="connsiteY91" fmla="*/ 4854 h 16283"/>
                  <a:gd name="connsiteX92" fmla="*/ 297085 w 348329"/>
                  <a:gd name="connsiteY92" fmla="*/ 7235 h 16283"/>
                  <a:gd name="connsiteX93" fmla="*/ 296323 w 348329"/>
                  <a:gd name="connsiteY93" fmla="*/ 11426 h 16283"/>
                  <a:gd name="connsiteX94" fmla="*/ 297275 w 348329"/>
                  <a:gd name="connsiteY94" fmla="*/ 10378 h 16283"/>
                  <a:gd name="connsiteX95" fmla="*/ 298609 w 348329"/>
                  <a:gd name="connsiteY95" fmla="*/ 11426 h 16283"/>
                  <a:gd name="connsiteX96" fmla="*/ 299371 w 348329"/>
                  <a:gd name="connsiteY96" fmla="*/ 10188 h 16283"/>
                  <a:gd name="connsiteX97" fmla="*/ 302800 w 348329"/>
                  <a:gd name="connsiteY97" fmla="*/ 10188 h 16283"/>
                  <a:gd name="connsiteX98" fmla="*/ 306038 w 348329"/>
                  <a:gd name="connsiteY98" fmla="*/ 6568 h 16283"/>
                  <a:gd name="connsiteX99" fmla="*/ 306038 w 348329"/>
                  <a:gd name="connsiteY99" fmla="*/ 7711 h 16283"/>
                  <a:gd name="connsiteX100" fmla="*/ 313944 w 348329"/>
                  <a:gd name="connsiteY100" fmla="*/ 8473 h 16283"/>
                  <a:gd name="connsiteX101" fmla="*/ 314992 w 348329"/>
                  <a:gd name="connsiteY101" fmla="*/ 9902 h 16283"/>
                  <a:gd name="connsiteX102" fmla="*/ 316802 w 348329"/>
                  <a:gd name="connsiteY102" fmla="*/ 9140 h 16283"/>
                  <a:gd name="connsiteX103" fmla="*/ 316040 w 348329"/>
                  <a:gd name="connsiteY103" fmla="*/ 10759 h 16283"/>
                  <a:gd name="connsiteX104" fmla="*/ 319754 w 348329"/>
                  <a:gd name="connsiteY104" fmla="*/ 9140 h 16283"/>
                  <a:gd name="connsiteX105" fmla="*/ 315468 w 348329"/>
                  <a:gd name="connsiteY105" fmla="*/ 9140 h 16283"/>
                  <a:gd name="connsiteX106" fmla="*/ 320802 w 348329"/>
                  <a:gd name="connsiteY106" fmla="*/ 4568 h 16283"/>
                  <a:gd name="connsiteX107" fmla="*/ 322326 w 348329"/>
                  <a:gd name="connsiteY107" fmla="*/ 5520 h 16283"/>
                  <a:gd name="connsiteX108" fmla="*/ 330137 w 348329"/>
                  <a:gd name="connsiteY108" fmla="*/ 3615 h 16283"/>
                  <a:gd name="connsiteX109" fmla="*/ 330137 w 348329"/>
                  <a:gd name="connsiteY109" fmla="*/ 6758 h 16283"/>
                  <a:gd name="connsiteX110" fmla="*/ 325660 w 348329"/>
                  <a:gd name="connsiteY110" fmla="*/ 6092 h 16283"/>
                  <a:gd name="connsiteX111" fmla="*/ 327374 w 348329"/>
                  <a:gd name="connsiteY111" fmla="*/ 6663 h 16283"/>
                  <a:gd name="connsiteX112" fmla="*/ 324612 w 348329"/>
                  <a:gd name="connsiteY112" fmla="*/ 6663 h 16283"/>
                  <a:gd name="connsiteX113" fmla="*/ 336042 w 348329"/>
                  <a:gd name="connsiteY113" fmla="*/ 7806 h 16283"/>
                  <a:gd name="connsiteX114" fmla="*/ 337280 w 348329"/>
                  <a:gd name="connsiteY114" fmla="*/ 6568 h 16283"/>
                  <a:gd name="connsiteX115" fmla="*/ 336137 w 348329"/>
                  <a:gd name="connsiteY115" fmla="*/ 6568 h 16283"/>
                  <a:gd name="connsiteX116" fmla="*/ 336804 w 348329"/>
                  <a:gd name="connsiteY116" fmla="*/ 4854 h 16283"/>
                  <a:gd name="connsiteX117" fmla="*/ 342233 w 348329"/>
                  <a:gd name="connsiteY117" fmla="*/ 3711 h 16283"/>
                  <a:gd name="connsiteX118" fmla="*/ 342233 w 348329"/>
                  <a:gd name="connsiteY118" fmla="*/ 5044 h 16283"/>
                  <a:gd name="connsiteX119" fmla="*/ 340233 w 348329"/>
                  <a:gd name="connsiteY119" fmla="*/ 5044 h 16283"/>
                  <a:gd name="connsiteX120" fmla="*/ 344519 w 348329"/>
                  <a:gd name="connsiteY120" fmla="*/ 5044 h 16283"/>
                  <a:gd name="connsiteX121" fmla="*/ 342995 w 348329"/>
                  <a:gd name="connsiteY121" fmla="*/ 4187 h 16283"/>
                  <a:gd name="connsiteX122" fmla="*/ 348329 w 348329"/>
                  <a:gd name="connsiteY122" fmla="*/ 2568 h 16283"/>
                  <a:gd name="connsiteX123" fmla="*/ 346520 w 348329"/>
                  <a:gd name="connsiteY123" fmla="*/ 1139 h 16283"/>
                  <a:gd name="connsiteX124" fmla="*/ 343567 w 348329"/>
                  <a:gd name="connsiteY124" fmla="*/ 3044 h 16283"/>
                  <a:gd name="connsiteX125" fmla="*/ 339376 w 348329"/>
                  <a:gd name="connsiteY125" fmla="*/ 853 h 16283"/>
                  <a:gd name="connsiteX126" fmla="*/ 338423 w 348329"/>
                  <a:gd name="connsiteY126" fmla="*/ 1424 h 16283"/>
                  <a:gd name="connsiteX127" fmla="*/ 338423 w 348329"/>
                  <a:gd name="connsiteY127" fmla="*/ 1424 h 16283"/>
                  <a:gd name="connsiteX128" fmla="*/ 338423 w 348329"/>
                  <a:gd name="connsiteY128" fmla="*/ 1424 h 16283"/>
                  <a:gd name="connsiteX129" fmla="*/ 339281 w 348329"/>
                  <a:gd name="connsiteY129" fmla="*/ 2091 h 16283"/>
                  <a:gd name="connsiteX130" fmla="*/ 335090 w 348329"/>
                  <a:gd name="connsiteY130" fmla="*/ 3615 h 16283"/>
                  <a:gd name="connsiteX131" fmla="*/ 335090 w 348329"/>
                  <a:gd name="connsiteY131" fmla="*/ 2663 h 16283"/>
                  <a:gd name="connsiteX132" fmla="*/ 333756 w 348329"/>
                  <a:gd name="connsiteY132" fmla="*/ 3425 h 16283"/>
                  <a:gd name="connsiteX133" fmla="*/ 333756 w 348329"/>
                  <a:gd name="connsiteY133" fmla="*/ 1234 h 16283"/>
                  <a:gd name="connsiteX134" fmla="*/ 331756 w 348329"/>
                  <a:gd name="connsiteY134" fmla="*/ 1234 h 16283"/>
                  <a:gd name="connsiteX135" fmla="*/ 327946 w 348329"/>
                  <a:gd name="connsiteY135" fmla="*/ 1234 h 16283"/>
                  <a:gd name="connsiteX136" fmla="*/ 326422 w 348329"/>
                  <a:gd name="connsiteY136" fmla="*/ 1234 h 16283"/>
                  <a:gd name="connsiteX137" fmla="*/ 323279 w 348329"/>
                  <a:gd name="connsiteY137" fmla="*/ 1901 h 16283"/>
                  <a:gd name="connsiteX138" fmla="*/ 323279 w 348329"/>
                  <a:gd name="connsiteY138" fmla="*/ 1901 h 16283"/>
                  <a:gd name="connsiteX139" fmla="*/ 313277 w 348329"/>
                  <a:gd name="connsiteY139" fmla="*/ 1901 h 16283"/>
                  <a:gd name="connsiteX140" fmla="*/ 309467 w 348329"/>
                  <a:gd name="connsiteY140" fmla="*/ 1901 h 16283"/>
                  <a:gd name="connsiteX141" fmla="*/ 309467 w 348329"/>
                  <a:gd name="connsiteY141" fmla="*/ 1139 h 16283"/>
                  <a:gd name="connsiteX142" fmla="*/ 304895 w 348329"/>
                  <a:gd name="connsiteY142" fmla="*/ 1139 h 16283"/>
                  <a:gd name="connsiteX143" fmla="*/ 296037 w 348329"/>
                  <a:gd name="connsiteY143" fmla="*/ 281 h 16283"/>
                  <a:gd name="connsiteX144" fmla="*/ 296037 w 348329"/>
                  <a:gd name="connsiteY144" fmla="*/ 1329 h 16283"/>
                  <a:gd name="connsiteX145" fmla="*/ 290894 w 348329"/>
                  <a:gd name="connsiteY145" fmla="*/ 1996 h 16283"/>
                  <a:gd name="connsiteX146" fmla="*/ 290894 w 348329"/>
                  <a:gd name="connsiteY146" fmla="*/ 2948 h 16283"/>
                  <a:gd name="connsiteX147" fmla="*/ 283655 w 348329"/>
                  <a:gd name="connsiteY147" fmla="*/ 2377 h 16283"/>
                  <a:gd name="connsiteX148" fmla="*/ 285083 w 348329"/>
                  <a:gd name="connsiteY148" fmla="*/ 2377 h 16283"/>
                  <a:gd name="connsiteX149" fmla="*/ 275558 w 348329"/>
                  <a:gd name="connsiteY149" fmla="*/ 2377 h 16283"/>
                  <a:gd name="connsiteX150" fmla="*/ 273749 w 348329"/>
                  <a:gd name="connsiteY150" fmla="*/ 2377 h 16283"/>
                  <a:gd name="connsiteX151" fmla="*/ 273749 w 348329"/>
                  <a:gd name="connsiteY151" fmla="*/ 2377 h 16283"/>
                  <a:gd name="connsiteX152" fmla="*/ 272701 w 348329"/>
                  <a:gd name="connsiteY152" fmla="*/ 1901 h 16283"/>
                  <a:gd name="connsiteX153" fmla="*/ 273558 w 348329"/>
                  <a:gd name="connsiteY153" fmla="*/ 2377 h 16283"/>
                  <a:gd name="connsiteX154" fmla="*/ 271272 w 348329"/>
                  <a:gd name="connsiteY154" fmla="*/ 2377 h 16283"/>
                  <a:gd name="connsiteX155" fmla="*/ 271272 w 348329"/>
                  <a:gd name="connsiteY155" fmla="*/ 1329 h 16283"/>
                  <a:gd name="connsiteX156" fmla="*/ 271272 w 348329"/>
                  <a:gd name="connsiteY156" fmla="*/ 1329 h 16283"/>
                  <a:gd name="connsiteX157" fmla="*/ 271272 w 348329"/>
                  <a:gd name="connsiteY157" fmla="*/ 2663 h 16283"/>
                  <a:gd name="connsiteX158" fmla="*/ 270129 w 348329"/>
                  <a:gd name="connsiteY158" fmla="*/ 3234 h 16283"/>
                  <a:gd name="connsiteX159" fmla="*/ 266986 w 348329"/>
                  <a:gd name="connsiteY159" fmla="*/ 1996 h 16283"/>
                  <a:gd name="connsiteX160" fmla="*/ 262223 w 348329"/>
                  <a:gd name="connsiteY160" fmla="*/ 4472 h 16283"/>
                  <a:gd name="connsiteX161" fmla="*/ 262223 w 348329"/>
                  <a:gd name="connsiteY161" fmla="*/ 4472 h 16283"/>
                  <a:gd name="connsiteX162" fmla="*/ 259461 w 348329"/>
                  <a:gd name="connsiteY162" fmla="*/ 4472 h 16283"/>
                  <a:gd name="connsiteX163" fmla="*/ 259461 w 348329"/>
                  <a:gd name="connsiteY163" fmla="*/ 3234 h 16283"/>
                  <a:gd name="connsiteX164" fmla="*/ 257366 w 348329"/>
                  <a:gd name="connsiteY164" fmla="*/ 4949 h 16283"/>
                  <a:gd name="connsiteX165" fmla="*/ 256889 w 348329"/>
                  <a:gd name="connsiteY165" fmla="*/ 2663 h 16283"/>
                  <a:gd name="connsiteX166" fmla="*/ 251841 w 348329"/>
                  <a:gd name="connsiteY166" fmla="*/ 4854 h 16283"/>
                  <a:gd name="connsiteX167" fmla="*/ 251841 w 348329"/>
                  <a:gd name="connsiteY167" fmla="*/ 3996 h 16283"/>
                  <a:gd name="connsiteX168" fmla="*/ 248888 w 348329"/>
                  <a:gd name="connsiteY168" fmla="*/ 4472 h 16283"/>
                  <a:gd name="connsiteX169" fmla="*/ 233458 w 348329"/>
                  <a:gd name="connsiteY169" fmla="*/ 2758 h 16283"/>
                  <a:gd name="connsiteX170" fmla="*/ 230791 w 348329"/>
                  <a:gd name="connsiteY170" fmla="*/ 3520 h 16283"/>
                  <a:gd name="connsiteX171" fmla="*/ 230791 w 348329"/>
                  <a:gd name="connsiteY171" fmla="*/ 2091 h 16283"/>
                  <a:gd name="connsiteX172" fmla="*/ 224981 w 348329"/>
                  <a:gd name="connsiteY172" fmla="*/ 2758 h 16283"/>
                  <a:gd name="connsiteX173" fmla="*/ 224981 w 348329"/>
                  <a:gd name="connsiteY173" fmla="*/ 1615 h 16283"/>
                  <a:gd name="connsiteX174" fmla="*/ 223838 w 348329"/>
                  <a:gd name="connsiteY174" fmla="*/ 1615 h 16283"/>
                  <a:gd name="connsiteX175" fmla="*/ 224695 w 348329"/>
                  <a:gd name="connsiteY175" fmla="*/ 948 h 16283"/>
                  <a:gd name="connsiteX176" fmla="*/ 221456 w 348329"/>
                  <a:gd name="connsiteY176" fmla="*/ 4472 h 16283"/>
                  <a:gd name="connsiteX177" fmla="*/ 218313 w 348329"/>
                  <a:gd name="connsiteY177" fmla="*/ 4949 h 16283"/>
                  <a:gd name="connsiteX178" fmla="*/ 218313 w 348329"/>
                  <a:gd name="connsiteY178" fmla="*/ 3615 h 16283"/>
                  <a:gd name="connsiteX179" fmla="*/ 212312 w 348329"/>
                  <a:gd name="connsiteY179" fmla="*/ 4187 h 16283"/>
                  <a:gd name="connsiteX180" fmla="*/ 210788 w 348329"/>
                  <a:gd name="connsiteY180" fmla="*/ 4187 h 16283"/>
                  <a:gd name="connsiteX181" fmla="*/ 206312 w 348329"/>
                  <a:gd name="connsiteY181" fmla="*/ 4187 h 16283"/>
                  <a:gd name="connsiteX182" fmla="*/ 206883 w 348329"/>
                  <a:gd name="connsiteY182" fmla="*/ 4187 h 16283"/>
                  <a:gd name="connsiteX183" fmla="*/ 203454 w 348329"/>
                  <a:gd name="connsiteY183" fmla="*/ 4758 h 16283"/>
                  <a:gd name="connsiteX184" fmla="*/ 203454 w 348329"/>
                  <a:gd name="connsiteY184" fmla="*/ 4758 h 16283"/>
                  <a:gd name="connsiteX185" fmla="*/ 197929 w 348329"/>
                  <a:gd name="connsiteY185" fmla="*/ 3996 h 16283"/>
                  <a:gd name="connsiteX186" fmla="*/ 197929 w 348329"/>
                  <a:gd name="connsiteY186" fmla="*/ 4949 h 16283"/>
                  <a:gd name="connsiteX187" fmla="*/ 192310 w 348329"/>
                  <a:gd name="connsiteY187" fmla="*/ 4949 h 16283"/>
                  <a:gd name="connsiteX188" fmla="*/ 193072 w 348329"/>
                  <a:gd name="connsiteY188" fmla="*/ 5520 h 16283"/>
                  <a:gd name="connsiteX189" fmla="*/ 188500 w 348329"/>
                  <a:gd name="connsiteY189" fmla="*/ 2187 h 16283"/>
                  <a:gd name="connsiteX190" fmla="*/ 189262 w 348329"/>
                  <a:gd name="connsiteY190" fmla="*/ 2187 h 16283"/>
                  <a:gd name="connsiteX191" fmla="*/ 186500 w 348329"/>
                  <a:gd name="connsiteY191" fmla="*/ 3806 h 16283"/>
                  <a:gd name="connsiteX192" fmla="*/ 185452 w 348329"/>
                  <a:gd name="connsiteY192" fmla="*/ 1805 h 16283"/>
                  <a:gd name="connsiteX193" fmla="*/ 178594 w 348329"/>
                  <a:gd name="connsiteY193" fmla="*/ 2758 h 16283"/>
                  <a:gd name="connsiteX194" fmla="*/ 178594 w 348329"/>
                  <a:gd name="connsiteY194" fmla="*/ 4282 h 16283"/>
                  <a:gd name="connsiteX195" fmla="*/ 172498 w 348329"/>
                  <a:gd name="connsiteY195" fmla="*/ 4282 h 16283"/>
                  <a:gd name="connsiteX196" fmla="*/ 172498 w 348329"/>
                  <a:gd name="connsiteY196" fmla="*/ 3806 h 16283"/>
                  <a:gd name="connsiteX197" fmla="*/ 167545 w 348329"/>
                  <a:gd name="connsiteY197" fmla="*/ 5520 h 16283"/>
                  <a:gd name="connsiteX198" fmla="*/ 159449 w 348329"/>
                  <a:gd name="connsiteY198" fmla="*/ 3996 h 16283"/>
                  <a:gd name="connsiteX199" fmla="*/ 155448 w 348329"/>
                  <a:gd name="connsiteY199" fmla="*/ 3996 h 16283"/>
                  <a:gd name="connsiteX200" fmla="*/ 155448 w 348329"/>
                  <a:gd name="connsiteY200" fmla="*/ 3996 h 16283"/>
                  <a:gd name="connsiteX201" fmla="*/ 151067 w 348329"/>
                  <a:gd name="connsiteY201" fmla="*/ 5330 h 16283"/>
                  <a:gd name="connsiteX202" fmla="*/ 151067 w 348329"/>
                  <a:gd name="connsiteY202" fmla="*/ 4663 h 16283"/>
                  <a:gd name="connsiteX203" fmla="*/ 143828 w 348329"/>
                  <a:gd name="connsiteY203" fmla="*/ 5806 h 16283"/>
                  <a:gd name="connsiteX204" fmla="*/ 143828 w 348329"/>
                  <a:gd name="connsiteY204" fmla="*/ 4758 h 16283"/>
                  <a:gd name="connsiteX205" fmla="*/ 134303 w 348329"/>
                  <a:gd name="connsiteY205" fmla="*/ 4282 h 16283"/>
                  <a:gd name="connsiteX206" fmla="*/ 134303 w 348329"/>
                  <a:gd name="connsiteY206" fmla="*/ 3806 h 16283"/>
                  <a:gd name="connsiteX207" fmla="*/ 122873 w 348329"/>
                  <a:gd name="connsiteY207" fmla="*/ 4758 h 16283"/>
                  <a:gd name="connsiteX208" fmla="*/ 120206 w 348329"/>
                  <a:gd name="connsiteY208" fmla="*/ 5711 h 16283"/>
                  <a:gd name="connsiteX209" fmla="*/ 121063 w 348329"/>
                  <a:gd name="connsiteY209" fmla="*/ 7997 h 16283"/>
                  <a:gd name="connsiteX210" fmla="*/ 119253 w 348329"/>
                  <a:gd name="connsiteY210" fmla="*/ 6663 h 16283"/>
                  <a:gd name="connsiteX211" fmla="*/ 119253 w 348329"/>
                  <a:gd name="connsiteY211" fmla="*/ 6663 h 16283"/>
                  <a:gd name="connsiteX212" fmla="*/ 114967 w 348329"/>
                  <a:gd name="connsiteY212" fmla="*/ 4568 h 16283"/>
                  <a:gd name="connsiteX213" fmla="*/ 94774 w 348329"/>
                  <a:gd name="connsiteY213" fmla="*/ 3425 h 16283"/>
                  <a:gd name="connsiteX214" fmla="*/ 95536 w 348329"/>
                  <a:gd name="connsiteY214" fmla="*/ 5044 h 16283"/>
                  <a:gd name="connsiteX215" fmla="*/ 93250 w 348329"/>
                  <a:gd name="connsiteY215" fmla="*/ 5044 h 16283"/>
                  <a:gd name="connsiteX216" fmla="*/ 94012 w 348329"/>
                  <a:gd name="connsiteY216" fmla="*/ 3901 h 16283"/>
                  <a:gd name="connsiteX217" fmla="*/ 91250 w 348329"/>
                  <a:gd name="connsiteY217" fmla="*/ 4949 h 16283"/>
                  <a:gd name="connsiteX218" fmla="*/ 91250 w 348329"/>
                  <a:gd name="connsiteY218" fmla="*/ 3139 h 16283"/>
                  <a:gd name="connsiteX219" fmla="*/ 89916 w 348329"/>
                  <a:gd name="connsiteY219" fmla="*/ 3139 h 16283"/>
                  <a:gd name="connsiteX220" fmla="*/ 89916 w 348329"/>
                  <a:gd name="connsiteY220" fmla="*/ 3139 h 16283"/>
                  <a:gd name="connsiteX221" fmla="*/ 86773 w 348329"/>
                  <a:gd name="connsiteY221" fmla="*/ 4377 h 16283"/>
                  <a:gd name="connsiteX222" fmla="*/ 85630 w 348329"/>
                  <a:gd name="connsiteY222" fmla="*/ 3330 h 16283"/>
                  <a:gd name="connsiteX223" fmla="*/ 84868 w 348329"/>
                  <a:gd name="connsiteY223" fmla="*/ 3330 h 16283"/>
                  <a:gd name="connsiteX224" fmla="*/ 82106 w 348329"/>
                  <a:gd name="connsiteY224" fmla="*/ 3330 h 16283"/>
                  <a:gd name="connsiteX225" fmla="*/ 83249 w 348329"/>
                  <a:gd name="connsiteY225" fmla="*/ 4568 h 16283"/>
                  <a:gd name="connsiteX226" fmla="*/ 81820 w 348329"/>
                  <a:gd name="connsiteY226" fmla="*/ 5901 h 16283"/>
                  <a:gd name="connsiteX227" fmla="*/ 70009 w 348329"/>
                  <a:gd name="connsiteY227" fmla="*/ 4472 h 16283"/>
                  <a:gd name="connsiteX228" fmla="*/ 64294 w 348329"/>
                  <a:gd name="connsiteY228" fmla="*/ 5235 h 16283"/>
                  <a:gd name="connsiteX229" fmla="*/ 63341 w 348329"/>
                  <a:gd name="connsiteY229" fmla="*/ 6663 h 16283"/>
                  <a:gd name="connsiteX230" fmla="*/ 58388 w 348329"/>
                  <a:gd name="connsiteY230" fmla="*/ 3425 h 16283"/>
                  <a:gd name="connsiteX231" fmla="*/ 55150 w 348329"/>
                  <a:gd name="connsiteY231" fmla="*/ 5711 h 16283"/>
                  <a:gd name="connsiteX232" fmla="*/ 53912 w 348329"/>
                  <a:gd name="connsiteY232" fmla="*/ 3901 h 16283"/>
                  <a:gd name="connsiteX233" fmla="*/ 41148 w 348329"/>
                  <a:gd name="connsiteY233" fmla="*/ 3901 h 16283"/>
                  <a:gd name="connsiteX234" fmla="*/ 41148 w 348329"/>
                  <a:gd name="connsiteY234" fmla="*/ 5425 h 16283"/>
                  <a:gd name="connsiteX235" fmla="*/ 38767 w 348329"/>
                  <a:gd name="connsiteY235" fmla="*/ 3520 h 16283"/>
                  <a:gd name="connsiteX236" fmla="*/ 36290 w 348329"/>
                  <a:gd name="connsiteY236" fmla="*/ 4377 h 16283"/>
                  <a:gd name="connsiteX237" fmla="*/ 36290 w 348329"/>
                  <a:gd name="connsiteY237" fmla="*/ 5330 h 16283"/>
                  <a:gd name="connsiteX238" fmla="*/ 8858 w 348329"/>
                  <a:gd name="connsiteY238" fmla="*/ 3330 h 16283"/>
                  <a:gd name="connsiteX239" fmla="*/ 8287 w 348329"/>
                  <a:gd name="connsiteY239" fmla="*/ 4187 h 16283"/>
                  <a:gd name="connsiteX240" fmla="*/ 8287 w 348329"/>
                  <a:gd name="connsiteY240" fmla="*/ 5615 h 16283"/>
                  <a:gd name="connsiteX241" fmla="*/ 4477 w 348329"/>
                  <a:gd name="connsiteY241" fmla="*/ 4187 h 16283"/>
                  <a:gd name="connsiteX242" fmla="*/ 0 w 348329"/>
                  <a:gd name="connsiteY242" fmla="*/ 5615 h 16283"/>
                  <a:gd name="connsiteX243" fmla="*/ 1238 w 348329"/>
                  <a:gd name="connsiteY243" fmla="*/ 5615 h 16283"/>
                  <a:gd name="connsiteX244" fmla="*/ 3239 w 348329"/>
                  <a:gd name="connsiteY244" fmla="*/ 11140 h 16283"/>
                  <a:gd name="connsiteX245" fmla="*/ 10954 w 348329"/>
                  <a:gd name="connsiteY245" fmla="*/ 11140 h 16283"/>
                  <a:gd name="connsiteX246" fmla="*/ 10954 w 348329"/>
                  <a:gd name="connsiteY246" fmla="*/ 12283 h 16283"/>
                  <a:gd name="connsiteX247" fmla="*/ 14288 w 348329"/>
                  <a:gd name="connsiteY247" fmla="*/ 11616 h 16283"/>
                  <a:gd name="connsiteX248" fmla="*/ 14288 w 348329"/>
                  <a:gd name="connsiteY248" fmla="*/ 11616 h 16283"/>
                  <a:gd name="connsiteX249" fmla="*/ 26289 w 348329"/>
                  <a:gd name="connsiteY249" fmla="*/ 12855 h 16283"/>
                  <a:gd name="connsiteX250" fmla="*/ 26289 w 348329"/>
                  <a:gd name="connsiteY250" fmla="*/ 11902 h 16283"/>
                  <a:gd name="connsiteX251" fmla="*/ 28194 w 348329"/>
                  <a:gd name="connsiteY251" fmla="*/ 12569 h 16283"/>
                  <a:gd name="connsiteX252" fmla="*/ 26194 w 348329"/>
                  <a:gd name="connsiteY252" fmla="*/ 10759 h 16283"/>
                  <a:gd name="connsiteX253" fmla="*/ 35719 w 348329"/>
                  <a:gd name="connsiteY253" fmla="*/ 13140 h 16283"/>
                  <a:gd name="connsiteX254" fmla="*/ 36862 w 348329"/>
                  <a:gd name="connsiteY254" fmla="*/ 11997 h 16283"/>
                  <a:gd name="connsiteX255" fmla="*/ 36862 w 348329"/>
                  <a:gd name="connsiteY255" fmla="*/ 12664 h 16283"/>
                  <a:gd name="connsiteX256" fmla="*/ 36862 w 348329"/>
                  <a:gd name="connsiteY256" fmla="*/ 11807 h 16283"/>
                  <a:gd name="connsiteX257" fmla="*/ 38672 w 348329"/>
                  <a:gd name="connsiteY257" fmla="*/ 13236 h 16283"/>
                  <a:gd name="connsiteX258" fmla="*/ 37529 w 348329"/>
                  <a:gd name="connsiteY258" fmla="*/ 13236 h 16283"/>
                  <a:gd name="connsiteX259" fmla="*/ 42196 w 348329"/>
                  <a:gd name="connsiteY259" fmla="*/ 13236 h 16283"/>
                  <a:gd name="connsiteX260" fmla="*/ 40577 w 348329"/>
                  <a:gd name="connsiteY260" fmla="*/ 13236 h 16283"/>
                  <a:gd name="connsiteX261" fmla="*/ 55817 w 348329"/>
                  <a:gd name="connsiteY261" fmla="*/ 12188 h 16283"/>
                  <a:gd name="connsiteX262" fmla="*/ 55817 w 348329"/>
                  <a:gd name="connsiteY262" fmla="*/ 11712 h 16283"/>
                  <a:gd name="connsiteX263" fmla="*/ 62484 w 348329"/>
                  <a:gd name="connsiteY263" fmla="*/ 11712 h 16283"/>
                  <a:gd name="connsiteX264" fmla="*/ 62484 w 348329"/>
                  <a:gd name="connsiteY264" fmla="*/ 11712 h 16283"/>
                  <a:gd name="connsiteX265" fmla="*/ 65342 w 348329"/>
                  <a:gd name="connsiteY265" fmla="*/ 11045 h 16283"/>
                  <a:gd name="connsiteX266" fmla="*/ 65342 w 348329"/>
                  <a:gd name="connsiteY266" fmla="*/ 12759 h 16283"/>
                  <a:gd name="connsiteX267" fmla="*/ 69818 w 348329"/>
                  <a:gd name="connsiteY267" fmla="*/ 10188 h 16283"/>
                  <a:gd name="connsiteX268" fmla="*/ 70390 w 348329"/>
                  <a:gd name="connsiteY268" fmla="*/ 11045 h 16283"/>
                  <a:gd name="connsiteX269" fmla="*/ 73247 w 348329"/>
                  <a:gd name="connsiteY269" fmla="*/ 9711 h 16283"/>
                  <a:gd name="connsiteX270" fmla="*/ 72676 w 348329"/>
                  <a:gd name="connsiteY270" fmla="*/ 11807 h 16283"/>
                  <a:gd name="connsiteX271" fmla="*/ 80582 w 348329"/>
                  <a:gd name="connsiteY271" fmla="*/ 12569 h 16283"/>
                  <a:gd name="connsiteX272" fmla="*/ 78105 w 348329"/>
                  <a:gd name="connsiteY272" fmla="*/ 10949 h 16283"/>
                  <a:gd name="connsiteX273" fmla="*/ 80963 w 348329"/>
                  <a:gd name="connsiteY273" fmla="*/ 9521 h 16283"/>
                  <a:gd name="connsiteX274" fmla="*/ 86392 w 348329"/>
                  <a:gd name="connsiteY274" fmla="*/ 12283 h 16283"/>
                  <a:gd name="connsiteX275" fmla="*/ 85725 w 348329"/>
                  <a:gd name="connsiteY275" fmla="*/ 12283 h 16283"/>
                  <a:gd name="connsiteX276" fmla="*/ 89630 w 348329"/>
                  <a:gd name="connsiteY276" fmla="*/ 12283 h 16283"/>
                  <a:gd name="connsiteX277" fmla="*/ 91726 w 348329"/>
                  <a:gd name="connsiteY277" fmla="*/ 10664 h 16283"/>
                  <a:gd name="connsiteX278" fmla="*/ 88773 w 348329"/>
                  <a:gd name="connsiteY278" fmla="*/ 10664 h 16283"/>
                  <a:gd name="connsiteX279" fmla="*/ 94869 w 348329"/>
                  <a:gd name="connsiteY279" fmla="*/ 9235 h 16283"/>
                  <a:gd name="connsiteX280" fmla="*/ 93250 w 348329"/>
                  <a:gd name="connsiteY280" fmla="*/ 10283 h 16283"/>
                  <a:gd name="connsiteX281" fmla="*/ 95631 w 348329"/>
                  <a:gd name="connsiteY281" fmla="*/ 10283 h 16283"/>
                  <a:gd name="connsiteX282" fmla="*/ 90202 w 348329"/>
                  <a:gd name="connsiteY282" fmla="*/ 11997 h 16283"/>
                  <a:gd name="connsiteX283" fmla="*/ 92678 w 348329"/>
                  <a:gd name="connsiteY283" fmla="*/ 12569 h 16283"/>
                  <a:gd name="connsiteX284" fmla="*/ 98108 w 348329"/>
                  <a:gd name="connsiteY284" fmla="*/ 11140 h 16283"/>
                  <a:gd name="connsiteX285" fmla="*/ 98108 w 348329"/>
                  <a:gd name="connsiteY285" fmla="*/ 12093 h 16283"/>
                  <a:gd name="connsiteX286" fmla="*/ 99822 w 348329"/>
                  <a:gd name="connsiteY286" fmla="*/ 11521 h 16283"/>
                  <a:gd name="connsiteX287" fmla="*/ 98679 w 348329"/>
                  <a:gd name="connsiteY287" fmla="*/ 12855 h 16283"/>
                  <a:gd name="connsiteX288" fmla="*/ 103823 w 348329"/>
                  <a:gd name="connsiteY288" fmla="*/ 12855 h 16283"/>
                  <a:gd name="connsiteX289" fmla="*/ 101441 w 348329"/>
                  <a:gd name="connsiteY289" fmla="*/ 10949 h 16283"/>
                  <a:gd name="connsiteX290" fmla="*/ 108966 w 348329"/>
                  <a:gd name="connsiteY290" fmla="*/ 13140 h 16283"/>
                  <a:gd name="connsiteX291" fmla="*/ 107537 w 348329"/>
                  <a:gd name="connsiteY291" fmla="*/ 11997 h 16283"/>
                  <a:gd name="connsiteX292" fmla="*/ 110300 w 348329"/>
                  <a:gd name="connsiteY292" fmla="*/ 13140 h 16283"/>
                  <a:gd name="connsiteX293" fmla="*/ 111157 w 348329"/>
                  <a:gd name="connsiteY293" fmla="*/ 11521 h 16283"/>
                  <a:gd name="connsiteX294" fmla="*/ 114205 w 348329"/>
                  <a:gd name="connsiteY294" fmla="*/ 10569 h 16283"/>
                  <a:gd name="connsiteX295" fmla="*/ 114205 w 348329"/>
                  <a:gd name="connsiteY295" fmla="*/ 11616 h 16283"/>
                  <a:gd name="connsiteX296" fmla="*/ 118586 w 348329"/>
                  <a:gd name="connsiteY296" fmla="*/ 10283 h 16283"/>
                  <a:gd name="connsiteX297" fmla="*/ 117158 w 348329"/>
                  <a:gd name="connsiteY297" fmla="*/ 11712 h 16283"/>
                  <a:gd name="connsiteX298" fmla="*/ 118872 w 348329"/>
                  <a:gd name="connsiteY298" fmla="*/ 11712 h 16283"/>
                  <a:gd name="connsiteX299" fmla="*/ 118872 w 348329"/>
                  <a:gd name="connsiteY299" fmla="*/ 12855 h 16283"/>
                  <a:gd name="connsiteX300" fmla="*/ 123158 w 348329"/>
                  <a:gd name="connsiteY300" fmla="*/ 12855 h 16283"/>
                  <a:gd name="connsiteX301" fmla="*/ 125063 w 348329"/>
                  <a:gd name="connsiteY301" fmla="*/ 10949 h 16283"/>
                  <a:gd name="connsiteX302" fmla="*/ 126778 w 348329"/>
                  <a:gd name="connsiteY302" fmla="*/ 11807 h 16283"/>
                  <a:gd name="connsiteX303" fmla="*/ 124682 w 348329"/>
                  <a:gd name="connsiteY303" fmla="*/ 12283 h 16283"/>
                  <a:gd name="connsiteX304" fmla="*/ 124016 w 348329"/>
                  <a:gd name="connsiteY304" fmla="*/ 13236 h 16283"/>
                  <a:gd name="connsiteX305" fmla="*/ 127921 w 348329"/>
                  <a:gd name="connsiteY305" fmla="*/ 13236 h 16283"/>
                  <a:gd name="connsiteX306" fmla="*/ 127063 w 348329"/>
                  <a:gd name="connsiteY306" fmla="*/ 13236 h 16283"/>
                  <a:gd name="connsiteX307" fmla="*/ 130397 w 348329"/>
                  <a:gd name="connsiteY307" fmla="*/ 11807 h 16283"/>
                  <a:gd name="connsiteX308" fmla="*/ 130397 w 348329"/>
                  <a:gd name="connsiteY308" fmla="*/ 12855 h 16283"/>
                  <a:gd name="connsiteX309" fmla="*/ 132588 w 348329"/>
                  <a:gd name="connsiteY309" fmla="*/ 12188 h 16283"/>
                  <a:gd name="connsiteX310" fmla="*/ 130969 w 348329"/>
                  <a:gd name="connsiteY310" fmla="*/ 14283 h 16283"/>
                  <a:gd name="connsiteX311" fmla="*/ 134207 w 348329"/>
                  <a:gd name="connsiteY311" fmla="*/ 13331 h 16283"/>
                  <a:gd name="connsiteX312" fmla="*/ 135446 w 348329"/>
                  <a:gd name="connsiteY312" fmla="*/ 14664 h 16283"/>
                  <a:gd name="connsiteX313" fmla="*/ 142208 w 348329"/>
                  <a:gd name="connsiteY313" fmla="*/ 13712 h 16283"/>
                  <a:gd name="connsiteX314" fmla="*/ 143066 w 348329"/>
                  <a:gd name="connsiteY314" fmla="*/ 13712 h 16283"/>
                  <a:gd name="connsiteX315" fmla="*/ 150019 w 348329"/>
                  <a:gd name="connsiteY315" fmla="*/ 13712 h 16283"/>
                  <a:gd name="connsiteX316" fmla="*/ 151448 w 348329"/>
                  <a:gd name="connsiteY316" fmla="*/ 15140 h 16283"/>
                  <a:gd name="connsiteX317" fmla="*/ 152876 w 348329"/>
                  <a:gd name="connsiteY317" fmla="*/ 12759 h 16283"/>
                  <a:gd name="connsiteX318" fmla="*/ 154686 w 348329"/>
                  <a:gd name="connsiteY318" fmla="*/ 14474 h 16283"/>
                  <a:gd name="connsiteX319" fmla="*/ 160306 w 348329"/>
                  <a:gd name="connsiteY319" fmla="*/ 13331 h 16283"/>
                  <a:gd name="connsiteX320" fmla="*/ 155448 w 348329"/>
                  <a:gd name="connsiteY320" fmla="*/ 13426 h 16283"/>
                  <a:gd name="connsiteX321" fmla="*/ 181070 w 348329"/>
                  <a:gd name="connsiteY321" fmla="*/ 12759 h 16283"/>
                  <a:gd name="connsiteX322" fmla="*/ 179261 w 348329"/>
                  <a:gd name="connsiteY322" fmla="*/ 12759 h 16283"/>
                  <a:gd name="connsiteX323" fmla="*/ 181070 w 348329"/>
                  <a:gd name="connsiteY323" fmla="*/ 12759 h 16283"/>
                  <a:gd name="connsiteX324" fmla="*/ 220028 w 348329"/>
                  <a:gd name="connsiteY324" fmla="*/ 10283 h 16283"/>
                  <a:gd name="connsiteX325" fmla="*/ 218504 w 348329"/>
                  <a:gd name="connsiteY325" fmla="*/ 10283 h 16283"/>
                  <a:gd name="connsiteX326" fmla="*/ 220028 w 348329"/>
                  <a:gd name="connsiteY326" fmla="*/ 10283 h 16283"/>
                  <a:gd name="connsiteX327" fmla="*/ 328613 w 348329"/>
                  <a:gd name="connsiteY327" fmla="*/ 3139 h 16283"/>
                  <a:gd name="connsiteX328" fmla="*/ 328613 w 348329"/>
                  <a:gd name="connsiteY328" fmla="*/ 3139 h 16283"/>
                  <a:gd name="connsiteX329" fmla="*/ 328613 w 348329"/>
                  <a:gd name="connsiteY329" fmla="*/ 3139 h 16283"/>
                  <a:gd name="connsiteX330" fmla="*/ 330899 w 348329"/>
                  <a:gd name="connsiteY330" fmla="*/ 3615 h 16283"/>
                  <a:gd name="connsiteX331" fmla="*/ 330899 w 348329"/>
                  <a:gd name="connsiteY331" fmla="*/ 3139 h 16283"/>
                  <a:gd name="connsiteX332" fmla="*/ 329660 w 348329"/>
                  <a:gd name="connsiteY332" fmla="*/ 3139 h 16283"/>
                  <a:gd name="connsiteX333" fmla="*/ 330899 w 348329"/>
                  <a:gd name="connsiteY333" fmla="*/ 3615 h 16283"/>
                  <a:gd name="connsiteX334" fmla="*/ 83915 w 348329"/>
                  <a:gd name="connsiteY334" fmla="*/ 3615 h 16283"/>
                  <a:gd name="connsiteX335" fmla="*/ 83915 w 348329"/>
                  <a:gd name="connsiteY335" fmla="*/ 3615 h 16283"/>
                  <a:gd name="connsiteX336" fmla="*/ 83915 w 348329"/>
                  <a:gd name="connsiteY336" fmla="*/ 3996 h 16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348329" h="16283">
                    <a:moveTo>
                      <a:pt x="155448" y="13426"/>
                    </a:moveTo>
                    <a:lnTo>
                      <a:pt x="157163" y="14283"/>
                    </a:lnTo>
                    <a:cubicBezTo>
                      <a:pt x="155162" y="15617"/>
                      <a:pt x="153638" y="15140"/>
                      <a:pt x="155258" y="16283"/>
                    </a:cubicBezTo>
                    <a:cubicBezTo>
                      <a:pt x="155258" y="13426"/>
                      <a:pt x="161925" y="16283"/>
                      <a:pt x="162116" y="13140"/>
                    </a:cubicBezTo>
                    <a:lnTo>
                      <a:pt x="163259" y="13712"/>
                    </a:lnTo>
                    <a:lnTo>
                      <a:pt x="162592" y="13712"/>
                    </a:lnTo>
                    <a:cubicBezTo>
                      <a:pt x="164783" y="15045"/>
                      <a:pt x="164211" y="11616"/>
                      <a:pt x="167069" y="11997"/>
                    </a:cubicBezTo>
                    <a:cubicBezTo>
                      <a:pt x="168021" y="11997"/>
                      <a:pt x="168688" y="12664"/>
                      <a:pt x="168021" y="12950"/>
                    </a:cubicBezTo>
                    <a:lnTo>
                      <a:pt x="170212" y="12283"/>
                    </a:lnTo>
                    <a:cubicBezTo>
                      <a:pt x="170879" y="12283"/>
                      <a:pt x="170212" y="12855"/>
                      <a:pt x="170212" y="12759"/>
                    </a:cubicBezTo>
                    <a:lnTo>
                      <a:pt x="173546" y="12759"/>
                    </a:lnTo>
                    <a:lnTo>
                      <a:pt x="173546" y="12759"/>
                    </a:lnTo>
                    <a:cubicBezTo>
                      <a:pt x="174184" y="12169"/>
                      <a:pt x="174879" y="11654"/>
                      <a:pt x="175641" y="11235"/>
                    </a:cubicBezTo>
                    <a:cubicBezTo>
                      <a:pt x="176498" y="11712"/>
                      <a:pt x="175165" y="11235"/>
                      <a:pt x="175641" y="11902"/>
                    </a:cubicBezTo>
                    <a:lnTo>
                      <a:pt x="177451" y="11235"/>
                    </a:lnTo>
                    <a:cubicBezTo>
                      <a:pt x="178213" y="11997"/>
                      <a:pt x="176689" y="12664"/>
                      <a:pt x="175355" y="12569"/>
                    </a:cubicBezTo>
                    <a:cubicBezTo>
                      <a:pt x="177165" y="15522"/>
                      <a:pt x="176975" y="11902"/>
                      <a:pt x="180689" y="13521"/>
                    </a:cubicBezTo>
                    <a:lnTo>
                      <a:pt x="178879" y="13521"/>
                    </a:lnTo>
                    <a:cubicBezTo>
                      <a:pt x="180023" y="15140"/>
                      <a:pt x="181451" y="14569"/>
                      <a:pt x="183356" y="15617"/>
                    </a:cubicBezTo>
                    <a:cubicBezTo>
                      <a:pt x="183356" y="15045"/>
                      <a:pt x="179451" y="13045"/>
                      <a:pt x="181451" y="12283"/>
                    </a:cubicBezTo>
                    <a:cubicBezTo>
                      <a:pt x="182185" y="12712"/>
                      <a:pt x="183099" y="12712"/>
                      <a:pt x="183833" y="12283"/>
                    </a:cubicBezTo>
                    <a:cubicBezTo>
                      <a:pt x="183833" y="13236"/>
                      <a:pt x="184880" y="13045"/>
                      <a:pt x="186214" y="12950"/>
                    </a:cubicBezTo>
                    <a:lnTo>
                      <a:pt x="186214" y="14283"/>
                    </a:lnTo>
                    <a:cubicBezTo>
                      <a:pt x="187738" y="14283"/>
                      <a:pt x="187547" y="13236"/>
                      <a:pt x="188404" y="12664"/>
                    </a:cubicBezTo>
                    <a:cubicBezTo>
                      <a:pt x="189548" y="12693"/>
                      <a:pt x="190510" y="13531"/>
                      <a:pt x="190691" y="14664"/>
                    </a:cubicBezTo>
                    <a:cubicBezTo>
                      <a:pt x="193262" y="14664"/>
                      <a:pt x="188976" y="13045"/>
                      <a:pt x="192024" y="12759"/>
                    </a:cubicBezTo>
                    <a:cubicBezTo>
                      <a:pt x="194129" y="13102"/>
                      <a:pt x="196282" y="12807"/>
                      <a:pt x="198215" y="11902"/>
                    </a:cubicBezTo>
                    <a:cubicBezTo>
                      <a:pt x="199644" y="12378"/>
                      <a:pt x="198215" y="12759"/>
                      <a:pt x="198215" y="13140"/>
                    </a:cubicBezTo>
                    <a:lnTo>
                      <a:pt x="199454" y="11997"/>
                    </a:lnTo>
                    <a:cubicBezTo>
                      <a:pt x="199454" y="11997"/>
                      <a:pt x="199454" y="11997"/>
                      <a:pt x="199454" y="12569"/>
                    </a:cubicBezTo>
                    <a:cubicBezTo>
                      <a:pt x="199454" y="13140"/>
                      <a:pt x="199454" y="11235"/>
                      <a:pt x="201359" y="10854"/>
                    </a:cubicBezTo>
                    <a:cubicBezTo>
                      <a:pt x="203263" y="10473"/>
                      <a:pt x="204883" y="13045"/>
                      <a:pt x="207074" y="10854"/>
                    </a:cubicBezTo>
                    <a:cubicBezTo>
                      <a:pt x="207645" y="10854"/>
                      <a:pt x="207074" y="11712"/>
                      <a:pt x="207074" y="12188"/>
                    </a:cubicBezTo>
                    <a:cubicBezTo>
                      <a:pt x="208855" y="11673"/>
                      <a:pt x="210560" y="10902"/>
                      <a:pt x="212122" y="9902"/>
                    </a:cubicBezTo>
                    <a:lnTo>
                      <a:pt x="214122" y="10759"/>
                    </a:lnTo>
                    <a:cubicBezTo>
                      <a:pt x="212598" y="9806"/>
                      <a:pt x="214598" y="8568"/>
                      <a:pt x="216313" y="7521"/>
                    </a:cubicBezTo>
                    <a:lnTo>
                      <a:pt x="214979" y="6473"/>
                    </a:lnTo>
                    <a:lnTo>
                      <a:pt x="217742" y="5711"/>
                    </a:lnTo>
                    <a:cubicBezTo>
                      <a:pt x="217742" y="5711"/>
                      <a:pt x="217742" y="6378"/>
                      <a:pt x="217742" y="6949"/>
                    </a:cubicBezTo>
                    <a:lnTo>
                      <a:pt x="218218" y="6949"/>
                    </a:lnTo>
                    <a:cubicBezTo>
                      <a:pt x="219170" y="7425"/>
                      <a:pt x="218218" y="8187"/>
                      <a:pt x="218218" y="8949"/>
                    </a:cubicBezTo>
                    <a:lnTo>
                      <a:pt x="217265" y="8092"/>
                    </a:lnTo>
                    <a:cubicBezTo>
                      <a:pt x="216599" y="8949"/>
                      <a:pt x="215932" y="9902"/>
                      <a:pt x="216122" y="10664"/>
                    </a:cubicBezTo>
                    <a:cubicBezTo>
                      <a:pt x="216408" y="10597"/>
                      <a:pt x="216694" y="10597"/>
                      <a:pt x="216979" y="10664"/>
                    </a:cubicBezTo>
                    <a:cubicBezTo>
                      <a:pt x="216979" y="10664"/>
                      <a:pt x="216979" y="11140"/>
                      <a:pt x="216979" y="11235"/>
                    </a:cubicBezTo>
                    <a:cubicBezTo>
                      <a:pt x="216979" y="11330"/>
                      <a:pt x="216979" y="11235"/>
                      <a:pt x="217837" y="10759"/>
                    </a:cubicBezTo>
                    <a:lnTo>
                      <a:pt x="218408" y="12283"/>
                    </a:lnTo>
                    <a:lnTo>
                      <a:pt x="218408" y="11616"/>
                    </a:lnTo>
                    <a:lnTo>
                      <a:pt x="221933" y="12569"/>
                    </a:lnTo>
                    <a:cubicBezTo>
                      <a:pt x="224542" y="10492"/>
                      <a:pt x="227562" y="8997"/>
                      <a:pt x="230791" y="8187"/>
                    </a:cubicBezTo>
                    <a:cubicBezTo>
                      <a:pt x="229838" y="9330"/>
                      <a:pt x="230791" y="9997"/>
                      <a:pt x="230791" y="11330"/>
                    </a:cubicBezTo>
                    <a:cubicBezTo>
                      <a:pt x="229743" y="9902"/>
                      <a:pt x="227648" y="11902"/>
                      <a:pt x="225552" y="11330"/>
                    </a:cubicBezTo>
                    <a:cubicBezTo>
                      <a:pt x="226695" y="11330"/>
                      <a:pt x="226409" y="12093"/>
                      <a:pt x="226124" y="12378"/>
                    </a:cubicBezTo>
                    <a:lnTo>
                      <a:pt x="229934" y="11045"/>
                    </a:lnTo>
                    <a:cubicBezTo>
                      <a:pt x="229934" y="12188"/>
                      <a:pt x="230696" y="11902"/>
                      <a:pt x="231648" y="12378"/>
                    </a:cubicBezTo>
                    <a:cubicBezTo>
                      <a:pt x="230981" y="10188"/>
                      <a:pt x="234506" y="10949"/>
                      <a:pt x="236029" y="10283"/>
                    </a:cubicBezTo>
                    <a:cubicBezTo>
                      <a:pt x="236029" y="10949"/>
                      <a:pt x="236029" y="11712"/>
                      <a:pt x="233839" y="11521"/>
                    </a:cubicBezTo>
                    <a:cubicBezTo>
                      <a:pt x="235934" y="13140"/>
                      <a:pt x="236506" y="9045"/>
                      <a:pt x="238506" y="10378"/>
                    </a:cubicBezTo>
                    <a:cubicBezTo>
                      <a:pt x="238506" y="10378"/>
                      <a:pt x="237839" y="10378"/>
                      <a:pt x="237649" y="10378"/>
                    </a:cubicBezTo>
                    <a:cubicBezTo>
                      <a:pt x="237458" y="10378"/>
                      <a:pt x="241363" y="10378"/>
                      <a:pt x="240697" y="10854"/>
                    </a:cubicBezTo>
                    <a:lnTo>
                      <a:pt x="240697" y="10854"/>
                    </a:lnTo>
                    <a:cubicBezTo>
                      <a:pt x="243745" y="10854"/>
                      <a:pt x="250222" y="10854"/>
                      <a:pt x="250222" y="9140"/>
                    </a:cubicBezTo>
                    <a:cubicBezTo>
                      <a:pt x="250222" y="9140"/>
                      <a:pt x="250222" y="11235"/>
                      <a:pt x="249650" y="11616"/>
                    </a:cubicBezTo>
                    <a:lnTo>
                      <a:pt x="254984" y="5520"/>
                    </a:lnTo>
                    <a:cubicBezTo>
                      <a:pt x="254984" y="7139"/>
                      <a:pt x="256318" y="10854"/>
                      <a:pt x="253841" y="11712"/>
                    </a:cubicBezTo>
                    <a:cubicBezTo>
                      <a:pt x="254851" y="12093"/>
                      <a:pt x="255975" y="12093"/>
                      <a:pt x="256985" y="11712"/>
                    </a:cubicBezTo>
                    <a:cubicBezTo>
                      <a:pt x="256508" y="11712"/>
                      <a:pt x="255746" y="9425"/>
                      <a:pt x="256413" y="9330"/>
                    </a:cubicBezTo>
                    <a:cubicBezTo>
                      <a:pt x="258223" y="11045"/>
                      <a:pt x="257651" y="10283"/>
                      <a:pt x="259937" y="11712"/>
                    </a:cubicBezTo>
                    <a:cubicBezTo>
                      <a:pt x="259175" y="11712"/>
                      <a:pt x="259937" y="8949"/>
                      <a:pt x="261175" y="9045"/>
                    </a:cubicBezTo>
                    <a:cubicBezTo>
                      <a:pt x="262414" y="9140"/>
                      <a:pt x="261175" y="11426"/>
                      <a:pt x="261175" y="11712"/>
                    </a:cubicBezTo>
                    <a:lnTo>
                      <a:pt x="264033" y="9330"/>
                    </a:lnTo>
                    <a:cubicBezTo>
                      <a:pt x="263366" y="9330"/>
                      <a:pt x="264033" y="11330"/>
                      <a:pt x="264605" y="11997"/>
                    </a:cubicBezTo>
                    <a:cubicBezTo>
                      <a:pt x="265176" y="12664"/>
                      <a:pt x="267081" y="11997"/>
                      <a:pt x="267843" y="11997"/>
                    </a:cubicBezTo>
                    <a:lnTo>
                      <a:pt x="266605" y="11426"/>
                    </a:lnTo>
                    <a:cubicBezTo>
                      <a:pt x="269843" y="11426"/>
                      <a:pt x="269843" y="8092"/>
                      <a:pt x="273082" y="8187"/>
                    </a:cubicBezTo>
                    <a:cubicBezTo>
                      <a:pt x="273082" y="8664"/>
                      <a:pt x="272129" y="11235"/>
                      <a:pt x="273749" y="11521"/>
                    </a:cubicBezTo>
                    <a:cubicBezTo>
                      <a:pt x="274511" y="10283"/>
                      <a:pt x="277082" y="5615"/>
                      <a:pt x="279940" y="4663"/>
                    </a:cubicBezTo>
                    <a:lnTo>
                      <a:pt x="280511" y="5425"/>
                    </a:lnTo>
                    <a:lnTo>
                      <a:pt x="282702" y="4568"/>
                    </a:lnTo>
                    <a:cubicBezTo>
                      <a:pt x="280578" y="7282"/>
                      <a:pt x="278111" y="9711"/>
                      <a:pt x="275368" y="11807"/>
                    </a:cubicBezTo>
                    <a:cubicBezTo>
                      <a:pt x="276606" y="12378"/>
                      <a:pt x="275368" y="12664"/>
                      <a:pt x="277559" y="12569"/>
                    </a:cubicBezTo>
                    <a:cubicBezTo>
                      <a:pt x="279749" y="12473"/>
                      <a:pt x="276606" y="13616"/>
                      <a:pt x="276035" y="13616"/>
                    </a:cubicBezTo>
                    <a:lnTo>
                      <a:pt x="280321" y="14093"/>
                    </a:lnTo>
                    <a:cubicBezTo>
                      <a:pt x="280321" y="12664"/>
                      <a:pt x="283559" y="12664"/>
                      <a:pt x="283369" y="11426"/>
                    </a:cubicBezTo>
                    <a:lnTo>
                      <a:pt x="278797" y="12950"/>
                    </a:lnTo>
                    <a:cubicBezTo>
                      <a:pt x="278797" y="11521"/>
                      <a:pt x="281464" y="8854"/>
                      <a:pt x="284417" y="9140"/>
                    </a:cubicBezTo>
                    <a:cubicBezTo>
                      <a:pt x="285179" y="9711"/>
                      <a:pt x="283845" y="11712"/>
                      <a:pt x="284417" y="12188"/>
                    </a:cubicBezTo>
                    <a:cubicBezTo>
                      <a:pt x="285340" y="11578"/>
                      <a:pt x="286464" y="11340"/>
                      <a:pt x="287560" y="11521"/>
                    </a:cubicBezTo>
                    <a:lnTo>
                      <a:pt x="286321" y="12283"/>
                    </a:lnTo>
                    <a:cubicBezTo>
                      <a:pt x="287941" y="12855"/>
                      <a:pt x="288988" y="10378"/>
                      <a:pt x="291084" y="11807"/>
                    </a:cubicBezTo>
                    <a:cubicBezTo>
                      <a:pt x="291751" y="11807"/>
                      <a:pt x="293084" y="13616"/>
                      <a:pt x="293275" y="12759"/>
                    </a:cubicBezTo>
                    <a:cubicBezTo>
                      <a:pt x="292122" y="10283"/>
                      <a:pt x="291884" y="7482"/>
                      <a:pt x="292608" y="4854"/>
                    </a:cubicBezTo>
                    <a:cubicBezTo>
                      <a:pt x="294180" y="5482"/>
                      <a:pt x="295685" y="6282"/>
                      <a:pt x="297085" y="7235"/>
                    </a:cubicBezTo>
                    <a:cubicBezTo>
                      <a:pt x="298228" y="8473"/>
                      <a:pt x="295370" y="10283"/>
                      <a:pt x="296323" y="11426"/>
                    </a:cubicBezTo>
                    <a:cubicBezTo>
                      <a:pt x="296513" y="10978"/>
                      <a:pt x="296847" y="10607"/>
                      <a:pt x="297275" y="10378"/>
                    </a:cubicBezTo>
                    <a:cubicBezTo>
                      <a:pt x="298037" y="10378"/>
                      <a:pt x="297275" y="11616"/>
                      <a:pt x="298609" y="11426"/>
                    </a:cubicBezTo>
                    <a:cubicBezTo>
                      <a:pt x="299942" y="11235"/>
                      <a:pt x="301847" y="11426"/>
                      <a:pt x="299371" y="10188"/>
                    </a:cubicBezTo>
                    <a:cubicBezTo>
                      <a:pt x="300895" y="9711"/>
                      <a:pt x="300990" y="10188"/>
                      <a:pt x="302800" y="10188"/>
                    </a:cubicBezTo>
                    <a:cubicBezTo>
                      <a:pt x="302228" y="9235"/>
                      <a:pt x="304419" y="7044"/>
                      <a:pt x="306038" y="6568"/>
                    </a:cubicBezTo>
                    <a:cubicBezTo>
                      <a:pt x="305895" y="6939"/>
                      <a:pt x="305895" y="7339"/>
                      <a:pt x="306038" y="7711"/>
                    </a:cubicBezTo>
                    <a:cubicBezTo>
                      <a:pt x="309277" y="7711"/>
                      <a:pt x="310991" y="8473"/>
                      <a:pt x="313944" y="8473"/>
                    </a:cubicBezTo>
                    <a:cubicBezTo>
                      <a:pt x="313944" y="8473"/>
                      <a:pt x="315659" y="9235"/>
                      <a:pt x="314992" y="9902"/>
                    </a:cubicBezTo>
                    <a:cubicBezTo>
                      <a:pt x="315487" y="9445"/>
                      <a:pt x="316125" y="9178"/>
                      <a:pt x="316802" y="9140"/>
                    </a:cubicBezTo>
                    <a:cubicBezTo>
                      <a:pt x="318516" y="10378"/>
                      <a:pt x="314706" y="9140"/>
                      <a:pt x="316040" y="10759"/>
                    </a:cubicBezTo>
                    <a:cubicBezTo>
                      <a:pt x="316040" y="9997"/>
                      <a:pt x="318421" y="9616"/>
                      <a:pt x="319754" y="9140"/>
                    </a:cubicBezTo>
                    <a:cubicBezTo>
                      <a:pt x="319754" y="7806"/>
                      <a:pt x="316706" y="9140"/>
                      <a:pt x="315468" y="9140"/>
                    </a:cubicBezTo>
                    <a:cubicBezTo>
                      <a:pt x="315468" y="7330"/>
                      <a:pt x="317659" y="5425"/>
                      <a:pt x="320802" y="4568"/>
                    </a:cubicBezTo>
                    <a:cubicBezTo>
                      <a:pt x="323945" y="3711"/>
                      <a:pt x="321850" y="5711"/>
                      <a:pt x="322326" y="5520"/>
                    </a:cubicBezTo>
                    <a:cubicBezTo>
                      <a:pt x="326993" y="5520"/>
                      <a:pt x="326231" y="2377"/>
                      <a:pt x="330137" y="3615"/>
                    </a:cubicBezTo>
                    <a:cubicBezTo>
                      <a:pt x="331661" y="4758"/>
                      <a:pt x="330137" y="5901"/>
                      <a:pt x="330137" y="6758"/>
                    </a:cubicBezTo>
                    <a:cubicBezTo>
                      <a:pt x="328136" y="7235"/>
                      <a:pt x="327088" y="5997"/>
                      <a:pt x="325660" y="6092"/>
                    </a:cubicBezTo>
                    <a:lnTo>
                      <a:pt x="327374" y="6663"/>
                    </a:lnTo>
                    <a:cubicBezTo>
                      <a:pt x="326489" y="7035"/>
                      <a:pt x="325498" y="7035"/>
                      <a:pt x="324612" y="6663"/>
                    </a:cubicBezTo>
                    <a:cubicBezTo>
                      <a:pt x="325946" y="7711"/>
                      <a:pt x="332518" y="6663"/>
                      <a:pt x="336042" y="7806"/>
                    </a:cubicBezTo>
                    <a:cubicBezTo>
                      <a:pt x="336709" y="7806"/>
                      <a:pt x="337757" y="7044"/>
                      <a:pt x="337280" y="6568"/>
                    </a:cubicBezTo>
                    <a:lnTo>
                      <a:pt x="336137" y="6568"/>
                    </a:lnTo>
                    <a:cubicBezTo>
                      <a:pt x="335090" y="5615"/>
                      <a:pt x="338328" y="5235"/>
                      <a:pt x="336804" y="4854"/>
                    </a:cubicBezTo>
                    <a:cubicBezTo>
                      <a:pt x="338414" y="3825"/>
                      <a:pt x="340347" y="3415"/>
                      <a:pt x="342233" y="3711"/>
                    </a:cubicBezTo>
                    <a:lnTo>
                      <a:pt x="342233" y="5044"/>
                    </a:lnTo>
                    <a:cubicBezTo>
                      <a:pt x="342233" y="5044"/>
                      <a:pt x="340805" y="4187"/>
                      <a:pt x="340233" y="5044"/>
                    </a:cubicBezTo>
                    <a:cubicBezTo>
                      <a:pt x="341090" y="4377"/>
                      <a:pt x="343471" y="6758"/>
                      <a:pt x="344519" y="5044"/>
                    </a:cubicBezTo>
                    <a:lnTo>
                      <a:pt x="342995" y="4187"/>
                    </a:lnTo>
                    <a:cubicBezTo>
                      <a:pt x="344519" y="3520"/>
                      <a:pt x="346424" y="2091"/>
                      <a:pt x="348329" y="2568"/>
                    </a:cubicBezTo>
                    <a:cubicBezTo>
                      <a:pt x="347472" y="1234"/>
                      <a:pt x="348329" y="2568"/>
                      <a:pt x="346520" y="1139"/>
                    </a:cubicBezTo>
                    <a:cubicBezTo>
                      <a:pt x="347663" y="3044"/>
                      <a:pt x="341662" y="1139"/>
                      <a:pt x="343567" y="3044"/>
                    </a:cubicBezTo>
                    <a:cubicBezTo>
                      <a:pt x="342138" y="1329"/>
                      <a:pt x="341186" y="2282"/>
                      <a:pt x="339376" y="853"/>
                    </a:cubicBezTo>
                    <a:cubicBezTo>
                      <a:pt x="339376" y="853"/>
                      <a:pt x="339947" y="1615"/>
                      <a:pt x="338423" y="1424"/>
                    </a:cubicBezTo>
                    <a:lnTo>
                      <a:pt x="338423" y="1424"/>
                    </a:lnTo>
                    <a:lnTo>
                      <a:pt x="338423" y="1424"/>
                    </a:lnTo>
                    <a:cubicBezTo>
                      <a:pt x="338747" y="1596"/>
                      <a:pt x="339033" y="1825"/>
                      <a:pt x="339281" y="2091"/>
                    </a:cubicBezTo>
                    <a:cubicBezTo>
                      <a:pt x="338423" y="3139"/>
                      <a:pt x="335947" y="3044"/>
                      <a:pt x="335090" y="3615"/>
                    </a:cubicBezTo>
                    <a:cubicBezTo>
                      <a:pt x="334232" y="4187"/>
                      <a:pt x="335090" y="3139"/>
                      <a:pt x="335090" y="2663"/>
                    </a:cubicBezTo>
                    <a:lnTo>
                      <a:pt x="333756" y="3425"/>
                    </a:lnTo>
                    <a:cubicBezTo>
                      <a:pt x="333756" y="2472"/>
                      <a:pt x="331280" y="1805"/>
                      <a:pt x="333756" y="1234"/>
                    </a:cubicBezTo>
                    <a:lnTo>
                      <a:pt x="331756" y="1234"/>
                    </a:lnTo>
                    <a:cubicBezTo>
                      <a:pt x="330527" y="767"/>
                      <a:pt x="329175" y="767"/>
                      <a:pt x="327946" y="1234"/>
                    </a:cubicBezTo>
                    <a:cubicBezTo>
                      <a:pt x="326993" y="1234"/>
                      <a:pt x="325565" y="2282"/>
                      <a:pt x="326422" y="1234"/>
                    </a:cubicBezTo>
                    <a:lnTo>
                      <a:pt x="323279" y="1901"/>
                    </a:lnTo>
                    <a:lnTo>
                      <a:pt x="323279" y="1901"/>
                    </a:lnTo>
                    <a:cubicBezTo>
                      <a:pt x="320135" y="1901"/>
                      <a:pt x="316897" y="3520"/>
                      <a:pt x="313277" y="1901"/>
                    </a:cubicBezTo>
                    <a:cubicBezTo>
                      <a:pt x="312020" y="2158"/>
                      <a:pt x="310725" y="2158"/>
                      <a:pt x="309467" y="1901"/>
                    </a:cubicBezTo>
                    <a:lnTo>
                      <a:pt x="309467" y="1139"/>
                    </a:lnTo>
                    <a:cubicBezTo>
                      <a:pt x="308134" y="1139"/>
                      <a:pt x="305467" y="281"/>
                      <a:pt x="304895" y="1139"/>
                    </a:cubicBezTo>
                    <a:cubicBezTo>
                      <a:pt x="303467" y="-1052"/>
                      <a:pt x="298418" y="663"/>
                      <a:pt x="296037" y="281"/>
                    </a:cubicBezTo>
                    <a:lnTo>
                      <a:pt x="296037" y="1329"/>
                    </a:lnTo>
                    <a:cubicBezTo>
                      <a:pt x="294304" y="1339"/>
                      <a:pt x="292570" y="1567"/>
                      <a:pt x="290894" y="1996"/>
                    </a:cubicBezTo>
                    <a:lnTo>
                      <a:pt x="290894" y="2948"/>
                    </a:lnTo>
                    <a:cubicBezTo>
                      <a:pt x="289179" y="3711"/>
                      <a:pt x="286417" y="2282"/>
                      <a:pt x="283655" y="2377"/>
                    </a:cubicBezTo>
                    <a:cubicBezTo>
                      <a:pt x="283655" y="2377"/>
                      <a:pt x="284607" y="2377"/>
                      <a:pt x="285083" y="2377"/>
                    </a:cubicBezTo>
                    <a:cubicBezTo>
                      <a:pt x="281750" y="186"/>
                      <a:pt x="278130" y="3901"/>
                      <a:pt x="275558" y="2377"/>
                    </a:cubicBezTo>
                    <a:cubicBezTo>
                      <a:pt x="274977" y="2615"/>
                      <a:pt x="274330" y="2615"/>
                      <a:pt x="273749" y="2377"/>
                    </a:cubicBezTo>
                    <a:lnTo>
                      <a:pt x="273749" y="2377"/>
                    </a:lnTo>
                    <a:lnTo>
                      <a:pt x="272701" y="1901"/>
                    </a:lnTo>
                    <a:lnTo>
                      <a:pt x="273558" y="2377"/>
                    </a:lnTo>
                    <a:cubicBezTo>
                      <a:pt x="272796" y="2263"/>
                      <a:pt x="272034" y="2263"/>
                      <a:pt x="271272" y="2377"/>
                    </a:cubicBezTo>
                    <a:lnTo>
                      <a:pt x="271272" y="1329"/>
                    </a:lnTo>
                    <a:lnTo>
                      <a:pt x="271272" y="1329"/>
                    </a:lnTo>
                    <a:cubicBezTo>
                      <a:pt x="270415" y="1329"/>
                      <a:pt x="270605" y="1805"/>
                      <a:pt x="271272" y="2663"/>
                    </a:cubicBezTo>
                    <a:cubicBezTo>
                      <a:pt x="270843" y="2739"/>
                      <a:pt x="270443" y="2939"/>
                      <a:pt x="270129" y="3234"/>
                    </a:cubicBezTo>
                    <a:cubicBezTo>
                      <a:pt x="269462" y="1615"/>
                      <a:pt x="267938" y="3806"/>
                      <a:pt x="266986" y="1996"/>
                    </a:cubicBezTo>
                    <a:cubicBezTo>
                      <a:pt x="266414" y="2853"/>
                      <a:pt x="262700" y="2663"/>
                      <a:pt x="262223" y="4472"/>
                    </a:cubicBezTo>
                    <a:cubicBezTo>
                      <a:pt x="262223" y="4472"/>
                      <a:pt x="262223" y="4472"/>
                      <a:pt x="262223" y="4472"/>
                    </a:cubicBezTo>
                    <a:cubicBezTo>
                      <a:pt x="261337" y="4139"/>
                      <a:pt x="260347" y="4139"/>
                      <a:pt x="259461" y="4472"/>
                    </a:cubicBezTo>
                    <a:lnTo>
                      <a:pt x="259461" y="3234"/>
                    </a:lnTo>
                    <a:lnTo>
                      <a:pt x="257366" y="4949"/>
                    </a:lnTo>
                    <a:cubicBezTo>
                      <a:pt x="256127" y="4187"/>
                      <a:pt x="255651" y="3711"/>
                      <a:pt x="256889" y="2663"/>
                    </a:cubicBezTo>
                    <a:cubicBezTo>
                      <a:pt x="253841" y="4282"/>
                      <a:pt x="254413" y="3330"/>
                      <a:pt x="251841" y="4854"/>
                    </a:cubicBezTo>
                    <a:lnTo>
                      <a:pt x="251841" y="3996"/>
                    </a:lnTo>
                    <a:cubicBezTo>
                      <a:pt x="250888" y="3996"/>
                      <a:pt x="249460" y="5139"/>
                      <a:pt x="248888" y="4472"/>
                    </a:cubicBezTo>
                    <a:cubicBezTo>
                      <a:pt x="246793" y="2853"/>
                      <a:pt x="238696" y="4472"/>
                      <a:pt x="233458" y="2758"/>
                    </a:cubicBezTo>
                    <a:cubicBezTo>
                      <a:pt x="234506" y="5235"/>
                      <a:pt x="231077" y="1615"/>
                      <a:pt x="230791" y="3520"/>
                    </a:cubicBezTo>
                    <a:cubicBezTo>
                      <a:pt x="230791" y="2948"/>
                      <a:pt x="229838" y="2663"/>
                      <a:pt x="230791" y="2091"/>
                    </a:cubicBezTo>
                    <a:cubicBezTo>
                      <a:pt x="228124" y="2663"/>
                      <a:pt x="226790" y="1139"/>
                      <a:pt x="224981" y="2758"/>
                    </a:cubicBezTo>
                    <a:cubicBezTo>
                      <a:pt x="224981" y="2187"/>
                      <a:pt x="225552" y="1901"/>
                      <a:pt x="224981" y="1615"/>
                    </a:cubicBezTo>
                    <a:cubicBezTo>
                      <a:pt x="224409" y="1329"/>
                      <a:pt x="224123" y="2091"/>
                      <a:pt x="223838" y="1615"/>
                    </a:cubicBezTo>
                    <a:cubicBezTo>
                      <a:pt x="223552" y="1139"/>
                      <a:pt x="223838" y="1139"/>
                      <a:pt x="224695" y="948"/>
                    </a:cubicBezTo>
                    <a:cubicBezTo>
                      <a:pt x="221933" y="948"/>
                      <a:pt x="221647" y="2853"/>
                      <a:pt x="221456" y="4472"/>
                    </a:cubicBezTo>
                    <a:cubicBezTo>
                      <a:pt x="220028" y="3711"/>
                      <a:pt x="219361" y="3806"/>
                      <a:pt x="218313" y="4949"/>
                    </a:cubicBezTo>
                    <a:cubicBezTo>
                      <a:pt x="217837" y="4377"/>
                      <a:pt x="217075" y="3806"/>
                      <a:pt x="218313" y="3615"/>
                    </a:cubicBezTo>
                    <a:cubicBezTo>
                      <a:pt x="217361" y="3615"/>
                      <a:pt x="212408" y="2758"/>
                      <a:pt x="212312" y="4187"/>
                    </a:cubicBezTo>
                    <a:cubicBezTo>
                      <a:pt x="212312" y="4187"/>
                      <a:pt x="210979" y="4187"/>
                      <a:pt x="210788" y="4187"/>
                    </a:cubicBezTo>
                    <a:cubicBezTo>
                      <a:pt x="209293" y="4091"/>
                      <a:pt x="207807" y="4091"/>
                      <a:pt x="206312" y="4187"/>
                    </a:cubicBezTo>
                    <a:lnTo>
                      <a:pt x="206883" y="4187"/>
                    </a:lnTo>
                    <a:cubicBezTo>
                      <a:pt x="206026" y="5806"/>
                      <a:pt x="205169" y="4187"/>
                      <a:pt x="203454" y="4758"/>
                    </a:cubicBezTo>
                    <a:lnTo>
                      <a:pt x="203454" y="4758"/>
                    </a:lnTo>
                    <a:cubicBezTo>
                      <a:pt x="199549" y="3520"/>
                      <a:pt x="201740" y="5330"/>
                      <a:pt x="197929" y="3996"/>
                    </a:cubicBezTo>
                    <a:lnTo>
                      <a:pt x="197929" y="4949"/>
                    </a:lnTo>
                    <a:cubicBezTo>
                      <a:pt x="197929" y="7139"/>
                      <a:pt x="194500" y="3711"/>
                      <a:pt x="192310" y="4949"/>
                    </a:cubicBezTo>
                    <a:lnTo>
                      <a:pt x="193072" y="5520"/>
                    </a:lnTo>
                    <a:cubicBezTo>
                      <a:pt x="191929" y="6282"/>
                      <a:pt x="189738" y="2472"/>
                      <a:pt x="188500" y="2187"/>
                    </a:cubicBezTo>
                    <a:cubicBezTo>
                      <a:pt x="187262" y="1901"/>
                      <a:pt x="188500" y="2187"/>
                      <a:pt x="189262" y="2187"/>
                    </a:cubicBezTo>
                    <a:cubicBezTo>
                      <a:pt x="186023" y="853"/>
                      <a:pt x="189262" y="3520"/>
                      <a:pt x="186500" y="3806"/>
                    </a:cubicBezTo>
                    <a:cubicBezTo>
                      <a:pt x="186500" y="3044"/>
                      <a:pt x="187071" y="1996"/>
                      <a:pt x="185452" y="1805"/>
                    </a:cubicBezTo>
                    <a:cubicBezTo>
                      <a:pt x="183833" y="1615"/>
                      <a:pt x="180785" y="4187"/>
                      <a:pt x="178594" y="2758"/>
                    </a:cubicBezTo>
                    <a:cubicBezTo>
                      <a:pt x="178594" y="3330"/>
                      <a:pt x="179546" y="3901"/>
                      <a:pt x="178594" y="4282"/>
                    </a:cubicBezTo>
                    <a:cubicBezTo>
                      <a:pt x="177641" y="4663"/>
                      <a:pt x="174022" y="2187"/>
                      <a:pt x="172498" y="4282"/>
                    </a:cubicBezTo>
                    <a:cubicBezTo>
                      <a:pt x="172450" y="4129"/>
                      <a:pt x="172450" y="3958"/>
                      <a:pt x="172498" y="3806"/>
                    </a:cubicBezTo>
                    <a:cubicBezTo>
                      <a:pt x="171260" y="4282"/>
                      <a:pt x="168307" y="4568"/>
                      <a:pt x="167545" y="5520"/>
                    </a:cubicBezTo>
                    <a:cubicBezTo>
                      <a:pt x="166307" y="1996"/>
                      <a:pt x="159449" y="7235"/>
                      <a:pt x="159449" y="3996"/>
                    </a:cubicBezTo>
                    <a:lnTo>
                      <a:pt x="155448" y="3996"/>
                    </a:lnTo>
                    <a:lnTo>
                      <a:pt x="155448" y="3996"/>
                    </a:lnTo>
                    <a:cubicBezTo>
                      <a:pt x="153857" y="3730"/>
                      <a:pt x="152238" y="4225"/>
                      <a:pt x="151067" y="5330"/>
                    </a:cubicBezTo>
                    <a:cubicBezTo>
                      <a:pt x="150495" y="5330"/>
                      <a:pt x="151067" y="4854"/>
                      <a:pt x="151067" y="4663"/>
                    </a:cubicBezTo>
                    <a:cubicBezTo>
                      <a:pt x="148609" y="3863"/>
                      <a:pt x="145923" y="4292"/>
                      <a:pt x="143828" y="5806"/>
                    </a:cubicBezTo>
                    <a:lnTo>
                      <a:pt x="143828" y="4758"/>
                    </a:lnTo>
                    <a:cubicBezTo>
                      <a:pt x="142970" y="5330"/>
                      <a:pt x="138398" y="3044"/>
                      <a:pt x="134303" y="4282"/>
                    </a:cubicBezTo>
                    <a:cubicBezTo>
                      <a:pt x="134303" y="4282"/>
                      <a:pt x="134303" y="4282"/>
                      <a:pt x="134303" y="3806"/>
                    </a:cubicBezTo>
                    <a:cubicBezTo>
                      <a:pt x="130207" y="5044"/>
                      <a:pt x="124778" y="853"/>
                      <a:pt x="122873" y="4758"/>
                    </a:cubicBezTo>
                    <a:lnTo>
                      <a:pt x="120206" y="5711"/>
                    </a:lnTo>
                    <a:cubicBezTo>
                      <a:pt x="123730" y="5711"/>
                      <a:pt x="119634" y="7330"/>
                      <a:pt x="121063" y="7997"/>
                    </a:cubicBezTo>
                    <a:cubicBezTo>
                      <a:pt x="119729" y="7997"/>
                      <a:pt x="117538" y="6854"/>
                      <a:pt x="119253" y="6663"/>
                    </a:cubicBezTo>
                    <a:lnTo>
                      <a:pt x="119253" y="6663"/>
                    </a:lnTo>
                    <a:cubicBezTo>
                      <a:pt x="119825" y="4663"/>
                      <a:pt x="114871" y="5901"/>
                      <a:pt x="114967" y="4568"/>
                    </a:cubicBezTo>
                    <a:cubicBezTo>
                      <a:pt x="108013" y="4568"/>
                      <a:pt x="101251" y="3520"/>
                      <a:pt x="94774" y="3425"/>
                    </a:cubicBezTo>
                    <a:lnTo>
                      <a:pt x="95536" y="5044"/>
                    </a:lnTo>
                    <a:lnTo>
                      <a:pt x="93250" y="5044"/>
                    </a:lnTo>
                    <a:cubicBezTo>
                      <a:pt x="92678" y="5044"/>
                      <a:pt x="92392" y="3806"/>
                      <a:pt x="94012" y="3901"/>
                    </a:cubicBezTo>
                    <a:cubicBezTo>
                      <a:pt x="93154" y="3044"/>
                      <a:pt x="91345" y="4663"/>
                      <a:pt x="91250" y="4949"/>
                    </a:cubicBezTo>
                    <a:cubicBezTo>
                      <a:pt x="88106" y="4282"/>
                      <a:pt x="92488" y="3139"/>
                      <a:pt x="91250" y="3139"/>
                    </a:cubicBezTo>
                    <a:lnTo>
                      <a:pt x="89916" y="3139"/>
                    </a:lnTo>
                    <a:lnTo>
                      <a:pt x="89916" y="3139"/>
                    </a:lnTo>
                    <a:cubicBezTo>
                      <a:pt x="88773" y="3711"/>
                      <a:pt x="88678" y="4472"/>
                      <a:pt x="86773" y="4377"/>
                    </a:cubicBezTo>
                    <a:cubicBezTo>
                      <a:pt x="84868" y="4282"/>
                      <a:pt x="86106" y="3425"/>
                      <a:pt x="85630" y="3330"/>
                    </a:cubicBezTo>
                    <a:cubicBezTo>
                      <a:pt x="85154" y="3234"/>
                      <a:pt x="85630" y="3330"/>
                      <a:pt x="84868" y="3330"/>
                    </a:cubicBezTo>
                    <a:lnTo>
                      <a:pt x="82106" y="3330"/>
                    </a:lnTo>
                    <a:lnTo>
                      <a:pt x="83249" y="4568"/>
                    </a:lnTo>
                    <a:cubicBezTo>
                      <a:pt x="81915" y="5139"/>
                      <a:pt x="80486" y="4568"/>
                      <a:pt x="81820" y="5901"/>
                    </a:cubicBezTo>
                    <a:cubicBezTo>
                      <a:pt x="79915" y="3711"/>
                      <a:pt x="71152" y="5139"/>
                      <a:pt x="70009" y="4472"/>
                    </a:cubicBezTo>
                    <a:cubicBezTo>
                      <a:pt x="68199" y="5215"/>
                      <a:pt x="66237" y="5473"/>
                      <a:pt x="64294" y="5235"/>
                    </a:cubicBezTo>
                    <a:cubicBezTo>
                      <a:pt x="64865" y="5235"/>
                      <a:pt x="65151" y="6854"/>
                      <a:pt x="63341" y="6663"/>
                    </a:cubicBezTo>
                    <a:cubicBezTo>
                      <a:pt x="64008" y="3806"/>
                      <a:pt x="59912" y="5425"/>
                      <a:pt x="58388" y="3425"/>
                    </a:cubicBezTo>
                    <a:cubicBezTo>
                      <a:pt x="59722" y="4758"/>
                      <a:pt x="53054" y="3425"/>
                      <a:pt x="55150" y="5711"/>
                    </a:cubicBezTo>
                    <a:cubicBezTo>
                      <a:pt x="53626" y="5711"/>
                      <a:pt x="55150" y="4663"/>
                      <a:pt x="53912" y="3901"/>
                    </a:cubicBezTo>
                    <a:cubicBezTo>
                      <a:pt x="50197" y="5044"/>
                      <a:pt x="45720" y="3234"/>
                      <a:pt x="41148" y="3901"/>
                    </a:cubicBezTo>
                    <a:cubicBezTo>
                      <a:pt x="41148" y="3901"/>
                      <a:pt x="41815" y="4854"/>
                      <a:pt x="41148" y="5425"/>
                    </a:cubicBezTo>
                    <a:lnTo>
                      <a:pt x="38767" y="3520"/>
                    </a:lnTo>
                    <a:cubicBezTo>
                      <a:pt x="37814" y="3520"/>
                      <a:pt x="37910" y="5711"/>
                      <a:pt x="36290" y="4377"/>
                    </a:cubicBezTo>
                    <a:cubicBezTo>
                      <a:pt x="36290" y="4377"/>
                      <a:pt x="36862" y="5139"/>
                      <a:pt x="36290" y="5330"/>
                    </a:cubicBezTo>
                    <a:cubicBezTo>
                      <a:pt x="27337" y="3425"/>
                      <a:pt x="18002" y="6758"/>
                      <a:pt x="8858" y="3330"/>
                    </a:cubicBezTo>
                    <a:cubicBezTo>
                      <a:pt x="10097" y="4091"/>
                      <a:pt x="8858" y="4187"/>
                      <a:pt x="8287" y="4187"/>
                    </a:cubicBezTo>
                    <a:cubicBezTo>
                      <a:pt x="8954" y="4187"/>
                      <a:pt x="8287" y="5139"/>
                      <a:pt x="8287" y="5615"/>
                    </a:cubicBezTo>
                    <a:lnTo>
                      <a:pt x="4477" y="4187"/>
                    </a:lnTo>
                    <a:cubicBezTo>
                      <a:pt x="3810" y="5615"/>
                      <a:pt x="381" y="4187"/>
                      <a:pt x="0" y="5615"/>
                    </a:cubicBezTo>
                    <a:lnTo>
                      <a:pt x="1238" y="5615"/>
                    </a:lnTo>
                    <a:cubicBezTo>
                      <a:pt x="-381" y="7139"/>
                      <a:pt x="3429" y="9140"/>
                      <a:pt x="3239" y="11140"/>
                    </a:cubicBezTo>
                    <a:cubicBezTo>
                      <a:pt x="5048" y="9330"/>
                      <a:pt x="8001" y="13807"/>
                      <a:pt x="10954" y="11140"/>
                    </a:cubicBezTo>
                    <a:cubicBezTo>
                      <a:pt x="11621" y="11616"/>
                      <a:pt x="10382" y="11807"/>
                      <a:pt x="10954" y="12283"/>
                    </a:cubicBezTo>
                    <a:cubicBezTo>
                      <a:pt x="11525" y="12759"/>
                      <a:pt x="12573" y="11235"/>
                      <a:pt x="14288" y="11616"/>
                    </a:cubicBezTo>
                    <a:lnTo>
                      <a:pt x="14288" y="11616"/>
                    </a:lnTo>
                    <a:cubicBezTo>
                      <a:pt x="18317" y="11683"/>
                      <a:pt x="22327" y="12102"/>
                      <a:pt x="26289" y="12855"/>
                    </a:cubicBezTo>
                    <a:lnTo>
                      <a:pt x="26289" y="11902"/>
                    </a:lnTo>
                    <a:cubicBezTo>
                      <a:pt x="26975" y="11940"/>
                      <a:pt x="27632" y="12169"/>
                      <a:pt x="28194" y="12569"/>
                    </a:cubicBezTo>
                    <a:cubicBezTo>
                      <a:pt x="29432" y="11045"/>
                      <a:pt x="24956" y="12569"/>
                      <a:pt x="26194" y="10759"/>
                    </a:cubicBezTo>
                    <a:cubicBezTo>
                      <a:pt x="27718" y="12855"/>
                      <a:pt x="34195" y="10759"/>
                      <a:pt x="35719" y="13140"/>
                    </a:cubicBezTo>
                    <a:cubicBezTo>
                      <a:pt x="37433" y="13140"/>
                      <a:pt x="35147" y="11997"/>
                      <a:pt x="36862" y="11997"/>
                    </a:cubicBezTo>
                    <a:lnTo>
                      <a:pt x="36862" y="12664"/>
                    </a:lnTo>
                    <a:lnTo>
                      <a:pt x="36862" y="11807"/>
                    </a:lnTo>
                    <a:cubicBezTo>
                      <a:pt x="37700" y="11883"/>
                      <a:pt x="38405" y="12445"/>
                      <a:pt x="38672" y="13236"/>
                    </a:cubicBezTo>
                    <a:lnTo>
                      <a:pt x="37529" y="13236"/>
                    </a:lnTo>
                    <a:cubicBezTo>
                      <a:pt x="39053" y="13902"/>
                      <a:pt x="41720" y="13236"/>
                      <a:pt x="42196" y="13236"/>
                    </a:cubicBezTo>
                    <a:lnTo>
                      <a:pt x="40577" y="13236"/>
                    </a:lnTo>
                    <a:cubicBezTo>
                      <a:pt x="45672" y="13274"/>
                      <a:pt x="50768" y="12921"/>
                      <a:pt x="55817" y="12188"/>
                    </a:cubicBezTo>
                    <a:lnTo>
                      <a:pt x="55817" y="11712"/>
                    </a:lnTo>
                    <a:cubicBezTo>
                      <a:pt x="59341" y="10854"/>
                      <a:pt x="58579" y="12283"/>
                      <a:pt x="62484" y="11712"/>
                    </a:cubicBezTo>
                    <a:lnTo>
                      <a:pt x="62484" y="11712"/>
                    </a:lnTo>
                    <a:cubicBezTo>
                      <a:pt x="63341" y="11197"/>
                      <a:pt x="64341" y="10959"/>
                      <a:pt x="65342" y="11045"/>
                    </a:cubicBezTo>
                    <a:cubicBezTo>
                      <a:pt x="64294" y="11616"/>
                      <a:pt x="67151" y="12093"/>
                      <a:pt x="65342" y="12759"/>
                    </a:cubicBezTo>
                    <a:cubicBezTo>
                      <a:pt x="69247" y="11807"/>
                      <a:pt x="67246" y="11997"/>
                      <a:pt x="69818" y="10188"/>
                    </a:cubicBezTo>
                    <a:lnTo>
                      <a:pt x="70390" y="11045"/>
                    </a:lnTo>
                    <a:cubicBezTo>
                      <a:pt x="71076" y="10178"/>
                      <a:pt x="72142" y="9683"/>
                      <a:pt x="73247" y="9711"/>
                    </a:cubicBezTo>
                    <a:cubicBezTo>
                      <a:pt x="71628" y="10378"/>
                      <a:pt x="74486" y="10949"/>
                      <a:pt x="72676" y="11807"/>
                    </a:cubicBezTo>
                    <a:cubicBezTo>
                      <a:pt x="76771" y="13521"/>
                      <a:pt x="78677" y="10092"/>
                      <a:pt x="80582" y="12569"/>
                    </a:cubicBezTo>
                    <a:cubicBezTo>
                      <a:pt x="82391" y="10378"/>
                      <a:pt x="77057" y="11426"/>
                      <a:pt x="78105" y="10949"/>
                    </a:cubicBezTo>
                    <a:cubicBezTo>
                      <a:pt x="77248" y="10188"/>
                      <a:pt x="79629" y="9235"/>
                      <a:pt x="80963" y="9521"/>
                    </a:cubicBezTo>
                    <a:cubicBezTo>
                      <a:pt x="82296" y="9806"/>
                      <a:pt x="83153" y="12283"/>
                      <a:pt x="86392" y="12283"/>
                    </a:cubicBezTo>
                    <a:lnTo>
                      <a:pt x="85725" y="12283"/>
                    </a:lnTo>
                    <a:cubicBezTo>
                      <a:pt x="86963" y="12855"/>
                      <a:pt x="88106" y="11521"/>
                      <a:pt x="89630" y="12283"/>
                    </a:cubicBezTo>
                    <a:cubicBezTo>
                      <a:pt x="90392" y="10949"/>
                      <a:pt x="91535" y="12283"/>
                      <a:pt x="91726" y="10664"/>
                    </a:cubicBezTo>
                    <a:lnTo>
                      <a:pt x="88773" y="10664"/>
                    </a:lnTo>
                    <a:cubicBezTo>
                      <a:pt x="90488" y="10188"/>
                      <a:pt x="92107" y="8282"/>
                      <a:pt x="94869" y="9235"/>
                    </a:cubicBezTo>
                    <a:cubicBezTo>
                      <a:pt x="94393" y="9673"/>
                      <a:pt x="93840" y="10026"/>
                      <a:pt x="93250" y="10283"/>
                    </a:cubicBezTo>
                    <a:cubicBezTo>
                      <a:pt x="94012" y="10759"/>
                      <a:pt x="94774" y="10283"/>
                      <a:pt x="95631" y="10283"/>
                    </a:cubicBezTo>
                    <a:cubicBezTo>
                      <a:pt x="96488" y="10283"/>
                      <a:pt x="92012" y="10283"/>
                      <a:pt x="90202" y="11997"/>
                    </a:cubicBezTo>
                    <a:cubicBezTo>
                      <a:pt x="91059" y="12664"/>
                      <a:pt x="93631" y="10759"/>
                      <a:pt x="92678" y="12569"/>
                    </a:cubicBezTo>
                    <a:cubicBezTo>
                      <a:pt x="94012" y="10283"/>
                      <a:pt x="95917" y="12569"/>
                      <a:pt x="98108" y="11140"/>
                    </a:cubicBezTo>
                    <a:lnTo>
                      <a:pt x="98108" y="12093"/>
                    </a:lnTo>
                    <a:cubicBezTo>
                      <a:pt x="98641" y="11807"/>
                      <a:pt x="99222" y="11607"/>
                      <a:pt x="99822" y="11521"/>
                    </a:cubicBezTo>
                    <a:lnTo>
                      <a:pt x="98679" y="12855"/>
                    </a:lnTo>
                    <a:cubicBezTo>
                      <a:pt x="100394" y="11712"/>
                      <a:pt x="102108" y="13807"/>
                      <a:pt x="103823" y="12855"/>
                    </a:cubicBezTo>
                    <a:cubicBezTo>
                      <a:pt x="100203" y="12855"/>
                      <a:pt x="102965" y="11712"/>
                      <a:pt x="101441" y="10949"/>
                    </a:cubicBezTo>
                    <a:cubicBezTo>
                      <a:pt x="105918" y="9616"/>
                      <a:pt x="104013" y="13616"/>
                      <a:pt x="108966" y="13140"/>
                    </a:cubicBezTo>
                    <a:cubicBezTo>
                      <a:pt x="108299" y="13140"/>
                      <a:pt x="106490" y="12473"/>
                      <a:pt x="107537" y="11997"/>
                    </a:cubicBezTo>
                    <a:cubicBezTo>
                      <a:pt x="108518" y="12197"/>
                      <a:pt x="109461" y="12588"/>
                      <a:pt x="110300" y="13140"/>
                    </a:cubicBezTo>
                    <a:cubicBezTo>
                      <a:pt x="113538" y="13140"/>
                      <a:pt x="109728" y="12093"/>
                      <a:pt x="111157" y="11521"/>
                    </a:cubicBezTo>
                    <a:cubicBezTo>
                      <a:pt x="112300" y="12759"/>
                      <a:pt x="112776" y="10949"/>
                      <a:pt x="114205" y="10569"/>
                    </a:cubicBezTo>
                    <a:lnTo>
                      <a:pt x="114205" y="11616"/>
                    </a:lnTo>
                    <a:cubicBezTo>
                      <a:pt x="117920" y="12283"/>
                      <a:pt x="115157" y="9521"/>
                      <a:pt x="118586" y="10283"/>
                    </a:cubicBezTo>
                    <a:lnTo>
                      <a:pt x="117158" y="11712"/>
                    </a:lnTo>
                    <a:lnTo>
                      <a:pt x="118872" y="11712"/>
                    </a:lnTo>
                    <a:lnTo>
                      <a:pt x="118872" y="12855"/>
                    </a:lnTo>
                    <a:cubicBezTo>
                      <a:pt x="120244" y="12293"/>
                      <a:pt x="121787" y="12293"/>
                      <a:pt x="123158" y="12855"/>
                    </a:cubicBezTo>
                    <a:cubicBezTo>
                      <a:pt x="123158" y="12093"/>
                      <a:pt x="123158" y="10949"/>
                      <a:pt x="125063" y="10949"/>
                    </a:cubicBezTo>
                    <a:cubicBezTo>
                      <a:pt x="126968" y="10949"/>
                      <a:pt x="124492" y="11902"/>
                      <a:pt x="126778" y="11807"/>
                    </a:cubicBezTo>
                    <a:cubicBezTo>
                      <a:pt x="126778" y="12473"/>
                      <a:pt x="125730" y="13236"/>
                      <a:pt x="124682" y="12283"/>
                    </a:cubicBezTo>
                    <a:cubicBezTo>
                      <a:pt x="123635" y="11330"/>
                      <a:pt x="124111" y="12950"/>
                      <a:pt x="124016" y="13236"/>
                    </a:cubicBezTo>
                    <a:cubicBezTo>
                      <a:pt x="123920" y="13521"/>
                      <a:pt x="127063" y="13236"/>
                      <a:pt x="127921" y="13236"/>
                    </a:cubicBezTo>
                    <a:cubicBezTo>
                      <a:pt x="127645" y="13331"/>
                      <a:pt x="127340" y="13331"/>
                      <a:pt x="127063" y="13236"/>
                    </a:cubicBezTo>
                    <a:lnTo>
                      <a:pt x="130397" y="11807"/>
                    </a:lnTo>
                    <a:cubicBezTo>
                      <a:pt x="130969" y="12283"/>
                      <a:pt x="130397" y="12569"/>
                      <a:pt x="130397" y="12855"/>
                    </a:cubicBezTo>
                    <a:cubicBezTo>
                      <a:pt x="131112" y="12578"/>
                      <a:pt x="131845" y="12359"/>
                      <a:pt x="132588" y="12188"/>
                    </a:cubicBezTo>
                    <a:cubicBezTo>
                      <a:pt x="132588" y="13045"/>
                      <a:pt x="132588" y="13902"/>
                      <a:pt x="130969" y="14283"/>
                    </a:cubicBezTo>
                    <a:lnTo>
                      <a:pt x="134207" y="13331"/>
                    </a:lnTo>
                    <a:cubicBezTo>
                      <a:pt x="134207" y="13331"/>
                      <a:pt x="135827" y="14379"/>
                      <a:pt x="135446" y="14664"/>
                    </a:cubicBezTo>
                    <a:cubicBezTo>
                      <a:pt x="137255" y="15140"/>
                      <a:pt x="139827" y="13045"/>
                      <a:pt x="142208" y="13712"/>
                    </a:cubicBezTo>
                    <a:cubicBezTo>
                      <a:pt x="142484" y="13626"/>
                      <a:pt x="142789" y="13626"/>
                      <a:pt x="143066" y="13712"/>
                    </a:cubicBezTo>
                    <a:cubicBezTo>
                      <a:pt x="145352" y="13712"/>
                      <a:pt x="147352" y="14950"/>
                      <a:pt x="150019" y="13712"/>
                    </a:cubicBezTo>
                    <a:lnTo>
                      <a:pt x="151448" y="15140"/>
                    </a:lnTo>
                    <a:cubicBezTo>
                      <a:pt x="153543" y="15140"/>
                      <a:pt x="149447" y="13331"/>
                      <a:pt x="152876" y="12759"/>
                    </a:cubicBezTo>
                    <a:cubicBezTo>
                      <a:pt x="156305" y="12188"/>
                      <a:pt x="153829" y="13997"/>
                      <a:pt x="154686" y="14474"/>
                    </a:cubicBezTo>
                    <a:cubicBezTo>
                      <a:pt x="155543" y="14950"/>
                      <a:pt x="158020" y="12093"/>
                      <a:pt x="160306" y="13331"/>
                    </a:cubicBezTo>
                    <a:cubicBezTo>
                      <a:pt x="158734" y="13874"/>
                      <a:pt x="157039" y="13912"/>
                      <a:pt x="155448" y="13426"/>
                    </a:cubicBezTo>
                    <a:close/>
                    <a:moveTo>
                      <a:pt x="181070" y="12759"/>
                    </a:moveTo>
                    <a:cubicBezTo>
                      <a:pt x="181070" y="12759"/>
                      <a:pt x="179642" y="13616"/>
                      <a:pt x="179261" y="12759"/>
                    </a:cubicBezTo>
                    <a:cubicBezTo>
                      <a:pt x="178879" y="11902"/>
                      <a:pt x="180308" y="12473"/>
                      <a:pt x="181070" y="12759"/>
                    </a:cubicBezTo>
                    <a:close/>
                    <a:moveTo>
                      <a:pt x="220028" y="10283"/>
                    </a:moveTo>
                    <a:cubicBezTo>
                      <a:pt x="220028" y="10283"/>
                      <a:pt x="219170" y="10283"/>
                      <a:pt x="218504" y="10283"/>
                    </a:cubicBezTo>
                    <a:cubicBezTo>
                      <a:pt x="218999" y="10102"/>
                      <a:pt x="219532" y="10102"/>
                      <a:pt x="220028" y="10283"/>
                    </a:cubicBezTo>
                    <a:close/>
                    <a:moveTo>
                      <a:pt x="328613" y="3139"/>
                    </a:moveTo>
                    <a:lnTo>
                      <a:pt x="328613" y="3139"/>
                    </a:lnTo>
                    <a:cubicBezTo>
                      <a:pt x="327755" y="2758"/>
                      <a:pt x="327755" y="2948"/>
                      <a:pt x="328613" y="3139"/>
                    </a:cubicBezTo>
                    <a:close/>
                    <a:moveTo>
                      <a:pt x="330899" y="3615"/>
                    </a:moveTo>
                    <a:cubicBezTo>
                      <a:pt x="330899" y="3615"/>
                      <a:pt x="330899" y="3615"/>
                      <a:pt x="330899" y="3139"/>
                    </a:cubicBezTo>
                    <a:cubicBezTo>
                      <a:pt x="330899" y="2663"/>
                      <a:pt x="330232" y="3139"/>
                      <a:pt x="329660" y="3139"/>
                    </a:cubicBezTo>
                    <a:cubicBezTo>
                      <a:pt x="329089" y="3139"/>
                      <a:pt x="330232" y="3806"/>
                      <a:pt x="330899" y="3615"/>
                    </a:cubicBezTo>
                    <a:close/>
                    <a:moveTo>
                      <a:pt x="83915" y="3615"/>
                    </a:moveTo>
                    <a:lnTo>
                      <a:pt x="83915" y="3615"/>
                    </a:lnTo>
                    <a:cubicBezTo>
                      <a:pt x="83344" y="4568"/>
                      <a:pt x="83629" y="4282"/>
                      <a:pt x="83915" y="39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2" name="任意多边形: 形状 1341">
                <a:extLst>
                  <a:ext uri="{FF2B5EF4-FFF2-40B4-BE49-F238E27FC236}">
                    <a16:creationId xmlns:a16="http://schemas.microsoft.com/office/drawing/2014/main" id="{3D466EBF-AF6D-4F16-E5D5-7BC14355D4A0}"/>
                  </a:ext>
                </a:extLst>
              </p:cNvPr>
              <p:cNvSpPr/>
              <p:nvPr/>
            </p:nvSpPr>
            <p:spPr>
              <a:xfrm>
                <a:off x="8006504" y="3065029"/>
                <a:ext cx="169" cy="571"/>
              </a:xfrm>
              <a:custGeom>
                <a:avLst/>
                <a:gdLst>
                  <a:gd name="connsiteX0" fmla="*/ 169 w 169"/>
                  <a:gd name="connsiteY0" fmla="*/ 571 h 571"/>
                  <a:gd name="connsiteX1" fmla="*/ 169 w 169"/>
                  <a:gd name="connsiteY1" fmla="*/ 0 h 571"/>
                  <a:gd name="connsiteX2" fmla="*/ 169 w 169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571">
                    <a:moveTo>
                      <a:pt x="169" y="571"/>
                    </a:moveTo>
                    <a:cubicBezTo>
                      <a:pt x="131" y="381"/>
                      <a:pt x="131" y="190"/>
                      <a:pt x="169" y="0"/>
                    </a:cubicBezTo>
                    <a:cubicBezTo>
                      <a:pt x="169" y="0"/>
                      <a:pt x="-212" y="381"/>
                      <a:pt x="169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3" name="任意多边形: 形状 1342">
                <a:extLst>
                  <a:ext uri="{FF2B5EF4-FFF2-40B4-BE49-F238E27FC236}">
                    <a16:creationId xmlns:a16="http://schemas.microsoft.com/office/drawing/2014/main" id="{273F6925-BB90-EAD7-F683-8FB7691FCB49}"/>
                  </a:ext>
                </a:extLst>
              </p:cNvPr>
              <p:cNvSpPr/>
              <p:nvPr/>
            </p:nvSpPr>
            <p:spPr>
              <a:xfrm>
                <a:off x="7930569" y="30678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4" name="任意多边形: 形状 1343">
                <a:extLst>
                  <a:ext uri="{FF2B5EF4-FFF2-40B4-BE49-F238E27FC236}">
                    <a16:creationId xmlns:a16="http://schemas.microsoft.com/office/drawing/2014/main" id="{B4424E3D-5DB7-BA31-6C62-691620BD880C}"/>
                  </a:ext>
                </a:extLst>
              </p:cNvPr>
              <p:cNvSpPr/>
              <p:nvPr/>
            </p:nvSpPr>
            <p:spPr>
              <a:xfrm>
                <a:off x="8085350" y="3065696"/>
                <a:ext cx="952" cy="476"/>
              </a:xfrm>
              <a:custGeom>
                <a:avLst/>
                <a:gdLst>
                  <a:gd name="connsiteX0" fmla="*/ 952 w 952"/>
                  <a:gd name="connsiteY0" fmla="*/ 476 h 476"/>
                  <a:gd name="connsiteX1" fmla="*/ 0 w 952"/>
                  <a:gd name="connsiteY1" fmla="*/ 0 h 476"/>
                  <a:gd name="connsiteX2" fmla="*/ 952 w 952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76">
                    <a:moveTo>
                      <a:pt x="952" y="476"/>
                    </a:moveTo>
                    <a:cubicBezTo>
                      <a:pt x="591" y="419"/>
                      <a:pt x="267" y="248"/>
                      <a:pt x="0" y="0"/>
                    </a:cubicBezTo>
                    <a:cubicBezTo>
                      <a:pt x="0" y="0"/>
                      <a:pt x="190" y="381"/>
                      <a:pt x="952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5" name="任意多边形: 形状 1344">
                <a:extLst>
                  <a:ext uri="{FF2B5EF4-FFF2-40B4-BE49-F238E27FC236}">
                    <a16:creationId xmlns:a16="http://schemas.microsoft.com/office/drawing/2014/main" id="{F1F8844B-97F3-FD3C-E865-99C2C0CA699A}"/>
                  </a:ext>
                </a:extLst>
              </p:cNvPr>
              <p:cNvSpPr/>
              <p:nvPr/>
            </p:nvSpPr>
            <p:spPr>
              <a:xfrm>
                <a:off x="8132689" y="3055594"/>
                <a:ext cx="1428" cy="142"/>
              </a:xfrm>
              <a:custGeom>
                <a:avLst/>
                <a:gdLst>
                  <a:gd name="connsiteX0" fmla="*/ 1429 w 1428"/>
                  <a:gd name="connsiteY0" fmla="*/ 100 h 142"/>
                  <a:gd name="connsiteX1" fmla="*/ 0 w 1428"/>
                  <a:gd name="connsiteY1" fmla="*/ 100 h 142"/>
                  <a:gd name="connsiteX2" fmla="*/ 1238 w 1428"/>
                  <a:gd name="connsiteY2" fmla="*/ 100 h 142"/>
                  <a:gd name="connsiteX3" fmla="*/ 1429 w 1428"/>
                  <a:gd name="connsiteY3" fmla="*/ 100 h 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42">
                    <a:moveTo>
                      <a:pt x="1429" y="100"/>
                    </a:moveTo>
                    <a:lnTo>
                      <a:pt x="0" y="100"/>
                    </a:lnTo>
                    <a:cubicBezTo>
                      <a:pt x="400" y="-33"/>
                      <a:pt x="838" y="-33"/>
                      <a:pt x="1238" y="100"/>
                    </a:cubicBezTo>
                    <a:cubicBezTo>
                      <a:pt x="1238" y="100"/>
                      <a:pt x="952" y="195"/>
                      <a:pt x="142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6" name="任意多边形: 形状 1345">
                <a:extLst>
                  <a:ext uri="{FF2B5EF4-FFF2-40B4-BE49-F238E27FC236}">
                    <a16:creationId xmlns:a16="http://schemas.microsoft.com/office/drawing/2014/main" id="{3705B374-E589-AEB6-EAC8-73EFC9254287}"/>
                  </a:ext>
                </a:extLst>
              </p:cNvPr>
              <p:cNvSpPr/>
              <p:nvPr/>
            </p:nvSpPr>
            <p:spPr>
              <a:xfrm>
                <a:off x="8146518" y="3061585"/>
                <a:ext cx="839" cy="491"/>
              </a:xfrm>
              <a:custGeom>
                <a:avLst/>
                <a:gdLst>
                  <a:gd name="connsiteX0" fmla="*/ 840 w 839"/>
                  <a:gd name="connsiteY0" fmla="*/ 491 h 491"/>
                  <a:gd name="connsiteX1" fmla="*/ 840 w 839"/>
                  <a:gd name="connsiteY1" fmla="*/ 491 h 491"/>
                  <a:gd name="connsiteX2" fmla="*/ 840 w 839"/>
                  <a:gd name="connsiteY2" fmla="*/ 15 h 491"/>
                  <a:gd name="connsiteX3" fmla="*/ 840 w 839"/>
                  <a:gd name="connsiteY3" fmla="*/ 491 h 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9" h="491">
                    <a:moveTo>
                      <a:pt x="840" y="491"/>
                    </a:moveTo>
                    <a:lnTo>
                      <a:pt x="840" y="491"/>
                    </a:lnTo>
                    <a:lnTo>
                      <a:pt x="840" y="15"/>
                    </a:lnTo>
                    <a:cubicBezTo>
                      <a:pt x="78" y="-80"/>
                      <a:pt x="-589" y="301"/>
                      <a:pt x="840" y="4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7" name="任意多边形: 形状 1346">
                <a:extLst>
                  <a:ext uri="{FF2B5EF4-FFF2-40B4-BE49-F238E27FC236}">
                    <a16:creationId xmlns:a16="http://schemas.microsoft.com/office/drawing/2014/main" id="{4D9E7627-04DB-FAED-8A6B-332EB081403B}"/>
                  </a:ext>
                </a:extLst>
              </p:cNvPr>
              <p:cNvSpPr/>
              <p:nvPr/>
            </p:nvSpPr>
            <p:spPr>
              <a:xfrm>
                <a:off x="8135451" y="3058754"/>
                <a:ext cx="2137" cy="968"/>
              </a:xfrm>
              <a:custGeom>
                <a:avLst/>
                <a:gdLst>
                  <a:gd name="connsiteX0" fmla="*/ 0 w 2137"/>
                  <a:gd name="connsiteY0" fmla="*/ 370 h 968"/>
                  <a:gd name="connsiteX1" fmla="*/ 2096 w 2137"/>
                  <a:gd name="connsiteY1" fmla="*/ 846 h 968"/>
                  <a:gd name="connsiteX2" fmla="*/ 2096 w 2137"/>
                  <a:gd name="connsiteY2" fmla="*/ 846 h 968"/>
                  <a:gd name="connsiteX3" fmla="*/ 0 w 2137"/>
                  <a:gd name="connsiteY3" fmla="*/ 370 h 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7" h="968">
                    <a:moveTo>
                      <a:pt x="0" y="370"/>
                    </a:moveTo>
                    <a:cubicBezTo>
                      <a:pt x="0" y="1227"/>
                      <a:pt x="1048" y="941"/>
                      <a:pt x="2096" y="846"/>
                    </a:cubicBezTo>
                    <a:lnTo>
                      <a:pt x="2096" y="846"/>
                    </a:lnTo>
                    <a:cubicBezTo>
                      <a:pt x="2381" y="-392"/>
                      <a:pt x="1143" y="-11"/>
                      <a:pt x="0" y="3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8" name="任意多边形: 形状 1347">
                <a:extLst>
                  <a:ext uri="{FF2B5EF4-FFF2-40B4-BE49-F238E27FC236}">
                    <a16:creationId xmlns:a16="http://schemas.microsoft.com/office/drawing/2014/main" id="{229F9A8A-A23B-B342-62D4-1E582D5742B2}"/>
                  </a:ext>
                </a:extLst>
              </p:cNvPr>
              <p:cNvSpPr/>
              <p:nvPr/>
            </p:nvSpPr>
            <p:spPr>
              <a:xfrm>
                <a:off x="8137833" y="3059886"/>
                <a:ext cx="952" cy="9525"/>
              </a:xfrm>
              <a:custGeom>
                <a:avLst/>
                <a:gdLst>
                  <a:gd name="connsiteX0" fmla="*/ 0 w 952"/>
                  <a:gd name="connsiteY0" fmla="*/ 0 h 9525"/>
                  <a:gd name="connsiteX1" fmla="*/ 953 w 952"/>
                  <a:gd name="connsiteY1" fmla="*/ 0 h 9525"/>
                  <a:gd name="connsiteX2" fmla="*/ 0 w 95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5">
                    <a:moveTo>
                      <a:pt x="0" y="0"/>
                    </a:moveTo>
                    <a:lnTo>
                      <a:pt x="953" y="0"/>
                    </a:lnTo>
                    <a:cubicBezTo>
                      <a:pt x="953" y="0"/>
                      <a:pt x="57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9" name="任意多边形: 形状 1348">
                <a:extLst>
                  <a:ext uri="{FF2B5EF4-FFF2-40B4-BE49-F238E27FC236}">
                    <a16:creationId xmlns:a16="http://schemas.microsoft.com/office/drawing/2014/main" id="{AF37948B-4241-0D30-6A54-141A7B8E8F10}"/>
                  </a:ext>
                </a:extLst>
              </p:cNvPr>
              <p:cNvSpPr/>
              <p:nvPr/>
            </p:nvSpPr>
            <p:spPr>
              <a:xfrm>
                <a:off x="8123921" y="3055865"/>
                <a:ext cx="1588" cy="1154"/>
              </a:xfrm>
              <a:custGeom>
                <a:avLst/>
                <a:gdLst>
                  <a:gd name="connsiteX0" fmla="*/ 958 w 1588"/>
                  <a:gd name="connsiteY0" fmla="*/ 1067 h 1154"/>
                  <a:gd name="connsiteX1" fmla="*/ 1529 w 1588"/>
                  <a:gd name="connsiteY1" fmla="*/ 305 h 1154"/>
                  <a:gd name="connsiteX2" fmla="*/ 958 w 1588"/>
                  <a:gd name="connsiteY2" fmla="*/ 1067 h 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8" h="1154">
                    <a:moveTo>
                      <a:pt x="958" y="1067"/>
                    </a:moveTo>
                    <a:cubicBezTo>
                      <a:pt x="1434" y="1067"/>
                      <a:pt x="958" y="-76"/>
                      <a:pt x="1529" y="305"/>
                    </a:cubicBezTo>
                    <a:cubicBezTo>
                      <a:pt x="2101" y="-838"/>
                      <a:pt x="-1709" y="1639"/>
                      <a:pt x="958" y="10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0" name="任意多边形: 形状 1349">
                <a:extLst>
                  <a:ext uri="{FF2B5EF4-FFF2-40B4-BE49-F238E27FC236}">
                    <a16:creationId xmlns:a16="http://schemas.microsoft.com/office/drawing/2014/main" id="{8B6DE621-5BBA-721C-D769-670015C7F410}"/>
                  </a:ext>
                </a:extLst>
              </p:cNvPr>
              <p:cNvSpPr/>
              <p:nvPr/>
            </p:nvSpPr>
            <p:spPr>
              <a:xfrm>
                <a:off x="8135356" y="3060933"/>
                <a:ext cx="952" cy="1047"/>
              </a:xfrm>
              <a:custGeom>
                <a:avLst/>
                <a:gdLst>
                  <a:gd name="connsiteX0" fmla="*/ 952 w 952"/>
                  <a:gd name="connsiteY0" fmla="*/ 1048 h 1047"/>
                  <a:gd name="connsiteX1" fmla="*/ 571 w 952"/>
                  <a:gd name="connsiteY1" fmla="*/ 0 h 1047"/>
                  <a:gd name="connsiteX2" fmla="*/ 0 w 952"/>
                  <a:gd name="connsiteY2" fmla="*/ 858 h 1047"/>
                  <a:gd name="connsiteX3" fmla="*/ 952 w 952"/>
                  <a:gd name="connsiteY3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047">
                    <a:moveTo>
                      <a:pt x="952" y="1048"/>
                    </a:moveTo>
                    <a:lnTo>
                      <a:pt x="571" y="0"/>
                    </a:lnTo>
                    <a:lnTo>
                      <a:pt x="0" y="858"/>
                    </a:lnTo>
                    <a:lnTo>
                      <a:pt x="952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1" name="任意多边形: 形状 1350">
                <a:extLst>
                  <a:ext uri="{FF2B5EF4-FFF2-40B4-BE49-F238E27FC236}">
                    <a16:creationId xmlns:a16="http://schemas.microsoft.com/office/drawing/2014/main" id="{E7C1CAD5-3DA2-1AEE-B198-A8DDF12EFA70}"/>
                  </a:ext>
                </a:extLst>
              </p:cNvPr>
              <p:cNvSpPr/>
              <p:nvPr/>
            </p:nvSpPr>
            <p:spPr>
              <a:xfrm>
                <a:off x="8128308" y="3061092"/>
                <a:ext cx="1619" cy="127"/>
              </a:xfrm>
              <a:custGeom>
                <a:avLst/>
                <a:gdLst>
                  <a:gd name="connsiteX0" fmla="*/ 0 w 1619"/>
                  <a:gd name="connsiteY0" fmla="*/ 127 h 127"/>
                  <a:gd name="connsiteX1" fmla="*/ 1619 w 1619"/>
                  <a:gd name="connsiteY1" fmla="*/ 127 h 127"/>
                  <a:gd name="connsiteX2" fmla="*/ 1619 w 1619"/>
                  <a:gd name="connsiteY2" fmla="*/ 127 h 127"/>
                  <a:gd name="connsiteX3" fmla="*/ 0 w 1619"/>
                  <a:gd name="connsiteY3" fmla="*/ 127 h 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27">
                    <a:moveTo>
                      <a:pt x="0" y="127"/>
                    </a:moveTo>
                    <a:lnTo>
                      <a:pt x="1619" y="127"/>
                    </a:lnTo>
                    <a:cubicBezTo>
                      <a:pt x="1619" y="127"/>
                      <a:pt x="1619" y="127"/>
                      <a:pt x="1619" y="127"/>
                    </a:cubicBezTo>
                    <a:cubicBezTo>
                      <a:pt x="1619" y="127"/>
                      <a:pt x="0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2" name="任意多边形: 形状 1351">
                <a:extLst>
                  <a:ext uri="{FF2B5EF4-FFF2-40B4-BE49-F238E27FC236}">
                    <a16:creationId xmlns:a16="http://schemas.microsoft.com/office/drawing/2014/main" id="{8EFCCD1E-84B8-9C90-FF71-5A8E07A168FD}"/>
                  </a:ext>
                </a:extLst>
              </p:cNvPr>
              <p:cNvSpPr/>
              <p:nvPr/>
            </p:nvSpPr>
            <p:spPr>
              <a:xfrm>
                <a:off x="8130212" y="3061124"/>
                <a:ext cx="1333" cy="85"/>
              </a:xfrm>
              <a:custGeom>
                <a:avLst/>
                <a:gdLst>
                  <a:gd name="connsiteX0" fmla="*/ 0 w 1333"/>
                  <a:gd name="connsiteY0" fmla="*/ 0 h 85"/>
                  <a:gd name="connsiteX1" fmla="*/ 1333 w 1333"/>
                  <a:gd name="connsiteY1" fmla="*/ 0 h 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" h="85">
                    <a:moveTo>
                      <a:pt x="0" y="0"/>
                    </a:moveTo>
                    <a:cubicBezTo>
                      <a:pt x="438" y="114"/>
                      <a:pt x="895" y="114"/>
                      <a:pt x="13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3" name="任意多边形: 形状 1352">
                <a:extLst>
                  <a:ext uri="{FF2B5EF4-FFF2-40B4-BE49-F238E27FC236}">
                    <a16:creationId xmlns:a16="http://schemas.microsoft.com/office/drawing/2014/main" id="{18460912-F468-DBFD-9DF8-40B41C90AEC8}"/>
                  </a:ext>
                </a:extLst>
              </p:cNvPr>
              <p:cNvSpPr/>
              <p:nvPr/>
            </p:nvSpPr>
            <p:spPr>
              <a:xfrm>
                <a:off x="8132403" y="3061981"/>
                <a:ext cx="1619" cy="285"/>
              </a:xfrm>
              <a:custGeom>
                <a:avLst/>
                <a:gdLst>
                  <a:gd name="connsiteX0" fmla="*/ 1619 w 1619"/>
                  <a:gd name="connsiteY0" fmla="*/ 286 h 285"/>
                  <a:gd name="connsiteX1" fmla="*/ 1143 w 1619"/>
                  <a:gd name="connsiteY1" fmla="*/ 95 h 285"/>
                  <a:gd name="connsiteX2" fmla="*/ 0 w 1619"/>
                  <a:gd name="connsiteY2" fmla="*/ 0 h 285"/>
                  <a:gd name="connsiteX3" fmla="*/ 1619 w 1619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285">
                    <a:moveTo>
                      <a:pt x="1619" y="286"/>
                    </a:moveTo>
                    <a:lnTo>
                      <a:pt x="1143" y="95"/>
                    </a:lnTo>
                    <a:lnTo>
                      <a:pt x="0" y="0"/>
                    </a:lnTo>
                    <a:lnTo>
                      <a:pt x="1619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4" name="任意多边形: 形状 1353">
                <a:extLst>
                  <a:ext uri="{FF2B5EF4-FFF2-40B4-BE49-F238E27FC236}">
                    <a16:creationId xmlns:a16="http://schemas.microsoft.com/office/drawing/2014/main" id="{E5C2F9E5-43C7-213F-6F7C-55FEF6C02059}"/>
                  </a:ext>
                </a:extLst>
              </p:cNvPr>
              <p:cNvSpPr/>
              <p:nvPr/>
            </p:nvSpPr>
            <p:spPr>
              <a:xfrm>
                <a:off x="8108686" y="3061028"/>
                <a:ext cx="1856" cy="487"/>
              </a:xfrm>
              <a:custGeom>
                <a:avLst/>
                <a:gdLst>
                  <a:gd name="connsiteX0" fmla="*/ 1714 w 1856"/>
                  <a:gd name="connsiteY0" fmla="*/ 0 h 487"/>
                  <a:gd name="connsiteX1" fmla="*/ 0 w 1856"/>
                  <a:gd name="connsiteY1" fmla="*/ 0 h 487"/>
                  <a:gd name="connsiteX2" fmla="*/ 952 w 1856"/>
                  <a:gd name="connsiteY2" fmla="*/ 476 h 487"/>
                  <a:gd name="connsiteX3" fmla="*/ 1714 w 1856"/>
                  <a:gd name="connsiteY3" fmla="*/ 0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6" h="487">
                    <a:moveTo>
                      <a:pt x="1714" y="0"/>
                    </a:moveTo>
                    <a:lnTo>
                      <a:pt x="0" y="0"/>
                    </a:lnTo>
                    <a:cubicBezTo>
                      <a:pt x="0" y="0"/>
                      <a:pt x="0" y="571"/>
                      <a:pt x="952" y="476"/>
                    </a:cubicBezTo>
                    <a:cubicBezTo>
                      <a:pt x="1905" y="381"/>
                      <a:pt x="2000" y="286"/>
                      <a:pt x="17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5" name="任意多边形: 形状 1354">
                <a:extLst>
                  <a:ext uri="{FF2B5EF4-FFF2-40B4-BE49-F238E27FC236}">
                    <a16:creationId xmlns:a16="http://schemas.microsoft.com/office/drawing/2014/main" id="{4346862C-4A58-3558-5014-9B49DE54A72F}"/>
                  </a:ext>
                </a:extLst>
              </p:cNvPr>
              <p:cNvSpPr/>
              <p:nvPr/>
            </p:nvSpPr>
            <p:spPr>
              <a:xfrm>
                <a:off x="8115068" y="3063124"/>
                <a:ext cx="857" cy="1333"/>
              </a:xfrm>
              <a:custGeom>
                <a:avLst/>
                <a:gdLst>
                  <a:gd name="connsiteX0" fmla="*/ 857 w 857"/>
                  <a:gd name="connsiteY0" fmla="*/ 762 h 1333"/>
                  <a:gd name="connsiteX1" fmla="*/ 0 w 857"/>
                  <a:gd name="connsiteY1" fmla="*/ 0 h 1333"/>
                  <a:gd name="connsiteX2" fmla="*/ 0 w 857"/>
                  <a:gd name="connsiteY2" fmla="*/ 1334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1333">
                    <a:moveTo>
                      <a:pt x="857" y="762"/>
                    </a:moveTo>
                    <a:cubicBezTo>
                      <a:pt x="286" y="762"/>
                      <a:pt x="286" y="762"/>
                      <a:pt x="0" y="0"/>
                    </a:cubicBezTo>
                    <a:lnTo>
                      <a:pt x="0" y="133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6" name="任意多边形: 形状 1355">
                <a:extLst>
                  <a:ext uri="{FF2B5EF4-FFF2-40B4-BE49-F238E27FC236}">
                    <a16:creationId xmlns:a16="http://schemas.microsoft.com/office/drawing/2014/main" id="{6F4655F1-A0D1-A344-3F6B-DEB91A292997}"/>
                  </a:ext>
                </a:extLst>
              </p:cNvPr>
              <p:cNvSpPr/>
              <p:nvPr/>
            </p:nvSpPr>
            <p:spPr>
              <a:xfrm>
                <a:off x="8109448" y="3064267"/>
                <a:ext cx="1884" cy="958"/>
              </a:xfrm>
              <a:custGeom>
                <a:avLst/>
                <a:gdLst>
                  <a:gd name="connsiteX0" fmla="*/ 1143 w 1884"/>
                  <a:gd name="connsiteY0" fmla="*/ 0 h 958"/>
                  <a:gd name="connsiteX1" fmla="*/ 1143 w 1884"/>
                  <a:gd name="connsiteY1" fmla="*/ 953 h 958"/>
                  <a:gd name="connsiteX2" fmla="*/ 1143 w 1884"/>
                  <a:gd name="connsiteY2" fmla="*/ 0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4" h="958">
                    <a:moveTo>
                      <a:pt x="1143" y="0"/>
                    </a:moveTo>
                    <a:cubicBezTo>
                      <a:pt x="1143" y="0"/>
                      <a:pt x="-1429" y="1048"/>
                      <a:pt x="1143" y="953"/>
                    </a:cubicBezTo>
                    <a:cubicBezTo>
                      <a:pt x="1048" y="571"/>
                      <a:pt x="2858" y="286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7" name="任意多边形: 形状 1356">
                <a:extLst>
                  <a:ext uri="{FF2B5EF4-FFF2-40B4-BE49-F238E27FC236}">
                    <a16:creationId xmlns:a16="http://schemas.microsoft.com/office/drawing/2014/main" id="{51F25A0A-FF0D-81D7-1AD7-D025A5D28CC6}"/>
                  </a:ext>
                </a:extLst>
              </p:cNvPr>
              <p:cNvSpPr/>
              <p:nvPr/>
            </p:nvSpPr>
            <p:spPr>
              <a:xfrm>
                <a:off x="8083540" y="3060362"/>
                <a:ext cx="380" cy="2190"/>
              </a:xfrm>
              <a:custGeom>
                <a:avLst/>
                <a:gdLst>
                  <a:gd name="connsiteX0" fmla="*/ 0 w 380"/>
                  <a:gd name="connsiteY0" fmla="*/ 2191 h 2190"/>
                  <a:gd name="connsiteX1" fmla="*/ 381 w 380"/>
                  <a:gd name="connsiteY1" fmla="*/ 2191 h 2190"/>
                  <a:gd name="connsiteX2" fmla="*/ 381 w 380"/>
                  <a:gd name="connsiteY2" fmla="*/ 0 h 2190"/>
                  <a:gd name="connsiteX3" fmla="*/ 0 w 380"/>
                  <a:gd name="connsiteY3" fmla="*/ 2191 h 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2190">
                    <a:moveTo>
                      <a:pt x="0" y="2191"/>
                    </a:moveTo>
                    <a:lnTo>
                      <a:pt x="381" y="2191"/>
                    </a:lnTo>
                    <a:lnTo>
                      <a:pt x="381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8" name="任意多边形: 形状 1357">
                <a:extLst>
                  <a:ext uri="{FF2B5EF4-FFF2-40B4-BE49-F238E27FC236}">
                    <a16:creationId xmlns:a16="http://schemas.microsoft.com/office/drawing/2014/main" id="{EB455CD0-CC2E-D086-A9B0-157BC578AC91}"/>
                  </a:ext>
                </a:extLst>
              </p:cNvPr>
              <p:cNvSpPr/>
              <p:nvPr/>
            </p:nvSpPr>
            <p:spPr>
              <a:xfrm>
                <a:off x="8059425" y="3066077"/>
                <a:ext cx="3169" cy="1795"/>
              </a:xfrm>
              <a:custGeom>
                <a:avLst/>
                <a:gdLst>
                  <a:gd name="connsiteX0" fmla="*/ 207 w 3169"/>
                  <a:gd name="connsiteY0" fmla="*/ 1714 h 1795"/>
                  <a:gd name="connsiteX1" fmla="*/ 2588 w 3169"/>
                  <a:gd name="connsiteY1" fmla="*/ 953 h 1795"/>
                  <a:gd name="connsiteX2" fmla="*/ 1540 w 3169"/>
                  <a:gd name="connsiteY2" fmla="*/ 0 h 1795"/>
                  <a:gd name="connsiteX3" fmla="*/ 207 w 3169"/>
                  <a:gd name="connsiteY3" fmla="*/ 1714 h 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69" h="1795">
                    <a:moveTo>
                      <a:pt x="207" y="1714"/>
                    </a:moveTo>
                    <a:cubicBezTo>
                      <a:pt x="2302" y="2191"/>
                      <a:pt x="683" y="381"/>
                      <a:pt x="2588" y="953"/>
                    </a:cubicBezTo>
                    <a:cubicBezTo>
                      <a:pt x="4493" y="1524"/>
                      <a:pt x="1064" y="476"/>
                      <a:pt x="1540" y="0"/>
                    </a:cubicBezTo>
                    <a:cubicBezTo>
                      <a:pt x="302" y="571"/>
                      <a:pt x="-365" y="286"/>
                      <a:pt x="207" y="17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9" name="任意多边形: 形状 1358">
                <a:extLst>
                  <a:ext uri="{FF2B5EF4-FFF2-40B4-BE49-F238E27FC236}">
                    <a16:creationId xmlns:a16="http://schemas.microsoft.com/office/drawing/2014/main" id="{02F5B476-E1BC-FF31-239B-6F414E43AD68}"/>
                  </a:ext>
                </a:extLst>
              </p:cNvPr>
              <p:cNvSpPr/>
              <p:nvPr/>
            </p:nvSpPr>
            <p:spPr>
              <a:xfrm>
                <a:off x="8060966" y="3066077"/>
                <a:ext cx="666" cy="9525"/>
              </a:xfrm>
              <a:custGeom>
                <a:avLst/>
                <a:gdLst>
                  <a:gd name="connsiteX0" fmla="*/ 0 w 666"/>
                  <a:gd name="connsiteY0" fmla="*/ 0 h 9525"/>
                  <a:gd name="connsiteX1" fmla="*/ 667 w 66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" h="9525">
                    <a:moveTo>
                      <a:pt x="0" y="0"/>
                    </a:moveTo>
                    <a:lnTo>
                      <a:pt x="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0" name="任意多边形: 形状 1359">
                <a:extLst>
                  <a:ext uri="{FF2B5EF4-FFF2-40B4-BE49-F238E27FC236}">
                    <a16:creationId xmlns:a16="http://schemas.microsoft.com/office/drawing/2014/main" id="{7DD1C6AD-2517-4747-293E-6E0A7A2FF429}"/>
                  </a:ext>
                </a:extLst>
              </p:cNvPr>
              <p:cNvSpPr/>
              <p:nvPr/>
            </p:nvSpPr>
            <p:spPr>
              <a:xfrm>
                <a:off x="7789789" y="3056361"/>
                <a:ext cx="1428" cy="666"/>
              </a:xfrm>
              <a:custGeom>
                <a:avLst/>
                <a:gdLst>
                  <a:gd name="connsiteX0" fmla="*/ 1429 w 1428"/>
                  <a:gd name="connsiteY0" fmla="*/ 381 h 666"/>
                  <a:gd name="connsiteX1" fmla="*/ 0 w 1428"/>
                  <a:gd name="connsiteY1" fmla="*/ 0 h 666"/>
                  <a:gd name="connsiteX2" fmla="*/ 857 w 1428"/>
                  <a:gd name="connsiteY2" fmla="*/ 667 h 666"/>
                  <a:gd name="connsiteX3" fmla="*/ 1429 w 1428"/>
                  <a:gd name="connsiteY3" fmla="*/ 381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666">
                    <a:moveTo>
                      <a:pt x="1429" y="381"/>
                    </a:moveTo>
                    <a:lnTo>
                      <a:pt x="0" y="0"/>
                    </a:lnTo>
                    <a:lnTo>
                      <a:pt x="857" y="667"/>
                    </a:lnTo>
                    <a:lnTo>
                      <a:pt x="1429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1" name="任意多边形: 形状 1360">
                <a:extLst>
                  <a:ext uri="{FF2B5EF4-FFF2-40B4-BE49-F238E27FC236}">
                    <a16:creationId xmlns:a16="http://schemas.microsoft.com/office/drawing/2014/main" id="{E4EE843E-C76D-928D-9358-F70086D3FA06}"/>
                  </a:ext>
                </a:extLst>
              </p:cNvPr>
              <p:cNvSpPr/>
              <p:nvPr/>
            </p:nvSpPr>
            <p:spPr>
              <a:xfrm>
                <a:off x="7787789" y="3057028"/>
                <a:ext cx="762" cy="1333"/>
              </a:xfrm>
              <a:custGeom>
                <a:avLst/>
                <a:gdLst>
                  <a:gd name="connsiteX0" fmla="*/ 762 w 762"/>
                  <a:gd name="connsiteY0" fmla="*/ 1333 h 1333"/>
                  <a:gd name="connsiteX1" fmla="*/ 762 w 762"/>
                  <a:gd name="connsiteY1" fmla="*/ 0 h 1333"/>
                  <a:gd name="connsiteX2" fmla="*/ 0 w 762"/>
                  <a:gd name="connsiteY2" fmla="*/ 1238 h 1333"/>
                  <a:gd name="connsiteX3" fmla="*/ 762 w 762"/>
                  <a:gd name="connsiteY3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1333">
                    <a:moveTo>
                      <a:pt x="762" y="1333"/>
                    </a:moveTo>
                    <a:lnTo>
                      <a:pt x="762" y="0"/>
                    </a:lnTo>
                    <a:lnTo>
                      <a:pt x="0" y="1238"/>
                    </a:lnTo>
                    <a:cubicBezTo>
                      <a:pt x="0" y="1238"/>
                      <a:pt x="476" y="1048"/>
                      <a:pt x="762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2" name="任意多边形: 形状 1361">
                <a:extLst>
                  <a:ext uri="{FF2B5EF4-FFF2-40B4-BE49-F238E27FC236}">
                    <a16:creationId xmlns:a16="http://schemas.microsoft.com/office/drawing/2014/main" id="{8DCA2A36-A05E-C720-5B54-3A2E4EC78F8E}"/>
                  </a:ext>
                </a:extLst>
              </p:cNvPr>
              <p:cNvSpPr/>
              <p:nvPr/>
            </p:nvSpPr>
            <p:spPr>
              <a:xfrm>
                <a:off x="7974669" y="3068934"/>
                <a:ext cx="1238" cy="476"/>
              </a:xfrm>
              <a:custGeom>
                <a:avLst/>
                <a:gdLst>
                  <a:gd name="connsiteX0" fmla="*/ 1238 w 1238"/>
                  <a:gd name="connsiteY0" fmla="*/ 476 h 476"/>
                  <a:gd name="connsiteX1" fmla="*/ 1238 w 1238"/>
                  <a:gd name="connsiteY1" fmla="*/ 476 h 476"/>
                  <a:gd name="connsiteX2" fmla="*/ 0 w 1238"/>
                  <a:gd name="connsiteY2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476">
                    <a:moveTo>
                      <a:pt x="1238" y="476"/>
                    </a:moveTo>
                    <a:lnTo>
                      <a:pt x="1238" y="476"/>
                    </a:lnTo>
                    <a:cubicBezTo>
                      <a:pt x="1238" y="476"/>
                      <a:pt x="667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3" name="任意多边形: 形状 1362">
                <a:extLst>
                  <a:ext uri="{FF2B5EF4-FFF2-40B4-BE49-F238E27FC236}">
                    <a16:creationId xmlns:a16="http://schemas.microsoft.com/office/drawing/2014/main" id="{1053FF7E-D198-A903-E427-7CD5E25750ED}"/>
                  </a:ext>
                </a:extLst>
              </p:cNvPr>
              <p:cNvSpPr/>
              <p:nvPr/>
            </p:nvSpPr>
            <p:spPr>
              <a:xfrm>
                <a:off x="7957048" y="3067220"/>
                <a:ext cx="666" cy="1238"/>
              </a:xfrm>
              <a:custGeom>
                <a:avLst/>
                <a:gdLst>
                  <a:gd name="connsiteX0" fmla="*/ 286 w 666"/>
                  <a:gd name="connsiteY0" fmla="*/ 1143 h 1238"/>
                  <a:gd name="connsiteX1" fmla="*/ 667 w 666"/>
                  <a:gd name="connsiteY1" fmla="*/ 1238 h 1238"/>
                  <a:gd name="connsiteX2" fmla="*/ 0 w 666"/>
                  <a:gd name="connsiteY2" fmla="*/ 0 h 1238"/>
                  <a:gd name="connsiteX3" fmla="*/ 286 w 666"/>
                  <a:gd name="connsiteY3" fmla="*/ 1143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238">
                    <a:moveTo>
                      <a:pt x="286" y="1143"/>
                    </a:moveTo>
                    <a:lnTo>
                      <a:pt x="667" y="1238"/>
                    </a:lnTo>
                    <a:lnTo>
                      <a:pt x="0" y="0"/>
                    </a:lnTo>
                    <a:lnTo>
                      <a:pt x="286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4" name="任意多边形: 形状 1363">
                <a:extLst>
                  <a:ext uri="{FF2B5EF4-FFF2-40B4-BE49-F238E27FC236}">
                    <a16:creationId xmlns:a16="http://schemas.microsoft.com/office/drawing/2014/main" id="{E7AC90AA-322A-1356-90B4-00EE601DFDE0}"/>
                  </a:ext>
                </a:extLst>
              </p:cNvPr>
              <p:cNvSpPr/>
              <p:nvPr/>
            </p:nvSpPr>
            <p:spPr>
              <a:xfrm>
                <a:off x="7941686" y="3069325"/>
                <a:ext cx="2121" cy="692"/>
              </a:xfrm>
              <a:custGeom>
                <a:avLst/>
                <a:gdLst>
                  <a:gd name="connsiteX0" fmla="*/ 26 w 2121"/>
                  <a:gd name="connsiteY0" fmla="*/ 657 h 692"/>
                  <a:gd name="connsiteX1" fmla="*/ 2122 w 2121"/>
                  <a:gd name="connsiteY1" fmla="*/ 657 h 692"/>
                  <a:gd name="connsiteX2" fmla="*/ 26 w 2121"/>
                  <a:gd name="connsiteY2" fmla="*/ 657 h 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21" h="692">
                    <a:moveTo>
                      <a:pt x="26" y="657"/>
                    </a:moveTo>
                    <a:cubicBezTo>
                      <a:pt x="722" y="704"/>
                      <a:pt x="1427" y="704"/>
                      <a:pt x="2122" y="657"/>
                    </a:cubicBezTo>
                    <a:cubicBezTo>
                      <a:pt x="693" y="752"/>
                      <a:pt x="-164" y="-867"/>
                      <a:pt x="26" y="6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5" name="任意多边形: 形状 1364">
                <a:extLst>
                  <a:ext uri="{FF2B5EF4-FFF2-40B4-BE49-F238E27FC236}">
                    <a16:creationId xmlns:a16="http://schemas.microsoft.com/office/drawing/2014/main" id="{0D07EE92-2BEE-B609-8D52-EF667D499A7D}"/>
                  </a:ext>
                </a:extLst>
              </p:cNvPr>
              <p:cNvSpPr/>
              <p:nvPr/>
            </p:nvSpPr>
            <p:spPr>
              <a:xfrm>
                <a:off x="7792551" y="307503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6" name="任意多边形: 形状 1365">
                <a:extLst>
                  <a:ext uri="{FF2B5EF4-FFF2-40B4-BE49-F238E27FC236}">
                    <a16:creationId xmlns:a16="http://schemas.microsoft.com/office/drawing/2014/main" id="{75E46796-6AF2-D8D4-F116-0AECBB6C7999}"/>
                  </a:ext>
                </a:extLst>
              </p:cNvPr>
              <p:cNvSpPr/>
              <p:nvPr/>
            </p:nvSpPr>
            <p:spPr>
              <a:xfrm>
                <a:off x="7789980" y="3074268"/>
                <a:ext cx="952" cy="95"/>
              </a:xfrm>
              <a:custGeom>
                <a:avLst/>
                <a:gdLst>
                  <a:gd name="connsiteX0" fmla="*/ 571 w 952"/>
                  <a:gd name="connsiteY0" fmla="*/ 95 h 95"/>
                  <a:gd name="connsiteX1" fmla="*/ 952 w 952"/>
                  <a:gd name="connsiteY1" fmla="*/ 95 h 95"/>
                  <a:gd name="connsiteX2" fmla="*/ 0 w 952"/>
                  <a:gd name="connsiteY2" fmla="*/ 0 h 95"/>
                  <a:gd name="connsiteX3" fmla="*/ 571 w 952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95">
                    <a:moveTo>
                      <a:pt x="571" y="95"/>
                    </a:moveTo>
                    <a:lnTo>
                      <a:pt x="952" y="95"/>
                    </a:lnTo>
                    <a:lnTo>
                      <a:pt x="0" y="0"/>
                    </a:lnTo>
                    <a:lnTo>
                      <a:pt x="571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7" name="任意多边形: 形状 1366">
                <a:extLst>
                  <a:ext uri="{FF2B5EF4-FFF2-40B4-BE49-F238E27FC236}">
                    <a16:creationId xmlns:a16="http://schemas.microsoft.com/office/drawing/2014/main" id="{DF605ADC-32D0-0671-D831-B3B990B86361}"/>
                  </a:ext>
                </a:extLst>
              </p:cNvPr>
              <p:cNvSpPr/>
              <p:nvPr/>
            </p:nvSpPr>
            <p:spPr>
              <a:xfrm>
                <a:off x="7789874" y="3073792"/>
                <a:ext cx="1534" cy="42"/>
              </a:xfrm>
              <a:custGeom>
                <a:avLst/>
                <a:gdLst>
                  <a:gd name="connsiteX0" fmla="*/ 677 w 1534"/>
                  <a:gd name="connsiteY0" fmla="*/ 0 h 42"/>
                  <a:gd name="connsiteX1" fmla="*/ 677 w 1534"/>
                  <a:gd name="connsiteY1" fmla="*/ 0 h 42"/>
                  <a:gd name="connsiteX2" fmla="*/ 1535 w 1534"/>
                  <a:gd name="connsiteY2" fmla="*/ 0 h 42"/>
                  <a:gd name="connsiteX3" fmla="*/ 677 w 1534"/>
                  <a:gd name="connsiteY3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4" h="42">
                    <a:moveTo>
                      <a:pt x="677" y="0"/>
                    </a:moveTo>
                    <a:cubicBezTo>
                      <a:pt x="-847" y="0"/>
                      <a:pt x="677" y="0"/>
                      <a:pt x="677" y="0"/>
                    </a:cubicBezTo>
                    <a:lnTo>
                      <a:pt x="1535" y="0"/>
                    </a:lnTo>
                    <a:cubicBezTo>
                      <a:pt x="1535" y="0"/>
                      <a:pt x="296" y="95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8" name="任意多边形: 形状 1367">
                <a:extLst>
                  <a:ext uri="{FF2B5EF4-FFF2-40B4-BE49-F238E27FC236}">
                    <a16:creationId xmlns:a16="http://schemas.microsoft.com/office/drawing/2014/main" id="{F1258063-9E42-C61B-8412-6371B37BBD5D}"/>
                  </a:ext>
                </a:extLst>
              </p:cNvPr>
              <p:cNvSpPr/>
              <p:nvPr/>
            </p:nvSpPr>
            <p:spPr>
              <a:xfrm>
                <a:off x="7793420" y="3073411"/>
                <a:ext cx="465" cy="9525"/>
              </a:xfrm>
              <a:custGeom>
                <a:avLst/>
                <a:gdLst>
                  <a:gd name="connsiteX0" fmla="*/ 465 w 465"/>
                  <a:gd name="connsiteY0" fmla="*/ 0 h 9525"/>
                  <a:gd name="connsiteX1" fmla="*/ 465 w 465"/>
                  <a:gd name="connsiteY1" fmla="*/ 0 h 9525"/>
                  <a:gd name="connsiteX2" fmla="*/ 465 w 46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5" h="9525">
                    <a:moveTo>
                      <a:pt x="465" y="0"/>
                    </a:moveTo>
                    <a:cubicBezTo>
                      <a:pt x="-202" y="0"/>
                      <a:pt x="-106" y="0"/>
                      <a:pt x="465" y="0"/>
                    </a:cubicBezTo>
                    <a:lnTo>
                      <a:pt x="46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9" name="任意多边形: 形状 1368">
                <a:extLst>
                  <a:ext uri="{FF2B5EF4-FFF2-40B4-BE49-F238E27FC236}">
                    <a16:creationId xmlns:a16="http://schemas.microsoft.com/office/drawing/2014/main" id="{C099024D-C64D-CA3B-1B9A-60F339BF2DDD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0" name="任意多边形: 形状 1369">
                <a:extLst>
                  <a:ext uri="{FF2B5EF4-FFF2-40B4-BE49-F238E27FC236}">
                    <a16:creationId xmlns:a16="http://schemas.microsoft.com/office/drawing/2014/main" id="{C383D7CD-CDC5-6414-6578-8873589D281B}"/>
                  </a:ext>
                </a:extLst>
              </p:cNvPr>
              <p:cNvSpPr/>
              <p:nvPr/>
            </p:nvSpPr>
            <p:spPr>
              <a:xfrm>
                <a:off x="7793504" y="307322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1" name="任意多边形: 形状 1370">
                <a:extLst>
                  <a:ext uri="{FF2B5EF4-FFF2-40B4-BE49-F238E27FC236}">
                    <a16:creationId xmlns:a16="http://schemas.microsoft.com/office/drawing/2014/main" id="{25CE9D73-3D6D-B93A-5F85-AAD6F4D21831}"/>
                  </a:ext>
                </a:extLst>
              </p:cNvPr>
              <p:cNvSpPr/>
              <p:nvPr/>
            </p:nvSpPr>
            <p:spPr>
              <a:xfrm>
                <a:off x="7792361" y="307312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2" name="任意多边形: 形状 1371">
                <a:extLst>
                  <a:ext uri="{FF2B5EF4-FFF2-40B4-BE49-F238E27FC236}">
                    <a16:creationId xmlns:a16="http://schemas.microsoft.com/office/drawing/2014/main" id="{354BC126-005F-F904-32F8-E655D1DCA8F2}"/>
                  </a:ext>
                </a:extLst>
              </p:cNvPr>
              <p:cNvSpPr/>
              <p:nvPr/>
            </p:nvSpPr>
            <p:spPr>
              <a:xfrm>
                <a:off x="7792731" y="3073220"/>
                <a:ext cx="296" cy="9525"/>
              </a:xfrm>
              <a:custGeom>
                <a:avLst/>
                <a:gdLst>
                  <a:gd name="connsiteX0" fmla="*/ 296 w 296"/>
                  <a:gd name="connsiteY0" fmla="*/ 0 h 9525"/>
                  <a:gd name="connsiteX1" fmla="*/ 296 w 296"/>
                  <a:gd name="connsiteY1" fmla="*/ 0 h 9525"/>
                  <a:gd name="connsiteX2" fmla="*/ 296 w 29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9525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96" y="0"/>
                      <a:pt x="-370" y="0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3" name="任意多边形: 形状 1372">
                <a:extLst>
                  <a:ext uri="{FF2B5EF4-FFF2-40B4-BE49-F238E27FC236}">
                    <a16:creationId xmlns:a16="http://schemas.microsoft.com/office/drawing/2014/main" id="{A6AA5A08-FC5F-AA06-7524-E726545B03A7}"/>
                  </a:ext>
                </a:extLst>
              </p:cNvPr>
              <p:cNvSpPr/>
              <p:nvPr/>
            </p:nvSpPr>
            <p:spPr>
              <a:xfrm>
                <a:off x="7791789" y="3073316"/>
                <a:ext cx="1067" cy="42"/>
              </a:xfrm>
              <a:custGeom>
                <a:avLst/>
                <a:gdLst>
                  <a:gd name="connsiteX0" fmla="*/ 1048 w 1067"/>
                  <a:gd name="connsiteY0" fmla="*/ 0 h 42"/>
                  <a:gd name="connsiteX1" fmla="*/ 0 w 1067"/>
                  <a:gd name="connsiteY1" fmla="*/ 0 h 42"/>
                  <a:gd name="connsiteX2" fmla="*/ 1048 w 1067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7" h="42">
                    <a:moveTo>
                      <a:pt x="1048" y="0"/>
                    </a:moveTo>
                    <a:lnTo>
                      <a:pt x="0" y="0"/>
                    </a:lnTo>
                    <a:cubicBezTo>
                      <a:pt x="0" y="0"/>
                      <a:pt x="1238" y="95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4" name="任意多边形: 形状 1373">
                <a:extLst>
                  <a:ext uri="{FF2B5EF4-FFF2-40B4-BE49-F238E27FC236}">
                    <a16:creationId xmlns:a16="http://schemas.microsoft.com/office/drawing/2014/main" id="{241E82D5-39FD-349D-DCD2-56545A462435}"/>
                  </a:ext>
                </a:extLst>
              </p:cNvPr>
              <p:cNvSpPr/>
              <p:nvPr/>
            </p:nvSpPr>
            <p:spPr>
              <a:xfrm>
                <a:off x="7789027" y="3073697"/>
                <a:ext cx="211" cy="9525"/>
              </a:xfrm>
              <a:custGeom>
                <a:avLst/>
                <a:gdLst>
                  <a:gd name="connsiteX0" fmla="*/ 0 w 211"/>
                  <a:gd name="connsiteY0" fmla="*/ 0 h 9525"/>
                  <a:gd name="connsiteX1" fmla="*/ 0 w 211"/>
                  <a:gd name="connsiteY1" fmla="*/ 0 h 9525"/>
                  <a:gd name="connsiteX2" fmla="*/ 0 w 21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7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5" name="任意多边形: 形状 1374">
                <a:extLst>
                  <a:ext uri="{FF2B5EF4-FFF2-40B4-BE49-F238E27FC236}">
                    <a16:creationId xmlns:a16="http://schemas.microsoft.com/office/drawing/2014/main" id="{244B3B5C-C1E0-B6AF-A0C8-35A6F6B3628B}"/>
                  </a:ext>
                </a:extLst>
              </p:cNvPr>
              <p:cNvSpPr/>
              <p:nvPr/>
            </p:nvSpPr>
            <p:spPr>
              <a:xfrm>
                <a:off x="7794266" y="307264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6" name="任意多边形: 形状 1375">
                <a:extLst>
                  <a:ext uri="{FF2B5EF4-FFF2-40B4-BE49-F238E27FC236}">
                    <a16:creationId xmlns:a16="http://schemas.microsoft.com/office/drawing/2014/main" id="{199B6FE7-3781-97D4-ECF1-E99CDEBEA80D}"/>
                  </a:ext>
                </a:extLst>
              </p:cNvPr>
              <p:cNvSpPr/>
              <p:nvPr/>
            </p:nvSpPr>
            <p:spPr>
              <a:xfrm>
                <a:off x="7792456" y="3072649"/>
                <a:ext cx="571" cy="9525"/>
              </a:xfrm>
              <a:custGeom>
                <a:avLst/>
                <a:gdLst>
                  <a:gd name="connsiteX0" fmla="*/ 572 w 571"/>
                  <a:gd name="connsiteY0" fmla="*/ 0 h 9525"/>
                  <a:gd name="connsiteX1" fmla="*/ 0 w 571"/>
                  <a:gd name="connsiteY1" fmla="*/ 0 h 9525"/>
                  <a:gd name="connsiteX2" fmla="*/ 572 w 57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9525">
                    <a:moveTo>
                      <a:pt x="572" y="0"/>
                    </a:moveTo>
                    <a:lnTo>
                      <a:pt x="0" y="0"/>
                    </a:lnTo>
                    <a:cubicBezTo>
                      <a:pt x="0" y="0"/>
                      <a:pt x="191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7" name="任意多边形: 形状 1376">
                <a:extLst>
                  <a:ext uri="{FF2B5EF4-FFF2-40B4-BE49-F238E27FC236}">
                    <a16:creationId xmlns:a16="http://schemas.microsoft.com/office/drawing/2014/main" id="{320A8D2E-49B1-4B0B-0A1A-FE350412B958}"/>
                  </a:ext>
                </a:extLst>
              </p:cNvPr>
              <p:cNvSpPr/>
              <p:nvPr/>
            </p:nvSpPr>
            <p:spPr>
              <a:xfrm>
                <a:off x="7790646" y="3073030"/>
                <a:ext cx="1238" cy="190"/>
              </a:xfrm>
              <a:custGeom>
                <a:avLst/>
                <a:gdLst>
                  <a:gd name="connsiteX0" fmla="*/ 0 w 1238"/>
                  <a:gd name="connsiteY0" fmla="*/ 0 h 190"/>
                  <a:gd name="connsiteX1" fmla="*/ 1238 w 1238"/>
                  <a:gd name="connsiteY1" fmla="*/ 190 h 190"/>
                  <a:gd name="connsiteX2" fmla="*/ 0 w 1238"/>
                  <a:gd name="connsiteY2" fmla="*/ 0 h 190"/>
                  <a:gd name="connsiteX3" fmla="*/ 0 w 1238"/>
                  <a:gd name="connsiteY3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90">
                    <a:moveTo>
                      <a:pt x="0" y="0"/>
                    </a:moveTo>
                    <a:lnTo>
                      <a:pt x="1238" y="19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8" name="任意多边形: 形状 1377">
                <a:extLst>
                  <a:ext uri="{FF2B5EF4-FFF2-40B4-BE49-F238E27FC236}">
                    <a16:creationId xmlns:a16="http://schemas.microsoft.com/office/drawing/2014/main" id="{D404454F-D90F-3D1A-6316-C33A13CE9E9B}"/>
                  </a:ext>
                </a:extLst>
              </p:cNvPr>
              <p:cNvSpPr/>
              <p:nvPr/>
            </p:nvSpPr>
            <p:spPr>
              <a:xfrm>
                <a:off x="7793885" y="3072268"/>
                <a:ext cx="1143" cy="95"/>
              </a:xfrm>
              <a:custGeom>
                <a:avLst/>
                <a:gdLst>
                  <a:gd name="connsiteX0" fmla="*/ 381 w 1143"/>
                  <a:gd name="connsiteY0" fmla="*/ 0 h 95"/>
                  <a:gd name="connsiteX1" fmla="*/ 1143 w 1143"/>
                  <a:gd name="connsiteY1" fmla="*/ 95 h 95"/>
                  <a:gd name="connsiteX2" fmla="*/ 0 w 1143"/>
                  <a:gd name="connsiteY2" fmla="*/ 0 h 95"/>
                  <a:gd name="connsiteX3" fmla="*/ 381 w 1143"/>
                  <a:gd name="connsiteY3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" h="95">
                    <a:moveTo>
                      <a:pt x="381" y="0"/>
                    </a:moveTo>
                    <a:lnTo>
                      <a:pt x="1143" y="95"/>
                    </a:lnTo>
                    <a:lnTo>
                      <a:pt x="0" y="0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9" name="任意多边形: 形状 1378">
                <a:extLst>
                  <a:ext uri="{FF2B5EF4-FFF2-40B4-BE49-F238E27FC236}">
                    <a16:creationId xmlns:a16="http://schemas.microsoft.com/office/drawing/2014/main" id="{D39A704D-9636-6F96-AAAA-EAD20F1193C2}"/>
                  </a:ext>
                </a:extLst>
              </p:cNvPr>
              <p:cNvSpPr/>
              <p:nvPr/>
            </p:nvSpPr>
            <p:spPr>
              <a:xfrm>
                <a:off x="7794170" y="3072035"/>
                <a:ext cx="338" cy="42"/>
              </a:xfrm>
              <a:custGeom>
                <a:avLst/>
                <a:gdLst>
                  <a:gd name="connsiteX0" fmla="*/ 0 w 338"/>
                  <a:gd name="connsiteY0" fmla="*/ 42 h 42"/>
                  <a:gd name="connsiteX1" fmla="*/ 0 w 338"/>
                  <a:gd name="connsiteY1" fmla="*/ 42 h 42"/>
                  <a:gd name="connsiteX2" fmla="*/ 0 w 338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" h="42">
                    <a:moveTo>
                      <a:pt x="0" y="42"/>
                    </a:moveTo>
                    <a:lnTo>
                      <a:pt x="0" y="42"/>
                    </a:lnTo>
                    <a:cubicBezTo>
                      <a:pt x="0" y="42"/>
                      <a:pt x="762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0" name="任意多边形: 形状 1379">
                <a:extLst>
                  <a:ext uri="{FF2B5EF4-FFF2-40B4-BE49-F238E27FC236}">
                    <a16:creationId xmlns:a16="http://schemas.microsoft.com/office/drawing/2014/main" id="{B111A76A-1AC9-5FEE-A5A2-C9A26763B129}"/>
                  </a:ext>
                </a:extLst>
              </p:cNvPr>
              <p:cNvSpPr/>
              <p:nvPr/>
            </p:nvSpPr>
            <p:spPr>
              <a:xfrm>
                <a:off x="7793789" y="307179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1" name="任意多边形: 形状 1380">
                <a:extLst>
                  <a:ext uri="{FF2B5EF4-FFF2-40B4-BE49-F238E27FC236}">
                    <a16:creationId xmlns:a16="http://schemas.microsoft.com/office/drawing/2014/main" id="{1FAA85F4-5D37-1A57-F156-F77441166061}"/>
                  </a:ext>
                </a:extLst>
              </p:cNvPr>
              <p:cNvSpPr/>
              <p:nvPr/>
            </p:nvSpPr>
            <p:spPr>
              <a:xfrm>
                <a:off x="7792551" y="307245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2" name="任意多边形: 形状 1381">
                <a:extLst>
                  <a:ext uri="{FF2B5EF4-FFF2-40B4-BE49-F238E27FC236}">
                    <a16:creationId xmlns:a16="http://schemas.microsoft.com/office/drawing/2014/main" id="{A6803605-6203-C567-AC7C-78B23E6C22B1}"/>
                  </a:ext>
                </a:extLst>
              </p:cNvPr>
              <p:cNvSpPr/>
              <p:nvPr/>
            </p:nvSpPr>
            <p:spPr>
              <a:xfrm>
                <a:off x="7792551" y="307236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3" name="任意多边形: 形状 1382">
                <a:extLst>
                  <a:ext uri="{FF2B5EF4-FFF2-40B4-BE49-F238E27FC236}">
                    <a16:creationId xmlns:a16="http://schemas.microsoft.com/office/drawing/2014/main" id="{AEAC8928-067B-6927-4F0C-7A3C71589860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4" name="任意多边形: 形状 1383">
                <a:extLst>
                  <a:ext uri="{FF2B5EF4-FFF2-40B4-BE49-F238E27FC236}">
                    <a16:creationId xmlns:a16="http://schemas.microsoft.com/office/drawing/2014/main" id="{0271FFF8-6C21-458B-DD0E-43FE182BF1E1}"/>
                  </a:ext>
                </a:extLst>
              </p:cNvPr>
              <p:cNvSpPr/>
              <p:nvPr/>
            </p:nvSpPr>
            <p:spPr>
              <a:xfrm>
                <a:off x="7789694" y="3072761"/>
                <a:ext cx="1809" cy="78"/>
              </a:xfrm>
              <a:custGeom>
                <a:avLst/>
                <a:gdLst>
                  <a:gd name="connsiteX0" fmla="*/ 1810 w 1809"/>
                  <a:gd name="connsiteY0" fmla="*/ 78 h 78"/>
                  <a:gd name="connsiteX1" fmla="*/ 0 w 1809"/>
                  <a:gd name="connsiteY1" fmla="*/ 78 h 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9" h="78">
                    <a:moveTo>
                      <a:pt x="1810" y="78"/>
                    </a:moveTo>
                    <a:cubicBezTo>
                      <a:pt x="1210" y="-26"/>
                      <a:pt x="600" y="-26"/>
                      <a:pt x="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5" name="任意多边形: 形状 1384">
                <a:extLst>
                  <a:ext uri="{FF2B5EF4-FFF2-40B4-BE49-F238E27FC236}">
                    <a16:creationId xmlns:a16="http://schemas.microsoft.com/office/drawing/2014/main" id="{6003FEDE-55C6-6A33-355B-2A5E14610C04}"/>
                  </a:ext>
                </a:extLst>
              </p:cNvPr>
              <p:cNvSpPr/>
              <p:nvPr/>
            </p:nvSpPr>
            <p:spPr>
              <a:xfrm>
                <a:off x="7791408" y="307245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6" name="任意多边形: 形状 1385">
                <a:extLst>
                  <a:ext uri="{FF2B5EF4-FFF2-40B4-BE49-F238E27FC236}">
                    <a16:creationId xmlns:a16="http://schemas.microsoft.com/office/drawing/2014/main" id="{BB85889C-EEE6-8ADD-1A8D-3BE00425DD5D}"/>
                  </a:ext>
                </a:extLst>
              </p:cNvPr>
              <p:cNvSpPr/>
              <p:nvPr/>
            </p:nvSpPr>
            <p:spPr>
              <a:xfrm>
                <a:off x="7791122" y="3072459"/>
                <a:ext cx="381" cy="9525"/>
              </a:xfrm>
              <a:custGeom>
                <a:avLst/>
                <a:gdLst>
                  <a:gd name="connsiteX0" fmla="*/ 0 w 381"/>
                  <a:gd name="connsiteY0" fmla="*/ 0 h 9525"/>
                  <a:gd name="connsiteX1" fmla="*/ 286 w 381"/>
                  <a:gd name="connsiteY1" fmla="*/ 0 h 9525"/>
                  <a:gd name="connsiteX2" fmla="*/ 381 w 381"/>
                  <a:gd name="connsiteY2" fmla="*/ 0 h 9525"/>
                  <a:gd name="connsiteX3" fmla="*/ 0 w 381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" h="9525">
                    <a:moveTo>
                      <a:pt x="0" y="0"/>
                    </a:moveTo>
                    <a:lnTo>
                      <a:pt x="286" y="0"/>
                    </a:lnTo>
                    <a:lnTo>
                      <a:pt x="38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7" name="任意多边形: 形状 1386">
                <a:extLst>
                  <a:ext uri="{FF2B5EF4-FFF2-40B4-BE49-F238E27FC236}">
                    <a16:creationId xmlns:a16="http://schemas.microsoft.com/office/drawing/2014/main" id="{8EA76554-F3C9-0018-B727-80D76F668646}"/>
                  </a:ext>
                </a:extLst>
              </p:cNvPr>
              <p:cNvSpPr/>
              <p:nvPr/>
            </p:nvSpPr>
            <p:spPr>
              <a:xfrm>
                <a:off x="7792456" y="3071982"/>
                <a:ext cx="476" cy="9525"/>
              </a:xfrm>
              <a:custGeom>
                <a:avLst/>
                <a:gdLst>
                  <a:gd name="connsiteX0" fmla="*/ 476 w 476"/>
                  <a:gd name="connsiteY0" fmla="*/ 0 h 9525"/>
                  <a:gd name="connsiteX1" fmla="*/ 0 w 476"/>
                  <a:gd name="connsiteY1" fmla="*/ 0 h 9525"/>
                  <a:gd name="connsiteX2" fmla="*/ 0 w 47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9525">
                    <a:moveTo>
                      <a:pt x="476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8" name="任意多边形: 形状 1387">
                <a:extLst>
                  <a:ext uri="{FF2B5EF4-FFF2-40B4-BE49-F238E27FC236}">
                    <a16:creationId xmlns:a16="http://schemas.microsoft.com/office/drawing/2014/main" id="{A8B98FEB-8361-24D3-D69F-53586DD97A5E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9" name="任意多边形: 形状 1388">
                <a:extLst>
                  <a:ext uri="{FF2B5EF4-FFF2-40B4-BE49-F238E27FC236}">
                    <a16:creationId xmlns:a16="http://schemas.microsoft.com/office/drawing/2014/main" id="{9AE46DF6-AED1-D6A1-05D4-DD689E1CEA29}"/>
                  </a:ext>
                </a:extLst>
              </p:cNvPr>
              <p:cNvSpPr/>
              <p:nvPr/>
            </p:nvSpPr>
            <p:spPr>
              <a:xfrm>
                <a:off x="7792456" y="307122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0" name="任意多边形: 形状 1389">
                <a:extLst>
                  <a:ext uri="{FF2B5EF4-FFF2-40B4-BE49-F238E27FC236}">
                    <a16:creationId xmlns:a16="http://schemas.microsoft.com/office/drawing/2014/main" id="{6B2E6674-6743-A534-06C2-A6E383045CE6}"/>
                  </a:ext>
                </a:extLst>
              </p:cNvPr>
              <p:cNvSpPr/>
              <p:nvPr/>
            </p:nvSpPr>
            <p:spPr>
              <a:xfrm>
                <a:off x="7791980" y="307198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1" name="任意多边形: 形状 1390">
                <a:extLst>
                  <a:ext uri="{FF2B5EF4-FFF2-40B4-BE49-F238E27FC236}">
                    <a16:creationId xmlns:a16="http://schemas.microsoft.com/office/drawing/2014/main" id="{8942091A-D1D4-6529-EDD9-143931537DB6}"/>
                  </a:ext>
                </a:extLst>
              </p:cNvPr>
              <p:cNvSpPr/>
              <p:nvPr/>
            </p:nvSpPr>
            <p:spPr>
              <a:xfrm>
                <a:off x="7793313" y="307160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2" name="任意多边形: 形状 1391">
                <a:extLst>
                  <a:ext uri="{FF2B5EF4-FFF2-40B4-BE49-F238E27FC236}">
                    <a16:creationId xmlns:a16="http://schemas.microsoft.com/office/drawing/2014/main" id="{BFBF0CF0-E8E8-1956-23D9-9C15F3920036}"/>
                  </a:ext>
                </a:extLst>
              </p:cNvPr>
              <p:cNvSpPr/>
              <p:nvPr/>
            </p:nvSpPr>
            <p:spPr>
              <a:xfrm>
                <a:off x="7792837" y="3072130"/>
                <a:ext cx="84" cy="42"/>
              </a:xfrm>
              <a:custGeom>
                <a:avLst/>
                <a:gdLst>
                  <a:gd name="connsiteX0" fmla="*/ 0 w 84"/>
                  <a:gd name="connsiteY0" fmla="*/ 42 h 42"/>
                  <a:gd name="connsiteX1" fmla="*/ 0 w 84"/>
                  <a:gd name="connsiteY1" fmla="*/ 42 h 42"/>
                  <a:gd name="connsiteX2" fmla="*/ 0 w 84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42">
                    <a:moveTo>
                      <a:pt x="0" y="42"/>
                    </a:moveTo>
                    <a:lnTo>
                      <a:pt x="0" y="42"/>
                    </a:lnTo>
                    <a:cubicBezTo>
                      <a:pt x="0" y="42"/>
                      <a:pt x="191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3" name="任意多边形: 形状 1392">
                <a:extLst>
                  <a:ext uri="{FF2B5EF4-FFF2-40B4-BE49-F238E27FC236}">
                    <a16:creationId xmlns:a16="http://schemas.microsoft.com/office/drawing/2014/main" id="{8692C141-874E-6646-350E-669BEBC5A1FB}"/>
                  </a:ext>
                </a:extLst>
              </p:cNvPr>
              <p:cNvSpPr/>
              <p:nvPr/>
            </p:nvSpPr>
            <p:spPr>
              <a:xfrm>
                <a:off x="7792837" y="307217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4" name="任意多边形: 形状 1393">
                <a:extLst>
                  <a:ext uri="{FF2B5EF4-FFF2-40B4-BE49-F238E27FC236}">
                    <a16:creationId xmlns:a16="http://schemas.microsoft.com/office/drawing/2014/main" id="{196544F7-1935-83F5-E065-478D8A216187}"/>
                  </a:ext>
                </a:extLst>
              </p:cNvPr>
              <p:cNvSpPr/>
              <p:nvPr/>
            </p:nvSpPr>
            <p:spPr>
              <a:xfrm>
                <a:off x="7786646" y="3071125"/>
                <a:ext cx="5619" cy="85"/>
              </a:xfrm>
              <a:custGeom>
                <a:avLst/>
                <a:gdLst>
                  <a:gd name="connsiteX0" fmla="*/ 0 w 5619"/>
                  <a:gd name="connsiteY0" fmla="*/ 0 h 85"/>
                  <a:gd name="connsiteX1" fmla="*/ 667 w 5619"/>
                  <a:gd name="connsiteY1" fmla="*/ 0 h 85"/>
                  <a:gd name="connsiteX2" fmla="*/ 5620 w 5619"/>
                  <a:gd name="connsiteY2" fmla="*/ 0 h 85"/>
                  <a:gd name="connsiteX3" fmla="*/ 4381 w 5619"/>
                  <a:gd name="connsiteY3" fmla="*/ 0 h 85"/>
                  <a:gd name="connsiteX4" fmla="*/ 2572 w 5619"/>
                  <a:gd name="connsiteY4" fmla="*/ 0 h 85"/>
                  <a:gd name="connsiteX5" fmla="*/ 3334 w 5619"/>
                  <a:gd name="connsiteY5" fmla="*/ 0 h 85"/>
                  <a:gd name="connsiteX6" fmla="*/ 286 w 5619"/>
                  <a:gd name="connsiteY6" fmla="*/ 0 h 85"/>
                  <a:gd name="connsiteX7" fmla="*/ 286 w 5619"/>
                  <a:gd name="connsiteY7" fmla="*/ 0 h 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" h="85">
                    <a:moveTo>
                      <a:pt x="0" y="0"/>
                    </a:moveTo>
                    <a:cubicBezTo>
                      <a:pt x="762" y="0"/>
                      <a:pt x="1619" y="0"/>
                      <a:pt x="667" y="0"/>
                    </a:cubicBezTo>
                    <a:lnTo>
                      <a:pt x="5620" y="0"/>
                    </a:lnTo>
                    <a:lnTo>
                      <a:pt x="4381" y="0"/>
                    </a:lnTo>
                    <a:cubicBezTo>
                      <a:pt x="3781" y="114"/>
                      <a:pt x="3172" y="114"/>
                      <a:pt x="2572" y="0"/>
                    </a:cubicBezTo>
                    <a:cubicBezTo>
                      <a:pt x="2572" y="0"/>
                      <a:pt x="2572" y="0"/>
                      <a:pt x="3334" y="0"/>
                    </a:cubicBezTo>
                    <a:cubicBezTo>
                      <a:pt x="2286" y="0"/>
                      <a:pt x="1810" y="0"/>
                      <a:pt x="286" y="0"/>
                    </a:cubicBez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5" name="任意多边形: 形状 1394">
                <a:extLst>
                  <a:ext uri="{FF2B5EF4-FFF2-40B4-BE49-F238E27FC236}">
                    <a16:creationId xmlns:a16="http://schemas.microsoft.com/office/drawing/2014/main" id="{B526643D-1019-2B48-444A-907BD0B897F0}"/>
                  </a:ext>
                </a:extLst>
              </p:cNvPr>
              <p:cNvSpPr/>
              <p:nvPr/>
            </p:nvSpPr>
            <p:spPr>
              <a:xfrm>
                <a:off x="7792170" y="3071506"/>
                <a:ext cx="1143" cy="9525"/>
              </a:xfrm>
              <a:custGeom>
                <a:avLst/>
                <a:gdLst>
                  <a:gd name="connsiteX0" fmla="*/ 0 w 1143"/>
                  <a:gd name="connsiteY0" fmla="*/ 0 h 9525"/>
                  <a:gd name="connsiteX1" fmla="*/ 0 w 1143"/>
                  <a:gd name="connsiteY1" fmla="*/ 0 h 9525"/>
                  <a:gd name="connsiteX2" fmla="*/ 1143 w 1143"/>
                  <a:gd name="connsiteY2" fmla="*/ 0 h 9525"/>
                  <a:gd name="connsiteX3" fmla="*/ 191 w 1143"/>
                  <a:gd name="connsiteY3" fmla="*/ 0 h 9525"/>
                  <a:gd name="connsiteX4" fmla="*/ 191 w 1143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" h="9525">
                    <a:moveTo>
                      <a:pt x="0" y="0"/>
                    </a:moveTo>
                    <a:lnTo>
                      <a:pt x="0" y="0"/>
                    </a:lnTo>
                    <a:lnTo>
                      <a:pt x="1143" y="0"/>
                    </a:lnTo>
                    <a:lnTo>
                      <a:pt x="191" y="0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6" name="任意多边形: 形状 1395">
                <a:extLst>
                  <a:ext uri="{FF2B5EF4-FFF2-40B4-BE49-F238E27FC236}">
                    <a16:creationId xmlns:a16="http://schemas.microsoft.com/office/drawing/2014/main" id="{CDB76186-2B8F-F4D0-DF09-9960A89B74CA}"/>
                  </a:ext>
                </a:extLst>
              </p:cNvPr>
              <p:cNvSpPr/>
              <p:nvPr/>
            </p:nvSpPr>
            <p:spPr>
              <a:xfrm>
                <a:off x="7789980" y="3071654"/>
                <a:ext cx="2857" cy="42"/>
              </a:xfrm>
              <a:custGeom>
                <a:avLst/>
                <a:gdLst>
                  <a:gd name="connsiteX0" fmla="*/ 2286 w 2857"/>
                  <a:gd name="connsiteY0" fmla="*/ 42 h 42"/>
                  <a:gd name="connsiteX1" fmla="*/ 0 w 2857"/>
                  <a:gd name="connsiteY1" fmla="*/ 42 h 42"/>
                  <a:gd name="connsiteX2" fmla="*/ 1143 w 2857"/>
                  <a:gd name="connsiteY2" fmla="*/ 42 h 42"/>
                  <a:gd name="connsiteX3" fmla="*/ 2191 w 2857"/>
                  <a:gd name="connsiteY3" fmla="*/ 42 h 42"/>
                  <a:gd name="connsiteX4" fmla="*/ 2857 w 2857"/>
                  <a:gd name="connsiteY4" fmla="*/ 42 h 42"/>
                  <a:gd name="connsiteX5" fmla="*/ 2286 w 2857"/>
                  <a:gd name="connsiteY5" fmla="*/ 42 h 42"/>
                  <a:gd name="connsiteX6" fmla="*/ 2286 w 2857"/>
                  <a:gd name="connsiteY6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7" h="42">
                    <a:moveTo>
                      <a:pt x="2286" y="42"/>
                    </a:moveTo>
                    <a:lnTo>
                      <a:pt x="0" y="42"/>
                    </a:lnTo>
                    <a:lnTo>
                      <a:pt x="1143" y="42"/>
                    </a:lnTo>
                    <a:cubicBezTo>
                      <a:pt x="1143" y="42"/>
                      <a:pt x="1715" y="42"/>
                      <a:pt x="2191" y="42"/>
                    </a:cubicBezTo>
                    <a:lnTo>
                      <a:pt x="2857" y="42"/>
                    </a:lnTo>
                    <a:lnTo>
                      <a:pt x="2286" y="42"/>
                    </a:lnTo>
                    <a:cubicBezTo>
                      <a:pt x="2286" y="42"/>
                      <a:pt x="2191" y="-53"/>
                      <a:pt x="2286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7" name="任意多边形: 形状 1396">
                <a:extLst>
                  <a:ext uri="{FF2B5EF4-FFF2-40B4-BE49-F238E27FC236}">
                    <a16:creationId xmlns:a16="http://schemas.microsoft.com/office/drawing/2014/main" id="{2DCC1F38-C009-A57F-4AAC-F40AF1AA8B45}"/>
                  </a:ext>
                </a:extLst>
              </p:cNvPr>
              <p:cNvSpPr/>
              <p:nvPr/>
            </p:nvSpPr>
            <p:spPr>
              <a:xfrm>
                <a:off x="7787693" y="307264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8" name="任意多边形: 形状 1397">
                <a:extLst>
                  <a:ext uri="{FF2B5EF4-FFF2-40B4-BE49-F238E27FC236}">
                    <a16:creationId xmlns:a16="http://schemas.microsoft.com/office/drawing/2014/main" id="{B93E14C3-F1DE-B972-4673-00E1AD01F60E}"/>
                  </a:ext>
                </a:extLst>
              </p:cNvPr>
              <p:cNvSpPr/>
              <p:nvPr/>
            </p:nvSpPr>
            <p:spPr>
              <a:xfrm>
                <a:off x="7788265" y="3072554"/>
                <a:ext cx="2666" cy="35"/>
              </a:xfrm>
              <a:custGeom>
                <a:avLst/>
                <a:gdLst>
                  <a:gd name="connsiteX0" fmla="*/ 0 w 2666"/>
                  <a:gd name="connsiteY0" fmla="*/ 0 h 35"/>
                  <a:gd name="connsiteX1" fmla="*/ 0 w 2666"/>
                  <a:gd name="connsiteY1" fmla="*/ 0 h 35"/>
                  <a:gd name="connsiteX2" fmla="*/ 1143 w 2666"/>
                  <a:gd name="connsiteY2" fmla="*/ 0 h 35"/>
                  <a:gd name="connsiteX3" fmla="*/ 1143 w 2666"/>
                  <a:gd name="connsiteY3" fmla="*/ 0 h 35"/>
                  <a:gd name="connsiteX4" fmla="*/ 2667 w 2666"/>
                  <a:gd name="connsiteY4" fmla="*/ 0 h 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" h="35">
                    <a:moveTo>
                      <a:pt x="0" y="0"/>
                    </a:moveTo>
                    <a:lnTo>
                      <a:pt x="0" y="0"/>
                    </a:lnTo>
                    <a:cubicBezTo>
                      <a:pt x="381" y="48"/>
                      <a:pt x="762" y="48"/>
                      <a:pt x="1143" y="0"/>
                    </a:cubicBezTo>
                    <a:lnTo>
                      <a:pt x="1143" y="0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9" name="任意多边形: 形状 1398">
                <a:extLst>
                  <a:ext uri="{FF2B5EF4-FFF2-40B4-BE49-F238E27FC236}">
                    <a16:creationId xmlns:a16="http://schemas.microsoft.com/office/drawing/2014/main" id="{97A24D52-7ED7-CE16-E928-78FDD61DAC21}"/>
                  </a:ext>
                </a:extLst>
              </p:cNvPr>
              <p:cNvSpPr/>
              <p:nvPr/>
            </p:nvSpPr>
            <p:spPr>
              <a:xfrm>
                <a:off x="7789905" y="3072130"/>
                <a:ext cx="169" cy="42"/>
              </a:xfrm>
              <a:custGeom>
                <a:avLst/>
                <a:gdLst>
                  <a:gd name="connsiteX0" fmla="*/ 169 w 169"/>
                  <a:gd name="connsiteY0" fmla="*/ 42 h 42"/>
                  <a:gd name="connsiteX1" fmla="*/ 169 w 169"/>
                  <a:gd name="connsiteY1" fmla="*/ 42 h 42"/>
                  <a:gd name="connsiteX2" fmla="*/ 169 w 169"/>
                  <a:gd name="connsiteY2" fmla="*/ 42 h 42"/>
                  <a:gd name="connsiteX3" fmla="*/ 169 w 169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" h="42">
                    <a:moveTo>
                      <a:pt x="169" y="42"/>
                    </a:moveTo>
                    <a:lnTo>
                      <a:pt x="169" y="42"/>
                    </a:lnTo>
                    <a:lnTo>
                      <a:pt x="169" y="42"/>
                    </a:lnTo>
                    <a:cubicBezTo>
                      <a:pt x="169" y="42"/>
                      <a:pt x="-212" y="-53"/>
                      <a:pt x="169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0" name="任意多边形: 形状 1399">
                <a:extLst>
                  <a:ext uri="{FF2B5EF4-FFF2-40B4-BE49-F238E27FC236}">
                    <a16:creationId xmlns:a16="http://schemas.microsoft.com/office/drawing/2014/main" id="{C469A3D1-FDD0-F327-DE80-B6CE14D9C61A}"/>
                  </a:ext>
                </a:extLst>
              </p:cNvPr>
              <p:cNvSpPr/>
              <p:nvPr/>
            </p:nvSpPr>
            <p:spPr>
              <a:xfrm>
                <a:off x="7792551" y="3071220"/>
                <a:ext cx="1333" cy="9525"/>
              </a:xfrm>
              <a:custGeom>
                <a:avLst/>
                <a:gdLst>
                  <a:gd name="connsiteX0" fmla="*/ 381 w 1333"/>
                  <a:gd name="connsiteY0" fmla="*/ 0 h 9525"/>
                  <a:gd name="connsiteX1" fmla="*/ 1333 w 1333"/>
                  <a:gd name="connsiteY1" fmla="*/ 0 h 9525"/>
                  <a:gd name="connsiteX2" fmla="*/ 0 w 1333"/>
                  <a:gd name="connsiteY2" fmla="*/ 0 h 9525"/>
                  <a:gd name="connsiteX3" fmla="*/ 381 w 1333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9525">
                    <a:moveTo>
                      <a:pt x="381" y="0"/>
                    </a:moveTo>
                    <a:lnTo>
                      <a:pt x="1333" y="0"/>
                    </a:lnTo>
                    <a:lnTo>
                      <a:pt x="0" y="0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1" name="任意多边形: 形状 1400">
                <a:extLst>
                  <a:ext uri="{FF2B5EF4-FFF2-40B4-BE49-F238E27FC236}">
                    <a16:creationId xmlns:a16="http://schemas.microsoft.com/office/drawing/2014/main" id="{1E9AE55B-4047-62A7-BAFE-6866C2D0930D}"/>
                  </a:ext>
                </a:extLst>
              </p:cNvPr>
              <p:cNvSpPr/>
              <p:nvPr/>
            </p:nvSpPr>
            <p:spPr>
              <a:xfrm>
                <a:off x="7792742" y="3071030"/>
                <a:ext cx="857" cy="9525"/>
              </a:xfrm>
              <a:custGeom>
                <a:avLst/>
                <a:gdLst>
                  <a:gd name="connsiteX0" fmla="*/ 0 w 857"/>
                  <a:gd name="connsiteY0" fmla="*/ 0 h 9525"/>
                  <a:gd name="connsiteX1" fmla="*/ 857 w 857"/>
                  <a:gd name="connsiteY1" fmla="*/ 0 h 9525"/>
                  <a:gd name="connsiteX2" fmla="*/ 381 w 857"/>
                  <a:gd name="connsiteY2" fmla="*/ 0 h 9525"/>
                  <a:gd name="connsiteX3" fmla="*/ 0 w 857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9525">
                    <a:moveTo>
                      <a:pt x="0" y="0"/>
                    </a:moveTo>
                    <a:lnTo>
                      <a:pt x="857" y="0"/>
                    </a:lnTo>
                    <a:lnTo>
                      <a:pt x="38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2" name="任意多边形: 形状 1401">
                <a:extLst>
                  <a:ext uri="{FF2B5EF4-FFF2-40B4-BE49-F238E27FC236}">
                    <a16:creationId xmlns:a16="http://schemas.microsoft.com/office/drawing/2014/main" id="{F4C90E73-E298-23A4-1613-0AC1AB73DF0C}"/>
                  </a:ext>
                </a:extLst>
              </p:cNvPr>
              <p:cNvSpPr/>
              <p:nvPr/>
            </p:nvSpPr>
            <p:spPr>
              <a:xfrm>
                <a:off x="7782360" y="305912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3" name="任意多边形: 形状 1402">
                <a:extLst>
                  <a:ext uri="{FF2B5EF4-FFF2-40B4-BE49-F238E27FC236}">
                    <a16:creationId xmlns:a16="http://schemas.microsoft.com/office/drawing/2014/main" id="{50894D9C-FCE1-5B0E-8513-BFA0DDBC21CA}"/>
                  </a:ext>
                </a:extLst>
              </p:cNvPr>
              <p:cNvSpPr/>
              <p:nvPr/>
            </p:nvSpPr>
            <p:spPr>
              <a:xfrm>
                <a:off x="7782264" y="30598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4" name="任意多边形: 形状 1403">
                <a:extLst>
                  <a:ext uri="{FF2B5EF4-FFF2-40B4-BE49-F238E27FC236}">
                    <a16:creationId xmlns:a16="http://schemas.microsoft.com/office/drawing/2014/main" id="{67749FB3-C6E4-553A-BC2A-EA33B2D6DB4B}"/>
                  </a:ext>
                </a:extLst>
              </p:cNvPr>
              <p:cNvSpPr/>
              <p:nvPr/>
            </p:nvSpPr>
            <p:spPr>
              <a:xfrm>
                <a:off x="7792647" y="3065844"/>
                <a:ext cx="1486" cy="42"/>
              </a:xfrm>
              <a:custGeom>
                <a:avLst/>
                <a:gdLst>
                  <a:gd name="connsiteX0" fmla="*/ 0 w 1486"/>
                  <a:gd name="connsiteY0" fmla="*/ 42 h 42"/>
                  <a:gd name="connsiteX1" fmla="*/ 1143 w 1486"/>
                  <a:gd name="connsiteY1" fmla="*/ 42 h 42"/>
                  <a:gd name="connsiteX2" fmla="*/ 190 w 1486"/>
                  <a:gd name="connsiteY2" fmla="*/ 42 h 42"/>
                  <a:gd name="connsiteX3" fmla="*/ 0 w 1486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6" h="42">
                    <a:moveTo>
                      <a:pt x="0" y="42"/>
                    </a:moveTo>
                    <a:cubicBezTo>
                      <a:pt x="857" y="42"/>
                      <a:pt x="2096" y="42"/>
                      <a:pt x="1143" y="42"/>
                    </a:cubicBezTo>
                    <a:lnTo>
                      <a:pt x="190" y="42"/>
                    </a:lnTo>
                    <a:cubicBezTo>
                      <a:pt x="190" y="42"/>
                      <a:pt x="286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5" name="任意多边形: 形状 1404">
                <a:extLst>
                  <a:ext uri="{FF2B5EF4-FFF2-40B4-BE49-F238E27FC236}">
                    <a16:creationId xmlns:a16="http://schemas.microsoft.com/office/drawing/2014/main" id="{B26E0E83-09C9-7FAB-926D-850F1B7BE409}"/>
                  </a:ext>
                </a:extLst>
              </p:cNvPr>
              <p:cNvSpPr/>
              <p:nvPr/>
            </p:nvSpPr>
            <p:spPr>
              <a:xfrm>
                <a:off x="7787217" y="30622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6" name="任意多边形: 形状 1405">
                <a:extLst>
                  <a:ext uri="{FF2B5EF4-FFF2-40B4-BE49-F238E27FC236}">
                    <a16:creationId xmlns:a16="http://schemas.microsoft.com/office/drawing/2014/main" id="{6BED57D8-0615-358F-2154-6F9E86B4D42B}"/>
                  </a:ext>
                </a:extLst>
              </p:cNvPr>
              <p:cNvSpPr/>
              <p:nvPr/>
            </p:nvSpPr>
            <p:spPr>
              <a:xfrm>
                <a:off x="7783312" y="30622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7" name="任意多边形: 形状 1406">
                <a:extLst>
                  <a:ext uri="{FF2B5EF4-FFF2-40B4-BE49-F238E27FC236}">
                    <a16:creationId xmlns:a16="http://schemas.microsoft.com/office/drawing/2014/main" id="{B7813136-BC2B-E553-C905-8F2E9C008656}"/>
                  </a:ext>
                </a:extLst>
              </p:cNvPr>
              <p:cNvSpPr/>
              <p:nvPr/>
            </p:nvSpPr>
            <p:spPr>
              <a:xfrm>
                <a:off x="7781312" y="305721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8" name="任意多边形: 形状 1407">
                <a:extLst>
                  <a:ext uri="{FF2B5EF4-FFF2-40B4-BE49-F238E27FC236}">
                    <a16:creationId xmlns:a16="http://schemas.microsoft.com/office/drawing/2014/main" id="{4DE9D7C9-BDFC-7D82-06E9-C8499D800827}"/>
                  </a:ext>
                </a:extLst>
              </p:cNvPr>
              <p:cNvSpPr/>
              <p:nvPr/>
            </p:nvSpPr>
            <p:spPr>
              <a:xfrm>
                <a:off x="7792135" y="3068839"/>
                <a:ext cx="892" cy="9525"/>
              </a:xfrm>
              <a:custGeom>
                <a:avLst/>
                <a:gdLst>
                  <a:gd name="connsiteX0" fmla="*/ 321 w 892"/>
                  <a:gd name="connsiteY0" fmla="*/ 0 h 9525"/>
                  <a:gd name="connsiteX1" fmla="*/ 892 w 892"/>
                  <a:gd name="connsiteY1" fmla="*/ 0 h 9525"/>
                  <a:gd name="connsiteX2" fmla="*/ 321 w 89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2" h="9525">
                    <a:moveTo>
                      <a:pt x="321" y="0"/>
                    </a:moveTo>
                    <a:lnTo>
                      <a:pt x="892" y="0"/>
                    </a:lnTo>
                    <a:cubicBezTo>
                      <a:pt x="321" y="0"/>
                      <a:pt x="-441" y="0"/>
                      <a:pt x="3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9" name="任意多边形: 形状 1408">
                <a:extLst>
                  <a:ext uri="{FF2B5EF4-FFF2-40B4-BE49-F238E27FC236}">
                    <a16:creationId xmlns:a16="http://schemas.microsoft.com/office/drawing/2014/main" id="{1ADAE5B7-0D31-5A7E-F5FD-277A8164501B}"/>
                  </a:ext>
                </a:extLst>
              </p:cNvPr>
              <p:cNvSpPr/>
              <p:nvPr/>
            </p:nvSpPr>
            <p:spPr>
              <a:xfrm>
                <a:off x="7792170" y="305921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0" name="任意多边形: 形状 1409">
                <a:extLst>
                  <a:ext uri="{FF2B5EF4-FFF2-40B4-BE49-F238E27FC236}">
                    <a16:creationId xmlns:a16="http://schemas.microsoft.com/office/drawing/2014/main" id="{4DCF3255-E3D7-460D-B567-399D167A238E}"/>
                  </a:ext>
                </a:extLst>
              </p:cNvPr>
              <p:cNvSpPr/>
              <p:nvPr/>
            </p:nvSpPr>
            <p:spPr>
              <a:xfrm>
                <a:off x="7793028" y="3068553"/>
                <a:ext cx="253" cy="42"/>
              </a:xfrm>
              <a:custGeom>
                <a:avLst/>
                <a:gdLst>
                  <a:gd name="connsiteX0" fmla="*/ 0 w 253"/>
                  <a:gd name="connsiteY0" fmla="*/ 0 h 42"/>
                  <a:gd name="connsiteX1" fmla="*/ 0 w 253"/>
                  <a:gd name="connsiteY1" fmla="*/ 0 h 42"/>
                  <a:gd name="connsiteX2" fmla="*/ 0 w 253"/>
                  <a:gd name="connsiteY2" fmla="*/ 0 h 42"/>
                  <a:gd name="connsiteX3" fmla="*/ 0 w 253"/>
                  <a:gd name="connsiteY3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571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1" name="任意多边形: 形状 1410">
                <a:extLst>
                  <a:ext uri="{FF2B5EF4-FFF2-40B4-BE49-F238E27FC236}">
                    <a16:creationId xmlns:a16="http://schemas.microsoft.com/office/drawing/2014/main" id="{729AC8D7-CE25-E7CE-3EEB-13CCBD7D8741}"/>
                  </a:ext>
                </a:extLst>
              </p:cNvPr>
              <p:cNvSpPr/>
              <p:nvPr/>
            </p:nvSpPr>
            <p:spPr>
              <a:xfrm>
                <a:off x="7782074" y="305036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2" name="任意多边形: 形状 1411">
                <a:extLst>
                  <a:ext uri="{FF2B5EF4-FFF2-40B4-BE49-F238E27FC236}">
                    <a16:creationId xmlns:a16="http://schemas.microsoft.com/office/drawing/2014/main" id="{62CB6290-2427-D2EF-38F2-E9842A4767CB}"/>
                  </a:ext>
                </a:extLst>
              </p:cNvPr>
              <p:cNvSpPr/>
              <p:nvPr/>
            </p:nvSpPr>
            <p:spPr>
              <a:xfrm>
                <a:off x="7791408" y="304845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3" name="任意多边形: 形状 1412">
                <a:extLst>
                  <a:ext uri="{FF2B5EF4-FFF2-40B4-BE49-F238E27FC236}">
                    <a16:creationId xmlns:a16="http://schemas.microsoft.com/office/drawing/2014/main" id="{C78CE1A4-2D22-1489-5078-C634DE7F8264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4" name="任意多边形: 形状 1413">
                <a:extLst>
                  <a:ext uri="{FF2B5EF4-FFF2-40B4-BE49-F238E27FC236}">
                    <a16:creationId xmlns:a16="http://schemas.microsoft.com/office/drawing/2014/main" id="{1293DD22-8035-5D82-FDEE-A3870D9762DB}"/>
                  </a:ext>
                </a:extLst>
              </p:cNvPr>
              <p:cNvSpPr/>
              <p:nvPr/>
            </p:nvSpPr>
            <p:spPr>
              <a:xfrm>
                <a:off x="7789503" y="307036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5" name="任意多边形: 形状 1414">
                <a:extLst>
                  <a:ext uri="{FF2B5EF4-FFF2-40B4-BE49-F238E27FC236}">
                    <a16:creationId xmlns:a16="http://schemas.microsoft.com/office/drawing/2014/main" id="{A1E7C1A4-813A-1829-63C3-D1742FE7719F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6" name="任意多边形: 形状 1415">
                <a:extLst>
                  <a:ext uri="{FF2B5EF4-FFF2-40B4-BE49-F238E27FC236}">
                    <a16:creationId xmlns:a16="http://schemas.microsoft.com/office/drawing/2014/main" id="{FAC69536-1EA3-B643-A507-AA4C1E8DDAFF}"/>
                  </a:ext>
                </a:extLst>
              </p:cNvPr>
              <p:cNvSpPr/>
              <p:nvPr/>
            </p:nvSpPr>
            <p:spPr>
              <a:xfrm>
                <a:off x="7792742" y="307026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7" name="任意多边形: 形状 1416">
                <a:extLst>
                  <a:ext uri="{FF2B5EF4-FFF2-40B4-BE49-F238E27FC236}">
                    <a16:creationId xmlns:a16="http://schemas.microsoft.com/office/drawing/2014/main" id="{A02EDEA5-3891-3F8B-CA13-8115EBAB74E0}"/>
                  </a:ext>
                </a:extLst>
              </p:cNvPr>
              <p:cNvSpPr/>
              <p:nvPr/>
            </p:nvSpPr>
            <p:spPr>
              <a:xfrm>
                <a:off x="7793218" y="307026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8" name="任意多边形: 形状 1417">
                <a:extLst>
                  <a:ext uri="{FF2B5EF4-FFF2-40B4-BE49-F238E27FC236}">
                    <a16:creationId xmlns:a16="http://schemas.microsoft.com/office/drawing/2014/main" id="{B1893FB4-CBD8-B84C-810F-59E35D37A813}"/>
                  </a:ext>
                </a:extLst>
              </p:cNvPr>
              <p:cNvSpPr/>
              <p:nvPr/>
            </p:nvSpPr>
            <p:spPr>
              <a:xfrm>
                <a:off x="7793123" y="307007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9" name="任意多边形: 形状 1418">
                <a:extLst>
                  <a:ext uri="{FF2B5EF4-FFF2-40B4-BE49-F238E27FC236}">
                    <a16:creationId xmlns:a16="http://schemas.microsoft.com/office/drawing/2014/main" id="{FECEBFAD-8796-E5C3-B23B-F00DE9F37E62}"/>
                  </a:ext>
                </a:extLst>
              </p:cNvPr>
              <p:cNvSpPr/>
              <p:nvPr/>
            </p:nvSpPr>
            <p:spPr>
              <a:xfrm>
                <a:off x="7784550" y="305407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0" name="任意多边形: 形状 1419">
                <a:extLst>
                  <a:ext uri="{FF2B5EF4-FFF2-40B4-BE49-F238E27FC236}">
                    <a16:creationId xmlns:a16="http://schemas.microsoft.com/office/drawing/2014/main" id="{81E65AC4-FCA5-A683-00F2-43B6BC6024E0}"/>
                  </a:ext>
                </a:extLst>
              </p:cNvPr>
              <p:cNvSpPr/>
              <p:nvPr/>
            </p:nvSpPr>
            <p:spPr>
              <a:xfrm>
                <a:off x="7783122" y="3064648"/>
                <a:ext cx="95" cy="9525"/>
              </a:xfrm>
              <a:custGeom>
                <a:avLst/>
                <a:gdLst>
                  <a:gd name="connsiteX0" fmla="*/ 0 w 95"/>
                  <a:gd name="connsiteY0" fmla="*/ 0 h 9525"/>
                  <a:gd name="connsiteX1" fmla="*/ 0 w 95"/>
                  <a:gd name="connsiteY1" fmla="*/ 0 h 9525"/>
                  <a:gd name="connsiteX2" fmla="*/ 95 w 95"/>
                  <a:gd name="connsiteY2" fmla="*/ 0 h 9525"/>
                  <a:gd name="connsiteX3" fmla="*/ 0 w 9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25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1" name="任意多边形: 形状 1420">
                <a:extLst>
                  <a:ext uri="{FF2B5EF4-FFF2-40B4-BE49-F238E27FC236}">
                    <a16:creationId xmlns:a16="http://schemas.microsoft.com/office/drawing/2014/main" id="{5DB0EA76-5A8C-7F46-A4DB-7CA5FDDFE1C2}"/>
                  </a:ext>
                </a:extLst>
              </p:cNvPr>
              <p:cNvSpPr/>
              <p:nvPr/>
            </p:nvSpPr>
            <p:spPr>
              <a:xfrm>
                <a:off x="7782455" y="3064553"/>
                <a:ext cx="905" cy="9525"/>
              </a:xfrm>
              <a:custGeom>
                <a:avLst/>
                <a:gdLst>
                  <a:gd name="connsiteX0" fmla="*/ 0 w 905"/>
                  <a:gd name="connsiteY0" fmla="*/ 0 h 9525"/>
                  <a:gd name="connsiteX1" fmla="*/ 762 w 905"/>
                  <a:gd name="connsiteY1" fmla="*/ 0 h 9525"/>
                  <a:gd name="connsiteX2" fmla="*/ 0 w 90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5" h="9525">
                    <a:moveTo>
                      <a:pt x="0" y="0"/>
                    </a:moveTo>
                    <a:cubicBezTo>
                      <a:pt x="1143" y="0"/>
                      <a:pt x="952" y="0"/>
                      <a:pt x="76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2" name="任意多边形: 形状 1421">
                <a:extLst>
                  <a:ext uri="{FF2B5EF4-FFF2-40B4-BE49-F238E27FC236}">
                    <a16:creationId xmlns:a16="http://schemas.microsoft.com/office/drawing/2014/main" id="{DA2CF167-1CE2-E6AA-04D4-1F2CBED40D9B}"/>
                  </a:ext>
                </a:extLst>
              </p:cNvPr>
              <p:cNvSpPr/>
              <p:nvPr/>
            </p:nvSpPr>
            <p:spPr>
              <a:xfrm>
                <a:off x="7779216" y="3051694"/>
                <a:ext cx="15201" cy="18192"/>
              </a:xfrm>
              <a:custGeom>
                <a:avLst/>
                <a:gdLst>
                  <a:gd name="connsiteX0" fmla="*/ 2858 w 15201"/>
                  <a:gd name="connsiteY0" fmla="*/ 6572 h 18192"/>
                  <a:gd name="connsiteX1" fmla="*/ 2000 w 15201"/>
                  <a:gd name="connsiteY1" fmla="*/ 6572 h 18192"/>
                  <a:gd name="connsiteX2" fmla="*/ 0 w 15201"/>
                  <a:gd name="connsiteY2" fmla="*/ 6572 h 18192"/>
                  <a:gd name="connsiteX3" fmla="*/ 3143 w 15201"/>
                  <a:gd name="connsiteY3" fmla="*/ 7048 h 18192"/>
                  <a:gd name="connsiteX4" fmla="*/ 2381 w 15201"/>
                  <a:gd name="connsiteY4" fmla="*/ 7048 h 18192"/>
                  <a:gd name="connsiteX5" fmla="*/ 4096 w 15201"/>
                  <a:gd name="connsiteY5" fmla="*/ 7048 h 18192"/>
                  <a:gd name="connsiteX6" fmla="*/ 3143 w 15201"/>
                  <a:gd name="connsiteY6" fmla="*/ 7048 h 18192"/>
                  <a:gd name="connsiteX7" fmla="*/ 3810 w 15201"/>
                  <a:gd name="connsiteY7" fmla="*/ 7048 h 18192"/>
                  <a:gd name="connsiteX8" fmla="*/ 3810 w 15201"/>
                  <a:gd name="connsiteY8" fmla="*/ 7048 h 18192"/>
                  <a:gd name="connsiteX9" fmla="*/ 3810 w 15201"/>
                  <a:gd name="connsiteY9" fmla="*/ 7048 h 18192"/>
                  <a:gd name="connsiteX10" fmla="*/ 5239 w 15201"/>
                  <a:gd name="connsiteY10" fmla="*/ 7048 h 18192"/>
                  <a:gd name="connsiteX11" fmla="*/ 3905 w 15201"/>
                  <a:gd name="connsiteY11" fmla="*/ 7048 h 18192"/>
                  <a:gd name="connsiteX12" fmla="*/ 2953 w 15201"/>
                  <a:gd name="connsiteY12" fmla="*/ 7048 h 18192"/>
                  <a:gd name="connsiteX13" fmla="*/ 2953 w 15201"/>
                  <a:gd name="connsiteY13" fmla="*/ 7048 h 18192"/>
                  <a:gd name="connsiteX14" fmla="*/ 857 w 15201"/>
                  <a:gd name="connsiteY14" fmla="*/ 7048 h 18192"/>
                  <a:gd name="connsiteX15" fmla="*/ 4191 w 15201"/>
                  <a:gd name="connsiteY15" fmla="*/ 7048 h 18192"/>
                  <a:gd name="connsiteX16" fmla="*/ 4191 w 15201"/>
                  <a:gd name="connsiteY16" fmla="*/ 7048 h 18192"/>
                  <a:gd name="connsiteX17" fmla="*/ 3524 w 15201"/>
                  <a:gd name="connsiteY17" fmla="*/ 7048 h 18192"/>
                  <a:gd name="connsiteX18" fmla="*/ 2191 w 15201"/>
                  <a:gd name="connsiteY18" fmla="*/ 7048 h 18192"/>
                  <a:gd name="connsiteX19" fmla="*/ 3810 w 15201"/>
                  <a:gd name="connsiteY19" fmla="*/ 7048 h 18192"/>
                  <a:gd name="connsiteX20" fmla="*/ 1810 w 15201"/>
                  <a:gd name="connsiteY20" fmla="*/ 7048 h 18192"/>
                  <a:gd name="connsiteX21" fmla="*/ 3715 w 15201"/>
                  <a:gd name="connsiteY21" fmla="*/ 7048 h 18192"/>
                  <a:gd name="connsiteX22" fmla="*/ 4572 w 15201"/>
                  <a:gd name="connsiteY22" fmla="*/ 7525 h 18192"/>
                  <a:gd name="connsiteX23" fmla="*/ 5620 w 15201"/>
                  <a:gd name="connsiteY23" fmla="*/ 7525 h 18192"/>
                  <a:gd name="connsiteX24" fmla="*/ 5620 w 15201"/>
                  <a:gd name="connsiteY24" fmla="*/ 7525 h 18192"/>
                  <a:gd name="connsiteX25" fmla="*/ 4286 w 15201"/>
                  <a:gd name="connsiteY25" fmla="*/ 7525 h 18192"/>
                  <a:gd name="connsiteX26" fmla="*/ 6572 w 15201"/>
                  <a:gd name="connsiteY26" fmla="*/ 7525 h 18192"/>
                  <a:gd name="connsiteX27" fmla="*/ 5715 w 15201"/>
                  <a:gd name="connsiteY27" fmla="*/ 7525 h 18192"/>
                  <a:gd name="connsiteX28" fmla="*/ 8954 w 15201"/>
                  <a:gd name="connsiteY28" fmla="*/ 7525 h 18192"/>
                  <a:gd name="connsiteX29" fmla="*/ 10001 w 15201"/>
                  <a:gd name="connsiteY29" fmla="*/ 7525 h 18192"/>
                  <a:gd name="connsiteX30" fmla="*/ 10763 w 15201"/>
                  <a:gd name="connsiteY30" fmla="*/ 7525 h 18192"/>
                  <a:gd name="connsiteX31" fmla="*/ 5525 w 15201"/>
                  <a:gd name="connsiteY31" fmla="*/ 7525 h 18192"/>
                  <a:gd name="connsiteX32" fmla="*/ 4572 w 15201"/>
                  <a:gd name="connsiteY32" fmla="*/ 7525 h 18192"/>
                  <a:gd name="connsiteX33" fmla="*/ 8954 w 15201"/>
                  <a:gd name="connsiteY33" fmla="*/ 8096 h 18192"/>
                  <a:gd name="connsiteX34" fmla="*/ 5810 w 15201"/>
                  <a:gd name="connsiteY34" fmla="*/ 8096 h 18192"/>
                  <a:gd name="connsiteX35" fmla="*/ 5810 w 15201"/>
                  <a:gd name="connsiteY35" fmla="*/ 8096 h 18192"/>
                  <a:gd name="connsiteX36" fmla="*/ 4763 w 15201"/>
                  <a:gd name="connsiteY36" fmla="*/ 8096 h 18192"/>
                  <a:gd name="connsiteX37" fmla="*/ 6096 w 15201"/>
                  <a:gd name="connsiteY37" fmla="*/ 8096 h 18192"/>
                  <a:gd name="connsiteX38" fmla="*/ 4763 w 15201"/>
                  <a:gd name="connsiteY38" fmla="*/ 8096 h 18192"/>
                  <a:gd name="connsiteX39" fmla="*/ 6858 w 15201"/>
                  <a:gd name="connsiteY39" fmla="*/ 8096 h 18192"/>
                  <a:gd name="connsiteX40" fmla="*/ 5620 w 15201"/>
                  <a:gd name="connsiteY40" fmla="*/ 8096 h 18192"/>
                  <a:gd name="connsiteX41" fmla="*/ 6763 w 15201"/>
                  <a:gd name="connsiteY41" fmla="*/ 8096 h 18192"/>
                  <a:gd name="connsiteX42" fmla="*/ 6763 w 15201"/>
                  <a:gd name="connsiteY42" fmla="*/ 8096 h 18192"/>
                  <a:gd name="connsiteX43" fmla="*/ 6287 w 15201"/>
                  <a:gd name="connsiteY43" fmla="*/ 8096 h 18192"/>
                  <a:gd name="connsiteX44" fmla="*/ 6287 w 15201"/>
                  <a:gd name="connsiteY44" fmla="*/ 8096 h 18192"/>
                  <a:gd name="connsiteX45" fmla="*/ 8001 w 15201"/>
                  <a:gd name="connsiteY45" fmla="*/ 8763 h 18192"/>
                  <a:gd name="connsiteX46" fmla="*/ 5525 w 15201"/>
                  <a:gd name="connsiteY46" fmla="*/ 8763 h 18192"/>
                  <a:gd name="connsiteX47" fmla="*/ 11621 w 15201"/>
                  <a:gd name="connsiteY47" fmla="*/ 8763 h 18192"/>
                  <a:gd name="connsiteX48" fmla="*/ 5429 w 15201"/>
                  <a:gd name="connsiteY48" fmla="*/ 8763 h 18192"/>
                  <a:gd name="connsiteX49" fmla="*/ 5429 w 15201"/>
                  <a:gd name="connsiteY49" fmla="*/ 8763 h 18192"/>
                  <a:gd name="connsiteX50" fmla="*/ 6191 w 15201"/>
                  <a:gd name="connsiteY50" fmla="*/ 8763 h 18192"/>
                  <a:gd name="connsiteX51" fmla="*/ 3810 w 15201"/>
                  <a:gd name="connsiteY51" fmla="*/ 8763 h 18192"/>
                  <a:gd name="connsiteX52" fmla="*/ 6477 w 15201"/>
                  <a:gd name="connsiteY52" fmla="*/ 8763 h 18192"/>
                  <a:gd name="connsiteX53" fmla="*/ 3810 w 15201"/>
                  <a:gd name="connsiteY53" fmla="*/ 8763 h 18192"/>
                  <a:gd name="connsiteX54" fmla="*/ 6191 w 15201"/>
                  <a:gd name="connsiteY54" fmla="*/ 8763 h 18192"/>
                  <a:gd name="connsiteX55" fmla="*/ 3524 w 15201"/>
                  <a:gd name="connsiteY55" fmla="*/ 8763 h 18192"/>
                  <a:gd name="connsiteX56" fmla="*/ 3524 w 15201"/>
                  <a:gd name="connsiteY56" fmla="*/ 8763 h 18192"/>
                  <a:gd name="connsiteX57" fmla="*/ 4096 w 15201"/>
                  <a:gd name="connsiteY57" fmla="*/ 8763 h 18192"/>
                  <a:gd name="connsiteX58" fmla="*/ 7334 w 15201"/>
                  <a:gd name="connsiteY58" fmla="*/ 9239 h 18192"/>
                  <a:gd name="connsiteX59" fmla="*/ 4000 w 15201"/>
                  <a:gd name="connsiteY59" fmla="*/ 9239 h 18192"/>
                  <a:gd name="connsiteX60" fmla="*/ 10763 w 15201"/>
                  <a:gd name="connsiteY60" fmla="*/ 9239 h 18192"/>
                  <a:gd name="connsiteX61" fmla="*/ 10763 w 15201"/>
                  <a:gd name="connsiteY61" fmla="*/ 9239 h 18192"/>
                  <a:gd name="connsiteX62" fmla="*/ 3524 w 15201"/>
                  <a:gd name="connsiteY62" fmla="*/ 8763 h 18192"/>
                  <a:gd name="connsiteX63" fmla="*/ 2667 w 15201"/>
                  <a:gd name="connsiteY63" fmla="*/ 8763 h 18192"/>
                  <a:gd name="connsiteX64" fmla="*/ 1715 w 15201"/>
                  <a:gd name="connsiteY64" fmla="*/ 8763 h 18192"/>
                  <a:gd name="connsiteX65" fmla="*/ 1715 w 15201"/>
                  <a:gd name="connsiteY65" fmla="*/ 8763 h 18192"/>
                  <a:gd name="connsiteX66" fmla="*/ 4381 w 15201"/>
                  <a:gd name="connsiteY66" fmla="*/ 8763 h 18192"/>
                  <a:gd name="connsiteX67" fmla="*/ 2858 w 15201"/>
                  <a:gd name="connsiteY67" fmla="*/ 8763 h 18192"/>
                  <a:gd name="connsiteX68" fmla="*/ 6668 w 15201"/>
                  <a:gd name="connsiteY68" fmla="*/ 8763 h 18192"/>
                  <a:gd name="connsiteX69" fmla="*/ 3620 w 15201"/>
                  <a:gd name="connsiteY69" fmla="*/ 8763 h 18192"/>
                  <a:gd name="connsiteX70" fmla="*/ 4286 w 15201"/>
                  <a:gd name="connsiteY70" fmla="*/ 8763 h 18192"/>
                  <a:gd name="connsiteX71" fmla="*/ 3524 w 15201"/>
                  <a:gd name="connsiteY71" fmla="*/ 8763 h 18192"/>
                  <a:gd name="connsiteX72" fmla="*/ 3524 w 15201"/>
                  <a:gd name="connsiteY72" fmla="*/ 8763 h 18192"/>
                  <a:gd name="connsiteX73" fmla="*/ 10477 w 15201"/>
                  <a:gd name="connsiteY73" fmla="*/ 8763 h 18192"/>
                  <a:gd name="connsiteX74" fmla="*/ 8096 w 15201"/>
                  <a:gd name="connsiteY74" fmla="*/ 8763 h 18192"/>
                  <a:gd name="connsiteX75" fmla="*/ 3905 w 15201"/>
                  <a:gd name="connsiteY75" fmla="*/ 8763 h 18192"/>
                  <a:gd name="connsiteX76" fmla="*/ 4953 w 15201"/>
                  <a:gd name="connsiteY76" fmla="*/ 8763 h 18192"/>
                  <a:gd name="connsiteX77" fmla="*/ 3905 w 15201"/>
                  <a:gd name="connsiteY77" fmla="*/ 8763 h 18192"/>
                  <a:gd name="connsiteX78" fmla="*/ 5144 w 15201"/>
                  <a:gd name="connsiteY78" fmla="*/ 8763 h 18192"/>
                  <a:gd name="connsiteX79" fmla="*/ 5144 w 15201"/>
                  <a:gd name="connsiteY79" fmla="*/ 8763 h 18192"/>
                  <a:gd name="connsiteX80" fmla="*/ 8763 w 15201"/>
                  <a:gd name="connsiteY80" fmla="*/ 8763 h 18192"/>
                  <a:gd name="connsiteX81" fmla="*/ 7620 w 15201"/>
                  <a:gd name="connsiteY81" fmla="*/ 8763 h 18192"/>
                  <a:gd name="connsiteX82" fmla="*/ 6858 w 15201"/>
                  <a:gd name="connsiteY82" fmla="*/ 9334 h 18192"/>
                  <a:gd name="connsiteX83" fmla="*/ 6191 w 15201"/>
                  <a:gd name="connsiteY83" fmla="*/ 9334 h 18192"/>
                  <a:gd name="connsiteX84" fmla="*/ 6953 w 15201"/>
                  <a:gd name="connsiteY84" fmla="*/ 9334 h 18192"/>
                  <a:gd name="connsiteX85" fmla="*/ 5334 w 15201"/>
                  <a:gd name="connsiteY85" fmla="*/ 9334 h 18192"/>
                  <a:gd name="connsiteX86" fmla="*/ 6953 w 15201"/>
                  <a:gd name="connsiteY86" fmla="*/ 9334 h 18192"/>
                  <a:gd name="connsiteX87" fmla="*/ 6953 w 15201"/>
                  <a:gd name="connsiteY87" fmla="*/ 9334 h 18192"/>
                  <a:gd name="connsiteX88" fmla="*/ 11525 w 15201"/>
                  <a:gd name="connsiteY88" fmla="*/ 9334 h 18192"/>
                  <a:gd name="connsiteX89" fmla="*/ 10573 w 15201"/>
                  <a:gd name="connsiteY89" fmla="*/ 9334 h 18192"/>
                  <a:gd name="connsiteX90" fmla="*/ 12478 w 15201"/>
                  <a:gd name="connsiteY90" fmla="*/ 9334 h 18192"/>
                  <a:gd name="connsiteX91" fmla="*/ 9335 w 15201"/>
                  <a:gd name="connsiteY91" fmla="*/ 9334 h 18192"/>
                  <a:gd name="connsiteX92" fmla="*/ 10001 w 15201"/>
                  <a:gd name="connsiteY92" fmla="*/ 9334 h 18192"/>
                  <a:gd name="connsiteX93" fmla="*/ 9430 w 15201"/>
                  <a:gd name="connsiteY93" fmla="*/ 9334 h 18192"/>
                  <a:gd name="connsiteX94" fmla="*/ 9430 w 15201"/>
                  <a:gd name="connsiteY94" fmla="*/ 9334 h 18192"/>
                  <a:gd name="connsiteX95" fmla="*/ 8287 w 15201"/>
                  <a:gd name="connsiteY95" fmla="*/ 10096 h 18192"/>
                  <a:gd name="connsiteX96" fmla="*/ 9335 w 15201"/>
                  <a:gd name="connsiteY96" fmla="*/ 10096 h 18192"/>
                  <a:gd name="connsiteX97" fmla="*/ 11049 w 15201"/>
                  <a:gd name="connsiteY97" fmla="*/ 10096 h 18192"/>
                  <a:gd name="connsiteX98" fmla="*/ 12192 w 15201"/>
                  <a:gd name="connsiteY98" fmla="*/ 10096 h 18192"/>
                  <a:gd name="connsiteX99" fmla="*/ 10858 w 15201"/>
                  <a:gd name="connsiteY99" fmla="*/ 10096 h 18192"/>
                  <a:gd name="connsiteX100" fmla="*/ 10858 w 15201"/>
                  <a:gd name="connsiteY100" fmla="*/ 10096 h 18192"/>
                  <a:gd name="connsiteX101" fmla="*/ 10858 w 15201"/>
                  <a:gd name="connsiteY101" fmla="*/ 10096 h 18192"/>
                  <a:gd name="connsiteX102" fmla="*/ 11716 w 15201"/>
                  <a:gd name="connsiteY102" fmla="*/ 10096 h 18192"/>
                  <a:gd name="connsiteX103" fmla="*/ 13335 w 15201"/>
                  <a:gd name="connsiteY103" fmla="*/ 10096 h 18192"/>
                  <a:gd name="connsiteX104" fmla="*/ 14764 w 15201"/>
                  <a:gd name="connsiteY104" fmla="*/ 10096 h 18192"/>
                  <a:gd name="connsiteX105" fmla="*/ 12859 w 15201"/>
                  <a:gd name="connsiteY105" fmla="*/ 10096 h 18192"/>
                  <a:gd name="connsiteX106" fmla="*/ 15050 w 15201"/>
                  <a:gd name="connsiteY106" fmla="*/ 10096 h 18192"/>
                  <a:gd name="connsiteX107" fmla="*/ 14478 w 15201"/>
                  <a:gd name="connsiteY107" fmla="*/ 10096 h 18192"/>
                  <a:gd name="connsiteX108" fmla="*/ 13430 w 15201"/>
                  <a:gd name="connsiteY108" fmla="*/ 10096 h 18192"/>
                  <a:gd name="connsiteX109" fmla="*/ 11906 w 15201"/>
                  <a:gd name="connsiteY109" fmla="*/ 10096 h 18192"/>
                  <a:gd name="connsiteX110" fmla="*/ 11906 w 15201"/>
                  <a:gd name="connsiteY110" fmla="*/ 10096 h 18192"/>
                  <a:gd name="connsiteX111" fmla="*/ 14097 w 15201"/>
                  <a:gd name="connsiteY111" fmla="*/ 10096 h 18192"/>
                  <a:gd name="connsiteX112" fmla="*/ 14097 w 15201"/>
                  <a:gd name="connsiteY112" fmla="*/ 10096 h 18192"/>
                  <a:gd name="connsiteX113" fmla="*/ 14097 w 15201"/>
                  <a:gd name="connsiteY113" fmla="*/ 10096 h 18192"/>
                  <a:gd name="connsiteX114" fmla="*/ 14097 w 15201"/>
                  <a:gd name="connsiteY114" fmla="*/ 10096 h 18192"/>
                  <a:gd name="connsiteX115" fmla="*/ 13430 w 15201"/>
                  <a:gd name="connsiteY115" fmla="*/ 10096 h 18192"/>
                  <a:gd name="connsiteX116" fmla="*/ 13430 w 15201"/>
                  <a:gd name="connsiteY116" fmla="*/ 10096 h 18192"/>
                  <a:gd name="connsiteX117" fmla="*/ 13430 w 15201"/>
                  <a:gd name="connsiteY117" fmla="*/ 9430 h 18192"/>
                  <a:gd name="connsiteX118" fmla="*/ 13430 w 15201"/>
                  <a:gd name="connsiteY118" fmla="*/ 9430 h 18192"/>
                  <a:gd name="connsiteX119" fmla="*/ 14192 w 15201"/>
                  <a:gd name="connsiteY119" fmla="*/ 9430 h 18192"/>
                  <a:gd name="connsiteX120" fmla="*/ 14192 w 15201"/>
                  <a:gd name="connsiteY120" fmla="*/ 9430 h 18192"/>
                  <a:gd name="connsiteX121" fmla="*/ 15050 w 15201"/>
                  <a:gd name="connsiteY121" fmla="*/ 8858 h 18192"/>
                  <a:gd name="connsiteX122" fmla="*/ 14002 w 15201"/>
                  <a:gd name="connsiteY122" fmla="*/ 8858 h 18192"/>
                  <a:gd name="connsiteX123" fmla="*/ 13335 w 15201"/>
                  <a:gd name="connsiteY123" fmla="*/ 8858 h 18192"/>
                  <a:gd name="connsiteX124" fmla="*/ 12383 w 15201"/>
                  <a:gd name="connsiteY124" fmla="*/ 8858 h 18192"/>
                  <a:gd name="connsiteX125" fmla="*/ 12954 w 15201"/>
                  <a:gd name="connsiteY125" fmla="*/ 8382 h 18192"/>
                  <a:gd name="connsiteX126" fmla="*/ 12954 w 15201"/>
                  <a:gd name="connsiteY126" fmla="*/ 8382 h 18192"/>
                  <a:gd name="connsiteX127" fmla="*/ 12954 w 15201"/>
                  <a:gd name="connsiteY127" fmla="*/ 7715 h 18192"/>
                  <a:gd name="connsiteX128" fmla="*/ 12954 w 15201"/>
                  <a:gd name="connsiteY128" fmla="*/ 7715 h 18192"/>
                  <a:gd name="connsiteX129" fmla="*/ 11811 w 15201"/>
                  <a:gd name="connsiteY129" fmla="*/ 7715 h 18192"/>
                  <a:gd name="connsiteX130" fmla="*/ 13049 w 15201"/>
                  <a:gd name="connsiteY130" fmla="*/ 7715 h 18192"/>
                  <a:gd name="connsiteX131" fmla="*/ 10573 w 15201"/>
                  <a:gd name="connsiteY131" fmla="*/ 7715 h 18192"/>
                  <a:gd name="connsiteX132" fmla="*/ 10573 w 15201"/>
                  <a:gd name="connsiteY132" fmla="*/ 7715 h 18192"/>
                  <a:gd name="connsiteX133" fmla="*/ 10573 w 15201"/>
                  <a:gd name="connsiteY133" fmla="*/ 7715 h 18192"/>
                  <a:gd name="connsiteX134" fmla="*/ 11811 w 15201"/>
                  <a:gd name="connsiteY134" fmla="*/ 7715 h 18192"/>
                  <a:gd name="connsiteX135" fmla="*/ 10097 w 15201"/>
                  <a:gd name="connsiteY135" fmla="*/ 7715 h 18192"/>
                  <a:gd name="connsiteX136" fmla="*/ 12383 w 15201"/>
                  <a:gd name="connsiteY136" fmla="*/ 7715 h 18192"/>
                  <a:gd name="connsiteX137" fmla="*/ 10192 w 15201"/>
                  <a:gd name="connsiteY137" fmla="*/ 7715 h 18192"/>
                  <a:gd name="connsiteX138" fmla="*/ 11049 w 15201"/>
                  <a:gd name="connsiteY138" fmla="*/ 7715 h 18192"/>
                  <a:gd name="connsiteX139" fmla="*/ 11049 w 15201"/>
                  <a:gd name="connsiteY139" fmla="*/ 7715 h 18192"/>
                  <a:gd name="connsiteX140" fmla="*/ 12764 w 15201"/>
                  <a:gd name="connsiteY140" fmla="*/ 6667 h 18192"/>
                  <a:gd name="connsiteX141" fmla="*/ 12002 w 15201"/>
                  <a:gd name="connsiteY141" fmla="*/ 6667 h 18192"/>
                  <a:gd name="connsiteX142" fmla="*/ 13430 w 15201"/>
                  <a:gd name="connsiteY142" fmla="*/ 6667 h 18192"/>
                  <a:gd name="connsiteX143" fmla="*/ 12764 w 15201"/>
                  <a:gd name="connsiteY143" fmla="*/ 6667 h 18192"/>
                  <a:gd name="connsiteX144" fmla="*/ 13906 w 15201"/>
                  <a:gd name="connsiteY144" fmla="*/ 6667 h 18192"/>
                  <a:gd name="connsiteX145" fmla="*/ 13906 w 15201"/>
                  <a:gd name="connsiteY145" fmla="*/ 6667 h 18192"/>
                  <a:gd name="connsiteX146" fmla="*/ 14573 w 15201"/>
                  <a:gd name="connsiteY146" fmla="*/ 6667 h 18192"/>
                  <a:gd name="connsiteX147" fmla="*/ 11049 w 15201"/>
                  <a:gd name="connsiteY147" fmla="*/ 6667 h 18192"/>
                  <a:gd name="connsiteX148" fmla="*/ 11049 w 15201"/>
                  <a:gd name="connsiteY148" fmla="*/ 6667 h 18192"/>
                  <a:gd name="connsiteX149" fmla="*/ 12383 w 15201"/>
                  <a:gd name="connsiteY149" fmla="*/ 6667 h 18192"/>
                  <a:gd name="connsiteX150" fmla="*/ 11811 w 15201"/>
                  <a:gd name="connsiteY150" fmla="*/ 6667 h 18192"/>
                  <a:gd name="connsiteX151" fmla="*/ 11811 w 15201"/>
                  <a:gd name="connsiteY151" fmla="*/ 6667 h 18192"/>
                  <a:gd name="connsiteX152" fmla="*/ 11811 w 15201"/>
                  <a:gd name="connsiteY152" fmla="*/ 6667 h 18192"/>
                  <a:gd name="connsiteX153" fmla="*/ 11811 w 15201"/>
                  <a:gd name="connsiteY153" fmla="*/ 6667 h 18192"/>
                  <a:gd name="connsiteX154" fmla="*/ 11240 w 15201"/>
                  <a:gd name="connsiteY154" fmla="*/ 6667 h 18192"/>
                  <a:gd name="connsiteX155" fmla="*/ 11240 w 15201"/>
                  <a:gd name="connsiteY155" fmla="*/ 6667 h 18192"/>
                  <a:gd name="connsiteX156" fmla="*/ 12002 w 15201"/>
                  <a:gd name="connsiteY156" fmla="*/ 6667 h 18192"/>
                  <a:gd name="connsiteX157" fmla="*/ 11049 w 15201"/>
                  <a:gd name="connsiteY157" fmla="*/ 6667 h 18192"/>
                  <a:gd name="connsiteX158" fmla="*/ 11049 w 15201"/>
                  <a:gd name="connsiteY158" fmla="*/ 6667 h 18192"/>
                  <a:gd name="connsiteX159" fmla="*/ 10477 w 15201"/>
                  <a:gd name="connsiteY159" fmla="*/ 6667 h 18192"/>
                  <a:gd name="connsiteX160" fmla="*/ 13811 w 15201"/>
                  <a:gd name="connsiteY160" fmla="*/ 6667 h 18192"/>
                  <a:gd name="connsiteX161" fmla="*/ 13811 w 15201"/>
                  <a:gd name="connsiteY161" fmla="*/ 6667 h 18192"/>
                  <a:gd name="connsiteX162" fmla="*/ 12192 w 15201"/>
                  <a:gd name="connsiteY162" fmla="*/ 6667 h 18192"/>
                  <a:gd name="connsiteX163" fmla="*/ 14192 w 15201"/>
                  <a:gd name="connsiteY163" fmla="*/ 6667 h 18192"/>
                  <a:gd name="connsiteX164" fmla="*/ 13240 w 15201"/>
                  <a:gd name="connsiteY164" fmla="*/ 6667 h 18192"/>
                  <a:gd name="connsiteX165" fmla="*/ 11621 w 15201"/>
                  <a:gd name="connsiteY165" fmla="*/ 6667 h 18192"/>
                  <a:gd name="connsiteX166" fmla="*/ 11621 w 15201"/>
                  <a:gd name="connsiteY166" fmla="*/ 6667 h 18192"/>
                  <a:gd name="connsiteX167" fmla="*/ 12097 w 15201"/>
                  <a:gd name="connsiteY167" fmla="*/ 6667 h 18192"/>
                  <a:gd name="connsiteX168" fmla="*/ 10382 w 15201"/>
                  <a:gd name="connsiteY168" fmla="*/ 6667 h 18192"/>
                  <a:gd name="connsiteX169" fmla="*/ 11906 w 15201"/>
                  <a:gd name="connsiteY169" fmla="*/ 6096 h 18192"/>
                  <a:gd name="connsiteX170" fmla="*/ 11906 w 15201"/>
                  <a:gd name="connsiteY170" fmla="*/ 6096 h 18192"/>
                  <a:gd name="connsiteX171" fmla="*/ 11906 w 15201"/>
                  <a:gd name="connsiteY171" fmla="*/ 6096 h 18192"/>
                  <a:gd name="connsiteX172" fmla="*/ 10573 w 15201"/>
                  <a:gd name="connsiteY172" fmla="*/ 6096 h 18192"/>
                  <a:gd name="connsiteX173" fmla="*/ 11240 w 15201"/>
                  <a:gd name="connsiteY173" fmla="*/ 6096 h 18192"/>
                  <a:gd name="connsiteX174" fmla="*/ 10097 w 15201"/>
                  <a:gd name="connsiteY174" fmla="*/ 6096 h 18192"/>
                  <a:gd name="connsiteX175" fmla="*/ 11144 w 15201"/>
                  <a:gd name="connsiteY175" fmla="*/ 6096 h 18192"/>
                  <a:gd name="connsiteX176" fmla="*/ 11621 w 15201"/>
                  <a:gd name="connsiteY176" fmla="*/ 5524 h 18192"/>
                  <a:gd name="connsiteX177" fmla="*/ 11621 w 15201"/>
                  <a:gd name="connsiteY177" fmla="*/ 5524 h 18192"/>
                  <a:gd name="connsiteX178" fmla="*/ 10668 w 15201"/>
                  <a:gd name="connsiteY178" fmla="*/ 4763 h 18192"/>
                  <a:gd name="connsiteX179" fmla="*/ 9716 w 15201"/>
                  <a:gd name="connsiteY179" fmla="*/ 4763 h 18192"/>
                  <a:gd name="connsiteX180" fmla="*/ 7429 w 15201"/>
                  <a:gd name="connsiteY180" fmla="*/ 4763 h 18192"/>
                  <a:gd name="connsiteX181" fmla="*/ 8763 w 15201"/>
                  <a:gd name="connsiteY181" fmla="*/ 4763 h 18192"/>
                  <a:gd name="connsiteX182" fmla="*/ 8763 w 15201"/>
                  <a:gd name="connsiteY182" fmla="*/ 4763 h 18192"/>
                  <a:gd name="connsiteX183" fmla="*/ 10858 w 15201"/>
                  <a:gd name="connsiteY183" fmla="*/ 4763 h 18192"/>
                  <a:gd name="connsiteX184" fmla="*/ 11906 w 15201"/>
                  <a:gd name="connsiteY184" fmla="*/ 3429 h 18192"/>
                  <a:gd name="connsiteX185" fmla="*/ 10573 w 15201"/>
                  <a:gd name="connsiteY185" fmla="*/ 3429 h 18192"/>
                  <a:gd name="connsiteX186" fmla="*/ 12383 w 15201"/>
                  <a:gd name="connsiteY186" fmla="*/ 3429 h 18192"/>
                  <a:gd name="connsiteX187" fmla="*/ 12383 w 15201"/>
                  <a:gd name="connsiteY187" fmla="*/ 3429 h 18192"/>
                  <a:gd name="connsiteX188" fmla="*/ 11144 w 15201"/>
                  <a:gd name="connsiteY188" fmla="*/ 3429 h 18192"/>
                  <a:gd name="connsiteX189" fmla="*/ 12192 w 15201"/>
                  <a:gd name="connsiteY189" fmla="*/ 3429 h 18192"/>
                  <a:gd name="connsiteX190" fmla="*/ 12192 w 15201"/>
                  <a:gd name="connsiteY190" fmla="*/ 3429 h 18192"/>
                  <a:gd name="connsiteX191" fmla="*/ 10954 w 15201"/>
                  <a:gd name="connsiteY191" fmla="*/ 3429 h 18192"/>
                  <a:gd name="connsiteX192" fmla="*/ 9620 w 15201"/>
                  <a:gd name="connsiteY192" fmla="*/ 3429 h 18192"/>
                  <a:gd name="connsiteX193" fmla="*/ 11049 w 15201"/>
                  <a:gd name="connsiteY193" fmla="*/ 2667 h 18192"/>
                  <a:gd name="connsiteX194" fmla="*/ 10287 w 15201"/>
                  <a:gd name="connsiteY194" fmla="*/ 2667 h 18192"/>
                  <a:gd name="connsiteX195" fmla="*/ 8858 w 15201"/>
                  <a:gd name="connsiteY195" fmla="*/ 2667 h 18192"/>
                  <a:gd name="connsiteX196" fmla="*/ 12097 w 15201"/>
                  <a:gd name="connsiteY196" fmla="*/ 2667 h 18192"/>
                  <a:gd name="connsiteX197" fmla="*/ 9811 w 15201"/>
                  <a:gd name="connsiteY197" fmla="*/ 2667 h 18192"/>
                  <a:gd name="connsiteX198" fmla="*/ 11621 w 15201"/>
                  <a:gd name="connsiteY198" fmla="*/ 2667 h 18192"/>
                  <a:gd name="connsiteX199" fmla="*/ 11621 w 15201"/>
                  <a:gd name="connsiteY199" fmla="*/ 1809 h 18192"/>
                  <a:gd name="connsiteX200" fmla="*/ 10097 w 15201"/>
                  <a:gd name="connsiteY200" fmla="*/ 1809 h 18192"/>
                  <a:gd name="connsiteX201" fmla="*/ 12002 w 15201"/>
                  <a:gd name="connsiteY201" fmla="*/ 1809 h 18192"/>
                  <a:gd name="connsiteX202" fmla="*/ 11144 w 15201"/>
                  <a:gd name="connsiteY202" fmla="*/ 1809 h 18192"/>
                  <a:gd name="connsiteX203" fmla="*/ 10192 w 15201"/>
                  <a:gd name="connsiteY203" fmla="*/ 1809 h 18192"/>
                  <a:gd name="connsiteX204" fmla="*/ 12192 w 15201"/>
                  <a:gd name="connsiteY204" fmla="*/ 0 h 18192"/>
                  <a:gd name="connsiteX205" fmla="*/ 11335 w 15201"/>
                  <a:gd name="connsiteY205" fmla="*/ 0 h 18192"/>
                  <a:gd name="connsiteX206" fmla="*/ 9906 w 15201"/>
                  <a:gd name="connsiteY206" fmla="*/ 0 h 18192"/>
                  <a:gd name="connsiteX207" fmla="*/ 11335 w 15201"/>
                  <a:gd name="connsiteY207" fmla="*/ 0 h 18192"/>
                  <a:gd name="connsiteX208" fmla="*/ 9906 w 15201"/>
                  <a:gd name="connsiteY208" fmla="*/ 0 h 18192"/>
                  <a:gd name="connsiteX209" fmla="*/ 9906 w 15201"/>
                  <a:gd name="connsiteY209" fmla="*/ 0 h 18192"/>
                  <a:gd name="connsiteX210" fmla="*/ 4381 w 15201"/>
                  <a:gd name="connsiteY210" fmla="*/ 0 h 18192"/>
                  <a:gd name="connsiteX211" fmla="*/ 4381 w 15201"/>
                  <a:gd name="connsiteY211" fmla="*/ 476 h 18192"/>
                  <a:gd name="connsiteX212" fmla="*/ 3239 w 15201"/>
                  <a:gd name="connsiteY212" fmla="*/ 476 h 18192"/>
                  <a:gd name="connsiteX213" fmla="*/ 3905 w 15201"/>
                  <a:gd name="connsiteY213" fmla="*/ 476 h 18192"/>
                  <a:gd name="connsiteX214" fmla="*/ 3905 w 15201"/>
                  <a:gd name="connsiteY214" fmla="*/ 476 h 18192"/>
                  <a:gd name="connsiteX215" fmla="*/ 2667 w 15201"/>
                  <a:gd name="connsiteY215" fmla="*/ 1333 h 18192"/>
                  <a:gd name="connsiteX216" fmla="*/ 3620 w 15201"/>
                  <a:gd name="connsiteY216" fmla="*/ 1333 h 18192"/>
                  <a:gd name="connsiteX217" fmla="*/ 2953 w 15201"/>
                  <a:gd name="connsiteY217" fmla="*/ 1333 h 18192"/>
                  <a:gd name="connsiteX218" fmla="*/ 4763 w 15201"/>
                  <a:gd name="connsiteY218" fmla="*/ 1333 h 18192"/>
                  <a:gd name="connsiteX219" fmla="*/ 2381 w 15201"/>
                  <a:gd name="connsiteY219" fmla="*/ 1905 h 18192"/>
                  <a:gd name="connsiteX220" fmla="*/ 3524 w 15201"/>
                  <a:gd name="connsiteY220" fmla="*/ 1905 h 18192"/>
                  <a:gd name="connsiteX221" fmla="*/ 2000 w 15201"/>
                  <a:gd name="connsiteY221" fmla="*/ 1905 h 18192"/>
                  <a:gd name="connsiteX222" fmla="*/ 2000 w 15201"/>
                  <a:gd name="connsiteY222" fmla="*/ 1905 h 18192"/>
                  <a:gd name="connsiteX223" fmla="*/ 2000 w 15201"/>
                  <a:gd name="connsiteY223" fmla="*/ 1905 h 18192"/>
                  <a:gd name="connsiteX224" fmla="*/ 3048 w 15201"/>
                  <a:gd name="connsiteY224" fmla="*/ 2953 h 18192"/>
                  <a:gd name="connsiteX225" fmla="*/ 3048 w 15201"/>
                  <a:gd name="connsiteY225" fmla="*/ 2953 h 18192"/>
                  <a:gd name="connsiteX226" fmla="*/ 3048 w 15201"/>
                  <a:gd name="connsiteY226" fmla="*/ 2953 h 18192"/>
                  <a:gd name="connsiteX227" fmla="*/ 3048 w 15201"/>
                  <a:gd name="connsiteY227" fmla="*/ 2953 h 18192"/>
                  <a:gd name="connsiteX228" fmla="*/ 3715 w 15201"/>
                  <a:gd name="connsiteY228" fmla="*/ 2953 h 18192"/>
                  <a:gd name="connsiteX229" fmla="*/ 2000 w 15201"/>
                  <a:gd name="connsiteY229" fmla="*/ 2953 h 18192"/>
                  <a:gd name="connsiteX230" fmla="*/ 4572 w 15201"/>
                  <a:gd name="connsiteY230" fmla="*/ 2953 h 18192"/>
                  <a:gd name="connsiteX231" fmla="*/ 3715 w 15201"/>
                  <a:gd name="connsiteY231" fmla="*/ 2953 h 18192"/>
                  <a:gd name="connsiteX232" fmla="*/ 5048 w 15201"/>
                  <a:gd name="connsiteY232" fmla="*/ 2953 h 18192"/>
                  <a:gd name="connsiteX233" fmla="*/ 2953 w 15201"/>
                  <a:gd name="connsiteY233" fmla="*/ 2953 h 18192"/>
                  <a:gd name="connsiteX234" fmla="*/ 2191 w 15201"/>
                  <a:gd name="connsiteY234" fmla="*/ 3429 h 18192"/>
                  <a:gd name="connsiteX235" fmla="*/ 3810 w 15201"/>
                  <a:gd name="connsiteY235" fmla="*/ 3429 h 18192"/>
                  <a:gd name="connsiteX236" fmla="*/ 5239 w 15201"/>
                  <a:gd name="connsiteY236" fmla="*/ 3429 h 18192"/>
                  <a:gd name="connsiteX237" fmla="*/ 2477 w 15201"/>
                  <a:gd name="connsiteY237" fmla="*/ 3429 h 18192"/>
                  <a:gd name="connsiteX238" fmla="*/ 2477 w 15201"/>
                  <a:gd name="connsiteY238" fmla="*/ 3429 h 18192"/>
                  <a:gd name="connsiteX239" fmla="*/ 2477 w 15201"/>
                  <a:gd name="connsiteY239" fmla="*/ 3429 h 18192"/>
                  <a:gd name="connsiteX240" fmla="*/ 4096 w 15201"/>
                  <a:gd name="connsiteY240" fmla="*/ 3429 h 18192"/>
                  <a:gd name="connsiteX241" fmla="*/ 4096 w 15201"/>
                  <a:gd name="connsiteY241" fmla="*/ 3429 h 18192"/>
                  <a:gd name="connsiteX242" fmla="*/ 5525 w 15201"/>
                  <a:gd name="connsiteY242" fmla="*/ 3429 h 18192"/>
                  <a:gd name="connsiteX243" fmla="*/ 4477 w 15201"/>
                  <a:gd name="connsiteY243" fmla="*/ 3429 h 18192"/>
                  <a:gd name="connsiteX244" fmla="*/ 4477 w 15201"/>
                  <a:gd name="connsiteY244" fmla="*/ 3429 h 18192"/>
                  <a:gd name="connsiteX245" fmla="*/ 2858 w 15201"/>
                  <a:gd name="connsiteY245" fmla="*/ 3429 h 18192"/>
                  <a:gd name="connsiteX246" fmla="*/ 2286 w 15201"/>
                  <a:gd name="connsiteY246" fmla="*/ 3429 h 18192"/>
                  <a:gd name="connsiteX247" fmla="*/ 3715 w 15201"/>
                  <a:gd name="connsiteY247" fmla="*/ 3429 h 18192"/>
                  <a:gd name="connsiteX248" fmla="*/ 2000 w 15201"/>
                  <a:gd name="connsiteY248" fmla="*/ 3429 h 18192"/>
                  <a:gd name="connsiteX249" fmla="*/ 2000 w 15201"/>
                  <a:gd name="connsiteY249" fmla="*/ 3429 h 18192"/>
                  <a:gd name="connsiteX250" fmla="*/ 3905 w 15201"/>
                  <a:gd name="connsiteY250" fmla="*/ 3429 h 18192"/>
                  <a:gd name="connsiteX251" fmla="*/ 1715 w 15201"/>
                  <a:gd name="connsiteY251" fmla="*/ 3905 h 18192"/>
                  <a:gd name="connsiteX252" fmla="*/ 2858 w 15201"/>
                  <a:gd name="connsiteY252" fmla="*/ 3905 h 18192"/>
                  <a:gd name="connsiteX253" fmla="*/ 1715 w 15201"/>
                  <a:gd name="connsiteY253" fmla="*/ 3905 h 18192"/>
                  <a:gd name="connsiteX254" fmla="*/ 3334 w 15201"/>
                  <a:gd name="connsiteY254" fmla="*/ 3905 h 18192"/>
                  <a:gd name="connsiteX255" fmla="*/ 4286 w 15201"/>
                  <a:gd name="connsiteY255" fmla="*/ 3905 h 18192"/>
                  <a:gd name="connsiteX256" fmla="*/ 3239 w 15201"/>
                  <a:gd name="connsiteY256" fmla="*/ 3905 h 18192"/>
                  <a:gd name="connsiteX257" fmla="*/ 4572 w 15201"/>
                  <a:gd name="connsiteY257" fmla="*/ 3905 h 18192"/>
                  <a:gd name="connsiteX258" fmla="*/ 3143 w 15201"/>
                  <a:gd name="connsiteY258" fmla="*/ 3905 h 18192"/>
                  <a:gd name="connsiteX259" fmla="*/ 3143 w 15201"/>
                  <a:gd name="connsiteY259" fmla="*/ 3905 h 18192"/>
                  <a:gd name="connsiteX260" fmla="*/ 2000 w 15201"/>
                  <a:gd name="connsiteY260" fmla="*/ 3905 h 18192"/>
                  <a:gd name="connsiteX261" fmla="*/ 2000 w 15201"/>
                  <a:gd name="connsiteY261" fmla="*/ 3905 h 18192"/>
                  <a:gd name="connsiteX262" fmla="*/ 3905 w 15201"/>
                  <a:gd name="connsiteY262" fmla="*/ 3905 h 18192"/>
                  <a:gd name="connsiteX263" fmla="*/ 3048 w 15201"/>
                  <a:gd name="connsiteY263" fmla="*/ 3905 h 18192"/>
                  <a:gd name="connsiteX264" fmla="*/ 3048 w 15201"/>
                  <a:gd name="connsiteY264" fmla="*/ 3905 h 18192"/>
                  <a:gd name="connsiteX265" fmla="*/ 2096 w 15201"/>
                  <a:gd name="connsiteY265" fmla="*/ 3905 h 18192"/>
                  <a:gd name="connsiteX266" fmla="*/ 2096 w 15201"/>
                  <a:gd name="connsiteY266" fmla="*/ 3905 h 18192"/>
                  <a:gd name="connsiteX267" fmla="*/ 2096 w 15201"/>
                  <a:gd name="connsiteY267" fmla="*/ 3905 h 18192"/>
                  <a:gd name="connsiteX268" fmla="*/ 3429 w 15201"/>
                  <a:gd name="connsiteY268" fmla="*/ 3905 h 18192"/>
                  <a:gd name="connsiteX269" fmla="*/ 2477 w 15201"/>
                  <a:gd name="connsiteY269" fmla="*/ 3905 h 18192"/>
                  <a:gd name="connsiteX270" fmla="*/ 3143 w 15201"/>
                  <a:gd name="connsiteY270" fmla="*/ 3905 h 18192"/>
                  <a:gd name="connsiteX271" fmla="*/ 1048 w 15201"/>
                  <a:gd name="connsiteY271" fmla="*/ 3905 h 18192"/>
                  <a:gd name="connsiteX272" fmla="*/ 2000 w 15201"/>
                  <a:gd name="connsiteY272" fmla="*/ 3905 h 18192"/>
                  <a:gd name="connsiteX273" fmla="*/ 667 w 15201"/>
                  <a:gd name="connsiteY273" fmla="*/ 3905 h 18192"/>
                  <a:gd name="connsiteX274" fmla="*/ 1619 w 15201"/>
                  <a:gd name="connsiteY274" fmla="*/ 3905 h 18192"/>
                  <a:gd name="connsiteX275" fmla="*/ 1619 w 15201"/>
                  <a:gd name="connsiteY275" fmla="*/ 3905 h 18192"/>
                  <a:gd name="connsiteX276" fmla="*/ 1619 w 15201"/>
                  <a:gd name="connsiteY276" fmla="*/ 3905 h 18192"/>
                  <a:gd name="connsiteX277" fmla="*/ 95 w 15201"/>
                  <a:gd name="connsiteY277" fmla="*/ 3905 h 18192"/>
                  <a:gd name="connsiteX278" fmla="*/ 2572 w 15201"/>
                  <a:gd name="connsiteY278" fmla="*/ 3905 h 18192"/>
                  <a:gd name="connsiteX279" fmla="*/ 857 w 15201"/>
                  <a:gd name="connsiteY279" fmla="*/ 3905 h 18192"/>
                  <a:gd name="connsiteX280" fmla="*/ 2000 w 15201"/>
                  <a:gd name="connsiteY280" fmla="*/ 3905 h 18192"/>
                  <a:gd name="connsiteX281" fmla="*/ 2858 w 15201"/>
                  <a:gd name="connsiteY281" fmla="*/ 6572 h 18192"/>
                  <a:gd name="connsiteX282" fmla="*/ 3524 w 15201"/>
                  <a:gd name="connsiteY282" fmla="*/ 8287 h 18192"/>
                  <a:gd name="connsiteX283" fmla="*/ 3524 w 15201"/>
                  <a:gd name="connsiteY283" fmla="*/ 8287 h 18192"/>
                  <a:gd name="connsiteX284" fmla="*/ 3524 w 15201"/>
                  <a:gd name="connsiteY284" fmla="*/ 8191 h 18192"/>
                  <a:gd name="connsiteX285" fmla="*/ 6001 w 15201"/>
                  <a:gd name="connsiteY285" fmla="*/ 10858 h 18192"/>
                  <a:gd name="connsiteX286" fmla="*/ 6001 w 15201"/>
                  <a:gd name="connsiteY286" fmla="*/ 10858 h 18192"/>
                  <a:gd name="connsiteX287" fmla="*/ 6191 w 15201"/>
                  <a:gd name="connsiteY287" fmla="*/ 10858 h 18192"/>
                  <a:gd name="connsiteX288" fmla="*/ 13145 w 15201"/>
                  <a:gd name="connsiteY288" fmla="*/ 18002 h 18192"/>
                  <a:gd name="connsiteX289" fmla="*/ 13145 w 15201"/>
                  <a:gd name="connsiteY289" fmla="*/ 18002 h 18192"/>
                  <a:gd name="connsiteX290" fmla="*/ 13145 w 15201"/>
                  <a:gd name="connsiteY290" fmla="*/ 18002 h 18192"/>
                  <a:gd name="connsiteX291" fmla="*/ 13145 w 15201"/>
                  <a:gd name="connsiteY291" fmla="*/ 18002 h 18192"/>
                  <a:gd name="connsiteX292" fmla="*/ 13145 w 15201"/>
                  <a:gd name="connsiteY292" fmla="*/ 18002 h 18192"/>
                  <a:gd name="connsiteX293" fmla="*/ 12668 w 15201"/>
                  <a:gd name="connsiteY293" fmla="*/ 18192 h 18192"/>
                  <a:gd name="connsiteX294" fmla="*/ 13145 w 15201"/>
                  <a:gd name="connsiteY294" fmla="*/ 1714 h 18192"/>
                  <a:gd name="connsiteX295" fmla="*/ 13145 w 15201"/>
                  <a:gd name="connsiteY295" fmla="*/ 1714 h 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</a:cxnLst>
                <a:rect l="l" t="t" r="r" b="b"/>
                <a:pathLst>
                  <a:path w="15201" h="18192">
                    <a:moveTo>
                      <a:pt x="2858" y="6572"/>
                    </a:moveTo>
                    <a:lnTo>
                      <a:pt x="2000" y="6572"/>
                    </a:lnTo>
                    <a:cubicBezTo>
                      <a:pt x="667" y="6572"/>
                      <a:pt x="1143" y="6572"/>
                      <a:pt x="0" y="6572"/>
                    </a:cubicBezTo>
                    <a:cubicBezTo>
                      <a:pt x="2858" y="6572"/>
                      <a:pt x="0" y="7048"/>
                      <a:pt x="3143" y="7048"/>
                    </a:cubicBezTo>
                    <a:lnTo>
                      <a:pt x="2381" y="7048"/>
                    </a:lnTo>
                    <a:cubicBezTo>
                      <a:pt x="1048" y="7048"/>
                      <a:pt x="4477" y="7048"/>
                      <a:pt x="4096" y="7048"/>
                    </a:cubicBezTo>
                    <a:lnTo>
                      <a:pt x="3143" y="7048"/>
                    </a:lnTo>
                    <a:lnTo>
                      <a:pt x="3810" y="7048"/>
                    </a:lnTo>
                    <a:cubicBezTo>
                      <a:pt x="3810" y="7048"/>
                      <a:pt x="3239" y="7048"/>
                      <a:pt x="3810" y="7048"/>
                    </a:cubicBezTo>
                    <a:lnTo>
                      <a:pt x="3810" y="7048"/>
                    </a:lnTo>
                    <a:lnTo>
                      <a:pt x="5239" y="7048"/>
                    </a:lnTo>
                    <a:cubicBezTo>
                      <a:pt x="4477" y="7048"/>
                      <a:pt x="3810" y="7048"/>
                      <a:pt x="3905" y="7048"/>
                    </a:cubicBezTo>
                    <a:cubicBezTo>
                      <a:pt x="952" y="7048"/>
                      <a:pt x="4572" y="7048"/>
                      <a:pt x="2953" y="7048"/>
                    </a:cubicBezTo>
                    <a:lnTo>
                      <a:pt x="2953" y="7048"/>
                    </a:lnTo>
                    <a:cubicBezTo>
                      <a:pt x="2257" y="7010"/>
                      <a:pt x="1553" y="7010"/>
                      <a:pt x="857" y="7048"/>
                    </a:cubicBezTo>
                    <a:cubicBezTo>
                      <a:pt x="1429" y="7048"/>
                      <a:pt x="3429" y="7048"/>
                      <a:pt x="4191" y="7048"/>
                    </a:cubicBezTo>
                    <a:cubicBezTo>
                      <a:pt x="4953" y="7048"/>
                      <a:pt x="4191" y="7048"/>
                      <a:pt x="4191" y="7048"/>
                    </a:cubicBezTo>
                    <a:cubicBezTo>
                      <a:pt x="3239" y="7048"/>
                      <a:pt x="3429" y="7048"/>
                      <a:pt x="3524" y="7048"/>
                    </a:cubicBezTo>
                    <a:lnTo>
                      <a:pt x="2191" y="7048"/>
                    </a:lnTo>
                    <a:lnTo>
                      <a:pt x="3810" y="7048"/>
                    </a:lnTo>
                    <a:lnTo>
                      <a:pt x="1810" y="7048"/>
                    </a:lnTo>
                    <a:cubicBezTo>
                      <a:pt x="1810" y="7048"/>
                      <a:pt x="3429" y="7048"/>
                      <a:pt x="3715" y="7048"/>
                    </a:cubicBezTo>
                    <a:cubicBezTo>
                      <a:pt x="4000" y="7048"/>
                      <a:pt x="3715" y="7048"/>
                      <a:pt x="4572" y="7525"/>
                    </a:cubicBezTo>
                    <a:lnTo>
                      <a:pt x="5620" y="7525"/>
                    </a:lnTo>
                    <a:cubicBezTo>
                      <a:pt x="7144" y="7525"/>
                      <a:pt x="3429" y="7525"/>
                      <a:pt x="5620" y="7525"/>
                    </a:cubicBezTo>
                    <a:lnTo>
                      <a:pt x="4286" y="7525"/>
                    </a:lnTo>
                    <a:lnTo>
                      <a:pt x="6572" y="7525"/>
                    </a:lnTo>
                    <a:lnTo>
                      <a:pt x="5715" y="7525"/>
                    </a:lnTo>
                    <a:cubicBezTo>
                      <a:pt x="6791" y="7429"/>
                      <a:pt x="7877" y="7429"/>
                      <a:pt x="8954" y="7525"/>
                    </a:cubicBezTo>
                    <a:lnTo>
                      <a:pt x="10001" y="7525"/>
                    </a:lnTo>
                    <a:lnTo>
                      <a:pt x="10763" y="7525"/>
                    </a:lnTo>
                    <a:lnTo>
                      <a:pt x="5525" y="7525"/>
                    </a:lnTo>
                    <a:lnTo>
                      <a:pt x="4572" y="7525"/>
                    </a:lnTo>
                    <a:cubicBezTo>
                      <a:pt x="6048" y="7610"/>
                      <a:pt x="7506" y="7801"/>
                      <a:pt x="8954" y="8096"/>
                    </a:cubicBezTo>
                    <a:cubicBezTo>
                      <a:pt x="7810" y="8096"/>
                      <a:pt x="7144" y="8096"/>
                      <a:pt x="5810" y="8096"/>
                    </a:cubicBezTo>
                    <a:cubicBezTo>
                      <a:pt x="7239" y="8096"/>
                      <a:pt x="5239" y="8096"/>
                      <a:pt x="5810" y="8096"/>
                    </a:cubicBezTo>
                    <a:lnTo>
                      <a:pt x="4763" y="8096"/>
                    </a:lnTo>
                    <a:lnTo>
                      <a:pt x="6096" y="8096"/>
                    </a:lnTo>
                    <a:lnTo>
                      <a:pt x="4763" y="8096"/>
                    </a:lnTo>
                    <a:cubicBezTo>
                      <a:pt x="6953" y="8096"/>
                      <a:pt x="6191" y="8096"/>
                      <a:pt x="6858" y="8096"/>
                    </a:cubicBezTo>
                    <a:cubicBezTo>
                      <a:pt x="7525" y="8096"/>
                      <a:pt x="5429" y="8096"/>
                      <a:pt x="5620" y="8096"/>
                    </a:cubicBezTo>
                    <a:cubicBezTo>
                      <a:pt x="4000" y="8096"/>
                      <a:pt x="8096" y="8096"/>
                      <a:pt x="6763" y="8096"/>
                    </a:cubicBezTo>
                    <a:lnTo>
                      <a:pt x="6763" y="8096"/>
                    </a:lnTo>
                    <a:cubicBezTo>
                      <a:pt x="7429" y="8096"/>
                      <a:pt x="6763" y="8096"/>
                      <a:pt x="6287" y="8096"/>
                    </a:cubicBezTo>
                    <a:lnTo>
                      <a:pt x="6287" y="8096"/>
                    </a:lnTo>
                    <a:cubicBezTo>
                      <a:pt x="6287" y="8096"/>
                      <a:pt x="6287" y="8763"/>
                      <a:pt x="8001" y="8763"/>
                    </a:cubicBezTo>
                    <a:lnTo>
                      <a:pt x="5525" y="8763"/>
                    </a:lnTo>
                    <a:lnTo>
                      <a:pt x="11621" y="8763"/>
                    </a:lnTo>
                    <a:cubicBezTo>
                      <a:pt x="10001" y="8763"/>
                      <a:pt x="6287" y="8763"/>
                      <a:pt x="5429" y="8763"/>
                    </a:cubicBezTo>
                    <a:cubicBezTo>
                      <a:pt x="4572" y="8763"/>
                      <a:pt x="4953" y="8763"/>
                      <a:pt x="5429" y="8763"/>
                    </a:cubicBezTo>
                    <a:lnTo>
                      <a:pt x="6191" y="8763"/>
                    </a:lnTo>
                    <a:lnTo>
                      <a:pt x="3810" y="8763"/>
                    </a:lnTo>
                    <a:cubicBezTo>
                      <a:pt x="4696" y="8658"/>
                      <a:pt x="5591" y="8658"/>
                      <a:pt x="6477" y="8763"/>
                    </a:cubicBezTo>
                    <a:lnTo>
                      <a:pt x="3810" y="8763"/>
                    </a:lnTo>
                    <a:lnTo>
                      <a:pt x="6191" y="8763"/>
                    </a:lnTo>
                    <a:lnTo>
                      <a:pt x="3524" y="8763"/>
                    </a:lnTo>
                    <a:cubicBezTo>
                      <a:pt x="4000" y="8763"/>
                      <a:pt x="3524" y="8763"/>
                      <a:pt x="3524" y="8763"/>
                    </a:cubicBezTo>
                    <a:lnTo>
                      <a:pt x="4096" y="8763"/>
                    </a:lnTo>
                    <a:cubicBezTo>
                      <a:pt x="4096" y="8763"/>
                      <a:pt x="7429" y="8763"/>
                      <a:pt x="7334" y="9239"/>
                    </a:cubicBezTo>
                    <a:lnTo>
                      <a:pt x="4000" y="9239"/>
                    </a:lnTo>
                    <a:cubicBezTo>
                      <a:pt x="5239" y="9239"/>
                      <a:pt x="9906" y="9239"/>
                      <a:pt x="10763" y="9239"/>
                    </a:cubicBezTo>
                    <a:lnTo>
                      <a:pt x="10763" y="9239"/>
                    </a:lnTo>
                    <a:cubicBezTo>
                      <a:pt x="8858" y="9239"/>
                      <a:pt x="4953" y="9239"/>
                      <a:pt x="3524" y="8763"/>
                    </a:cubicBezTo>
                    <a:cubicBezTo>
                      <a:pt x="2096" y="8287"/>
                      <a:pt x="2667" y="8763"/>
                      <a:pt x="2667" y="8763"/>
                    </a:cubicBezTo>
                    <a:lnTo>
                      <a:pt x="1715" y="8763"/>
                    </a:lnTo>
                    <a:lnTo>
                      <a:pt x="1715" y="8763"/>
                    </a:lnTo>
                    <a:cubicBezTo>
                      <a:pt x="2600" y="8706"/>
                      <a:pt x="3496" y="8706"/>
                      <a:pt x="4381" y="8763"/>
                    </a:cubicBezTo>
                    <a:lnTo>
                      <a:pt x="2858" y="8763"/>
                    </a:lnTo>
                    <a:cubicBezTo>
                      <a:pt x="4124" y="8563"/>
                      <a:pt x="5401" y="8563"/>
                      <a:pt x="6668" y="8763"/>
                    </a:cubicBezTo>
                    <a:cubicBezTo>
                      <a:pt x="6096" y="8763"/>
                      <a:pt x="4096" y="8763"/>
                      <a:pt x="3620" y="8763"/>
                    </a:cubicBezTo>
                    <a:cubicBezTo>
                      <a:pt x="3143" y="8763"/>
                      <a:pt x="4572" y="8763"/>
                      <a:pt x="4286" y="8763"/>
                    </a:cubicBezTo>
                    <a:lnTo>
                      <a:pt x="3524" y="8763"/>
                    </a:lnTo>
                    <a:cubicBezTo>
                      <a:pt x="2953" y="8763"/>
                      <a:pt x="5429" y="8763"/>
                      <a:pt x="3524" y="8763"/>
                    </a:cubicBezTo>
                    <a:lnTo>
                      <a:pt x="10477" y="8763"/>
                    </a:lnTo>
                    <a:lnTo>
                      <a:pt x="8096" y="8763"/>
                    </a:lnTo>
                    <a:cubicBezTo>
                      <a:pt x="6763" y="8763"/>
                      <a:pt x="5048" y="8763"/>
                      <a:pt x="3905" y="8763"/>
                    </a:cubicBezTo>
                    <a:lnTo>
                      <a:pt x="4953" y="8763"/>
                    </a:lnTo>
                    <a:cubicBezTo>
                      <a:pt x="4953" y="8763"/>
                      <a:pt x="3715" y="8763"/>
                      <a:pt x="3905" y="8763"/>
                    </a:cubicBezTo>
                    <a:cubicBezTo>
                      <a:pt x="4096" y="8763"/>
                      <a:pt x="3905" y="8763"/>
                      <a:pt x="5144" y="8763"/>
                    </a:cubicBezTo>
                    <a:cubicBezTo>
                      <a:pt x="6382" y="8763"/>
                      <a:pt x="5144" y="8763"/>
                      <a:pt x="5144" y="8763"/>
                    </a:cubicBezTo>
                    <a:cubicBezTo>
                      <a:pt x="6344" y="8658"/>
                      <a:pt x="7563" y="8658"/>
                      <a:pt x="8763" y="8763"/>
                    </a:cubicBezTo>
                    <a:lnTo>
                      <a:pt x="7620" y="8763"/>
                    </a:lnTo>
                    <a:cubicBezTo>
                      <a:pt x="7620" y="8763"/>
                      <a:pt x="6858" y="8763"/>
                      <a:pt x="6858" y="9334"/>
                    </a:cubicBezTo>
                    <a:lnTo>
                      <a:pt x="6191" y="9334"/>
                    </a:lnTo>
                    <a:lnTo>
                      <a:pt x="6953" y="9334"/>
                    </a:lnTo>
                    <a:cubicBezTo>
                      <a:pt x="5715" y="9334"/>
                      <a:pt x="6953" y="9334"/>
                      <a:pt x="5334" y="9334"/>
                    </a:cubicBezTo>
                    <a:cubicBezTo>
                      <a:pt x="5867" y="9268"/>
                      <a:pt x="6420" y="9268"/>
                      <a:pt x="6953" y="9334"/>
                    </a:cubicBezTo>
                    <a:cubicBezTo>
                      <a:pt x="8287" y="9334"/>
                      <a:pt x="6953" y="9334"/>
                      <a:pt x="6953" y="9334"/>
                    </a:cubicBezTo>
                    <a:cubicBezTo>
                      <a:pt x="8477" y="9210"/>
                      <a:pt x="10001" y="9210"/>
                      <a:pt x="11525" y="9334"/>
                    </a:cubicBezTo>
                    <a:cubicBezTo>
                      <a:pt x="11525" y="9334"/>
                      <a:pt x="10382" y="9334"/>
                      <a:pt x="10573" y="9334"/>
                    </a:cubicBezTo>
                    <a:cubicBezTo>
                      <a:pt x="10763" y="9334"/>
                      <a:pt x="13716" y="9334"/>
                      <a:pt x="12478" y="9334"/>
                    </a:cubicBezTo>
                    <a:cubicBezTo>
                      <a:pt x="11240" y="9334"/>
                      <a:pt x="10192" y="9334"/>
                      <a:pt x="9335" y="9334"/>
                    </a:cubicBezTo>
                    <a:cubicBezTo>
                      <a:pt x="8477" y="9334"/>
                      <a:pt x="10097" y="9334"/>
                      <a:pt x="10001" y="9334"/>
                    </a:cubicBezTo>
                    <a:lnTo>
                      <a:pt x="9430" y="9334"/>
                    </a:lnTo>
                    <a:cubicBezTo>
                      <a:pt x="9430" y="9334"/>
                      <a:pt x="8763" y="9334"/>
                      <a:pt x="9430" y="9334"/>
                    </a:cubicBezTo>
                    <a:cubicBezTo>
                      <a:pt x="10097" y="9334"/>
                      <a:pt x="9430" y="9906"/>
                      <a:pt x="8287" y="10096"/>
                    </a:cubicBezTo>
                    <a:lnTo>
                      <a:pt x="9335" y="10096"/>
                    </a:lnTo>
                    <a:cubicBezTo>
                      <a:pt x="9906" y="10135"/>
                      <a:pt x="10477" y="10135"/>
                      <a:pt x="11049" y="10096"/>
                    </a:cubicBezTo>
                    <a:cubicBezTo>
                      <a:pt x="11716" y="10096"/>
                      <a:pt x="12764" y="10096"/>
                      <a:pt x="12192" y="10096"/>
                    </a:cubicBezTo>
                    <a:lnTo>
                      <a:pt x="10858" y="10096"/>
                    </a:lnTo>
                    <a:cubicBezTo>
                      <a:pt x="10858" y="10096"/>
                      <a:pt x="11716" y="10096"/>
                      <a:pt x="10858" y="10096"/>
                    </a:cubicBezTo>
                    <a:cubicBezTo>
                      <a:pt x="10001" y="10096"/>
                      <a:pt x="9144" y="10096"/>
                      <a:pt x="10858" y="10096"/>
                    </a:cubicBezTo>
                    <a:lnTo>
                      <a:pt x="11716" y="10096"/>
                    </a:lnTo>
                    <a:cubicBezTo>
                      <a:pt x="12383" y="10096"/>
                      <a:pt x="13811" y="10096"/>
                      <a:pt x="13335" y="10096"/>
                    </a:cubicBezTo>
                    <a:lnTo>
                      <a:pt x="14764" y="10096"/>
                    </a:lnTo>
                    <a:cubicBezTo>
                      <a:pt x="12859" y="10096"/>
                      <a:pt x="14764" y="10096"/>
                      <a:pt x="12859" y="10096"/>
                    </a:cubicBezTo>
                    <a:cubicBezTo>
                      <a:pt x="14573" y="10096"/>
                      <a:pt x="13621" y="10096"/>
                      <a:pt x="15050" y="10096"/>
                    </a:cubicBezTo>
                    <a:cubicBezTo>
                      <a:pt x="15050" y="10096"/>
                      <a:pt x="14288" y="10096"/>
                      <a:pt x="14478" y="10096"/>
                    </a:cubicBezTo>
                    <a:lnTo>
                      <a:pt x="13430" y="10096"/>
                    </a:lnTo>
                    <a:cubicBezTo>
                      <a:pt x="12925" y="10125"/>
                      <a:pt x="12411" y="10125"/>
                      <a:pt x="11906" y="10096"/>
                    </a:cubicBezTo>
                    <a:lnTo>
                      <a:pt x="11906" y="10096"/>
                    </a:lnTo>
                    <a:cubicBezTo>
                      <a:pt x="12640" y="10058"/>
                      <a:pt x="13364" y="10058"/>
                      <a:pt x="14097" y="10096"/>
                    </a:cubicBezTo>
                    <a:lnTo>
                      <a:pt x="14097" y="10096"/>
                    </a:lnTo>
                    <a:cubicBezTo>
                      <a:pt x="14669" y="10096"/>
                      <a:pt x="14859" y="10096"/>
                      <a:pt x="14097" y="10096"/>
                    </a:cubicBezTo>
                    <a:cubicBezTo>
                      <a:pt x="13335" y="10096"/>
                      <a:pt x="13049" y="10096"/>
                      <a:pt x="14097" y="10096"/>
                    </a:cubicBezTo>
                    <a:lnTo>
                      <a:pt x="13430" y="10096"/>
                    </a:lnTo>
                    <a:lnTo>
                      <a:pt x="13430" y="10096"/>
                    </a:lnTo>
                    <a:cubicBezTo>
                      <a:pt x="13430" y="10096"/>
                      <a:pt x="11811" y="10096"/>
                      <a:pt x="13430" y="9430"/>
                    </a:cubicBezTo>
                    <a:cubicBezTo>
                      <a:pt x="13430" y="9430"/>
                      <a:pt x="13430" y="9430"/>
                      <a:pt x="13430" y="9430"/>
                    </a:cubicBezTo>
                    <a:lnTo>
                      <a:pt x="14192" y="9430"/>
                    </a:lnTo>
                    <a:cubicBezTo>
                      <a:pt x="14192" y="9430"/>
                      <a:pt x="15050" y="9430"/>
                      <a:pt x="14192" y="9430"/>
                    </a:cubicBezTo>
                    <a:cubicBezTo>
                      <a:pt x="16383" y="9430"/>
                      <a:pt x="14192" y="9430"/>
                      <a:pt x="15050" y="8858"/>
                    </a:cubicBezTo>
                    <a:lnTo>
                      <a:pt x="14002" y="8858"/>
                    </a:lnTo>
                    <a:cubicBezTo>
                      <a:pt x="14002" y="8858"/>
                      <a:pt x="14002" y="8858"/>
                      <a:pt x="13335" y="8858"/>
                    </a:cubicBezTo>
                    <a:lnTo>
                      <a:pt x="12383" y="8858"/>
                    </a:lnTo>
                    <a:cubicBezTo>
                      <a:pt x="11525" y="8858"/>
                      <a:pt x="13049" y="8858"/>
                      <a:pt x="12954" y="8382"/>
                    </a:cubicBezTo>
                    <a:cubicBezTo>
                      <a:pt x="12859" y="7906"/>
                      <a:pt x="12954" y="8382"/>
                      <a:pt x="12954" y="8382"/>
                    </a:cubicBezTo>
                    <a:cubicBezTo>
                      <a:pt x="15145" y="8382"/>
                      <a:pt x="11430" y="7906"/>
                      <a:pt x="12954" y="7715"/>
                    </a:cubicBezTo>
                    <a:cubicBezTo>
                      <a:pt x="12954" y="7715"/>
                      <a:pt x="12954" y="7715"/>
                      <a:pt x="12954" y="7715"/>
                    </a:cubicBezTo>
                    <a:lnTo>
                      <a:pt x="11811" y="7715"/>
                    </a:lnTo>
                    <a:cubicBezTo>
                      <a:pt x="13430" y="7715"/>
                      <a:pt x="11240" y="7715"/>
                      <a:pt x="13049" y="7715"/>
                    </a:cubicBezTo>
                    <a:cubicBezTo>
                      <a:pt x="12221" y="7658"/>
                      <a:pt x="11401" y="7658"/>
                      <a:pt x="10573" y="7715"/>
                    </a:cubicBezTo>
                    <a:lnTo>
                      <a:pt x="10573" y="7715"/>
                    </a:lnTo>
                    <a:cubicBezTo>
                      <a:pt x="10573" y="7715"/>
                      <a:pt x="10573" y="7715"/>
                      <a:pt x="10573" y="7715"/>
                    </a:cubicBezTo>
                    <a:lnTo>
                      <a:pt x="11811" y="7715"/>
                    </a:lnTo>
                    <a:lnTo>
                      <a:pt x="10097" y="7715"/>
                    </a:lnTo>
                    <a:lnTo>
                      <a:pt x="12383" y="7715"/>
                    </a:lnTo>
                    <a:cubicBezTo>
                      <a:pt x="11649" y="7677"/>
                      <a:pt x="10925" y="7677"/>
                      <a:pt x="10192" y="7715"/>
                    </a:cubicBezTo>
                    <a:lnTo>
                      <a:pt x="11049" y="7715"/>
                    </a:lnTo>
                    <a:cubicBezTo>
                      <a:pt x="11049" y="7715"/>
                      <a:pt x="9906" y="7715"/>
                      <a:pt x="11049" y="7715"/>
                    </a:cubicBezTo>
                    <a:cubicBezTo>
                      <a:pt x="12192" y="7715"/>
                      <a:pt x="11049" y="7048"/>
                      <a:pt x="12764" y="6667"/>
                    </a:cubicBezTo>
                    <a:cubicBezTo>
                      <a:pt x="10287" y="6667"/>
                      <a:pt x="13906" y="6667"/>
                      <a:pt x="12002" y="6667"/>
                    </a:cubicBezTo>
                    <a:lnTo>
                      <a:pt x="13430" y="6667"/>
                    </a:lnTo>
                    <a:cubicBezTo>
                      <a:pt x="12859" y="6667"/>
                      <a:pt x="14383" y="6667"/>
                      <a:pt x="12764" y="6667"/>
                    </a:cubicBezTo>
                    <a:lnTo>
                      <a:pt x="13906" y="6667"/>
                    </a:lnTo>
                    <a:cubicBezTo>
                      <a:pt x="13906" y="6667"/>
                      <a:pt x="13906" y="6667"/>
                      <a:pt x="13906" y="6667"/>
                    </a:cubicBezTo>
                    <a:lnTo>
                      <a:pt x="14573" y="6667"/>
                    </a:lnTo>
                    <a:cubicBezTo>
                      <a:pt x="13402" y="6515"/>
                      <a:pt x="12221" y="6515"/>
                      <a:pt x="11049" y="6667"/>
                    </a:cubicBezTo>
                    <a:cubicBezTo>
                      <a:pt x="11811" y="6667"/>
                      <a:pt x="11716" y="6667"/>
                      <a:pt x="11049" y="6667"/>
                    </a:cubicBezTo>
                    <a:lnTo>
                      <a:pt x="12383" y="6667"/>
                    </a:lnTo>
                    <a:cubicBezTo>
                      <a:pt x="12383" y="6667"/>
                      <a:pt x="13240" y="6667"/>
                      <a:pt x="11811" y="6667"/>
                    </a:cubicBezTo>
                    <a:cubicBezTo>
                      <a:pt x="11811" y="6667"/>
                      <a:pt x="11811" y="6667"/>
                      <a:pt x="11811" y="6667"/>
                    </a:cubicBezTo>
                    <a:cubicBezTo>
                      <a:pt x="11811" y="6667"/>
                      <a:pt x="11811" y="6667"/>
                      <a:pt x="11811" y="6667"/>
                    </a:cubicBezTo>
                    <a:lnTo>
                      <a:pt x="11811" y="6667"/>
                    </a:lnTo>
                    <a:cubicBezTo>
                      <a:pt x="10192" y="6667"/>
                      <a:pt x="11811" y="6667"/>
                      <a:pt x="11240" y="6667"/>
                    </a:cubicBezTo>
                    <a:lnTo>
                      <a:pt x="11240" y="6667"/>
                    </a:lnTo>
                    <a:cubicBezTo>
                      <a:pt x="12478" y="6667"/>
                      <a:pt x="10668" y="6667"/>
                      <a:pt x="12002" y="6667"/>
                    </a:cubicBezTo>
                    <a:lnTo>
                      <a:pt x="11049" y="6667"/>
                    </a:lnTo>
                    <a:cubicBezTo>
                      <a:pt x="8858" y="6667"/>
                      <a:pt x="12287" y="6667"/>
                      <a:pt x="11049" y="6667"/>
                    </a:cubicBezTo>
                    <a:lnTo>
                      <a:pt x="10477" y="6667"/>
                    </a:lnTo>
                    <a:cubicBezTo>
                      <a:pt x="11592" y="6601"/>
                      <a:pt x="12697" y="6601"/>
                      <a:pt x="13811" y="6667"/>
                    </a:cubicBezTo>
                    <a:lnTo>
                      <a:pt x="13811" y="6667"/>
                    </a:lnTo>
                    <a:cubicBezTo>
                      <a:pt x="15145" y="6667"/>
                      <a:pt x="12478" y="6667"/>
                      <a:pt x="12192" y="6667"/>
                    </a:cubicBezTo>
                    <a:lnTo>
                      <a:pt x="14192" y="6667"/>
                    </a:lnTo>
                    <a:cubicBezTo>
                      <a:pt x="14764" y="6667"/>
                      <a:pt x="11811" y="6667"/>
                      <a:pt x="13240" y="6667"/>
                    </a:cubicBezTo>
                    <a:lnTo>
                      <a:pt x="11621" y="6667"/>
                    </a:lnTo>
                    <a:cubicBezTo>
                      <a:pt x="11621" y="6667"/>
                      <a:pt x="13811" y="6667"/>
                      <a:pt x="11621" y="6667"/>
                    </a:cubicBezTo>
                    <a:lnTo>
                      <a:pt x="12097" y="6667"/>
                    </a:lnTo>
                    <a:cubicBezTo>
                      <a:pt x="11525" y="6582"/>
                      <a:pt x="10954" y="6582"/>
                      <a:pt x="10382" y="6667"/>
                    </a:cubicBezTo>
                    <a:cubicBezTo>
                      <a:pt x="13906" y="6667"/>
                      <a:pt x="8668" y="6096"/>
                      <a:pt x="11906" y="6096"/>
                    </a:cubicBezTo>
                    <a:lnTo>
                      <a:pt x="11906" y="6096"/>
                    </a:lnTo>
                    <a:lnTo>
                      <a:pt x="11906" y="6096"/>
                    </a:lnTo>
                    <a:cubicBezTo>
                      <a:pt x="11906" y="6096"/>
                      <a:pt x="11335" y="6096"/>
                      <a:pt x="10573" y="6096"/>
                    </a:cubicBezTo>
                    <a:lnTo>
                      <a:pt x="11240" y="6096"/>
                    </a:lnTo>
                    <a:cubicBezTo>
                      <a:pt x="11906" y="6096"/>
                      <a:pt x="11240" y="6096"/>
                      <a:pt x="10097" y="6096"/>
                    </a:cubicBezTo>
                    <a:lnTo>
                      <a:pt x="11144" y="6096"/>
                    </a:lnTo>
                    <a:cubicBezTo>
                      <a:pt x="10573" y="6096"/>
                      <a:pt x="12859" y="6096"/>
                      <a:pt x="11621" y="5524"/>
                    </a:cubicBezTo>
                    <a:lnTo>
                      <a:pt x="11621" y="5524"/>
                    </a:lnTo>
                    <a:cubicBezTo>
                      <a:pt x="10382" y="5524"/>
                      <a:pt x="14478" y="4858"/>
                      <a:pt x="10668" y="4763"/>
                    </a:cubicBezTo>
                    <a:lnTo>
                      <a:pt x="9716" y="4763"/>
                    </a:lnTo>
                    <a:cubicBezTo>
                      <a:pt x="9716" y="4763"/>
                      <a:pt x="8096" y="4763"/>
                      <a:pt x="7429" y="4763"/>
                    </a:cubicBezTo>
                    <a:cubicBezTo>
                      <a:pt x="6763" y="4763"/>
                      <a:pt x="8573" y="4763"/>
                      <a:pt x="8763" y="4763"/>
                    </a:cubicBezTo>
                    <a:lnTo>
                      <a:pt x="8763" y="4763"/>
                    </a:lnTo>
                    <a:cubicBezTo>
                      <a:pt x="10763" y="4763"/>
                      <a:pt x="9525" y="4763"/>
                      <a:pt x="10858" y="4763"/>
                    </a:cubicBezTo>
                    <a:cubicBezTo>
                      <a:pt x="12192" y="4763"/>
                      <a:pt x="11906" y="3810"/>
                      <a:pt x="11906" y="3429"/>
                    </a:cubicBezTo>
                    <a:lnTo>
                      <a:pt x="10573" y="3429"/>
                    </a:lnTo>
                    <a:cubicBezTo>
                      <a:pt x="11163" y="3277"/>
                      <a:pt x="11792" y="3277"/>
                      <a:pt x="12383" y="3429"/>
                    </a:cubicBezTo>
                    <a:lnTo>
                      <a:pt x="12383" y="3429"/>
                    </a:lnTo>
                    <a:cubicBezTo>
                      <a:pt x="11811" y="3429"/>
                      <a:pt x="11049" y="3429"/>
                      <a:pt x="11144" y="3429"/>
                    </a:cubicBezTo>
                    <a:lnTo>
                      <a:pt x="12192" y="3429"/>
                    </a:lnTo>
                    <a:lnTo>
                      <a:pt x="12192" y="3429"/>
                    </a:lnTo>
                    <a:lnTo>
                      <a:pt x="10954" y="3429"/>
                    </a:lnTo>
                    <a:cubicBezTo>
                      <a:pt x="10382" y="3429"/>
                      <a:pt x="10954" y="3429"/>
                      <a:pt x="9620" y="3429"/>
                    </a:cubicBezTo>
                    <a:cubicBezTo>
                      <a:pt x="11716" y="3429"/>
                      <a:pt x="10382" y="2762"/>
                      <a:pt x="11049" y="2667"/>
                    </a:cubicBezTo>
                    <a:cubicBezTo>
                      <a:pt x="10192" y="2667"/>
                      <a:pt x="10192" y="2667"/>
                      <a:pt x="10287" y="2667"/>
                    </a:cubicBezTo>
                    <a:lnTo>
                      <a:pt x="8858" y="2667"/>
                    </a:lnTo>
                    <a:cubicBezTo>
                      <a:pt x="11621" y="2667"/>
                      <a:pt x="10097" y="2667"/>
                      <a:pt x="12097" y="2667"/>
                    </a:cubicBezTo>
                    <a:cubicBezTo>
                      <a:pt x="10763" y="2667"/>
                      <a:pt x="12097" y="2667"/>
                      <a:pt x="9811" y="2667"/>
                    </a:cubicBezTo>
                    <a:lnTo>
                      <a:pt x="11621" y="2667"/>
                    </a:lnTo>
                    <a:cubicBezTo>
                      <a:pt x="10477" y="2667"/>
                      <a:pt x="12287" y="2095"/>
                      <a:pt x="11621" y="1809"/>
                    </a:cubicBezTo>
                    <a:cubicBezTo>
                      <a:pt x="11116" y="1857"/>
                      <a:pt x="10601" y="1857"/>
                      <a:pt x="10097" y="1809"/>
                    </a:cubicBezTo>
                    <a:lnTo>
                      <a:pt x="12002" y="1809"/>
                    </a:lnTo>
                    <a:cubicBezTo>
                      <a:pt x="12002" y="1809"/>
                      <a:pt x="9811" y="1809"/>
                      <a:pt x="11144" y="1809"/>
                    </a:cubicBezTo>
                    <a:lnTo>
                      <a:pt x="10192" y="1809"/>
                    </a:lnTo>
                    <a:cubicBezTo>
                      <a:pt x="12097" y="1143"/>
                      <a:pt x="8763" y="571"/>
                      <a:pt x="12192" y="0"/>
                    </a:cubicBezTo>
                    <a:cubicBezTo>
                      <a:pt x="11430" y="0"/>
                      <a:pt x="11335" y="0"/>
                      <a:pt x="11335" y="0"/>
                    </a:cubicBezTo>
                    <a:lnTo>
                      <a:pt x="9906" y="0"/>
                    </a:lnTo>
                    <a:lnTo>
                      <a:pt x="11335" y="0"/>
                    </a:lnTo>
                    <a:cubicBezTo>
                      <a:pt x="9906" y="0"/>
                      <a:pt x="11335" y="0"/>
                      <a:pt x="9906" y="0"/>
                    </a:cubicBezTo>
                    <a:lnTo>
                      <a:pt x="9906" y="0"/>
                    </a:lnTo>
                    <a:cubicBezTo>
                      <a:pt x="8382" y="0"/>
                      <a:pt x="6382" y="0"/>
                      <a:pt x="4381" y="0"/>
                    </a:cubicBezTo>
                    <a:cubicBezTo>
                      <a:pt x="6191" y="0"/>
                      <a:pt x="1715" y="0"/>
                      <a:pt x="4381" y="476"/>
                    </a:cubicBezTo>
                    <a:lnTo>
                      <a:pt x="3239" y="476"/>
                    </a:lnTo>
                    <a:cubicBezTo>
                      <a:pt x="4096" y="476"/>
                      <a:pt x="4286" y="476"/>
                      <a:pt x="3905" y="476"/>
                    </a:cubicBezTo>
                    <a:lnTo>
                      <a:pt x="3905" y="476"/>
                    </a:lnTo>
                    <a:cubicBezTo>
                      <a:pt x="3905" y="476"/>
                      <a:pt x="3239" y="952"/>
                      <a:pt x="2667" y="1333"/>
                    </a:cubicBezTo>
                    <a:lnTo>
                      <a:pt x="3620" y="1333"/>
                    </a:lnTo>
                    <a:lnTo>
                      <a:pt x="2953" y="1333"/>
                    </a:lnTo>
                    <a:cubicBezTo>
                      <a:pt x="4477" y="1333"/>
                      <a:pt x="2953" y="1333"/>
                      <a:pt x="4763" y="1333"/>
                    </a:cubicBezTo>
                    <a:cubicBezTo>
                      <a:pt x="2667" y="1333"/>
                      <a:pt x="4763" y="1905"/>
                      <a:pt x="2381" y="1905"/>
                    </a:cubicBezTo>
                    <a:cubicBezTo>
                      <a:pt x="2381" y="1905"/>
                      <a:pt x="3524" y="1905"/>
                      <a:pt x="3524" y="1905"/>
                    </a:cubicBezTo>
                    <a:lnTo>
                      <a:pt x="2000" y="1905"/>
                    </a:lnTo>
                    <a:cubicBezTo>
                      <a:pt x="1333" y="1905"/>
                      <a:pt x="2000" y="1905"/>
                      <a:pt x="2000" y="1905"/>
                    </a:cubicBezTo>
                    <a:lnTo>
                      <a:pt x="2000" y="1905"/>
                    </a:lnTo>
                    <a:cubicBezTo>
                      <a:pt x="2572" y="1905"/>
                      <a:pt x="2000" y="2667"/>
                      <a:pt x="3048" y="2953"/>
                    </a:cubicBezTo>
                    <a:lnTo>
                      <a:pt x="3048" y="2953"/>
                    </a:lnTo>
                    <a:cubicBezTo>
                      <a:pt x="3905" y="2953"/>
                      <a:pt x="2477" y="2953"/>
                      <a:pt x="3048" y="2953"/>
                    </a:cubicBezTo>
                    <a:lnTo>
                      <a:pt x="3048" y="2953"/>
                    </a:lnTo>
                    <a:lnTo>
                      <a:pt x="3715" y="2953"/>
                    </a:lnTo>
                    <a:cubicBezTo>
                      <a:pt x="3143" y="3000"/>
                      <a:pt x="2572" y="3000"/>
                      <a:pt x="2000" y="2953"/>
                    </a:cubicBezTo>
                    <a:lnTo>
                      <a:pt x="4572" y="2953"/>
                    </a:lnTo>
                    <a:lnTo>
                      <a:pt x="3715" y="2953"/>
                    </a:lnTo>
                    <a:lnTo>
                      <a:pt x="5048" y="2953"/>
                    </a:lnTo>
                    <a:lnTo>
                      <a:pt x="2953" y="2953"/>
                    </a:lnTo>
                    <a:cubicBezTo>
                      <a:pt x="1238" y="2953"/>
                      <a:pt x="4667" y="2953"/>
                      <a:pt x="2191" y="3429"/>
                    </a:cubicBezTo>
                    <a:cubicBezTo>
                      <a:pt x="4381" y="3429"/>
                      <a:pt x="3334" y="3429"/>
                      <a:pt x="3810" y="3429"/>
                    </a:cubicBezTo>
                    <a:cubicBezTo>
                      <a:pt x="4286" y="3429"/>
                      <a:pt x="5525" y="3429"/>
                      <a:pt x="5239" y="3429"/>
                    </a:cubicBezTo>
                    <a:cubicBezTo>
                      <a:pt x="4315" y="3381"/>
                      <a:pt x="3400" y="3381"/>
                      <a:pt x="2477" y="3429"/>
                    </a:cubicBezTo>
                    <a:lnTo>
                      <a:pt x="2477" y="3429"/>
                    </a:lnTo>
                    <a:cubicBezTo>
                      <a:pt x="1905" y="3429"/>
                      <a:pt x="3239" y="3429"/>
                      <a:pt x="2477" y="3429"/>
                    </a:cubicBezTo>
                    <a:cubicBezTo>
                      <a:pt x="3810" y="3429"/>
                      <a:pt x="2477" y="3429"/>
                      <a:pt x="4096" y="3429"/>
                    </a:cubicBezTo>
                    <a:lnTo>
                      <a:pt x="4096" y="3429"/>
                    </a:lnTo>
                    <a:cubicBezTo>
                      <a:pt x="4096" y="3429"/>
                      <a:pt x="6477" y="3429"/>
                      <a:pt x="5525" y="3429"/>
                    </a:cubicBezTo>
                    <a:lnTo>
                      <a:pt x="4477" y="3429"/>
                    </a:lnTo>
                    <a:cubicBezTo>
                      <a:pt x="4477" y="3429"/>
                      <a:pt x="4477" y="3429"/>
                      <a:pt x="4477" y="3429"/>
                    </a:cubicBezTo>
                    <a:cubicBezTo>
                      <a:pt x="4477" y="3429"/>
                      <a:pt x="4477" y="3429"/>
                      <a:pt x="2858" y="3429"/>
                    </a:cubicBezTo>
                    <a:cubicBezTo>
                      <a:pt x="1238" y="3429"/>
                      <a:pt x="4096" y="3429"/>
                      <a:pt x="2286" y="3429"/>
                    </a:cubicBezTo>
                    <a:cubicBezTo>
                      <a:pt x="4572" y="3429"/>
                      <a:pt x="2286" y="3429"/>
                      <a:pt x="3715" y="3429"/>
                    </a:cubicBezTo>
                    <a:lnTo>
                      <a:pt x="2000" y="3429"/>
                    </a:lnTo>
                    <a:cubicBezTo>
                      <a:pt x="3143" y="3429"/>
                      <a:pt x="1048" y="3429"/>
                      <a:pt x="2000" y="3429"/>
                    </a:cubicBezTo>
                    <a:cubicBezTo>
                      <a:pt x="2953" y="3429"/>
                      <a:pt x="3143" y="3429"/>
                      <a:pt x="3905" y="3429"/>
                    </a:cubicBezTo>
                    <a:cubicBezTo>
                      <a:pt x="4667" y="3429"/>
                      <a:pt x="1238" y="3429"/>
                      <a:pt x="1715" y="3905"/>
                    </a:cubicBezTo>
                    <a:cubicBezTo>
                      <a:pt x="2191" y="4381"/>
                      <a:pt x="2381" y="3905"/>
                      <a:pt x="2858" y="3905"/>
                    </a:cubicBezTo>
                    <a:lnTo>
                      <a:pt x="1715" y="3905"/>
                    </a:lnTo>
                    <a:cubicBezTo>
                      <a:pt x="1715" y="3905"/>
                      <a:pt x="2762" y="3905"/>
                      <a:pt x="3334" y="3905"/>
                    </a:cubicBezTo>
                    <a:cubicBezTo>
                      <a:pt x="2096" y="3905"/>
                      <a:pt x="3905" y="3905"/>
                      <a:pt x="4286" y="3905"/>
                    </a:cubicBezTo>
                    <a:lnTo>
                      <a:pt x="3239" y="3905"/>
                    </a:lnTo>
                    <a:cubicBezTo>
                      <a:pt x="2572" y="3905"/>
                      <a:pt x="5334" y="3905"/>
                      <a:pt x="4572" y="3905"/>
                    </a:cubicBezTo>
                    <a:lnTo>
                      <a:pt x="3143" y="3905"/>
                    </a:lnTo>
                    <a:lnTo>
                      <a:pt x="3143" y="3905"/>
                    </a:lnTo>
                    <a:lnTo>
                      <a:pt x="2000" y="3905"/>
                    </a:lnTo>
                    <a:cubicBezTo>
                      <a:pt x="2858" y="3905"/>
                      <a:pt x="2572" y="3905"/>
                      <a:pt x="2000" y="3905"/>
                    </a:cubicBezTo>
                    <a:lnTo>
                      <a:pt x="3905" y="3905"/>
                    </a:lnTo>
                    <a:cubicBezTo>
                      <a:pt x="3239" y="3905"/>
                      <a:pt x="2953" y="3905"/>
                      <a:pt x="3048" y="3905"/>
                    </a:cubicBezTo>
                    <a:cubicBezTo>
                      <a:pt x="3143" y="3905"/>
                      <a:pt x="1619" y="3905"/>
                      <a:pt x="3048" y="3905"/>
                    </a:cubicBezTo>
                    <a:lnTo>
                      <a:pt x="2096" y="3905"/>
                    </a:lnTo>
                    <a:cubicBezTo>
                      <a:pt x="1333" y="3905"/>
                      <a:pt x="2096" y="3905"/>
                      <a:pt x="2096" y="3905"/>
                    </a:cubicBezTo>
                    <a:lnTo>
                      <a:pt x="2096" y="3905"/>
                    </a:lnTo>
                    <a:lnTo>
                      <a:pt x="3429" y="3905"/>
                    </a:lnTo>
                    <a:lnTo>
                      <a:pt x="2477" y="3905"/>
                    </a:lnTo>
                    <a:lnTo>
                      <a:pt x="3143" y="3905"/>
                    </a:lnTo>
                    <a:lnTo>
                      <a:pt x="1048" y="3905"/>
                    </a:lnTo>
                    <a:lnTo>
                      <a:pt x="2000" y="3905"/>
                    </a:lnTo>
                    <a:lnTo>
                      <a:pt x="667" y="3905"/>
                    </a:lnTo>
                    <a:cubicBezTo>
                      <a:pt x="667" y="3905"/>
                      <a:pt x="2286" y="3905"/>
                      <a:pt x="1619" y="3905"/>
                    </a:cubicBezTo>
                    <a:lnTo>
                      <a:pt x="1619" y="3905"/>
                    </a:lnTo>
                    <a:cubicBezTo>
                      <a:pt x="1619" y="3905"/>
                      <a:pt x="381" y="3905"/>
                      <a:pt x="1619" y="3905"/>
                    </a:cubicBezTo>
                    <a:lnTo>
                      <a:pt x="95" y="3905"/>
                    </a:lnTo>
                    <a:cubicBezTo>
                      <a:pt x="95" y="3905"/>
                      <a:pt x="2000" y="3905"/>
                      <a:pt x="2572" y="3905"/>
                    </a:cubicBezTo>
                    <a:cubicBezTo>
                      <a:pt x="3143" y="3905"/>
                      <a:pt x="1333" y="3905"/>
                      <a:pt x="857" y="3905"/>
                    </a:cubicBezTo>
                    <a:cubicBezTo>
                      <a:pt x="381" y="3905"/>
                      <a:pt x="3143" y="3905"/>
                      <a:pt x="2000" y="3905"/>
                    </a:cubicBezTo>
                    <a:cubicBezTo>
                      <a:pt x="857" y="3905"/>
                      <a:pt x="2953" y="6667"/>
                      <a:pt x="2858" y="6572"/>
                    </a:cubicBezTo>
                    <a:close/>
                    <a:moveTo>
                      <a:pt x="3524" y="8287"/>
                    </a:moveTo>
                    <a:cubicBezTo>
                      <a:pt x="3524" y="8287"/>
                      <a:pt x="2667" y="8287"/>
                      <a:pt x="3524" y="8287"/>
                    </a:cubicBezTo>
                    <a:cubicBezTo>
                      <a:pt x="4381" y="8287"/>
                      <a:pt x="3810" y="8191"/>
                      <a:pt x="3524" y="8191"/>
                    </a:cubicBezTo>
                    <a:close/>
                    <a:moveTo>
                      <a:pt x="6001" y="10858"/>
                    </a:moveTo>
                    <a:cubicBezTo>
                      <a:pt x="6001" y="10858"/>
                      <a:pt x="6001" y="10858"/>
                      <a:pt x="6001" y="10858"/>
                    </a:cubicBezTo>
                    <a:cubicBezTo>
                      <a:pt x="6001" y="10858"/>
                      <a:pt x="6191" y="10858"/>
                      <a:pt x="6191" y="10858"/>
                    </a:cubicBezTo>
                    <a:close/>
                    <a:moveTo>
                      <a:pt x="13145" y="18002"/>
                    </a:moveTo>
                    <a:lnTo>
                      <a:pt x="13145" y="18002"/>
                    </a:lnTo>
                    <a:close/>
                    <a:moveTo>
                      <a:pt x="13145" y="18002"/>
                    </a:moveTo>
                    <a:lnTo>
                      <a:pt x="13145" y="18002"/>
                    </a:lnTo>
                    <a:cubicBezTo>
                      <a:pt x="13145" y="18002"/>
                      <a:pt x="13145" y="18002"/>
                      <a:pt x="13145" y="18002"/>
                    </a:cubicBezTo>
                    <a:cubicBezTo>
                      <a:pt x="13145" y="18002"/>
                      <a:pt x="12478" y="17716"/>
                      <a:pt x="12668" y="18192"/>
                    </a:cubicBezTo>
                    <a:close/>
                    <a:moveTo>
                      <a:pt x="13145" y="1714"/>
                    </a:moveTo>
                    <a:lnTo>
                      <a:pt x="13145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3" name="任意多边形: 形状 1422">
                <a:extLst>
                  <a:ext uri="{FF2B5EF4-FFF2-40B4-BE49-F238E27FC236}">
                    <a16:creationId xmlns:a16="http://schemas.microsoft.com/office/drawing/2014/main" id="{77F369AE-0C24-0807-5184-1237C681E373}"/>
                  </a:ext>
                </a:extLst>
              </p:cNvPr>
              <p:cNvSpPr/>
              <p:nvPr/>
            </p:nvSpPr>
            <p:spPr>
              <a:xfrm>
                <a:off x="7783788" y="30622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4" name="任意多边形: 形状 1423">
                <a:extLst>
                  <a:ext uri="{FF2B5EF4-FFF2-40B4-BE49-F238E27FC236}">
                    <a16:creationId xmlns:a16="http://schemas.microsoft.com/office/drawing/2014/main" id="{1E91457B-4590-FF6C-4403-75AF22FB3FF2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5" name="任意多边形: 形状 1424">
                <a:extLst>
                  <a:ext uri="{FF2B5EF4-FFF2-40B4-BE49-F238E27FC236}">
                    <a16:creationId xmlns:a16="http://schemas.microsoft.com/office/drawing/2014/main" id="{24AEE048-7743-4EBC-73C9-79FB643AA99F}"/>
                  </a:ext>
                </a:extLst>
              </p:cNvPr>
              <p:cNvSpPr/>
              <p:nvPr/>
            </p:nvSpPr>
            <p:spPr>
              <a:xfrm>
                <a:off x="7783217" y="306750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6" name="任意多边形: 形状 1425">
                <a:extLst>
                  <a:ext uri="{FF2B5EF4-FFF2-40B4-BE49-F238E27FC236}">
                    <a16:creationId xmlns:a16="http://schemas.microsoft.com/office/drawing/2014/main" id="{6E6B3E79-1C9E-469E-84BA-355AF816FB3E}"/>
                  </a:ext>
                </a:extLst>
              </p:cNvPr>
              <p:cNvSpPr/>
              <p:nvPr/>
            </p:nvSpPr>
            <p:spPr>
              <a:xfrm>
                <a:off x="7793694" y="307064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7" name="任意多边形: 形状 1426">
                <a:extLst>
                  <a:ext uri="{FF2B5EF4-FFF2-40B4-BE49-F238E27FC236}">
                    <a16:creationId xmlns:a16="http://schemas.microsoft.com/office/drawing/2014/main" id="{7813C448-5857-65AB-9D8D-1A76B164CE07}"/>
                  </a:ext>
                </a:extLst>
              </p:cNvPr>
              <p:cNvSpPr/>
              <p:nvPr/>
            </p:nvSpPr>
            <p:spPr>
              <a:xfrm>
                <a:off x="7787312" y="3071463"/>
                <a:ext cx="571" cy="42"/>
              </a:xfrm>
              <a:custGeom>
                <a:avLst/>
                <a:gdLst>
                  <a:gd name="connsiteX0" fmla="*/ 0 w 571"/>
                  <a:gd name="connsiteY0" fmla="*/ 43 h 42"/>
                  <a:gd name="connsiteX1" fmla="*/ 572 w 571"/>
                  <a:gd name="connsiteY1" fmla="*/ 43 h 42"/>
                  <a:gd name="connsiteX2" fmla="*/ 0 w 571"/>
                  <a:gd name="connsiteY2" fmla="*/ 43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42">
                    <a:moveTo>
                      <a:pt x="0" y="43"/>
                    </a:moveTo>
                    <a:lnTo>
                      <a:pt x="572" y="43"/>
                    </a:lnTo>
                    <a:cubicBezTo>
                      <a:pt x="381" y="-14"/>
                      <a:pt x="191" y="-14"/>
                      <a:pt x="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8" name="任意多边形: 形状 1427">
                <a:extLst>
                  <a:ext uri="{FF2B5EF4-FFF2-40B4-BE49-F238E27FC236}">
                    <a16:creationId xmlns:a16="http://schemas.microsoft.com/office/drawing/2014/main" id="{CB097B81-8C63-2683-BA1C-AAB3E035473F}"/>
                  </a:ext>
                </a:extLst>
              </p:cNvPr>
              <p:cNvSpPr/>
              <p:nvPr/>
            </p:nvSpPr>
            <p:spPr>
              <a:xfrm>
                <a:off x="7789666" y="3070744"/>
                <a:ext cx="968" cy="71"/>
              </a:xfrm>
              <a:custGeom>
                <a:avLst/>
                <a:gdLst>
                  <a:gd name="connsiteX0" fmla="*/ 599 w 968"/>
                  <a:gd name="connsiteY0" fmla="*/ 0 h 71"/>
                  <a:gd name="connsiteX1" fmla="*/ 123 w 968"/>
                  <a:gd name="connsiteY1" fmla="*/ 0 h 71"/>
                  <a:gd name="connsiteX2" fmla="*/ 123 w 968"/>
                  <a:gd name="connsiteY2" fmla="*/ 0 h 71"/>
                  <a:gd name="connsiteX3" fmla="*/ 599 w 968"/>
                  <a:gd name="connsiteY3" fmla="*/ 0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8" h="71">
                    <a:moveTo>
                      <a:pt x="599" y="0"/>
                    </a:moveTo>
                    <a:cubicBezTo>
                      <a:pt x="-258" y="0"/>
                      <a:pt x="28" y="0"/>
                      <a:pt x="123" y="0"/>
                    </a:cubicBezTo>
                    <a:lnTo>
                      <a:pt x="123" y="0"/>
                    </a:lnTo>
                    <a:cubicBezTo>
                      <a:pt x="1361" y="95"/>
                      <a:pt x="980" y="95"/>
                      <a:pt x="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9" name="任意多边形: 形状 1428">
                <a:extLst>
                  <a:ext uri="{FF2B5EF4-FFF2-40B4-BE49-F238E27FC236}">
                    <a16:creationId xmlns:a16="http://schemas.microsoft.com/office/drawing/2014/main" id="{9783F44E-D0E8-7459-7792-9E4C92F70269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0" name="任意多边形: 形状 1429">
                <a:extLst>
                  <a:ext uri="{FF2B5EF4-FFF2-40B4-BE49-F238E27FC236}">
                    <a16:creationId xmlns:a16="http://schemas.microsoft.com/office/drawing/2014/main" id="{0A3E8B96-8ED5-BDF8-C63F-A7311E11788F}"/>
                  </a:ext>
                </a:extLst>
              </p:cNvPr>
              <p:cNvSpPr/>
              <p:nvPr/>
            </p:nvSpPr>
            <p:spPr>
              <a:xfrm>
                <a:off x="7792369" y="3069993"/>
                <a:ext cx="1154" cy="84"/>
              </a:xfrm>
              <a:custGeom>
                <a:avLst/>
                <a:gdLst>
                  <a:gd name="connsiteX0" fmla="*/ 87 w 1154"/>
                  <a:gd name="connsiteY0" fmla="*/ 85 h 84"/>
                  <a:gd name="connsiteX1" fmla="*/ 849 w 1154"/>
                  <a:gd name="connsiteY1" fmla="*/ 85 h 84"/>
                  <a:gd name="connsiteX2" fmla="*/ 87 w 1154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4" h="84">
                    <a:moveTo>
                      <a:pt x="87" y="85"/>
                    </a:moveTo>
                    <a:lnTo>
                      <a:pt x="849" y="85"/>
                    </a:lnTo>
                    <a:cubicBezTo>
                      <a:pt x="1992" y="85"/>
                      <a:pt x="-485" y="-106"/>
                      <a:pt x="87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1" name="任意多边形: 形状 1430">
                <a:extLst>
                  <a:ext uri="{FF2B5EF4-FFF2-40B4-BE49-F238E27FC236}">
                    <a16:creationId xmlns:a16="http://schemas.microsoft.com/office/drawing/2014/main" id="{2CE53598-0CEF-E311-8F43-BB7E84C77CA2}"/>
                  </a:ext>
                </a:extLst>
              </p:cNvPr>
              <p:cNvSpPr/>
              <p:nvPr/>
            </p:nvSpPr>
            <p:spPr>
              <a:xfrm>
                <a:off x="7787408" y="3070744"/>
                <a:ext cx="1047" cy="9525"/>
              </a:xfrm>
              <a:custGeom>
                <a:avLst/>
                <a:gdLst>
                  <a:gd name="connsiteX0" fmla="*/ 0 w 1047"/>
                  <a:gd name="connsiteY0" fmla="*/ 0 h 9525"/>
                  <a:gd name="connsiteX1" fmla="*/ 1048 w 1047"/>
                  <a:gd name="connsiteY1" fmla="*/ 0 h 9525"/>
                  <a:gd name="connsiteX2" fmla="*/ 191 w 1047"/>
                  <a:gd name="connsiteY2" fmla="*/ 0 h 9525"/>
                  <a:gd name="connsiteX3" fmla="*/ 0 w 1047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9525">
                    <a:moveTo>
                      <a:pt x="0" y="0"/>
                    </a:moveTo>
                    <a:lnTo>
                      <a:pt x="1048" y="0"/>
                    </a:lnTo>
                    <a:lnTo>
                      <a:pt x="19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2" name="任意多边形: 形状 1431">
                <a:extLst>
                  <a:ext uri="{FF2B5EF4-FFF2-40B4-BE49-F238E27FC236}">
                    <a16:creationId xmlns:a16="http://schemas.microsoft.com/office/drawing/2014/main" id="{D7C2B375-90A4-E4DA-3897-596DE02AC4DE}"/>
                  </a:ext>
                </a:extLst>
              </p:cNvPr>
              <p:cNvSpPr/>
              <p:nvPr/>
            </p:nvSpPr>
            <p:spPr>
              <a:xfrm>
                <a:off x="7788170" y="3070268"/>
                <a:ext cx="126" cy="9525"/>
              </a:xfrm>
              <a:custGeom>
                <a:avLst/>
                <a:gdLst>
                  <a:gd name="connsiteX0" fmla="*/ 0 w 126"/>
                  <a:gd name="connsiteY0" fmla="*/ 0 h 9525"/>
                  <a:gd name="connsiteX1" fmla="*/ 0 w 126"/>
                  <a:gd name="connsiteY1" fmla="*/ 0 h 9525"/>
                  <a:gd name="connsiteX2" fmla="*/ 0 w 12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8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3" name="任意多边形: 形状 1432">
                <a:extLst>
                  <a:ext uri="{FF2B5EF4-FFF2-40B4-BE49-F238E27FC236}">
                    <a16:creationId xmlns:a16="http://schemas.microsoft.com/office/drawing/2014/main" id="{24128233-06F4-5689-9E05-E4DDB8986651}"/>
                  </a:ext>
                </a:extLst>
              </p:cNvPr>
              <p:cNvSpPr/>
              <p:nvPr/>
            </p:nvSpPr>
            <p:spPr>
              <a:xfrm>
                <a:off x="7788265" y="307036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4" name="任意多边形: 形状 1433">
                <a:extLst>
                  <a:ext uri="{FF2B5EF4-FFF2-40B4-BE49-F238E27FC236}">
                    <a16:creationId xmlns:a16="http://schemas.microsoft.com/office/drawing/2014/main" id="{2A5D3866-61CB-B226-629E-3D9931103EDB}"/>
                  </a:ext>
                </a:extLst>
              </p:cNvPr>
              <p:cNvSpPr/>
              <p:nvPr/>
            </p:nvSpPr>
            <p:spPr>
              <a:xfrm>
                <a:off x="7787027" y="3070553"/>
                <a:ext cx="381" cy="95"/>
              </a:xfrm>
              <a:custGeom>
                <a:avLst/>
                <a:gdLst>
                  <a:gd name="connsiteX0" fmla="*/ 0 w 381"/>
                  <a:gd name="connsiteY0" fmla="*/ 95 h 95"/>
                  <a:gd name="connsiteX1" fmla="*/ 286 w 381"/>
                  <a:gd name="connsiteY1" fmla="*/ 95 h 95"/>
                  <a:gd name="connsiteX2" fmla="*/ 381 w 381"/>
                  <a:gd name="connsiteY2" fmla="*/ 0 h 95"/>
                  <a:gd name="connsiteX3" fmla="*/ 0 w 381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" h="95">
                    <a:moveTo>
                      <a:pt x="0" y="95"/>
                    </a:moveTo>
                    <a:lnTo>
                      <a:pt x="286" y="95"/>
                    </a:lnTo>
                    <a:lnTo>
                      <a:pt x="381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5" name="任意多边形: 形状 1434">
                <a:extLst>
                  <a:ext uri="{FF2B5EF4-FFF2-40B4-BE49-F238E27FC236}">
                    <a16:creationId xmlns:a16="http://schemas.microsoft.com/office/drawing/2014/main" id="{003471EF-6C08-E7CF-FCDA-6F0F16B10A34}"/>
                  </a:ext>
                </a:extLst>
              </p:cNvPr>
              <p:cNvSpPr/>
              <p:nvPr/>
            </p:nvSpPr>
            <p:spPr>
              <a:xfrm>
                <a:off x="7788360" y="30694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6" name="任意多边形: 形状 1435">
                <a:extLst>
                  <a:ext uri="{FF2B5EF4-FFF2-40B4-BE49-F238E27FC236}">
                    <a16:creationId xmlns:a16="http://schemas.microsoft.com/office/drawing/2014/main" id="{11DB3DD7-DA9E-BAC8-EBE7-0BF9FFE9E687}"/>
                  </a:ext>
                </a:extLst>
              </p:cNvPr>
              <p:cNvSpPr/>
              <p:nvPr/>
            </p:nvSpPr>
            <p:spPr>
              <a:xfrm>
                <a:off x="7785408" y="30694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7" name="任意多边形: 形状 1436">
                <a:extLst>
                  <a:ext uri="{FF2B5EF4-FFF2-40B4-BE49-F238E27FC236}">
                    <a16:creationId xmlns:a16="http://schemas.microsoft.com/office/drawing/2014/main" id="{3DB6C481-6383-332B-C0A1-970E86E2B5FF}"/>
                  </a:ext>
                </a:extLst>
              </p:cNvPr>
              <p:cNvSpPr/>
              <p:nvPr/>
            </p:nvSpPr>
            <p:spPr>
              <a:xfrm>
                <a:off x="7784449" y="3069411"/>
                <a:ext cx="958" cy="9525"/>
              </a:xfrm>
              <a:custGeom>
                <a:avLst/>
                <a:gdLst>
                  <a:gd name="connsiteX0" fmla="*/ 959 w 958"/>
                  <a:gd name="connsiteY0" fmla="*/ 0 h 9525"/>
                  <a:gd name="connsiteX1" fmla="*/ 6 w 95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" h="9525">
                    <a:moveTo>
                      <a:pt x="959" y="0"/>
                    </a:moveTo>
                    <a:cubicBezTo>
                      <a:pt x="959" y="0"/>
                      <a:pt x="-89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8" name="任意多边形: 形状 1437">
                <a:extLst>
                  <a:ext uri="{FF2B5EF4-FFF2-40B4-BE49-F238E27FC236}">
                    <a16:creationId xmlns:a16="http://schemas.microsoft.com/office/drawing/2014/main" id="{BC7641B7-245C-A565-DD68-D816E3F304A8}"/>
                  </a:ext>
                </a:extLst>
              </p:cNvPr>
              <p:cNvSpPr/>
              <p:nvPr/>
            </p:nvSpPr>
            <p:spPr>
              <a:xfrm>
                <a:off x="7786836" y="3067315"/>
                <a:ext cx="2190" cy="9525"/>
              </a:xfrm>
              <a:custGeom>
                <a:avLst/>
                <a:gdLst>
                  <a:gd name="connsiteX0" fmla="*/ 0 w 2190"/>
                  <a:gd name="connsiteY0" fmla="*/ 0 h 9525"/>
                  <a:gd name="connsiteX1" fmla="*/ 0 w 2190"/>
                  <a:gd name="connsiteY1" fmla="*/ 0 h 9525"/>
                  <a:gd name="connsiteX2" fmla="*/ 2191 w 2190"/>
                  <a:gd name="connsiteY2" fmla="*/ 0 h 9525"/>
                  <a:gd name="connsiteX3" fmla="*/ 0 w 2190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9525">
                    <a:moveTo>
                      <a:pt x="0" y="0"/>
                    </a:moveTo>
                    <a:lnTo>
                      <a:pt x="0" y="0"/>
                    </a:lnTo>
                    <a:lnTo>
                      <a:pt x="219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9" name="任意多边形: 形状 1438">
                <a:extLst>
                  <a:ext uri="{FF2B5EF4-FFF2-40B4-BE49-F238E27FC236}">
                    <a16:creationId xmlns:a16="http://schemas.microsoft.com/office/drawing/2014/main" id="{9A224AA9-C293-4AC2-D454-BD3978C14377}"/>
                  </a:ext>
                </a:extLst>
              </p:cNvPr>
              <p:cNvSpPr/>
              <p:nvPr/>
            </p:nvSpPr>
            <p:spPr>
              <a:xfrm>
                <a:off x="7781597" y="3065791"/>
                <a:ext cx="1714" cy="9525"/>
              </a:xfrm>
              <a:custGeom>
                <a:avLst/>
                <a:gdLst>
                  <a:gd name="connsiteX0" fmla="*/ 0 w 1714"/>
                  <a:gd name="connsiteY0" fmla="*/ 0 h 9525"/>
                  <a:gd name="connsiteX1" fmla="*/ 762 w 1714"/>
                  <a:gd name="connsiteY1" fmla="*/ 0 h 9525"/>
                  <a:gd name="connsiteX2" fmla="*/ 1715 w 1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9525">
                    <a:moveTo>
                      <a:pt x="0" y="0"/>
                    </a:moveTo>
                    <a:cubicBezTo>
                      <a:pt x="0" y="0"/>
                      <a:pt x="1333" y="0"/>
                      <a:pt x="762" y="0"/>
                    </a:cubicBezTo>
                    <a:cubicBezTo>
                      <a:pt x="191" y="0"/>
                      <a:pt x="762" y="0"/>
                      <a:pt x="1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0" name="任意多边形: 形状 1439">
                <a:extLst>
                  <a:ext uri="{FF2B5EF4-FFF2-40B4-BE49-F238E27FC236}">
                    <a16:creationId xmlns:a16="http://schemas.microsoft.com/office/drawing/2014/main" id="{CB3E4A6F-B137-1DD6-4B38-4DA5AE50DC3E}"/>
                  </a:ext>
                </a:extLst>
              </p:cNvPr>
              <p:cNvSpPr/>
              <p:nvPr/>
            </p:nvSpPr>
            <p:spPr>
              <a:xfrm>
                <a:off x="7783312" y="306579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1" name="任意多边形: 形状 1440">
                <a:extLst>
                  <a:ext uri="{FF2B5EF4-FFF2-40B4-BE49-F238E27FC236}">
                    <a16:creationId xmlns:a16="http://schemas.microsoft.com/office/drawing/2014/main" id="{6E607A2A-6366-4ECF-C36F-4A5CF2DB3851}"/>
                  </a:ext>
                </a:extLst>
              </p:cNvPr>
              <p:cNvSpPr/>
              <p:nvPr/>
            </p:nvSpPr>
            <p:spPr>
              <a:xfrm>
                <a:off x="7792361" y="3047979"/>
                <a:ext cx="666" cy="95"/>
              </a:xfrm>
              <a:custGeom>
                <a:avLst/>
                <a:gdLst>
                  <a:gd name="connsiteX0" fmla="*/ 190 w 666"/>
                  <a:gd name="connsiteY0" fmla="*/ 95 h 95"/>
                  <a:gd name="connsiteX1" fmla="*/ 667 w 666"/>
                  <a:gd name="connsiteY1" fmla="*/ 0 h 95"/>
                  <a:gd name="connsiteX2" fmla="*/ 0 w 666"/>
                  <a:gd name="connsiteY2" fmla="*/ 95 h 95"/>
                  <a:gd name="connsiteX3" fmla="*/ 190 w 666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95">
                    <a:moveTo>
                      <a:pt x="190" y="95"/>
                    </a:moveTo>
                    <a:lnTo>
                      <a:pt x="667" y="0"/>
                    </a:lnTo>
                    <a:lnTo>
                      <a:pt x="0" y="95"/>
                    </a:lnTo>
                    <a:lnTo>
                      <a:pt x="19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2" name="任意多边形: 形状 1441">
                <a:extLst>
                  <a:ext uri="{FF2B5EF4-FFF2-40B4-BE49-F238E27FC236}">
                    <a16:creationId xmlns:a16="http://schemas.microsoft.com/office/drawing/2014/main" id="{ACADA203-281A-96E8-97B2-E96397D5BAC2}"/>
                  </a:ext>
                </a:extLst>
              </p:cNvPr>
              <p:cNvSpPr/>
              <p:nvPr/>
            </p:nvSpPr>
            <p:spPr>
              <a:xfrm>
                <a:off x="7791027" y="3047884"/>
                <a:ext cx="127" cy="9525"/>
              </a:xfrm>
              <a:custGeom>
                <a:avLst/>
                <a:gdLst>
                  <a:gd name="connsiteX0" fmla="*/ 0 w 127"/>
                  <a:gd name="connsiteY0" fmla="*/ 0 h 9525"/>
                  <a:gd name="connsiteX1" fmla="*/ 0 w 127"/>
                  <a:gd name="connsiteY1" fmla="*/ 0 h 9525"/>
                  <a:gd name="connsiteX2" fmla="*/ 0 w 127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8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3" name="任意多边形: 形状 1442">
                <a:extLst>
                  <a:ext uri="{FF2B5EF4-FFF2-40B4-BE49-F238E27FC236}">
                    <a16:creationId xmlns:a16="http://schemas.microsoft.com/office/drawing/2014/main" id="{C0CA3B86-FE6D-C119-CE1C-B8E75BF00578}"/>
                  </a:ext>
                </a:extLst>
              </p:cNvPr>
              <p:cNvSpPr/>
              <p:nvPr/>
            </p:nvSpPr>
            <p:spPr>
              <a:xfrm>
                <a:off x="7779978" y="30598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4" name="任意多边形: 形状 1443">
                <a:extLst>
                  <a:ext uri="{FF2B5EF4-FFF2-40B4-BE49-F238E27FC236}">
                    <a16:creationId xmlns:a16="http://schemas.microsoft.com/office/drawing/2014/main" id="{0288D26A-4189-F95C-D47E-6CA210EC0473}"/>
                  </a:ext>
                </a:extLst>
              </p:cNvPr>
              <p:cNvSpPr/>
              <p:nvPr/>
            </p:nvSpPr>
            <p:spPr>
              <a:xfrm>
                <a:off x="7780931" y="3059028"/>
                <a:ext cx="1238" cy="9525"/>
              </a:xfrm>
              <a:custGeom>
                <a:avLst/>
                <a:gdLst>
                  <a:gd name="connsiteX0" fmla="*/ 0 w 1238"/>
                  <a:gd name="connsiteY0" fmla="*/ 0 h 9525"/>
                  <a:gd name="connsiteX1" fmla="*/ 0 w 1238"/>
                  <a:gd name="connsiteY1" fmla="*/ 0 h 9525"/>
                  <a:gd name="connsiteX2" fmla="*/ 1238 w 1238"/>
                  <a:gd name="connsiteY2" fmla="*/ 0 h 9525"/>
                  <a:gd name="connsiteX3" fmla="*/ 0 w 1238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9525">
                    <a:moveTo>
                      <a:pt x="0" y="0"/>
                    </a:moveTo>
                    <a:lnTo>
                      <a:pt x="0" y="0"/>
                    </a:lnTo>
                    <a:lnTo>
                      <a:pt x="12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5" name="任意多边形: 形状 1444">
                <a:extLst>
                  <a:ext uri="{FF2B5EF4-FFF2-40B4-BE49-F238E27FC236}">
                    <a16:creationId xmlns:a16="http://schemas.microsoft.com/office/drawing/2014/main" id="{BFBD2A32-CE4C-19B6-4F14-B11323D654C9}"/>
                  </a:ext>
                </a:extLst>
              </p:cNvPr>
              <p:cNvSpPr/>
              <p:nvPr/>
            </p:nvSpPr>
            <p:spPr>
              <a:xfrm>
                <a:off x="7779407" y="3057980"/>
                <a:ext cx="677" cy="9525"/>
              </a:xfrm>
              <a:custGeom>
                <a:avLst/>
                <a:gdLst>
                  <a:gd name="connsiteX0" fmla="*/ 0 w 677"/>
                  <a:gd name="connsiteY0" fmla="*/ 0 h 9525"/>
                  <a:gd name="connsiteX1" fmla="*/ 0 w 677"/>
                  <a:gd name="connsiteY1" fmla="*/ 0 h 9525"/>
                  <a:gd name="connsiteX2" fmla="*/ 0 w 677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7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524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6" name="任意多边形: 形状 1445">
                <a:extLst>
                  <a:ext uri="{FF2B5EF4-FFF2-40B4-BE49-F238E27FC236}">
                    <a16:creationId xmlns:a16="http://schemas.microsoft.com/office/drawing/2014/main" id="{8BFB2EF6-1236-90AC-AAAD-DF371617EFA7}"/>
                  </a:ext>
                </a:extLst>
              </p:cNvPr>
              <p:cNvSpPr/>
              <p:nvPr/>
            </p:nvSpPr>
            <p:spPr>
              <a:xfrm>
                <a:off x="8206412" y="307503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7" name="任意多边形: 形状 1446">
                <a:extLst>
                  <a:ext uri="{FF2B5EF4-FFF2-40B4-BE49-F238E27FC236}">
                    <a16:creationId xmlns:a16="http://schemas.microsoft.com/office/drawing/2014/main" id="{84C38CAD-F9A5-5CAC-65B5-962A0AA86025}"/>
                  </a:ext>
                </a:extLst>
              </p:cNvPr>
              <p:cNvSpPr/>
              <p:nvPr/>
            </p:nvSpPr>
            <p:spPr>
              <a:xfrm>
                <a:off x="8203841" y="3074268"/>
                <a:ext cx="857" cy="95"/>
              </a:xfrm>
              <a:custGeom>
                <a:avLst/>
                <a:gdLst>
                  <a:gd name="connsiteX0" fmla="*/ 476 w 857"/>
                  <a:gd name="connsiteY0" fmla="*/ 95 h 95"/>
                  <a:gd name="connsiteX1" fmla="*/ 857 w 857"/>
                  <a:gd name="connsiteY1" fmla="*/ 95 h 95"/>
                  <a:gd name="connsiteX2" fmla="*/ 0 w 857"/>
                  <a:gd name="connsiteY2" fmla="*/ 0 h 95"/>
                  <a:gd name="connsiteX3" fmla="*/ 476 w 857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95">
                    <a:moveTo>
                      <a:pt x="476" y="95"/>
                    </a:moveTo>
                    <a:lnTo>
                      <a:pt x="857" y="95"/>
                    </a:lnTo>
                    <a:lnTo>
                      <a:pt x="0" y="0"/>
                    </a:lnTo>
                    <a:lnTo>
                      <a:pt x="476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8" name="任意多边形: 形状 1447">
                <a:extLst>
                  <a:ext uri="{FF2B5EF4-FFF2-40B4-BE49-F238E27FC236}">
                    <a16:creationId xmlns:a16="http://schemas.microsoft.com/office/drawing/2014/main" id="{5D5B75C6-AB7E-14C5-9CC2-FA773C6DB4B4}"/>
                  </a:ext>
                </a:extLst>
              </p:cNvPr>
              <p:cNvSpPr/>
              <p:nvPr/>
            </p:nvSpPr>
            <p:spPr>
              <a:xfrm>
                <a:off x="8203830" y="3073792"/>
                <a:ext cx="1629" cy="42"/>
              </a:xfrm>
              <a:custGeom>
                <a:avLst/>
                <a:gdLst>
                  <a:gd name="connsiteX0" fmla="*/ 677 w 1629"/>
                  <a:gd name="connsiteY0" fmla="*/ 0 h 42"/>
                  <a:gd name="connsiteX1" fmla="*/ 677 w 1629"/>
                  <a:gd name="connsiteY1" fmla="*/ 0 h 42"/>
                  <a:gd name="connsiteX2" fmla="*/ 1630 w 1629"/>
                  <a:gd name="connsiteY2" fmla="*/ 0 h 42"/>
                  <a:gd name="connsiteX3" fmla="*/ 677 w 1629"/>
                  <a:gd name="connsiteY3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9" h="42">
                    <a:moveTo>
                      <a:pt x="677" y="0"/>
                    </a:moveTo>
                    <a:cubicBezTo>
                      <a:pt x="-847" y="0"/>
                      <a:pt x="677" y="0"/>
                      <a:pt x="677" y="0"/>
                    </a:cubicBezTo>
                    <a:lnTo>
                      <a:pt x="1630" y="0"/>
                    </a:lnTo>
                    <a:cubicBezTo>
                      <a:pt x="1630" y="0"/>
                      <a:pt x="106" y="95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9" name="任意多边形: 形状 1448">
                <a:extLst>
                  <a:ext uri="{FF2B5EF4-FFF2-40B4-BE49-F238E27FC236}">
                    <a16:creationId xmlns:a16="http://schemas.microsoft.com/office/drawing/2014/main" id="{EF3DE9F0-F7D7-3E76-6161-394B283DC952}"/>
                  </a:ext>
                </a:extLst>
              </p:cNvPr>
              <p:cNvSpPr/>
              <p:nvPr/>
            </p:nvSpPr>
            <p:spPr>
              <a:xfrm>
                <a:off x="8207257" y="3073411"/>
                <a:ext cx="393" cy="9525"/>
              </a:xfrm>
              <a:custGeom>
                <a:avLst/>
                <a:gdLst>
                  <a:gd name="connsiteX0" fmla="*/ 394 w 393"/>
                  <a:gd name="connsiteY0" fmla="*/ 0 h 9525"/>
                  <a:gd name="connsiteX1" fmla="*/ 394 w 393"/>
                  <a:gd name="connsiteY1" fmla="*/ 0 h 9525"/>
                  <a:gd name="connsiteX2" fmla="*/ 394 w 393"/>
                  <a:gd name="connsiteY2" fmla="*/ 0 h 9525"/>
                  <a:gd name="connsiteX3" fmla="*/ 394 w 393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" h="9525">
                    <a:moveTo>
                      <a:pt x="394" y="0"/>
                    </a:moveTo>
                    <a:cubicBezTo>
                      <a:pt x="-178" y="0"/>
                      <a:pt x="-83" y="0"/>
                      <a:pt x="394" y="0"/>
                    </a:cubicBezTo>
                    <a:lnTo>
                      <a:pt x="394" y="0"/>
                    </a:lnTo>
                    <a:cubicBezTo>
                      <a:pt x="394" y="0"/>
                      <a:pt x="394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0" name="任意多边形: 形状 1449">
                <a:extLst>
                  <a:ext uri="{FF2B5EF4-FFF2-40B4-BE49-F238E27FC236}">
                    <a16:creationId xmlns:a16="http://schemas.microsoft.com/office/drawing/2014/main" id="{8FDC2971-B625-A89B-0199-452ED8D45065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1" name="任意多边形: 形状 1450">
                <a:extLst>
                  <a:ext uri="{FF2B5EF4-FFF2-40B4-BE49-F238E27FC236}">
                    <a16:creationId xmlns:a16="http://schemas.microsoft.com/office/drawing/2014/main" id="{9DA26FF0-5BD0-6C75-5C0F-EF04C0E075DD}"/>
                  </a:ext>
                </a:extLst>
              </p:cNvPr>
              <p:cNvSpPr/>
              <p:nvPr/>
            </p:nvSpPr>
            <p:spPr>
              <a:xfrm>
                <a:off x="8207270" y="307322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2" name="任意多边形: 形状 1451">
                <a:extLst>
                  <a:ext uri="{FF2B5EF4-FFF2-40B4-BE49-F238E27FC236}">
                    <a16:creationId xmlns:a16="http://schemas.microsoft.com/office/drawing/2014/main" id="{C4A9A294-8DC9-84B1-3078-4579820BBAD3}"/>
                  </a:ext>
                </a:extLst>
              </p:cNvPr>
              <p:cNvSpPr/>
              <p:nvPr/>
            </p:nvSpPr>
            <p:spPr>
              <a:xfrm>
                <a:off x="8206127" y="307312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3" name="任意多边形: 形状 1452">
                <a:extLst>
                  <a:ext uri="{FF2B5EF4-FFF2-40B4-BE49-F238E27FC236}">
                    <a16:creationId xmlns:a16="http://schemas.microsoft.com/office/drawing/2014/main" id="{3CCEE2C4-F2D3-7A4E-DCE2-49EC5084D485}"/>
                  </a:ext>
                </a:extLst>
              </p:cNvPr>
              <p:cNvSpPr/>
              <p:nvPr/>
            </p:nvSpPr>
            <p:spPr>
              <a:xfrm>
                <a:off x="8206074" y="3073220"/>
                <a:ext cx="814" cy="9525"/>
              </a:xfrm>
              <a:custGeom>
                <a:avLst/>
                <a:gdLst>
                  <a:gd name="connsiteX0" fmla="*/ 815 w 814"/>
                  <a:gd name="connsiteY0" fmla="*/ 0 h 9525"/>
                  <a:gd name="connsiteX1" fmla="*/ 339 w 814"/>
                  <a:gd name="connsiteY1" fmla="*/ 0 h 9525"/>
                  <a:gd name="connsiteX2" fmla="*/ 339 w 8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" h="9525">
                    <a:moveTo>
                      <a:pt x="815" y="0"/>
                    </a:moveTo>
                    <a:lnTo>
                      <a:pt x="339" y="0"/>
                    </a:lnTo>
                    <a:cubicBezTo>
                      <a:pt x="339" y="0"/>
                      <a:pt x="-423" y="0"/>
                      <a:pt x="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4" name="任意多边形: 形状 1453">
                <a:extLst>
                  <a:ext uri="{FF2B5EF4-FFF2-40B4-BE49-F238E27FC236}">
                    <a16:creationId xmlns:a16="http://schemas.microsoft.com/office/drawing/2014/main" id="{36047B57-481A-7278-EEA5-61C374F4AD79}"/>
                  </a:ext>
                </a:extLst>
              </p:cNvPr>
              <p:cNvSpPr/>
              <p:nvPr/>
            </p:nvSpPr>
            <p:spPr>
              <a:xfrm>
                <a:off x="8205555" y="3073316"/>
                <a:ext cx="1067" cy="42"/>
              </a:xfrm>
              <a:custGeom>
                <a:avLst/>
                <a:gdLst>
                  <a:gd name="connsiteX0" fmla="*/ 1048 w 1067"/>
                  <a:gd name="connsiteY0" fmla="*/ 0 h 42"/>
                  <a:gd name="connsiteX1" fmla="*/ 0 w 1067"/>
                  <a:gd name="connsiteY1" fmla="*/ 0 h 42"/>
                  <a:gd name="connsiteX2" fmla="*/ 1048 w 1067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7" h="42">
                    <a:moveTo>
                      <a:pt x="1048" y="0"/>
                    </a:moveTo>
                    <a:lnTo>
                      <a:pt x="0" y="0"/>
                    </a:lnTo>
                    <a:cubicBezTo>
                      <a:pt x="0" y="0"/>
                      <a:pt x="1238" y="95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5" name="任意多边形: 形状 1454">
                <a:extLst>
                  <a:ext uri="{FF2B5EF4-FFF2-40B4-BE49-F238E27FC236}">
                    <a16:creationId xmlns:a16="http://schemas.microsoft.com/office/drawing/2014/main" id="{C5438A25-210F-77E1-34BE-684A122F5F0C}"/>
                  </a:ext>
                </a:extLst>
              </p:cNvPr>
              <p:cNvSpPr/>
              <p:nvPr/>
            </p:nvSpPr>
            <p:spPr>
              <a:xfrm>
                <a:off x="8202793" y="3073697"/>
                <a:ext cx="211" cy="9525"/>
              </a:xfrm>
              <a:custGeom>
                <a:avLst/>
                <a:gdLst>
                  <a:gd name="connsiteX0" fmla="*/ 0 w 211"/>
                  <a:gd name="connsiteY0" fmla="*/ 0 h 9525"/>
                  <a:gd name="connsiteX1" fmla="*/ 0 w 211"/>
                  <a:gd name="connsiteY1" fmla="*/ 0 h 9525"/>
                  <a:gd name="connsiteX2" fmla="*/ 0 w 21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7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6" name="任意多边形: 形状 1455">
                <a:extLst>
                  <a:ext uri="{FF2B5EF4-FFF2-40B4-BE49-F238E27FC236}">
                    <a16:creationId xmlns:a16="http://schemas.microsoft.com/office/drawing/2014/main" id="{8940978F-78FB-3DC6-E35B-2085B11C7D36}"/>
                  </a:ext>
                </a:extLst>
              </p:cNvPr>
              <p:cNvSpPr/>
              <p:nvPr/>
            </p:nvSpPr>
            <p:spPr>
              <a:xfrm>
                <a:off x="8208032" y="307264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7" name="任意多边形: 形状 1456">
                <a:extLst>
                  <a:ext uri="{FF2B5EF4-FFF2-40B4-BE49-F238E27FC236}">
                    <a16:creationId xmlns:a16="http://schemas.microsoft.com/office/drawing/2014/main" id="{568EB445-9EBA-DD75-6B57-8604F1E64319}"/>
                  </a:ext>
                </a:extLst>
              </p:cNvPr>
              <p:cNvSpPr/>
              <p:nvPr/>
            </p:nvSpPr>
            <p:spPr>
              <a:xfrm>
                <a:off x="8206222" y="3072649"/>
                <a:ext cx="571" cy="9525"/>
              </a:xfrm>
              <a:custGeom>
                <a:avLst/>
                <a:gdLst>
                  <a:gd name="connsiteX0" fmla="*/ 572 w 571"/>
                  <a:gd name="connsiteY0" fmla="*/ 0 h 9525"/>
                  <a:gd name="connsiteX1" fmla="*/ 0 w 571"/>
                  <a:gd name="connsiteY1" fmla="*/ 0 h 9525"/>
                  <a:gd name="connsiteX2" fmla="*/ 572 w 57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9525">
                    <a:moveTo>
                      <a:pt x="572" y="0"/>
                    </a:moveTo>
                    <a:lnTo>
                      <a:pt x="0" y="0"/>
                    </a:lnTo>
                    <a:cubicBezTo>
                      <a:pt x="0" y="0"/>
                      <a:pt x="191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8" name="任意多边形: 形状 1457">
                <a:extLst>
                  <a:ext uri="{FF2B5EF4-FFF2-40B4-BE49-F238E27FC236}">
                    <a16:creationId xmlns:a16="http://schemas.microsoft.com/office/drawing/2014/main" id="{1A5233E6-BC8C-8373-2786-684AB73DC454}"/>
                  </a:ext>
                </a:extLst>
              </p:cNvPr>
              <p:cNvSpPr/>
              <p:nvPr/>
            </p:nvSpPr>
            <p:spPr>
              <a:xfrm>
                <a:off x="8204508" y="3073030"/>
                <a:ext cx="1142" cy="190"/>
              </a:xfrm>
              <a:custGeom>
                <a:avLst/>
                <a:gdLst>
                  <a:gd name="connsiteX0" fmla="*/ 0 w 1142"/>
                  <a:gd name="connsiteY0" fmla="*/ 0 h 190"/>
                  <a:gd name="connsiteX1" fmla="*/ 1143 w 1142"/>
                  <a:gd name="connsiteY1" fmla="*/ 190 h 190"/>
                  <a:gd name="connsiteX2" fmla="*/ 0 w 1142"/>
                  <a:gd name="connsiteY2" fmla="*/ 0 h 190"/>
                  <a:gd name="connsiteX3" fmla="*/ 0 w 1142"/>
                  <a:gd name="connsiteY3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90">
                    <a:moveTo>
                      <a:pt x="0" y="0"/>
                    </a:moveTo>
                    <a:lnTo>
                      <a:pt x="1143" y="19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9" name="任意多边形: 形状 1458">
                <a:extLst>
                  <a:ext uri="{FF2B5EF4-FFF2-40B4-BE49-F238E27FC236}">
                    <a16:creationId xmlns:a16="http://schemas.microsoft.com/office/drawing/2014/main" id="{83DEE669-DBE8-BC7F-AAFD-5730A20DFE7E}"/>
                  </a:ext>
                </a:extLst>
              </p:cNvPr>
              <p:cNvSpPr/>
              <p:nvPr/>
            </p:nvSpPr>
            <p:spPr>
              <a:xfrm>
                <a:off x="8207746" y="3072268"/>
                <a:ext cx="1143" cy="95"/>
              </a:xfrm>
              <a:custGeom>
                <a:avLst/>
                <a:gdLst>
                  <a:gd name="connsiteX0" fmla="*/ 381 w 1143"/>
                  <a:gd name="connsiteY0" fmla="*/ 0 h 95"/>
                  <a:gd name="connsiteX1" fmla="*/ 1143 w 1143"/>
                  <a:gd name="connsiteY1" fmla="*/ 95 h 95"/>
                  <a:gd name="connsiteX2" fmla="*/ 0 w 1143"/>
                  <a:gd name="connsiteY2" fmla="*/ 0 h 95"/>
                  <a:gd name="connsiteX3" fmla="*/ 381 w 1143"/>
                  <a:gd name="connsiteY3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" h="95">
                    <a:moveTo>
                      <a:pt x="381" y="0"/>
                    </a:moveTo>
                    <a:lnTo>
                      <a:pt x="1143" y="95"/>
                    </a:lnTo>
                    <a:lnTo>
                      <a:pt x="0" y="0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0" name="任意多边形: 形状 1459">
                <a:extLst>
                  <a:ext uri="{FF2B5EF4-FFF2-40B4-BE49-F238E27FC236}">
                    <a16:creationId xmlns:a16="http://schemas.microsoft.com/office/drawing/2014/main" id="{1BDC72FC-FC13-0B63-7053-3A89A2712F5C}"/>
                  </a:ext>
                </a:extLst>
              </p:cNvPr>
              <p:cNvSpPr/>
              <p:nvPr/>
            </p:nvSpPr>
            <p:spPr>
              <a:xfrm>
                <a:off x="8207937" y="3072035"/>
                <a:ext cx="253" cy="42"/>
              </a:xfrm>
              <a:custGeom>
                <a:avLst/>
                <a:gdLst>
                  <a:gd name="connsiteX0" fmla="*/ 0 w 253"/>
                  <a:gd name="connsiteY0" fmla="*/ 42 h 42"/>
                  <a:gd name="connsiteX1" fmla="*/ 0 w 253"/>
                  <a:gd name="connsiteY1" fmla="*/ 42 h 42"/>
                  <a:gd name="connsiteX2" fmla="*/ 0 w 253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42">
                    <a:moveTo>
                      <a:pt x="0" y="42"/>
                    </a:moveTo>
                    <a:lnTo>
                      <a:pt x="0" y="42"/>
                    </a:lnTo>
                    <a:cubicBezTo>
                      <a:pt x="0" y="42"/>
                      <a:pt x="571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1" name="任意多边形: 形状 1460">
                <a:extLst>
                  <a:ext uri="{FF2B5EF4-FFF2-40B4-BE49-F238E27FC236}">
                    <a16:creationId xmlns:a16="http://schemas.microsoft.com/office/drawing/2014/main" id="{F50EFC8F-D5D1-972D-643D-3643152313A3}"/>
                  </a:ext>
                </a:extLst>
              </p:cNvPr>
              <p:cNvSpPr/>
              <p:nvPr/>
            </p:nvSpPr>
            <p:spPr>
              <a:xfrm>
                <a:off x="8207556" y="307179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2" name="任意多边形: 形状 1461">
                <a:extLst>
                  <a:ext uri="{FF2B5EF4-FFF2-40B4-BE49-F238E27FC236}">
                    <a16:creationId xmlns:a16="http://schemas.microsoft.com/office/drawing/2014/main" id="{0B4DC594-A316-790C-0ADC-FFCF46041014}"/>
                  </a:ext>
                </a:extLst>
              </p:cNvPr>
              <p:cNvSpPr/>
              <p:nvPr/>
            </p:nvSpPr>
            <p:spPr>
              <a:xfrm>
                <a:off x="8206412" y="307245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3" name="任意多边形: 形状 1462">
                <a:extLst>
                  <a:ext uri="{FF2B5EF4-FFF2-40B4-BE49-F238E27FC236}">
                    <a16:creationId xmlns:a16="http://schemas.microsoft.com/office/drawing/2014/main" id="{A6F4FD66-0B44-EDDA-8FE7-9C14B06E9145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4" name="任意多边形: 形状 1463">
                <a:extLst>
                  <a:ext uri="{FF2B5EF4-FFF2-40B4-BE49-F238E27FC236}">
                    <a16:creationId xmlns:a16="http://schemas.microsoft.com/office/drawing/2014/main" id="{074E0212-F77E-1298-57F0-E087FDF0439C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5" name="任意多边形: 形状 1464">
                <a:extLst>
                  <a:ext uri="{FF2B5EF4-FFF2-40B4-BE49-F238E27FC236}">
                    <a16:creationId xmlns:a16="http://schemas.microsoft.com/office/drawing/2014/main" id="{E5AF1F39-23C3-0CDD-11D2-DA5DCAACA384}"/>
                  </a:ext>
                </a:extLst>
              </p:cNvPr>
              <p:cNvSpPr/>
              <p:nvPr/>
            </p:nvSpPr>
            <p:spPr>
              <a:xfrm>
                <a:off x="8203460" y="3072761"/>
                <a:ext cx="1809" cy="78"/>
              </a:xfrm>
              <a:custGeom>
                <a:avLst/>
                <a:gdLst>
                  <a:gd name="connsiteX0" fmla="*/ 1810 w 1809"/>
                  <a:gd name="connsiteY0" fmla="*/ 78 h 78"/>
                  <a:gd name="connsiteX1" fmla="*/ 0 w 1809"/>
                  <a:gd name="connsiteY1" fmla="*/ 78 h 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9" h="78">
                    <a:moveTo>
                      <a:pt x="1810" y="78"/>
                    </a:moveTo>
                    <a:cubicBezTo>
                      <a:pt x="1210" y="-26"/>
                      <a:pt x="600" y="-26"/>
                      <a:pt x="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6" name="任意多边形: 形状 1465">
                <a:extLst>
                  <a:ext uri="{FF2B5EF4-FFF2-40B4-BE49-F238E27FC236}">
                    <a16:creationId xmlns:a16="http://schemas.microsoft.com/office/drawing/2014/main" id="{2520A6D0-0A2A-0FAB-EBE6-35517FC35C47}"/>
                  </a:ext>
                </a:extLst>
              </p:cNvPr>
              <p:cNvSpPr/>
              <p:nvPr/>
            </p:nvSpPr>
            <p:spPr>
              <a:xfrm>
                <a:off x="8205270" y="307245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7" name="任意多边形: 形状 1466">
                <a:extLst>
                  <a:ext uri="{FF2B5EF4-FFF2-40B4-BE49-F238E27FC236}">
                    <a16:creationId xmlns:a16="http://schemas.microsoft.com/office/drawing/2014/main" id="{AC3A88F9-D1EC-1AA6-FB09-5A375BE75934}"/>
                  </a:ext>
                </a:extLst>
              </p:cNvPr>
              <p:cNvSpPr/>
              <p:nvPr/>
            </p:nvSpPr>
            <p:spPr>
              <a:xfrm>
                <a:off x="8204984" y="3072459"/>
                <a:ext cx="380" cy="9525"/>
              </a:xfrm>
              <a:custGeom>
                <a:avLst/>
                <a:gdLst>
                  <a:gd name="connsiteX0" fmla="*/ 0 w 380"/>
                  <a:gd name="connsiteY0" fmla="*/ 0 h 9525"/>
                  <a:gd name="connsiteX1" fmla="*/ 286 w 380"/>
                  <a:gd name="connsiteY1" fmla="*/ 0 h 9525"/>
                  <a:gd name="connsiteX2" fmla="*/ 381 w 380"/>
                  <a:gd name="connsiteY2" fmla="*/ 0 h 9525"/>
                  <a:gd name="connsiteX3" fmla="*/ 0 w 380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9525">
                    <a:moveTo>
                      <a:pt x="0" y="0"/>
                    </a:moveTo>
                    <a:lnTo>
                      <a:pt x="286" y="0"/>
                    </a:lnTo>
                    <a:lnTo>
                      <a:pt x="38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8" name="任意多边形: 形状 1467">
                <a:extLst>
                  <a:ext uri="{FF2B5EF4-FFF2-40B4-BE49-F238E27FC236}">
                    <a16:creationId xmlns:a16="http://schemas.microsoft.com/office/drawing/2014/main" id="{C794F747-F847-8E6D-B49A-2B1440B83557}"/>
                  </a:ext>
                </a:extLst>
              </p:cNvPr>
              <p:cNvSpPr/>
              <p:nvPr/>
            </p:nvSpPr>
            <p:spPr>
              <a:xfrm>
                <a:off x="8206698" y="307198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9" name="任意多边形: 形状 1468">
                <a:extLst>
                  <a:ext uri="{FF2B5EF4-FFF2-40B4-BE49-F238E27FC236}">
                    <a16:creationId xmlns:a16="http://schemas.microsoft.com/office/drawing/2014/main" id="{F48F908C-2CBA-8ABE-7D3F-F47E9E971C84}"/>
                  </a:ext>
                </a:extLst>
              </p:cNvPr>
              <p:cNvSpPr/>
              <p:nvPr/>
            </p:nvSpPr>
            <p:spPr>
              <a:xfrm>
                <a:off x="8206508" y="307217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0" name="任意多边形: 形状 1469">
                <a:extLst>
                  <a:ext uri="{FF2B5EF4-FFF2-40B4-BE49-F238E27FC236}">
                    <a16:creationId xmlns:a16="http://schemas.microsoft.com/office/drawing/2014/main" id="{41E79B7A-C251-E0D5-91FA-92CF726365A9}"/>
                  </a:ext>
                </a:extLst>
              </p:cNvPr>
              <p:cNvSpPr/>
              <p:nvPr/>
            </p:nvSpPr>
            <p:spPr>
              <a:xfrm>
                <a:off x="8206222" y="307122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1" name="任意多边形: 形状 1470">
                <a:extLst>
                  <a:ext uri="{FF2B5EF4-FFF2-40B4-BE49-F238E27FC236}">
                    <a16:creationId xmlns:a16="http://schemas.microsoft.com/office/drawing/2014/main" id="{0D0E65FA-8B01-FE93-BA89-FB47781E0EF7}"/>
                  </a:ext>
                </a:extLst>
              </p:cNvPr>
              <p:cNvSpPr/>
              <p:nvPr/>
            </p:nvSpPr>
            <p:spPr>
              <a:xfrm>
                <a:off x="8205841" y="307198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2" name="任意多边形: 形状 1471">
                <a:extLst>
                  <a:ext uri="{FF2B5EF4-FFF2-40B4-BE49-F238E27FC236}">
                    <a16:creationId xmlns:a16="http://schemas.microsoft.com/office/drawing/2014/main" id="{F3712D5C-2C3F-6B2D-B248-3EB723D85642}"/>
                  </a:ext>
                </a:extLst>
              </p:cNvPr>
              <p:cNvSpPr/>
              <p:nvPr/>
            </p:nvSpPr>
            <p:spPr>
              <a:xfrm>
                <a:off x="8207174" y="307160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3" name="任意多边形: 形状 1472">
                <a:extLst>
                  <a:ext uri="{FF2B5EF4-FFF2-40B4-BE49-F238E27FC236}">
                    <a16:creationId xmlns:a16="http://schemas.microsoft.com/office/drawing/2014/main" id="{03E34D49-0050-0AE9-BD9C-E0ECE6192A80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4" name="任意多边形: 形状 1473">
                <a:extLst>
                  <a:ext uri="{FF2B5EF4-FFF2-40B4-BE49-F238E27FC236}">
                    <a16:creationId xmlns:a16="http://schemas.microsoft.com/office/drawing/2014/main" id="{453953AB-1B8F-E4FD-28CC-6673820DCFA7}"/>
                  </a:ext>
                </a:extLst>
              </p:cNvPr>
              <p:cNvSpPr/>
              <p:nvPr/>
            </p:nvSpPr>
            <p:spPr>
              <a:xfrm>
                <a:off x="8206698" y="307217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5" name="任意多边形: 形状 1474">
                <a:extLst>
                  <a:ext uri="{FF2B5EF4-FFF2-40B4-BE49-F238E27FC236}">
                    <a16:creationId xmlns:a16="http://schemas.microsoft.com/office/drawing/2014/main" id="{3A028B74-8824-6D80-0352-5D4EA06B7C13}"/>
                  </a:ext>
                </a:extLst>
              </p:cNvPr>
              <p:cNvSpPr/>
              <p:nvPr/>
            </p:nvSpPr>
            <p:spPr>
              <a:xfrm>
                <a:off x="8200412" y="3071125"/>
                <a:ext cx="5619" cy="85"/>
              </a:xfrm>
              <a:custGeom>
                <a:avLst/>
                <a:gdLst>
                  <a:gd name="connsiteX0" fmla="*/ 0 w 5619"/>
                  <a:gd name="connsiteY0" fmla="*/ 0 h 85"/>
                  <a:gd name="connsiteX1" fmla="*/ 667 w 5619"/>
                  <a:gd name="connsiteY1" fmla="*/ 0 h 85"/>
                  <a:gd name="connsiteX2" fmla="*/ 5620 w 5619"/>
                  <a:gd name="connsiteY2" fmla="*/ 0 h 85"/>
                  <a:gd name="connsiteX3" fmla="*/ 4477 w 5619"/>
                  <a:gd name="connsiteY3" fmla="*/ 0 h 85"/>
                  <a:gd name="connsiteX4" fmla="*/ 2572 w 5619"/>
                  <a:gd name="connsiteY4" fmla="*/ 0 h 85"/>
                  <a:gd name="connsiteX5" fmla="*/ 3334 w 5619"/>
                  <a:gd name="connsiteY5" fmla="*/ 0 h 85"/>
                  <a:gd name="connsiteX6" fmla="*/ 286 w 5619"/>
                  <a:gd name="connsiteY6" fmla="*/ 0 h 85"/>
                  <a:gd name="connsiteX7" fmla="*/ 286 w 5619"/>
                  <a:gd name="connsiteY7" fmla="*/ 0 h 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" h="85">
                    <a:moveTo>
                      <a:pt x="0" y="0"/>
                    </a:moveTo>
                    <a:cubicBezTo>
                      <a:pt x="857" y="0"/>
                      <a:pt x="1619" y="0"/>
                      <a:pt x="667" y="0"/>
                    </a:cubicBezTo>
                    <a:lnTo>
                      <a:pt x="5620" y="0"/>
                    </a:lnTo>
                    <a:lnTo>
                      <a:pt x="4477" y="0"/>
                    </a:lnTo>
                    <a:cubicBezTo>
                      <a:pt x="3848" y="114"/>
                      <a:pt x="3200" y="114"/>
                      <a:pt x="2572" y="0"/>
                    </a:cubicBezTo>
                    <a:cubicBezTo>
                      <a:pt x="2572" y="0"/>
                      <a:pt x="2572" y="0"/>
                      <a:pt x="3334" y="0"/>
                    </a:cubicBezTo>
                    <a:cubicBezTo>
                      <a:pt x="4096" y="0"/>
                      <a:pt x="1810" y="0"/>
                      <a:pt x="286" y="0"/>
                    </a:cubicBez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6" name="任意多边形: 形状 1475">
                <a:extLst>
                  <a:ext uri="{FF2B5EF4-FFF2-40B4-BE49-F238E27FC236}">
                    <a16:creationId xmlns:a16="http://schemas.microsoft.com/office/drawing/2014/main" id="{D18EF166-E3B6-6984-26F7-EF7E04603387}"/>
                  </a:ext>
                </a:extLst>
              </p:cNvPr>
              <p:cNvSpPr/>
              <p:nvPr/>
            </p:nvSpPr>
            <p:spPr>
              <a:xfrm>
                <a:off x="8206032" y="3071506"/>
                <a:ext cx="1142" cy="9525"/>
              </a:xfrm>
              <a:custGeom>
                <a:avLst/>
                <a:gdLst>
                  <a:gd name="connsiteX0" fmla="*/ 0 w 1142"/>
                  <a:gd name="connsiteY0" fmla="*/ 0 h 9525"/>
                  <a:gd name="connsiteX1" fmla="*/ 0 w 1142"/>
                  <a:gd name="connsiteY1" fmla="*/ 0 h 9525"/>
                  <a:gd name="connsiteX2" fmla="*/ 1143 w 1142"/>
                  <a:gd name="connsiteY2" fmla="*/ 0 h 9525"/>
                  <a:gd name="connsiteX3" fmla="*/ 95 w 1142"/>
                  <a:gd name="connsiteY3" fmla="*/ 0 h 9525"/>
                  <a:gd name="connsiteX4" fmla="*/ 95 w 1142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" h="9525">
                    <a:moveTo>
                      <a:pt x="0" y="0"/>
                    </a:moveTo>
                    <a:lnTo>
                      <a:pt x="0" y="0"/>
                    </a:lnTo>
                    <a:lnTo>
                      <a:pt x="1143" y="0"/>
                    </a:lnTo>
                    <a:lnTo>
                      <a:pt x="95" y="0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7" name="任意多边形: 形状 1476">
                <a:extLst>
                  <a:ext uri="{FF2B5EF4-FFF2-40B4-BE49-F238E27FC236}">
                    <a16:creationId xmlns:a16="http://schemas.microsoft.com/office/drawing/2014/main" id="{C4D60E0E-0D5C-1061-77EC-6604732AA326}"/>
                  </a:ext>
                </a:extLst>
              </p:cNvPr>
              <p:cNvSpPr/>
              <p:nvPr/>
            </p:nvSpPr>
            <p:spPr>
              <a:xfrm>
                <a:off x="8203841" y="3071654"/>
                <a:ext cx="2762" cy="42"/>
              </a:xfrm>
              <a:custGeom>
                <a:avLst/>
                <a:gdLst>
                  <a:gd name="connsiteX0" fmla="*/ 2286 w 2762"/>
                  <a:gd name="connsiteY0" fmla="*/ 42 h 42"/>
                  <a:gd name="connsiteX1" fmla="*/ 0 w 2762"/>
                  <a:gd name="connsiteY1" fmla="*/ 42 h 42"/>
                  <a:gd name="connsiteX2" fmla="*/ 1143 w 2762"/>
                  <a:gd name="connsiteY2" fmla="*/ 42 h 42"/>
                  <a:gd name="connsiteX3" fmla="*/ 2191 w 2762"/>
                  <a:gd name="connsiteY3" fmla="*/ 42 h 42"/>
                  <a:gd name="connsiteX4" fmla="*/ 2762 w 2762"/>
                  <a:gd name="connsiteY4" fmla="*/ 42 h 42"/>
                  <a:gd name="connsiteX5" fmla="*/ 2286 w 2762"/>
                  <a:gd name="connsiteY5" fmla="*/ 42 h 42"/>
                  <a:gd name="connsiteX6" fmla="*/ 2286 w 2762"/>
                  <a:gd name="connsiteY6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" h="42">
                    <a:moveTo>
                      <a:pt x="2286" y="42"/>
                    </a:moveTo>
                    <a:lnTo>
                      <a:pt x="0" y="42"/>
                    </a:lnTo>
                    <a:lnTo>
                      <a:pt x="1143" y="42"/>
                    </a:lnTo>
                    <a:cubicBezTo>
                      <a:pt x="1143" y="42"/>
                      <a:pt x="1143" y="42"/>
                      <a:pt x="2191" y="42"/>
                    </a:cubicBezTo>
                    <a:lnTo>
                      <a:pt x="2762" y="42"/>
                    </a:lnTo>
                    <a:lnTo>
                      <a:pt x="2286" y="42"/>
                    </a:lnTo>
                    <a:cubicBezTo>
                      <a:pt x="2286" y="42"/>
                      <a:pt x="2191" y="-53"/>
                      <a:pt x="2286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8" name="任意多边形: 形状 1477">
                <a:extLst>
                  <a:ext uri="{FF2B5EF4-FFF2-40B4-BE49-F238E27FC236}">
                    <a16:creationId xmlns:a16="http://schemas.microsoft.com/office/drawing/2014/main" id="{D8DDFCAB-5FA8-13DA-70C2-19266FF5D158}"/>
                  </a:ext>
                </a:extLst>
              </p:cNvPr>
              <p:cNvSpPr/>
              <p:nvPr/>
            </p:nvSpPr>
            <p:spPr>
              <a:xfrm>
                <a:off x="8201459" y="307264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9" name="任意多边形: 形状 1478">
                <a:extLst>
                  <a:ext uri="{FF2B5EF4-FFF2-40B4-BE49-F238E27FC236}">
                    <a16:creationId xmlns:a16="http://schemas.microsoft.com/office/drawing/2014/main" id="{7C32C6A4-82D3-9FD8-94CE-E631D6E3AA95}"/>
                  </a:ext>
                </a:extLst>
              </p:cNvPr>
              <p:cNvSpPr/>
              <p:nvPr/>
            </p:nvSpPr>
            <p:spPr>
              <a:xfrm>
                <a:off x="8202031" y="3072554"/>
                <a:ext cx="2666" cy="35"/>
              </a:xfrm>
              <a:custGeom>
                <a:avLst/>
                <a:gdLst>
                  <a:gd name="connsiteX0" fmla="*/ 0 w 2666"/>
                  <a:gd name="connsiteY0" fmla="*/ 0 h 35"/>
                  <a:gd name="connsiteX1" fmla="*/ 0 w 2666"/>
                  <a:gd name="connsiteY1" fmla="*/ 0 h 35"/>
                  <a:gd name="connsiteX2" fmla="*/ 1048 w 2666"/>
                  <a:gd name="connsiteY2" fmla="*/ 0 h 35"/>
                  <a:gd name="connsiteX3" fmla="*/ 1048 w 2666"/>
                  <a:gd name="connsiteY3" fmla="*/ 0 h 35"/>
                  <a:gd name="connsiteX4" fmla="*/ 2667 w 2666"/>
                  <a:gd name="connsiteY4" fmla="*/ 0 h 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" h="35">
                    <a:moveTo>
                      <a:pt x="0" y="0"/>
                    </a:moveTo>
                    <a:lnTo>
                      <a:pt x="0" y="0"/>
                    </a:lnTo>
                    <a:cubicBezTo>
                      <a:pt x="352" y="48"/>
                      <a:pt x="705" y="48"/>
                      <a:pt x="1048" y="0"/>
                    </a:cubicBezTo>
                    <a:lnTo>
                      <a:pt x="1048" y="0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0" name="任意多边形: 形状 1479">
                <a:extLst>
                  <a:ext uri="{FF2B5EF4-FFF2-40B4-BE49-F238E27FC236}">
                    <a16:creationId xmlns:a16="http://schemas.microsoft.com/office/drawing/2014/main" id="{EBB70E67-8D0F-3229-92C8-4D422EA05FB6}"/>
                  </a:ext>
                </a:extLst>
              </p:cNvPr>
              <p:cNvSpPr/>
              <p:nvPr/>
            </p:nvSpPr>
            <p:spPr>
              <a:xfrm>
                <a:off x="8203365" y="3072130"/>
                <a:ext cx="476" cy="42"/>
              </a:xfrm>
              <a:custGeom>
                <a:avLst/>
                <a:gdLst>
                  <a:gd name="connsiteX0" fmla="*/ 476 w 476"/>
                  <a:gd name="connsiteY0" fmla="*/ 42 h 42"/>
                  <a:gd name="connsiteX1" fmla="*/ 0 w 476"/>
                  <a:gd name="connsiteY1" fmla="*/ 42 h 42"/>
                  <a:gd name="connsiteX2" fmla="*/ 0 w 476"/>
                  <a:gd name="connsiteY2" fmla="*/ 42 h 42"/>
                  <a:gd name="connsiteX3" fmla="*/ 476 w 476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42">
                    <a:moveTo>
                      <a:pt x="476" y="42"/>
                    </a:moveTo>
                    <a:lnTo>
                      <a:pt x="0" y="42"/>
                    </a:lnTo>
                    <a:lnTo>
                      <a:pt x="0" y="42"/>
                    </a:lnTo>
                    <a:cubicBezTo>
                      <a:pt x="0" y="42"/>
                      <a:pt x="95" y="-53"/>
                      <a:pt x="476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1" name="任意多边形: 形状 1480">
                <a:extLst>
                  <a:ext uri="{FF2B5EF4-FFF2-40B4-BE49-F238E27FC236}">
                    <a16:creationId xmlns:a16="http://schemas.microsoft.com/office/drawing/2014/main" id="{CFA41CA1-B103-29C4-AE78-5D7E94770432}"/>
                  </a:ext>
                </a:extLst>
              </p:cNvPr>
              <p:cNvSpPr/>
              <p:nvPr/>
            </p:nvSpPr>
            <p:spPr>
              <a:xfrm>
                <a:off x="8206317" y="3071220"/>
                <a:ext cx="1333" cy="9525"/>
              </a:xfrm>
              <a:custGeom>
                <a:avLst/>
                <a:gdLst>
                  <a:gd name="connsiteX0" fmla="*/ 381 w 1333"/>
                  <a:gd name="connsiteY0" fmla="*/ 0 h 9525"/>
                  <a:gd name="connsiteX1" fmla="*/ 1333 w 1333"/>
                  <a:gd name="connsiteY1" fmla="*/ 0 h 9525"/>
                  <a:gd name="connsiteX2" fmla="*/ 0 w 1333"/>
                  <a:gd name="connsiteY2" fmla="*/ 0 h 9525"/>
                  <a:gd name="connsiteX3" fmla="*/ 381 w 1333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9525">
                    <a:moveTo>
                      <a:pt x="381" y="0"/>
                    </a:moveTo>
                    <a:lnTo>
                      <a:pt x="1333" y="0"/>
                    </a:lnTo>
                    <a:lnTo>
                      <a:pt x="0" y="0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2" name="任意多边形: 形状 1481">
                <a:extLst>
                  <a:ext uri="{FF2B5EF4-FFF2-40B4-BE49-F238E27FC236}">
                    <a16:creationId xmlns:a16="http://schemas.microsoft.com/office/drawing/2014/main" id="{7D464745-9483-27D5-4E36-C56B44D1C7F8}"/>
                  </a:ext>
                </a:extLst>
              </p:cNvPr>
              <p:cNvSpPr/>
              <p:nvPr/>
            </p:nvSpPr>
            <p:spPr>
              <a:xfrm>
                <a:off x="8206603" y="3071030"/>
                <a:ext cx="857" cy="9525"/>
              </a:xfrm>
              <a:custGeom>
                <a:avLst/>
                <a:gdLst>
                  <a:gd name="connsiteX0" fmla="*/ 0 w 857"/>
                  <a:gd name="connsiteY0" fmla="*/ 0 h 9525"/>
                  <a:gd name="connsiteX1" fmla="*/ 857 w 857"/>
                  <a:gd name="connsiteY1" fmla="*/ 0 h 9525"/>
                  <a:gd name="connsiteX2" fmla="*/ 286 w 857"/>
                  <a:gd name="connsiteY2" fmla="*/ 0 h 9525"/>
                  <a:gd name="connsiteX3" fmla="*/ 0 w 857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9525">
                    <a:moveTo>
                      <a:pt x="0" y="0"/>
                    </a:moveTo>
                    <a:lnTo>
                      <a:pt x="857" y="0"/>
                    </a:lnTo>
                    <a:lnTo>
                      <a:pt x="2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3" name="任意多边形: 形状 1482">
                <a:extLst>
                  <a:ext uri="{FF2B5EF4-FFF2-40B4-BE49-F238E27FC236}">
                    <a16:creationId xmlns:a16="http://schemas.microsoft.com/office/drawing/2014/main" id="{C6170DD8-253F-4943-743A-BA316FA96345}"/>
                  </a:ext>
                </a:extLst>
              </p:cNvPr>
              <p:cNvSpPr/>
              <p:nvPr/>
            </p:nvSpPr>
            <p:spPr>
              <a:xfrm>
                <a:off x="8196125" y="305912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4" name="任意多边形: 形状 1483">
                <a:extLst>
                  <a:ext uri="{FF2B5EF4-FFF2-40B4-BE49-F238E27FC236}">
                    <a16:creationId xmlns:a16="http://schemas.microsoft.com/office/drawing/2014/main" id="{A98F70EB-FD08-A23B-A310-D0714344CFAC}"/>
                  </a:ext>
                </a:extLst>
              </p:cNvPr>
              <p:cNvSpPr/>
              <p:nvPr/>
            </p:nvSpPr>
            <p:spPr>
              <a:xfrm>
                <a:off x="8196030" y="30598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5" name="任意多边形: 形状 1484">
                <a:extLst>
                  <a:ext uri="{FF2B5EF4-FFF2-40B4-BE49-F238E27FC236}">
                    <a16:creationId xmlns:a16="http://schemas.microsoft.com/office/drawing/2014/main" id="{1259FDA2-194C-AE3E-269A-1F95C5F32E6D}"/>
                  </a:ext>
                </a:extLst>
              </p:cNvPr>
              <p:cNvSpPr/>
              <p:nvPr/>
            </p:nvSpPr>
            <p:spPr>
              <a:xfrm>
                <a:off x="8206508" y="3065844"/>
                <a:ext cx="1393" cy="42"/>
              </a:xfrm>
              <a:custGeom>
                <a:avLst/>
                <a:gdLst>
                  <a:gd name="connsiteX0" fmla="*/ 0 w 1393"/>
                  <a:gd name="connsiteY0" fmla="*/ 42 h 42"/>
                  <a:gd name="connsiteX1" fmla="*/ 1048 w 1393"/>
                  <a:gd name="connsiteY1" fmla="*/ 42 h 42"/>
                  <a:gd name="connsiteX2" fmla="*/ 95 w 1393"/>
                  <a:gd name="connsiteY2" fmla="*/ 42 h 42"/>
                  <a:gd name="connsiteX3" fmla="*/ 0 w 1393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3" h="42">
                    <a:moveTo>
                      <a:pt x="0" y="42"/>
                    </a:moveTo>
                    <a:cubicBezTo>
                      <a:pt x="762" y="42"/>
                      <a:pt x="2000" y="42"/>
                      <a:pt x="1048" y="42"/>
                    </a:cubicBezTo>
                    <a:lnTo>
                      <a:pt x="95" y="42"/>
                    </a:lnTo>
                    <a:cubicBezTo>
                      <a:pt x="95" y="42"/>
                      <a:pt x="190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6" name="任意多边形: 形状 1485">
                <a:extLst>
                  <a:ext uri="{FF2B5EF4-FFF2-40B4-BE49-F238E27FC236}">
                    <a16:creationId xmlns:a16="http://schemas.microsoft.com/office/drawing/2014/main" id="{F519A2F9-F710-6E13-19CA-5C45D353FDB6}"/>
                  </a:ext>
                </a:extLst>
              </p:cNvPr>
              <p:cNvSpPr/>
              <p:nvPr/>
            </p:nvSpPr>
            <p:spPr>
              <a:xfrm>
                <a:off x="8200983" y="30622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7" name="任意多边形: 形状 1486">
                <a:extLst>
                  <a:ext uri="{FF2B5EF4-FFF2-40B4-BE49-F238E27FC236}">
                    <a16:creationId xmlns:a16="http://schemas.microsoft.com/office/drawing/2014/main" id="{02D79046-A8B1-6E65-ADBE-1C2B14A4E42F}"/>
                  </a:ext>
                </a:extLst>
              </p:cNvPr>
              <p:cNvSpPr/>
              <p:nvPr/>
            </p:nvSpPr>
            <p:spPr>
              <a:xfrm>
                <a:off x="8197173" y="30622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8" name="任意多边形: 形状 1487">
                <a:extLst>
                  <a:ext uri="{FF2B5EF4-FFF2-40B4-BE49-F238E27FC236}">
                    <a16:creationId xmlns:a16="http://schemas.microsoft.com/office/drawing/2014/main" id="{C1F76D94-D0E9-2C79-E0AA-3B72316C4F99}"/>
                  </a:ext>
                </a:extLst>
              </p:cNvPr>
              <p:cNvSpPr/>
              <p:nvPr/>
            </p:nvSpPr>
            <p:spPr>
              <a:xfrm>
                <a:off x="8194983" y="305721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9" name="任意多边形: 形状 1488">
                <a:extLst>
                  <a:ext uri="{FF2B5EF4-FFF2-40B4-BE49-F238E27FC236}">
                    <a16:creationId xmlns:a16="http://schemas.microsoft.com/office/drawing/2014/main" id="{9BD01950-B1DF-537A-16BD-0F102C44AAC5}"/>
                  </a:ext>
                </a:extLst>
              </p:cNvPr>
              <p:cNvSpPr/>
              <p:nvPr/>
            </p:nvSpPr>
            <p:spPr>
              <a:xfrm>
                <a:off x="8205919" y="3068839"/>
                <a:ext cx="874" cy="9525"/>
              </a:xfrm>
              <a:custGeom>
                <a:avLst/>
                <a:gdLst>
                  <a:gd name="connsiteX0" fmla="*/ 303 w 874"/>
                  <a:gd name="connsiteY0" fmla="*/ 0 h 9525"/>
                  <a:gd name="connsiteX1" fmla="*/ 875 w 874"/>
                  <a:gd name="connsiteY1" fmla="*/ 0 h 9525"/>
                  <a:gd name="connsiteX2" fmla="*/ 303 w 87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4" h="9525">
                    <a:moveTo>
                      <a:pt x="303" y="0"/>
                    </a:moveTo>
                    <a:lnTo>
                      <a:pt x="875" y="0"/>
                    </a:lnTo>
                    <a:cubicBezTo>
                      <a:pt x="399" y="0"/>
                      <a:pt x="-459" y="0"/>
                      <a:pt x="3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0" name="任意多边形: 形状 1489">
                <a:extLst>
                  <a:ext uri="{FF2B5EF4-FFF2-40B4-BE49-F238E27FC236}">
                    <a16:creationId xmlns:a16="http://schemas.microsoft.com/office/drawing/2014/main" id="{8283893A-B852-F0DF-28BF-63B8C54B3DA2}"/>
                  </a:ext>
                </a:extLst>
              </p:cNvPr>
              <p:cNvSpPr/>
              <p:nvPr/>
            </p:nvSpPr>
            <p:spPr>
              <a:xfrm>
                <a:off x="8205936" y="305921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1" name="任意多边形: 形状 1490">
                <a:extLst>
                  <a:ext uri="{FF2B5EF4-FFF2-40B4-BE49-F238E27FC236}">
                    <a16:creationId xmlns:a16="http://schemas.microsoft.com/office/drawing/2014/main" id="{EDE397D9-3FFD-FE7F-A1EC-A23DDAC96C1D}"/>
                  </a:ext>
                </a:extLst>
              </p:cNvPr>
              <p:cNvSpPr/>
              <p:nvPr/>
            </p:nvSpPr>
            <p:spPr>
              <a:xfrm>
                <a:off x="8206794" y="3068553"/>
                <a:ext cx="296" cy="42"/>
              </a:xfrm>
              <a:custGeom>
                <a:avLst/>
                <a:gdLst>
                  <a:gd name="connsiteX0" fmla="*/ 0 w 296"/>
                  <a:gd name="connsiteY0" fmla="*/ 0 h 42"/>
                  <a:gd name="connsiteX1" fmla="*/ 0 w 296"/>
                  <a:gd name="connsiteY1" fmla="*/ 0 h 42"/>
                  <a:gd name="connsiteX2" fmla="*/ 0 w 296"/>
                  <a:gd name="connsiteY2" fmla="*/ 0 h 42"/>
                  <a:gd name="connsiteX3" fmla="*/ 0 w 296"/>
                  <a:gd name="connsiteY3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" h="42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667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2" name="任意多边形: 形状 1491">
                <a:extLst>
                  <a:ext uri="{FF2B5EF4-FFF2-40B4-BE49-F238E27FC236}">
                    <a16:creationId xmlns:a16="http://schemas.microsoft.com/office/drawing/2014/main" id="{2490AFA5-EE61-E003-94C7-53960876E500}"/>
                  </a:ext>
                </a:extLst>
              </p:cNvPr>
              <p:cNvSpPr/>
              <p:nvPr/>
            </p:nvSpPr>
            <p:spPr>
              <a:xfrm>
                <a:off x="8195935" y="305036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3" name="任意多边形: 形状 1492">
                <a:extLst>
                  <a:ext uri="{FF2B5EF4-FFF2-40B4-BE49-F238E27FC236}">
                    <a16:creationId xmlns:a16="http://schemas.microsoft.com/office/drawing/2014/main" id="{8F666A95-E644-23FC-EE89-DE681CF5CCCD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4" name="任意多边形: 形状 1493">
                <a:extLst>
                  <a:ext uri="{FF2B5EF4-FFF2-40B4-BE49-F238E27FC236}">
                    <a16:creationId xmlns:a16="http://schemas.microsoft.com/office/drawing/2014/main" id="{28812F87-917A-40AF-E324-D4440F590639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5" name="任意多边形: 形状 1494">
                <a:extLst>
                  <a:ext uri="{FF2B5EF4-FFF2-40B4-BE49-F238E27FC236}">
                    <a16:creationId xmlns:a16="http://schemas.microsoft.com/office/drawing/2014/main" id="{923F1027-2F27-1D1A-82A5-8B6C0576B98E}"/>
                  </a:ext>
                </a:extLst>
              </p:cNvPr>
              <p:cNvSpPr/>
              <p:nvPr/>
            </p:nvSpPr>
            <p:spPr>
              <a:xfrm>
                <a:off x="8203365" y="307036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6" name="任意多边形: 形状 1495">
                <a:extLst>
                  <a:ext uri="{FF2B5EF4-FFF2-40B4-BE49-F238E27FC236}">
                    <a16:creationId xmlns:a16="http://schemas.microsoft.com/office/drawing/2014/main" id="{F4D214D0-2C38-AF08-6625-F3C7679619EA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7" name="任意多边形: 形状 1496">
                <a:extLst>
                  <a:ext uri="{FF2B5EF4-FFF2-40B4-BE49-F238E27FC236}">
                    <a16:creationId xmlns:a16="http://schemas.microsoft.com/office/drawing/2014/main" id="{8A508BFD-F0B2-97BF-8975-C6FC7959BABF}"/>
                  </a:ext>
                </a:extLst>
              </p:cNvPr>
              <p:cNvSpPr/>
              <p:nvPr/>
            </p:nvSpPr>
            <p:spPr>
              <a:xfrm>
                <a:off x="8206603" y="307026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8" name="任意多边形: 形状 1497">
                <a:extLst>
                  <a:ext uri="{FF2B5EF4-FFF2-40B4-BE49-F238E27FC236}">
                    <a16:creationId xmlns:a16="http://schemas.microsoft.com/office/drawing/2014/main" id="{2B1CF0E4-A589-4BCD-6E4A-2876C2037688}"/>
                  </a:ext>
                </a:extLst>
              </p:cNvPr>
              <p:cNvSpPr/>
              <p:nvPr/>
            </p:nvSpPr>
            <p:spPr>
              <a:xfrm>
                <a:off x="8206984" y="307026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9" name="任意多边形: 形状 1498">
                <a:extLst>
                  <a:ext uri="{FF2B5EF4-FFF2-40B4-BE49-F238E27FC236}">
                    <a16:creationId xmlns:a16="http://schemas.microsoft.com/office/drawing/2014/main" id="{74F8ACE6-A396-9F09-59DF-817A4C85318E}"/>
                  </a:ext>
                </a:extLst>
              </p:cNvPr>
              <p:cNvSpPr/>
              <p:nvPr/>
            </p:nvSpPr>
            <p:spPr>
              <a:xfrm>
                <a:off x="8206889" y="307007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0" name="任意多边形: 形状 1499">
                <a:extLst>
                  <a:ext uri="{FF2B5EF4-FFF2-40B4-BE49-F238E27FC236}">
                    <a16:creationId xmlns:a16="http://schemas.microsoft.com/office/drawing/2014/main" id="{156EB26B-4E50-06C5-A249-66CC22C406A3}"/>
                  </a:ext>
                </a:extLst>
              </p:cNvPr>
              <p:cNvSpPr/>
              <p:nvPr/>
            </p:nvSpPr>
            <p:spPr>
              <a:xfrm>
                <a:off x="8198412" y="305407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1" name="任意多边形: 形状 1500">
                <a:extLst>
                  <a:ext uri="{FF2B5EF4-FFF2-40B4-BE49-F238E27FC236}">
                    <a16:creationId xmlns:a16="http://schemas.microsoft.com/office/drawing/2014/main" id="{338D9028-2E4C-DA8F-9F6C-6B20A81EB9FC}"/>
                  </a:ext>
                </a:extLst>
              </p:cNvPr>
              <p:cNvSpPr/>
              <p:nvPr/>
            </p:nvSpPr>
            <p:spPr>
              <a:xfrm>
                <a:off x="8196887" y="3064648"/>
                <a:ext cx="95" cy="9525"/>
              </a:xfrm>
              <a:custGeom>
                <a:avLst/>
                <a:gdLst>
                  <a:gd name="connsiteX0" fmla="*/ 0 w 95"/>
                  <a:gd name="connsiteY0" fmla="*/ 0 h 9525"/>
                  <a:gd name="connsiteX1" fmla="*/ 95 w 95"/>
                  <a:gd name="connsiteY1" fmla="*/ 0 h 9525"/>
                  <a:gd name="connsiteX2" fmla="*/ 95 w 95"/>
                  <a:gd name="connsiteY2" fmla="*/ 0 h 9525"/>
                  <a:gd name="connsiteX3" fmla="*/ 0 w 9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25">
                    <a:moveTo>
                      <a:pt x="0" y="0"/>
                    </a:moveTo>
                    <a:lnTo>
                      <a:pt x="95" y="0"/>
                    </a:lnTo>
                    <a:lnTo>
                      <a:pt x="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2" name="任意多边形: 形状 1501">
                <a:extLst>
                  <a:ext uri="{FF2B5EF4-FFF2-40B4-BE49-F238E27FC236}">
                    <a16:creationId xmlns:a16="http://schemas.microsoft.com/office/drawing/2014/main" id="{E2443D8E-10DE-BE91-A2B3-C58350EC8447}"/>
                  </a:ext>
                </a:extLst>
              </p:cNvPr>
              <p:cNvSpPr/>
              <p:nvPr/>
            </p:nvSpPr>
            <p:spPr>
              <a:xfrm>
                <a:off x="8196221" y="3064553"/>
                <a:ext cx="905" cy="9525"/>
              </a:xfrm>
              <a:custGeom>
                <a:avLst/>
                <a:gdLst>
                  <a:gd name="connsiteX0" fmla="*/ 0 w 905"/>
                  <a:gd name="connsiteY0" fmla="*/ 0 h 9525"/>
                  <a:gd name="connsiteX1" fmla="*/ 762 w 905"/>
                  <a:gd name="connsiteY1" fmla="*/ 0 h 9525"/>
                  <a:gd name="connsiteX2" fmla="*/ 0 w 90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5" h="9525">
                    <a:moveTo>
                      <a:pt x="0" y="0"/>
                    </a:moveTo>
                    <a:cubicBezTo>
                      <a:pt x="1143" y="0"/>
                      <a:pt x="952" y="0"/>
                      <a:pt x="76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3" name="任意多边形: 形状 1502">
                <a:extLst>
                  <a:ext uri="{FF2B5EF4-FFF2-40B4-BE49-F238E27FC236}">
                    <a16:creationId xmlns:a16="http://schemas.microsoft.com/office/drawing/2014/main" id="{1BD5A8CC-E0B9-4B03-BC04-4F82651130DB}"/>
                  </a:ext>
                </a:extLst>
              </p:cNvPr>
              <p:cNvSpPr/>
              <p:nvPr/>
            </p:nvSpPr>
            <p:spPr>
              <a:xfrm>
                <a:off x="8192982" y="3051694"/>
                <a:ext cx="16010" cy="18192"/>
              </a:xfrm>
              <a:custGeom>
                <a:avLst/>
                <a:gdLst>
                  <a:gd name="connsiteX0" fmla="*/ 2858 w 16010"/>
                  <a:gd name="connsiteY0" fmla="*/ 6572 h 18192"/>
                  <a:gd name="connsiteX1" fmla="*/ 2096 w 16010"/>
                  <a:gd name="connsiteY1" fmla="*/ 6572 h 18192"/>
                  <a:gd name="connsiteX2" fmla="*/ 0 w 16010"/>
                  <a:gd name="connsiteY2" fmla="*/ 6572 h 18192"/>
                  <a:gd name="connsiteX3" fmla="*/ 3143 w 16010"/>
                  <a:gd name="connsiteY3" fmla="*/ 7048 h 18192"/>
                  <a:gd name="connsiteX4" fmla="*/ 2477 w 16010"/>
                  <a:gd name="connsiteY4" fmla="*/ 7048 h 18192"/>
                  <a:gd name="connsiteX5" fmla="*/ 4096 w 16010"/>
                  <a:gd name="connsiteY5" fmla="*/ 7048 h 18192"/>
                  <a:gd name="connsiteX6" fmla="*/ 3143 w 16010"/>
                  <a:gd name="connsiteY6" fmla="*/ 7048 h 18192"/>
                  <a:gd name="connsiteX7" fmla="*/ 3905 w 16010"/>
                  <a:gd name="connsiteY7" fmla="*/ 7048 h 18192"/>
                  <a:gd name="connsiteX8" fmla="*/ 3334 w 16010"/>
                  <a:gd name="connsiteY8" fmla="*/ 7048 h 18192"/>
                  <a:gd name="connsiteX9" fmla="*/ 3334 w 16010"/>
                  <a:gd name="connsiteY9" fmla="*/ 7048 h 18192"/>
                  <a:gd name="connsiteX10" fmla="*/ 4667 w 16010"/>
                  <a:gd name="connsiteY10" fmla="*/ 7048 h 18192"/>
                  <a:gd name="connsiteX11" fmla="*/ 3334 w 16010"/>
                  <a:gd name="connsiteY11" fmla="*/ 7048 h 18192"/>
                  <a:gd name="connsiteX12" fmla="*/ 2381 w 16010"/>
                  <a:gd name="connsiteY12" fmla="*/ 7048 h 18192"/>
                  <a:gd name="connsiteX13" fmla="*/ 2381 w 16010"/>
                  <a:gd name="connsiteY13" fmla="*/ 7048 h 18192"/>
                  <a:gd name="connsiteX14" fmla="*/ 286 w 16010"/>
                  <a:gd name="connsiteY14" fmla="*/ 7048 h 18192"/>
                  <a:gd name="connsiteX15" fmla="*/ 3620 w 16010"/>
                  <a:gd name="connsiteY15" fmla="*/ 7048 h 18192"/>
                  <a:gd name="connsiteX16" fmla="*/ 3620 w 16010"/>
                  <a:gd name="connsiteY16" fmla="*/ 7048 h 18192"/>
                  <a:gd name="connsiteX17" fmla="*/ 2858 w 16010"/>
                  <a:gd name="connsiteY17" fmla="*/ 7048 h 18192"/>
                  <a:gd name="connsiteX18" fmla="*/ 2000 w 16010"/>
                  <a:gd name="connsiteY18" fmla="*/ 7048 h 18192"/>
                  <a:gd name="connsiteX19" fmla="*/ 3715 w 16010"/>
                  <a:gd name="connsiteY19" fmla="*/ 7048 h 18192"/>
                  <a:gd name="connsiteX20" fmla="*/ 1619 w 16010"/>
                  <a:gd name="connsiteY20" fmla="*/ 7048 h 18192"/>
                  <a:gd name="connsiteX21" fmla="*/ 3524 w 16010"/>
                  <a:gd name="connsiteY21" fmla="*/ 7048 h 18192"/>
                  <a:gd name="connsiteX22" fmla="*/ 4382 w 16010"/>
                  <a:gd name="connsiteY22" fmla="*/ 7525 h 18192"/>
                  <a:gd name="connsiteX23" fmla="*/ 5525 w 16010"/>
                  <a:gd name="connsiteY23" fmla="*/ 7525 h 18192"/>
                  <a:gd name="connsiteX24" fmla="*/ 4953 w 16010"/>
                  <a:gd name="connsiteY24" fmla="*/ 7525 h 18192"/>
                  <a:gd name="connsiteX25" fmla="*/ 3620 w 16010"/>
                  <a:gd name="connsiteY25" fmla="*/ 7525 h 18192"/>
                  <a:gd name="connsiteX26" fmla="*/ 5906 w 16010"/>
                  <a:gd name="connsiteY26" fmla="*/ 7525 h 18192"/>
                  <a:gd name="connsiteX27" fmla="*/ 5048 w 16010"/>
                  <a:gd name="connsiteY27" fmla="*/ 7525 h 18192"/>
                  <a:gd name="connsiteX28" fmla="*/ 8287 w 16010"/>
                  <a:gd name="connsiteY28" fmla="*/ 7525 h 18192"/>
                  <a:gd name="connsiteX29" fmla="*/ 9430 w 16010"/>
                  <a:gd name="connsiteY29" fmla="*/ 7525 h 18192"/>
                  <a:gd name="connsiteX30" fmla="*/ 10097 w 16010"/>
                  <a:gd name="connsiteY30" fmla="*/ 7525 h 18192"/>
                  <a:gd name="connsiteX31" fmla="*/ 4858 w 16010"/>
                  <a:gd name="connsiteY31" fmla="*/ 7525 h 18192"/>
                  <a:gd name="connsiteX32" fmla="*/ 3905 w 16010"/>
                  <a:gd name="connsiteY32" fmla="*/ 7525 h 18192"/>
                  <a:gd name="connsiteX33" fmla="*/ 8287 w 16010"/>
                  <a:gd name="connsiteY33" fmla="*/ 8096 h 18192"/>
                  <a:gd name="connsiteX34" fmla="*/ 5144 w 16010"/>
                  <a:gd name="connsiteY34" fmla="*/ 8096 h 18192"/>
                  <a:gd name="connsiteX35" fmla="*/ 5144 w 16010"/>
                  <a:gd name="connsiteY35" fmla="*/ 8096 h 18192"/>
                  <a:gd name="connsiteX36" fmla="*/ 4191 w 16010"/>
                  <a:gd name="connsiteY36" fmla="*/ 8096 h 18192"/>
                  <a:gd name="connsiteX37" fmla="*/ 5429 w 16010"/>
                  <a:gd name="connsiteY37" fmla="*/ 8096 h 18192"/>
                  <a:gd name="connsiteX38" fmla="*/ 4191 w 16010"/>
                  <a:gd name="connsiteY38" fmla="*/ 8096 h 18192"/>
                  <a:gd name="connsiteX39" fmla="*/ 6287 w 16010"/>
                  <a:gd name="connsiteY39" fmla="*/ 8096 h 18192"/>
                  <a:gd name="connsiteX40" fmla="*/ 4953 w 16010"/>
                  <a:gd name="connsiteY40" fmla="*/ 8096 h 18192"/>
                  <a:gd name="connsiteX41" fmla="*/ 6096 w 16010"/>
                  <a:gd name="connsiteY41" fmla="*/ 8096 h 18192"/>
                  <a:gd name="connsiteX42" fmla="*/ 6096 w 16010"/>
                  <a:gd name="connsiteY42" fmla="*/ 8096 h 18192"/>
                  <a:gd name="connsiteX43" fmla="*/ 5620 w 16010"/>
                  <a:gd name="connsiteY43" fmla="*/ 8096 h 18192"/>
                  <a:gd name="connsiteX44" fmla="*/ 5620 w 16010"/>
                  <a:gd name="connsiteY44" fmla="*/ 8096 h 18192"/>
                  <a:gd name="connsiteX45" fmla="*/ 7430 w 16010"/>
                  <a:gd name="connsiteY45" fmla="*/ 8763 h 18192"/>
                  <a:gd name="connsiteX46" fmla="*/ 4858 w 16010"/>
                  <a:gd name="connsiteY46" fmla="*/ 8763 h 18192"/>
                  <a:gd name="connsiteX47" fmla="*/ 10954 w 16010"/>
                  <a:gd name="connsiteY47" fmla="*/ 8763 h 18192"/>
                  <a:gd name="connsiteX48" fmla="*/ 4858 w 16010"/>
                  <a:gd name="connsiteY48" fmla="*/ 8763 h 18192"/>
                  <a:gd name="connsiteX49" fmla="*/ 4858 w 16010"/>
                  <a:gd name="connsiteY49" fmla="*/ 8763 h 18192"/>
                  <a:gd name="connsiteX50" fmla="*/ 7239 w 16010"/>
                  <a:gd name="connsiteY50" fmla="*/ 8763 h 18192"/>
                  <a:gd name="connsiteX51" fmla="*/ 4858 w 16010"/>
                  <a:gd name="connsiteY51" fmla="*/ 8763 h 18192"/>
                  <a:gd name="connsiteX52" fmla="*/ 7525 w 16010"/>
                  <a:gd name="connsiteY52" fmla="*/ 8763 h 18192"/>
                  <a:gd name="connsiteX53" fmla="*/ 4858 w 16010"/>
                  <a:gd name="connsiteY53" fmla="*/ 8763 h 18192"/>
                  <a:gd name="connsiteX54" fmla="*/ 7334 w 16010"/>
                  <a:gd name="connsiteY54" fmla="*/ 8763 h 18192"/>
                  <a:gd name="connsiteX55" fmla="*/ 4572 w 16010"/>
                  <a:gd name="connsiteY55" fmla="*/ 8763 h 18192"/>
                  <a:gd name="connsiteX56" fmla="*/ 4572 w 16010"/>
                  <a:gd name="connsiteY56" fmla="*/ 8763 h 18192"/>
                  <a:gd name="connsiteX57" fmla="*/ 5144 w 16010"/>
                  <a:gd name="connsiteY57" fmla="*/ 8763 h 18192"/>
                  <a:gd name="connsiteX58" fmla="*/ 8382 w 16010"/>
                  <a:gd name="connsiteY58" fmla="*/ 9239 h 18192"/>
                  <a:gd name="connsiteX59" fmla="*/ 5048 w 16010"/>
                  <a:gd name="connsiteY59" fmla="*/ 9239 h 18192"/>
                  <a:gd name="connsiteX60" fmla="*/ 11906 w 16010"/>
                  <a:gd name="connsiteY60" fmla="*/ 9239 h 18192"/>
                  <a:gd name="connsiteX61" fmla="*/ 11906 w 16010"/>
                  <a:gd name="connsiteY61" fmla="*/ 9239 h 18192"/>
                  <a:gd name="connsiteX62" fmla="*/ 4667 w 16010"/>
                  <a:gd name="connsiteY62" fmla="*/ 8763 h 18192"/>
                  <a:gd name="connsiteX63" fmla="*/ 3905 w 16010"/>
                  <a:gd name="connsiteY63" fmla="*/ 8763 h 18192"/>
                  <a:gd name="connsiteX64" fmla="*/ 2000 w 16010"/>
                  <a:gd name="connsiteY64" fmla="*/ 8763 h 18192"/>
                  <a:gd name="connsiteX65" fmla="*/ 2000 w 16010"/>
                  <a:gd name="connsiteY65" fmla="*/ 8763 h 18192"/>
                  <a:gd name="connsiteX66" fmla="*/ 4572 w 16010"/>
                  <a:gd name="connsiteY66" fmla="*/ 8763 h 18192"/>
                  <a:gd name="connsiteX67" fmla="*/ 3143 w 16010"/>
                  <a:gd name="connsiteY67" fmla="*/ 8763 h 18192"/>
                  <a:gd name="connsiteX68" fmla="*/ 6953 w 16010"/>
                  <a:gd name="connsiteY68" fmla="*/ 8763 h 18192"/>
                  <a:gd name="connsiteX69" fmla="*/ 3905 w 16010"/>
                  <a:gd name="connsiteY69" fmla="*/ 8763 h 18192"/>
                  <a:gd name="connsiteX70" fmla="*/ 4477 w 16010"/>
                  <a:gd name="connsiteY70" fmla="*/ 8763 h 18192"/>
                  <a:gd name="connsiteX71" fmla="*/ 3715 w 16010"/>
                  <a:gd name="connsiteY71" fmla="*/ 8763 h 18192"/>
                  <a:gd name="connsiteX72" fmla="*/ 4286 w 16010"/>
                  <a:gd name="connsiteY72" fmla="*/ 8763 h 18192"/>
                  <a:gd name="connsiteX73" fmla="*/ 11525 w 16010"/>
                  <a:gd name="connsiteY73" fmla="*/ 8763 h 18192"/>
                  <a:gd name="connsiteX74" fmla="*/ 9144 w 16010"/>
                  <a:gd name="connsiteY74" fmla="*/ 8763 h 18192"/>
                  <a:gd name="connsiteX75" fmla="*/ 5048 w 16010"/>
                  <a:gd name="connsiteY75" fmla="*/ 8763 h 18192"/>
                  <a:gd name="connsiteX76" fmla="*/ 6001 w 16010"/>
                  <a:gd name="connsiteY76" fmla="*/ 8763 h 18192"/>
                  <a:gd name="connsiteX77" fmla="*/ 5048 w 16010"/>
                  <a:gd name="connsiteY77" fmla="*/ 8763 h 18192"/>
                  <a:gd name="connsiteX78" fmla="*/ 6287 w 16010"/>
                  <a:gd name="connsiteY78" fmla="*/ 8763 h 18192"/>
                  <a:gd name="connsiteX79" fmla="*/ 6287 w 16010"/>
                  <a:gd name="connsiteY79" fmla="*/ 8763 h 18192"/>
                  <a:gd name="connsiteX80" fmla="*/ 9906 w 16010"/>
                  <a:gd name="connsiteY80" fmla="*/ 8763 h 18192"/>
                  <a:gd name="connsiteX81" fmla="*/ 8858 w 16010"/>
                  <a:gd name="connsiteY81" fmla="*/ 8763 h 18192"/>
                  <a:gd name="connsiteX82" fmla="*/ 8001 w 16010"/>
                  <a:gd name="connsiteY82" fmla="*/ 9334 h 18192"/>
                  <a:gd name="connsiteX83" fmla="*/ 6668 w 16010"/>
                  <a:gd name="connsiteY83" fmla="*/ 9334 h 18192"/>
                  <a:gd name="connsiteX84" fmla="*/ 7430 w 16010"/>
                  <a:gd name="connsiteY84" fmla="*/ 9334 h 18192"/>
                  <a:gd name="connsiteX85" fmla="*/ 5715 w 16010"/>
                  <a:gd name="connsiteY85" fmla="*/ 9334 h 18192"/>
                  <a:gd name="connsiteX86" fmla="*/ 7430 w 16010"/>
                  <a:gd name="connsiteY86" fmla="*/ 9334 h 18192"/>
                  <a:gd name="connsiteX87" fmla="*/ 7430 w 16010"/>
                  <a:gd name="connsiteY87" fmla="*/ 9334 h 18192"/>
                  <a:gd name="connsiteX88" fmla="*/ 11906 w 16010"/>
                  <a:gd name="connsiteY88" fmla="*/ 9334 h 18192"/>
                  <a:gd name="connsiteX89" fmla="*/ 11049 w 16010"/>
                  <a:gd name="connsiteY89" fmla="*/ 9334 h 18192"/>
                  <a:gd name="connsiteX90" fmla="*/ 12859 w 16010"/>
                  <a:gd name="connsiteY90" fmla="*/ 9334 h 18192"/>
                  <a:gd name="connsiteX91" fmla="*/ 9716 w 16010"/>
                  <a:gd name="connsiteY91" fmla="*/ 9334 h 18192"/>
                  <a:gd name="connsiteX92" fmla="*/ 10382 w 16010"/>
                  <a:gd name="connsiteY92" fmla="*/ 9334 h 18192"/>
                  <a:gd name="connsiteX93" fmla="*/ 9906 w 16010"/>
                  <a:gd name="connsiteY93" fmla="*/ 9334 h 18192"/>
                  <a:gd name="connsiteX94" fmla="*/ 9906 w 16010"/>
                  <a:gd name="connsiteY94" fmla="*/ 9334 h 18192"/>
                  <a:gd name="connsiteX95" fmla="*/ 8763 w 16010"/>
                  <a:gd name="connsiteY95" fmla="*/ 10096 h 18192"/>
                  <a:gd name="connsiteX96" fmla="*/ 9906 w 16010"/>
                  <a:gd name="connsiteY96" fmla="*/ 10096 h 18192"/>
                  <a:gd name="connsiteX97" fmla="*/ 11525 w 16010"/>
                  <a:gd name="connsiteY97" fmla="*/ 10096 h 18192"/>
                  <a:gd name="connsiteX98" fmla="*/ 12764 w 16010"/>
                  <a:gd name="connsiteY98" fmla="*/ 10096 h 18192"/>
                  <a:gd name="connsiteX99" fmla="*/ 11430 w 16010"/>
                  <a:gd name="connsiteY99" fmla="*/ 10096 h 18192"/>
                  <a:gd name="connsiteX100" fmla="*/ 11430 w 16010"/>
                  <a:gd name="connsiteY100" fmla="*/ 10096 h 18192"/>
                  <a:gd name="connsiteX101" fmla="*/ 11430 w 16010"/>
                  <a:gd name="connsiteY101" fmla="*/ 10096 h 18192"/>
                  <a:gd name="connsiteX102" fmla="*/ 12383 w 16010"/>
                  <a:gd name="connsiteY102" fmla="*/ 10096 h 18192"/>
                  <a:gd name="connsiteX103" fmla="*/ 14002 w 16010"/>
                  <a:gd name="connsiteY103" fmla="*/ 10096 h 18192"/>
                  <a:gd name="connsiteX104" fmla="*/ 15335 w 16010"/>
                  <a:gd name="connsiteY104" fmla="*/ 10096 h 18192"/>
                  <a:gd name="connsiteX105" fmla="*/ 13430 w 16010"/>
                  <a:gd name="connsiteY105" fmla="*/ 10096 h 18192"/>
                  <a:gd name="connsiteX106" fmla="*/ 15716 w 16010"/>
                  <a:gd name="connsiteY106" fmla="*/ 10096 h 18192"/>
                  <a:gd name="connsiteX107" fmla="*/ 15050 w 16010"/>
                  <a:gd name="connsiteY107" fmla="*/ 10096 h 18192"/>
                  <a:gd name="connsiteX108" fmla="*/ 14002 w 16010"/>
                  <a:gd name="connsiteY108" fmla="*/ 10096 h 18192"/>
                  <a:gd name="connsiteX109" fmla="*/ 12573 w 16010"/>
                  <a:gd name="connsiteY109" fmla="*/ 10096 h 18192"/>
                  <a:gd name="connsiteX110" fmla="*/ 12573 w 16010"/>
                  <a:gd name="connsiteY110" fmla="*/ 10096 h 18192"/>
                  <a:gd name="connsiteX111" fmla="*/ 14669 w 16010"/>
                  <a:gd name="connsiteY111" fmla="*/ 10096 h 18192"/>
                  <a:gd name="connsiteX112" fmla="*/ 14669 w 16010"/>
                  <a:gd name="connsiteY112" fmla="*/ 10096 h 18192"/>
                  <a:gd name="connsiteX113" fmla="*/ 14669 w 16010"/>
                  <a:gd name="connsiteY113" fmla="*/ 10096 h 18192"/>
                  <a:gd name="connsiteX114" fmla="*/ 14669 w 16010"/>
                  <a:gd name="connsiteY114" fmla="*/ 10096 h 18192"/>
                  <a:gd name="connsiteX115" fmla="*/ 14097 w 16010"/>
                  <a:gd name="connsiteY115" fmla="*/ 10096 h 18192"/>
                  <a:gd name="connsiteX116" fmla="*/ 14097 w 16010"/>
                  <a:gd name="connsiteY116" fmla="*/ 10096 h 18192"/>
                  <a:gd name="connsiteX117" fmla="*/ 14097 w 16010"/>
                  <a:gd name="connsiteY117" fmla="*/ 9430 h 18192"/>
                  <a:gd name="connsiteX118" fmla="*/ 14097 w 16010"/>
                  <a:gd name="connsiteY118" fmla="*/ 9430 h 18192"/>
                  <a:gd name="connsiteX119" fmla="*/ 14954 w 16010"/>
                  <a:gd name="connsiteY119" fmla="*/ 9430 h 18192"/>
                  <a:gd name="connsiteX120" fmla="*/ 14954 w 16010"/>
                  <a:gd name="connsiteY120" fmla="*/ 9430 h 18192"/>
                  <a:gd name="connsiteX121" fmla="*/ 15907 w 16010"/>
                  <a:gd name="connsiteY121" fmla="*/ 8858 h 18192"/>
                  <a:gd name="connsiteX122" fmla="*/ 14764 w 16010"/>
                  <a:gd name="connsiteY122" fmla="*/ 8858 h 18192"/>
                  <a:gd name="connsiteX123" fmla="*/ 14097 w 16010"/>
                  <a:gd name="connsiteY123" fmla="*/ 8858 h 18192"/>
                  <a:gd name="connsiteX124" fmla="*/ 13145 w 16010"/>
                  <a:gd name="connsiteY124" fmla="*/ 8858 h 18192"/>
                  <a:gd name="connsiteX125" fmla="*/ 13716 w 16010"/>
                  <a:gd name="connsiteY125" fmla="*/ 8382 h 18192"/>
                  <a:gd name="connsiteX126" fmla="*/ 13716 w 16010"/>
                  <a:gd name="connsiteY126" fmla="*/ 8382 h 18192"/>
                  <a:gd name="connsiteX127" fmla="*/ 13716 w 16010"/>
                  <a:gd name="connsiteY127" fmla="*/ 7715 h 18192"/>
                  <a:gd name="connsiteX128" fmla="*/ 13716 w 16010"/>
                  <a:gd name="connsiteY128" fmla="*/ 7715 h 18192"/>
                  <a:gd name="connsiteX129" fmla="*/ 11525 w 16010"/>
                  <a:gd name="connsiteY129" fmla="*/ 7715 h 18192"/>
                  <a:gd name="connsiteX130" fmla="*/ 12764 w 16010"/>
                  <a:gd name="connsiteY130" fmla="*/ 7715 h 18192"/>
                  <a:gd name="connsiteX131" fmla="*/ 10287 w 16010"/>
                  <a:gd name="connsiteY131" fmla="*/ 7715 h 18192"/>
                  <a:gd name="connsiteX132" fmla="*/ 10287 w 16010"/>
                  <a:gd name="connsiteY132" fmla="*/ 7715 h 18192"/>
                  <a:gd name="connsiteX133" fmla="*/ 10287 w 16010"/>
                  <a:gd name="connsiteY133" fmla="*/ 7715 h 18192"/>
                  <a:gd name="connsiteX134" fmla="*/ 11621 w 16010"/>
                  <a:gd name="connsiteY134" fmla="*/ 7715 h 18192"/>
                  <a:gd name="connsiteX135" fmla="*/ 9811 w 16010"/>
                  <a:gd name="connsiteY135" fmla="*/ 7715 h 18192"/>
                  <a:gd name="connsiteX136" fmla="*/ 12097 w 16010"/>
                  <a:gd name="connsiteY136" fmla="*/ 7715 h 18192"/>
                  <a:gd name="connsiteX137" fmla="*/ 10001 w 16010"/>
                  <a:gd name="connsiteY137" fmla="*/ 7715 h 18192"/>
                  <a:gd name="connsiteX138" fmla="*/ 11525 w 16010"/>
                  <a:gd name="connsiteY138" fmla="*/ 7715 h 18192"/>
                  <a:gd name="connsiteX139" fmla="*/ 11525 w 16010"/>
                  <a:gd name="connsiteY139" fmla="*/ 7715 h 18192"/>
                  <a:gd name="connsiteX140" fmla="*/ 13240 w 16010"/>
                  <a:gd name="connsiteY140" fmla="*/ 6667 h 18192"/>
                  <a:gd name="connsiteX141" fmla="*/ 12383 w 16010"/>
                  <a:gd name="connsiteY141" fmla="*/ 6667 h 18192"/>
                  <a:gd name="connsiteX142" fmla="*/ 13811 w 16010"/>
                  <a:gd name="connsiteY142" fmla="*/ 6667 h 18192"/>
                  <a:gd name="connsiteX143" fmla="*/ 13145 w 16010"/>
                  <a:gd name="connsiteY143" fmla="*/ 6667 h 18192"/>
                  <a:gd name="connsiteX144" fmla="*/ 14383 w 16010"/>
                  <a:gd name="connsiteY144" fmla="*/ 6667 h 18192"/>
                  <a:gd name="connsiteX145" fmla="*/ 14383 w 16010"/>
                  <a:gd name="connsiteY145" fmla="*/ 6667 h 18192"/>
                  <a:gd name="connsiteX146" fmla="*/ 15145 w 16010"/>
                  <a:gd name="connsiteY146" fmla="*/ 6667 h 18192"/>
                  <a:gd name="connsiteX147" fmla="*/ 11525 w 16010"/>
                  <a:gd name="connsiteY147" fmla="*/ 6667 h 18192"/>
                  <a:gd name="connsiteX148" fmla="*/ 11525 w 16010"/>
                  <a:gd name="connsiteY148" fmla="*/ 6667 h 18192"/>
                  <a:gd name="connsiteX149" fmla="*/ 11525 w 16010"/>
                  <a:gd name="connsiteY149" fmla="*/ 6667 h 18192"/>
                  <a:gd name="connsiteX150" fmla="*/ 11049 w 16010"/>
                  <a:gd name="connsiteY150" fmla="*/ 6667 h 18192"/>
                  <a:gd name="connsiteX151" fmla="*/ 11049 w 16010"/>
                  <a:gd name="connsiteY151" fmla="*/ 6667 h 18192"/>
                  <a:gd name="connsiteX152" fmla="*/ 11049 w 16010"/>
                  <a:gd name="connsiteY152" fmla="*/ 6667 h 18192"/>
                  <a:gd name="connsiteX153" fmla="*/ 11049 w 16010"/>
                  <a:gd name="connsiteY153" fmla="*/ 6667 h 18192"/>
                  <a:gd name="connsiteX154" fmla="*/ 10478 w 16010"/>
                  <a:gd name="connsiteY154" fmla="*/ 6667 h 18192"/>
                  <a:gd name="connsiteX155" fmla="*/ 10478 w 16010"/>
                  <a:gd name="connsiteY155" fmla="*/ 6667 h 18192"/>
                  <a:gd name="connsiteX156" fmla="*/ 11335 w 16010"/>
                  <a:gd name="connsiteY156" fmla="*/ 6667 h 18192"/>
                  <a:gd name="connsiteX157" fmla="*/ 10287 w 16010"/>
                  <a:gd name="connsiteY157" fmla="*/ 6667 h 18192"/>
                  <a:gd name="connsiteX158" fmla="*/ 10287 w 16010"/>
                  <a:gd name="connsiteY158" fmla="*/ 6667 h 18192"/>
                  <a:gd name="connsiteX159" fmla="*/ 9716 w 16010"/>
                  <a:gd name="connsiteY159" fmla="*/ 6667 h 18192"/>
                  <a:gd name="connsiteX160" fmla="*/ 12954 w 16010"/>
                  <a:gd name="connsiteY160" fmla="*/ 6667 h 18192"/>
                  <a:gd name="connsiteX161" fmla="*/ 13430 w 16010"/>
                  <a:gd name="connsiteY161" fmla="*/ 6667 h 18192"/>
                  <a:gd name="connsiteX162" fmla="*/ 11716 w 16010"/>
                  <a:gd name="connsiteY162" fmla="*/ 6667 h 18192"/>
                  <a:gd name="connsiteX163" fmla="*/ 13716 w 16010"/>
                  <a:gd name="connsiteY163" fmla="*/ 6667 h 18192"/>
                  <a:gd name="connsiteX164" fmla="*/ 12764 w 16010"/>
                  <a:gd name="connsiteY164" fmla="*/ 6667 h 18192"/>
                  <a:gd name="connsiteX165" fmla="*/ 11525 w 16010"/>
                  <a:gd name="connsiteY165" fmla="*/ 6667 h 18192"/>
                  <a:gd name="connsiteX166" fmla="*/ 11525 w 16010"/>
                  <a:gd name="connsiteY166" fmla="*/ 6667 h 18192"/>
                  <a:gd name="connsiteX167" fmla="*/ 12002 w 16010"/>
                  <a:gd name="connsiteY167" fmla="*/ 6667 h 18192"/>
                  <a:gd name="connsiteX168" fmla="*/ 10287 w 16010"/>
                  <a:gd name="connsiteY168" fmla="*/ 6667 h 18192"/>
                  <a:gd name="connsiteX169" fmla="*/ 11811 w 16010"/>
                  <a:gd name="connsiteY169" fmla="*/ 6096 h 18192"/>
                  <a:gd name="connsiteX170" fmla="*/ 11811 w 16010"/>
                  <a:gd name="connsiteY170" fmla="*/ 6096 h 18192"/>
                  <a:gd name="connsiteX171" fmla="*/ 11811 w 16010"/>
                  <a:gd name="connsiteY171" fmla="*/ 6096 h 18192"/>
                  <a:gd name="connsiteX172" fmla="*/ 10478 w 16010"/>
                  <a:gd name="connsiteY172" fmla="*/ 6096 h 18192"/>
                  <a:gd name="connsiteX173" fmla="*/ 11525 w 16010"/>
                  <a:gd name="connsiteY173" fmla="*/ 6096 h 18192"/>
                  <a:gd name="connsiteX174" fmla="*/ 10478 w 16010"/>
                  <a:gd name="connsiteY174" fmla="*/ 6096 h 18192"/>
                  <a:gd name="connsiteX175" fmla="*/ 11525 w 16010"/>
                  <a:gd name="connsiteY175" fmla="*/ 6096 h 18192"/>
                  <a:gd name="connsiteX176" fmla="*/ 11525 w 16010"/>
                  <a:gd name="connsiteY176" fmla="*/ 5524 h 18192"/>
                  <a:gd name="connsiteX177" fmla="*/ 12002 w 16010"/>
                  <a:gd name="connsiteY177" fmla="*/ 5524 h 18192"/>
                  <a:gd name="connsiteX178" fmla="*/ 11049 w 16010"/>
                  <a:gd name="connsiteY178" fmla="*/ 4763 h 18192"/>
                  <a:gd name="connsiteX179" fmla="*/ 10192 w 16010"/>
                  <a:gd name="connsiteY179" fmla="*/ 4763 h 18192"/>
                  <a:gd name="connsiteX180" fmla="*/ 7811 w 16010"/>
                  <a:gd name="connsiteY180" fmla="*/ 4763 h 18192"/>
                  <a:gd name="connsiteX181" fmla="*/ 9239 w 16010"/>
                  <a:gd name="connsiteY181" fmla="*/ 4763 h 18192"/>
                  <a:gd name="connsiteX182" fmla="*/ 9239 w 16010"/>
                  <a:gd name="connsiteY182" fmla="*/ 4763 h 18192"/>
                  <a:gd name="connsiteX183" fmla="*/ 11240 w 16010"/>
                  <a:gd name="connsiteY183" fmla="*/ 4763 h 18192"/>
                  <a:gd name="connsiteX184" fmla="*/ 12383 w 16010"/>
                  <a:gd name="connsiteY184" fmla="*/ 3429 h 18192"/>
                  <a:gd name="connsiteX185" fmla="*/ 11525 w 16010"/>
                  <a:gd name="connsiteY185" fmla="*/ 3429 h 18192"/>
                  <a:gd name="connsiteX186" fmla="*/ 13430 w 16010"/>
                  <a:gd name="connsiteY186" fmla="*/ 3429 h 18192"/>
                  <a:gd name="connsiteX187" fmla="*/ 13430 w 16010"/>
                  <a:gd name="connsiteY187" fmla="*/ 3429 h 18192"/>
                  <a:gd name="connsiteX188" fmla="*/ 12192 w 16010"/>
                  <a:gd name="connsiteY188" fmla="*/ 3429 h 18192"/>
                  <a:gd name="connsiteX189" fmla="*/ 13240 w 16010"/>
                  <a:gd name="connsiteY189" fmla="*/ 3429 h 18192"/>
                  <a:gd name="connsiteX190" fmla="*/ 13240 w 16010"/>
                  <a:gd name="connsiteY190" fmla="*/ 3429 h 18192"/>
                  <a:gd name="connsiteX191" fmla="*/ 11525 w 16010"/>
                  <a:gd name="connsiteY191" fmla="*/ 3429 h 18192"/>
                  <a:gd name="connsiteX192" fmla="*/ 10192 w 16010"/>
                  <a:gd name="connsiteY192" fmla="*/ 3429 h 18192"/>
                  <a:gd name="connsiteX193" fmla="*/ 11621 w 16010"/>
                  <a:gd name="connsiteY193" fmla="*/ 2667 h 18192"/>
                  <a:gd name="connsiteX194" fmla="*/ 10858 w 16010"/>
                  <a:gd name="connsiteY194" fmla="*/ 2667 h 18192"/>
                  <a:gd name="connsiteX195" fmla="*/ 9430 w 16010"/>
                  <a:gd name="connsiteY195" fmla="*/ 2667 h 18192"/>
                  <a:gd name="connsiteX196" fmla="*/ 12668 w 16010"/>
                  <a:gd name="connsiteY196" fmla="*/ 2667 h 18192"/>
                  <a:gd name="connsiteX197" fmla="*/ 10478 w 16010"/>
                  <a:gd name="connsiteY197" fmla="*/ 2667 h 18192"/>
                  <a:gd name="connsiteX198" fmla="*/ 12192 w 16010"/>
                  <a:gd name="connsiteY198" fmla="*/ 2667 h 18192"/>
                  <a:gd name="connsiteX199" fmla="*/ 12192 w 16010"/>
                  <a:gd name="connsiteY199" fmla="*/ 1809 h 18192"/>
                  <a:gd name="connsiteX200" fmla="*/ 10763 w 16010"/>
                  <a:gd name="connsiteY200" fmla="*/ 1809 h 18192"/>
                  <a:gd name="connsiteX201" fmla="*/ 12573 w 16010"/>
                  <a:gd name="connsiteY201" fmla="*/ 1809 h 18192"/>
                  <a:gd name="connsiteX202" fmla="*/ 11716 w 16010"/>
                  <a:gd name="connsiteY202" fmla="*/ 1809 h 18192"/>
                  <a:gd name="connsiteX203" fmla="*/ 11525 w 16010"/>
                  <a:gd name="connsiteY203" fmla="*/ 1809 h 18192"/>
                  <a:gd name="connsiteX204" fmla="*/ 13430 w 16010"/>
                  <a:gd name="connsiteY204" fmla="*/ 0 h 18192"/>
                  <a:gd name="connsiteX205" fmla="*/ 12573 w 16010"/>
                  <a:gd name="connsiteY205" fmla="*/ 0 h 18192"/>
                  <a:gd name="connsiteX206" fmla="*/ 11144 w 16010"/>
                  <a:gd name="connsiteY206" fmla="*/ 0 h 18192"/>
                  <a:gd name="connsiteX207" fmla="*/ 12573 w 16010"/>
                  <a:gd name="connsiteY207" fmla="*/ 0 h 18192"/>
                  <a:gd name="connsiteX208" fmla="*/ 11144 w 16010"/>
                  <a:gd name="connsiteY208" fmla="*/ 0 h 18192"/>
                  <a:gd name="connsiteX209" fmla="*/ 11144 w 16010"/>
                  <a:gd name="connsiteY209" fmla="*/ 0 h 18192"/>
                  <a:gd name="connsiteX210" fmla="*/ 5525 w 16010"/>
                  <a:gd name="connsiteY210" fmla="*/ 0 h 18192"/>
                  <a:gd name="connsiteX211" fmla="*/ 5525 w 16010"/>
                  <a:gd name="connsiteY211" fmla="*/ 476 h 18192"/>
                  <a:gd name="connsiteX212" fmla="*/ 4382 w 16010"/>
                  <a:gd name="connsiteY212" fmla="*/ 476 h 18192"/>
                  <a:gd name="connsiteX213" fmla="*/ 5048 w 16010"/>
                  <a:gd name="connsiteY213" fmla="*/ 476 h 18192"/>
                  <a:gd name="connsiteX214" fmla="*/ 5048 w 16010"/>
                  <a:gd name="connsiteY214" fmla="*/ 476 h 18192"/>
                  <a:gd name="connsiteX215" fmla="*/ 3810 w 16010"/>
                  <a:gd name="connsiteY215" fmla="*/ 1333 h 18192"/>
                  <a:gd name="connsiteX216" fmla="*/ 4858 w 16010"/>
                  <a:gd name="connsiteY216" fmla="*/ 1333 h 18192"/>
                  <a:gd name="connsiteX217" fmla="*/ 4096 w 16010"/>
                  <a:gd name="connsiteY217" fmla="*/ 1333 h 18192"/>
                  <a:gd name="connsiteX218" fmla="*/ 5906 w 16010"/>
                  <a:gd name="connsiteY218" fmla="*/ 1333 h 18192"/>
                  <a:gd name="connsiteX219" fmla="*/ 3524 w 16010"/>
                  <a:gd name="connsiteY219" fmla="*/ 1905 h 18192"/>
                  <a:gd name="connsiteX220" fmla="*/ 4667 w 16010"/>
                  <a:gd name="connsiteY220" fmla="*/ 1905 h 18192"/>
                  <a:gd name="connsiteX221" fmla="*/ 3239 w 16010"/>
                  <a:gd name="connsiteY221" fmla="*/ 1905 h 18192"/>
                  <a:gd name="connsiteX222" fmla="*/ 3239 w 16010"/>
                  <a:gd name="connsiteY222" fmla="*/ 1905 h 18192"/>
                  <a:gd name="connsiteX223" fmla="*/ 3239 w 16010"/>
                  <a:gd name="connsiteY223" fmla="*/ 1905 h 18192"/>
                  <a:gd name="connsiteX224" fmla="*/ 4286 w 16010"/>
                  <a:gd name="connsiteY224" fmla="*/ 2953 h 18192"/>
                  <a:gd name="connsiteX225" fmla="*/ 4763 w 16010"/>
                  <a:gd name="connsiteY225" fmla="*/ 2953 h 18192"/>
                  <a:gd name="connsiteX226" fmla="*/ 4763 w 16010"/>
                  <a:gd name="connsiteY226" fmla="*/ 2953 h 18192"/>
                  <a:gd name="connsiteX227" fmla="*/ 4763 w 16010"/>
                  <a:gd name="connsiteY227" fmla="*/ 2953 h 18192"/>
                  <a:gd name="connsiteX228" fmla="*/ 5334 w 16010"/>
                  <a:gd name="connsiteY228" fmla="*/ 2953 h 18192"/>
                  <a:gd name="connsiteX229" fmla="*/ 3715 w 16010"/>
                  <a:gd name="connsiteY229" fmla="*/ 2953 h 18192"/>
                  <a:gd name="connsiteX230" fmla="*/ 6191 w 16010"/>
                  <a:gd name="connsiteY230" fmla="*/ 2953 h 18192"/>
                  <a:gd name="connsiteX231" fmla="*/ 5429 w 16010"/>
                  <a:gd name="connsiteY231" fmla="*/ 2953 h 18192"/>
                  <a:gd name="connsiteX232" fmla="*/ 6668 w 16010"/>
                  <a:gd name="connsiteY232" fmla="*/ 2953 h 18192"/>
                  <a:gd name="connsiteX233" fmla="*/ 4572 w 16010"/>
                  <a:gd name="connsiteY233" fmla="*/ 2953 h 18192"/>
                  <a:gd name="connsiteX234" fmla="*/ 3810 w 16010"/>
                  <a:gd name="connsiteY234" fmla="*/ 3429 h 18192"/>
                  <a:gd name="connsiteX235" fmla="*/ 5525 w 16010"/>
                  <a:gd name="connsiteY235" fmla="*/ 3429 h 18192"/>
                  <a:gd name="connsiteX236" fmla="*/ 6953 w 16010"/>
                  <a:gd name="connsiteY236" fmla="*/ 3429 h 18192"/>
                  <a:gd name="connsiteX237" fmla="*/ 4191 w 16010"/>
                  <a:gd name="connsiteY237" fmla="*/ 3429 h 18192"/>
                  <a:gd name="connsiteX238" fmla="*/ 4191 w 16010"/>
                  <a:gd name="connsiteY238" fmla="*/ 3429 h 18192"/>
                  <a:gd name="connsiteX239" fmla="*/ 4191 w 16010"/>
                  <a:gd name="connsiteY239" fmla="*/ 3429 h 18192"/>
                  <a:gd name="connsiteX240" fmla="*/ 5715 w 16010"/>
                  <a:gd name="connsiteY240" fmla="*/ 3429 h 18192"/>
                  <a:gd name="connsiteX241" fmla="*/ 5715 w 16010"/>
                  <a:gd name="connsiteY241" fmla="*/ 3429 h 18192"/>
                  <a:gd name="connsiteX242" fmla="*/ 7239 w 16010"/>
                  <a:gd name="connsiteY242" fmla="*/ 3429 h 18192"/>
                  <a:gd name="connsiteX243" fmla="*/ 6191 w 16010"/>
                  <a:gd name="connsiteY243" fmla="*/ 3429 h 18192"/>
                  <a:gd name="connsiteX244" fmla="*/ 6191 w 16010"/>
                  <a:gd name="connsiteY244" fmla="*/ 3429 h 18192"/>
                  <a:gd name="connsiteX245" fmla="*/ 4477 w 16010"/>
                  <a:gd name="connsiteY245" fmla="*/ 3429 h 18192"/>
                  <a:gd name="connsiteX246" fmla="*/ 3905 w 16010"/>
                  <a:gd name="connsiteY246" fmla="*/ 3429 h 18192"/>
                  <a:gd name="connsiteX247" fmla="*/ 5429 w 16010"/>
                  <a:gd name="connsiteY247" fmla="*/ 3429 h 18192"/>
                  <a:gd name="connsiteX248" fmla="*/ 3715 w 16010"/>
                  <a:gd name="connsiteY248" fmla="*/ 3429 h 18192"/>
                  <a:gd name="connsiteX249" fmla="*/ 3715 w 16010"/>
                  <a:gd name="connsiteY249" fmla="*/ 3429 h 18192"/>
                  <a:gd name="connsiteX250" fmla="*/ 5620 w 16010"/>
                  <a:gd name="connsiteY250" fmla="*/ 3429 h 18192"/>
                  <a:gd name="connsiteX251" fmla="*/ 3524 w 16010"/>
                  <a:gd name="connsiteY251" fmla="*/ 3905 h 18192"/>
                  <a:gd name="connsiteX252" fmla="*/ 4572 w 16010"/>
                  <a:gd name="connsiteY252" fmla="*/ 3905 h 18192"/>
                  <a:gd name="connsiteX253" fmla="*/ 3429 w 16010"/>
                  <a:gd name="connsiteY253" fmla="*/ 3905 h 18192"/>
                  <a:gd name="connsiteX254" fmla="*/ 5144 w 16010"/>
                  <a:gd name="connsiteY254" fmla="*/ 3905 h 18192"/>
                  <a:gd name="connsiteX255" fmla="*/ 6001 w 16010"/>
                  <a:gd name="connsiteY255" fmla="*/ 3905 h 18192"/>
                  <a:gd name="connsiteX256" fmla="*/ 4953 w 16010"/>
                  <a:gd name="connsiteY256" fmla="*/ 3905 h 18192"/>
                  <a:gd name="connsiteX257" fmla="*/ 6287 w 16010"/>
                  <a:gd name="connsiteY257" fmla="*/ 3905 h 18192"/>
                  <a:gd name="connsiteX258" fmla="*/ 4858 w 16010"/>
                  <a:gd name="connsiteY258" fmla="*/ 3905 h 18192"/>
                  <a:gd name="connsiteX259" fmla="*/ 4858 w 16010"/>
                  <a:gd name="connsiteY259" fmla="*/ 3905 h 18192"/>
                  <a:gd name="connsiteX260" fmla="*/ 3715 w 16010"/>
                  <a:gd name="connsiteY260" fmla="*/ 3905 h 18192"/>
                  <a:gd name="connsiteX261" fmla="*/ 3715 w 16010"/>
                  <a:gd name="connsiteY261" fmla="*/ 3905 h 18192"/>
                  <a:gd name="connsiteX262" fmla="*/ 5620 w 16010"/>
                  <a:gd name="connsiteY262" fmla="*/ 3905 h 18192"/>
                  <a:gd name="connsiteX263" fmla="*/ 4763 w 16010"/>
                  <a:gd name="connsiteY263" fmla="*/ 3905 h 18192"/>
                  <a:gd name="connsiteX264" fmla="*/ 4286 w 16010"/>
                  <a:gd name="connsiteY264" fmla="*/ 3905 h 18192"/>
                  <a:gd name="connsiteX265" fmla="*/ 3334 w 16010"/>
                  <a:gd name="connsiteY265" fmla="*/ 3905 h 18192"/>
                  <a:gd name="connsiteX266" fmla="*/ 3334 w 16010"/>
                  <a:gd name="connsiteY266" fmla="*/ 3905 h 18192"/>
                  <a:gd name="connsiteX267" fmla="*/ 3334 w 16010"/>
                  <a:gd name="connsiteY267" fmla="*/ 3905 h 18192"/>
                  <a:gd name="connsiteX268" fmla="*/ 4763 w 16010"/>
                  <a:gd name="connsiteY268" fmla="*/ 3905 h 18192"/>
                  <a:gd name="connsiteX269" fmla="*/ 3715 w 16010"/>
                  <a:gd name="connsiteY269" fmla="*/ 3905 h 18192"/>
                  <a:gd name="connsiteX270" fmla="*/ 4382 w 16010"/>
                  <a:gd name="connsiteY270" fmla="*/ 3905 h 18192"/>
                  <a:gd name="connsiteX271" fmla="*/ 2000 w 16010"/>
                  <a:gd name="connsiteY271" fmla="*/ 3905 h 18192"/>
                  <a:gd name="connsiteX272" fmla="*/ 2953 w 16010"/>
                  <a:gd name="connsiteY272" fmla="*/ 3905 h 18192"/>
                  <a:gd name="connsiteX273" fmla="*/ 1619 w 16010"/>
                  <a:gd name="connsiteY273" fmla="*/ 3905 h 18192"/>
                  <a:gd name="connsiteX274" fmla="*/ 2667 w 16010"/>
                  <a:gd name="connsiteY274" fmla="*/ 3905 h 18192"/>
                  <a:gd name="connsiteX275" fmla="*/ 2667 w 16010"/>
                  <a:gd name="connsiteY275" fmla="*/ 3905 h 18192"/>
                  <a:gd name="connsiteX276" fmla="*/ 2667 w 16010"/>
                  <a:gd name="connsiteY276" fmla="*/ 3905 h 18192"/>
                  <a:gd name="connsiteX277" fmla="*/ 1143 w 16010"/>
                  <a:gd name="connsiteY277" fmla="*/ 3905 h 18192"/>
                  <a:gd name="connsiteX278" fmla="*/ 3620 w 16010"/>
                  <a:gd name="connsiteY278" fmla="*/ 3905 h 18192"/>
                  <a:gd name="connsiteX279" fmla="*/ 1905 w 16010"/>
                  <a:gd name="connsiteY279" fmla="*/ 3905 h 18192"/>
                  <a:gd name="connsiteX280" fmla="*/ 2953 w 16010"/>
                  <a:gd name="connsiteY280" fmla="*/ 3905 h 18192"/>
                  <a:gd name="connsiteX281" fmla="*/ 2858 w 16010"/>
                  <a:gd name="connsiteY281" fmla="*/ 6572 h 18192"/>
                  <a:gd name="connsiteX282" fmla="*/ 3524 w 16010"/>
                  <a:gd name="connsiteY282" fmla="*/ 8287 h 18192"/>
                  <a:gd name="connsiteX283" fmla="*/ 3524 w 16010"/>
                  <a:gd name="connsiteY283" fmla="*/ 8287 h 18192"/>
                  <a:gd name="connsiteX284" fmla="*/ 3524 w 16010"/>
                  <a:gd name="connsiteY284" fmla="*/ 8191 h 18192"/>
                  <a:gd name="connsiteX285" fmla="*/ 6001 w 16010"/>
                  <a:gd name="connsiteY285" fmla="*/ 10858 h 18192"/>
                  <a:gd name="connsiteX286" fmla="*/ 6001 w 16010"/>
                  <a:gd name="connsiteY286" fmla="*/ 10858 h 18192"/>
                  <a:gd name="connsiteX287" fmla="*/ 6001 w 16010"/>
                  <a:gd name="connsiteY287" fmla="*/ 10858 h 18192"/>
                  <a:gd name="connsiteX288" fmla="*/ 13145 w 16010"/>
                  <a:gd name="connsiteY288" fmla="*/ 18002 h 18192"/>
                  <a:gd name="connsiteX289" fmla="*/ 13145 w 16010"/>
                  <a:gd name="connsiteY289" fmla="*/ 18002 h 18192"/>
                  <a:gd name="connsiteX290" fmla="*/ 13145 w 16010"/>
                  <a:gd name="connsiteY290" fmla="*/ 18002 h 18192"/>
                  <a:gd name="connsiteX291" fmla="*/ 12764 w 16010"/>
                  <a:gd name="connsiteY291" fmla="*/ 18192 h 18192"/>
                  <a:gd name="connsiteX292" fmla="*/ 13145 w 16010"/>
                  <a:gd name="connsiteY292" fmla="*/ 1714 h 18192"/>
                  <a:gd name="connsiteX293" fmla="*/ 13145 w 16010"/>
                  <a:gd name="connsiteY293" fmla="*/ 1714 h 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</a:cxnLst>
                <a:rect l="l" t="t" r="r" b="b"/>
                <a:pathLst>
                  <a:path w="16010" h="18192">
                    <a:moveTo>
                      <a:pt x="2858" y="6572"/>
                    </a:moveTo>
                    <a:lnTo>
                      <a:pt x="2096" y="6572"/>
                    </a:lnTo>
                    <a:cubicBezTo>
                      <a:pt x="667" y="6572"/>
                      <a:pt x="1143" y="6572"/>
                      <a:pt x="0" y="6572"/>
                    </a:cubicBezTo>
                    <a:cubicBezTo>
                      <a:pt x="2858" y="6572"/>
                      <a:pt x="0" y="7048"/>
                      <a:pt x="3143" y="7048"/>
                    </a:cubicBezTo>
                    <a:lnTo>
                      <a:pt x="2477" y="7048"/>
                    </a:lnTo>
                    <a:cubicBezTo>
                      <a:pt x="1048" y="7048"/>
                      <a:pt x="4572" y="7048"/>
                      <a:pt x="4096" y="7048"/>
                    </a:cubicBezTo>
                    <a:lnTo>
                      <a:pt x="3143" y="7048"/>
                    </a:lnTo>
                    <a:lnTo>
                      <a:pt x="3905" y="7048"/>
                    </a:lnTo>
                    <a:lnTo>
                      <a:pt x="3334" y="7048"/>
                    </a:lnTo>
                    <a:lnTo>
                      <a:pt x="3334" y="7048"/>
                    </a:lnTo>
                    <a:lnTo>
                      <a:pt x="4667" y="7048"/>
                    </a:lnTo>
                    <a:cubicBezTo>
                      <a:pt x="4001" y="7048"/>
                      <a:pt x="3239" y="7048"/>
                      <a:pt x="3334" y="7048"/>
                    </a:cubicBezTo>
                    <a:cubicBezTo>
                      <a:pt x="476" y="7048"/>
                      <a:pt x="4096" y="7048"/>
                      <a:pt x="2381" y="7048"/>
                    </a:cubicBezTo>
                    <a:lnTo>
                      <a:pt x="2381" y="7048"/>
                    </a:lnTo>
                    <a:cubicBezTo>
                      <a:pt x="1686" y="7010"/>
                      <a:pt x="981" y="7010"/>
                      <a:pt x="286" y="7048"/>
                    </a:cubicBezTo>
                    <a:cubicBezTo>
                      <a:pt x="857" y="7048"/>
                      <a:pt x="2858" y="7048"/>
                      <a:pt x="3620" y="7048"/>
                    </a:cubicBezTo>
                    <a:cubicBezTo>
                      <a:pt x="4382" y="7048"/>
                      <a:pt x="3620" y="7048"/>
                      <a:pt x="3620" y="7048"/>
                    </a:cubicBezTo>
                    <a:cubicBezTo>
                      <a:pt x="2572" y="7048"/>
                      <a:pt x="2858" y="7048"/>
                      <a:pt x="2858" y="7048"/>
                    </a:cubicBezTo>
                    <a:lnTo>
                      <a:pt x="2000" y="7048"/>
                    </a:lnTo>
                    <a:lnTo>
                      <a:pt x="3715" y="7048"/>
                    </a:lnTo>
                    <a:lnTo>
                      <a:pt x="1619" y="7048"/>
                    </a:lnTo>
                    <a:cubicBezTo>
                      <a:pt x="1619" y="7048"/>
                      <a:pt x="3334" y="7048"/>
                      <a:pt x="3524" y="7048"/>
                    </a:cubicBezTo>
                    <a:cubicBezTo>
                      <a:pt x="3715" y="7048"/>
                      <a:pt x="3524" y="7048"/>
                      <a:pt x="4382" y="7525"/>
                    </a:cubicBezTo>
                    <a:lnTo>
                      <a:pt x="5525" y="7525"/>
                    </a:lnTo>
                    <a:cubicBezTo>
                      <a:pt x="6953" y="7525"/>
                      <a:pt x="3239" y="7525"/>
                      <a:pt x="4953" y="7525"/>
                    </a:cubicBezTo>
                    <a:lnTo>
                      <a:pt x="3620" y="7525"/>
                    </a:lnTo>
                    <a:lnTo>
                      <a:pt x="5906" y="7525"/>
                    </a:lnTo>
                    <a:lnTo>
                      <a:pt x="5048" y="7525"/>
                    </a:lnTo>
                    <a:cubicBezTo>
                      <a:pt x="6125" y="7429"/>
                      <a:pt x="7210" y="7429"/>
                      <a:pt x="8287" y="7525"/>
                    </a:cubicBezTo>
                    <a:lnTo>
                      <a:pt x="9430" y="7525"/>
                    </a:lnTo>
                    <a:lnTo>
                      <a:pt x="10097" y="7525"/>
                    </a:lnTo>
                    <a:lnTo>
                      <a:pt x="4858" y="7525"/>
                    </a:lnTo>
                    <a:lnTo>
                      <a:pt x="3905" y="7525"/>
                    </a:lnTo>
                    <a:cubicBezTo>
                      <a:pt x="5382" y="7601"/>
                      <a:pt x="6839" y="7791"/>
                      <a:pt x="8287" y="8096"/>
                    </a:cubicBezTo>
                    <a:cubicBezTo>
                      <a:pt x="7239" y="8096"/>
                      <a:pt x="6477" y="8096"/>
                      <a:pt x="5144" y="8096"/>
                    </a:cubicBezTo>
                    <a:cubicBezTo>
                      <a:pt x="6572" y="8096"/>
                      <a:pt x="4572" y="8096"/>
                      <a:pt x="5144" y="8096"/>
                    </a:cubicBezTo>
                    <a:lnTo>
                      <a:pt x="4191" y="8096"/>
                    </a:lnTo>
                    <a:lnTo>
                      <a:pt x="5429" y="8096"/>
                    </a:lnTo>
                    <a:lnTo>
                      <a:pt x="4191" y="8096"/>
                    </a:lnTo>
                    <a:cubicBezTo>
                      <a:pt x="4877" y="7906"/>
                      <a:pt x="5601" y="7906"/>
                      <a:pt x="6287" y="8096"/>
                    </a:cubicBezTo>
                    <a:cubicBezTo>
                      <a:pt x="5525" y="8096"/>
                      <a:pt x="4763" y="8096"/>
                      <a:pt x="4953" y="8096"/>
                    </a:cubicBezTo>
                    <a:cubicBezTo>
                      <a:pt x="3334" y="8096"/>
                      <a:pt x="7430" y="8096"/>
                      <a:pt x="6096" y="8096"/>
                    </a:cubicBezTo>
                    <a:lnTo>
                      <a:pt x="6096" y="8096"/>
                    </a:lnTo>
                    <a:cubicBezTo>
                      <a:pt x="6763" y="8096"/>
                      <a:pt x="6096" y="8096"/>
                      <a:pt x="5620" y="8096"/>
                    </a:cubicBezTo>
                    <a:lnTo>
                      <a:pt x="5620" y="8096"/>
                    </a:lnTo>
                    <a:cubicBezTo>
                      <a:pt x="5620" y="8096"/>
                      <a:pt x="5620" y="8763"/>
                      <a:pt x="7430" y="8763"/>
                    </a:cubicBezTo>
                    <a:lnTo>
                      <a:pt x="4858" y="8763"/>
                    </a:lnTo>
                    <a:lnTo>
                      <a:pt x="10954" y="8763"/>
                    </a:lnTo>
                    <a:cubicBezTo>
                      <a:pt x="9430" y="8763"/>
                      <a:pt x="5715" y="8763"/>
                      <a:pt x="4858" y="8763"/>
                    </a:cubicBezTo>
                    <a:cubicBezTo>
                      <a:pt x="4001" y="8763"/>
                      <a:pt x="4286" y="8763"/>
                      <a:pt x="4858" y="8763"/>
                    </a:cubicBezTo>
                    <a:lnTo>
                      <a:pt x="7239" y="8763"/>
                    </a:lnTo>
                    <a:lnTo>
                      <a:pt x="4858" y="8763"/>
                    </a:lnTo>
                    <a:cubicBezTo>
                      <a:pt x="5744" y="8658"/>
                      <a:pt x="6639" y="8658"/>
                      <a:pt x="7525" y="8763"/>
                    </a:cubicBezTo>
                    <a:lnTo>
                      <a:pt x="4858" y="8763"/>
                    </a:lnTo>
                    <a:lnTo>
                      <a:pt x="7334" y="8763"/>
                    </a:lnTo>
                    <a:lnTo>
                      <a:pt x="4572" y="8763"/>
                    </a:lnTo>
                    <a:cubicBezTo>
                      <a:pt x="4572" y="8763"/>
                      <a:pt x="4572" y="8763"/>
                      <a:pt x="4572" y="8763"/>
                    </a:cubicBezTo>
                    <a:lnTo>
                      <a:pt x="5144" y="8763"/>
                    </a:lnTo>
                    <a:cubicBezTo>
                      <a:pt x="5144" y="8763"/>
                      <a:pt x="8477" y="8763"/>
                      <a:pt x="8382" y="9239"/>
                    </a:cubicBezTo>
                    <a:lnTo>
                      <a:pt x="5048" y="9239"/>
                    </a:lnTo>
                    <a:cubicBezTo>
                      <a:pt x="6287" y="9239"/>
                      <a:pt x="10954" y="9239"/>
                      <a:pt x="11906" y="9239"/>
                    </a:cubicBezTo>
                    <a:lnTo>
                      <a:pt x="11906" y="9239"/>
                    </a:lnTo>
                    <a:lnTo>
                      <a:pt x="4667" y="8763"/>
                    </a:lnTo>
                    <a:cubicBezTo>
                      <a:pt x="4096" y="8763"/>
                      <a:pt x="3810" y="8763"/>
                      <a:pt x="3905" y="8763"/>
                    </a:cubicBezTo>
                    <a:lnTo>
                      <a:pt x="2000" y="8763"/>
                    </a:lnTo>
                    <a:lnTo>
                      <a:pt x="2000" y="8763"/>
                    </a:lnTo>
                    <a:cubicBezTo>
                      <a:pt x="2858" y="8706"/>
                      <a:pt x="3715" y="8706"/>
                      <a:pt x="4572" y="8763"/>
                    </a:cubicBezTo>
                    <a:lnTo>
                      <a:pt x="3143" y="8763"/>
                    </a:lnTo>
                    <a:cubicBezTo>
                      <a:pt x="4410" y="8572"/>
                      <a:pt x="5686" y="8572"/>
                      <a:pt x="6953" y="8763"/>
                    </a:cubicBezTo>
                    <a:cubicBezTo>
                      <a:pt x="6382" y="8763"/>
                      <a:pt x="4382" y="8763"/>
                      <a:pt x="3905" y="8763"/>
                    </a:cubicBezTo>
                    <a:cubicBezTo>
                      <a:pt x="3429" y="8763"/>
                      <a:pt x="4858" y="8763"/>
                      <a:pt x="4477" y="8763"/>
                    </a:cubicBezTo>
                    <a:lnTo>
                      <a:pt x="3715" y="8763"/>
                    </a:lnTo>
                    <a:cubicBezTo>
                      <a:pt x="3143" y="8763"/>
                      <a:pt x="5620" y="8763"/>
                      <a:pt x="4286" y="8763"/>
                    </a:cubicBezTo>
                    <a:lnTo>
                      <a:pt x="11525" y="8763"/>
                    </a:lnTo>
                    <a:lnTo>
                      <a:pt x="9144" y="8763"/>
                    </a:lnTo>
                    <a:cubicBezTo>
                      <a:pt x="7906" y="8763"/>
                      <a:pt x="6096" y="8763"/>
                      <a:pt x="5048" y="8763"/>
                    </a:cubicBezTo>
                    <a:lnTo>
                      <a:pt x="6001" y="8763"/>
                    </a:lnTo>
                    <a:cubicBezTo>
                      <a:pt x="6001" y="8763"/>
                      <a:pt x="4858" y="8763"/>
                      <a:pt x="5048" y="8763"/>
                    </a:cubicBezTo>
                    <a:cubicBezTo>
                      <a:pt x="5239" y="8763"/>
                      <a:pt x="5048" y="8763"/>
                      <a:pt x="6287" y="8763"/>
                    </a:cubicBezTo>
                    <a:cubicBezTo>
                      <a:pt x="7525" y="8763"/>
                      <a:pt x="6287" y="8763"/>
                      <a:pt x="6287" y="8763"/>
                    </a:cubicBezTo>
                    <a:cubicBezTo>
                      <a:pt x="7487" y="8649"/>
                      <a:pt x="8706" y="8649"/>
                      <a:pt x="9906" y="8763"/>
                    </a:cubicBezTo>
                    <a:lnTo>
                      <a:pt x="8858" y="8763"/>
                    </a:lnTo>
                    <a:cubicBezTo>
                      <a:pt x="8858" y="8763"/>
                      <a:pt x="8001" y="8763"/>
                      <a:pt x="8001" y="9334"/>
                    </a:cubicBezTo>
                    <a:lnTo>
                      <a:pt x="6668" y="9334"/>
                    </a:lnTo>
                    <a:lnTo>
                      <a:pt x="7430" y="9334"/>
                    </a:lnTo>
                    <a:cubicBezTo>
                      <a:pt x="6191" y="9334"/>
                      <a:pt x="7430" y="9334"/>
                      <a:pt x="5715" y="9334"/>
                    </a:cubicBezTo>
                    <a:cubicBezTo>
                      <a:pt x="6287" y="9268"/>
                      <a:pt x="6858" y="9268"/>
                      <a:pt x="7430" y="9334"/>
                    </a:cubicBezTo>
                    <a:cubicBezTo>
                      <a:pt x="8668" y="9334"/>
                      <a:pt x="7430" y="9334"/>
                      <a:pt x="7430" y="9334"/>
                    </a:cubicBezTo>
                    <a:cubicBezTo>
                      <a:pt x="8915" y="9210"/>
                      <a:pt x="10420" y="9210"/>
                      <a:pt x="11906" y="9334"/>
                    </a:cubicBezTo>
                    <a:cubicBezTo>
                      <a:pt x="11906" y="9334"/>
                      <a:pt x="10763" y="9334"/>
                      <a:pt x="11049" y="9334"/>
                    </a:cubicBezTo>
                    <a:cubicBezTo>
                      <a:pt x="11335" y="9334"/>
                      <a:pt x="14097" y="9334"/>
                      <a:pt x="12859" y="9334"/>
                    </a:cubicBezTo>
                    <a:cubicBezTo>
                      <a:pt x="11621" y="9334"/>
                      <a:pt x="10573" y="9334"/>
                      <a:pt x="9716" y="9334"/>
                    </a:cubicBezTo>
                    <a:cubicBezTo>
                      <a:pt x="8858" y="9334"/>
                      <a:pt x="10478" y="9334"/>
                      <a:pt x="10382" y="9334"/>
                    </a:cubicBezTo>
                    <a:lnTo>
                      <a:pt x="9906" y="9334"/>
                    </a:lnTo>
                    <a:cubicBezTo>
                      <a:pt x="9906" y="9334"/>
                      <a:pt x="9239" y="9334"/>
                      <a:pt x="9906" y="9334"/>
                    </a:cubicBezTo>
                    <a:cubicBezTo>
                      <a:pt x="10573" y="9334"/>
                      <a:pt x="9906" y="9906"/>
                      <a:pt x="8763" y="10096"/>
                    </a:cubicBezTo>
                    <a:lnTo>
                      <a:pt x="9906" y="10096"/>
                    </a:lnTo>
                    <a:cubicBezTo>
                      <a:pt x="10449" y="10135"/>
                      <a:pt x="10982" y="10135"/>
                      <a:pt x="11525" y="10096"/>
                    </a:cubicBezTo>
                    <a:cubicBezTo>
                      <a:pt x="12192" y="10096"/>
                      <a:pt x="13240" y="10096"/>
                      <a:pt x="12764" y="10096"/>
                    </a:cubicBezTo>
                    <a:lnTo>
                      <a:pt x="11430" y="10096"/>
                    </a:lnTo>
                    <a:cubicBezTo>
                      <a:pt x="11430" y="10096"/>
                      <a:pt x="12192" y="10096"/>
                      <a:pt x="11430" y="10096"/>
                    </a:cubicBezTo>
                    <a:cubicBezTo>
                      <a:pt x="10668" y="10096"/>
                      <a:pt x="9620" y="10096"/>
                      <a:pt x="11430" y="10096"/>
                    </a:cubicBezTo>
                    <a:lnTo>
                      <a:pt x="12383" y="10096"/>
                    </a:lnTo>
                    <a:cubicBezTo>
                      <a:pt x="13049" y="10096"/>
                      <a:pt x="14383" y="10096"/>
                      <a:pt x="14002" y="10096"/>
                    </a:cubicBezTo>
                    <a:lnTo>
                      <a:pt x="15335" y="10096"/>
                    </a:lnTo>
                    <a:cubicBezTo>
                      <a:pt x="13430" y="10096"/>
                      <a:pt x="15335" y="10096"/>
                      <a:pt x="13430" y="10096"/>
                    </a:cubicBezTo>
                    <a:cubicBezTo>
                      <a:pt x="15240" y="10096"/>
                      <a:pt x="14192" y="10096"/>
                      <a:pt x="15716" y="10096"/>
                    </a:cubicBezTo>
                    <a:cubicBezTo>
                      <a:pt x="15716" y="10096"/>
                      <a:pt x="14859" y="10096"/>
                      <a:pt x="15050" y="10096"/>
                    </a:cubicBezTo>
                    <a:lnTo>
                      <a:pt x="14002" y="10096"/>
                    </a:lnTo>
                    <a:cubicBezTo>
                      <a:pt x="13526" y="10125"/>
                      <a:pt x="13049" y="10125"/>
                      <a:pt x="12573" y="10096"/>
                    </a:cubicBezTo>
                    <a:lnTo>
                      <a:pt x="12573" y="10096"/>
                    </a:lnTo>
                    <a:cubicBezTo>
                      <a:pt x="13268" y="10058"/>
                      <a:pt x="13973" y="10058"/>
                      <a:pt x="14669" y="10096"/>
                    </a:cubicBezTo>
                    <a:lnTo>
                      <a:pt x="14669" y="10096"/>
                    </a:lnTo>
                    <a:cubicBezTo>
                      <a:pt x="14669" y="10096"/>
                      <a:pt x="15335" y="10096"/>
                      <a:pt x="14669" y="10096"/>
                    </a:cubicBezTo>
                    <a:cubicBezTo>
                      <a:pt x="14002" y="10096"/>
                      <a:pt x="13621" y="10096"/>
                      <a:pt x="14669" y="10096"/>
                    </a:cubicBezTo>
                    <a:lnTo>
                      <a:pt x="14097" y="10096"/>
                    </a:lnTo>
                    <a:lnTo>
                      <a:pt x="14097" y="10096"/>
                    </a:lnTo>
                    <a:cubicBezTo>
                      <a:pt x="14097" y="10096"/>
                      <a:pt x="12573" y="10096"/>
                      <a:pt x="14097" y="9430"/>
                    </a:cubicBezTo>
                    <a:cubicBezTo>
                      <a:pt x="14097" y="9430"/>
                      <a:pt x="13526" y="9430"/>
                      <a:pt x="14097" y="9430"/>
                    </a:cubicBezTo>
                    <a:lnTo>
                      <a:pt x="14954" y="9430"/>
                    </a:lnTo>
                    <a:cubicBezTo>
                      <a:pt x="14954" y="9430"/>
                      <a:pt x="15716" y="9430"/>
                      <a:pt x="14954" y="9430"/>
                    </a:cubicBezTo>
                    <a:cubicBezTo>
                      <a:pt x="17240" y="9430"/>
                      <a:pt x="14954" y="9430"/>
                      <a:pt x="15907" y="8858"/>
                    </a:cubicBezTo>
                    <a:lnTo>
                      <a:pt x="14764" y="8858"/>
                    </a:lnTo>
                    <a:cubicBezTo>
                      <a:pt x="14764" y="8858"/>
                      <a:pt x="14764" y="8858"/>
                      <a:pt x="14097" y="8858"/>
                    </a:cubicBezTo>
                    <a:lnTo>
                      <a:pt x="13145" y="8858"/>
                    </a:lnTo>
                    <a:cubicBezTo>
                      <a:pt x="12383" y="8858"/>
                      <a:pt x="13811" y="8858"/>
                      <a:pt x="13716" y="8382"/>
                    </a:cubicBezTo>
                    <a:cubicBezTo>
                      <a:pt x="13621" y="7906"/>
                      <a:pt x="13716" y="8382"/>
                      <a:pt x="13716" y="8382"/>
                    </a:cubicBezTo>
                    <a:cubicBezTo>
                      <a:pt x="15812" y="8382"/>
                      <a:pt x="12097" y="7906"/>
                      <a:pt x="13716" y="7715"/>
                    </a:cubicBezTo>
                    <a:cubicBezTo>
                      <a:pt x="13716" y="7715"/>
                      <a:pt x="13716" y="7715"/>
                      <a:pt x="13716" y="7715"/>
                    </a:cubicBezTo>
                    <a:lnTo>
                      <a:pt x="11525" y="7715"/>
                    </a:lnTo>
                    <a:cubicBezTo>
                      <a:pt x="13240" y="7715"/>
                      <a:pt x="10954" y="7715"/>
                      <a:pt x="12764" y="7715"/>
                    </a:cubicBezTo>
                    <a:cubicBezTo>
                      <a:pt x="11935" y="7658"/>
                      <a:pt x="11116" y="7658"/>
                      <a:pt x="10287" y="7715"/>
                    </a:cubicBezTo>
                    <a:lnTo>
                      <a:pt x="10287" y="7715"/>
                    </a:lnTo>
                    <a:cubicBezTo>
                      <a:pt x="10287" y="7715"/>
                      <a:pt x="10287" y="7715"/>
                      <a:pt x="10287" y="7715"/>
                    </a:cubicBezTo>
                    <a:lnTo>
                      <a:pt x="11621" y="7715"/>
                    </a:lnTo>
                    <a:lnTo>
                      <a:pt x="9811" y="7715"/>
                    </a:lnTo>
                    <a:lnTo>
                      <a:pt x="12097" y="7715"/>
                    </a:lnTo>
                    <a:cubicBezTo>
                      <a:pt x="11401" y="7668"/>
                      <a:pt x="10697" y="7668"/>
                      <a:pt x="10001" y="7715"/>
                    </a:cubicBezTo>
                    <a:lnTo>
                      <a:pt x="11525" y="7715"/>
                    </a:lnTo>
                    <a:cubicBezTo>
                      <a:pt x="11525" y="7715"/>
                      <a:pt x="10287" y="7715"/>
                      <a:pt x="11525" y="7715"/>
                    </a:cubicBezTo>
                    <a:cubicBezTo>
                      <a:pt x="12764" y="7715"/>
                      <a:pt x="11525" y="7048"/>
                      <a:pt x="13240" y="6667"/>
                    </a:cubicBezTo>
                    <a:cubicBezTo>
                      <a:pt x="10763" y="6667"/>
                      <a:pt x="14288" y="6667"/>
                      <a:pt x="12383" y="6667"/>
                    </a:cubicBezTo>
                    <a:lnTo>
                      <a:pt x="13811" y="6667"/>
                    </a:lnTo>
                    <a:cubicBezTo>
                      <a:pt x="13240" y="6667"/>
                      <a:pt x="14764" y="6667"/>
                      <a:pt x="13145" y="6667"/>
                    </a:cubicBezTo>
                    <a:lnTo>
                      <a:pt x="14383" y="6667"/>
                    </a:lnTo>
                    <a:cubicBezTo>
                      <a:pt x="14383" y="6667"/>
                      <a:pt x="13811" y="6667"/>
                      <a:pt x="14383" y="6667"/>
                    </a:cubicBezTo>
                    <a:lnTo>
                      <a:pt x="15145" y="6667"/>
                    </a:lnTo>
                    <a:cubicBezTo>
                      <a:pt x="13945" y="6515"/>
                      <a:pt x="12726" y="6515"/>
                      <a:pt x="11525" y="6667"/>
                    </a:cubicBezTo>
                    <a:cubicBezTo>
                      <a:pt x="12287" y="6667"/>
                      <a:pt x="12192" y="6667"/>
                      <a:pt x="11525" y="6667"/>
                    </a:cubicBezTo>
                    <a:lnTo>
                      <a:pt x="11525" y="6667"/>
                    </a:lnTo>
                    <a:cubicBezTo>
                      <a:pt x="11525" y="6667"/>
                      <a:pt x="12383" y="6667"/>
                      <a:pt x="11049" y="6667"/>
                    </a:cubicBezTo>
                    <a:cubicBezTo>
                      <a:pt x="11049" y="6667"/>
                      <a:pt x="11049" y="6667"/>
                      <a:pt x="11049" y="6667"/>
                    </a:cubicBezTo>
                    <a:cubicBezTo>
                      <a:pt x="11049" y="6667"/>
                      <a:pt x="11049" y="6667"/>
                      <a:pt x="11049" y="6667"/>
                    </a:cubicBezTo>
                    <a:lnTo>
                      <a:pt x="11049" y="6667"/>
                    </a:lnTo>
                    <a:cubicBezTo>
                      <a:pt x="9335" y="6667"/>
                      <a:pt x="11049" y="6667"/>
                      <a:pt x="10478" y="6667"/>
                    </a:cubicBezTo>
                    <a:lnTo>
                      <a:pt x="10478" y="6667"/>
                    </a:lnTo>
                    <a:cubicBezTo>
                      <a:pt x="11716" y="6667"/>
                      <a:pt x="9906" y="6667"/>
                      <a:pt x="11335" y="6667"/>
                    </a:cubicBezTo>
                    <a:lnTo>
                      <a:pt x="10287" y="6667"/>
                    </a:lnTo>
                    <a:cubicBezTo>
                      <a:pt x="8096" y="6667"/>
                      <a:pt x="11621" y="6667"/>
                      <a:pt x="10287" y="6667"/>
                    </a:cubicBezTo>
                    <a:lnTo>
                      <a:pt x="9716" y="6667"/>
                    </a:lnTo>
                    <a:cubicBezTo>
                      <a:pt x="10792" y="6601"/>
                      <a:pt x="11878" y="6601"/>
                      <a:pt x="12954" y="6667"/>
                    </a:cubicBezTo>
                    <a:lnTo>
                      <a:pt x="13430" y="6667"/>
                    </a:lnTo>
                    <a:cubicBezTo>
                      <a:pt x="14669" y="6667"/>
                      <a:pt x="12097" y="6667"/>
                      <a:pt x="11716" y="6667"/>
                    </a:cubicBezTo>
                    <a:lnTo>
                      <a:pt x="13716" y="6667"/>
                    </a:lnTo>
                    <a:cubicBezTo>
                      <a:pt x="14288" y="6667"/>
                      <a:pt x="11335" y="6667"/>
                      <a:pt x="12764" y="6667"/>
                    </a:cubicBezTo>
                    <a:lnTo>
                      <a:pt x="11525" y="6667"/>
                    </a:lnTo>
                    <a:cubicBezTo>
                      <a:pt x="11525" y="6667"/>
                      <a:pt x="13621" y="6667"/>
                      <a:pt x="11525" y="6667"/>
                    </a:cubicBezTo>
                    <a:lnTo>
                      <a:pt x="12002" y="6667"/>
                    </a:lnTo>
                    <a:cubicBezTo>
                      <a:pt x="11430" y="6582"/>
                      <a:pt x="10858" y="6582"/>
                      <a:pt x="10287" y="6667"/>
                    </a:cubicBezTo>
                    <a:cubicBezTo>
                      <a:pt x="13811" y="6667"/>
                      <a:pt x="8573" y="6096"/>
                      <a:pt x="11811" y="6096"/>
                    </a:cubicBezTo>
                    <a:lnTo>
                      <a:pt x="11811" y="6096"/>
                    </a:lnTo>
                    <a:lnTo>
                      <a:pt x="11811" y="6096"/>
                    </a:lnTo>
                    <a:cubicBezTo>
                      <a:pt x="11811" y="6096"/>
                      <a:pt x="11240" y="6096"/>
                      <a:pt x="10478" y="6096"/>
                    </a:cubicBezTo>
                    <a:lnTo>
                      <a:pt x="11525" y="6096"/>
                    </a:lnTo>
                    <a:cubicBezTo>
                      <a:pt x="12192" y="6096"/>
                      <a:pt x="12097" y="6096"/>
                      <a:pt x="10478" y="6096"/>
                    </a:cubicBezTo>
                    <a:lnTo>
                      <a:pt x="11525" y="6096"/>
                    </a:lnTo>
                    <a:cubicBezTo>
                      <a:pt x="10858" y="6096"/>
                      <a:pt x="13145" y="6096"/>
                      <a:pt x="11525" y="5524"/>
                    </a:cubicBezTo>
                    <a:lnTo>
                      <a:pt x="12002" y="5524"/>
                    </a:lnTo>
                    <a:cubicBezTo>
                      <a:pt x="10763" y="5524"/>
                      <a:pt x="14954" y="4858"/>
                      <a:pt x="11049" y="4763"/>
                    </a:cubicBezTo>
                    <a:lnTo>
                      <a:pt x="10192" y="4763"/>
                    </a:lnTo>
                    <a:cubicBezTo>
                      <a:pt x="10192" y="4763"/>
                      <a:pt x="8477" y="4763"/>
                      <a:pt x="7811" y="4763"/>
                    </a:cubicBezTo>
                    <a:cubicBezTo>
                      <a:pt x="7144" y="4763"/>
                      <a:pt x="8954" y="4763"/>
                      <a:pt x="9239" y="4763"/>
                    </a:cubicBezTo>
                    <a:lnTo>
                      <a:pt x="9239" y="4763"/>
                    </a:lnTo>
                    <a:cubicBezTo>
                      <a:pt x="11240" y="4763"/>
                      <a:pt x="9906" y="4763"/>
                      <a:pt x="11240" y="4763"/>
                    </a:cubicBezTo>
                    <a:cubicBezTo>
                      <a:pt x="12573" y="4763"/>
                      <a:pt x="12287" y="3810"/>
                      <a:pt x="12383" y="3429"/>
                    </a:cubicBezTo>
                    <a:lnTo>
                      <a:pt x="11525" y="3429"/>
                    </a:lnTo>
                    <a:cubicBezTo>
                      <a:pt x="12154" y="3277"/>
                      <a:pt x="12802" y="3277"/>
                      <a:pt x="13430" y="3429"/>
                    </a:cubicBezTo>
                    <a:lnTo>
                      <a:pt x="13430" y="3429"/>
                    </a:lnTo>
                    <a:cubicBezTo>
                      <a:pt x="12764" y="3429"/>
                      <a:pt x="12097" y="3429"/>
                      <a:pt x="12192" y="3429"/>
                    </a:cubicBezTo>
                    <a:lnTo>
                      <a:pt x="13240" y="3429"/>
                    </a:lnTo>
                    <a:lnTo>
                      <a:pt x="13240" y="3429"/>
                    </a:lnTo>
                    <a:lnTo>
                      <a:pt x="11525" y="3429"/>
                    </a:lnTo>
                    <a:cubicBezTo>
                      <a:pt x="10954" y="3429"/>
                      <a:pt x="11525" y="3429"/>
                      <a:pt x="10192" y="3429"/>
                    </a:cubicBezTo>
                    <a:cubicBezTo>
                      <a:pt x="12383" y="3429"/>
                      <a:pt x="10954" y="2762"/>
                      <a:pt x="11621" y="2667"/>
                    </a:cubicBezTo>
                    <a:cubicBezTo>
                      <a:pt x="10763" y="2667"/>
                      <a:pt x="10763" y="2667"/>
                      <a:pt x="10858" y="2667"/>
                    </a:cubicBezTo>
                    <a:lnTo>
                      <a:pt x="9430" y="2667"/>
                    </a:lnTo>
                    <a:cubicBezTo>
                      <a:pt x="12287" y="2667"/>
                      <a:pt x="10668" y="2667"/>
                      <a:pt x="12668" y="2667"/>
                    </a:cubicBezTo>
                    <a:cubicBezTo>
                      <a:pt x="11335" y="2667"/>
                      <a:pt x="12668" y="2667"/>
                      <a:pt x="10478" y="2667"/>
                    </a:cubicBezTo>
                    <a:lnTo>
                      <a:pt x="12192" y="2667"/>
                    </a:lnTo>
                    <a:cubicBezTo>
                      <a:pt x="11049" y="2667"/>
                      <a:pt x="12859" y="2095"/>
                      <a:pt x="12192" y="1809"/>
                    </a:cubicBezTo>
                    <a:cubicBezTo>
                      <a:pt x="11716" y="1857"/>
                      <a:pt x="11240" y="1857"/>
                      <a:pt x="10763" y="1809"/>
                    </a:cubicBezTo>
                    <a:lnTo>
                      <a:pt x="12573" y="1809"/>
                    </a:lnTo>
                    <a:cubicBezTo>
                      <a:pt x="12573" y="1809"/>
                      <a:pt x="10478" y="1809"/>
                      <a:pt x="11716" y="1809"/>
                    </a:cubicBezTo>
                    <a:lnTo>
                      <a:pt x="11525" y="1809"/>
                    </a:lnTo>
                    <a:cubicBezTo>
                      <a:pt x="13335" y="1143"/>
                      <a:pt x="10001" y="571"/>
                      <a:pt x="13430" y="0"/>
                    </a:cubicBezTo>
                    <a:cubicBezTo>
                      <a:pt x="12668" y="0"/>
                      <a:pt x="12668" y="0"/>
                      <a:pt x="12573" y="0"/>
                    </a:cubicBezTo>
                    <a:lnTo>
                      <a:pt x="11144" y="0"/>
                    </a:lnTo>
                    <a:lnTo>
                      <a:pt x="12573" y="0"/>
                    </a:lnTo>
                    <a:cubicBezTo>
                      <a:pt x="11144" y="0"/>
                      <a:pt x="12573" y="0"/>
                      <a:pt x="11144" y="0"/>
                    </a:cubicBezTo>
                    <a:lnTo>
                      <a:pt x="11144" y="0"/>
                    </a:lnTo>
                    <a:cubicBezTo>
                      <a:pt x="9525" y="0"/>
                      <a:pt x="7525" y="0"/>
                      <a:pt x="5525" y="0"/>
                    </a:cubicBezTo>
                    <a:cubicBezTo>
                      <a:pt x="7334" y="0"/>
                      <a:pt x="2858" y="0"/>
                      <a:pt x="5525" y="476"/>
                    </a:cubicBezTo>
                    <a:lnTo>
                      <a:pt x="4382" y="476"/>
                    </a:lnTo>
                    <a:cubicBezTo>
                      <a:pt x="5239" y="476"/>
                      <a:pt x="5429" y="476"/>
                      <a:pt x="5048" y="476"/>
                    </a:cubicBezTo>
                    <a:lnTo>
                      <a:pt x="5048" y="476"/>
                    </a:lnTo>
                    <a:cubicBezTo>
                      <a:pt x="5048" y="476"/>
                      <a:pt x="4382" y="952"/>
                      <a:pt x="3810" y="1333"/>
                    </a:cubicBezTo>
                    <a:lnTo>
                      <a:pt x="4858" y="1333"/>
                    </a:lnTo>
                    <a:lnTo>
                      <a:pt x="4096" y="1333"/>
                    </a:lnTo>
                    <a:cubicBezTo>
                      <a:pt x="5620" y="1333"/>
                      <a:pt x="4096" y="1333"/>
                      <a:pt x="5906" y="1333"/>
                    </a:cubicBezTo>
                    <a:cubicBezTo>
                      <a:pt x="3810" y="1333"/>
                      <a:pt x="5906" y="1905"/>
                      <a:pt x="3524" y="1905"/>
                    </a:cubicBezTo>
                    <a:cubicBezTo>
                      <a:pt x="3524" y="1905"/>
                      <a:pt x="4667" y="1905"/>
                      <a:pt x="4667" y="1905"/>
                    </a:cubicBezTo>
                    <a:lnTo>
                      <a:pt x="3239" y="1905"/>
                    </a:lnTo>
                    <a:cubicBezTo>
                      <a:pt x="2477" y="1905"/>
                      <a:pt x="3239" y="1905"/>
                      <a:pt x="3239" y="1905"/>
                    </a:cubicBezTo>
                    <a:lnTo>
                      <a:pt x="3239" y="1905"/>
                    </a:lnTo>
                    <a:cubicBezTo>
                      <a:pt x="3810" y="1905"/>
                      <a:pt x="3239" y="2667"/>
                      <a:pt x="4286" y="2953"/>
                    </a:cubicBezTo>
                    <a:lnTo>
                      <a:pt x="4763" y="2953"/>
                    </a:lnTo>
                    <a:cubicBezTo>
                      <a:pt x="5620" y="2953"/>
                      <a:pt x="4191" y="2953"/>
                      <a:pt x="4763" y="2953"/>
                    </a:cubicBezTo>
                    <a:lnTo>
                      <a:pt x="4763" y="2953"/>
                    </a:lnTo>
                    <a:lnTo>
                      <a:pt x="5334" y="2953"/>
                    </a:lnTo>
                    <a:cubicBezTo>
                      <a:pt x="4791" y="3000"/>
                      <a:pt x="4258" y="3000"/>
                      <a:pt x="3715" y="2953"/>
                    </a:cubicBezTo>
                    <a:lnTo>
                      <a:pt x="6191" y="2953"/>
                    </a:lnTo>
                    <a:lnTo>
                      <a:pt x="5429" y="2953"/>
                    </a:lnTo>
                    <a:lnTo>
                      <a:pt x="6668" y="2953"/>
                    </a:lnTo>
                    <a:lnTo>
                      <a:pt x="4572" y="2953"/>
                    </a:lnTo>
                    <a:cubicBezTo>
                      <a:pt x="2858" y="2953"/>
                      <a:pt x="6382" y="2953"/>
                      <a:pt x="3810" y="3429"/>
                    </a:cubicBezTo>
                    <a:cubicBezTo>
                      <a:pt x="6001" y="3429"/>
                      <a:pt x="5048" y="3429"/>
                      <a:pt x="5525" y="3429"/>
                    </a:cubicBezTo>
                    <a:lnTo>
                      <a:pt x="6953" y="3429"/>
                    </a:lnTo>
                    <a:cubicBezTo>
                      <a:pt x="6029" y="3372"/>
                      <a:pt x="5115" y="3372"/>
                      <a:pt x="4191" y="3429"/>
                    </a:cubicBezTo>
                    <a:lnTo>
                      <a:pt x="4191" y="3429"/>
                    </a:lnTo>
                    <a:cubicBezTo>
                      <a:pt x="3620" y="3429"/>
                      <a:pt x="4953" y="3429"/>
                      <a:pt x="4191" y="3429"/>
                    </a:cubicBezTo>
                    <a:cubicBezTo>
                      <a:pt x="5429" y="3429"/>
                      <a:pt x="4191" y="3429"/>
                      <a:pt x="5715" y="3429"/>
                    </a:cubicBezTo>
                    <a:lnTo>
                      <a:pt x="5715" y="3429"/>
                    </a:lnTo>
                    <a:cubicBezTo>
                      <a:pt x="6191" y="3429"/>
                      <a:pt x="8192" y="3429"/>
                      <a:pt x="7239" y="3429"/>
                    </a:cubicBezTo>
                    <a:lnTo>
                      <a:pt x="6191" y="3429"/>
                    </a:lnTo>
                    <a:cubicBezTo>
                      <a:pt x="5715" y="3429"/>
                      <a:pt x="6191" y="3429"/>
                      <a:pt x="6191" y="3429"/>
                    </a:cubicBezTo>
                    <a:cubicBezTo>
                      <a:pt x="6191" y="3429"/>
                      <a:pt x="6191" y="3429"/>
                      <a:pt x="4477" y="3429"/>
                    </a:cubicBezTo>
                    <a:cubicBezTo>
                      <a:pt x="2762" y="3429"/>
                      <a:pt x="5715" y="3429"/>
                      <a:pt x="3905" y="3429"/>
                    </a:cubicBezTo>
                    <a:cubicBezTo>
                      <a:pt x="6287" y="3429"/>
                      <a:pt x="3905" y="3429"/>
                      <a:pt x="5429" y="3429"/>
                    </a:cubicBezTo>
                    <a:lnTo>
                      <a:pt x="3715" y="3429"/>
                    </a:lnTo>
                    <a:cubicBezTo>
                      <a:pt x="4763" y="3429"/>
                      <a:pt x="2667" y="3429"/>
                      <a:pt x="3715" y="3429"/>
                    </a:cubicBezTo>
                    <a:cubicBezTo>
                      <a:pt x="4763" y="3429"/>
                      <a:pt x="4953" y="3429"/>
                      <a:pt x="5620" y="3429"/>
                    </a:cubicBezTo>
                    <a:cubicBezTo>
                      <a:pt x="6287" y="3429"/>
                      <a:pt x="3048" y="3429"/>
                      <a:pt x="3524" y="3905"/>
                    </a:cubicBezTo>
                    <a:cubicBezTo>
                      <a:pt x="4001" y="4381"/>
                      <a:pt x="4096" y="3905"/>
                      <a:pt x="4572" y="3905"/>
                    </a:cubicBezTo>
                    <a:lnTo>
                      <a:pt x="3429" y="3905"/>
                    </a:lnTo>
                    <a:cubicBezTo>
                      <a:pt x="3429" y="3905"/>
                      <a:pt x="4477" y="3905"/>
                      <a:pt x="5144" y="3905"/>
                    </a:cubicBezTo>
                    <a:cubicBezTo>
                      <a:pt x="3905" y="3905"/>
                      <a:pt x="5620" y="3905"/>
                      <a:pt x="6001" y="3905"/>
                    </a:cubicBezTo>
                    <a:lnTo>
                      <a:pt x="4953" y="3905"/>
                    </a:lnTo>
                    <a:cubicBezTo>
                      <a:pt x="4286" y="3905"/>
                      <a:pt x="7144" y="3905"/>
                      <a:pt x="6287" y="3905"/>
                    </a:cubicBezTo>
                    <a:lnTo>
                      <a:pt x="4858" y="3905"/>
                    </a:lnTo>
                    <a:lnTo>
                      <a:pt x="4858" y="3905"/>
                    </a:lnTo>
                    <a:lnTo>
                      <a:pt x="3715" y="3905"/>
                    </a:lnTo>
                    <a:cubicBezTo>
                      <a:pt x="4572" y="3905"/>
                      <a:pt x="4382" y="3905"/>
                      <a:pt x="3715" y="3905"/>
                    </a:cubicBezTo>
                    <a:lnTo>
                      <a:pt x="5620" y="3905"/>
                    </a:lnTo>
                    <a:cubicBezTo>
                      <a:pt x="5048" y="3905"/>
                      <a:pt x="4667" y="3905"/>
                      <a:pt x="4763" y="3905"/>
                    </a:cubicBezTo>
                    <a:cubicBezTo>
                      <a:pt x="4858" y="3905"/>
                      <a:pt x="3334" y="3905"/>
                      <a:pt x="4286" y="3905"/>
                    </a:cubicBezTo>
                    <a:lnTo>
                      <a:pt x="3334" y="3905"/>
                    </a:lnTo>
                    <a:cubicBezTo>
                      <a:pt x="2667" y="3905"/>
                      <a:pt x="3334" y="3905"/>
                      <a:pt x="3334" y="3905"/>
                    </a:cubicBezTo>
                    <a:lnTo>
                      <a:pt x="3334" y="3905"/>
                    </a:lnTo>
                    <a:lnTo>
                      <a:pt x="4763" y="3905"/>
                    </a:lnTo>
                    <a:lnTo>
                      <a:pt x="3715" y="3905"/>
                    </a:lnTo>
                    <a:lnTo>
                      <a:pt x="4382" y="3905"/>
                    </a:lnTo>
                    <a:lnTo>
                      <a:pt x="2000" y="3905"/>
                    </a:lnTo>
                    <a:lnTo>
                      <a:pt x="2953" y="3905"/>
                    </a:lnTo>
                    <a:lnTo>
                      <a:pt x="1619" y="3905"/>
                    </a:lnTo>
                    <a:cubicBezTo>
                      <a:pt x="1143" y="3905"/>
                      <a:pt x="3239" y="3905"/>
                      <a:pt x="2667" y="3905"/>
                    </a:cubicBezTo>
                    <a:lnTo>
                      <a:pt x="2667" y="3905"/>
                    </a:lnTo>
                    <a:cubicBezTo>
                      <a:pt x="2667" y="3905"/>
                      <a:pt x="1524" y="3905"/>
                      <a:pt x="2667" y="3905"/>
                    </a:cubicBezTo>
                    <a:lnTo>
                      <a:pt x="1143" y="3905"/>
                    </a:lnTo>
                    <a:cubicBezTo>
                      <a:pt x="1143" y="3905"/>
                      <a:pt x="3048" y="3905"/>
                      <a:pt x="3620" y="3905"/>
                    </a:cubicBezTo>
                    <a:cubicBezTo>
                      <a:pt x="4191" y="3905"/>
                      <a:pt x="2286" y="3905"/>
                      <a:pt x="1905" y="3905"/>
                    </a:cubicBezTo>
                    <a:cubicBezTo>
                      <a:pt x="1524" y="3905"/>
                      <a:pt x="4191" y="3905"/>
                      <a:pt x="2953" y="3905"/>
                    </a:cubicBezTo>
                    <a:cubicBezTo>
                      <a:pt x="1715" y="3905"/>
                      <a:pt x="2953" y="6667"/>
                      <a:pt x="2858" y="6572"/>
                    </a:cubicBezTo>
                    <a:close/>
                    <a:moveTo>
                      <a:pt x="3524" y="8287"/>
                    </a:moveTo>
                    <a:cubicBezTo>
                      <a:pt x="3524" y="8287"/>
                      <a:pt x="2667" y="8287"/>
                      <a:pt x="3524" y="8287"/>
                    </a:cubicBezTo>
                    <a:cubicBezTo>
                      <a:pt x="4382" y="8287"/>
                      <a:pt x="3905" y="8191"/>
                      <a:pt x="3524" y="8191"/>
                    </a:cubicBezTo>
                    <a:close/>
                    <a:moveTo>
                      <a:pt x="6001" y="10858"/>
                    </a:moveTo>
                    <a:cubicBezTo>
                      <a:pt x="6001" y="10858"/>
                      <a:pt x="6001" y="10858"/>
                      <a:pt x="6001" y="10858"/>
                    </a:cubicBezTo>
                    <a:cubicBezTo>
                      <a:pt x="6001" y="10858"/>
                      <a:pt x="6287" y="10858"/>
                      <a:pt x="6001" y="10858"/>
                    </a:cubicBezTo>
                    <a:close/>
                    <a:moveTo>
                      <a:pt x="13145" y="18002"/>
                    </a:moveTo>
                    <a:lnTo>
                      <a:pt x="13145" y="18002"/>
                    </a:lnTo>
                    <a:cubicBezTo>
                      <a:pt x="13145" y="18002"/>
                      <a:pt x="13145" y="18002"/>
                      <a:pt x="13145" y="18002"/>
                    </a:cubicBezTo>
                    <a:cubicBezTo>
                      <a:pt x="13145" y="18002"/>
                      <a:pt x="12478" y="17716"/>
                      <a:pt x="12764" y="18192"/>
                    </a:cubicBezTo>
                    <a:close/>
                    <a:moveTo>
                      <a:pt x="13145" y="1714"/>
                    </a:moveTo>
                    <a:lnTo>
                      <a:pt x="13145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4" name="任意多边形: 形状 1503">
                <a:extLst>
                  <a:ext uri="{FF2B5EF4-FFF2-40B4-BE49-F238E27FC236}">
                    <a16:creationId xmlns:a16="http://schemas.microsoft.com/office/drawing/2014/main" id="{7708C3BD-92D7-A9B7-BF7F-05D7511A7477}"/>
                  </a:ext>
                </a:extLst>
              </p:cNvPr>
              <p:cNvSpPr/>
              <p:nvPr/>
            </p:nvSpPr>
            <p:spPr>
              <a:xfrm>
                <a:off x="8197554" y="30622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5" name="任意多边形: 形状 1504">
                <a:extLst>
                  <a:ext uri="{FF2B5EF4-FFF2-40B4-BE49-F238E27FC236}">
                    <a16:creationId xmlns:a16="http://schemas.microsoft.com/office/drawing/2014/main" id="{F83666F8-4163-CC7A-FA2A-6059AA2A7C1A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6" name="任意多边形: 形状 1505">
                <a:extLst>
                  <a:ext uri="{FF2B5EF4-FFF2-40B4-BE49-F238E27FC236}">
                    <a16:creationId xmlns:a16="http://schemas.microsoft.com/office/drawing/2014/main" id="{CFB49300-2DCD-2308-BEE5-CEEB0E46B0CD}"/>
                  </a:ext>
                </a:extLst>
              </p:cNvPr>
              <p:cNvSpPr/>
              <p:nvPr/>
            </p:nvSpPr>
            <p:spPr>
              <a:xfrm>
                <a:off x="8196983" y="306750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7" name="任意多边形: 形状 1506">
                <a:extLst>
                  <a:ext uri="{FF2B5EF4-FFF2-40B4-BE49-F238E27FC236}">
                    <a16:creationId xmlns:a16="http://schemas.microsoft.com/office/drawing/2014/main" id="{1E2CA428-4C1A-A0DB-7566-BBC8F9802556}"/>
                  </a:ext>
                </a:extLst>
              </p:cNvPr>
              <p:cNvSpPr/>
              <p:nvPr/>
            </p:nvSpPr>
            <p:spPr>
              <a:xfrm>
                <a:off x="8207460" y="307064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8" name="任意多边形: 形状 1507">
                <a:extLst>
                  <a:ext uri="{FF2B5EF4-FFF2-40B4-BE49-F238E27FC236}">
                    <a16:creationId xmlns:a16="http://schemas.microsoft.com/office/drawing/2014/main" id="{BD952044-A621-3857-832A-F12D6FA9D026}"/>
                  </a:ext>
                </a:extLst>
              </p:cNvPr>
              <p:cNvSpPr/>
              <p:nvPr/>
            </p:nvSpPr>
            <p:spPr>
              <a:xfrm>
                <a:off x="8201078" y="3071470"/>
                <a:ext cx="666" cy="35"/>
              </a:xfrm>
              <a:custGeom>
                <a:avLst/>
                <a:gdLst>
                  <a:gd name="connsiteX0" fmla="*/ 0 w 666"/>
                  <a:gd name="connsiteY0" fmla="*/ 36 h 35"/>
                  <a:gd name="connsiteX1" fmla="*/ 667 w 666"/>
                  <a:gd name="connsiteY1" fmla="*/ 36 h 35"/>
                  <a:gd name="connsiteX2" fmla="*/ 0 w 666"/>
                  <a:gd name="connsiteY2" fmla="*/ 36 h 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35">
                    <a:moveTo>
                      <a:pt x="0" y="36"/>
                    </a:moveTo>
                    <a:lnTo>
                      <a:pt x="667" y="36"/>
                    </a:lnTo>
                    <a:cubicBezTo>
                      <a:pt x="448" y="-12"/>
                      <a:pt x="219" y="-12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9" name="任意多边形: 形状 1508">
                <a:extLst>
                  <a:ext uri="{FF2B5EF4-FFF2-40B4-BE49-F238E27FC236}">
                    <a16:creationId xmlns:a16="http://schemas.microsoft.com/office/drawing/2014/main" id="{4E6D3582-7F86-B3FE-8C14-83DCF88EFF9D}"/>
                  </a:ext>
                </a:extLst>
              </p:cNvPr>
              <p:cNvSpPr/>
              <p:nvPr/>
            </p:nvSpPr>
            <p:spPr>
              <a:xfrm>
                <a:off x="8203966" y="3070744"/>
                <a:ext cx="541" cy="71"/>
              </a:xfrm>
              <a:custGeom>
                <a:avLst/>
                <a:gdLst>
                  <a:gd name="connsiteX0" fmla="*/ 541 w 541"/>
                  <a:gd name="connsiteY0" fmla="*/ 0 h 71"/>
                  <a:gd name="connsiteX1" fmla="*/ 541 w 541"/>
                  <a:gd name="connsiteY1" fmla="*/ 0 h 71"/>
                  <a:gd name="connsiteX2" fmla="*/ 541 w 541"/>
                  <a:gd name="connsiteY2" fmla="*/ 0 h 71"/>
                  <a:gd name="connsiteX3" fmla="*/ 541 w 541"/>
                  <a:gd name="connsiteY3" fmla="*/ 0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" h="71">
                    <a:moveTo>
                      <a:pt x="541" y="0"/>
                    </a:moveTo>
                    <a:cubicBezTo>
                      <a:pt x="-316" y="0"/>
                      <a:pt x="-30" y="0"/>
                      <a:pt x="541" y="0"/>
                    </a:cubicBezTo>
                    <a:lnTo>
                      <a:pt x="541" y="0"/>
                    </a:lnTo>
                    <a:cubicBezTo>
                      <a:pt x="541" y="95"/>
                      <a:pt x="541" y="95"/>
                      <a:pt x="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0" name="任意多边形: 形状 1509">
                <a:extLst>
                  <a:ext uri="{FF2B5EF4-FFF2-40B4-BE49-F238E27FC236}">
                    <a16:creationId xmlns:a16="http://schemas.microsoft.com/office/drawing/2014/main" id="{19AE118A-4C79-0C34-00ED-D01C13FC8063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1" name="任意多边形: 形状 1510">
                <a:extLst>
                  <a:ext uri="{FF2B5EF4-FFF2-40B4-BE49-F238E27FC236}">
                    <a16:creationId xmlns:a16="http://schemas.microsoft.com/office/drawing/2014/main" id="{A724A327-BE42-1746-5CD2-F58DAC27B801}"/>
                  </a:ext>
                </a:extLst>
              </p:cNvPr>
              <p:cNvSpPr/>
              <p:nvPr/>
            </p:nvSpPr>
            <p:spPr>
              <a:xfrm>
                <a:off x="8206201" y="3069993"/>
                <a:ext cx="1088" cy="84"/>
              </a:xfrm>
              <a:custGeom>
                <a:avLst/>
                <a:gdLst>
                  <a:gd name="connsiteX0" fmla="*/ 116 w 1088"/>
                  <a:gd name="connsiteY0" fmla="*/ 85 h 84"/>
                  <a:gd name="connsiteX1" fmla="*/ 783 w 1088"/>
                  <a:gd name="connsiteY1" fmla="*/ 85 h 84"/>
                  <a:gd name="connsiteX2" fmla="*/ 116 w 1088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" h="84">
                    <a:moveTo>
                      <a:pt x="116" y="85"/>
                    </a:moveTo>
                    <a:lnTo>
                      <a:pt x="783" y="85"/>
                    </a:lnTo>
                    <a:cubicBezTo>
                      <a:pt x="1926" y="85"/>
                      <a:pt x="-551" y="-106"/>
                      <a:pt x="116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2" name="任意多边形: 形状 1511">
                <a:extLst>
                  <a:ext uri="{FF2B5EF4-FFF2-40B4-BE49-F238E27FC236}">
                    <a16:creationId xmlns:a16="http://schemas.microsoft.com/office/drawing/2014/main" id="{1EDE7A48-3C6E-89E9-B4C6-C9B408143ACB}"/>
                  </a:ext>
                </a:extLst>
              </p:cNvPr>
              <p:cNvSpPr/>
              <p:nvPr/>
            </p:nvSpPr>
            <p:spPr>
              <a:xfrm>
                <a:off x="8201174" y="3070744"/>
                <a:ext cx="1047" cy="9525"/>
              </a:xfrm>
              <a:custGeom>
                <a:avLst/>
                <a:gdLst>
                  <a:gd name="connsiteX0" fmla="*/ 0 w 1047"/>
                  <a:gd name="connsiteY0" fmla="*/ 0 h 9525"/>
                  <a:gd name="connsiteX1" fmla="*/ 1048 w 1047"/>
                  <a:gd name="connsiteY1" fmla="*/ 0 h 9525"/>
                  <a:gd name="connsiteX2" fmla="*/ 191 w 1047"/>
                  <a:gd name="connsiteY2" fmla="*/ 0 h 9525"/>
                  <a:gd name="connsiteX3" fmla="*/ 0 w 1047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9525">
                    <a:moveTo>
                      <a:pt x="0" y="0"/>
                    </a:moveTo>
                    <a:lnTo>
                      <a:pt x="1048" y="0"/>
                    </a:lnTo>
                    <a:lnTo>
                      <a:pt x="19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3" name="任意多边形: 形状 1512">
                <a:extLst>
                  <a:ext uri="{FF2B5EF4-FFF2-40B4-BE49-F238E27FC236}">
                    <a16:creationId xmlns:a16="http://schemas.microsoft.com/office/drawing/2014/main" id="{D688A0FB-2875-B01C-F0C2-5F9D2F10559A}"/>
                  </a:ext>
                </a:extLst>
              </p:cNvPr>
              <p:cNvSpPr/>
              <p:nvPr/>
            </p:nvSpPr>
            <p:spPr>
              <a:xfrm>
                <a:off x="8201936" y="3070268"/>
                <a:ext cx="169" cy="9525"/>
              </a:xfrm>
              <a:custGeom>
                <a:avLst/>
                <a:gdLst>
                  <a:gd name="connsiteX0" fmla="*/ 0 w 169"/>
                  <a:gd name="connsiteY0" fmla="*/ 0 h 9525"/>
                  <a:gd name="connsiteX1" fmla="*/ 0 w 169"/>
                  <a:gd name="connsiteY1" fmla="*/ 0 h 9525"/>
                  <a:gd name="connsiteX2" fmla="*/ 0 w 16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8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4" name="任意多边形: 形状 1513">
                <a:extLst>
                  <a:ext uri="{FF2B5EF4-FFF2-40B4-BE49-F238E27FC236}">
                    <a16:creationId xmlns:a16="http://schemas.microsoft.com/office/drawing/2014/main" id="{A2EDB4A7-AFB8-6BAB-C0E0-7F1FFE00D9EE}"/>
                  </a:ext>
                </a:extLst>
              </p:cNvPr>
              <p:cNvSpPr/>
              <p:nvPr/>
            </p:nvSpPr>
            <p:spPr>
              <a:xfrm>
                <a:off x="8202031" y="307036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5" name="任意多边形: 形状 1514">
                <a:extLst>
                  <a:ext uri="{FF2B5EF4-FFF2-40B4-BE49-F238E27FC236}">
                    <a16:creationId xmlns:a16="http://schemas.microsoft.com/office/drawing/2014/main" id="{96D2B9E2-A077-3DFD-E0DB-F22431F152CF}"/>
                  </a:ext>
                </a:extLst>
              </p:cNvPr>
              <p:cNvSpPr/>
              <p:nvPr/>
            </p:nvSpPr>
            <p:spPr>
              <a:xfrm>
                <a:off x="8200888" y="3070553"/>
                <a:ext cx="285" cy="95"/>
              </a:xfrm>
              <a:custGeom>
                <a:avLst/>
                <a:gdLst>
                  <a:gd name="connsiteX0" fmla="*/ 0 w 285"/>
                  <a:gd name="connsiteY0" fmla="*/ 95 h 95"/>
                  <a:gd name="connsiteX1" fmla="*/ 191 w 285"/>
                  <a:gd name="connsiteY1" fmla="*/ 95 h 95"/>
                  <a:gd name="connsiteX2" fmla="*/ 286 w 285"/>
                  <a:gd name="connsiteY2" fmla="*/ 0 h 95"/>
                  <a:gd name="connsiteX3" fmla="*/ 0 w 28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95">
                    <a:moveTo>
                      <a:pt x="0" y="95"/>
                    </a:moveTo>
                    <a:lnTo>
                      <a:pt x="191" y="95"/>
                    </a:lnTo>
                    <a:lnTo>
                      <a:pt x="286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6" name="任意多边形: 形状 1515">
                <a:extLst>
                  <a:ext uri="{FF2B5EF4-FFF2-40B4-BE49-F238E27FC236}">
                    <a16:creationId xmlns:a16="http://schemas.microsoft.com/office/drawing/2014/main" id="{4EAD59E6-CA68-01E0-EA08-C414FA2897B2}"/>
                  </a:ext>
                </a:extLst>
              </p:cNvPr>
              <p:cNvSpPr/>
              <p:nvPr/>
            </p:nvSpPr>
            <p:spPr>
              <a:xfrm>
                <a:off x="8202221" y="30694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7" name="任意多边形: 形状 1516">
                <a:extLst>
                  <a:ext uri="{FF2B5EF4-FFF2-40B4-BE49-F238E27FC236}">
                    <a16:creationId xmlns:a16="http://schemas.microsoft.com/office/drawing/2014/main" id="{DE738F98-6655-1931-363F-26D66E08D525}"/>
                  </a:ext>
                </a:extLst>
              </p:cNvPr>
              <p:cNvSpPr/>
              <p:nvPr/>
            </p:nvSpPr>
            <p:spPr>
              <a:xfrm>
                <a:off x="8199269" y="30694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8" name="任意多边形: 形状 1517">
                <a:extLst>
                  <a:ext uri="{FF2B5EF4-FFF2-40B4-BE49-F238E27FC236}">
                    <a16:creationId xmlns:a16="http://schemas.microsoft.com/office/drawing/2014/main" id="{5359E000-32D9-8A1D-4221-E205644185EF}"/>
                  </a:ext>
                </a:extLst>
              </p:cNvPr>
              <p:cNvSpPr/>
              <p:nvPr/>
            </p:nvSpPr>
            <p:spPr>
              <a:xfrm>
                <a:off x="8197935" y="3069411"/>
                <a:ext cx="1047" cy="9525"/>
              </a:xfrm>
              <a:custGeom>
                <a:avLst/>
                <a:gdLst>
                  <a:gd name="connsiteX0" fmla="*/ 1048 w 1047"/>
                  <a:gd name="connsiteY0" fmla="*/ 0 h 9525"/>
                  <a:gd name="connsiteX1" fmla="*/ 0 w 104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" h="9525">
                    <a:moveTo>
                      <a:pt x="1048" y="0"/>
                    </a:moveTo>
                    <a:cubicBezTo>
                      <a:pt x="1048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9" name="任意多边形: 形状 1518">
                <a:extLst>
                  <a:ext uri="{FF2B5EF4-FFF2-40B4-BE49-F238E27FC236}">
                    <a16:creationId xmlns:a16="http://schemas.microsoft.com/office/drawing/2014/main" id="{B0F4A412-A0D7-1A85-5F19-48947C93FFF6}"/>
                  </a:ext>
                </a:extLst>
              </p:cNvPr>
              <p:cNvSpPr/>
              <p:nvPr/>
            </p:nvSpPr>
            <p:spPr>
              <a:xfrm>
                <a:off x="8200602" y="3067315"/>
                <a:ext cx="2190" cy="9525"/>
              </a:xfrm>
              <a:custGeom>
                <a:avLst/>
                <a:gdLst>
                  <a:gd name="connsiteX0" fmla="*/ 0 w 2190"/>
                  <a:gd name="connsiteY0" fmla="*/ 0 h 9525"/>
                  <a:gd name="connsiteX1" fmla="*/ 0 w 2190"/>
                  <a:gd name="connsiteY1" fmla="*/ 0 h 9525"/>
                  <a:gd name="connsiteX2" fmla="*/ 2191 w 2190"/>
                  <a:gd name="connsiteY2" fmla="*/ 0 h 9525"/>
                  <a:gd name="connsiteX3" fmla="*/ 0 w 2190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9525">
                    <a:moveTo>
                      <a:pt x="0" y="0"/>
                    </a:moveTo>
                    <a:lnTo>
                      <a:pt x="0" y="0"/>
                    </a:lnTo>
                    <a:lnTo>
                      <a:pt x="219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0" name="任意多边形: 形状 1519">
                <a:extLst>
                  <a:ext uri="{FF2B5EF4-FFF2-40B4-BE49-F238E27FC236}">
                    <a16:creationId xmlns:a16="http://schemas.microsoft.com/office/drawing/2014/main" id="{7428D0C3-2DA5-5AAA-FE3A-7B4CC264C6AE}"/>
                  </a:ext>
                </a:extLst>
              </p:cNvPr>
              <p:cNvSpPr/>
              <p:nvPr/>
            </p:nvSpPr>
            <p:spPr>
              <a:xfrm>
                <a:off x="8195350" y="3065791"/>
                <a:ext cx="1727" cy="9525"/>
              </a:xfrm>
              <a:custGeom>
                <a:avLst/>
                <a:gdLst>
                  <a:gd name="connsiteX0" fmla="*/ 108 w 1727"/>
                  <a:gd name="connsiteY0" fmla="*/ 0 h 9525"/>
                  <a:gd name="connsiteX1" fmla="*/ 775 w 1727"/>
                  <a:gd name="connsiteY1" fmla="*/ 0 h 9525"/>
                  <a:gd name="connsiteX2" fmla="*/ 1728 w 1727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7" h="9525">
                    <a:moveTo>
                      <a:pt x="108" y="0"/>
                    </a:moveTo>
                    <a:cubicBezTo>
                      <a:pt x="-463" y="0"/>
                      <a:pt x="1442" y="0"/>
                      <a:pt x="775" y="0"/>
                    </a:cubicBezTo>
                    <a:cubicBezTo>
                      <a:pt x="108" y="0"/>
                      <a:pt x="1347" y="0"/>
                      <a:pt x="17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1" name="任意多边形: 形状 1520">
                <a:extLst>
                  <a:ext uri="{FF2B5EF4-FFF2-40B4-BE49-F238E27FC236}">
                    <a16:creationId xmlns:a16="http://schemas.microsoft.com/office/drawing/2014/main" id="{F9FD93E3-764C-88C2-08CA-DB2B417E358B}"/>
                  </a:ext>
                </a:extLst>
              </p:cNvPr>
              <p:cNvSpPr/>
              <p:nvPr/>
            </p:nvSpPr>
            <p:spPr>
              <a:xfrm>
                <a:off x="8197078" y="306579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2" name="任意多边形: 形状 1521">
                <a:extLst>
                  <a:ext uri="{FF2B5EF4-FFF2-40B4-BE49-F238E27FC236}">
                    <a16:creationId xmlns:a16="http://schemas.microsoft.com/office/drawing/2014/main" id="{4C829933-FFD8-532C-2E65-9E2344633F8A}"/>
                  </a:ext>
                </a:extLst>
              </p:cNvPr>
              <p:cNvSpPr/>
              <p:nvPr/>
            </p:nvSpPr>
            <p:spPr>
              <a:xfrm>
                <a:off x="8206127" y="3047979"/>
                <a:ext cx="762" cy="95"/>
              </a:xfrm>
              <a:custGeom>
                <a:avLst/>
                <a:gdLst>
                  <a:gd name="connsiteX0" fmla="*/ 286 w 762"/>
                  <a:gd name="connsiteY0" fmla="*/ 95 h 95"/>
                  <a:gd name="connsiteX1" fmla="*/ 762 w 762"/>
                  <a:gd name="connsiteY1" fmla="*/ 0 h 95"/>
                  <a:gd name="connsiteX2" fmla="*/ 0 w 762"/>
                  <a:gd name="connsiteY2" fmla="*/ 95 h 95"/>
                  <a:gd name="connsiteX3" fmla="*/ 286 w 762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95">
                    <a:moveTo>
                      <a:pt x="286" y="95"/>
                    </a:moveTo>
                    <a:lnTo>
                      <a:pt x="762" y="0"/>
                    </a:lnTo>
                    <a:lnTo>
                      <a:pt x="0" y="95"/>
                    </a:lnTo>
                    <a:lnTo>
                      <a:pt x="286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3" name="任意多边形: 形状 1522">
                <a:extLst>
                  <a:ext uri="{FF2B5EF4-FFF2-40B4-BE49-F238E27FC236}">
                    <a16:creationId xmlns:a16="http://schemas.microsoft.com/office/drawing/2014/main" id="{68917B2F-C01A-0D6C-9FC5-25CFFD25C4B3}"/>
                  </a:ext>
                </a:extLst>
              </p:cNvPr>
              <p:cNvSpPr/>
              <p:nvPr/>
            </p:nvSpPr>
            <p:spPr>
              <a:xfrm>
                <a:off x="8204508" y="3047884"/>
                <a:ext cx="253" cy="9525"/>
              </a:xfrm>
              <a:custGeom>
                <a:avLst/>
                <a:gdLst>
                  <a:gd name="connsiteX0" fmla="*/ 0 w 253"/>
                  <a:gd name="connsiteY0" fmla="*/ 0 h 9525"/>
                  <a:gd name="connsiteX1" fmla="*/ 0 w 253"/>
                  <a:gd name="connsiteY1" fmla="*/ 0 h 9525"/>
                  <a:gd name="connsiteX2" fmla="*/ 0 w 25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57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4" name="任意多边形: 形状 1523">
                <a:extLst>
                  <a:ext uri="{FF2B5EF4-FFF2-40B4-BE49-F238E27FC236}">
                    <a16:creationId xmlns:a16="http://schemas.microsoft.com/office/drawing/2014/main" id="{23F2C948-1D4D-FF8C-5FB8-D6C4AAC5A1BD}"/>
                  </a:ext>
                </a:extLst>
              </p:cNvPr>
              <p:cNvSpPr/>
              <p:nvPr/>
            </p:nvSpPr>
            <p:spPr>
              <a:xfrm>
                <a:off x="8193744" y="30598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5" name="任意多边形: 形状 1524">
                <a:extLst>
                  <a:ext uri="{FF2B5EF4-FFF2-40B4-BE49-F238E27FC236}">
                    <a16:creationId xmlns:a16="http://schemas.microsoft.com/office/drawing/2014/main" id="{917BFCA0-B36B-83B0-1430-274323BB2522}"/>
                  </a:ext>
                </a:extLst>
              </p:cNvPr>
              <p:cNvSpPr/>
              <p:nvPr/>
            </p:nvSpPr>
            <p:spPr>
              <a:xfrm>
                <a:off x="8194697" y="3059028"/>
                <a:ext cx="1333" cy="9525"/>
              </a:xfrm>
              <a:custGeom>
                <a:avLst/>
                <a:gdLst>
                  <a:gd name="connsiteX0" fmla="*/ 95 w 1333"/>
                  <a:gd name="connsiteY0" fmla="*/ 0 h 9525"/>
                  <a:gd name="connsiteX1" fmla="*/ 0 w 1333"/>
                  <a:gd name="connsiteY1" fmla="*/ 0 h 9525"/>
                  <a:gd name="connsiteX2" fmla="*/ 1333 w 1333"/>
                  <a:gd name="connsiteY2" fmla="*/ 0 h 9525"/>
                  <a:gd name="connsiteX3" fmla="*/ 95 w 1333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9525">
                    <a:moveTo>
                      <a:pt x="95" y="0"/>
                    </a:moveTo>
                    <a:lnTo>
                      <a:pt x="0" y="0"/>
                    </a:lnTo>
                    <a:lnTo>
                      <a:pt x="1333" y="0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6" name="任意多边形: 形状 1525">
                <a:extLst>
                  <a:ext uri="{FF2B5EF4-FFF2-40B4-BE49-F238E27FC236}">
                    <a16:creationId xmlns:a16="http://schemas.microsoft.com/office/drawing/2014/main" id="{A2C417B4-CA46-0607-72D4-37A7693DD688}"/>
                  </a:ext>
                </a:extLst>
              </p:cNvPr>
              <p:cNvSpPr/>
              <p:nvPr/>
            </p:nvSpPr>
            <p:spPr>
              <a:xfrm>
                <a:off x="8193173" y="3057980"/>
                <a:ext cx="804" cy="9525"/>
              </a:xfrm>
              <a:custGeom>
                <a:avLst/>
                <a:gdLst>
                  <a:gd name="connsiteX0" fmla="*/ 0 w 804"/>
                  <a:gd name="connsiteY0" fmla="*/ 0 h 9525"/>
                  <a:gd name="connsiteX1" fmla="*/ 0 w 804"/>
                  <a:gd name="connsiteY1" fmla="*/ 0 h 9525"/>
                  <a:gd name="connsiteX2" fmla="*/ 0 w 80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4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81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7" name="任意多边形: 形状 1526">
                <a:extLst>
                  <a:ext uri="{FF2B5EF4-FFF2-40B4-BE49-F238E27FC236}">
                    <a16:creationId xmlns:a16="http://schemas.microsoft.com/office/drawing/2014/main" id="{9D878C56-B4FB-B0B9-093E-C39593607620}"/>
                  </a:ext>
                </a:extLst>
              </p:cNvPr>
              <p:cNvSpPr/>
              <p:nvPr/>
            </p:nvSpPr>
            <p:spPr>
              <a:xfrm>
                <a:off x="8233160" y="2613020"/>
                <a:ext cx="1082" cy="619"/>
              </a:xfrm>
              <a:custGeom>
                <a:avLst/>
                <a:gdLst>
                  <a:gd name="connsiteX0" fmla="*/ 1065 w 1082"/>
                  <a:gd name="connsiteY0" fmla="*/ 619 h 619"/>
                  <a:gd name="connsiteX1" fmla="*/ 18 w 1082"/>
                  <a:gd name="connsiteY1" fmla="*/ 143 h 619"/>
                  <a:gd name="connsiteX2" fmla="*/ 1065 w 1082"/>
                  <a:gd name="connsiteY2" fmla="*/ 619 h 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2" h="619">
                    <a:moveTo>
                      <a:pt x="1065" y="619"/>
                    </a:moveTo>
                    <a:cubicBezTo>
                      <a:pt x="1065" y="-47"/>
                      <a:pt x="208" y="619"/>
                      <a:pt x="18" y="143"/>
                    </a:cubicBezTo>
                    <a:cubicBezTo>
                      <a:pt x="-173" y="-333"/>
                      <a:pt x="1256" y="524"/>
                      <a:pt x="1065" y="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8" name="任意多边形: 形状 1527">
                <a:extLst>
                  <a:ext uri="{FF2B5EF4-FFF2-40B4-BE49-F238E27FC236}">
                    <a16:creationId xmlns:a16="http://schemas.microsoft.com/office/drawing/2014/main" id="{66D8F812-3C7F-616C-800D-8CD1D8A9339E}"/>
                  </a:ext>
                </a:extLst>
              </p:cNvPr>
              <p:cNvSpPr/>
              <p:nvPr/>
            </p:nvSpPr>
            <p:spPr>
              <a:xfrm>
                <a:off x="8235845" y="2623545"/>
                <a:ext cx="857" cy="1428"/>
              </a:xfrm>
              <a:custGeom>
                <a:avLst/>
                <a:gdLst>
                  <a:gd name="connsiteX0" fmla="*/ 381 w 857"/>
                  <a:gd name="connsiteY0" fmla="*/ 191 h 1428"/>
                  <a:gd name="connsiteX1" fmla="*/ 0 w 857"/>
                  <a:gd name="connsiteY1" fmla="*/ 0 h 1428"/>
                  <a:gd name="connsiteX2" fmla="*/ 857 w 857"/>
                  <a:gd name="connsiteY2" fmla="*/ 1429 h 1428"/>
                  <a:gd name="connsiteX3" fmla="*/ 381 w 857"/>
                  <a:gd name="connsiteY3" fmla="*/ 191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428">
                    <a:moveTo>
                      <a:pt x="381" y="191"/>
                    </a:moveTo>
                    <a:lnTo>
                      <a:pt x="0" y="0"/>
                    </a:lnTo>
                    <a:lnTo>
                      <a:pt x="857" y="1429"/>
                    </a:lnTo>
                    <a:lnTo>
                      <a:pt x="381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9" name="任意多边形: 形状 1528">
                <a:extLst>
                  <a:ext uri="{FF2B5EF4-FFF2-40B4-BE49-F238E27FC236}">
                    <a16:creationId xmlns:a16="http://schemas.microsoft.com/office/drawing/2014/main" id="{65307496-3145-0D0D-0AC7-727A23B4000E}"/>
                  </a:ext>
                </a:extLst>
              </p:cNvPr>
              <p:cNvSpPr/>
              <p:nvPr/>
            </p:nvSpPr>
            <p:spPr>
              <a:xfrm>
                <a:off x="8234987" y="2627260"/>
                <a:ext cx="1915" cy="5905"/>
              </a:xfrm>
              <a:custGeom>
                <a:avLst/>
                <a:gdLst>
                  <a:gd name="connsiteX0" fmla="*/ 1238 w 1915"/>
                  <a:gd name="connsiteY0" fmla="*/ 5905 h 5905"/>
                  <a:gd name="connsiteX1" fmla="*/ 1238 w 1915"/>
                  <a:gd name="connsiteY1" fmla="*/ 762 h 5905"/>
                  <a:gd name="connsiteX2" fmla="*/ 1238 w 1915"/>
                  <a:gd name="connsiteY2" fmla="*/ 762 h 5905"/>
                  <a:gd name="connsiteX3" fmla="*/ 0 w 1915"/>
                  <a:gd name="connsiteY3" fmla="*/ 0 h 5905"/>
                  <a:gd name="connsiteX4" fmla="*/ 1238 w 1915"/>
                  <a:gd name="connsiteY4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" h="5905">
                    <a:moveTo>
                      <a:pt x="1238" y="5905"/>
                    </a:moveTo>
                    <a:cubicBezTo>
                      <a:pt x="2762" y="4953"/>
                      <a:pt x="1238" y="2476"/>
                      <a:pt x="1238" y="762"/>
                    </a:cubicBezTo>
                    <a:lnTo>
                      <a:pt x="1238" y="762"/>
                    </a:lnTo>
                    <a:lnTo>
                      <a:pt x="0" y="0"/>
                    </a:lnTo>
                    <a:cubicBezTo>
                      <a:pt x="686" y="1905"/>
                      <a:pt x="1105" y="3886"/>
                      <a:pt x="1238" y="5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0" name="任意多边形: 形状 1529">
                <a:extLst>
                  <a:ext uri="{FF2B5EF4-FFF2-40B4-BE49-F238E27FC236}">
                    <a16:creationId xmlns:a16="http://schemas.microsoft.com/office/drawing/2014/main" id="{7D491ED1-D96E-14BD-F9F3-E91B70886A62}"/>
                  </a:ext>
                </a:extLst>
              </p:cNvPr>
              <p:cNvSpPr/>
              <p:nvPr/>
            </p:nvSpPr>
            <p:spPr>
              <a:xfrm>
                <a:off x="8233083" y="2636976"/>
                <a:ext cx="393" cy="1428"/>
              </a:xfrm>
              <a:custGeom>
                <a:avLst/>
                <a:gdLst>
                  <a:gd name="connsiteX0" fmla="*/ 0 w 393"/>
                  <a:gd name="connsiteY0" fmla="*/ 1143 h 1428"/>
                  <a:gd name="connsiteX1" fmla="*/ 0 w 393"/>
                  <a:gd name="connsiteY1" fmla="*/ 0 h 1428"/>
                  <a:gd name="connsiteX2" fmla="*/ 0 w 393"/>
                  <a:gd name="connsiteY2" fmla="*/ 0 h 1428"/>
                  <a:gd name="connsiteX3" fmla="*/ 0 w 393"/>
                  <a:gd name="connsiteY3" fmla="*/ 1143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" h="1428">
                    <a:moveTo>
                      <a:pt x="0" y="1143"/>
                    </a:moveTo>
                    <a:cubicBezTo>
                      <a:pt x="571" y="1143"/>
                      <a:pt x="476" y="228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2" y="362"/>
                      <a:pt x="152" y="781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1" name="任意多边形: 形状 1530">
                <a:extLst>
                  <a:ext uri="{FF2B5EF4-FFF2-40B4-BE49-F238E27FC236}">
                    <a16:creationId xmlns:a16="http://schemas.microsoft.com/office/drawing/2014/main" id="{4089060C-1754-079C-7D39-F23E6D21FE21}"/>
                  </a:ext>
                </a:extLst>
              </p:cNvPr>
              <p:cNvSpPr/>
              <p:nvPr/>
            </p:nvSpPr>
            <p:spPr>
              <a:xfrm>
                <a:off x="8233083" y="2636857"/>
                <a:ext cx="9525" cy="474"/>
              </a:xfrm>
              <a:custGeom>
                <a:avLst/>
                <a:gdLst>
                  <a:gd name="connsiteX0" fmla="*/ 0 w 9525"/>
                  <a:gd name="connsiteY0" fmla="*/ 309 h 474"/>
                  <a:gd name="connsiteX1" fmla="*/ 0 w 9525"/>
                  <a:gd name="connsiteY1" fmla="*/ 309 h 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74">
                    <a:moveTo>
                      <a:pt x="0" y="309"/>
                    </a:moveTo>
                    <a:cubicBezTo>
                      <a:pt x="0" y="-644"/>
                      <a:pt x="0" y="975"/>
                      <a:pt x="0" y="3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2" name="任意多边形: 形状 1531">
                <a:extLst>
                  <a:ext uri="{FF2B5EF4-FFF2-40B4-BE49-F238E27FC236}">
                    <a16:creationId xmlns:a16="http://schemas.microsoft.com/office/drawing/2014/main" id="{3B058DF4-6FBF-5345-54DF-F9ACB9C78408}"/>
                  </a:ext>
                </a:extLst>
              </p:cNvPr>
              <p:cNvSpPr/>
              <p:nvPr/>
            </p:nvSpPr>
            <p:spPr>
              <a:xfrm>
                <a:off x="8232407" y="2640786"/>
                <a:ext cx="675" cy="1635"/>
              </a:xfrm>
              <a:custGeom>
                <a:avLst/>
                <a:gdLst>
                  <a:gd name="connsiteX0" fmla="*/ 675 w 675"/>
                  <a:gd name="connsiteY0" fmla="*/ 953 h 1635"/>
                  <a:gd name="connsiteX1" fmla="*/ 675 w 675"/>
                  <a:gd name="connsiteY1" fmla="*/ 0 h 1635"/>
                  <a:gd name="connsiteX2" fmla="*/ 8 w 675"/>
                  <a:gd name="connsiteY2" fmla="*/ 953 h 1635"/>
                  <a:gd name="connsiteX3" fmla="*/ 675 w 675"/>
                  <a:gd name="connsiteY3" fmla="*/ 953 h 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" h="1635">
                    <a:moveTo>
                      <a:pt x="675" y="953"/>
                    </a:moveTo>
                    <a:lnTo>
                      <a:pt x="675" y="0"/>
                    </a:lnTo>
                    <a:cubicBezTo>
                      <a:pt x="675" y="0"/>
                      <a:pt x="675" y="1429"/>
                      <a:pt x="8" y="953"/>
                    </a:cubicBezTo>
                    <a:cubicBezTo>
                      <a:pt x="-87" y="2000"/>
                      <a:pt x="675" y="1714"/>
                      <a:pt x="675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3" name="任意多边形: 形状 1532">
                <a:extLst>
                  <a:ext uri="{FF2B5EF4-FFF2-40B4-BE49-F238E27FC236}">
                    <a16:creationId xmlns:a16="http://schemas.microsoft.com/office/drawing/2014/main" id="{1A5AC4EC-F3B1-89DB-E7B1-7F1617007B1D}"/>
                  </a:ext>
                </a:extLst>
              </p:cNvPr>
              <p:cNvSpPr/>
              <p:nvPr/>
            </p:nvSpPr>
            <p:spPr>
              <a:xfrm>
                <a:off x="8234204" y="2642310"/>
                <a:ext cx="211" cy="666"/>
              </a:xfrm>
              <a:custGeom>
                <a:avLst/>
                <a:gdLst>
                  <a:gd name="connsiteX0" fmla="*/ 212 w 211"/>
                  <a:gd name="connsiteY0" fmla="*/ 667 h 666"/>
                  <a:gd name="connsiteX1" fmla="*/ 212 w 211"/>
                  <a:gd name="connsiteY1" fmla="*/ 0 h 666"/>
                  <a:gd name="connsiteX2" fmla="*/ 212 w 211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666">
                    <a:moveTo>
                      <a:pt x="212" y="667"/>
                    </a:moveTo>
                    <a:lnTo>
                      <a:pt x="212" y="0"/>
                    </a:lnTo>
                    <a:cubicBezTo>
                      <a:pt x="212" y="0"/>
                      <a:pt x="-265" y="286"/>
                      <a:pt x="212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4" name="任意多边形: 形状 1533">
                <a:extLst>
                  <a:ext uri="{FF2B5EF4-FFF2-40B4-BE49-F238E27FC236}">
                    <a16:creationId xmlns:a16="http://schemas.microsoft.com/office/drawing/2014/main" id="{72833D4F-E2F0-118F-A05D-38E98500CACF}"/>
                  </a:ext>
                </a:extLst>
              </p:cNvPr>
              <p:cNvSpPr/>
              <p:nvPr/>
            </p:nvSpPr>
            <p:spPr>
              <a:xfrm>
                <a:off x="8233654" y="2640786"/>
                <a:ext cx="814" cy="1428"/>
              </a:xfrm>
              <a:custGeom>
                <a:avLst/>
                <a:gdLst>
                  <a:gd name="connsiteX0" fmla="*/ 0 w 814"/>
                  <a:gd name="connsiteY0" fmla="*/ 0 h 1428"/>
                  <a:gd name="connsiteX1" fmla="*/ 476 w 814"/>
                  <a:gd name="connsiteY1" fmla="*/ 1429 h 1428"/>
                  <a:gd name="connsiteX2" fmla="*/ 476 w 814"/>
                  <a:gd name="connsiteY2" fmla="*/ 762 h 1428"/>
                  <a:gd name="connsiteX3" fmla="*/ 0 w 814"/>
                  <a:gd name="connsiteY3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" h="1428">
                    <a:moveTo>
                      <a:pt x="0" y="0"/>
                    </a:moveTo>
                    <a:lnTo>
                      <a:pt x="476" y="1429"/>
                    </a:lnTo>
                    <a:cubicBezTo>
                      <a:pt x="476" y="1429"/>
                      <a:pt x="1238" y="1429"/>
                      <a:pt x="476" y="762"/>
                    </a:cubicBezTo>
                    <a:cubicBezTo>
                      <a:pt x="-286" y="95"/>
                      <a:pt x="381" y="7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5" name="任意多边形: 形状 1534">
                <a:extLst>
                  <a:ext uri="{FF2B5EF4-FFF2-40B4-BE49-F238E27FC236}">
                    <a16:creationId xmlns:a16="http://schemas.microsoft.com/office/drawing/2014/main" id="{5CAB9BCE-6246-23A0-AB93-31D4650E860E}"/>
                  </a:ext>
                </a:extLst>
              </p:cNvPr>
              <p:cNvSpPr/>
              <p:nvPr/>
            </p:nvSpPr>
            <p:spPr>
              <a:xfrm>
                <a:off x="8233917" y="2638081"/>
                <a:ext cx="1070" cy="2037"/>
              </a:xfrm>
              <a:custGeom>
                <a:avLst/>
                <a:gdLst>
                  <a:gd name="connsiteX0" fmla="*/ 23 w 1070"/>
                  <a:gd name="connsiteY0" fmla="*/ 2037 h 2037"/>
                  <a:gd name="connsiteX1" fmla="*/ 1071 w 1070"/>
                  <a:gd name="connsiteY1" fmla="*/ 2037 h 2037"/>
                  <a:gd name="connsiteX2" fmla="*/ 23 w 1070"/>
                  <a:gd name="connsiteY2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0" h="2037">
                    <a:moveTo>
                      <a:pt x="23" y="2037"/>
                    </a:moveTo>
                    <a:cubicBezTo>
                      <a:pt x="23" y="1275"/>
                      <a:pt x="23" y="323"/>
                      <a:pt x="1071" y="2037"/>
                    </a:cubicBezTo>
                    <a:cubicBezTo>
                      <a:pt x="880" y="-820"/>
                      <a:pt x="-167" y="-534"/>
                      <a:pt x="23" y="20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6" name="任意多边形: 形状 1535">
                <a:extLst>
                  <a:ext uri="{FF2B5EF4-FFF2-40B4-BE49-F238E27FC236}">
                    <a16:creationId xmlns:a16="http://schemas.microsoft.com/office/drawing/2014/main" id="{ED7F2B03-61B6-10FA-190D-A881F885C710}"/>
                  </a:ext>
                </a:extLst>
              </p:cNvPr>
              <p:cNvSpPr/>
              <p:nvPr/>
            </p:nvSpPr>
            <p:spPr>
              <a:xfrm>
                <a:off x="8237178" y="2631737"/>
                <a:ext cx="571" cy="1904"/>
              </a:xfrm>
              <a:custGeom>
                <a:avLst/>
                <a:gdLst>
                  <a:gd name="connsiteX0" fmla="*/ 572 w 571"/>
                  <a:gd name="connsiteY0" fmla="*/ 1905 h 1904"/>
                  <a:gd name="connsiteX1" fmla="*/ 572 w 571"/>
                  <a:gd name="connsiteY1" fmla="*/ 857 h 1904"/>
                  <a:gd name="connsiteX2" fmla="*/ 0 w 571"/>
                  <a:gd name="connsiteY2" fmla="*/ 0 h 1904"/>
                  <a:gd name="connsiteX3" fmla="*/ 572 w 571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1904">
                    <a:moveTo>
                      <a:pt x="572" y="1905"/>
                    </a:moveTo>
                    <a:lnTo>
                      <a:pt x="572" y="857"/>
                    </a:lnTo>
                    <a:lnTo>
                      <a:pt x="0" y="0"/>
                    </a:lnTo>
                    <a:cubicBezTo>
                      <a:pt x="0" y="0"/>
                      <a:pt x="95" y="1905"/>
                      <a:pt x="572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7" name="任意多边形: 形状 1536">
                <a:extLst>
                  <a:ext uri="{FF2B5EF4-FFF2-40B4-BE49-F238E27FC236}">
                    <a16:creationId xmlns:a16="http://schemas.microsoft.com/office/drawing/2014/main" id="{C66926A8-0DBC-67DB-CEA6-ECAC636927C3}"/>
                  </a:ext>
                </a:extLst>
              </p:cNvPr>
              <p:cNvSpPr/>
              <p:nvPr/>
            </p:nvSpPr>
            <p:spPr>
              <a:xfrm>
                <a:off x="8232511" y="2648786"/>
                <a:ext cx="1238" cy="1524"/>
              </a:xfrm>
              <a:custGeom>
                <a:avLst/>
                <a:gdLst>
                  <a:gd name="connsiteX0" fmla="*/ 0 w 1238"/>
                  <a:gd name="connsiteY0" fmla="*/ 1524 h 1524"/>
                  <a:gd name="connsiteX1" fmla="*/ 1238 w 1238"/>
                  <a:gd name="connsiteY1" fmla="*/ 953 h 1524"/>
                  <a:gd name="connsiteX2" fmla="*/ 1238 w 1238"/>
                  <a:gd name="connsiteY2" fmla="*/ 0 h 1524"/>
                  <a:gd name="connsiteX3" fmla="*/ 0 w 1238"/>
                  <a:gd name="connsiteY3" fmla="*/ 1524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1524">
                    <a:moveTo>
                      <a:pt x="0" y="1524"/>
                    </a:moveTo>
                    <a:cubicBezTo>
                      <a:pt x="0" y="1524"/>
                      <a:pt x="857" y="1048"/>
                      <a:pt x="1238" y="953"/>
                    </a:cubicBezTo>
                    <a:lnTo>
                      <a:pt x="1238" y="0"/>
                    </a:lnTo>
                    <a:cubicBezTo>
                      <a:pt x="1238" y="0"/>
                      <a:pt x="571" y="1524"/>
                      <a:pt x="0" y="1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8" name="任意多边形: 形状 1537">
                <a:extLst>
                  <a:ext uri="{FF2B5EF4-FFF2-40B4-BE49-F238E27FC236}">
                    <a16:creationId xmlns:a16="http://schemas.microsoft.com/office/drawing/2014/main" id="{C2ED8509-26B9-8DE0-7AD2-331BCBE287E4}"/>
                  </a:ext>
                </a:extLst>
              </p:cNvPr>
              <p:cNvSpPr/>
              <p:nvPr/>
            </p:nvSpPr>
            <p:spPr>
              <a:xfrm>
                <a:off x="8233749" y="2649341"/>
                <a:ext cx="589" cy="1540"/>
              </a:xfrm>
              <a:custGeom>
                <a:avLst/>
                <a:gdLst>
                  <a:gd name="connsiteX0" fmla="*/ 0 w 589"/>
                  <a:gd name="connsiteY0" fmla="*/ 17 h 1540"/>
                  <a:gd name="connsiteX1" fmla="*/ 571 w 589"/>
                  <a:gd name="connsiteY1" fmla="*/ 1541 h 1540"/>
                  <a:gd name="connsiteX2" fmla="*/ 0 w 589"/>
                  <a:gd name="connsiteY2" fmla="*/ 17 h 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9" h="1540">
                    <a:moveTo>
                      <a:pt x="0" y="17"/>
                    </a:moveTo>
                    <a:lnTo>
                      <a:pt x="571" y="1541"/>
                    </a:lnTo>
                    <a:cubicBezTo>
                      <a:pt x="667" y="207"/>
                      <a:pt x="381" y="-78"/>
                      <a:pt x="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9" name="任意多边形: 形状 1538">
                <a:extLst>
                  <a:ext uri="{FF2B5EF4-FFF2-40B4-BE49-F238E27FC236}">
                    <a16:creationId xmlns:a16="http://schemas.microsoft.com/office/drawing/2014/main" id="{9D3DF35F-BABB-9C80-0D80-79D5807570A0}"/>
                  </a:ext>
                </a:extLst>
              </p:cNvPr>
              <p:cNvSpPr/>
              <p:nvPr/>
            </p:nvSpPr>
            <p:spPr>
              <a:xfrm>
                <a:off x="8234892" y="2640881"/>
                <a:ext cx="1142" cy="2857"/>
              </a:xfrm>
              <a:custGeom>
                <a:avLst/>
                <a:gdLst>
                  <a:gd name="connsiteX0" fmla="*/ 1143 w 1142"/>
                  <a:gd name="connsiteY0" fmla="*/ 2381 h 2857"/>
                  <a:gd name="connsiteX1" fmla="*/ 0 w 1142"/>
                  <a:gd name="connsiteY1" fmla="*/ 0 h 2857"/>
                  <a:gd name="connsiteX2" fmla="*/ 1143 w 1142"/>
                  <a:gd name="connsiteY2" fmla="*/ 2858 h 2857"/>
                  <a:gd name="connsiteX3" fmla="*/ 1143 w 1142"/>
                  <a:gd name="connsiteY3" fmla="*/ 2381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2857">
                    <a:moveTo>
                      <a:pt x="1143" y="2381"/>
                    </a:moveTo>
                    <a:lnTo>
                      <a:pt x="0" y="0"/>
                    </a:lnTo>
                    <a:lnTo>
                      <a:pt x="1143" y="2858"/>
                    </a:lnTo>
                    <a:lnTo>
                      <a:pt x="1143" y="2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0" name="任意多边形: 形状 1539">
                <a:extLst>
                  <a:ext uri="{FF2B5EF4-FFF2-40B4-BE49-F238E27FC236}">
                    <a16:creationId xmlns:a16="http://schemas.microsoft.com/office/drawing/2014/main" id="{44A52E77-E376-A2A0-6DAC-BC88C500ADF4}"/>
                  </a:ext>
                </a:extLst>
              </p:cNvPr>
              <p:cNvSpPr/>
              <p:nvPr/>
            </p:nvSpPr>
            <p:spPr>
              <a:xfrm>
                <a:off x="8231654" y="2654597"/>
                <a:ext cx="1142" cy="1524"/>
              </a:xfrm>
              <a:custGeom>
                <a:avLst/>
                <a:gdLst>
                  <a:gd name="connsiteX0" fmla="*/ 762 w 1142"/>
                  <a:gd name="connsiteY0" fmla="*/ 857 h 1524"/>
                  <a:gd name="connsiteX1" fmla="*/ 0 w 1142"/>
                  <a:gd name="connsiteY1" fmla="*/ 0 h 1524"/>
                  <a:gd name="connsiteX2" fmla="*/ 1143 w 1142"/>
                  <a:gd name="connsiteY2" fmla="*/ 1524 h 1524"/>
                  <a:gd name="connsiteX3" fmla="*/ 762 w 1142"/>
                  <a:gd name="connsiteY3" fmla="*/ 857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524">
                    <a:moveTo>
                      <a:pt x="762" y="857"/>
                    </a:moveTo>
                    <a:lnTo>
                      <a:pt x="0" y="0"/>
                    </a:lnTo>
                    <a:lnTo>
                      <a:pt x="1143" y="1524"/>
                    </a:lnTo>
                    <a:lnTo>
                      <a:pt x="762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1" name="任意多边形: 形状 1540">
                <a:extLst>
                  <a:ext uri="{FF2B5EF4-FFF2-40B4-BE49-F238E27FC236}">
                    <a16:creationId xmlns:a16="http://schemas.microsoft.com/office/drawing/2014/main" id="{94F0F581-D564-7B17-42C5-0B090E765898}"/>
                  </a:ext>
                </a:extLst>
              </p:cNvPr>
              <p:cNvSpPr/>
              <p:nvPr/>
            </p:nvSpPr>
            <p:spPr>
              <a:xfrm>
                <a:off x="8231654" y="2658934"/>
                <a:ext cx="1428" cy="2806"/>
              </a:xfrm>
              <a:custGeom>
                <a:avLst/>
                <a:gdLst>
                  <a:gd name="connsiteX0" fmla="*/ 1429 w 1428"/>
                  <a:gd name="connsiteY0" fmla="*/ 139 h 2806"/>
                  <a:gd name="connsiteX1" fmla="*/ 0 w 1428"/>
                  <a:gd name="connsiteY1" fmla="*/ 139 h 2806"/>
                  <a:gd name="connsiteX2" fmla="*/ 1048 w 1428"/>
                  <a:gd name="connsiteY2" fmla="*/ 2806 h 2806"/>
                  <a:gd name="connsiteX3" fmla="*/ 1429 w 1428"/>
                  <a:gd name="connsiteY3" fmla="*/ 139 h 2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2806">
                    <a:moveTo>
                      <a:pt x="1429" y="139"/>
                    </a:moveTo>
                    <a:cubicBezTo>
                      <a:pt x="762" y="-432"/>
                      <a:pt x="381" y="996"/>
                      <a:pt x="0" y="139"/>
                    </a:cubicBezTo>
                    <a:cubicBezTo>
                      <a:pt x="133" y="1101"/>
                      <a:pt x="486" y="2016"/>
                      <a:pt x="1048" y="2806"/>
                    </a:cubicBezTo>
                    <a:cubicBezTo>
                      <a:pt x="867" y="1901"/>
                      <a:pt x="1000" y="958"/>
                      <a:pt x="1429" y="1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2" name="任意多边形: 形状 1541">
                <a:extLst>
                  <a:ext uri="{FF2B5EF4-FFF2-40B4-BE49-F238E27FC236}">
                    <a16:creationId xmlns:a16="http://schemas.microsoft.com/office/drawing/2014/main" id="{CF29B6A9-60F9-C5D8-948E-D4D09C03F7AB}"/>
                  </a:ext>
                </a:extLst>
              </p:cNvPr>
              <p:cNvSpPr/>
              <p:nvPr/>
            </p:nvSpPr>
            <p:spPr>
              <a:xfrm>
                <a:off x="8232320" y="2661931"/>
                <a:ext cx="762" cy="1238"/>
              </a:xfrm>
              <a:custGeom>
                <a:avLst/>
                <a:gdLst>
                  <a:gd name="connsiteX0" fmla="*/ 762 w 762"/>
                  <a:gd name="connsiteY0" fmla="*/ 1238 h 1238"/>
                  <a:gd name="connsiteX1" fmla="*/ 0 w 762"/>
                  <a:gd name="connsiteY1" fmla="*/ 0 h 1238"/>
                  <a:gd name="connsiteX2" fmla="*/ 762 w 762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1238">
                    <a:moveTo>
                      <a:pt x="762" y="1238"/>
                    </a:moveTo>
                    <a:lnTo>
                      <a:pt x="0" y="0"/>
                    </a:lnTo>
                    <a:cubicBezTo>
                      <a:pt x="181" y="448"/>
                      <a:pt x="438" y="867"/>
                      <a:pt x="762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3" name="任意多边形: 形状 1542">
                <a:extLst>
                  <a:ext uri="{FF2B5EF4-FFF2-40B4-BE49-F238E27FC236}">
                    <a16:creationId xmlns:a16="http://schemas.microsoft.com/office/drawing/2014/main" id="{7662D3DD-38CA-A6F3-E3F5-C607AB46EC30}"/>
                  </a:ext>
                </a:extLst>
              </p:cNvPr>
              <p:cNvSpPr/>
              <p:nvPr/>
            </p:nvSpPr>
            <p:spPr>
              <a:xfrm>
                <a:off x="8233273" y="2653263"/>
                <a:ext cx="857" cy="1142"/>
              </a:xfrm>
              <a:custGeom>
                <a:avLst/>
                <a:gdLst>
                  <a:gd name="connsiteX0" fmla="*/ 857 w 857"/>
                  <a:gd name="connsiteY0" fmla="*/ 0 h 1142"/>
                  <a:gd name="connsiteX1" fmla="*/ 0 w 857"/>
                  <a:gd name="connsiteY1" fmla="*/ 1143 h 1142"/>
                  <a:gd name="connsiteX2" fmla="*/ 857 w 857"/>
                  <a:gd name="connsiteY2" fmla="*/ 571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1142">
                    <a:moveTo>
                      <a:pt x="857" y="0"/>
                    </a:moveTo>
                    <a:cubicBezTo>
                      <a:pt x="438" y="257"/>
                      <a:pt x="124" y="667"/>
                      <a:pt x="0" y="1143"/>
                    </a:cubicBezTo>
                    <a:lnTo>
                      <a:pt x="857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4" name="任意多边形: 形状 1543">
                <a:extLst>
                  <a:ext uri="{FF2B5EF4-FFF2-40B4-BE49-F238E27FC236}">
                    <a16:creationId xmlns:a16="http://schemas.microsoft.com/office/drawing/2014/main" id="{7E9C3582-841E-42A4-8FE6-D0F5131A1CBC}"/>
                  </a:ext>
                </a:extLst>
              </p:cNvPr>
              <p:cNvSpPr/>
              <p:nvPr/>
            </p:nvSpPr>
            <p:spPr>
              <a:xfrm>
                <a:off x="8234130" y="265383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5" name="任意多边形: 形状 1544">
                <a:extLst>
                  <a:ext uri="{FF2B5EF4-FFF2-40B4-BE49-F238E27FC236}">
                    <a16:creationId xmlns:a16="http://schemas.microsoft.com/office/drawing/2014/main" id="{DADA5359-BCD2-92EC-7CE7-7C4DB549D2DB}"/>
                  </a:ext>
                </a:extLst>
              </p:cNvPr>
              <p:cNvSpPr/>
              <p:nvPr/>
            </p:nvSpPr>
            <p:spPr>
              <a:xfrm>
                <a:off x="8234130" y="2653168"/>
                <a:ext cx="84" cy="9525"/>
              </a:xfrm>
              <a:custGeom>
                <a:avLst/>
                <a:gdLst>
                  <a:gd name="connsiteX0" fmla="*/ 0 w 84"/>
                  <a:gd name="connsiteY0" fmla="*/ 0 h 9525"/>
                  <a:gd name="connsiteX1" fmla="*/ 0 w 84"/>
                  <a:gd name="connsiteY1" fmla="*/ 0 h 9525"/>
                  <a:gd name="connsiteX2" fmla="*/ 0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6" name="任意多边形: 形状 1545">
                <a:extLst>
                  <a:ext uri="{FF2B5EF4-FFF2-40B4-BE49-F238E27FC236}">
                    <a16:creationId xmlns:a16="http://schemas.microsoft.com/office/drawing/2014/main" id="{E391F024-3062-5BAA-4D43-C54509E6EB1E}"/>
                  </a:ext>
                </a:extLst>
              </p:cNvPr>
              <p:cNvSpPr/>
              <p:nvPr/>
            </p:nvSpPr>
            <p:spPr>
              <a:xfrm>
                <a:off x="8235273" y="2647072"/>
                <a:ext cx="1993" cy="1590"/>
              </a:xfrm>
              <a:custGeom>
                <a:avLst/>
                <a:gdLst>
                  <a:gd name="connsiteX0" fmla="*/ 0 w 1993"/>
                  <a:gd name="connsiteY0" fmla="*/ 0 h 1590"/>
                  <a:gd name="connsiteX1" fmla="*/ 1810 w 1993"/>
                  <a:gd name="connsiteY1" fmla="*/ 857 h 1590"/>
                  <a:gd name="connsiteX2" fmla="*/ 0 w 1993"/>
                  <a:gd name="connsiteY2" fmla="*/ 0 h 1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3" h="1590">
                    <a:moveTo>
                      <a:pt x="0" y="0"/>
                    </a:moveTo>
                    <a:cubicBezTo>
                      <a:pt x="476" y="857"/>
                      <a:pt x="1048" y="2572"/>
                      <a:pt x="1810" y="857"/>
                    </a:cubicBezTo>
                    <a:cubicBezTo>
                      <a:pt x="2572" y="-857"/>
                      <a:pt x="762" y="123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7" name="任意多边形: 形状 1546">
                <a:extLst>
                  <a:ext uri="{FF2B5EF4-FFF2-40B4-BE49-F238E27FC236}">
                    <a16:creationId xmlns:a16="http://schemas.microsoft.com/office/drawing/2014/main" id="{25F193ED-D135-FA6B-931B-08D079984CBE}"/>
                  </a:ext>
                </a:extLst>
              </p:cNvPr>
              <p:cNvSpPr/>
              <p:nvPr/>
            </p:nvSpPr>
            <p:spPr>
              <a:xfrm>
                <a:off x="8234511" y="2650882"/>
                <a:ext cx="762" cy="1524"/>
              </a:xfrm>
              <a:custGeom>
                <a:avLst/>
                <a:gdLst>
                  <a:gd name="connsiteX0" fmla="*/ 762 w 762"/>
                  <a:gd name="connsiteY0" fmla="*/ 1524 h 1524"/>
                  <a:gd name="connsiteX1" fmla="*/ 762 w 762"/>
                  <a:gd name="connsiteY1" fmla="*/ 0 h 1524"/>
                  <a:gd name="connsiteX2" fmla="*/ 0 w 762"/>
                  <a:gd name="connsiteY2" fmla="*/ 0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1524">
                    <a:moveTo>
                      <a:pt x="762" y="1524"/>
                    </a:moveTo>
                    <a:lnTo>
                      <a:pt x="762" y="0"/>
                    </a:lnTo>
                    <a:cubicBezTo>
                      <a:pt x="762" y="0"/>
                      <a:pt x="19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8" name="任意多边形: 形状 1547">
                <a:extLst>
                  <a:ext uri="{FF2B5EF4-FFF2-40B4-BE49-F238E27FC236}">
                    <a16:creationId xmlns:a16="http://schemas.microsoft.com/office/drawing/2014/main" id="{814B8144-A0CC-6465-F0DE-CB07ADE54319}"/>
                  </a:ext>
                </a:extLst>
              </p:cNvPr>
              <p:cNvSpPr/>
              <p:nvPr/>
            </p:nvSpPr>
            <p:spPr>
              <a:xfrm>
                <a:off x="8235178" y="2652406"/>
                <a:ext cx="380" cy="762"/>
              </a:xfrm>
              <a:custGeom>
                <a:avLst/>
                <a:gdLst>
                  <a:gd name="connsiteX0" fmla="*/ 381 w 380"/>
                  <a:gd name="connsiteY0" fmla="*/ 762 h 762"/>
                  <a:gd name="connsiteX1" fmla="*/ 95 w 380"/>
                  <a:gd name="connsiteY1" fmla="*/ 0 h 762"/>
                  <a:gd name="connsiteX2" fmla="*/ 0 w 380"/>
                  <a:gd name="connsiteY2" fmla="*/ 571 h 762"/>
                  <a:gd name="connsiteX3" fmla="*/ 381 w 380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762">
                    <a:moveTo>
                      <a:pt x="381" y="762"/>
                    </a:moveTo>
                    <a:lnTo>
                      <a:pt x="95" y="0"/>
                    </a:lnTo>
                    <a:lnTo>
                      <a:pt x="0" y="571"/>
                    </a:lnTo>
                    <a:lnTo>
                      <a:pt x="381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9" name="任意多边形: 形状 1548">
                <a:extLst>
                  <a:ext uri="{FF2B5EF4-FFF2-40B4-BE49-F238E27FC236}">
                    <a16:creationId xmlns:a16="http://schemas.microsoft.com/office/drawing/2014/main" id="{31333ADC-7EB9-E21D-8E78-4C0B0DBAC41F}"/>
                  </a:ext>
                </a:extLst>
              </p:cNvPr>
              <p:cNvSpPr/>
              <p:nvPr/>
            </p:nvSpPr>
            <p:spPr>
              <a:xfrm>
                <a:off x="8233802" y="2660069"/>
                <a:ext cx="156" cy="2719"/>
              </a:xfrm>
              <a:custGeom>
                <a:avLst/>
                <a:gdLst>
                  <a:gd name="connsiteX0" fmla="*/ 42 w 156"/>
                  <a:gd name="connsiteY0" fmla="*/ 529 h 2719"/>
                  <a:gd name="connsiteX1" fmla="*/ 42 w 156"/>
                  <a:gd name="connsiteY1" fmla="*/ 2719 h 2719"/>
                  <a:gd name="connsiteX2" fmla="*/ 42 w 156"/>
                  <a:gd name="connsiteY2" fmla="*/ 52 h 2719"/>
                  <a:gd name="connsiteX3" fmla="*/ 42 w 156"/>
                  <a:gd name="connsiteY3" fmla="*/ 529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" h="2719">
                    <a:moveTo>
                      <a:pt x="42" y="529"/>
                    </a:moveTo>
                    <a:cubicBezTo>
                      <a:pt x="195" y="1253"/>
                      <a:pt x="195" y="1996"/>
                      <a:pt x="42" y="2719"/>
                    </a:cubicBezTo>
                    <a:cubicBezTo>
                      <a:pt x="138" y="1834"/>
                      <a:pt x="138" y="938"/>
                      <a:pt x="42" y="52"/>
                    </a:cubicBezTo>
                    <a:cubicBezTo>
                      <a:pt x="42" y="52"/>
                      <a:pt x="-53" y="-233"/>
                      <a:pt x="42" y="5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0" name="任意多边形: 形状 1549">
                <a:extLst>
                  <a:ext uri="{FF2B5EF4-FFF2-40B4-BE49-F238E27FC236}">
                    <a16:creationId xmlns:a16="http://schemas.microsoft.com/office/drawing/2014/main" id="{250791DB-511D-9A88-460B-9F809F348E15}"/>
                  </a:ext>
                </a:extLst>
              </p:cNvPr>
              <p:cNvSpPr/>
              <p:nvPr/>
            </p:nvSpPr>
            <p:spPr>
              <a:xfrm>
                <a:off x="8234035" y="2657264"/>
                <a:ext cx="84" cy="9525"/>
              </a:xfrm>
              <a:custGeom>
                <a:avLst/>
                <a:gdLst>
                  <a:gd name="connsiteX0" fmla="*/ 0 w 84"/>
                  <a:gd name="connsiteY0" fmla="*/ 0 h 9525"/>
                  <a:gd name="connsiteX1" fmla="*/ 0 w 84"/>
                  <a:gd name="connsiteY1" fmla="*/ 0 h 9525"/>
                  <a:gd name="connsiteX2" fmla="*/ 0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1" name="任意多边形: 形状 1550">
                <a:extLst>
                  <a:ext uri="{FF2B5EF4-FFF2-40B4-BE49-F238E27FC236}">
                    <a16:creationId xmlns:a16="http://schemas.microsoft.com/office/drawing/2014/main" id="{5E2E873A-FFEC-1E1C-F3A4-F00DCF1B9E9B}"/>
                  </a:ext>
                </a:extLst>
              </p:cNvPr>
              <p:cNvSpPr/>
              <p:nvPr/>
            </p:nvSpPr>
            <p:spPr>
              <a:xfrm>
                <a:off x="8234321" y="267088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2" name="任意多边形: 形状 1551">
                <a:extLst>
                  <a:ext uri="{FF2B5EF4-FFF2-40B4-BE49-F238E27FC236}">
                    <a16:creationId xmlns:a16="http://schemas.microsoft.com/office/drawing/2014/main" id="{DD1733BB-E0A7-4CA0-565C-DABAA6F2668A}"/>
                  </a:ext>
                </a:extLst>
              </p:cNvPr>
              <p:cNvSpPr/>
              <p:nvPr/>
            </p:nvSpPr>
            <p:spPr>
              <a:xfrm>
                <a:off x="8234797" y="2658407"/>
                <a:ext cx="150" cy="1619"/>
              </a:xfrm>
              <a:custGeom>
                <a:avLst/>
                <a:gdLst>
                  <a:gd name="connsiteX0" fmla="*/ 0 w 150"/>
                  <a:gd name="connsiteY0" fmla="*/ 1429 h 1619"/>
                  <a:gd name="connsiteX1" fmla="*/ 0 w 150"/>
                  <a:gd name="connsiteY1" fmla="*/ 0 h 1619"/>
                  <a:gd name="connsiteX2" fmla="*/ 0 w 150"/>
                  <a:gd name="connsiteY2" fmla="*/ 1619 h 1619"/>
                  <a:gd name="connsiteX3" fmla="*/ 0 w 150"/>
                  <a:gd name="connsiteY3" fmla="*/ 142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" h="1619">
                    <a:moveTo>
                      <a:pt x="0" y="1429"/>
                    </a:moveTo>
                    <a:cubicBezTo>
                      <a:pt x="200" y="971"/>
                      <a:pt x="200" y="457"/>
                      <a:pt x="0" y="0"/>
                    </a:cubicBezTo>
                    <a:cubicBezTo>
                      <a:pt x="48" y="543"/>
                      <a:pt x="48" y="1076"/>
                      <a:pt x="0" y="1619"/>
                    </a:cubicBezTo>
                    <a:cubicBezTo>
                      <a:pt x="0" y="1619"/>
                      <a:pt x="0" y="1429"/>
                      <a:pt x="0" y="1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3" name="任意多边形: 形状 1552">
                <a:extLst>
                  <a:ext uri="{FF2B5EF4-FFF2-40B4-BE49-F238E27FC236}">
                    <a16:creationId xmlns:a16="http://schemas.microsoft.com/office/drawing/2014/main" id="{062B3519-0598-F727-5394-20B50B435D17}"/>
                  </a:ext>
                </a:extLst>
              </p:cNvPr>
              <p:cNvSpPr/>
              <p:nvPr/>
            </p:nvSpPr>
            <p:spPr>
              <a:xfrm>
                <a:off x="8233083" y="2664312"/>
                <a:ext cx="571" cy="1142"/>
              </a:xfrm>
              <a:custGeom>
                <a:avLst/>
                <a:gdLst>
                  <a:gd name="connsiteX0" fmla="*/ 0 w 571"/>
                  <a:gd name="connsiteY0" fmla="*/ 1143 h 1142"/>
                  <a:gd name="connsiteX1" fmla="*/ 571 w 571"/>
                  <a:gd name="connsiteY1" fmla="*/ 0 h 1142"/>
                  <a:gd name="connsiteX2" fmla="*/ 0 w 571"/>
                  <a:gd name="connsiteY2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142">
                    <a:moveTo>
                      <a:pt x="0" y="1143"/>
                    </a:moveTo>
                    <a:lnTo>
                      <a:pt x="571" y="0"/>
                    </a:lnTo>
                    <a:cubicBezTo>
                      <a:pt x="571" y="0"/>
                      <a:pt x="0" y="1048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4" name="任意多边形: 形状 1553">
                <a:extLst>
                  <a:ext uri="{FF2B5EF4-FFF2-40B4-BE49-F238E27FC236}">
                    <a16:creationId xmlns:a16="http://schemas.microsoft.com/office/drawing/2014/main" id="{3B63F067-4931-E65E-5ED4-BEFF2FBAD1E3}"/>
                  </a:ext>
                </a:extLst>
              </p:cNvPr>
              <p:cNvSpPr/>
              <p:nvPr/>
            </p:nvSpPr>
            <p:spPr>
              <a:xfrm>
                <a:off x="8233802" y="2657645"/>
                <a:ext cx="42" cy="42"/>
              </a:xfrm>
              <a:custGeom>
                <a:avLst/>
                <a:gdLst>
                  <a:gd name="connsiteX0" fmla="*/ 42 w 42"/>
                  <a:gd name="connsiteY0" fmla="*/ 0 h 42"/>
                  <a:gd name="connsiteX1" fmla="*/ 42 w 42"/>
                  <a:gd name="connsiteY1" fmla="*/ 0 h 42"/>
                  <a:gd name="connsiteX2" fmla="*/ 42 w 42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42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95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5" name="任意多边形: 形状 1554">
                <a:extLst>
                  <a:ext uri="{FF2B5EF4-FFF2-40B4-BE49-F238E27FC236}">
                    <a16:creationId xmlns:a16="http://schemas.microsoft.com/office/drawing/2014/main" id="{CC2AE67C-A595-E701-DEFB-F99711C42BA8}"/>
                  </a:ext>
                </a:extLst>
              </p:cNvPr>
              <p:cNvSpPr/>
              <p:nvPr/>
            </p:nvSpPr>
            <p:spPr>
              <a:xfrm>
                <a:off x="8233845" y="2657454"/>
                <a:ext cx="571" cy="1047"/>
              </a:xfrm>
              <a:custGeom>
                <a:avLst/>
                <a:gdLst>
                  <a:gd name="connsiteX0" fmla="*/ 0 w 571"/>
                  <a:gd name="connsiteY0" fmla="*/ 191 h 1047"/>
                  <a:gd name="connsiteX1" fmla="*/ 571 w 571"/>
                  <a:gd name="connsiteY1" fmla="*/ 1048 h 1047"/>
                  <a:gd name="connsiteX2" fmla="*/ 571 w 571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047">
                    <a:moveTo>
                      <a:pt x="0" y="191"/>
                    </a:moveTo>
                    <a:lnTo>
                      <a:pt x="571" y="1048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6" name="任意多边形: 形状 1555">
                <a:extLst>
                  <a:ext uri="{FF2B5EF4-FFF2-40B4-BE49-F238E27FC236}">
                    <a16:creationId xmlns:a16="http://schemas.microsoft.com/office/drawing/2014/main" id="{3DE6FCE0-3074-84C6-98F1-E53C5BA5A312}"/>
                  </a:ext>
                </a:extLst>
              </p:cNvPr>
              <p:cNvSpPr/>
              <p:nvPr/>
            </p:nvSpPr>
            <p:spPr>
              <a:xfrm>
                <a:off x="8234511" y="2669217"/>
                <a:ext cx="5619" cy="5793"/>
              </a:xfrm>
              <a:custGeom>
                <a:avLst/>
                <a:gdLst>
                  <a:gd name="connsiteX0" fmla="*/ 5620 w 5619"/>
                  <a:gd name="connsiteY0" fmla="*/ 4049 h 5793"/>
                  <a:gd name="connsiteX1" fmla="*/ 4953 w 5619"/>
                  <a:gd name="connsiteY1" fmla="*/ 715 h 5793"/>
                  <a:gd name="connsiteX2" fmla="*/ 0 w 5619"/>
                  <a:gd name="connsiteY2" fmla="*/ 1477 h 5793"/>
                  <a:gd name="connsiteX3" fmla="*/ 1143 w 5619"/>
                  <a:gd name="connsiteY3" fmla="*/ 3096 h 5793"/>
                  <a:gd name="connsiteX4" fmla="*/ 3048 w 5619"/>
                  <a:gd name="connsiteY4" fmla="*/ 1001 h 5793"/>
                  <a:gd name="connsiteX5" fmla="*/ 2286 w 5619"/>
                  <a:gd name="connsiteY5" fmla="*/ 3573 h 5793"/>
                  <a:gd name="connsiteX6" fmla="*/ 5334 w 5619"/>
                  <a:gd name="connsiteY6" fmla="*/ 5763 h 5793"/>
                  <a:gd name="connsiteX7" fmla="*/ 4763 w 5619"/>
                  <a:gd name="connsiteY7" fmla="*/ 3954 h 5793"/>
                  <a:gd name="connsiteX8" fmla="*/ 5620 w 5619"/>
                  <a:gd name="connsiteY8" fmla="*/ 4049 h 5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19" h="5793">
                    <a:moveTo>
                      <a:pt x="5620" y="4049"/>
                    </a:moveTo>
                    <a:cubicBezTo>
                      <a:pt x="4763" y="4049"/>
                      <a:pt x="4001" y="2239"/>
                      <a:pt x="4953" y="715"/>
                    </a:cubicBezTo>
                    <a:cubicBezTo>
                      <a:pt x="4286" y="-714"/>
                      <a:pt x="1524" y="239"/>
                      <a:pt x="0" y="1477"/>
                    </a:cubicBezTo>
                    <a:cubicBezTo>
                      <a:pt x="0" y="1477"/>
                      <a:pt x="667" y="1477"/>
                      <a:pt x="1143" y="3096"/>
                    </a:cubicBezTo>
                    <a:cubicBezTo>
                      <a:pt x="1143" y="2525"/>
                      <a:pt x="2286" y="-333"/>
                      <a:pt x="3048" y="1001"/>
                    </a:cubicBezTo>
                    <a:cubicBezTo>
                      <a:pt x="3810" y="2334"/>
                      <a:pt x="3048" y="2620"/>
                      <a:pt x="2286" y="3573"/>
                    </a:cubicBezTo>
                    <a:cubicBezTo>
                      <a:pt x="3334" y="2811"/>
                      <a:pt x="3810" y="6144"/>
                      <a:pt x="5334" y="5763"/>
                    </a:cubicBezTo>
                    <a:lnTo>
                      <a:pt x="4763" y="3954"/>
                    </a:lnTo>
                    <a:cubicBezTo>
                      <a:pt x="4763" y="3954"/>
                      <a:pt x="5429" y="4525"/>
                      <a:pt x="5620" y="40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7" name="任意多边形: 形状 1556">
                <a:extLst>
                  <a:ext uri="{FF2B5EF4-FFF2-40B4-BE49-F238E27FC236}">
                    <a16:creationId xmlns:a16="http://schemas.microsoft.com/office/drawing/2014/main" id="{E47F4626-30A4-459D-0C60-7F7D14292EBA}"/>
                  </a:ext>
                </a:extLst>
              </p:cNvPr>
              <p:cNvSpPr/>
              <p:nvPr/>
            </p:nvSpPr>
            <p:spPr>
              <a:xfrm>
                <a:off x="8233368" y="2667170"/>
                <a:ext cx="1142" cy="3524"/>
              </a:xfrm>
              <a:custGeom>
                <a:avLst/>
                <a:gdLst>
                  <a:gd name="connsiteX0" fmla="*/ 1143 w 1142"/>
                  <a:gd name="connsiteY0" fmla="*/ 667 h 3524"/>
                  <a:gd name="connsiteX1" fmla="*/ 1143 w 1142"/>
                  <a:gd name="connsiteY1" fmla="*/ 0 h 3524"/>
                  <a:gd name="connsiteX2" fmla="*/ 0 w 1142"/>
                  <a:gd name="connsiteY2" fmla="*/ 2191 h 3524"/>
                  <a:gd name="connsiteX3" fmla="*/ 1048 w 1142"/>
                  <a:gd name="connsiteY3" fmla="*/ 3524 h 3524"/>
                  <a:gd name="connsiteX4" fmla="*/ 1048 w 1142"/>
                  <a:gd name="connsiteY4" fmla="*/ 667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" h="3524">
                    <a:moveTo>
                      <a:pt x="1143" y="667"/>
                    </a:moveTo>
                    <a:lnTo>
                      <a:pt x="1143" y="0"/>
                    </a:lnTo>
                    <a:cubicBezTo>
                      <a:pt x="953" y="819"/>
                      <a:pt x="562" y="1572"/>
                      <a:pt x="0" y="2191"/>
                    </a:cubicBezTo>
                    <a:cubicBezTo>
                      <a:pt x="0" y="3238"/>
                      <a:pt x="762" y="3429"/>
                      <a:pt x="1048" y="3524"/>
                    </a:cubicBezTo>
                    <a:lnTo>
                      <a:pt x="1048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8" name="任意多边形: 形状 1557">
                <a:extLst>
                  <a:ext uri="{FF2B5EF4-FFF2-40B4-BE49-F238E27FC236}">
                    <a16:creationId xmlns:a16="http://schemas.microsoft.com/office/drawing/2014/main" id="{616BD6E9-AA98-9D71-840E-CB349BFC1D60}"/>
                  </a:ext>
                </a:extLst>
              </p:cNvPr>
              <p:cNvSpPr/>
              <p:nvPr/>
            </p:nvSpPr>
            <p:spPr>
              <a:xfrm>
                <a:off x="8234416" y="2662788"/>
                <a:ext cx="2570" cy="4476"/>
              </a:xfrm>
              <a:custGeom>
                <a:avLst/>
                <a:gdLst>
                  <a:gd name="connsiteX0" fmla="*/ 0 w 2570"/>
                  <a:gd name="connsiteY0" fmla="*/ 1619 h 4476"/>
                  <a:gd name="connsiteX1" fmla="*/ 2286 w 2570"/>
                  <a:gd name="connsiteY1" fmla="*/ 2667 h 4476"/>
                  <a:gd name="connsiteX2" fmla="*/ 1143 w 2570"/>
                  <a:gd name="connsiteY2" fmla="*/ 286 h 4476"/>
                  <a:gd name="connsiteX3" fmla="*/ 95 w 2570"/>
                  <a:gd name="connsiteY3" fmla="*/ 1619 h 4476"/>
                  <a:gd name="connsiteX4" fmla="*/ 95 w 2570"/>
                  <a:gd name="connsiteY4" fmla="*/ 0 h 4476"/>
                  <a:gd name="connsiteX5" fmla="*/ 95 w 2570"/>
                  <a:gd name="connsiteY5" fmla="*/ 1524 h 4476"/>
                  <a:gd name="connsiteX6" fmla="*/ 95 w 2570"/>
                  <a:gd name="connsiteY6" fmla="*/ 1524 h 4476"/>
                  <a:gd name="connsiteX7" fmla="*/ 95 w 2570"/>
                  <a:gd name="connsiteY7" fmla="*/ 1524 h 4476"/>
                  <a:gd name="connsiteX8" fmla="*/ 95 w 2570"/>
                  <a:gd name="connsiteY8" fmla="*/ 1524 h 4476"/>
                  <a:gd name="connsiteX9" fmla="*/ 95 w 2570"/>
                  <a:gd name="connsiteY9" fmla="*/ 1524 h 4476"/>
                  <a:gd name="connsiteX10" fmla="*/ 95 w 2570"/>
                  <a:gd name="connsiteY10" fmla="*/ 1524 h 4476"/>
                  <a:gd name="connsiteX11" fmla="*/ 95 w 2570"/>
                  <a:gd name="connsiteY11" fmla="*/ 1524 h 4476"/>
                  <a:gd name="connsiteX12" fmla="*/ 95 w 2570"/>
                  <a:gd name="connsiteY12" fmla="*/ 4477 h 4476"/>
                  <a:gd name="connsiteX13" fmla="*/ 0 w 2570"/>
                  <a:gd name="connsiteY13" fmla="*/ 1619 h 4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0" h="4476">
                    <a:moveTo>
                      <a:pt x="0" y="1619"/>
                    </a:moveTo>
                    <a:cubicBezTo>
                      <a:pt x="953" y="2096"/>
                      <a:pt x="1333" y="3620"/>
                      <a:pt x="2286" y="2667"/>
                    </a:cubicBezTo>
                    <a:cubicBezTo>
                      <a:pt x="3238" y="1715"/>
                      <a:pt x="1524" y="1429"/>
                      <a:pt x="1143" y="286"/>
                    </a:cubicBezTo>
                    <a:cubicBezTo>
                      <a:pt x="1143" y="3238"/>
                      <a:pt x="1143" y="-571"/>
                      <a:pt x="95" y="1619"/>
                    </a:cubicBezTo>
                    <a:cubicBezTo>
                      <a:pt x="57" y="1076"/>
                      <a:pt x="57" y="543"/>
                      <a:pt x="95" y="0"/>
                    </a:cubicBezTo>
                    <a:cubicBezTo>
                      <a:pt x="95" y="476"/>
                      <a:pt x="95" y="1048"/>
                      <a:pt x="95" y="1524"/>
                    </a:cubicBezTo>
                    <a:lnTo>
                      <a:pt x="95" y="1524"/>
                    </a:lnTo>
                    <a:cubicBezTo>
                      <a:pt x="95" y="1524"/>
                      <a:pt x="95" y="1524"/>
                      <a:pt x="95" y="1524"/>
                    </a:cubicBezTo>
                    <a:lnTo>
                      <a:pt x="95" y="1524"/>
                    </a:lnTo>
                    <a:lnTo>
                      <a:pt x="95" y="1524"/>
                    </a:lnTo>
                    <a:cubicBezTo>
                      <a:pt x="95" y="2381"/>
                      <a:pt x="95" y="1524"/>
                      <a:pt x="95" y="1524"/>
                    </a:cubicBezTo>
                    <a:lnTo>
                      <a:pt x="95" y="1524"/>
                    </a:lnTo>
                    <a:lnTo>
                      <a:pt x="95" y="4477"/>
                    </a:lnTo>
                    <a:cubicBezTo>
                      <a:pt x="219" y="3524"/>
                      <a:pt x="191" y="2562"/>
                      <a:pt x="0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9" name="任意多边形: 形状 1558">
                <a:extLst>
                  <a:ext uri="{FF2B5EF4-FFF2-40B4-BE49-F238E27FC236}">
                    <a16:creationId xmlns:a16="http://schemas.microsoft.com/office/drawing/2014/main" id="{566BF585-2160-5F68-FD02-B71E98E0ED3D}"/>
                  </a:ext>
                </a:extLst>
              </p:cNvPr>
              <p:cNvSpPr/>
              <p:nvPr/>
            </p:nvSpPr>
            <p:spPr>
              <a:xfrm>
                <a:off x="8239041" y="2649548"/>
                <a:ext cx="42" cy="338"/>
              </a:xfrm>
              <a:custGeom>
                <a:avLst/>
                <a:gdLst>
                  <a:gd name="connsiteX0" fmla="*/ 42 w 42"/>
                  <a:gd name="connsiteY0" fmla="*/ 0 h 338"/>
                  <a:gd name="connsiteX1" fmla="*/ 42 w 42"/>
                  <a:gd name="connsiteY1" fmla="*/ 0 h 338"/>
                  <a:gd name="connsiteX2" fmla="*/ 42 w 42"/>
                  <a:gd name="connsiteY2" fmla="*/ 0 h 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338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762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0" name="任意多边形: 形状 1559">
                <a:extLst>
                  <a:ext uri="{FF2B5EF4-FFF2-40B4-BE49-F238E27FC236}">
                    <a16:creationId xmlns:a16="http://schemas.microsoft.com/office/drawing/2014/main" id="{7010E699-24B4-82C2-18DB-EEB6B37670D0}"/>
                  </a:ext>
                </a:extLst>
              </p:cNvPr>
              <p:cNvSpPr/>
              <p:nvPr/>
            </p:nvSpPr>
            <p:spPr>
              <a:xfrm>
                <a:off x="8236512" y="2648966"/>
                <a:ext cx="2859" cy="3265"/>
              </a:xfrm>
              <a:custGeom>
                <a:avLst/>
                <a:gdLst>
                  <a:gd name="connsiteX0" fmla="*/ 2000 w 2859"/>
                  <a:gd name="connsiteY0" fmla="*/ 1820 h 3265"/>
                  <a:gd name="connsiteX1" fmla="*/ 2000 w 2859"/>
                  <a:gd name="connsiteY1" fmla="*/ 677 h 3265"/>
                  <a:gd name="connsiteX2" fmla="*/ 2667 w 2859"/>
                  <a:gd name="connsiteY2" fmla="*/ 677 h 3265"/>
                  <a:gd name="connsiteX3" fmla="*/ 1619 w 2859"/>
                  <a:gd name="connsiteY3" fmla="*/ 677 h 3265"/>
                  <a:gd name="connsiteX4" fmla="*/ 1619 w 2859"/>
                  <a:gd name="connsiteY4" fmla="*/ 677 h 3265"/>
                  <a:gd name="connsiteX5" fmla="*/ 0 w 2859"/>
                  <a:gd name="connsiteY5" fmla="*/ 3249 h 3265"/>
                  <a:gd name="connsiteX6" fmla="*/ 2000 w 2859"/>
                  <a:gd name="connsiteY6" fmla="*/ 1820 h 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9" h="3265">
                    <a:moveTo>
                      <a:pt x="2000" y="1820"/>
                    </a:moveTo>
                    <a:cubicBezTo>
                      <a:pt x="2000" y="1820"/>
                      <a:pt x="2000" y="1344"/>
                      <a:pt x="2000" y="677"/>
                    </a:cubicBezTo>
                    <a:cubicBezTo>
                      <a:pt x="2000" y="11"/>
                      <a:pt x="2000" y="677"/>
                      <a:pt x="2667" y="677"/>
                    </a:cubicBezTo>
                    <a:cubicBezTo>
                      <a:pt x="3334" y="677"/>
                      <a:pt x="2096" y="-847"/>
                      <a:pt x="1619" y="677"/>
                    </a:cubicBezTo>
                    <a:lnTo>
                      <a:pt x="1619" y="677"/>
                    </a:lnTo>
                    <a:cubicBezTo>
                      <a:pt x="1619" y="1916"/>
                      <a:pt x="191" y="3440"/>
                      <a:pt x="0" y="3249"/>
                    </a:cubicBezTo>
                    <a:cubicBezTo>
                      <a:pt x="743" y="2887"/>
                      <a:pt x="1419" y="2401"/>
                      <a:pt x="2000" y="18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1" name="任意多边形: 形状 1560">
                <a:extLst>
                  <a:ext uri="{FF2B5EF4-FFF2-40B4-BE49-F238E27FC236}">
                    <a16:creationId xmlns:a16="http://schemas.microsoft.com/office/drawing/2014/main" id="{0BBDB27B-B06A-A327-A79F-2C3DBAFDEF66}"/>
                  </a:ext>
                </a:extLst>
              </p:cNvPr>
              <p:cNvSpPr/>
              <p:nvPr/>
            </p:nvSpPr>
            <p:spPr>
              <a:xfrm>
                <a:off x="8236702" y="2657645"/>
                <a:ext cx="1238" cy="2476"/>
              </a:xfrm>
              <a:custGeom>
                <a:avLst/>
                <a:gdLst>
                  <a:gd name="connsiteX0" fmla="*/ 0 w 1238"/>
                  <a:gd name="connsiteY0" fmla="*/ 0 h 2476"/>
                  <a:gd name="connsiteX1" fmla="*/ 476 w 1238"/>
                  <a:gd name="connsiteY1" fmla="*/ 2476 h 2476"/>
                  <a:gd name="connsiteX2" fmla="*/ 1238 w 1238"/>
                  <a:gd name="connsiteY2" fmla="*/ 1238 h 2476"/>
                  <a:gd name="connsiteX3" fmla="*/ 1238 w 1238"/>
                  <a:gd name="connsiteY3" fmla="*/ 1238 h 2476"/>
                  <a:gd name="connsiteX4" fmla="*/ 0 w 1238"/>
                  <a:gd name="connsiteY4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2476">
                    <a:moveTo>
                      <a:pt x="0" y="0"/>
                    </a:moveTo>
                    <a:lnTo>
                      <a:pt x="476" y="2476"/>
                    </a:lnTo>
                    <a:lnTo>
                      <a:pt x="1238" y="1238"/>
                    </a:lnTo>
                    <a:lnTo>
                      <a:pt x="1238" y="1238"/>
                    </a:lnTo>
                    <a:cubicBezTo>
                      <a:pt x="952" y="-95"/>
                      <a:pt x="381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2" name="任意多边形: 形状 1561">
                <a:extLst>
                  <a:ext uri="{FF2B5EF4-FFF2-40B4-BE49-F238E27FC236}">
                    <a16:creationId xmlns:a16="http://schemas.microsoft.com/office/drawing/2014/main" id="{DED2B3C6-A7D0-3DDE-AE5A-5C3FFA405887}"/>
                  </a:ext>
                </a:extLst>
              </p:cNvPr>
              <p:cNvSpPr/>
              <p:nvPr/>
            </p:nvSpPr>
            <p:spPr>
              <a:xfrm>
                <a:off x="8232892" y="2670789"/>
                <a:ext cx="1333" cy="1428"/>
              </a:xfrm>
              <a:custGeom>
                <a:avLst/>
                <a:gdLst>
                  <a:gd name="connsiteX0" fmla="*/ 953 w 1333"/>
                  <a:gd name="connsiteY0" fmla="*/ 381 h 1428"/>
                  <a:gd name="connsiteX1" fmla="*/ 0 w 1333"/>
                  <a:gd name="connsiteY1" fmla="*/ 0 h 1428"/>
                  <a:gd name="connsiteX2" fmla="*/ 1333 w 1333"/>
                  <a:gd name="connsiteY2" fmla="*/ 1429 h 1428"/>
                  <a:gd name="connsiteX3" fmla="*/ 953 w 1333"/>
                  <a:gd name="connsiteY3" fmla="*/ 381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1428">
                    <a:moveTo>
                      <a:pt x="953" y="381"/>
                    </a:moveTo>
                    <a:lnTo>
                      <a:pt x="0" y="0"/>
                    </a:lnTo>
                    <a:lnTo>
                      <a:pt x="1333" y="1429"/>
                    </a:lnTo>
                    <a:lnTo>
                      <a:pt x="953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3" name="任意多边形: 形状 1562">
                <a:extLst>
                  <a:ext uri="{FF2B5EF4-FFF2-40B4-BE49-F238E27FC236}">
                    <a16:creationId xmlns:a16="http://schemas.microsoft.com/office/drawing/2014/main" id="{0C8E3B65-41B9-D8D9-8814-FF8A04CB89FF}"/>
                  </a:ext>
                </a:extLst>
              </p:cNvPr>
              <p:cNvSpPr/>
              <p:nvPr/>
            </p:nvSpPr>
            <p:spPr>
              <a:xfrm>
                <a:off x="8233083" y="2674218"/>
                <a:ext cx="857" cy="857"/>
              </a:xfrm>
              <a:custGeom>
                <a:avLst/>
                <a:gdLst>
                  <a:gd name="connsiteX0" fmla="*/ 857 w 857"/>
                  <a:gd name="connsiteY0" fmla="*/ 95 h 857"/>
                  <a:gd name="connsiteX1" fmla="*/ 0 w 857"/>
                  <a:gd name="connsiteY1" fmla="*/ 0 h 857"/>
                  <a:gd name="connsiteX2" fmla="*/ 571 w 857"/>
                  <a:gd name="connsiteY2" fmla="*/ 857 h 857"/>
                  <a:gd name="connsiteX3" fmla="*/ 857 w 857"/>
                  <a:gd name="connsiteY3" fmla="*/ 95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857">
                    <a:moveTo>
                      <a:pt x="857" y="95"/>
                    </a:moveTo>
                    <a:lnTo>
                      <a:pt x="0" y="0"/>
                    </a:lnTo>
                    <a:lnTo>
                      <a:pt x="571" y="857"/>
                    </a:lnTo>
                    <a:lnTo>
                      <a:pt x="857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4" name="任意多边形: 形状 1563">
                <a:extLst>
                  <a:ext uri="{FF2B5EF4-FFF2-40B4-BE49-F238E27FC236}">
                    <a16:creationId xmlns:a16="http://schemas.microsoft.com/office/drawing/2014/main" id="{1FCD3153-58C5-D4A5-736E-68EC973452BE}"/>
                  </a:ext>
                </a:extLst>
              </p:cNvPr>
              <p:cNvSpPr/>
              <p:nvPr/>
            </p:nvSpPr>
            <p:spPr>
              <a:xfrm>
                <a:off x="8244417" y="2855193"/>
                <a:ext cx="21" cy="762"/>
              </a:xfrm>
              <a:custGeom>
                <a:avLst/>
                <a:gdLst>
                  <a:gd name="connsiteX0" fmla="*/ 0 w 21"/>
                  <a:gd name="connsiteY0" fmla="*/ 0 h 762"/>
                  <a:gd name="connsiteX1" fmla="*/ 0 w 21"/>
                  <a:gd name="connsiteY1" fmla="*/ 762 h 762"/>
                  <a:gd name="connsiteX2" fmla="*/ 0 w 21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" h="762">
                    <a:moveTo>
                      <a:pt x="0" y="0"/>
                    </a:moveTo>
                    <a:lnTo>
                      <a:pt x="0" y="762"/>
                    </a:lnTo>
                    <a:cubicBezTo>
                      <a:pt x="28" y="505"/>
                      <a:pt x="28" y="25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5" name="任意多边形: 形状 1564">
                <a:extLst>
                  <a:ext uri="{FF2B5EF4-FFF2-40B4-BE49-F238E27FC236}">
                    <a16:creationId xmlns:a16="http://schemas.microsoft.com/office/drawing/2014/main" id="{EA037455-5884-C388-BABF-828467889968}"/>
                  </a:ext>
                </a:extLst>
              </p:cNvPr>
              <p:cNvSpPr/>
              <p:nvPr/>
            </p:nvSpPr>
            <p:spPr>
              <a:xfrm>
                <a:off x="8244470" y="2850336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6" name="任意多边形: 形状 1565">
                <a:extLst>
                  <a:ext uri="{FF2B5EF4-FFF2-40B4-BE49-F238E27FC236}">
                    <a16:creationId xmlns:a16="http://schemas.microsoft.com/office/drawing/2014/main" id="{4CBFFE56-554D-F412-F598-81C12B0C4487}"/>
                  </a:ext>
                </a:extLst>
              </p:cNvPr>
              <p:cNvSpPr/>
              <p:nvPr/>
            </p:nvSpPr>
            <p:spPr>
              <a:xfrm>
                <a:off x="8232642" y="2753085"/>
                <a:ext cx="1393" cy="2101"/>
              </a:xfrm>
              <a:custGeom>
                <a:avLst/>
                <a:gdLst>
                  <a:gd name="connsiteX0" fmla="*/ 1393 w 1393"/>
                  <a:gd name="connsiteY0" fmla="*/ 0 h 2101"/>
                  <a:gd name="connsiteX1" fmla="*/ 346 w 1393"/>
                  <a:gd name="connsiteY1" fmla="*/ 2096 h 2101"/>
                  <a:gd name="connsiteX2" fmla="*/ 1298 w 1393"/>
                  <a:gd name="connsiteY2" fmla="*/ 2096 h 2101"/>
                  <a:gd name="connsiteX3" fmla="*/ 1393 w 1393"/>
                  <a:gd name="connsiteY3" fmla="*/ 0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3" h="2101">
                    <a:moveTo>
                      <a:pt x="1393" y="0"/>
                    </a:moveTo>
                    <a:cubicBezTo>
                      <a:pt x="631" y="1048"/>
                      <a:pt x="-607" y="2191"/>
                      <a:pt x="346" y="2096"/>
                    </a:cubicBezTo>
                    <a:lnTo>
                      <a:pt x="1298" y="2096"/>
                    </a:lnTo>
                    <a:cubicBezTo>
                      <a:pt x="1031" y="1419"/>
                      <a:pt x="1069" y="657"/>
                      <a:pt x="1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7" name="任意多边形: 形状 1566">
                <a:extLst>
                  <a:ext uri="{FF2B5EF4-FFF2-40B4-BE49-F238E27FC236}">
                    <a16:creationId xmlns:a16="http://schemas.microsoft.com/office/drawing/2014/main" id="{05B76FEC-3A1E-2702-1C10-C85798F98212}"/>
                  </a:ext>
                </a:extLst>
              </p:cNvPr>
              <p:cNvSpPr/>
              <p:nvPr/>
            </p:nvSpPr>
            <p:spPr>
              <a:xfrm>
                <a:off x="8238702" y="2806235"/>
                <a:ext cx="857" cy="762"/>
              </a:xfrm>
              <a:custGeom>
                <a:avLst/>
                <a:gdLst>
                  <a:gd name="connsiteX0" fmla="*/ 857 w 857"/>
                  <a:gd name="connsiteY0" fmla="*/ 762 h 762"/>
                  <a:gd name="connsiteX1" fmla="*/ 857 w 857"/>
                  <a:gd name="connsiteY1" fmla="*/ 762 h 762"/>
                  <a:gd name="connsiteX2" fmla="*/ 0 w 857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762">
                    <a:moveTo>
                      <a:pt x="857" y="762"/>
                    </a:moveTo>
                    <a:lnTo>
                      <a:pt x="857" y="7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8" name="任意多边形: 形状 1567">
                <a:extLst>
                  <a:ext uri="{FF2B5EF4-FFF2-40B4-BE49-F238E27FC236}">
                    <a16:creationId xmlns:a16="http://schemas.microsoft.com/office/drawing/2014/main" id="{3496CCF2-0859-73F0-EDA5-B6C1D72682FB}"/>
                  </a:ext>
                </a:extLst>
              </p:cNvPr>
              <p:cNvSpPr/>
              <p:nvPr/>
            </p:nvSpPr>
            <p:spPr>
              <a:xfrm>
                <a:off x="8242798" y="2807759"/>
                <a:ext cx="571" cy="1333"/>
              </a:xfrm>
              <a:custGeom>
                <a:avLst/>
                <a:gdLst>
                  <a:gd name="connsiteX0" fmla="*/ 571 w 571"/>
                  <a:gd name="connsiteY0" fmla="*/ 0 h 1333"/>
                  <a:gd name="connsiteX1" fmla="*/ 0 w 571"/>
                  <a:gd name="connsiteY1" fmla="*/ 1333 h 1333"/>
                  <a:gd name="connsiteX2" fmla="*/ 571 w 571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333">
                    <a:moveTo>
                      <a:pt x="571" y="0"/>
                    </a:moveTo>
                    <a:lnTo>
                      <a:pt x="0" y="1333"/>
                    </a:lnTo>
                    <a:cubicBezTo>
                      <a:pt x="248" y="914"/>
                      <a:pt x="438" y="467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9" name="任意多边形: 形状 1568">
                <a:extLst>
                  <a:ext uri="{FF2B5EF4-FFF2-40B4-BE49-F238E27FC236}">
                    <a16:creationId xmlns:a16="http://schemas.microsoft.com/office/drawing/2014/main" id="{780D4DA9-C547-C245-25EE-BE375A56F5CD}"/>
                  </a:ext>
                </a:extLst>
              </p:cNvPr>
              <p:cNvSpPr/>
              <p:nvPr/>
            </p:nvSpPr>
            <p:spPr>
              <a:xfrm>
                <a:off x="8245370" y="2883821"/>
                <a:ext cx="952" cy="899"/>
              </a:xfrm>
              <a:custGeom>
                <a:avLst/>
                <a:gdLst>
                  <a:gd name="connsiteX0" fmla="*/ 0 w 952"/>
                  <a:gd name="connsiteY0" fmla="*/ 43 h 899"/>
                  <a:gd name="connsiteX1" fmla="*/ 953 w 952"/>
                  <a:gd name="connsiteY1" fmla="*/ 900 h 899"/>
                  <a:gd name="connsiteX2" fmla="*/ 0 w 952"/>
                  <a:gd name="connsiteY2" fmla="*/ 43 h 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899">
                    <a:moveTo>
                      <a:pt x="0" y="43"/>
                    </a:moveTo>
                    <a:lnTo>
                      <a:pt x="953" y="900"/>
                    </a:lnTo>
                    <a:cubicBezTo>
                      <a:pt x="953" y="-434"/>
                      <a:pt x="476" y="138"/>
                      <a:pt x="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0" name="任意多边形: 形状 1569">
                <a:extLst>
                  <a:ext uri="{FF2B5EF4-FFF2-40B4-BE49-F238E27FC236}">
                    <a16:creationId xmlns:a16="http://schemas.microsoft.com/office/drawing/2014/main" id="{65451901-B9C0-474F-1954-09410A9654B8}"/>
                  </a:ext>
                </a:extLst>
              </p:cNvPr>
              <p:cNvSpPr/>
              <p:nvPr/>
            </p:nvSpPr>
            <p:spPr>
              <a:xfrm>
                <a:off x="8233749" y="2707461"/>
                <a:ext cx="892" cy="2286"/>
              </a:xfrm>
              <a:custGeom>
                <a:avLst/>
                <a:gdLst>
                  <a:gd name="connsiteX0" fmla="*/ 571 w 892"/>
                  <a:gd name="connsiteY0" fmla="*/ 0 h 2286"/>
                  <a:gd name="connsiteX1" fmla="*/ 0 w 892"/>
                  <a:gd name="connsiteY1" fmla="*/ 2286 h 2286"/>
                  <a:gd name="connsiteX2" fmla="*/ 571 w 892"/>
                  <a:gd name="connsiteY2" fmla="*/ 0 h 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2" h="2286">
                    <a:moveTo>
                      <a:pt x="571" y="0"/>
                    </a:moveTo>
                    <a:cubicBezTo>
                      <a:pt x="228" y="714"/>
                      <a:pt x="28" y="1495"/>
                      <a:pt x="0" y="2286"/>
                    </a:cubicBezTo>
                    <a:cubicBezTo>
                      <a:pt x="571" y="857"/>
                      <a:pt x="1333" y="0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1" name="任意多边形: 形状 1570">
                <a:extLst>
                  <a:ext uri="{FF2B5EF4-FFF2-40B4-BE49-F238E27FC236}">
                    <a16:creationId xmlns:a16="http://schemas.microsoft.com/office/drawing/2014/main" id="{9B81DB06-DB72-AF75-BFE8-934BE5A6F2F4}"/>
                  </a:ext>
                </a:extLst>
              </p:cNvPr>
              <p:cNvSpPr/>
              <p:nvPr/>
            </p:nvSpPr>
            <p:spPr>
              <a:xfrm>
                <a:off x="8234607" y="2853184"/>
                <a:ext cx="751" cy="580"/>
              </a:xfrm>
              <a:custGeom>
                <a:avLst/>
                <a:gdLst>
                  <a:gd name="connsiteX0" fmla="*/ 0 w 751"/>
                  <a:gd name="connsiteY0" fmla="*/ 9 h 580"/>
                  <a:gd name="connsiteX1" fmla="*/ 571 w 751"/>
                  <a:gd name="connsiteY1" fmla="*/ 581 h 580"/>
                  <a:gd name="connsiteX2" fmla="*/ 0 w 751"/>
                  <a:gd name="connsiteY2" fmla="*/ 9 h 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1" h="580">
                    <a:moveTo>
                      <a:pt x="0" y="9"/>
                    </a:moveTo>
                    <a:cubicBezTo>
                      <a:pt x="0" y="9"/>
                      <a:pt x="0" y="581"/>
                      <a:pt x="571" y="581"/>
                    </a:cubicBezTo>
                    <a:cubicBezTo>
                      <a:pt x="1143" y="581"/>
                      <a:pt x="190" y="-86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2" name="任意多边形: 形状 1571">
                <a:extLst>
                  <a:ext uri="{FF2B5EF4-FFF2-40B4-BE49-F238E27FC236}">
                    <a16:creationId xmlns:a16="http://schemas.microsoft.com/office/drawing/2014/main" id="{C649D37F-B879-B9F1-6FD9-742C5F2242D5}"/>
                  </a:ext>
                </a:extLst>
              </p:cNvPr>
              <p:cNvSpPr/>
              <p:nvPr/>
            </p:nvSpPr>
            <p:spPr>
              <a:xfrm>
                <a:off x="8233492" y="2709937"/>
                <a:ext cx="257" cy="2095"/>
              </a:xfrm>
              <a:custGeom>
                <a:avLst/>
                <a:gdLst>
                  <a:gd name="connsiteX0" fmla="*/ 257 w 257"/>
                  <a:gd name="connsiteY0" fmla="*/ 2096 h 2095"/>
                  <a:gd name="connsiteX1" fmla="*/ 257 w 257"/>
                  <a:gd name="connsiteY1" fmla="*/ 2096 h 2095"/>
                  <a:gd name="connsiteX2" fmla="*/ 257 w 257"/>
                  <a:gd name="connsiteY2" fmla="*/ 0 h 2095"/>
                  <a:gd name="connsiteX3" fmla="*/ 257 w 257"/>
                  <a:gd name="connsiteY3" fmla="*/ 2096 h 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" h="2095">
                    <a:moveTo>
                      <a:pt x="257" y="2096"/>
                    </a:moveTo>
                    <a:cubicBezTo>
                      <a:pt x="257" y="2096"/>
                      <a:pt x="257" y="2096"/>
                      <a:pt x="257" y="2096"/>
                    </a:cubicBezTo>
                    <a:cubicBezTo>
                      <a:pt x="162" y="1400"/>
                      <a:pt x="162" y="695"/>
                      <a:pt x="257" y="0"/>
                    </a:cubicBezTo>
                    <a:cubicBezTo>
                      <a:pt x="-86" y="657"/>
                      <a:pt x="-86" y="1438"/>
                      <a:pt x="257" y="2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3" name="任意多边形: 形状 1572">
                <a:extLst>
                  <a:ext uri="{FF2B5EF4-FFF2-40B4-BE49-F238E27FC236}">
                    <a16:creationId xmlns:a16="http://schemas.microsoft.com/office/drawing/2014/main" id="{0602B3B6-14C9-A29B-D885-3054CE43BF5C}"/>
                  </a:ext>
                </a:extLst>
              </p:cNvPr>
              <p:cNvSpPr/>
              <p:nvPr/>
            </p:nvSpPr>
            <p:spPr>
              <a:xfrm>
                <a:off x="8244608" y="2987877"/>
                <a:ext cx="9525" cy="42"/>
              </a:xfrm>
              <a:custGeom>
                <a:avLst/>
                <a:gdLst>
                  <a:gd name="connsiteX0" fmla="*/ 0 w 9525"/>
                  <a:gd name="connsiteY0" fmla="*/ 0 h 42"/>
                  <a:gd name="connsiteX1" fmla="*/ 0 w 9525"/>
                  <a:gd name="connsiteY1" fmla="*/ 0 h 42"/>
                  <a:gd name="connsiteX2" fmla="*/ 0 w 9525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4" name="任意多边形: 形状 1573">
                <a:extLst>
                  <a:ext uri="{FF2B5EF4-FFF2-40B4-BE49-F238E27FC236}">
                    <a16:creationId xmlns:a16="http://schemas.microsoft.com/office/drawing/2014/main" id="{1E297B6E-9FCC-93E5-8ADB-284933796760}"/>
                  </a:ext>
                </a:extLst>
              </p:cNvPr>
              <p:cNvSpPr/>
              <p:nvPr/>
            </p:nvSpPr>
            <p:spPr>
              <a:xfrm>
                <a:off x="8235202" y="3016833"/>
                <a:ext cx="71" cy="1238"/>
              </a:xfrm>
              <a:custGeom>
                <a:avLst/>
                <a:gdLst>
                  <a:gd name="connsiteX0" fmla="*/ 71 w 71"/>
                  <a:gd name="connsiteY0" fmla="*/ 1238 h 1238"/>
                  <a:gd name="connsiteX1" fmla="*/ 71 w 71"/>
                  <a:gd name="connsiteY1" fmla="*/ 0 h 1238"/>
                  <a:gd name="connsiteX2" fmla="*/ 71 w 71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" h="1238">
                    <a:moveTo>
                      <a:pt x="71" y="1238"/>
                    </a:moveTo>
                    <a:lnTo>
                      <a:pt x="71" y="0"/>
                    </a:lnTo>
                    <a:cubicBezTo>
                      <a:pt x="-24" y="410"/>
                      <a:pt x="-24" y="828"/>
                      <a:pt x="71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5" name="任意多边形: 形状 1574">
                <a:extLst>
                  <a:ext uri="{FF2B5EF4-FFF2-40B4-BE49-F238E27FC236}">
                    <a16:creationId xmlns:a16="http://schemas.microsoft.com/office/drawing/2014/main" id="{67C78F28-90D4-11B6-800E-3F9477E07928}"/>
                  </a:ext>
                </a:extLst>
              </p:cNvPr>
              <p:cNvSpPr/>
              <p:nvPr/>
            </p:nvSpPr>
            <p:spPr>
              <a:xfrm>
                <a:off x="8233559" y="2686929"/>
                <a:ext cx="9525" cy="338"/>
              </a:xfrm>
              <a:custGeom>
                <a:avLst/>
                <a:gdLst>
                  <a:gd name="connsiteX0" fmla="*/ 0 w 9525"/>
                  <a:gd name="connsiteY0" fmla="*/ 339 h 338"/>
                  <a:gd name="connsiteX1" fmla="*/ 0 w 9525"/>
                  <a:gd name="connsiteY1" fmla="*/ 339 h 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38">
                    <a:moveTo>
                      <a:pt x="0" y="339"/>
                    </a:moveTo>
                    <a:cubicBezTo>
                      <a:pt x="0" y="-423"/>
                      <a:pt x="0" y="339"/>
                      <a:pt x="0" y="3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6" name="任意多边形: 形状 1575">
                <a:extLst>
                  <a:ext uri="{FF2B5EF4-FFF2-40B4-BE49-F238E27FC236}">
                    <a16:creationId xmlns:a16="http://schemas.microsoft.com/office/drawing/2014/main" id="{93F75C83-3CB0-275D-7CA3-64C5F50E2C97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7" name="任意多边形: 形状 1576">
                <a:extLst>
                  <a:ext uri="{FF2B5EF4-FFF2-40B4-BE49-F238E27FC236}">
                    <a16:creationId xmlns:a16="http://schemas.microsoft.com/office/drawing/2014/main" id="{0D212504-248A-24D1-2BB0-2BBD9BEB8E2D}"/>
                  </a:ext>
                </a:extLst>
              </p:cNvPr>
              <p:cNvSpPr/>
              <p:nvPr/>
            </p:nvSpPr>
            <p:spPr>
              <a:xfrm>
                <a:off x="8239464" y="2718753"/>
                <a:ext cx="84" cy="42"/>
              </a:xfrm>
              <a:custGeom>
                <a:avLst/>
                <a:gdLst>
                  <a:gd name="connsiteX0" fmla="*/ 0 w 84"/>
                  <a:gd name="connsiteY0" fmla="*/ 42 h 42"/>
                  <a:gd name="connsiteX1" fmla="*/ 0 w 84"/>
                  <a:gd name="connsiteY1" fmla="*/ 42 h 42"/>
                  <a:gd name="connsiteX2" fmla="*/ 0 w 84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42">
                    <a:moveTo>
                      <a:pt x="0" y="42"/>
                    </a:moveTo>
                    <a:lnTo>
                      <a:pt x="0" y="42"/>
                    </a:lnTo>
                    <a:cubicBezTo>
                      <a:pt x="0" y="42"/>
                      <a:pt x="191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8" name="任意多边形: 形状 1577">
                <a:extLst>
                  <a:ext uri="{FF2B5EF4-FFF2-40B4-BE49-F238E27FC236}">
                    <a16:creationId xmlns:a16="http://schemas.microsoft.com/office/drawing/2014/main" id="{0604200C-8EE5-E84E-614A-EB6DE3A907AA}"/>
                  </a:ext>
                </a:extLst>
              </p:cNvPr>
              <p:cNvSpPr/>
              <p:nvPr/>
            </p:nvSpPr>
            <p:spPr>
              <a:xfrm>
                <a:off x="8233897" y="2686220"/>
                <a:ext cx="42" cy="857"/>
              </a:xfrm>
              <a:custGeom>
                <a:avLst/>
                <a:gdLst>
                  <a:gd name="connsiteX0" fmla="*/ 42 w 42"/>
                  <a:gd name="connsiteY0" fmla="*/ 0 h 857"/>
                  <a:gd name="connsiteX1" fmla="*/ 42 w 42"/>
                  <a:gd name="connsiteY1" fmla="*/ 857 h 857"/>
                  <a:gd name="connsiteX2" fmla="*/ 42 w 42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57">
                    <a:moveTo>
                      <a:pt x="42" y="0"/>
                    </a:moveTo>
                    <a:cubicBezTo>
                      <a:pt x="-5" y="286"/>
                      <a:pt x="-5" y="571"/>
                      <a:pt x="42" y="857"/>
                    </a:cubicBezTo>
                    <a:cubicBezTo>
                      <a:pt x="42" y="857"/>
                      <a:pt x="-53" y="476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9" name="任意多边形: 形状 1578">
                <a:extLst>
                  <a:ext uri="{FF2B5EF4-FFF2-40B4-BE49-F238E27FC236}">
                    <a16:creationId xmlns:a16="http://schemas.microsoft.com/office/drawing/2014/main" id="{02537C2E-B4AD-1DED-4E90-E8835EC9C684}"/>
                  </a:ext>
                </a:extLst>
              </p:cNvPr>
              <p:cNvSpPr/>
              <p:nvPr/>
            </p:nvSpPr>
            <p:spPr>
              <a:xfrm>
                <a:off x="8233347" y="2685507"/>
                <a:ext cx="211" cy="808"/>
              </a:xfrm>
              <a:custGeom>
                <a:avLst/>
                <a:gdLst>
                  <a:gd name="connsiteX0" fmla="*/ 212 w 211"/>
                  <a:gd name="connsiteY0" fmla="*/ 808 h 808"/>
                  <a:gd name="connsiteX1" fmla="*/ 212 w 211"/>
                  <a:gd name="connsiteY1" fmla="*/ 237 h 808"/>
                  <a:gd name="connsiteX2" fmla="*/ 212 w 211"/>
                  <a:gd name="connsiteY2" fmla="*/ 808 h 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808">
                    <a:moveTo>
                      <a:pt x="212" y="808"/>
                    </a:moveTo>
                    <a:cubicBezTo>
                      <a:pt x="212" y="808"/>
                      <a:pt x="212" y="808"/>
                      <a:pt x="212" y="237"/>
                    </a:cubicBezTo>
                    <a:cubicBezTo>
                      <a:pt x="212" y="-335"/>
                      <a:pt x="-265" y="237"/>
                      <a:pt x="212" y="8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0" name="任意多边形: 形状 1579">
                <a:extLst>
                  <a:ext uri="{FF2B5EF4-FFF2-40B4-BE49-F238E27FC236}">
                    <a16:creationId xmlns:a16="http://schemas.microsoft.com/office/drawing/2014/main" id="{04AFAFE4-1288-4B3B-E60A-A16F5A143A3E}"/>
                  </a:ext>
                </a:extLst>
              </p:cNvPr>
              <p:cNvSpPr/>
              <p:nvPr/>
            </p:nvSpPr>
            <p:spPr>
              <a:xfrm>
                <a:off x="8233583" y="2687268"/>
                <a:ext cx="71" cy="1142"/>
              </a:xfrm>
              <a:custGeom>
                <a:avLst/>
                <a:gdLst>
                  <a:gd name="connsiteX0" fmla="*/ 71 w 71"/>
                  <a:gd name="connsiteY0" fmla="*/ 1143 h 1142"/>
                  <a:gd name="connsiteX1" fmla="*/ 71 w 71"/>
                  <a:gd name="connsiteY1" fmla="*/ 0 h 1142"/>
                  <a:gd name="connsiteX2" fmla="*/ 71 w 71"/>
                  <a:gd name="connsiteY2" fmla="*/ 0 h 1142"/>
                  <a:gd name="connsiteX3" fmla="*/ 71 w 71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" h="1142">
                    <a:moveTo>
                      <a:pt x="71" y="1143"/>
                    </a:moveTo>
                    <a:cubicBezTo>
                      <a:pt x="-24" y="771"/>
                      <a:pt x="-24" y="371"/>
                      <a:pt x="71" y="0"/>
                    </a:cubicBezTo>
                    <a:lnTo>
                      <a:pt x="71" y="0"/>
                    </a:lnTo>
                    <a:cubicBezTo>
                      <a:pt x="24" y="381"/>
                      <a:pt x="24" y="762"/>
                      <a:pt x="71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1" name="任意多边形: 形状 1580">
                <a:extLst>
                  <a:ext uri="{FF2B5EF4-FFF2-40B4-BE49-F238E27FC236}">
                    <a16:creationId xmlns:a16="http://schemas.microsoft.com/office/drawing/2014/main" id="{7F3FBDBB-22CE-E569-D13E-9DD35FE3B2E1}"/>
                  </a:ext>
                </a:extLst>
              </p:cNvPr>
              <p:cNvSpPr/>
              <p:nvPr/>
            </p:nvSpPr>
            <p:spPr>
              <a:xfrm>
                <a:off x="8242608" y="2932155"/>
                <a:ext cx="9525" cy="509"/>
              </a:xfrm>
              <a:custGeom>
                <a:avLst/>
                <a:gdLst>
                  <a:gd name="connsiteX0" fmla="*/ 0 w 9525"/>
                  <a:gd name="connsiteY0" fmla="*/ 0 h 509"/>
                  <a:gd name="connsiteX1" fmla="*/ 0 w 9525"/>
                  <a:gd name="connsiteY1" fmla="*/ 0 h 509"/>
                  <a:gd name="connsiteX2" fmla="*/ 0 w 9525"/>
                  <a:gd name="connsiteY2" fmla="*/ 0 h 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09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857"/>
                      <a:pt x="0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2" name="任意多边形: 形状 1581">
                <a:extLst>
                  <a:ext uri="{FF2B5EF4-FFF2-40B4-BE49-F238E27FC236}">
                    <a16:creationId xmlns:a16="http://schemas.microsoft.com/office/drawing/2014/main" id="{4C338C11-B714-475E-E66C-5806F6D1711E}"/>
                  </a:ext>
                </a:extLst>
              </p:cNvPr>
              <p:cNvSpPr/>
              <p:nvPr/>
            </p:nvSpPr>
            <p:spPr>
              <a:xfrm>
                <a:off x="8243560" y="2770706"/>
                <a:ext cx="95" cy="95"/>
              </a:xfrm>
              <a:custGeom>
                <a:avLst/>
                <a:gdLst>
                  <a:gd name="connsiteX0" fmla="*/ 95 w 95"/>
                  <a:gd name="connsiteY0" fmla="*/ 95 h 95"/>
                  <a:gd name="connsiteX1" fmla="*/ 0 w 95"/>
                  <a:gd name="connsiteY1" fmla="*/ 0 h 95"/>
                  <a:gd name="connsiteX2" fmla="*/ 0 w 95"/>
                  <a:gd name="connsiteY2" fmla="*/ 95 h 95"/>
                  <a:gd name="connsiteX3" fmla="*/ 95 w 9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">
                    <a:moveTo>
                      <a:pt x="95" y="95"/>
                    </a:moveTo>
                    <a:lnTo>
                      <a:pt x="0" y="0"/>
                    </a:lnTo>
                    <a:lnTo>
                      <a:pt x="0" y="95"/>
                    </a:lnTo>
                    <a:lnTo>
                      <a:pt x="95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3" name="任意多边形: 形状 1582">
                <a:extLst>
                  <a:ext uri="{FF2B5EF4-FFF2-40B4-BE49-F238E27FC236}">
                    <a16:creationId xmlns:a16="http://schemas.microsoft.com/office/drawing/2014/main" id="{76491ADF-DD31-8153-B88B-92703C08CAA2}"/>
                  </a:ext>
                </a:extLst>
              </p:cNvPr>
              <p:cNvSpPr/>
              <p:nvPr/>
            </p:nvSpPr>
            <p:spPr>
              <a:xfrm>
                <a:off x="8240893" y="2770802"/>
                <a:ext cx="3428" cy="2381"/>
              </a:xfrm>
              <a:custGeom>
                <a:avLst/>
                <a:gdLst>
                  <a:gd name="connsiteX0" fmla="*/ 3429 w 3428"/>
                  <a:gd name="connsiteY0" fmla="*/ 2381 h 2381"/>
                  <a:gd name="connsiteX1" fmla="*/ 2667 w 3428"/>
                  <a:gd name="connsiteY1" fmla="*/ 0 h 2381"/>
                  <a:gd name="connsiteX2" fmla="*/ 0 w 3428"/>
                  <a:gd name="connsiteY2" fmla="*/ 762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8" h="2381">
                    <a:moveTo>
                      <a:pt x="3429" y="2381"/>
                    </a:moveTo>
                    <a:cubicBezTo>
                      <a:pt x="2286" y="1333"/>
                      <a:pt x="2476" y="762"/>
                      <a:pt x="2667" y="0"/>
                    </a:cubicBez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4" name="任意多边形: 形状 1583">
                <a:extLst>
                  <a:ext uri="{FF2B5EF4-FFF2-40B4-BE49-F238E27FC236}">
                    <a16:creationId xmlns:a16="http://schemas.microsoft.com/office/drawing/2014/main" id="{9D764FA0-6097-9636-3614-8014EC67E3D6}"/>
                  </a:ext>
                </a:extLst>
              </p:cNvPr>
              <p:cNvSpPr/>
              <p:nvPr/>
            </p:nvSpPr>
            <p:spPr>
              <a:xfrm>
                <a:off x="8231074" y="2675266"/>
                <a:ext cx="16486" cy="348329"/>
              </a:xfrm>
              <a:custGeom>
                <a:avLst/>
                <a:gdLst>
                  <a:gd name="connsiteX0" fmla="*/ 13629 w 16486"/>
                  <a:gd name="connsiteY0" fmla="*/ 192500 h 348329"/>
                  <a:gd name="connsiteX1" fmla="*/ 14486 w 16486"/>
                  <a:gd name="connsiteY1" fmla="*/ 190786 h 348329"/>
                  <a:gd name="connsiteX2" fmla="*/ 16486 w 16486"/>
                  <a:gd name="connsiteY2" fmla="*/ 192786 h 348329"/>
                  <a:gd name="connsiteX3" fmla="*/ 13343 w 16486"/>
                  <a:gd name="connsiteY3" fmla="*/ 185833 h 348329"/>
                  <a:gd name="connsiteX4" fmla="*/ 13914 w 16486"/>
                  <a:gd name="connsiteY4" fmla="*/ 184785 h 348329"/>
                  <a:gd name="connsiteX5" fmla="*/ 13914 w 16486"/>
                  <a:gd name="connsiteY5" fmla="*/ 185452 h 348329"/>
                  <a:gd name="connsiteX6" fmla="*/ 12295 w 16486"/>
                  <a:gd name="connsiteY6" fmla="*/ 180975 h 348329"/>
                  <a:gd name="connsiteX7" fmla="*/ 13248 w 16486"/>
                  <a:gd name="connsiteY7" fmla="*/ 179927 h 348329"/>
                  <a:gd name="connsiteX8" fmla="*/ 12581 w 16486"/>
                  <a:gd name="connsiteY8" fmla="*/ 177737 h 348329"/>
                  <a:gd name="connsiteX9" fmla="*/ 12581 w 16486"/>
                  <a:gd name="connsiteY9" fmla="*/ 177737 h 348329"/>
                  <a:gd name="connsiteX10" fmla="*/ 12581 w 16486"/>
                  <a:gd name="connsiteY10" fmla="*/ 174403 h 348329"/>
                  <a:gd name="connsiteX11" fmla="*/ 12581 w 16486"/>
                  <a:gd name="connsiteY11" fmla="*/ 174403 h 348329"/>
                  <a:gd name="connsiteX12" fmla="*/ 11152 w 16486"/>
                  <a:gd name="connsiteY12" fmla="*/ 172307 h 348329"/>
                  <a:gd name="connsiteX13" fmla="*/ 11819 w 16486"/>
                  <a:gd name="connsiteY13" fmla="*/ 172307 h 348329"/>
                  <a:gd name="connsiteX14" fmla="*/ 11152 w 16486"/>
                  <a:gd name="connsiteY14" fmla="*/ 170498 h 348329"/>
                  <a:gd name="connsiteX15" fmla="*/ 12486 w 16486"/>
                  <a:gd name="connsiteY15" fmla="*/ 172498 h 348329"/>
                  <a:gd name="connsiteX16" fmla="*/ 13438 w 16486"/>
                  <a:gd name="connsiteY16" fmla="*/ 167259 h 348329"/>
                  <a:gd name="connsiteX17" fmla="*/ 13438 w 16486"/>
                  <a:gd name="connsiteY17" fmla="*/ 168974 h 348329"/>
                  <a:gd name="connsiteX18" fmla="*/ 15534 w 16486"/>
                  <a:gd name="connsiteY18" fmla="*/ 164497 h 348329"/>
                  <a:gd name="connsiteX19" fmla="*/ 12200 w 16486"/>
                  <a:gd name="connsiteY19" fmla="*/ 166497 h 348329"/>
                  <a:gd name="connsiteX20" fmla="*/ 12200 w 16486"/>
                  <a:gd name="connsiteY20" fmla="*/ 164116 h 348329"/>
                  <a:gd name="connsiteX21" fmla="*/ 12962 w 16486"/>
                  <a:gd name="connsiteY21" fmla="*/ 161639 h 348329"/>
                  <a:gd name="connsiteX22" fmla="*/ 14295 w 16486"/>
                  <a:gd name="connsiteY22" fmla="*/ 161639 h 348329"/>
                  <a:gd name="connsiteX23" fmla="*/ 12581 w 16486"/>
                  <a:gd name="connsiteY23" fmla="*/ 159449 h 348329"/>
                  <a:gd name="connsiteX24" fmla="*/ 14676 w 16486"/>
                  <a:gd name="connsiteY24" fmla="*/ 157163 h 348329"/>
                  <a:gd name="connsiteX25" fmla="*/ 12772 w 16486"/>
                  <a:gd name="connsiteY25" fmla="*/ 155924 h 348329"/>
                  <a:gd name="connsiteX26" fmla="*/ 11914 w 16486"/>
                  <a:gd name="connsiteY26" fmla="*/ 149733 h 348329"/>
                  <a:gd name="connsiteX27" fmla="*/ 13152 w 16486"/>
                  <a:gd name="connsiteY27" fmla="*/ 149733 h 348329"/>
                  <a:gd name="connsiteX28" fmla="*/ 12010 w 16486"/>
                  <a:gd name="connsiteY28" fmla="*/ 148400 h 348329"/>
                  <a:gd name="connsiteX29" fmla="*/ 12581 w 16486"/>
                  <a:gd name="connsiteY29" fmla="*/ 148400 h 348329"/>
                  <a:gd name="connsiteX30" fmla="*/ 10866 w 16486"/>
                  <a:gd name="connsiteY30" fmla="*/ 146495 h 348329"/>
                  <a:gd name="connsiteX31" fmla="*/ 11343 w 16486"/>
                  <a:gd name="connsiteY31" fmla="*/ 140779 h 348329"/>
                  <a:gd name="connsiteX32" fmla="*/ 12676 w 16486"/>
                  <a:gd name="connsiteY32" fmla="*/ 140779 h 348329"/>
                  <a:gd name="connsiteX33" fmla="*/ 10390 w 16486"/>
                  <a:gd name="connsiteY33" fmla="*/ 135731 h 348329"/>
                  <a:gd name="connsiteX34" fmla="*/ 11247 w 16486"/>
                  <a:gd name="connsiteY34" fmla="*/ 133636 h 348329"/>
                  <a:gd name="connsiteX35" fmla="*/ 8009 w 16486"/>
                  <a:gd name="connsiteY35" fmla="*/ 131540 h 348329"/>
                  <a:gd name="connsiteX36" fmla="*/ 6866 w 16486"/>
                  <a:gd name="connsiteY36" fmla="*/ 132874 h 348329"/>
                  <a:gd name="connsiteX37" fmla="*/ 6199 w 16486"/>
                  <a:gd name="connsiteY37" fmla="*/ 130112 h 348329"/>
                  <a:gd name="connsiteX38" fmla="*/ 7438 w 16486"/>
                  <a:gd name="connsiteY38" fmla="*/ 130112 h 348329"/>
                  <a:gd name="connsiteX39" fmla="*/ 7438 w 16486"/>
                  <a:gd name="connsiteY39" fmla="*/ 129635 h 348329"/>
                  <a:gd name="connsiteX40" fmla="*/ 9533 w 16486"/>
                  <a:gd name="connsiteY40" fmla="*/ 129635 h 348329"/>
                  <a:gd name="connsiteX41" fmla="*/ 8676 w 16486"/>
                  <a:gd name="connsiteY41" fmla="*/ 130683 h 348329"/>
                  <a:gd name="connsiteX42" fmla="*/ 11247 w 16486"/>
                  <a:gd name="connsiteY42" fmla="*/ 131826 h 348329"/>
                  <a:gd name="connsiteX43" fmla="*/ 11247 w 16486"/>
                  <a:gd name="connsiteY43" fmla="*/ 130874 h 348329"/>
                  <a:gd name="connsiteX44" fmla="*/ 11819 w 16486"/>
                  <a:gd name="connsiteY44" fmla="*/ 130874 h 348329"/>
                  <a:gd name="connsiteX45" fmla="*/ 11247 w 16486"/>
                  <a:gd name="connsiteY45" fmla="*/ 130016 h 348329"/>
                  <a:gd name="connsiteX46" fmla="*/ 12772 w 16486"/>
                  <a:gd name="connsiteY46" fmla="*/ 129350 h 348329"/>
                  <a:gd name="connsiteX47" fmla="*/ 11533 w 16486"/>
                  <a:gd name="connsiteY47" fmla="*/ 129350 h 348329"/>
                  <a:gd name="connsiteX48" fmla="*/ 12486 w 16486"/>
                  <a:gd name="connsiteY48" fmla="*/ 125730 h 348329"/>
                  <a:gd name="connsiteX49" fmla="*/ 8104 w 16486"/>
                  <a:gd name="connsiteY49" fmla="*/ 116967 h 348329"/>
                  <a:gd name="connsiteX50" fmla="*/ 11247 w 16486"/>
                  <a:gd name="connsiteY50" fmla="*/ 116967 h 348329"/>
                  <a:gd name="connsiteX51" fmla="*/ 11247 w 16486"/>
                  <a:gd name="connsiteY51" fmla="*/ 122206 h 348329"/>
                  <a:gd name="connsiteX52" fmla="*/ 12200 w 16486"/>
                  <a:gd name="connsiteY52" fmla="*/ 121634 h 348329"/>
                  <a:gd name="connsiteX53" fmla="*/ 10962 w 16486"/>
                  <a:gd name="connsiteY53" fmla="*/ 117920 h 348329"/>
                  <a:gd name="connsiteX54" fmla="*/ 12200 w 16486"/>
                  <a:gd name="connsiteY54" fmla="*/ 116110 h 348329"/>
                  <a:gd name="connsiteX55" fmla="*/ 10200 w 16486"/>
                  <a:gd name="connsiteY55" fmla="*/ 111824 h 348329"/>
                  <a:gd name="connsiteX56" fmla="*/ 11438 w 16486"/>
                  <a:gd name="connsiteY56" fmla="*/ 113919 h 348329"/>
                  <a:gd name="connsiteX57" fmla="*/ 10295 w 16486"/>
                  <a:gd name="connsiteY57" fmla="*/ 109252 h 348329"/>
                  <a:gd name="connsiteX58" fmla="*/ 10295 w 16486"/>
                  <a:gd name="connsiteY58" fmla="*/ 110204 h 348329"/>
                  <a:gd name="connsiteX59" fmla="*/ 10771 w 16486"/>
                  <a:gd name="connsiteY59" fmla="*/ 107156 h 348329"/>
                  <a:gd name="connsiteX60" fmla="*/ 10771 w 16486"/>
                  <a:gd name="connsiteY60" fmla="*/ 107156 h 348329"/>
                  <a:gd name="connsiteX61" fmla="*/ 8961 w 16486"/>
                  <a:gd name="connsiteY61" fmla="*/ 97631 h 348329"/>
                  <a:gd name="connsiteX62" fmla="*/ 11533 w 16486"/>
                  <a:gd name="connsiteY62" fmla="*/ 98203 h 348329"/>
                  <a:gd name="connsiteX63" fmla="*/ 5437 w 16486"/>
                  <a:gd name="connsiteY63" fmla="*/ 92869 h 348329"/>
                  <a:gd name="connsiteX64" fmla="*/ 11533 w 16486"/>
                  <a:gd name="connsiteY64" fmla="*/ 94012 h 348329"/>
                  <a:gd name="connsiteX65" fmla="*/ 11533 w 16486"/>
                  <a:gd name="connsiteY65" fmla="*/ 90869 h 348329"/>
                  <a:gd name="connsiteX66" fmla="*/ 9152 w 16486"/>
                  <a:gd name="connsiteY66" fmla="*/ 91440 h 348329"/>
                  <a:gd name="connsiteX67" fmla="*/ 11533 w 16486"/>
                  <a:gd name="connsiteY67" fmla="*/ 87916 h 348329"/>
                  <a:gd name="connsiteX68" fmla="*/ 8866 w 16486"/>
                  <a:gd name="connsiteY68" fmla="*/ 86582 h 348329"/>
                  <a:gd name="connsiteX69" fmla="*/ 11533 w 16486"/>
                  <a:gd name="connsiteY69" fmla="*/ 86582 h 348329"/>
                  <a:gd name="connsiteX70" fmla="*/ 9057 w 16486"/>
                  <a:gd name="connsiteY70" fmla="*/ 83725 h 348329"/>
                  <a:gd name="connsiteX71" fmla="*/ 11819 w 16486"/>
                  <a:gd name="connsiteY71" fmla="*/ 83153 h 348329"/>
                  <a:gd name="connsiteX72" fmla="*/ 11819 w 16486"/>
                  <a:gd name="connsiteY72" fmla="*/ 79915 h 348329"/>
                  <a:gd name="connsiteX73" fmla="*/ 11247 w 16486"/>
                  <a:gd name="connsiteY73" fmla="*/ 81153 h 348329"/>
                  <a:gd name="connsiteX74" fmla="*/ 8009 w 16486"/>
                  <a:gd name="connsiteY74" fmla="*/ 74676 h 348329"/>
                  <a:gd name="connsiteX75" fmla="*/ 11343 w 16486"/>
                  <a:gd name="connsiteY75" fmla="*/ 74009 h 348329"/>
                  <a:gd name="connsiteX76" fmla="*/ 4485 w 16486"/>
                  <a:gd name="connsiteY76" fmla="*/ 67723 h 348329"/>
                  <a:gd name="connsiteX77" fmla="*/ 5247 w 16486"/>
                  <a:gd name="connsiteY77" fmla="*/ 67723 h 348329"/>
                  <a:gd name="connsiteX78" fmla="*/ 4389 w 16486"/>
                  <a:gd name="connsiteY78" fmla="*/ 65532 h 348329"/>
                  <a:gd name="connsiteX79" fmla="*/ 11628 w 16486"/>
                  <a:gd name="connsiteY79" fmla="*/ 72771 h 348329"/>
                  <a:gd name="connsiteX80" fmla="*/ 12390 w 16486"/>
                  <a:gd name="connsiteY80" fmla="*/ 70675 h 348329"/>
                  <a:gd name="connsiteX81" fmla="*/ 13438 w 16486"/>
                  <a:gd name="connsiteY81" fmla="*/ 72200 h 348329"/>
                  <a:gd name="connsiteX82" fmla="*/ 13914 w 16486"/>
                  <a:gd name="connsiteY82" fmla="*/ 67913 h 348329"/>
                  <a:gd name="connsiteX83" fmla="*/ 11247 w 16486"/>
                  <a:gd name="connsiteY83" fmla="*/ 64770 h 348329"/>
                  <a:gd name="connsiteX84" fmla="*/ 12676 w 16486"/>
                  <a:gd name="connsiteY84" fmla="*/ 69437 h 348329"/>
                  <a:gd name="connsiteX85" fmla="*/ 8961 w 16486"/>
                  <a:gd name="connsiteY85" fmla="*/ 63722 h 348329"/>
                  <a:gd name="connsiteX86" fmla="*/ 11914 w 16486"/>
                  <a:gd name="connsiteY86" fmla="*/ 64294 h 348329"/>
                  <a:gd name="connsiteX87" fmla="*/ 11343 w 16486"/>
                  <a:gd name="connsiteY87" fmla="*/ 61150 h 348329"/>
                  <a:gd name="connsiteX88" fmla="*/ 12105 w 16486"/>
                  <a:gd name="connsiteY88" fmla="*/ 62389 h 348329"/>
                  <a:gd name="connsiteX89" fmla="*/ 12105 w 16486"/>
                  <a:gd name="connsiteY89" fmla="*/ 57626 h 348329"/>
                  <a:gd name="connsiteX90" fmla="*/ 13057 w 16486"/>
                  <a:gd name="connsiteY90" fmla="*/ 55436 h 348329"/>
                  <a:gd name="connsiteX91" fmla="*/ 5151 w 16486"/>
                  <a:gd name="connsiteY91" fmla="*/ 56007 h 348329"/>
                  <a:gd name="connsiteX92" fmla="*/ 7533 w 16486"/>
                  <a:gd name="connsiteY92" fmla="*/ 51625 h 348329"/>
                  <a:gd name="connsiteX93" fmla="*/ 11628 w 16486"/>
                  <a:gd name="connsiteY93" fmla="*/ 52292 h 348329"/>
                  <a:gd name="connsiteX94" fmla="*/ 10676 w 16486"/>
                  <a:gd name="connsiteY94" fmla="*/ 51340 h 348329"/>
                  <a:gd name="connsiteX95" fmla="*/ 11628 w 16486"/>
                  <a:gd name="connsiteY95" fmla="*/ 50102 h 348329"/>
                  <a:gd name="connsiteX96" fmla="*/ 10485 w 16486"/>
                  <a:gd name="connsiteY96" fmla="*/ 49340 h 348329"/>
                  <a:gd name="connsiteX97" fmla="*/ 10485 w 16486"/>
                  <a:gd name="connsiteY97" fmla="*/ 45911 h 348329"/>
                  <a:gd name="connsiteX98" fmla="*/ 6866 w 16486"/>
                  <a:gd name="connsiteY98" fmla="*/ 42672 h 348329"/>
                  <a:gd name="connsiteX99" fmla="*/ 7914 w 16486"/>
                  <a:gd name="connsiteY99" fmla="*/ 42196 h 348329"/>
                  <a:gd name="connsiteX100" fmla="*/ 8771 w 16486"/>
                  <a:gd name="connsiteY100" fmla="*/ 34385 h 348329"/>
                  <a:gd name="connsiteX101" fmla="*/ 10200 w 16486"/>
                  <a:gd name="connsiteY101" fmla="*/ 33242 h 348329"/>
                  <a:gd name="connsiteX102" fmla="*/ 9343 w 16486"/>
                  <a:gd name="connsiteY102" fmla="*/ 31528 h 348329"/>
                  <a:gd name="connsiteX103" fmla="*/ 11057 w 16486"/>
                  <a:gd name="connsiteY103" fmla="*/ 32195 h 348329"/>
                  <a:gd name="connsiteX104" fmla="*/ 9343 w 16486"/>
                  <a:gd name="connsiteY104" fmla="*/ 28575 h 348329"/>
                  <a:gd name="connsiteX105" fmla="*/ 9343 w 16486"/>
                  <a:gd name="connsiteY105" fmla="*/ 32861 h 348329"/>
                  <a:gd name="connsiteX106" fmla="*/ 4866 w 16486"/>
                  <a:gd name="connsiteY106" fmla="*/ 27527 h 348329"/>
                  <a:gd name="connsiteX107" fmla="*/ 5723 w 16486"/>
                  <a:gd name="connsiteY107" fmla="*/ 26003 h 348329"/>
                  <a:gd name="connsiteX108" fmla="*/ 3913 w 16486"/>
                  <a:gd name="connsiteY108" fmla="*/ 18193 h 348329"/>
                  <a:gd name="connsiteX109" fmla="*/ 7056 w 16486"/>
                  <a:gd name="connsiteY109" fmla="*/ 18193 h 348329"/>
                  <a:gd name="connsiteX110" fmla="*/ 6390 w 16486"/>
                  <a:gd name="connsiteY110" fmla="*/ 22574 h 348329"/>
                  <a:gd name="connsiteX111" fmla="*/ 6866 w 16486"/>
                  <a:gd name="connsiteY111" fmla="*/ 20955 h 348329"/>
                  <a:gd name="connsiteX112" fmla="*/ 6866 w 16486"/>
                  <a:gd name="connsiteY112" fmla="*/ 23622 h 348329"/>
                  <a:gd name="connsiteX113" fmla="*/ 8009 w 16486"/>
                  <a:gd name="connsiteY113" fmla="*/ 12192 h 348329"/>
                  <a:gd name="connsiteX114" fmla="*/ 6771 w 16486"/>
                  <a:gd name="connsiteY114" fmla="*/ 11049 h 348329"/>
                  <a:gd name="connsiteX115" fmla="*/ 6771 w 16486"/>
                  <a:gd name="connsiteY115" fmla="*/ 12192 h 348329"/>
                  <a:gd name="connsiteX116" fmla="*/ 5056 w 16486"/>
                  <a:gd name="connsiteY116" fmla="*/ 11430 h 348329"/>
                  <a:gd name="connsiteX117" fmla="*/ 3913 w 16486"/>
                  <a:gd name="connsiteY117" fmla="*/ 6096 h 348329"/>
                  <a:gd name="connsiteX118" fmla="*/ 5151 w 16486"/>
                  <a:gd name="connsiteY118" fmla="*/ 6096 h 348329"/>
                  <a:gd name="connsiteX119" fmla="*/ 5151 w 16486"/>
                  <a:gd name="connsiteY119" fmla="*/ 8096 h 348329"/>
                  <a:gd name="connsiteX120" fmla="*/ 5151 w 16486"/>
                  <a:gd name="connsiteY120" fmla="*/ 3810 h 348329"/>
                  <a:gd name="connsiteX121" fmla="*/ 4199 w 16486"/>
                  <a:gd name="connsiteY121" fmla="*/ 5334 h 348329"/>
                  <a:gd name="connsiteX122" fmla="*/ 2580 w 16486"/>
                  <a:gd name="connsiteY122" fmla="*/ 0 h 348329"/>
                  <a:gd name="connsiteX123" fmla="*/ 1246 w 16486"/>
                  <a:gd name="connsiteY123" fmla="*/ 1810 h 348329"/>
                  <a:gd name="connsiteX124" fmla="*/ 3151 w 16486"/>
                  <a:gd name="connsiteY124" fmla="*/ 4763 h 348329"/>
                  <a:gd name="connsiteX125" fmla="*/ 865 w 16486"/>
                  <a:gd name="connsiteY125" fmla="*/ 8954 h 348329"/>
                  <a:gd name="connsiteX126" fmla="*/ 1532 w 16486"/>
                  <a:gd name="connsiteY126" fmla="*/ 9906 h 348329"/>
                  <a:gd name="connsiteX127" fmla="*/ 1532 w 16486"/>
                  <a:gd name="connsiteY127" fmla="*/ 9906 h 348329"/>
                  <a:gd name="connsiteX128" fmla="*/ 1532 w 16486"/>
                  <a:gd name="connsiteY128" fmla="*/ 9906 h 348329"/>
                  <a:gd name="connsiteX129" fmla="*/ 2199 w 16486"/>
                  <a:gd name="connsiteY129" fmla="*/ 9049 h 348329"/>
                  <a:gd name="connsiteX130" fmla="*/ 3627 w 16486"/>
                  <a:gd name="connsiteY130" fmla="*/ 13240 h 348329"/>
                  <a:gd name="connsiteX131" fmla="*/ 2675 w 16486"/>
                  <a:gd name="connsiteY131" fmla="*/ 13240 h 348329"/>
                  <a:gd name="connsiteX132" fmla="*/ 3437 w 16486"/>
                  <a:gd name="connsiteY132" fmla="*/ 14573 h 348329"/>
                  <a:gd name="connsiteX133" fmla="*/ 1341 w 16486"/>
                  <a:gd name="connsiteY133" fmla="*/ 14573 h 348329"/>
                  <a:gd name="connsiteX134" fmla="*/ 1341 w 16486"/>
                  <a:gd name="connsiteY134" fmla="*/ 16574 h 348329"/>
                  <a:gd name="connsiteX135" fmla="*/ 1341 w 16486"/>
                  <a:gd name="connsiteY135" fmla="*/ 20383 h 348329"/>
                  <a:gd name="connsiteX136" fmla="*/ 1341 w 16486"/>
                  <a:gd name="connsiteY136" fmla="*/ 21908 h 348329"/>
                  <a:gd name="connsiteX137" fmla="*/ 1913 w 16486"/>
                  <a:gd name="connsiteY137" fmla="*/ 25051 h 348329"/>
                  <a:gd name="connsiteX138" fmla="*/ 1913 w 16486"/>
                  <a:gd name="connsiteY138" fmla="*/ 25051 h 348329"/>
                  <a:gd name="connsiteX139" fmla="*/ 1913 w 16486"/>
                  <a:gd name="connsiteY139" fmla="*/ 34576 h 348329"/>
                  <a:gd name="connsiteX140" fmla="*/ 1913 w 16486"/>
                  <a:gd name="connsiteY140" fmla="*/ 38481 h 348329"/>
                  <a:gd name="connsiteX141" fmla="*/ 1056 w 16486"/>
                  <a:gd name="connsiteY141" fmla="*/ 38481 h 348329"/>
                  <a:gd name="connsiteX142" fmla="*/ 1056 w 16486"/>
                  <a:gd name="connsiteY142" fmla="*/ 43148 h 348329"/>
                  <a:gd name="connsiteX143" fmla="*/ 103 w 16486"/>
                  <a:gd name="connsiteY143" fmla="*/ 52007 h 348329"/>
                  <a:gd name="connsiteX144" fmla="*/ 1246 w 16486"/>
                  <a:gd name="connsiteY144" fmla="*/ 52007 h 348329"/>
                  <a:gd name="connsiteX145" fmla="*/ 1913 w 16486"/>
                  <a:gd name="connsiteY145" fmla="*/ 57150 h 348329"/>
                  <a:gd name="connsiteX146" fmla="*/ 2865 w 16486"/>
                  <a:gd name="connsiteY146" fmla="*/ 57150 h 348329"/>
                  <a:gd name="connsiteX147" fmla="*/ 2294 w 16486"/>
                  <a:gd name="connsiteY147" fmla="*/ 64294 h 348329"/>
                  <a:gd name="connsiteX148" fmla="*/ 2294 w 16486"/>
                  <a:gd name="connsiteY148" fmla="*/ 62960 h 348329"/>
                  <a:gd name="connsiteX149" fmla="*/ 2294 w 16486"/>
                  <a:gd name="connsiteY149" fmla="*/ 72485 h 348329"/>
                  <a:gd name="connsiteX150" fmla="*/ 2294 w 16486"/>
                  <a:gd name="connsiteY150" fmla="*/ 74295 h 348329"/>
                  <a:gd name="connsiteX151" fmla="*/ 2294 w 16486"/>
                  <a:gd name="connsiteY151" fmla="*/ 74295 h 348329"/>
                  <a:gd name="connsiteX152" fmla="*/ 1722 w 16486"/>
                  <a:gd name="connsiteY152" fmla="*/ 75343 h 348329"/>
                  <a:gd name="connsiteX153" fmla="*/ 2294 w 16486"/>
                  <a:gd name="connsiteY153" fmla="*/ 74486 h 348329"/>
                  <a:gd name="connsiteX154" fmla="*/ 2294 w 16486"/>
                  <a:gd name="connsiteY154" fmla="*/ 76771 h 348329"/>
                  <a:gd name="connsiteX155" fmla="*/ 1246 w 16486"/>
                  <a:gd name="connsiteY155" fmla="*/ 76771 h 348329"/>
                  <a:gd name="connsiteX156" fmla="*/ 1246 w 16486"/>
                  <a:gd name="connsiteY156" fmla="*/ 76771 h 348329"/>
                  <a:gd name="connsiteX157" fmla="*/ 2485 w 16486"/>
                  <a:gd name="connsiteY157" fmla="*/ 76771 h 348329"/>
                  <a:gd name="connsiteX158" fmla="*/ 3151 w 16486"/>
                  <a:gd name="connsiteY158" fmla="*/ 77915 h 348329"/>
                  <a:gd name="connsiteX159" fmla="*/ 1913 w 16486"/>
                  <a:gd name="connsiteY159" fmla="*/ 81058 h 348329"/>
                  <a:gd name="connsiteX160" fmla="*/ 4389 w 16486"/>
                  <a:gd name="connsiteY160" fmla="*/ 85725 h 348329"/>
                  <a:gd name="connsiteX161" fmla="*/ 4389 w 16486"/>
                  <a:gd name="connsiteY161" fmla="*/ 85725 h 348329"/>
                  <a:gd name="connsiteX162" fmla="*/ 4389 w 16486"/>
                  <a:gd name="connsiteY162" fmla="*/ 88392 h 348329"/>
                  <a:gd name="connsiteX163" fmla="*/ 3056 w 16486"/>
                  <a:gd name="connsiteY163" fmla="*/ 88868 h 348329"/>
                  <a:gd name="connsiteX164" fmla="*/ 4866 w 16486"/>
                  <a:gd name="connsiteY164" fmla="*/ 90869 h 348329"/>
                  <a:gd name="connsiteX165" fmla="*/ 2580 w 16486"/>
                  <a:gd name="connsiteY165" fmla="*/ 91440 h 348329"/>
                  <a:gd name="connsiteX166" fmla="*/ 4675 w 16486"/>
                  <a:gd name="connsiteY166" fmla="*/ 96393 h 348329"/>
                  <a:gd name="connsiteX167" fmla="*/ 3818 w 16486"/>
                  <a:gd name="connsiteY167" fmla="*/ 96393 h 348329"/>
                  <a:gd name="connsiteX168" fmla="*/ 3818 w 16486"/>
                  <a:gd name="connsiteY168" fmla="*/ 99346 h 348329"/>
                  <a:gd name="connsiteX169" fmla="*/ 2103 w 16486"/>
                  <a:gd name="connsiteY169" fmla="*/ 114681 h 348329"/>
                  <a:gd name="connsiteX170" fmla="*/ 2961 w 16486"/>
                  <a:gd name="connsiteY170" fmla="*/ 117348 h 348329"/>
                  <a:gd name="connsiteX171" fmla="*/ 1532 w 16486"/>
                  <a:gd name="connsiteY171" fmla="*/ 117348 h 348329"/>
                  <a:gd name="connsiteX172" fmla="*/ 2199 w 16486"/>
                  <a:gd name="connsiteY172" fmla="*/ 123254 h 348329"/>
                  <a:gd name="connsiteX173" fmla="*/ 960 w 16486"/>
                  <a:gd name="connsiteY173" fmla="*/ 123254 h 348329"/>
                  <a:gd name="connsiteX174" fmla="*/ 960 w 16486"/>
                  <a:gd name="connsiteY174" fmla="*/ 124396 h 348329"/>
                  <a:gd name="connsiteX175" fmla="*/ 198 w 16486"/>
                  <a:gd name="connsiteY175" fmla="*/ 123539 h 348329"/>
                  <a:gd name="connsiteX176" fmla="*/ 3818 w 16486"/>
                  <a:gd name="connsiteY176" fmla="*/ 126778 h 348329"/>
                  <a:gd name="connsiteX177" fmla="*/ 3818 w 16486"/>
                  <a:gd name="connsiteY177" fmla="*/ 129826 h 348329"/>
                  <a:gd name="connsiteX178" fmla="*/ 2485 w 16486"/>
                  <a:gd name="connsiteY178" fmla="*/ 129826 h 348329"/>
                  <a:gd name="connsiteX179" fmla="*/ 2961 w 16486"/>
                  <a:gd name="connsiteY179" fmla="*/ 135731 h 348329"/>
                  <a:gd name="connsiteX180" fmla="*/ 2961 w 16486"/>
                  <a:gd name="connsiteY180" fmla="*/ 137350 h 348329"/>
                  <a:gd name="connsiteX181" fmla="*/ 2961 w 16486"/>
                  <a:gd name="connsiteY181" fmla="*/ 141827 h 348329"/>
                  <a:gd name="connsiteX182" fmla="*/ 2961 w 16486"/>
                  <a:gd name="connsiteY182" fmla="*/ 141256 h 348329"/>
                  <a:gd name="connsiteX183" fmla="*/ 3532 w 16486"/>
                  <a:gd name="connsiteY183" fmla="*/ 144685 h 348329"/>
                  <a:gd name="connsiteX184" fmla="*/ 3532 w 16486"/>
                  <a:gd name="connsiteY184" fmla="*/ 144685 h 348329"/>
                  <a:gd name="connsiteX185" fmla="*/ 2675 w 16486"/>
                  <a:gd name="connsiteY185" fmla="*/ 150209 h 348329"/>
                  <a:gd name="connsiteX186" fmla="*/ 3723 w 16486"/>
                  <a:gd name="connsiteY186" fmla="*/ 150209 h 348329"/>
                  <a:gd name="connsiteX187" fmla="*/ 3723 w 16486"/>
                  <a:gd name="connsiteY187" fmla="*/ 155924 h 348329"/>
                  <a:gd name="connsiteX188" fmla="*/ 4294 w 16486"/>
                  <a:gd name="connsiteY188" fmla="*/ 155067 h 348329"/>
                  <a:gd name="connsiteX189" fmla="*/ 1056 w 16486"/>
                  <a:gd name="connsiteY189" fmla="*/ 159734 h 348329"/>
                  <a:gd name="connsiteX190" fmla="*/ 580 w 16486"/>
                  <a:gd name="connsiteY190" fmla="*/ 158972 h 348329"/>
                  <a:gd name="connsiteX191" fmla="*/ 2294 w 16486"/>
                  <a:gd name="connsiteY191" fmla="*/ 161735 h 348329"/>
                  <a:gd name="connsiteX192" fmla="*/ 294 w 16486"/>
                  <a:gd name="connsiteY192" fmla="*/ 162782 h 348329"/>
                  <a:gd name="connsiteX193" fmla="*/ 1246 w 16486"/>
                  <a:gd name="connsiteY193" fmla="*/ 169640 h 348329"/>
                  <a:gd name="connsiteX194" fmla="*/ 2770 w 16486"/>
                  <a:gd name="connsiteY194" fmla="*/ 169640 h 348329"/>
                  <a:gd name="connsiteX195" fmla="*/ 2770 w 16486"/>
                  <a:gd name="connsiteY195" fmla="*/ 175736 h 348329"/>
                  <a:gd name="connsiteX196" fmla="*/ 2294 w 16486"/>
                  <a:gd name="connsiteY196" fmla="*/ 175736 h 348329"/>
                  <a:gd name="connsiteX197" fmla="*/ 4009 w 16486"/>
                  <a:gd name="connsiteY197" fmla="*/ 180785 h 348329"/>
                  <a:gd name="connsiteX198" fmla="*/ 2485 w 16486"/>
                  <a:gd name="connsiteY198" fmla="*/ 188786 h 348329"/>
                  <a:gd name="connsiteX199" fmla="*/ 2485 w 16486"/>
                  <a:gd name="connsiteY199" fmla="*/ 192881 h 348329"/>
                  <a:gd name="connsiteX200" fmla="*/ 2485 w 16486"/>
                  <a:gd name="connsiteY200" fmla="*/ 192881 h 348329"/>
                  <a:gd name="connsiteX201" fmla="*/ 3818 w 16486"/>
                  <a:gd name="connsiteY201" fmla="*/ 197263 h 348329"/>
                  <a:gd name="connsiteX202" fmla="*/ 3151 w 16486"/>
                  <a:gd name="connsiteY202" fmla="*/ 197263 h 348329"/>
                  <a:gd name="connsiteX203" fmla="*/ 4199 w 16486"/>
                  <a:gd name="connsiteY203" fmla="*/ 204502 h 348329"/>
                  <a:gd name="connsiteX204" fmla="*/ 3151 w 16486"/>
                  <a:gd name="connsiteY204" fmla="*/ 204502 h 348329"/>
                  <a:gd name="connsiteX205" fmla="*/ 3151 w 16486"/>
                  <a:gd name="connsiteY205" fmla="*/ 214027 h 348329"/>
                  <a:gd name="connsiteX206" fmla="*/ 2675 w 16486"/>
                  <a:gd name="connsiteY206" fmla="*/ 214027 h 348329"/>
                  <a:gd name="connsiteX207" fmla="*/ 3627 w 16486"/>
                  <a:gd name="connsiteY207" fmla="*/ 225362 h 348329"/>
                  <a:gd name="connsiteX208" fmla="*/ 4580 w 16486"/>
                  <a:gd name="connsiteY208" fmla="*/ 228124 h 348329"/>
                  <a:gd name="connsiteX209" fmla="*/ 6866 w 16486"/>
                  <a:gd name="connsiteY209" fmla="*/ 227171 h 348329"/>
                  <a:gd name="connsiteX210" fmla="*/ 5437 w 16486"/>
                  <a:gd name="connsiteY210" fmla="*/ 229076 h 348329"/>
                  <a:gd name="connsiteX211" fmla="*/ 5437 w 16486"/>
                  <a:gd name="connsiteY211" fmla="*/ 229076 h 348329"/>
                  <a:gd name="connsiteX212" fmla="*/ 3342 w 16486"/>
                  <a:gd name="connsiteY212" fmla="*/ 233363 h 348329"/>
                  <a:gd name="connsiteX213" fmla="*/ 2199 w 16486"/>
                  <a:gd name="connsiteY213" fmla="*/ 253556 h 348329"/>
                  <a:gd name="connsiteX214" fmla="*/ 3818 w 16486"/>
                  <a:gd name="connsiteY214" fmla="*/ 252794 h 348329"/>
                  <a:gd name="connsiteX215" fmla="*/ 3818 w 16486"/>
                  <a:gd name="connsiteY215" fmla="*/ 255079 h 348329"/>
                  <a:gd name="connsiteX216" fmla="*/ 2675 w 16486"/>
                  <a:gd name="connsiteY216" fmla="*/ 254222 h 348329"/>
                  <a:gd name="connsiteX217" fmla="*/ 3723 w 16486"/>
                  <a:gd name="connsiteY217" fmla="*/ 256985 h 348329"/>
                  <a:gd name="connsiteX218" fmla="*/ 1818 w 16486"/>
                  <a:gd name="connsiteY218" fmla="*/ 256985 h 348329"/>
                  <a:gd name="connsiteX219" fmla="*/ 1818 w 16486"/>
                  <a:gd name="connsiteY219" fmla="*/ 258318 h 348329"/>
                  <a:gd name="connsiteX220" fmla="*/ 1818 w 16486"/>
                  <a:gd name="connsiteY220" fmla="*/ 258318 h 348329"/>
                  <a:gd name="connsiteX221" fmla="*/ 2961 w 16486"/>
                  <a:gd name="connsiteY221" fmla="*/ 261461 h 348329"/>
                  <a:gd name="connsiteX222" fmla="*/ 2008 w 16486"/>
                  <a:gd name="connsiteY222" fmla="*/ 262509 h 348329"/>
                  <a:gd name="connsiteX223" fmla="*/ 2008 w 16486"/>
                  <a:gd name="connsiteY223" fmla="*/ 263271 h 348329"/>
                  <a:gd name="connsiteX224" fmla="*/ 2008 w 16486"/>
                  <a:gd name="connsiteY224" fmla="*/ 266129 h 348329"/>
                  <a:gd name="connsiteX225" fmla="*/ 3247 w 16486"/>
                  <a:gd name="connsiteY225" fmla="*/ 264986 h 348329"/>
                  <a:gd name="connsiteX226" fmla="*/ 4580 w 16486"/>
                  <a:gd name="connsiteY226" fmla="*/ 266414 h 348329"/>
                  <a:gd name="connsiteX227" fmla="*/ 3151 w 16486"/>
                  <a:gd name="connsiteY227" fmla="*/ 278225 h 348329"/>
                  <a:gd name="connsiteX228" fmla="*/ 3913 w 16486"/>
                  <a:gd name="connsiteY228" fmla="*/ 283845 h 348329"/>
                  <a:gd name="connsiteX229" fmla="*/ 5342 w 16486"/>
                  <a:gd name="connsiteY229" fmla="*/ 284893 h 348329"/>
                  <a:gd name="connsiteX230" fmla="*/ 2103 w 16486"/>
                  <a:gd name="connsiteY230" fmla="*/ 289846 h 348329"/>
                  <a:gd name="connsiteX231" fmla="*/ 4294 w 16486"/>
                  <a:gd name="connsiteY231" fmla="*/ 292989 h 348329"/>
                  <a:gd name="connsiteX232" fmla="*/ 2580 w 16486"/>
                  <a:gd name="connsiteY232" fmla="*/ 294323 h 348329"/>
                  <a:gd name="connsiteX233" fmla="*/ 2580 w 16486"/>
                  <a:gd name="connsiteY233" fmla="*/ 307086 h 348329"/>
                  <a:gd name="connsiteX234" fmla="*/ 4009 w 16486"/>
                  <a:gd name="connsiteY234" fmla="*/ 307086 h 348329"/>
                  <a:gd name="connsiteX235" fmla="*/ 2199 w 16486"/>
                  <a:gd name="connsiteY235" fmla="*/ 309467 h 348329"/>
                  <a:gd name="connsiteX236" fmla="*/ 3056 w 16486"/>
                  <a:gd name="connsiteY236" fmla="*/ 311944 h 348329"/>
                  <a:gd name="connsiteX237" fmla="*/ 3913 w 16486"/>
                  <a:gd name="connsiteY237" fmla="*/ 311944 h 348329"/>
                  <a:gd name="connsiteX238" fmla="*/ 2008 w 16486"/>
                  <a:gd name="connsiteY238" fmla="*/ 339471 h 348329"/>
                  <a:gd name="connsiteX239" fmla="*/ 2865 w 16486"/>
                  <a:gd name="connsiteY239" fmla="*/ 339947 h 348329"/>
                  <a:gd name="connsiteX240" fmla="*/ 4294 w 16486"/>
                  <a:gd name="connsiteY240" fmla="*/ 339947 h 348329"/>
                  <a:gd name="connsiteX241" fmla="*/ 2865 w 16486"/>
                  <a:gd name="connsiteY241" fmla="*/ 343757 h 348329"/>
                  <a:gd name="connsiteX242" fmla="*/ 4294 w 16486"/>
                  <a:gd name="connsiteY242" fmla="*/ 348329 h 348329"/>
                  <a:gd name="connsiteX243" fmla="*/ 4294 w 16486"/>
                  <a:gd name="connsiteY243" fmla="*/ 347091 h 348329"/>
                  <a:gd name="connsiteX244" fmla="*/ 9914 w 16486"/>
                  <a:gd name="connsiteY244" fmla="*/ 345091 h 348329"/>
                  <a:gd name="connsiteX245" fmla="*/ 9914 w 16486"/>
                  <a:gd name="connsiteY245" fmla="*/ 337376 h 348329"/>
                  <a:gd name="connsiteX246" fmla="*/ 11057 w 16486"/>
                  <a:gd name="connsiteY246" fmla="*/ 337376 h 348329"/>
                  <a:gd name="connsiteX247" fmla="*/ 10390 w 16486"/>
                  <a:gd name="connsiteY247" fmla="*/ 334042 h 348329"/>
                  <a:gd name="connsiteX248" fmla="*/ 10390 w 16486"/>
                  <a:gd name="connsiteY248" fmla="*/ 334042 h 348329"/>
                  <a:gd name="connsiteX249" fmla="*/ 11628 w 16486"/>
                  <a:gd name="connsiteY249" fmla="*/ 322040 h 348329"/>
                  <a:gd name="connsiteX250" fmla="*/ 10581 w 16486"/>
                  <a:gd name="connsiteY250" fmla="*/ 322040 h 348329"/>
                  <a:gd name="connsiteX251" fmla="*/ 11343 w 16486"/>
                  <a:gd name="connsiteY251" fmla="*/ 320135 h 348329"/>
                  <a:gd name="connsiteX252" fmla="*/ 9533 w 16486"/>
                  <a:gd name="connsiteY252" fmla="*/ 322136 h 348329"/>
                  <a:gd name="connsiteX253" fmla="*/ 11914 w 16486"/>
                  <a:gd name="connsiteY253" fmla="*/ 313087 h 348329"/>
                  <a:gd name="connsiteX254" fmla="*/ 10771 w 16486"/>
                  <a:gd name="connsiteY254" fmla="*/ 311848 h 348329"/>
                  <a:gd name="connsiteX255" fmla="*/ 11343 w 16486"/>
                  <a:gd name="connsiteY255" fmla="*/ 311372 h 348329"/>
                  <a:gd name="connsiteX256" fmla="*/ 10581 w 16486"/>
                  <a:gd name="connsiteY256" fmla="*/ 311372 h 348329"/>
                  <a:gd name="connsiteX257" fmla="*/ 12010 w 16486"/>
                  <a:gd name="connsiteY257" fmla="*/ 309563 h 348329"/>
                  <a:gd name="connsiteX258" fmla="*/ 12010 w 16486"/>
                  <a:gd name="connsiteY258" fmla="*/ 310705 h 348329"/>
                  <a:gd name="connsiteX259" fmla="*/ 12010 w 16486"/>
                  <a:gd name="connsiteY259" fmla="*/ 305943 h 348329"/>
                  <a:gd name="connsiteX260" fmla="*/ 12010 w 16486"/>
                  <a:gd name="connsiteY260" fmla="*/ 307658 h 348329"/>
                  <a:gd name="connsiteX261" fmla="*/ 10962 w 16486"/>
                  <a:gd name="connsiteY261" fmla="*/ 292418 h 348329"/>
                  <a:gd name="connsiteX262" fmla="*/ 10485 w 16486"/>
                  <a:gd name="connsiteY262" fmla="*/ 292418 h 348329"/>
                  <a:gd name="connsiteX263" fmla="*/ 10485 w 16486"/>
                  <a:gd name="connsiteY263" fmla="*/ 285750 h 348329"/>
                  <a:gd name="connsiteX264" fmla="*/ 10485 w 16486"/>
                  <a:gd name="connsiteY264" fmla="*/ 285750 h 348329"/>
                  <a:gd name="connsiteX265" fmla="*/ 9914 w 16486"/>
                  <a:gd name="connsiteY265" fmla="*/ 282893 h 348329"/>
                  <a:gd name="connsiteX266" fmla="*/ 11533 w 16486"/>
                  <a:gd name="connsiteY266" fmla="*/ 282321 h 348329"/>
                  <a:gd name="connsiteX267" fmla="*/ 9057 w 16486"/>
                  <a:gd name="connsiteY267" fmla="*/ 277940 h 348329"/>
                  <a:gd name="connsiteX268" fmla="*/ 11533 w 16486"/>
                  <a:gd name="connsiteY268" fmla="*/ 279845 h 348329"/>
                  <a:gd name="connsiteX269" fmla="*/ 10295 w 16486"/>
                  <a:gd name="connsiteY269" fmla="*/ 276987 h 348329"/>
                  <a:gd name="connsiteX270" fmla="*/ 12390 w 16486"/>
                  <a:gd name="connsiteY270" fmla="*/ 277463 h 348329"/>
                  <a:gd name="connsiteX271" fmla="*/ 13152 w 16486"/>
                  <a:gd name="connsiteY271" fmla="*/ 269653 h 348329"/>
                  <a:gd name="connsiteX272" fmla="*/ 11438 w 16486"/>
                  <a:gd name="connsiteY272" fmla="*/ 272129 h 348329"/>
                  <a:gd name="connsiteX273" fmla="*/ 10105 w 16486"/>
                  <a:gd name="connsiteY273" fmla="*/ 269272 h 348329"/>
                  <a:gd name="connsiteX274" fmla="*/ 12772 w 16486"/>
                  <a:gd name="connsiteY274" fmla="*/ 263843 h 348329"/>
                  <a:gd name="connsiteX275" fmla="*/ 12772 w 16486"/>
                  <a:gd name="connsiteY275" fmla="*/ 264509 h 348329"/>
                  <a:gd name="connsiteX276" fmla="*/ 12772 w 16486"/>
                  <a:gd name="connsiteY276" fmla="*/ 260604 h 348329"/>
                  <a:gd name="connsiteX277" fmla="*/ 11152 w 16486"/>
                  <a:gd name="connsiteY277" fmla="*/ 258413 h 348329"/>
                  <a:gd name="connsiteX278" fmla="*/ 11152 w 16486"/>
                  <a:gd name="connsiteY278" fmla="*/ 261461 h 348329"/>
                  <a:gd name="connsiteX279" fmla="*/ 9628 w 16486"/>
                  <a:gd name="connsiteY279" fmla="*/ 255365 h 348329"/>
                  <a:gd name="connsiteX280" fmla="*/ 10676 w 16486"/>
                  <a:gd name="connsiteY280" fmla="*/ 256985 h 348329"/>
                  <a:gd name="connsiteX281" fmla="*/ 10676 w 16486"/>
                  <a:gd name="connsiteY281" fmla="*/ 254508 h 348329"/>
                  <a:gd name="connsiteX282" fmla="*/ 12390 w 16486"/>
                  <a:gd name="connsiteY282" fmla="*/ 260033 h 348329"/>
                  <a:gd name="connsiteX283" fmla="*/ 12962 w 16486"/>
                  <a:gd name="connsiteY283" fmla="*/ 257461 h 348329"/>
                  <a:gd name="connsiteX284" fmla="*/ 11438 w 16486"/>
                  <a:gd name="connsiteY284" fmla="*/ 252032 h 348329"/>
                  <a:gd name="connsiteX285" fmla="*/ 12486 w 16486"/>
                  <a:gd name="connsiteY285" fmla="*/ 252032 h 348329"/>
                  <a:gd name="connsiteX286" fmla="*/ 11914 w 16486"/>
                  <a:gd name="connsiteY286" fmla="*/ 250317 h 348329"/>
                  <a:gd name="connsiteX287" fmla="*/ 13152 w 16486"/>
                  <a:gd name="connsiteY287" fmla="*/ 251460 h 348329"/>
                  <a:gd name="connsiteX288" fmla="*/ 13152 w 16486"/>
                  <a:gd name="connsiteY288" fmla="*/ 246317 h 348329"/>
                  <a:gd name="connsiteX289" fmla="*/ 11247 w 16486"/>
                  <a:gd name="connsiteY289" fmla="*/ 248603 h 348329"/>
                  <a:gd name="connsiteX290" fmla="*/ 13343 w 16486"/>
                  <a:gd name="connsiteY290" fmla="*/ 241173 h 348329"/>
                  <a:gd name="connsiteX291" fmla="*/ 12295 w 16486"/>
                  <a:gd name="connsiteY291" fmla="*/ 242602 h 348329"/>
                  <a:gd name="connsiteX292" fmla="*/ 13438 w 16486"/>
                  <a:gd name="connsiteY292" fmla="*/ 239840 h 348329"/>
                  <a:gd name="connsiteX293" fmla="*/ 11724 w 16486"/>
                  <a:gd name="connsiteY293" fmla="*/ 238982 h 348329"/>
                  <a:gd name="connsiteX294" fmla="*/ 10866 w 16486"/>
                  <a:gd name="connsiteY294" fmla="*/ 235934 h 348329"/>
                  <a:gd name="connsiteX295" fmla="*/ 11914 w 16486"/>
                  <a:gd name="connsiteY295" fmla="*/ 235934 h 348329"/>
                  <a:gd name="connsiteX296" fmla="*/ 10581 w 16486"/>
                  <a:gd name="connsiteY296" fmla="*/ 231553 h 348329"/>
                  <a:gd name="connsiteX297" fmla="*/ 12010 w 16486"/>
                  <a:gd name="connsiteY297" fmla="*/ 232982 h 348329"/>
                  <a:gd name="connsiteX298" fmla="*/ 12010 w 16486"/>
                  <a:gd name="connsiteY298" fmla="*/ 231172 h 348329"/>
                  <a:gd name="connsiteX299" fmla="*/ 13152 w 16486"/>
                  <a:gd name="connsiteY299" fmla="*/ 231172 h 348329"/>
                  <a:gd name="connsiteX300" fmla="*/ 13152 w 16486"/>
                  <a:gd name="connsiteY300" fmla="*/ 226790 h 348329"/>
                  <a:gd name="connsiteX301" fmla="*/ 11247 w 16486"/>
                  <a:gd name="connsiteY301" fmla="*/ 224885 h 348329"/>
                  <a:gd name="connsiteX302" fmla="*/ 12105 w 16486"/>
                  <a:gd name="connsiteY302" fmla="*/ 223171 h 348329"/>
                  <a:gd name="connsiteX303" fmla="*/ 12105 w 16486"/>
                  <a:gd name="connsiteY303" fmla="*/ 225362 h 348329"/>
                  <a:gd name="connsiteX304" fmla="*/ 13057 w 16486"/>
                  <a:gd name="connsiteY304" fmla="*/ 225933 h 348329"/>
                  <a:gd name="connsiteX305" fmla="*/ 13057 w 16486"/>
                  <a:gd name="connsiteY305" fmla="*/ 222028 h 348329"/>
                  <a:gd name="connsiteX306" fmla="*/ 13057 w 16486"/>
                  <a:gd name="connsiteY306" fmla="*/ 222980 h 348329"/>
                  <a:gd name="connsiteX307" fmla="*/ 11628 w 16486"/>
                  <a:gd name="connsiteY307" fmla="*/ 219551 h 348329"/>
                  <a:gd name="connsiteX308" fmla="*/ 12676 w 16486"/>
                  <a:gd name="connsiteY308" fmla="*/ 219551 h 348329"/>
                  <a:gd name="connsiteX309" fmla="*/ 12010 w 16486"/>
                  <a:gd name="connsiteY309" fmla="*/ 217361 h 348329"/>
                  <a:gd name="connsiteX310" fmla="*/ 14105 w 16486"/>
                  <a:gd name="connsiteY310" fmla="*/ 218980 h 348329"/>
                  <a:gd name="connsiteX311" fmla="*/ 13152 w 16486"/>
                  <a:gd name="connsiteY311" fmla="*/ 215741 h 348329"/>
                  <a:gd name="connsiteX312" fmla="*/ 14486 w 16486"/>
                  <a:gd name="connsiteY312" fmla="*/ 214503 h 348329"/>
                  <a:gd name="connsiteX313" fmla="*/ 13438 w 16486"/>
                  <a:gd name="connsiteY313" fmla="*/ 207645 h 348329"/>
                  <a:gd name="connsiteX314" fmla="*/ 13438 w 16486"/>
                  <a:gd name="connsiteY314" fmla="*/ 206788 h 348329"/>
                  <a:gd name="connsiteX315" fmla="*/ 13438 w 16486"/>
                  <a:gd name="connsiteY315" fmla="*/ 199930 h 348329"/>
                  <a:gd name="connsiteX316" fmla="*/ 14962 w 16486"/>
                  <a:gd name="connsiteY316" fmla="*/ 198406 h 348329"/>
                  <a:gd name="connsiteX317" fmla="*/ 12486 w 16486"/>
                  <a:gd name="connsiteY317" fmla="*/ 196977 h 348329"/>
                  <a:gd name="connsiteX318" fmla="*/ 14200 w 16486"/>
                  <a:gd name="connsiteY318" fmla="*/ 195263 h 348329"/>
                  <a:gd name="connsiteX319" fmla="*/ 13152 w 16486"/>
                  <a:gd name="connsiteY319" fmla="*/ 189643 h 348329"/>
                  <a:gd name="connsiteX320" fmla="*/ 13629 w 16486"/>
                  <a:gd name="connsiteY320" fmla="*/ 192500 h 348329"/>
                  <a:gd name="connsiteX321" fmla="*/ 12962 w 16486"/>
                  <a:gd name="connsiteY321" fmla="*/ 166878 h 348329"/>
                  <a:gd name="connsiteX322" fmla="*/ 12962 w 16486"/>
                  <a:gd name="connsiteY322" fmla="*/ 168783 h 348329"/>
                  <a:gd name="connsiteX323" fmla="*/ 12962 w 16486"/>
                  <a:gd name="connsiteY323" fmla="*/ 166878 h 348329"/>
                  <a:gd name="connsiteX324" fmla="*/ 10485 w 16486"/>
                  <a:gd name="connsiteY324" fmla="*/ 127921 h 348329"/>
                  <a:gd name="connsiteX325" fmla="*/ 10485 w 16486"/>
                  <a:gd name="connsiteY325" fmla="*/ 129540 h 348329"/>
                  <a:gd name="connsiteX326" fmla="*/ 10485 w 16486"/>
                  <a:gd name="connsiteY326" fmla="*/ 127921 h 348329"/>
                  <a:gd name="connsiteX327" fmla="*/ 3342 w 16486"/>
                  <a:gd name="connsiteY327" fmla="*/ 19431 h 348329"/>
                  <a:gd name="connsiteX328" fmla="*/ 3342 w 16486"/>
                  <a:gd name="connsiteY328" fmla="*/ 19431 h 348329"/>
                  <a:gd name="connsiteX329" fmla="*/ 3342 w 16486"/>
                  <a:gd name="connsiteY329" fmla="*/ 19431 h 348329"/>
                  <a:gd name="connsiteX330" fmla="*/ 3342 w 16486"/>
                  <a:gd name="connsiteY330" fmla="*/ 17145 h 348329"/>
                  <a:gd name="connsiteX331" fmla="*/ 3342 w 16486"/>
                  <a:gd name="connsiteY331" fmla="*/ 17145 h 348329"/>
                  <a:gd name="connsiteX332" fmla="*/ 3342 w 16486"/>
                  <a:gd name="connsiteY332" fmla="*/ 18479 h 348329"/>
                  <a:gd name="connsiteX333" fmla="*/ 3723 w 16486"/>
                  <a:gd name="connsiteY333" fmla="*/ 17145 h 348329"/>
                  <a:gd name="connsiteX334" fmla="*/ 3342 w 16486"/>
                  <a:gd name="connsiteY334" fmla="*/ 264128 h 348329"/>
                  <a:gd name="connsiteX335" fmla="*/ 3342 w 16486"/>
                  <a:gd name="connsiteY335" fmla="*/ 264128 h 348329"/>
                  <a:gd name="connsiteX336" fmla="*/ 4199 w 16486"/>
                  <a:gd name="connsiteY336" fmla="*/ 264128 h 34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16486" h="348329">
                    <a:moveTo>
                      <a:pt x="13629" y="192500"/>
                    </a:moveTo>
                    <a:lnTo>
                      <a:pt x="14486" y="190786"/>
                    </a:lnTo>
                    <a:cubicBezTo>
                      <a:pt x="15819" y="192881"/>
                      <a:pt x="15343" y="194405"/>
                      <a:pt x="16486" y="192786"/>
                    </a:cubicBezTo>
                    <a:cubicBezTo>
                      <a:pt x="13629" y="192786"/>
                      <a:pt x="16486" y="186119"/>
                      <a:pt x="13343" y="185833"/>
                    </a:cubicBezTo>
                    <a:lnTo>
                      <a:pt x="13914" y="184785"/>
                    </a:lnTo>
                    <a:cubicBezTo>
                      <a:pt x="13914" y="184785"/>
                      <a:pt x="13914" y="184785"/>
                      <a:pt x="13914" y="185452"/>
                    </a:cubicBezTo>
                    <a:cubicBezTo>
                      <a:pt x="15343" y="183261"/>
                      <a:pt x="11819" y="183833"/>
                      <a:pt x="12295" y="180975"/>
                    </a:cubicBezTo>
                    <a:cubicBezTo>
                      <a:pt x="12295" y="180023"/>
                      <a:pt x="12867" y="179261"/>
                      <a:pt x="13248" y="179927"/>
                    </a:cubicBezTo>
                    <a:lnTo>
                      <a:pt x="12581" y="177737"/>
                    </a:lnTo>
                    <a:cubicBezTo>
                      <a:pt x="12581" y="177165"/>
                      <a:pt x="12581" y="177260"/>
                      <a:pt x="12581" y="177737"/>
                    </a:cubicBezTo>
                    <a:lnTo>
                      <a:pt x="12581" y="174403"/>
                    </a:lnTo>
                    <a:lnTo>
                      <a:pt x="12581" y="174403"/>
                    </a:lnTo>
                    <a:cubicBezTo>
                      <a:pt x="12019" y="173765"/>
                      <a:pt x="11543" y="173060"/>
                      <a:pt x="11152" y="172307"/>
                    </a:cubicBezTo>
                    <a:cubicBezTo>
                      <a:pt x="11152" y="171450"/>
                      <a:pt x="11152" y="172307"/>
                      <a:pt x="11819" y="172307"/>
                    </a:cubicBezTo>
                    <a:lnTo>
                      <a:pt x="11152" y="170498"/>
                    </a:lnTo>
                    <a:cubicBezTo>
                      <a:pt x="11914" y="169736"/>
                      <a:pt x="12581" y="171260"/>
                      <a:pt x="12486" y="172498"/>
                    </a:cubicBezTo>
                    <a:cubicBezTo>
                      <a:pt x="15343" y="170783"/>
                      <a:pt x="11724" y="170974"/>
                      <a:pt x="13438" y="167259"/>
                    </a:cubicBezTo>
                    <a:lnTo>
                      <a:pt x="13438" y="168974"/>
                    </a:lnTo>
                    <a:cubicBezTo>
                      <a:pt x="15057" y="167831"/>
                      <a:pt x="14486" y="166497"/>
                      <a:pt x="15534" y="164497"/>
                    </a:cubicBezTo>
                    <a:cubicBezTo>
                      <a:pt x="14962" y="164497"/>
                      <a:pt x="12962" y="168497"/>
                      <a:pt x="12200" y="166497"/>
                    </a:cubicBezTo>
                    <a:cubicBezTo>
                      <a:pt x="12562" y="165745"/>
                      <a:pt x="12562" y="164868"/>
                      <a:pt x="12200" y="164116"/>
                    </a:cubicBezTo>
                    <a:cubicBezTo>
                      <a:pt x="13248" y="164116"/>
                      <a:pt x="12962" y="162973"/>
                      <a:pt x="12962" y="161639"/>
                    </a:cubicBezTo>
                    <a:lnTo>
                      <a:pt x="14295" y="161639"/>
                    </a:lnTo>
                    <a:cubicBezTo>
                      <a:pt x="14295" y="160211"/>
                      <a:pt x="13248" y="160306"/>
                      <a:pt x="12581" y="159449"/>
                    </a:cubicBezTo>
                    <a:cubicBezTo>
                      <a:pt x="11914" y="158591"/>
                      <a:pt x="13819" y="157544"/>
                      <a:pt x="14676" y="157163"/>
                    </a:cubicBezTo>
                    <a:cubicBezTo>
                      <a:pt x="14676" y="154591"/>
                      <a:pt x="12962" y="158972"/>
                      <a:pt x="12772" y="155924"/>
                    </a:cubicBezTo>
                    <a:cubicBezTo>
                      <a:pt x="13076" y="153819"/>
                      <a:pt x="12772" y="151676"/>
                      <a:pt x="11914" y="149733"/>
                    </a:cubicBezTo>
                    <a:cubicBezTo>
                      <a:pt x="11914" y="148209"/>
                      <a:pt x="12676" y="149733"/>
                      <a:pt x="13152" y="149733"/>
                    </a:cubicBezTo>
                    <a:lnTo>
                      <a:pt x="12010" y="148400"/>
                    </a:lnTo>
                    <a:cubicBezTo>
                      <a:pt x="12010" y="148400"/>
                      <a:pt x="12010" y="148400"/>
                      <a:pt x="12581" y="148400"/>
                    </a:cubicBezTo>
                    <a:cubicBezTo>
                      <a:pt x="13152" y="148400"/>
                      <a:pt x="11152" y="148400"/>
                      <a:pt x="10866" y="146495"/>
                    </a:cubicBezTo>
                    <a:cubicBezTo>
                      <a:pt x="10581" y="144590"/>
                      <a:pt x="13057" y="142875"/>
                      <a:pt x="11343" y="140779"/>
                    </a:cubicBezTo>
                    <a:cubicBezTo>
                      <a:pt x="11343" y="140208"/>
                      <a:pt x="12105" y="140779"/>
                      <a:pt x="12676" y="140779"/>
                    </a:cubicBezTo>
                    <a:cubicBezTo>
                      <a:pt x="12143" y="138998"/>
                      <a:pt x="11371" y="137303"/>
                      <a:pt x="10390" y="135731"/>
                    </a:cubicBezTo>
                    <a:lnTo>
                      <a:pt x="11247" y="133636"/>
                    </a:lnTo>
                    <a:cubicBezTo>
                      <a:pt x="10200" y="135160"/>
                      <a:pt x="9057" y="133636"/>
                      <a:pt x="8009" y="131540"/>
                    </a:cubicBezTo>
                    <a:cubicBezTo>
                      <a:pt x="7590" y="131950"/>
                      <a:pt x="7209" y="132398"/>
                      <a:pt x="6866" y="132874"/>
                    </a:cubicBezTo>
                    <a:lnTo>
                      <a:pt x="6199" y="130112"/>
                    </a:lnTo>
                    <a:cubicBezTo>
                      <a:pt x="6199" y="130112"/>
                      <a:pt x="6866" y="130112"/>
                      <a:pt x="7438" y="130112"/>
                    </a:cubicBezTo>
                    <a:lnTo>
                      <a:pt x="7438" y="129635"/>
                    </a:lnTo>
                    <a:cubicBezTo>
                      <a:pt x="8009" y="128683"/>
                      <a:pt x="8771" y="129635"/>
                      <a:pt x="9533" y="129635"/>
                    </a:cubicBezTo>
                    <a:lnTo>
                      <a:pt x="8676" y="130683"/>
                    </a:lnTo>
                    <a:cubicBezTo>
                      <a:pt x="9362" y="131369"/>
                      <a:pt x="10276" y="131778"/>
                      <a:pt x="11247" y="131826"/>
                    </a:cubicBezTo>
                    <a:cubicBezTo>
                      <a:pt x="11181" y="131512"/>
                      <a:pt x="11181" y="131188"/>
                      <a:pt x="11247" y="130874"/>
                    </a:cubicBezTo>
                    <a:cubicBezTo>
                      <a:pt x="11428" y="130940"/>
                      <a:pt x="11638" y="130940"/>
                      <a:pt x="11819" y="130874"/>
                    </a:cubicBezTo>
                    <a:cubicBezTo>
                      <a:pt x="11819" y="130874"/>
                      <a:pt x="11819" y="130874"/>
                      <a:pt x="11247" y="130016"/>
                    </a:cubicBezTo>
                    <a:lnTo>
                      <a:pt x="12772" y="129350"/>
                    </a:lnTo>
                    <a:lnTo>
                      <a:pt x="11533" y="129350"/>
                    </a:lnTo>
                    <a:lnTo>
                      <a:pt x="12486" y="125730"/>
                    </a:lnTo>
                    <a:cubicBezTo>
                      <a:pt x="10371" y="123187"/>
                      <a:pt x="8876" y="120187"/>
                      <a:pt x="8104" y="116967"/>
                    </a:cubicBezTo>
                    <a:cubicBezTo>
                      <a:pt x="9247" y="117920"/>
                      <a:pt x="9914" y="116967"/>
                      <a:pt x="11247" y="116967"/>
                    </a:cubicBezTo>
                    <a:cubicBezTo>
                      <a:pt x="9819" y="118110"/>
                      <a:pt x="11819" y="120110"/>
                      <a:pt x="11247" y="122206"/>
                    </a:cubicBezTo>
                    <a:cubicBezTo>
                      <a:pt x="11247" y="121158"/>
                      <a:pt x="12010" y="121349"/>
                      <a:pt x="12200" y="121634"/>
                    </a:cubicBezTo>
                    <a:lnTo>
                      <a:pt x="10962" y="117920"/>
                    </a:lnTo>
                    <a:cubicBezTo>
                      <a:pt x="12010" y="117920"/>
                      <a:pt x="11819" y="117158"/>
                      <a:pt x="12200" y="116110"/>
                    </a:cubicBezTo>
                    <a:cubicBezTo>
                      <a:pt x="10105" y="116872"/>
                      <a:pt x="10771" y="113348"/>
                      <a:pt x="10200" y="111824"/>
                    </a:cubicBezTo>
                    <a:cubicBezTo>
                      <a:pt x="10866" y="111824"/>
                      <a:pt x="11628" y="111824"/>
                      <a:pt x="11438" y="113919"/>
                    </a:cubicBezTo>
                    <a:cubicBezTo>
                      <a:pt x="13057" y="111919"/>
                      <a:pt x="8961" y="111252"/>
                      <a:pt x="10295" y="109252"/>
                    </a:cubicBezTo>
                    <a:cubicBezTo>
                      <a:pt x="10295" y="109252"/>
                      <a:pt x="10295" y="110014"/>
                      <a:pt x="10295" y="110204"/>
                    </a:cubicBezTo>
                    <a:cubicBezTo>
                      <a:pt x="10295" y="110395"/>
                      <a:pt x="10295" y="106490"/>
                      <a:pt x="10771" y="107156"/>
                    </a:cubicBezTo>
                    <a:lnTo>
                      <a:pt x="10771" y="107156"/>
                    </a:lnTo>
                    <a:cubicBezTo>
                      <a:pt x="10771" y="104204"/>
                      <a:pt x="10771" y="97631"/>
                      <a:pt x="8961" y="97631"/>
                    </a:cubicBezTo>
                    <a:cubicBezTo>
                      <a:pt x="9838" y="97736"/>
                      <a:pt x="10695" y="97936"/>
                      <a:pt x="11533" y="98203"/>
                    </a:cubicBezTo>
                    <a:lnTo>
                      <a:pt x="5437" y="92869"/>
                    </a:lnTo>
                    <a:cubicBezTo>
                      <a:pt x="6961" y="92869"/>
                      <a:pt x="10676" y="91440"/>
                      <a:pt x="11533" y="94012"/>
                    </a:cubicBezTo>
                    <a:cubicBezTo>
                      <a:pt x="11971" y="93012"/>
                      <a:pt x="11971" y="91869"/>
                      <a:pt x="11533" y="90869"/>
                    </a:cubicBezTo>
                    <a:cubicBezTo>
                      <a:pt x="11533" y="91345"/>
                      <a:pt x="9247" y="92107"/>
                      <a:pt x="9152" y="91440"/>
                    </a:cubicBezTo>
                    <a:cubicBezTo>
                      <a:pt x="10866" y="89535"/>
                      <a:pt x="10009" y="90107"/>
                      <a:pt x="11533" y="87916"/>
                    </a:cubicBezTo>
                    <a:cubicBezTo>
                      <a:pt x="11533" y="88583"/>
                      <a:pt x="8771" y="87916"/>
                      <a:pt x="8866" y="86582"/>
                    </a:cubicBezTo>
                    <a:cubicBezTo>
                      <a:pt x="8961" y="85249"/>
                      <a:pt x="11247" y="86582"/>
                      <a:pt x="11533" y="86582"/>
                    </a:cubicBezTo>
                    <a:lnTo>
                      <a:pt x="9057" y="83725"/>
                    </a:lnTo>
                    <a:cubicBezTo>
                      <a:pt x="9057" y="84392"/>
                      <a:pt x="11152" y="83725"/>
                      <a:pt x="11819" y="83153"/>
                    </a:cubicBezTo>
                    <a:cubicBezTo>
                      <a:pt x="12486" y="82582"/>
                      <a:pt x="11819" y="80677"/>
                      <a:pt x="11819" y="79915"/>
                    </a:cubicBezTo>
                    <a:lnTo>
                      <a:pt x="11247" y="81153"/>
                    </a:lnTo>
                    <a:cubicBezTo>
                      <a:pt x="11247" y="77819"/>
                      <a:pt x="7914" y="77915"/>
                      <a:pt x="8009" y="74676"/>
                    </a:cubicBezTo>
                    <a:cubicBezTo>
                      <a:pt x="8009" y="74676"/>
                      <a:pt x="11057" y="75629"/>
                      <a:pt x="11343" y="74009"/>
                    </a:cubicBezTo>
                    <a:cubicBezTo>
                      <a:pt x="10105" y="73247"/>
                      <a:pt x="5437" y="70675"/>
                      <a:pt x="4485" y="67723"/>
                    </a:cubicBezTo>
                    <a:lnTo>
                      <a:pt x="5247" y="67723"/>
                    </a:lnTo>
                    <a:lnTo>
                      <a:pt x="4389" y="65532"/>
                    </a:lnTo>
                    <a:cubicBezTo>
                      <a:pt x="7076" y="67647"/>
                      <a:pt x="9514" y="70085"/>
                      <a:pt x="11628" y="72771"/>
                    </a:cubicBezTo>
                    <a:cubicBezTo>
                      <a:pt x="12200" y="71628"/>
                      <a:pt x="12486" y="72771"/>
                      <a:pt x="12390" y="70675"/>
                    </a:cubicBezTo>
                    <a:cubicBezTo>
                      <a:pt x="12295" y="68580"/>
                      <a:pt x="13438" y="71628"/>
                      <a:pt x="13438" y="72200"/>
                    </a:cubicBezTo>
                    <a:lnTo>
                      <a:pt x="13914" y="67913"/>
                    </a:lnTo>
                    <a:cubicBezTo>
                      <a:pt x="12390" y="67913"/>
                      <a:pt x="12390" y="64675"/>
                      <a:pt x="11247" y="64770"/>
                    </a:cubicBezTo>
                    <a:lnTo>
                      <a:pt x="12676" y="69437"/>
                    </a:lnTo>
                    <a:cubicBezTo>
                      <a:pt x="11343" y="69437"/>
                      <a:pt x="8676" y="66770"/>
                      <a:pt x="8961" y="63722"/>
                    </a:cubicBezTo>
                    <a:cubicBezTo>
                      <a:pt x="9438" y="62960"/>
                      <a:pt x="11438" y="64294"/>
                      <a:pt x="11914" y="64294"/>
                    </a:cubicBezTo>
                    <a:cubicBezTo>
                      <a:pt x="12390" y="64294"/>
                      <a:pt x="10962" y="61436"/>
                      <a:pt x="11343" y="61150"/>
                    </a:cubicBezTo>
                    <a:lnTo>
                      <a:pt x="12105" y="62389"/>
                    </a:lnTo>
                    <a:cubicBezTo>
                      <a:pt x="12676" y="60674"/>
                      <a:pt x="10200" y="59627"/>
                      <a:pt x="12105" y="57626"/>
                    </a:cubicBezTo>
                    <a:cubicBezTo>
                      <a:pt x="12105" y="56960"/>
                      <a:pt x="13914" y="55531"/>
                      <a:pt x="13057" y="55436"/>
                    </a:cubicBezTo>
                    <a:cubicBezTo>
                      <a:pt x="10571" y="56559"/>
                      <a:pt x="7771" y="56759"/>
                      <a:pt x="5151" y="56007"/>
                    </a:cubicBezTo>
                    <a:cubicBezTo>
                      <a:pt x="5761" y="54455"/>
                      <a:pt x="6561" y="52988"/>
                      <a:pt x="7533" y="51625"/>
                    </a:cubicBezTo>
                    <a:cubicBezTo>
                      <a:pt x="8771" y="50387"/>
                      <a:pt x="10581" y="53340"/>
                      <a:pt x="11628" y="52292"/>
                    </a:cubicBezTo>
                    <a:cubicBezTo>
                      <a:pt x="12676" y="51245"/>
                      <a:pt x="10771" y="51625"/>
                      <a:pt x="10676" y="51340"/>
                    </a:cubicBezTo>
                    <a:cubicBezTo>
                      <a:pt x="10581" y="51054"/>
                      <a:pt x="11819" y="51340"/>
                      <a:pt x="11628" y="50102"/>
                    </a:cubicBezTo>
                    <a:cubicBezTo>
                      <a:pt x="11438" y="48863"/>
                      <a:pt x="11628" y="46863"/>
                      <a:pt x="10485" y="49340"/>
                    </a:cubicBezTo>
                    <a:cubicBezTo>
                      <a:pt x="10485" y="47816"/>
                      <a:pt x="10485" y="47720"/>
                      <a:pt x="10485" y="45911"/>
                    </a:cubicBezTo>
                    <a:cubicBezTo>
                      <a:pt x="9533" y="46482"/>
                      <a:pt x="7247" y="44196"/>
                      <a:pt x="6866" y="42672"/>
                    </a:cubicBezTo>
                    <a:cubicBezTo>
                      <a:pt x="6866" y="42672"/>
                      <a:pt x="7723" y="42672"/>
                      <a:pt x="7914" y="42196"/>
                    </a:cubicBezTo>
                    <a:cubicBezTo>
                      <a:pt x="7914" y="39053"/>
                      <a:pt x="8771" y="37338"/>
                      <a:pt x="8771" y="34385"/>
                    </a:cubicBezTo>
                    <a:cubicBezTo>
                      <a:pt x="8771" y="34385"/>
                      <a:pt x="9533" y="32671"/>
                      <a:pt x="10200" y="33242"/>
                    </a:cubicBezTo>
                    <a:cubicBezTo>
                      <a:pt x="9723" y="32785"/>
                      <a:pt x="9419" y="32185"/>
                      <a:pt x="9343" y="31528"/>
                    </a:cubicBezTo>
                    <a:cubicBezTo>
                      <a:pt x="10581" y="29718"/>
                      <a:pt x="9343" y="33623"/>
                      <a:pt x="11057" y="32195"/>
                    </a:cubicBezTo>
                    <a:cubicBezTo>
                      <a:pt x="10200" y="32195"/>
                      <a:pt x="9914" y="29813"/>
                      <a:pt x="9343" y="28575"/>
                    </a:cubicBezTo>
                    <a:cubicBezTo>
                      <a:pt x="8104" y="28575"/>
                      <a:pt x="9343" y="31528"/>
                      <a:pt x="9343" y="32861"/>
                    </a:cubicBezTo>
                    <a:cubicBezTo>
                      <a:pt x="7533" y="32861"/>
                      <a:pt x="5723" y="30575"/>
                      <a:pt x="4866" y="27527"/>
                    </a:cubicBezTo>
                    <a:cubicBezTo>
                      <a:pt x="4009" y="24479"/>
                      <a:pt x="6009" y="26384"/>
                      <a:pt x="5723" y="26003"/>
                    </a:cubicBezTo>
                    <a:cubicBezTo>
                      <a:pt x="5723" y="21336"/>
                      <a:pt x="2675" y="22003"/>
                      <a:pt x="3913" y="18193"/>
                    </a:cubicBezTo>
                    <a:cubicBezTo>
                      <a:pt x="5056" y="16669"/>
                      <a:pt x="6199" y="18193"/>
                      <a:pt x="7056" y="18193"/>
                    </a:cubicBezTo>
                    <a:cubicBezTo>
                      <a:pt x="7056" y="20193"/>
                      <a:pt x="6294" y="21241"/>
                      <a:pt x="6390" y="22574"/>
                    </a:cubicBezTo>
                    <a:lnTo>
                      <a:pt x="6866" y="20955"/>
                    </a:lnTo>
                    <a:cubicBezTo>
                      <a:pt x="7199" y="21812"/>
                      <a:pt x="7199" y="22765"/>
                      <a:pt x="6866" y="23622"/>
                    </a:cubicBezTo>
                    <a:cubicBezTo>
                      <a:pt x="7914" y="22384"/>
                      <a:pt x="6866" y="15812"/>
                      <a:pt x="8009" y="12192"/>
                    </a:cubicBezTo>
                    <a:cubicBezTo>
                      <a:pt x="8009" y="11621"/>
                      <a:pt x="7247" y="10478"/>
                      <a:pt x="6771" y="11049"/>
                    </a:cubicBezTo>
                    <a:lnTo>
                      <a:pt x="6771" y="12192"/>
                    </a:lnTo>
                    <a:cubicBezTo>
                      <a:pt x="5818" y="13145"/>
                      <a:pt x="5437" y="10001"/>
                      <a:pt x="5056" y="11430"/>
                    </a:cubicBezTo>
                    <a:cubicBezTo>
                      <a:pt x="4037" y="9849"/>
                      <a:pt x="3627" y="7953"/>
                      <a:pt x="3913" y="6096"/>
                    </a:cubicBezTo>
                    <a:lnTo>
                      <a:pt x="5151" y="6096"/>
                    </a:lnTo>
                    <a:cubicBezTo>
                      <a:pt x="5151" y="6096"/>
                      <a:pt x="4389" y="7429"/>
                      <a:pt x="5151" y="8096"/>
                    </a:cubicBezTo>
                    <a:cubicBezTo>
                      <a:pt x="4580" y="7144"/>
                      <a:pt x="6961" y="4763"/>
                      <a:pt x="5151" y="3810"/>
                    </a:cubicBezTo>
                    <a:lnTo>
                      <a:pt x="4199" y="5334"/>
                    </a:lnTo>
                    <a:cubicBezTo>
                      <a:pt x="3532" y="3810"/>
                      <a:pt x="2199" y="1905"/>
                      <a:pt x="2580" y="0"/>
                    </a:cubicBezTo>
                    <a:cubicBezTo>
                      <a:pt x="1341" y="857"/>
                      <a:pt x="2580" y="0"/>
                      <a:pt x="1246" y="1810"/>
                    </a:cubicBezTo>
                    <a:cubicBezTo>
                      <a:pt x="3151" y="667"/>
                      <a:pt x="1246" y="6668"/>
                      <a:pt x="3151" y="4763"/>
                    </a:cubicBezTo>
                    <a:cubicBezTo>
                      <a:pt x="1341" y="6096"/>
                      <a:pt x="2389" y="7144"/>
                      <a:pt x="865" y="8954"/>
                    </a:cubicBezTo>
                    <a:cubicBezTo>
                      <a:pt x="865" y="8954"/>
                      <a:pt x="1722" y="8287"/>
                      <a:pt x="1532" y="9906"/>
                    </a:cubicBezTo>
                    <a:lnTo>
                      <a:pt x="1532" y="9906"/>
                    </a:lnTo>
                    <a:lnTo>
                      <a:pt x="1532" y="9906"/>
                    </a:lnTo>
                    <a:cubicBezTo>
                      <a:pt x="1675" y="9573"/>
                      <a:pt x="1903" y="9277"/>
                      <a:pt x="2199" y="9049"/>
                    </a:cubicBezTo>
                    <a:cubicBezTo>
                      <a:pt x="3151" y="9811"/>
                      <a:pt x="3151" y="12383"/>
                      <a:pt x="3627" y="13240"/>
                    </a:cubicBezTo>
                    <a:cubicBezTo>
                      <a:pt x="4104" y="14097"/>
                      <a:pt x="3627" y="13240"/>
                      <a:pt x="2675" y="13240"/>
                    </a:cubicBezTo>
                    <a:lnTo>
                      <a:pt x="3437" y="14573"/>
                    </a:lnTo>
                    <a:cubicBezTo>
                      <a:pt x="2485" y="14573"/>
                      <a:pt x="1913" y="17050"/>
                      <a:pt x="1341" y="14573"/>
                    </a:cubicBezTo>
                    <a:lnTo>
                      <a:pt x="1341" y="16574"/>
                    </a:lnTo>
                    <a:cubicBezTo>
                      <a:pt x="922" y="17812"/>
                      <a:pt x="922" y="19145"/>
                      <a:pt x="1341" y="20383"/>
                    </a:cubicBezTo>
                    <a:cubicBezTo>
                      <a:pt x="1341" y="21241"/>
                      <a:pt x="2389" y="22765"/>
                      <a:pt x="1341" y="21908"/>
                    </a:cubicBezTo>
                    <a:lnTo>
                      <a:pt x="1913" y="25051"/>
                    </a:lnTo>
                    <a:lnTo>
                      <a:pt x="1913" y="25051"/>
                    </a:lnTo>
                    <a:cubicBezTo>
                      <a:pt x="1913" y="28194"/>
                      <a:pt x="3437" y="31433"/>
                      <a:pt x="1913" y="34576"/>
                    </a:cubicBezTo>
                    <a:cubicBezTo>
                      <a:pt x="2227" y="35862"/>
                      <a:pt x="2227" y="37195"/>
                      <a:pt x="1913" y="38481"/>
                    </a:cubicBezTo>
                    <a:lnTo>
                      <a:pt x="1056" y="38481"/>
                    </a:lnTo>
                    <a:cubicBezTo>
                      <a:pt x="1056" y="39910"/>
                      <a:pt x="294" y="42577"/>
                      <a:pt x="1056" y="43148"/>
                    </a:cubicBezTo>
                    <a:cubicBezTo>
                      <a:pt x="-1230" y="44577"/>
                      <a:pt x="1056" y="49625"/>
                      <a:pt x="103" y="52007"/>
                    </a:cubicBezTo>
                    <a:lnTo>
                      <a:pt x="1246" y="52007"/>
                    </a:lnTo>
                    <a:cubicBezTo>
                      <a:pt x="1208" y="53740"/>
                      <a:pt x="1437" y="55483"/>
                      <a:pt x="1913" y="57150"/>
                    </a:cubicBezTo>
                    <a:lnTo>
                      <a:pt x="2865" y="57150"/>
                    </a:lnTo>
                    <a:cubicBezTo>
                      <a:pt x="3627" y="58865"/>
                      <a:pt x="2199" y="61627"/>
                      <a:pt x="2294" y="64294"/>
                    </a:cubicBezTo>
                    <a:cubicBezTo>
                      <a:pt x="2294" y="64294"/>
                      <a:pt x="2294" y="63437"/>
                      <a:pt x="2294" y="62960"/>
                    </a:cubicBezTo>
                    <a:cubicBezTo>
                      <a:pt x="198" y="66199"/>
                      <a:pt x="3913" y="69914"/>
                      <a:pt x="2294" y="72485"/>
                    </a:cubicBezTo>
                    <a:cubicBezTo>
                      <a:pt x="2637" y="73038"/>
                      <a:pt x="2637" y="73743"/>
                      <a:pt x="2294" y="74295"/>
                    </a:cubicBezTo>
                    <a:lnTo>
                      <a:pt x="2294" y="74295"/>
                    </a:lnTo>
                    <a:lnTo>
                      <a:pt x="1722" y="75343"/>
                    </a:lnTo>
                    <a:cubicBezTo>
                      <a:pt x="1961" y="75086"/>
                      <a:pt x="2151" y="74800"/>
                      <a:pt x="2294" y="74486"/>
                    </a:cubicBezTo>
                    <a:cubicBezTo>
                      <a:pt x="2180" y="75248"/>
                      <a:pt x="2180" y="76010"/>
                      <a:pt x="2294" y="76771"/>
                    </a:cubicBezTo>
                    <a:lnTo>
                      <a:pt x="1246" y="76771"/>
                    </a:lnTo>
                    <a:lnTo>
                      <a:pt x="1246" y="76771"/>
                    </a:lnTo>
                    <a:cubicBezTo>
                      <a:pt x="1246" y="77533"/>
                      <a:pt x="1246" y="77438"/>
                      <a:pt x="2485" y="76771"/>
                    </a:cubicBezTo>
                    <a:cubicBezTo>
                      <a:pt x="2646" y="77181"/>
                      <a:pt x="2875" y="77572"/>
                      <a:pt x="3151" y="77915"/>
                    </a:cubicBezTo>
                    <a:cubicBezTo>
                      <a:pt x="1437" y="78581"/>
                      <a:pt x="3723" y="80105"/>
                      <a:pt x="1913" y="81058"/>
                    </a:cubicBezTo>
                    <a:cubicBezTo>
                      <a:pt x="2770" y="81629"/>
                      <a:pt x="2580" y="85344"/>
                      <a:pt x="4389" y="85725"/>
                    </a:cubicBezTo>
                    <a:cubicBezTo>
                      <a:pt x="4389" y="85725"/>
                      <a:pt x="4389" y="85725"/>
                      <a:pt x="4389" y="85725"/>
                    </a:cubicBezTo>
                    <a:cubicBezTo>
                      <a:pt x="4056" y="86582"/>
                      <a:pt x="4056" y="87535"/>
                      <a:pt x="4389" y="88392"/>
                    </a:cubicBezTo>
                    <a:lnTo>
                      <a:pt x="3056" y="88868"/>
                    </a:lnTo>
                    <a:lnTo>
                      <a:pt x="4866" y="90869"/>
                    </a:lnTo>
                    <a:cubicBezTo>
                      <a:pt x="4104" y="92107"/>
                      <a:pt x="3627" y="92678"/>
                      <a:pt x="2580" y="91440"/>
                    </a:cubicBezTo>
                    <a:cubicBezTo>
                      <a:pt x="4104" y="94393"/>
                      <a:pt x="3151" y="93821"/>
                      <a:pt x="4675" y="96393"/>
                    </a:cubicBezTo>
                    <a:lnTo>
                      <a:pt x="3818" y="96393"/>
                    </a:lnTo>
                    <a:cubicBezTo>
                      <a:pt x="3818" y="97346"/>
                      <a:pt x="5056" y="98774"/>
                      <a:pt x="3818" y="99346"/>
                    </a:cubicBezTo>
                    <a:cubicBezTo>
                      <a:pt x="2294" y="101346"/>
                      <a:pt x="3818" y="109442"/>
                      <a:pt x="2103" y="114681"/>
                    </a:cubicBezTo>
                    <a:cubicBezTo>
                      <a:pt x="4580" y="113729"/>
                      <a:pt x="1056" y="117158"/>
                      <a:pt x="2961" y="117348"/>
                    </a:cubicBezTo>
                    <a:cubicBezTo>
                      <a:pt x="2389" y="117348"/>
                      <a:pt x="2008" y="118396"/>
                      <a:pt x="1532" y="117348"/>
                    </a:cubicBezTo>
                    <a:cubicBezTo>
                      <a:pt x="2103" y="120015"/>
                      <a:pt x="580" y="121444"/>
                      <a:pt x="2199" y="123254"/>
                    </a:cubicBezTo>
                    <a:cubicBezTo>
                      <a:pt x="1627" y="123254"/>
                      <a:pt x="1341" y="122682"/>
                      <a:pt x="960" y="123254"/>
                    </a:cubicBezTo>
                    <a:cubicBezTo>
                      <a:pt x="580" y="123825"/>
                      <a:pt x="1532" y="124111"/>
                      <a:pt x="960" y="124396"/>
                    </a:cubicBezTo>
                    <a:cubicBezTo>
                      <a:pt x="389" y="124682"/>
                      <a:pt x="960" y="124396"/>
                      <a:pt x="198" y="123539"/>
                    </a:cubicBezTo>
                    <a:cubicBezTo>
                      <a:pt x="198" y="126302"/>
                      <a:pt x="2103" y="126587"/>
                      <a:pt x="3818" y="126778"/>
                    </a:cubicBezTo>
                    <a:cubicBezTo>
                      <a:pt x="3056" y="128207"/>
                      <a:pt x="3151" y="128873"/>
                      <a:pt x="3818" y="129826"/>
                    </a:cubicBezTo>
                    <a:cubicBezTo>
                      <a:pt x="3247" y="130302"/>
                      <a:pt x="2675" y="131159"/>
                      <a:pt x="2485" y="129826"/>
                    </a:cubicBezTo>
                    <a:cubicBezTo>
                      <a:pt x="2485" y="130778"/>
                      <a:pt x="1627" y="135636"/>
                      <a:pt x="2961" y="135731"/>
                    </a:cubicBezTo>
                    <a:cubicBezTo>
                      <a:pt x="2723" y="136246"/>
                      <a:pt x="2723" y="136836"/>
                      <a:pt x="2961" y="137350"/>
                    </a:cubicBezTo>
                    <a:cubicBezTo>
                      <a:pt x="2865" y="138846"/>
                      <a:pt x="2865" y="140332"/>
                      <a:pt x="2961" y="141827"/>
                    </a:cubicBezTo>
                    <a:lnTo>
                      <a:pt x="2961" y="141256"/>
                    </a:lnTo>
                    <a:cubicBezTo>
                      <a:pt x="4675" y="142018"/>
                      <a:pt x="2961" y="142970"/>
                      <a:pt x="3532" y="144685"/>
                    </a:cubicBezTo>
                    <a:lnTo>
                      <a:pt x="3532" y="144685"/>
                    </a:lnTo>
                    <a:cubicBezTo>
                      <a:pt x="2294" y="148495"/>
                      <a:pt x="4104" y="146304"/>
                      <a:pt x="2675" y="150209"/>
                    </a:cubicBezTo>
                    <a:lnTo>
                      <a:pt x="3723" y="150209"/>
                    </a:lnTo>
                    <a:cubicBezTo>
                      <a:pt x="5914" y="150209"/>
                      <a:pt x="2389" y="153638"/>
                      <a:pt x="3723" y="155924"/>
                    </a:cubicBezTo>
                    <a:lnTo>
                      <a:pt x="4294" y="155067"/>
                    </a:lnTo>
                    <a:cubicBezTo>
                      <a:pt x="5056" y="156305"/>
                      <a:pt x="1341" y="158496"/>
                      <a:pt x="1056" y="159734"/>
                    </a:cubicBezTo>
                    <a:cubicBezTo>
                      <a:pt x="770" y="160973"/>
                      <a:pt x="1056" y="159734"/>
                      <a:pt x="580" y="158972"/>
                    </a:cubicBezTo>
                    <a:cubicBezTo>
                      <a:pt x="-659" y="162116"/>
                      <a:pt x="2008" y="158972"/>
                      <a:pt x="2294" y="161735"/>
                    </a:cubicBezTo>
                    <a:cubicBezTo>
                      <a:pt x="1532" y="161735"/>
                      <a:pt x="484" y="161163"/>
                      <a:pt x="294" y="162782"/>
                    </a:cubicBezTo>
                    <a:cubicBezTo>
                      <a:pt x="103" y="164402"/>
                      <a:pt x="2675" y="167450"/>
                      <a:pt x="1246" y="169640"/>
                    </a:cubicBezTo>
                    <a:cubicBezTo>
                      <a:pt x="1818" y="169640"/>
                      <a:pt x="2389" y="168688"/>
                      <a:pt x="2770" y="169640"/>
                    </a:cubicBezTo>
                    <a:cubicBezTo>
                      <a:pt x="3151" y="170593"/>
                      <a:pt x="675" y="174212"/>
                      <a:pt x="2770" y="175736"/>
                    </a:cubicBezTo>
                    <a:lnTo>
                      <a:pt x="2294" y="175736"/>
                    </a:lnTo>
                    <a:cubicBezTo>
                      <a:pt x="2770" y="177070"/>
                      <a:pt x="3056" y="180023"/>
                      <a:pt x="4009" y="180785"/>
                    </a:cubicBezTo>
                    <a:cubicBezTo>
                      <a:pt x="484" y="181928"/>
                      <a:pt x="5723" y="188881"/>
                      <a:pt x="2485" y="188786"/>
                    </a:cubicBezTo>
                    <a:lnTo>
                      <a:pt x="2485" y="192881"/>
                    </a:lnTo>
                    <a:lnTo>
                      <a:pt x="2485" y="192881"/>
                    </a:lnTo>
                    <a:cubicBezTo>
                      <a:pt x="2199" y="194472"/>
                      <a:pt x="2694" y="196101"/>
                      <a:pt x="3818" y="197263"/>
                    </a:cubicBezTo>
                    <a:cubicBezTo>
                      <a:pt x="3818" y="197834"/>
                      <a:pt x="3342" y="197263"/>
                      <a:pt x="3151" y="197263"/>
                    </a:cubicBezTo>
                    <a:cubicBezTo>
                      <a:pt x="2294" y="199701"/>
                      <a:pt x="2684" y="202406"/>
                      <a:pt x="4199" y="204502"/>
                    </a:cubicBezTo>
                    <a:lnTo>
                      <a:pt x="3151" y="204502"/>
                    </a:lnTo>
                    <a:cubicBezTo>
                      <a:pt x="3818" y="205359"/>
                      <a:pt x="1532" y="209931"/>
                      <a:pt x="3151" y="214027"/>
                    </a:cubicBezTo>
                    <a:cubicBezTo>
                      <a:pt x="3151" y="214027"/>
                      <a:pt x="3151" y="214027"/>
                      <a:pt x="2675" y="214027"/>
                    </a:cubicBezTo>
                    <a:cubicBezTo>
                      <a:pt x="3913" y="218123"/>
                      <a:pt x="-278" y="223552"/>
                      <a:pt x="3627" y="225362"/>
                    </a:cubicBezTo>
                    <a:lnTo>
                      <a:pt x="4580" y="228124"/>
                    </a:lnTo>
                    <a:cubicBezTo>
                      <a:pt x="4580" y="224600"/>
                      <a:pt x="6199" y="228124"/>
                      <a:pt x="6866" y="227171"/>
                    </a:cubicBezTo>
                    <a:cubicBezTo>
                      <a:pt x="6866" y="228600"/>
                      <a:pt x="5723" y="230791"/>
                      <a:pt x="5437" y="229076"/>
                    </a:cubicBezTo>
                    <a:lnTo>
                      <a:pt x="5437" y="229076"/>
                    </a:lnTo>
                    <a:cubicBezTo>
                      <a:pt x="3342" y="228505"/>
                      <a:pt x="4675" y="233458"/>
                      <a:pt x="3342" y="233363"/>
                    </a:cubicBezTo>
                    <a:cubicBezTo>
                      <a:pt x="3342" y="240316"/>
                      <a:pt x="2294" y="247079"/>
                      <a:pt x="2199" y="253556"/>
                    </a:cubicBezTo>
                    <a:lnTo>
                      <a:pt x="3818" y="252794"/>
                    </a:lnTo>
                    <a:lnTo>
                      <a:pt x="3818" y="255079"/>
                    </a:lnTo>
                    <a:cubicBezTo>
                      <a:pt x="3818" y="255651"/>
                      <a:pt x="2580" y="255842"/>
                      <a:pt x="2675" y="254222"/>
                    </a:cubicBezTo>
                    <a:cubicBezTo>
                      <a:pt x="1722" y="255079"/>
                      <a:pt x="3342" y="256985"/>
                      <a:pt x="3723" y="256985"/>
                    </a:cubicBezTo>
                    <a:cubicBezTo>
                      <a:pt x="3056" y="260128"/>
                      <a:pt x="1913" y="255746"/>
                      <a:pt x="1818" y="256985"/>
                    </a:cubicBezTo>
                    <a:lnTo>
                      <a:pt x="1818" y="258318"/>
                    </a:lnTo>
                    <a:lnTo>
                      <a:pt x="1818" y="258318"/>
                    </a:lnTo>
                    <a:cubicBezTo>
                      <a:pt x="2389" y="259366"/>
                      <a:pt x="3056" y="259461"/>
                      <a:pt x="2961" y="261461"/>
                    </a:cubicBezTo>
                    <a:cubicBezTo>
                      <a:pt x="2865" y="263462"/>
                      <a:pt x="2008" y="262033"/>
                      <a:pt x="2008" y="262509"/>
                    </a:cubicBezTo>
                    <a:cubicBezTo>
                      <a:pt x="2008" y="262985"/>
                      <a:pt x="2008" y="262509"/>
                      <a:pt x="2008" y="263271"/>
                    </a:cubicBezTo>
                    <a:lnTo>
                      <a:pt x="2008" y="266129"/>
                    </a:lnTo>
                    <a:lnTo>
                      <a:pt x="3247" y="264986"/>
                    </a:lnTo>
                    <a:cubicBezTo>
                      <a:pt x="3818" y="266224"/>
                      <a:pt x="3247" y="267653"/>
                      <a:pt x="4580" y="266414"/>
                    </a:cubicBezTo>
                    <a:cubicBezTo>
                      <a:pt x="2389" y="268319"/>
                      <a:pt x="3818" y="276987"/>
                      <a:pt x="3151" y="278225"/>
                    </a:cubicBezTo>
                    <a:cubicBezTo>
                      <a:pt x="3894" y="279997"/>
                      <a:pt x="4161" y="281940"/>
                      <a:pt x="3913" y="283845"/>
                    </a:cubicBezTo>
                    <a:cubicBezTo>
                      <a:pt x="3913" y="283369"/>
                      <a:pt x="5532" y="282988"/>
                      <a:pt x="5342" y="284893"/>
                    </a:cubicBezTo>
                    <a:cubicBezTo>
                      <a:pt x="2485" y="284226"/>
                      <a:pt x="4104" y="288322"/>
                      <a:pt x="2103" y="289846"/>
                    </a:cubicBezTo>
                    <a:cubicBezTo>
                      <a:pt x="3437" y="288512"/>
                      <a:pt x="2103" y="295085"/>
                      <a:pt x="4294" y="292989"/>
                    </a:cubicBezTo>
                    <a:cubicBezTo>
                      <a:pt x="4294" y="294608"/>
                      <a:pt x="3247" y="292989"/>
                      <a:pt x="2580" y="294323"/>
                    </a:cubicBezTo>
                    <a:cubicBezTo>
                      <a:pt x="3723" y="298037"/>
                      <a:pt x="1913" y="302419"/>
                      <a:pt x="2580" y="307086"/>
                    </a:cubicBezTo>
                    <a:cubicBezTo>
                      <a:pt x="2580" y="307086"/>
                      <a:pt x="3532" y="306324"/>
                      <a:pt x="4009" y="307086"/>
                    </a:cubicBezTo>
                    <a:lnTo>
                      <a:pt x="2199" y="309467"/>
                    </a:lnTo>
                    <a:cubicBezTo>
                      <a:pt x="2199" y="310420"/>
                      <a:pt x="4294" y="310325"/>
                      <a:pt x="3056" y="311944"/>
                    </a:cubicBezTo>
                    <a:cubicBezTo>
                      <a:pt x="3056" y="311944"/>
                      <a:pt x="3818" y="311372"/>
                      <a:pt x="3913" y="311944"/>
                    </a:cubicBezTo>
                    <a:cubicBezTo>
                      <a:pt x="2103" y="320993"/>
                      <a:pt x="5437" y="330327"/>
                      <a:pt x="2008" y="339471"/>
                    </a:cubicBezTo>
                    <a:cubicBezTo>
                      <a:pt x="2770" y="338233"/>
                      <a:pt x="2770" y="339471"/>
                      <a:pt x="2865" y="339947"/>
                    </a:cubicBezTo>
                    <a:cubicBezTo>
                      <a:pt x="2865" y="339376"/>
                      <a:pt x="3723" y="339947"/>
                      <a:pt x="4294" y="339947"/>
                    </a:cubicBezTo>
                    <a:lnTo>
                      <a:pt x="2865" y="343757"/>
                    </a:lnTo>
                    <a:cubicBezTo>
                      <a:pt x="4294" y="344519"/>
                      <a:pt x="2865" y="347853"/>
                      <a:pt x="4294" y="348329"/>
                    </a:cubicBezTo>
                    <a:lnTo>
                      <a:pt x="4294" y="347091"/>
                    </a:lnTo>
                    <a:cubicBezTo>
                      <a:pt x="5914" y="348710"/>
                      <a:pt x="7914" y="344805"/>
                      <a:pt x="9914" y="345091"/>
                    </a:cubicBezTo>
                    <a:cubicBezTo>
                      <a:pt x="8104" y="343281"/>
                      <a:pt x="12581" y="340328"/>
                      <a:pt x="9914" y="337376"/>
                    </a:cubicBezTo>
                    <a:cubicBezTo>
                      <a:pt x="9914" y="336709"/>
                      <a:pt x="10581" y="337947"/>
                      <a:pt x="11057" y="337376"/>
                    </a:cubicBezTo>
                    <a:cubicBezTo>
                      <a:pt x="11533" y="336804"/>
                      <a:pt x="10009" y="335756"/>
                      <a:pt x="10390" y="334042"/>
                    </a:cubicBezTo>
                    <a:lnTo>
                      <a:pt x="10390" y="334042"/>
                    </a:lnTo>
                    <a:cubicBezTo>
                      <a:pt x="10457" y="330013"/>
                      <a:pt x="10866" y="325993"/>
                      <a:pt x="11628" y="322040"/>
                    </a:cubicBezTo>
                    <a:lnTo>
                      <a:pt x="10581" y="322040"/>
                    </a:lnTo>
                    <a:cubicBezTo>
                      <a:pt x="10685" y="321355"/>
                      <a:pt x="10952" y="320707"/>
                      <a:pt x="11343" y="320135"/>
                    </a:cubicBezTo>
                    <a:cubicBezTo>
                      <a:pt x="9819" y="318802"/>
                      <a:pt x="11343" y="323374"/>
                      <a:pt x="9533" y="322136"/>
                    </a:cubicBezTo>
                    <a:cubicBezTo>
                      <a:pt x="11628" y="320612"/>
                      <a:pt x="9533" y="314135"/>
                      <a:pt x="11914" y="313087"/>
                    </a:cubicBezTo>
                    <a:cubicBezTo>
                      <a:pt x="11914" y="311372"/>
                      <a:pt x="10771" y="313658"/>
                      <a:pt x="10771" y="311848"/>
                    </a:cubicBezTo>
                    <a:lnTo>
                      <a:pt x="11343" y="311372"/>
                    </a:lnTo>
                    <a:lnTo>
                      <a:pt x="10581" y="311372"/>
                    </a:lnTo>
                    <a:cubicBezTo>
                      <a:pt x="10628" y="310525"/>
                      <a:pt x="11200" y="309801"/>
                      <a:pt x="12010" y="309563"/>
                    </a:cubicBezTo>
                    <a:cubicBezTo>
                      <a:pt x="12010" y="309563"/>
                      <a:pt x="12010" y="310325"/>
                      <a:pt x="12010" y="310705"/>
                    </a:cubicBezTo>
                    <a:cubicBezTo>
                      <a:pt x="12772" y="309181"/>
                      <a:pt x="12010" y="306514"/>
                      <a:pt x="12010" y="305943"/>
                    </a:cubicBezTo>
                    <a:lnTo>
                      <a:pt x="12010" y="307658"/>
                    </a:lnTo>
                    <a:cubicBezTo>
                      <a:pt x="12048" y="302562"/>
                      <a:pt x="11695" y="297466"/>
                      <a:pt x="10962" y="292418"/>
                    </a:cubicBezTo>
                    <a:lnTo>
                      <a:pt x="10485" y="292418"/>
                    </a:lnTo>
                    <a:cubicBezTo>
                      <a:pt x="9628" y="288893"/>
                      <a:pt x="11057" y="289560"/>
                      <a:pt x="10485" y="285750"/>
                    </a:cubicBezTo>
                    <a:lnTo>
                      <a:pt x="10485" y="285750"/>
                    </a:lnTo>
                    <a:cubicBezTo>
                      <a:pt x="10047" y="284864"/>
                      <a:pt x="9847" y="283883"/>
                      <a:pt x="9914" y="282893"/>
                    </a:cubicBezTo>
                    <a:cubicBezTo>
                      <a:pt x="10390" y="283845"/>
                      <a:pt x="10962" y="281083"/>
                      <a:pt x="11533" y="282321"/>
                    </a:cubicBezTo>
                    <a:cubicBezTo>
                      <a:pt x="10676" y="278511"/>
                      <a:pt x="10866" y="280416"/>
                      <a:pt x="9057" y="277940"/>
                    </a:cubicBezTo>
                    <a:lnTo>
                      <a:pt x="11533" y="279845"/>
                    </a:lnTo>
                    <a:cubicBezTo>
                      <a:pt x="10733" y="279111"/>
                      <a:pt x="10285" y="278073"/>
                      <a:pt x="10295" y="276987"/>
                    </a:cubicBezTo>
                    <a:cubicBezTo>
                      <a:pt x="10962" y="278511"/>
                      <a:pt x="11438" y="275749"/>
                      <a:pt x="12390" y="277463"/>
                    </a:cubicBezTo>
                    <a:cubicBezTo>
                      <a:pt x="14105" y="273463"/>
                      <a:pt x="10581" y="271463"/>
                      <a:pt x="13152" y="269653"/>
                    </a:cubicBezTo>
                    <a:cubicBezTo>
                      <a:pt x="10962" y="267748"/>
                      <a:pt x="11914" y="273177"/>
                      <a:pt x="11438" y="272129"/>
                    </a:cubicBezTo>
                    <a:cubicBezTo>
                      <a:pt x="10771" y="272987"/>
                      <a:pt x="9819" y="270605"/>
                      <a:pt x="10105" y="269272"/>
                    </a:cubicBezTo>
                    <a:cubicBezTo>
                      <a:pt x="10390" y="267938"/>
                      <a:pt x="12867" y="267081"/>
                      <a:pt x="12772" y="263843"/>
                    </a:cubicBezTo>
                    <a:cubicBezTo>
                      <a:pt x="12772" y="263843"/>
                      <a:pt x="12772" y="263843"/>
                      <a:pt x="12772" y="264509"/>
                    </a:cubicBezTo>
                    <a:cubicBezTo>
                      <a:pt x="13343" y="263271"/>
                      <a:pt x="12010" y="262128"/>
                      <a:pt x="12772" y="260604"/>
                    </a:cubicBezTo>
                    <a:cubicBezTo>
                      <a:pt x="11438" y="259747"/>
                      <a:pt x="12772" y="258699"/>
                      <a:pt x="11152" y="258413"/>
                    </a:cubicBezTo>
                    <a:lnTo>
                      <a:pt x="11152" y="261461"/>
                    </a:lnTo>
                    <a:cubicBezTo>
                      <a:pt x="10676" y="259747"/>
                      <a:pt x="8676" y="258128"/>
                      <a:pt x="9628" y="255365"/>
                    </a:cubicBezTo>
                    <a:cubicBezTo>
                      <a:pt x="10124" y="255794"/>
                      <a:pt x="10485" y="256356"/>
                      <a:pt x="10676" y="256985"/>
                    </a:cubicBezTo>
                    <a:cubicBezTo>
                      <a:pt x="11247" y="256127"/>
                      <a:pt x="10676" y="255365"/>
                      <a:pt x="10676" y="254508"/>
                    </a:cubicBezTo>
                    <a:cubicBezTo>
                      <a:pt x="10676" y="253651"/>
                      <a:pt x="10676" y="258223"/>
                      <a:pt x="12390" y="260033"/>
                    </a:cubicBezTo>
                    <a:cubicBezTo>
                      <a:pt x="13057" y="259080"/>
                      <a:pt x="11152" y="256604"/>
                      <a:pt x="12962" y="257461"/>
                    </a:cubicBezTo>
                    <a:cubicBezTo>
                      <a:pt x="10676" y="256127"/>
                      <a:pt x="12962" y="254318"/>
                      <a:pt x="11438" y="252032"/>
                    </a:cubicBezTo>
                    <a:lnTo>
                      <a:pt x="12486" y="252032"/>
                    </a:lnTo>
                    <a:cubicBezTo>
                      <a:pt x="12124" y="251527"/>
                      <a:pt x="11924" y="250936"/>
                      <a:pt x="11914" y="250317"/>
                    </a:cubicBezTo>
                    <a:lnTo>
                      <a:pt x="13152" y="251460"/>
                    </a:lnTo>
                    <a:cubicBezTo>
                      <a:pt x="12105" y="249650"/>
                      <a:pt x="14200" y="248031"/>
                      <a:pt x="13152" y="246317"/>
                    </a:cubicBezTo>
                    <a:cubicBezTo>
                      <a:pt x="13152" y="249936"/>
                      <a:pt x="11914" y="247079"/>
                      <a:pt x="11247" y="248603"/>
                    </a:cubicBezTo>
                    <a:cubicBezTo>
                      <a:pt x="9819" y="244221"/>
                      <a:pt x="13819" y="246126"/>
                      <a:pt x="13343" y="241173"/>
                    </a:cubicBezTo>
                    <a:cubicBezTo>
                      <a:pt x="13343" y="241840"/>
                      <a:pt x="12772" y="243650"/>
                      <a:pt x="12295" y="242602"/>
                    </a:cubicBezTo>
                    <a:cubicBezTo>
                      <a:pt x="12438" y="241602"/>
                      <a:pt x="12838" y="240649"/>
                      <a:pt x="13438" y="239840"/>
                    </a:cubicBezTo>
                    <a:cubicBezTo>
                      <a:pt x="13438" y="236601"/>
                      <a:pt x="12390" y="240316"/>
                      <a:pt x="11724" y="238982"/>
                    </a:cubicBezTo>
                    <a:cubicBezTo>
                      <a:pt x="12962" y="237839"/>
                      <a:pt x="11247" y="237363"/>
                      <a:pt x="10866" y="235934"/>
                    </a:cubicBezTo>
                    <a:lnTo>
                      <a:pt x="11914" y="235934"/>
                    </a:lnTo>
                    <a:cubicBezTo>
                      <a:pt x="12581" y="232124"/>
                      <a:pt x="9723" y="234887"/>
                      <a:pt x="10581" y="231553"/>
                    </a:cubicBezTo>
                    <a:lnTo>
                      <a:pt x="12010" y="232982"/>
                    </a:lnTo>
                    <a:lnTo>
                      <a:pt x="12010" y="231172"/>
                    </a:lnTo>
                    <a:lnTo>
                      <a:pt x="13152" y="231172"/>
                    </a:lnTo>
                    <a:cubicBezTo>
                      <a:pt x="12533" y="229772"/>
                      <a:pt x="12533" y="228190"/>
                      <a:pt x="13152" y="226790"/>
                    </a:cubicBezTo>
                    <a:cubicBezTo>
                      <a:pt x="12390" y="227267"/>
                      <a:pt x="11247" y="226790"/>
                      <a:pt x="11247" y="224885"/>
                    </a:cubicBezTo>
                    <a:cubicBezTo>
                      <a:pt x="11247" y="222980"/>
                      <a:pt x="12200" y="225552"/>
                      <a:pt x="12105" y="223171"/>
                    </a:cubicBezTo>
                    <a:cubicBezTo>
                      <a:pt x="12676" y="223742"/>
                      <a:pt x="13534" y="224314"/>
                      <a:pt x="12105" y="225362"/>
                    </a:cubicBezTo>
                    <a:lnTo>
                      <a:pt x="13057" y="225933"/>
                    </a:lnTo>
                    <a:cubicBezTo>
                      <a:pt x="13724" y="224790"/>
                      <a:pt x="13057" y="222885"/>
                      <a:pt x="13057" y="222028"/>
                    </a:cubicBezTo>
                    <a:cubicBezTo>
                      <a:pt x="13057" y="221171"/>
                      <a:pt x="13057" y="222790"/>
                      <a:pt x="13057" y="222980"/>
                    </a:cubicBezTo>
                    <a:lnTo>
                      <a:pt x="11628" y="219551"/>
                    </a:lnTo>
                    <a:cubicBezTo>
                      <a:pt x="11628" y="219075"/>
                      <a:pt x="12390" y="219551"/>
                      <a:pt x="12676" y="219551"/>
                    </a:cubicBezTo>
                    <a:cubicBezTo>
                      <a:pt x="12962" y="219551"/>
                      <a:pt x="12105" y="218313"/>
                      <a:pt x="12010" y="217361"/>
                    </a:cubicBezTo>
                    <a:cubicBezTo>
                      <a:pt x="11914" y="216408"/>
                      <a:pt x="13629" y="217361"/>
                      <a:pt x="14105" y="218980"/>
                    </a:cubicBezTo>
                    <a:lnTo>
                      <a:pt x="13152" y="215741"/>
                    </a:lnTo>
                    <a:cubicBezTo>
                      <a:pt x="13152" y="215741"/>
                      <a:pt x="14105" y="214027"/>
                      <a:pt x="14486" y="214503"/>
                    </a:cubicBezTo>
                    <a:cubicBezTo>
                      <a:pt x="14962" y="212693"/>
                      <a:pt x="12867" y="210026"/>
                      <a:pt x="13438" y="207645"/>
                    </a:cubicBezTo>
                    <a:cubicBezTo>
                      <a:pt x="13343" y="207369"/>
                      <a:pt x="13343" y="207064"/>
                      <a:pt x="13438" y="206788"/>
                    </a:cubicBezTo>
                    <a:cubicBezTo>
                      <a:pt x="13438" y="204597"/>
                      <a:pt x="14676" y="202597"/>
                      <a:pt x="13438" y="199930"/>
                    </a:cubicBezTo>
                    <a:lnTo>
                      <a:pt x="14962" y="198406"/>
                    </a:lnTo>
                    <a:cubicBezTo>
                      <a:pt x="14962" y="196310"/>
                      <a:pt x="13057" y="200501"/>
                      <a:pt x="12486" y="196977"/>
                    </a:cubicBezTo>
                    <a:cubicBezTo>
                      <a:pt x="11914" y="193453"/>
                      <a:pt x="13819" y="196120"/>
                      <a:pt x="14200" y="195263"/>
                    </a:cubicBezTo>
                    <a:cubicBezTo>
                      <a:pt x="12810" y="193739"/>
                      <a:pt x="12409" y="191567"/>
                      <a:pt x="13152" y="189643"/>
                    </a:cubicBezTo>
                    <a:cubicBezTo>
                      <a:pt x="13495" y="190557"/>
                      <a:pt x="13657" y="191529"/>
                      <a:pt x="13629" y="192500"/>
                    </a:cubicBezTo>
                    <a:close/>
                    <a:moveTo>
                      <a:pt x="12962" y="166878"/>
                    </a:moveTo>
                    <a:cubicBezTo>
                      <a:pt x="12962" y="167354"/>
                      <a:pt x="13819" y="168402"/>
                      <a:pt x="12962" y="168783"/>
                    </a:cubicBezTo>
                    <a:cubicBezTo>
                      <a:pt x="12105" y="169164"/>
                      <a:pt x="12581" y="167735"/>
                      <a:pt x="12962" y="166878"/>
                    </a:cubicBezTo>
                    <a:close/>
                    <a:moveTo>
                      <a:pt x="10485" y="127921"/>
                    </a:moveTo>
                    <a:cubicBezTo>
                      <a:pt x="10485" y="127921"/>
                      <a:pt x="10485" y="128873"/>
                      <a:pt x="10485" y="129540"/>
                    </a:cubicBezTo>
                    <a:cubicBezTo>
                      <a:pt x="10305" y="129016"/>
                      <a:pt x="10305" y="128445"/>
                      <a:pt x="10485" y="127921"/>
                    </a:cubicBezTo>
                    <a:close/>
                    <a:moveTo>
                      <a:pt x="3342" y="19431"/>
                    </a:moveTo>
                    <a:lnTo>
                      <a:pt x="3342" y="19431"/>
                    </a:lnTo>
                    <a:cubicBezTo>
                      <a:pt x="2961" y="20574"/>
                      <a:pt x="3151" y="20193"/>
                      <a:pt x="3342" y="19431"/>
                    </a:cubicBezTo>
                    <a:close/>
                    <a:moveTo>
                      <a:pt x="3342" y="17145"/>
                    </a:moveTo>
                    <a:cubicBezTo>
                      <a:pt x="3342" y="17145"/>
                      <a:pt x="3342" y="17145"/>
                      <a:pt x="3342" y="17145"/>
                    </a:cubicBezTo>
                    <a:cubicBezTo>
                      <a:pt x="3342" y="17145"/>
                      <a:pt x="3342" y="17907"/>
                      <a:pt x="3342" y="18479"/>
                    </a:cubicBezTo>
                    <a:cubicBezTo>
                      <a:pt x="3342" y="19050"/>
                      <a:pt x="4009" y="17812"/>
                      <a:pt x="3723" y="17145"/>
                    </a:cubicBezTo>
                    <a:close/>
                    <a:moveTo>
                      <a:pt x="3342" y="264128"/>
                    </a:moveTo>
                    <a:lnTo>
                      <a:pt x="3342" y="264128"/>
                    </a:lnTo>
                    <a:cubicBezTo>
                      <a:pt x="4770" y="264700"/>
                      <a:pt x="4485" y="264414"/>
                      <a:pt x="4199" y="264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5" name="任意多边形: 形状 1584">
                <a:extLst>
                  <a:ext uri="{FF2B5EF4-FFF2-40B4-BE49-F238E27FC236}">
                    <a16:creationId xmlns:a16="http://schemas.microsoft.com/office/drawing/2014/main" id="{91C0124F-5751-5F98-B6DF-295767647332}"/>
                  </a:ext>
                </a:extLst>
              </p:cNvPr>
              <p:cNvSpPr/>
              <p:nvPr/>
            </p:nvSpPr>
            <p:spPr>
              <a:xfrm>
                <a:off x="8242036" y="2807664"/>
                <a:ext cx="571" cy="169"/>
              </a:xfrm>
              <a:custGeom>
                <a:avLst/>
                <a:gdLst>
                  <a:gd name="connsiteX0" fmla="*/ 571 w 571"/>
                  <a:gd name="connsiteY0" fmla="*/ 0 h 169"/>
                  <a:gd name="connsiteX1" fmla="*/ 0 w 571"/>
                  <a:gd name="connsiteY1" fmla="*/ 0 h 169"/>
                  <a:gd name="connsiteX2" fmla="*/ 571 w 571"/>
                  <a:gd name="connsiteY2" fmla="*/ 0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69">
                    <a:moveTo>
                      <a:pt x="571" y="0"/>
                    </a:moveTo>
                    <a:lnTo>
                      <a:pt x="0" y="0"/>
                    </a:lnTo>
                    <a:cubicBezTo>
                      <a:pt x="0" y="0"/>
                      <a:pt x="571" y="381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6" name="任意多边形: 形状 1585">
                <a:extLst>
                  <a:ext uri="{FF2B5EF4-FFF2-40B4-BE49-F238E27FC236}">
                    <a16:creationId xmlns:a16="http://schemas.microsoft.com/office/drawing/2014/main" id="{E3363D10-D3C5-6031-713D-0FC3E4817A39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7" name="任意多边形: 形状 1586">
                <a:extLst>
                  <a:ext uri="{FF2B5EF4-FFF2-40B4-BE49-F238E27FC236}">
                    <a16:creationId xmlns:a16="http://schemas.microsoft.com/office/drawing/2014/main" id="{897F539B-7783-8BC7-792D-D2013D18F84D}"/>
                  </a:ext>
                </a:extLst>
              </p:cNvPr>
              <p:cNvSpPr/>
              <p:nvPr/>
            </p:nvSpPr>
            <p:spPr>
              <a:xfrm>
                <a:off x="8242988" y="2728035"/>
                <a:ext cx="571" cy="857"/>
              </a:xfrm>
              <a:custGeom>
                <a:avLst/>
                <a:gdLst>
                  <a:gd name="connsiteX0" fmla="*/ 572 w 571"/>
                  <a:gd name="connsiteY0" fmla="*/ 0 h 857"/>
                  <a:gd name="connsiteX1" fmla="*/ 0 w 571"/>
                  <a:gd name="connsiteY1" fmla="*/ 857 h 857"/>
                  <a:gd name="connsiteX2" fmla="*/ 572 w 571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857">
                    <a:moveTo>
                      <a:pt x="572" y="0"/>
                    </a:moveTo>
                    <a:cubicBezTo>
                      <a:pt x="476" y="343"/>
                      <a:pt x="276" y="638"/>
                      <a:pt x="0" y="857"/>
                    </a:cubicBezTo>
                    <a:cubicBezTo>
                      <a:pt x="0" y="857"/>
                      <a:pt x="476" y="667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8" name="任意多边形: 形状 1587">
                <a:extLst>
                  <a:ext uri="{FF2B5EF4-FFF2-40B4-BE49-F238E27FC236}">
                    <a16:creationId xmlns:a16="http://schemas.microsoft.com/office/drawing/2014/main" id="{5733B091-0471-3270-BF12-8AC16AECBF32}"/>
                  </a:ext>
                </a:extLst>
              </p:cNvPr>
              <p:cNvSpPr/>
              <p:nvPr/>
            </p:nvSpPr>
            <p:spPr>
              <a:xfrm>
                <a:off x="8232990" y="2680219"/>
                <a:ext cx="92" cy="1428"/>
              </a:xfrm>
              <a:custGeom>
                <a:avLst/>
                <a:gdLst>
                  <a:gd name="connsiteX0" fmla="*/ 93 w 92"/>
                  <a:gd name="connsiteY0" fmla="*/ 0 h 1428"/>
                  <a:gd name="connsiteX1" fmla="*/ 93 w 92"/>
                  <a:gd name="connsiteY1" fmla="*/ 1429 h 1428"/>
                  <a:gd name="connsiteX2" fmla="*/ 93 w 92"/>
                  <a:gd name="connsiteY2" fmla="*/ 95 h 1428"/>
                  <a:gd name="connsiteX3" fmla="*/ 93 w 92"/>
                  <a:gd name="connsiteY3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" h="1428">
                    <a:moveTo>
                      <a:pt x="93" y="0"/>
                    </a:moveTo>
                    <a:lnTo>
                      <a:pt x="93" y="1429"/>
                    </a:lnTo>
                    <a:cubicBezTo>
                      <a:pt x="-31" y="991"/>
                      <a:pt x="-31" y="533"/>
                      <a:pt x="93" y="95"/>
                    </a:cubicBezTo>
                    <a:cubicBezTo>
                      <a:pt x="93" y="95"/>
                      <a:pt x="93" y="476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9" name="任意多边形: 形状 1588">
                <a:extLst>
                  <a:ext uri="{FF2B5EF4-FFF2-40B4-BE49-F238E27FC236}">
                    <a16:creationId xmlns:a16="http://schemas.microsoft.com/office/drawing/2014/main" id="{7AF0BC60-0982-D8FC-DFC2-845A943C8046}"/>
                  </a:ext>
                </a:extLst>
              </p:cNvPr>
              <p:cNvSpPr/>
              <p:nvPr/>
            </p:nvSpPr>
            <p:spPr>
              <a:xfrm>
                <a:off x="8238973" y="2666694"/>
                <a:ext cx="491" cy="1151"/>
              </a:xfrm>
              <a:custGeom>
                <a:avLst/>
                <a:gdLst>
                  <a:gd name="connsiteX0" fmla="*/ 491 w 491"/>
                  <a:gd name="connsiteY0" fmla="*/ 667 h 1151"/>
                  <a:gd name="connsiteX1" fmla="*/ 491 w 491"/>
                  <a:gd name="connsiteY1" fmla="*/ 0 h 1151"/>
                  <a:gd name="connsiteX2" fmla="*/ 15 w 491"/>
                  <a:gd name="connsiteY2" fmla="*/ 0 h 1151"/>
                  <a:gd name="connsiteX3" fmla="*/ 491 w 491"/>
                  <a:gd name="connsiteY3" fmla="*/ 667 h 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" h="1151">
                    <a:moveTo>
                      <a:pt x="491" y="667"/>
                    </a:moveTo>
                    <a:cubicBezTo>
                      <a:pt x="491" y="667"/>
                      <a:pt x="491" y="667"/>
                      <a:pt x="491" y="0"/>
                    </a:cubicBezTo>
                    <a:lnTo>
                      <a:pt x="15" y="0"/>
                    </a:lnTo>
                    <a:cubicBezTo>
                      <a:pt x="-80" y="1048"/>
                      <a:pt x="301" y="1619"/>
                      <a:pt x="491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0" name="任意多边形: 形状 1589">
                <a:extLst>
                  <a:ext uri="{FF2B5EF4-FFF2-40B4-BE49-F238E27FC236}">
                    <a16:creationId xmlns:a16="http://schemas.microsoft.com/office/drawing/2014/main" id="{EADE74CC-9BEC-9B82-32B0-F34A2E0E89E0}"/>
                  </a:ext>
                </a:extLst>
              </p:cNvPr>
              <p:cNvSpPr/>
              <p:nvPr/>
            </p:nvSpPr>
            <p:spPr>
              <a:xfrm>
                <a:off x="8236072" y="2676841"/>
                <a:ext cx="980" cy="2044"/>
              </a:xfrm>
              <a:custGeom>
                <a:avLst/>
                <a:gdLst>
                  <a:gd name="connsiteX0" fmla="*/ 440 w 980"/>
                  <a:gd name="connsiteY0" fmla="*/ 2045 h 2044"/>
                  <a:gd name="connsiteX1" fmla="*/ 440 w 980"/>
                  <a:gd name="connsiteY1" fmla="*/ 44 h 2044"/>
                  <a:gd name="connsiteX2" fmla="*/ 440 w 980"/>
                  <a:gd name="connsiteY2" fmla="*/ 44 h 2044"/>
                  <a:gd name="connsiteX3" fmla="*/ 440 w 980"/>
                  <a:gd name="connsiteY3" fmla="*/ 2045 h 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" h="2044">
                    <a:moveTo>
                      <a:pt x="440" y="2045"/>
                    </a:moveTo>
                    <a:cubicBezTo>
                      <a:pt x="1297" y="2045"/>
                      <a:pt x="1011" y="997"/>
                      <a:pt x="440" y="44"/>
                    </a:cubicBezTo>
                    <a:lnTo>
                      <a:pt x="440" y="44"/>
                    </a:lnTo>
                    <a:cubicBezTo>
                      <a:pt x="-322" y="-241"/>
                      <a:pt x="59" y="902"/>
                      <a:pt x="440" y="20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1" name="任意多边形: 形状 1590">
                <a:extLst>
                  <a:ext uri="{FF2B5EF4-FFF2-40B4-BE49-F238E27FC236}">
                    <a16:creationId xmlns:a16="http://schemas.microsoft.com/office/drawing/2014/main" id="{7478ED8C-AAF3-A24C-6235-BEBA7F2522F4}"/>
                  </a:ext>
                </a:extLst>
              </p:cNvPr>
              <p:cNvSpPr/>
              <p:nvPr/>
            </p:nvSpPr>
            <p:spPr>
              <a:xfrm>
                <a:off x="8236658" y="2675540"/>
                <a:ext cx="234" cy="964"/>
              </a:xfrm>
              <a:custGeom>
                <a:avLst/>
                <a:gdLst>
                  <a:gd name="connsiteX0" fmla="*/ 234 w 234"/>
                  <a:gd name="connsiteY0" fmla="*/ 965 h 964"/>
                  <a:gd name="connsiteX1" fmla="*/ 234 w 234"/>
                  <a:gd name="connsiteY1" fmla="*/ 12 h 964"/>
                  <a:gd name="connsiteX2" fmla="*/ 234 w 234"/>
                  <a:gd name="connsiteY2" fmla="*/ 965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" h="964">
                    <a:moveTo>
                      <a:pt x="234" y="965"/>
                    </a:moveTo>
                    <a:cubicBezTo>
                      <a:pt x="187" y="650"/>
                      <a:pt x="187" y="327"/>
                      <a:pt x="234" y="12"/>
                    </a:cubicBezTo>
                    <a:cubicBezTo>
                      <a:pt x="-242" y="-83"/>
                      <a:pt x="139" y="393"/>
                      <a:pt x="234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2" name="任意多边形: 形状 1591">
                <a:extLst>
                  <a:ext uri="{FF2B5EF4-FFF2-40B4-BE49-F238E27FC236}">
                    <a16:creationId xmlns:a16="http://schemas.microsoft.com/office/drawing/2014/main" id="{C33B3CDB-99CE-937D-8E97-CFD80D82CA72}"/>
                  </a:ext>
                </a:extLst>
              </p:cNvPr>
              <p:cNvSpPr/>
              <p:nvPr/>
            </p:nvSpPr>
            <p:spPr>
              <a:xfrm>
                <a:off x="8233253" y="2688844"/>
                <a:ext cx="1088" cy="1586"/>
              </a:xfrm>
              <a:custGeom>
                <a:avLst/>
                <a:gdLst>
                  <a:gd name="connsiteX0" fmla="*/ 973 w 1088"/>
                  <a:gd name="connsiteY0" fmla="*/ 614 h 1586"/>
                  <a:gd name="connsiteX1" fmla="*/ 306 w 1088"/>
                  <a:gd name="connsiteY1" fmla="*/ 43 h 1586"/>
                  <a:gd name="connsiteX2" fmla="*/ 973 w 1088"/>
                  <a:gd name="connsiteY2" fmla="*/ 614 h 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" h="1586">
                    <a:moveTo>
                      <a:pt x="973" y="614"/>
                    </a:moveTo>
                    <a:cubicBezTo>
                      <a:pt x="973" y="138"/>
                      <a:pt x="-75" y="614"/>
                      <a:pt x="306" y="43"/>
                    </a:cubicBezTo>
                    <a:cubicBezTo>
                      <a:pt x="-837" y="-434"/>
                      <a:pt x="1639" y="3281"/>
                      <a:pt x="973" y="6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3" name="任意多边形: 形状 1592">
                <a:extLst>
                  <a:ext uri="{FF2B5EF4-FFF2-40B4-BE49-F238E27FC236}">
                    <a16:creationId xmlns:a16="http://schemas.microsoft.com/office/drawing/2014/main" id="{F60F7E91-CEF9-5E89-6997-A8CBB4DCA119}"/>
                  </a:ext>
                </a:extLst>
              </p:cNvPr>
              <p:cNvSpPr/>
              <p:nvPr/>
            </p:nvSpPr>
            <p:spPr>
              <a:xfrm>
                <a:off x="8238321" y="2678028"/>
                <a:ext cx="1047" cy="952"/>
              </a:xfrm>
              <a:custGeom>
                <a:avLst/>
                <a:gdLst>
                  <a:gd name="connsiteX0" fmla="*/ 1048 w 1047"/>
                  <a:gd name="connsiteY0" fmla="*/ 0 h 952"/>
                  <a:gd name="connsiteX1" fmla="*/ 0 w 1047"/>
                  <a:gd name="connsiteY1" fmla="*/ 286 h 952"/>
                  <a:gd name="connsiteX2" fmla="*/ 857 w 1047"/>
                  <a:gd name="connsiteY2" fmla="*/ 952 h 952"/>
                  <a:gd name="connsiteX3" fmla="*/ 1048 w 1047"/>
                  <a:gd name="connsiteY3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952">
                    <a:moveTo>
                      <a:pt x="1048" y="0"/>
                    </a:moveTo>
                    <a:lnTo>
                      <a:pt x="0" y="286"/>
                    </a:lnTo>
                    <a:lnTo>
                      <a:pt x="857" y="952"/>
                    </a:ln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4" name="任意多边形: 形状 1593">
                <a:extLst>
                  <a:ext uri="{FF2B5EF4-FFF2-40B4-BE49-F238E27FC236}">
                    <a16:creationId xmlns:a16="http://schemas.microsoft.com/office/drawing/2014/main" id="{995676A2-033A-F0B1-5DC6-921FBED2637C}"/>
                  </a:ext>
                </a:extLst>
              </p:cNvPr>
              <p:cNvSpPr/>
              <p:nvPr/>
            </p:nvSpPr>
            <p:spPr>
              <a:xfrm>
                <a:off x="8238438" y="2683972"/>
                <a:ext cx="169" cy="2154"/>
              </a:xfrm>
              <a:custGeom>
                <a:avLst/>
                <a:gdLst>
                  <a:gd name="connsiteX0" fmla="*/ 169 w 169"/>
                  <a:gd name="connsiteY0" fmla="*/ 2152 h 2154"/>
                  <a:gd name="connsiteX1" fmla="*/ 169 w 169"/>
                  <a:gd name="connsiteY1" fmla="*/ 533 h 2154"/>
                  <a:gd name="connsiteX2" fmla="*/ 169 w 169"/>
                  <a:gd name="connsiteY2" fmla="*/ 57 h 2154"/>
                  <a:gd name="connsiteX3" fmla="*/ 169 w 169"/>
                  <a:gd name="connsiteY3" fmla="*/ 2152 h 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" h="2154">
                    <a:moveTo>
                      <a:pt x="169" y="2152"/>
                    </a:moveTo>
                    <a:lnTo>
                      <a:pt x="169" y="533"/>
                    </a:lnTo>
                    <a:cubicBezTo>
                      <a:pt x="169" y="533"/>
                      <a:pt x="169" y="533"/>
                      <a:pt x="169" y="57"/>
                    </a:cubicBezTo>
                    <a:cubicBezTo>
                      <a:pt x="169" y="-419"/>
                      <a:pt x="-212" y="2248"/>
                      <a:pt x="169" y="21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5" name="任意多边形: 形状 1594">
                <a:extLst>
                  <a:ext uri="{FF2B5EF4-FFF2-40B4-BE49-F238E27FC236}">
                    <a16:creationId xmlns:a16="http://schemas.microsoft.com/office/drawing/2014/main" id="{01B8B565-3F78-C815-DCDE-AECEBDB5D7BF}"/>
                  </a:ext>
                </a:extLst>
              </p:cNvPr>
              <p:cNvSpPr/>
              <p:nvPr/>
            </p:nvSpPr>
            <p:spPr>
              <a:xfrm>
                <a:off x="8238483" y="2682695"/>
                <a:ext cx="107" cy="1333"/>
              </a:xfrm>
              <a:custGeom>
                <a:avLst/>
                <a:gdLst>
                  <a:gd name="connsiteX0" fmla="*/ 29 w 107"/>
                  <a:gd name="connsiteY0" fmla="*/ 1333 h 1333"/>
                  <a:gd name="connsiteX1" fmla="*/ 29 w 107"/>
                  <a:gd name="connsiteY1" fmla="*/ 0 h 1333"/>
                  <a:gd name="connsiteX2" fmla="*/ 29 w 107"/>
                  <a:gd name="connsiteY2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" h="1333">
                    <a:moveTo>
                      <a:pt x="29" y="1333"/>
                    </a:moveTo>
                    <a:cubicBezTo>
                      <a:pt x="133" y="895"/>
                      <a:pt x="133" y="438"/>
                      <a:pt x="29" y="0"/>
                    </a:cubicBezTo>
                    <a:cubicBezTo>
                      <a:pt x="-10" y="448"/>
                      <a:pt x="-10" y="886"/>
                      <a:pt x="29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6" name="任意多边形: 形状 1595">
                <a:extLst>
                  <a:ext uri="{FF2B5EF4-FFF2-40B4-BE49-F238E27FC236}">
                    <a16:creationId xmlns:a16="http://schemas.microsoft.com/office/drawing/2014/main" id="{60EDDE96-433F-9A21-B810-3A208BD97EBE}"/>
                  </a:ext>
                </a:extLst>
              </p:cNvPr>
              <p:cNvSpPr/>
              <p:nvPr/>
            </p:nvSpPr>
            <p:spPr>
              <a:xfrm>
                <a:off x="8239369" y="2680219"/>
                <a:ext cx="285" cy="1714"/>
              </a:xfrm>
              <a:custGeom>
                <a:avLst/>
                <a:gdLst>
                  <a:gd name="connsiteX0" fmla="*/ 286 w 285"/>
                  <a:gd name="connsiteY0" fmla="*/ 0 h 1714"/>
                  <a:gd name="connsiteX1" fmla="*/ 95 w 285"/>
                  <a:gd name="connsiteY1" fmla="*/ 476 h 1714"/>
                  <a:gd name="connsiteX2" fmla="*/ 0 w 285"/>
                  <a:gd name="connsiteY2" fmla="*/ 1715 h 1714"/>
                  <a:gd name="connsiteX3" fmla="*/ 286 w 285"/>
                  <a:gd name="connsiteY3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1714">
                    <a:moveTo>
                      <a:pt x="286" y="0"/>
                    </a:moveTo>
                    <a:lnTo>
                      <a:pt x="95" y="476"/>
                    </a:lnTo>
                    <a:lnTo>
                      <a:pt x="0" y="1715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7" name="任意多边形: 形状 1596">
                <a:extLst>
                  <a:ext uri="{FF2B5EF4-FFF2-40B4-BE49-F238E27FC236}">
                    <a16:creationId xmlns:a16="http://schemas.microsoft.com/office/drawing/2014/main" id="{D53E212F-9F60-65D5-95C0-DD9E2C003183}"/>
                  </a:ext>
                </a:extLst>
              </p:cNvPr>
              <p:cNvSpPr/>
              <p:nvPr/>
            </p:nvSpPr>
            <p:spPr>
              <a:xfrm>
                <a:off x="8238215" y="2703719"/>
                <a:ext cx="455" cy="1931"/>
              </a:xfrm>
              <a:custGeom>
                <a:avLst/>
                <a:gdLst>
                  <a:gd name="connsiteX0" fmla="*/ 201 w 455"/>
                  <a:gd name="connsiteY0" fmla="*/ 122 h 1931"/>
                  <a:gd name="connsiteX1" fmla="*/ 201 w 455"/>
                  <a:gd name="connsiteY1" fmla="*/ 1932 h 1931"/>
                  <a:gd name="connsiteX2" fmla="*/ 201 w 455"/>
                  <a:gd name="connsiteY2" fmla="*/ 979 h 1931"/>
                  <a:gd name="connsiteX3" fmla="*/ 201 w 455"/>
                  <a:gd name="connsiteY3" fmla="*/ 122 h 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" h="1931">
                    <a:moveTo>
                      <a:pt x="201" y="122"/>
                    </a:moveTo>
                    <a:lnTo>
                      <a:pt x="201" y="1932"/>
                    </a:lnTo>
                    <a:cubicBezTo>
                      <a:pt x="201" y="1932"/>
                      <a:pt x="773" y="1932"/>
                      <a:pt x="201" y="979"/>
                    </a:cubicBezTo>
                    <a:cubicBezTo>
                      <a:pt x="-370" y="27"/>
                      <a:pt x="487" y="-164"/>
                      <a:pt x="201" y="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8" name="任意多边形: 形状 1597">
                <a:extLst>
                  <a:ext uri="{FF2B5EF4-FFF2-40B4-BE49-F238E27FC236}">
                    <a16:creationId xmlns:a16="http://schemas.microsoft.com/office/drawing/2014/main" id="{F62AA639-C8A7-2106-D2D2-6960F679CD92}"/>
                  </a:ext>
                </a:extLst>
              </p:cNvPr>
              <p:cNvSpPr/>
              <p:nvPr/>
            </p:nvSpPr>
            <p:spPr>
              <a:xfrm>
                <a:off x="8240512" y="2698412"/>
                <a:ext cx="1333" cy="857"/>
              </a:xfrm>
              <a:custGeom>
                <a:avLst/>
                <a:gdLst>
                  <a:gd name="connsiteX0" fmla="*/ 762 w 1333"/>
                  <a:gd name="connsiteY0" fmla="*/ 0 h 857"/>
                  <a:gd name="connsiteX1" fmla="*/ 0 w 1333"/>
                  <a:gd name="connsiteY1" fmla="*/ 857 h 857"/>
                  <a:gd name="connsiteX2" fmla="*/ 1333 w 1333"/>
                  <a:gd name="connsiteY2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857">
                    <a:moveTo>
                      <a:pt x="762" y="0"/>
                    </a:moveTo>
                    <a:cubicBezTo>
                      <a:pt x="762" y="0"/>
                      <a:pt x="286" y="571"/>
                      <a:pt x="0" y="857"/>
                    </a:cubicBezTo>
                    <a:lnTo>
                      <a:pt x="1333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9" name="任意多边形: 形状 1598">
                <a:extLst>
                  <a:ext uri="{FF2B5EF4-FFF2-40B4-BE49-F238E27FC236}">
                    <a16:creationId xmlns:a16="http://schemas.microsoft.com/office/drawing/2014/main" id="{394B4603-0181-2AA2-ACF7-9FC599FB7A50}"/>
                  </a:ext>
                </a:extLst>
              </p:cNvPr>
              <p:cNvSpPr/>
              <p:nvPr/>
            </p:nvSpPr>
            <p:spPr>
              <a:xfrm>
                <a:off x="8241560" y="2702971"/>
                <a:ext cx="1047" cy="1864"/>
              </a:xfrm>
              <a:custGeom>
                <a:avLst/>
                <a:gdLst>
                  <a:gd name="connsiteX0" fmla="*/ 0 w 1047"/>
                  <a:gd name="connsiteY0" fmla="*/ 679 h 1864"/>
                  <a:gd name="connsiteX1" fmla="*/ 1048 w 1047"/>
                  <a:gd name="connsiteY1" fmla="*/ 679 h 1864"/>
                  <a:gd name="connsiteX2" fmla="*/ 0 w 1047"/>
                  <a:gd name="connsiteY2" fmla="*/ 679 h 1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1864">
                    <a:moveTo>
                      <a:pt x="0" y="679"/>
                    </a:moveTo>
                    <a:cubicBezTo>
                      <a:pt x="0" y="679"/>
                      <a:pt x="1048" y="3346"/>
                      <a:pt x="1048" y="679"/>
                    </a:cubicBezTo>
                    <a:cubicBezTo>
                      <a:pt x="1048" y="870"/>
                      <a:pt x="381" y="-940"/>
                      <a:pt x="0" y="6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0" name="任意多边形: 形状 1599">
                <a:extLst>
                  <a:ext uri="{FF2B5EF4-FFF2-40B4-BE49-F238E27FC236}">
                    <a16:creationId xmlns:a16="http://schemas.microsoft.com/office/drawing/2014/main" id="{81AD0B6A-61A8-3A05-DAC3-EB9716C91827}"/>
                  </a:ext>
                </a:extLst>
              </p:cNvPr>
              <p:cNvSpPr/>
              <p:nvPr/>
            </p:nvSpPr>
            <p:spPr>
              <a:xfrm>
                <a:off x="8237750" y="2730320"/>
                <a:ext cx="2190" cy="476"/>
              </a:xfrm>
              <a:custGeom>
                <a:avLst/>
                <a:gdLst>
                  <a:gd name="connsiteX0" fmla="*/ 2191 w 2190"/>
                  <a:gd name="connsiteY0" fmla="*/ 476 h 476"/>
                  <a:gd name="connsiteX1" fmla="*/ 2191 w 2190"/>
                  <a:gd name="connsiteY1" fmla="*/ 0 h 476"/>
                  <a:gd name="connsiteX2" fmla="*/ 0 w 2190"/>
                  <a:gd name="connsiteY2" fmla="*/ 95 h 476"/>
                  <a:gd name="connsiteX3" fmla="*/ 2191 w 2190"/>
                  <a:gd name="connsiteY3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476">
                    <a:moveTo>
                      <a:pt x="2191" y="476"/>
                    </a:moveTo>
                    <a:lnTo>
                      <a:pt x="2191" y="0"/>
                    </a:lnTo>
                    <a:lnTo>
                      <a:pt x="0" y="95"/>
                    </a:lnTo>
                    <a:lnTo>
                      <a:pt x="2191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1" name="任意多边形: 形状 1600">
                <a:extLst>
                  <a:ext uri="{FF2B5EF4-FFF2-40B4-BE49-F238E27FC236}">
                    <a16:creationId xmlns:a16="http://schemas.microsoft.com/office/drawing/2014/main" id="{FF3B4143-551D-C12C-F2EC-38AD01F83A54}"/>
                  </a:ext>
                </a:extLst>
              </p:cNvPr>
              <p:cNvSpPr/>
              <p:nvPr/>
            </p:nvSpPr>
            <p:spPr>
              <a:xfrm>
                <a:off x="8243465" y="2752609"/>
                <a:ext cx="1727" cy="2476"/>
              </a:xfrm>
              <a:custGeom>
                <a:avLst/>
                <a:gdLst>
                  <a:gd name="connsiteX0" fmla="*/ 1619 w 1727"/>
                  <a:gd name="connsiteY0" fmla="*/ 2476 h 2476"/>
                  <a:gd name="connsiteX1" fmla="*/ 953 w 1727"/>
                  <a:gd name="connsiteY1" fmla="*/ 0 h 2476"/>
                  <a:gd name="connsiteX2" fmla="*/ 0 w 1727"/>
                  <a:gd name="connsiteY2" fmla="*/ 1143 h 2476"/>
                  <a:gd name="connsiteX3" fmla="*/ 1619 w 1727"/>
                  <a:gd name="connsiteY3" fmla="*/ 2476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7" h="2476">
                    <a:moveTo>
                      <a:pt x="1619" y="2476"/>
                    </a:moveTo>
                    <a:cubicBezTo>
                      <a:pt x="2191" y="381"/>
                      <a:pt x="286" y="2000"/>
                      <a:pt x="953" y="0"/>
                    </a:cubicBezTo>
                    <a:cubicBezTo>
                      <a:pt x="476" y="0"/>
                      <a:pt x="476" y="1619"/>
                      <a:pt x="0" y="1143"/>
                    </a:cubicBezTo>
                    <a:cubicBezTo>
                      <a:pt x="571" y="2476"/>
                      <a:pt x="191" y="2476"/>
                      <a:pt x="1619" y="2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2" name="任意多边形: 形状 1601">
                <a:extLst>
                  <a:ext uri="{FF2B5EF4-FFF2-40B4-BE49-F238E27FC236}">
                    <a16:creationId xmlns:a16="http://schemas.microsoft.com/office/drawing/2014/main" id="{B9CC99DE-2C93-545B-8ADE-7167482D01B9}"/>
                  </a:ext>
                </a:extLst>
              </p:cNvPr>
              <p:cNvSpPr/>
              <p:nvPr/>
            </p:nvSpPr>
            <p:spPr>
              <a:xfrm>
                <a:off x="8243465" y="2752704"/>
                <a:ext cx="35" cy="666"/>
              </a:xfrm>
              <a:custGeom>
                <a:avLst/>
                <a:gdLst>
                  <a:gd name="connsiteX0" fmla="*/ 0 w 35"/>
                  <a:gd name="connsiteY0" fmla="*/ 667 h 666"/>
                  <a:gd name="connsiteX1" fmla="*/ 0 w 35"/>
                  <a:gd name="connsiteY1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" h="666">
                    <a:moveTo>
                      <a:pt x="0" y="667"/>
                    </a:moveTo>
                    <a:cubicBezTo>
                      <a:pt x="48" y="448"/>
                      <a:pt x="48" y="21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3" name="任意多边形: 形状 1602">
                <a:extLst>
                  <a:ext uri="{FF2B5EF4-FFF2-40B4-BE49-F238E27FC236}">
                    <a16:creationId xmlns:a16="http://schemas.microsoft.com/office/drawing/2014/main" id="{C8C07175-FDB4-022B-B1C0-5401F212BB67}"/>
                  </a:ext>
                </a:extLst>
              </p:cNvPr>
              <p:cNvSpPr/>
              <p:nvPr/>
            </p:nvSpPr>
            <p:spPr>
              <a:xfrm>
                <a:off x="8233654" y="3023119"/>
                <a:ext cx="762" cy="1428"/>
              </a:xfrm>
              <a:custGeom>
                <a:avLst/>
                <a:gdLst>
                  <a:gd name="connsiteX0" fmla="*/ 476 w 762"/>
                  <a:gd name="connsiteY0" fmla="*/ 0 h 1428"/>
                  <a:gd name="connsiteX1" fmla="*/ 0 w 762"/>
                  <a:gd name="connsiteY1" fmla="*/ 1429 h 1428"/>
                  <a:gd name="connsiteX2" fmla="*/ 762 w 762"/>
                  <a:gd name="connsiteY2" fmla="*/ 476 h 1428"/>
                  <a:gd name="connsiteX3" fmla="*/ 476 w 762"/>
                  <a:gd name="connsiteY3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1428">
                    <a:moveTo>
                      <a:pt x="476" y="0"/>
                    </a:moveTo>
                    <a:lnTo>
                      <a:pt x="0" y="1429"/>
                    </a:lnTo>
                    <a:lnTo>
                      <a:pt x="762" y="476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4" name="任意多边形: 形状 1603">
                <a:extLst>
                  <a:ext uri="{FF2B5EF4-FFF2-40B4-BE49-F238E27FC236}">
                    <a16:creationId xmlns:a16="http://schemas.microsoft.com/office/drawing/2014/main" id="{EB193B93-2166-D6BD-9D13-370DB0EE81EF}"/>
                  </a:ext>
                </a:extLst>
              </p:cNvPr>
              <p:cNvSpPr/>
              <p:nvPr/>
            </p:nvSpPr>
            <p:spPr>
              <a:xfrm>
                <a:off x="8234416" y="3025786"/>
                <a:ext cx="1333" cy="857"/>
              </a:xfrm>
              <a:custGeom>
                <a:avLst/>
                <a:gdLst>
                  <a:gd name="connsiteX0" fmla="*/ 1333 w 1333"/>
                  <a:gd name="connsiteY0" fmla="*/ 0 h 857"/>
                  <a:gd name="connsiteX1" fmla="*/ 0 w 1333"/>
                  <a:gd name="connsiteY1" fmla="*/ 0 h 857"/>
                  <a:gd name="connsiteX2" fmla="*/ 1238 w 1333"/>
                  <a:gd name="connsiteY2" fmla="*/ 857 h 857"/>
                  <a:gd name="connsiteX3" fmla="*/ 1333 w 1333"/>
                  <a:gd name="connsiteY3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857">
                    <a:moveTo>
                      <a:pt x="1333" y="0"/>
                    </a:moveTo>
                    <a:lnTo>
                      <a:pt x="0" y="0"/>
                    </a:lnTo>
                    <a:lnTo>
                      <a:pt x="1238" y="857"/>
                    </a:lnTo>
                    <a:cubicBezTo>
                      <a:pt x="1238" y="857"/>
                      <a:pt x="1048" y="190"/>
                      <a:pt x="13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5" name="任意多边形: 形状 1604">
                <a:extLst>
                  <a:ext uri="{FF2B5EF4-FFF2-40B4-BE49-F238E27FC236}">
                    <a16:creationId xmlns:a16="http://schemas.microsoft.com/office/drawing/2014/main" id="{762C6991-A426-EBCE-DD04-C416AB2AB28E}"/>
                  </a:ext>
                </a:extLst>
              </p:cNvPr>
              <p:cNvSpPr/>
              <p:nvPr/>
            </p:nvSpPr>
            <p:spPr>
              <a:xfrm>
                <a:off x="8246799" y="2838334"/>
                <a:ext cx="9525" cy="1238"/>
              </a:xfrm>
              <a:custGeom>
                <a:avLst/>
                <a:gdLst>
                  <a:gd name="connsiteX0" fmla="*/ 0 w 9525"/>
                  <a:gd name="connsiteY0" fmla="*/ 0 h 1238"/>
                  <a:gd name="connsiteX1" fmla="*/ 0 w 9525"/>
                  <a:gd name="connsiteY1" fmla="*/ 0 h 1238"/>
                  <a:gd name="connsiteX2" fmla="*/ 0 w 9525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38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71"/>
                      <a:pt x="0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6" name="任意多边形: 形状 1605">
                <a:extLst>
                  <a:ext uri="{FF2B5EF4-FFF2-40B4-BE49-F238E27FC236}">
                    <a16:creationId xmlns:a16="http://schemas.microsoft.com/office/drawing/2014/main" id="{93861F9C-C21C-5E63-9999-83F848FAC06A}"/>
                  </a:ext>
                </a:extLst>
              </p:cNvPr>
              <p:cNvSpPr/>
              <p:nvPr/>
            </p:nvSpPr>
            <p:spPr>
              <a:xfrm>
                <a:off x="8244512" y="2856622"/>
                <a:ext cx="1333" cy="571"/>
              </a:xfrm>
              <a:custGeom>
                <a:avLst/>
                <a:gdLst>
                  <a:gd name="connsiteX0" fmla="*/ 1238 w 1333"/>
                  <a:gd name="connsiteY0" fmla="*/ 286 h 571"/>
                  <a:gd name="connsiteX1" fmla="*/ 1333 w 1333"/>
                  <a:gd name="connsiteY1" fmla="*/ 0 h 571"/>
                  <a:gd name="connsiteX2" fmla="*/ 0 w 1333"/>
                  <a:gd name="connsiteY2" fmla="*/ 571 h 571"/>
                  <a:gd name="connsiteX3" fmla="*/ 1238 w 1333"/>
                  <a:gd name="connsiteY3" fmla="*/ 286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571">
                    <a:moveTo>
                      <a:pt x="1238" y="286"/>
                    </a:moveTo>
                    <a:lnTo>
                      <a:pt x="1333" y="0"/>
                    </a:lnTo>
                    <a:lnTo>
                      <a:pt x="0" y="571"/>
                    </a:lnTo>
                    <a:lnTo>
                      <a:pt x="1238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7" name="任意多边形: 形状 1606">
                <a:extLst>
                  <a:ext uri="{FF2B5EF4-FFF2-40B4-BE49-F238E27FC236}">
                    <a16:creationId xmlns:a16="http://schemas.microsoft.com/office/drawing/2014/main" id="{51129B27-2A6A-D855-54A9-AC1188A0825A}"/>
                  </a:ext>
                </a:extLst>
              </p:cNvPr>
              <p:cNvSpPr/>
              <p:nvPr/>
            </p:nvSpPr>
            <p:spPr>
              <a:xfrm>
                <a:off x="8246713" y="2870528"/>
                <a:ext cx="685" cy="2029"/>
              </a:xfrm>
              <a:custGeom>
                <a:avLst/>
                <a:gdLst>
                  <a:gd name="connsiteX0" fmla="*/ 657 w 685"/>
                  <a:gd name="connsiteY0" fmla="*/ 2000 h 2029"/>
                  <a:gd name="connsiteX1" fmla="*/ 657 w 685"/>
                  <a:gd name="connsiteY1" fmla="*/ 0 h 2029"/>
                  <a:gd name="connsiteX2" fmla="*/ 657 w 685"/>
                  <a:gd name="connsiteY2" fmla="*/ 2000 h 2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5" h="2029">
                    <a:moveTo>
                      <a:pt x="657" y="2000"/>
                    </a:moveTo>
                    <a:cubicBezTo>
                      <a:pt x="695" y="1333"/>
                      <a:pt x="695" y="667"/>
                      <a:pt x="657" y="0"/>
                    </a:cubicBezTo>
                    <a:cubicBezTo>
                      <a:pt x="752" y="1429"/>
                      <a:pt x="-867" y="2191"/>
                      <a:pt x="657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8" name="任意多边形: 形状 1607">
                <a:extLst>
                  <a:ext uri="{FF2B5EF4-FFF2-40B4-BE49-F238E27FC236}">
                    <a16:creationId xmlns:a16="http://schemas.microsoft.com/office/drawing/2014/main" id="{2D738602-E3DB-B085-3B59-EC353F004FCA}"/>
                  </a:ext>
                </a:extLst>
              </p:cNvPr>
              <p:cNvSpPr/>
              <p:nvPr/>
            </p:nvSpPr>
            <p:spPr>
              <a:xfrm>
                <a:off x="8252097" y="3020738"/>
                <a:ext cx="35" cy="1047"/>
              </a:xfrm>
              <a:custGeom>
                <a:avLst/>
                <a:gdLst>
                  <a:gd name="connsiteX0" fmla="*/ 36 w 35"/>
                  <a:gd name="connsiteY0" fmla="*/ 1048 h 1047"/>
                  <a:gd name="connsiteX1" fmla="*/ 36 w 35"/>
                  <a:gd name="connsiteY1" fmla="*/ 0 h 1047"/>
                  <a:gd name="connsiteX2" fmla="*/ 36 w 35"/>
                  <a:gd name="connsiteY2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" h="1047">
                    <a:moveTo>
                      <a:pt x="36" y="1048"/>
                    </a:moveTo>
                    <a:lnTo>
                      <a:pt x="36" y="0"/>
                    </a:lnTo>
                    <a:cubicBezTo>
                      <a:pt x="-12" y="343"/>
                      <a:pt x="-12" y="705"/>
                      <a:pt x="36" y="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9" name="任意多边形: 形状 1608">
                <a:extLst>
                  <a:ext uri="{FF2B5EF4-FFF2-40B4-BE49-F238E27FC236}">
                    <a16:creationId xmlns:a16="http://schemas.microsoft.com/office/drawing/2014/main" id="{7BD9471E-8BD1-662C-550F-41FD634C0B1B}"/>
                  </a:ext>
                </a:extLst>
              </p:cNvPr>
              <p:cNvSpPr/>
              <p:nvPr/>
            </p:nvSpPr>
            <p:spPr>
              <a:xfrm>
                <a:off x="8251656" y="3023405"/>
                <a:ext cx="95" cy="857"/>
              </a:xfrm>
              <a:custGeom>
                <a:avLst/>
                <a:gdLst>
                  <a:gd name="connsiteX0" fmla="*/ 95 w 95"/>
                  <a:gd name="connsiteY0" fmla="*/ 381 h 857"/>
                  <a:gd name="connsiteX1" fmla="*/ 95 w 95"/>
                  <a:gd name="connsiteY1" fmla="*/ 0 h 857"/>
                  <a:gd name="connsiteX2" fmla="*/ 0 w 95"/>
                  <a:gd name="connsiteY2" fmla="*/ 857 h 857"/>
                  <a:gd name="connsiteX3" fmla="*/ 95 w 95"/>
                  <a:gd name="connsiteY3" fmla="*/ 381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857">
                    <a:moveTo>
                      <a:pt x="95" y="381"/>
                    </a:moveTo>
                    <a:lnTo>
                      <a:pt x="95" y="0"/>
                    </a:lnTo>
                    <a:lnTo>
                      <a:pt x="0" y="857"/>
                    </a:lnTo>
                    <a:lnTo>
                      <a:pt x="95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0" name="任意多边形: 形状 1609">
                <a:extLst>
                  <a:ext uri="{FF2B5EF4-FFF2-40B4-BE49-F238E27FC236}">
                    <a16:creationId xmlns:a16="http://schemas.microsoft.com/office/drawing/2014/main" id="{C29A1B43-29DE-3A4E-9000-46EFC8885E65}"/>
                  </a:ext>
                </a:extLst>
              </p:cNvPr>
              <p:cNvSpPr/>
              <p:nvPr/>
            </p:nvSpPr>
            <p:spPr>
              <a:xfrm>
                <a:off x="8251085" y="3022833"/>
                <a:ext cx="42" cy="1629"/>
              </a:xfrm>
              <a:custGeom>
                <a:avLst/>
                <a:gdLst>
                  <a:gd name="connsiteX0" fmla="*/ 0 w 42"/>
                  <a:gd name="connsiteY0" fmla="*/ 953 h 1629"/>
                  <a:gd name="connsiteX1" fmla="*/ 0 w 42"/>
                  <a:gd name="connsiteY1" fmla="*/ 953 h 1629"/>
                  <a:gd name="connsiteX2" fmla="*/ 0 w 42"/>
                  <a:gd name="connsiteY2" fmla="*/ 0 h 1629"/>
                  <a:gd name="connsiteX3" fmla="*/ 0 w 42"/>
                  <a:gd name="connsiteY3" fmla="*/ 953 h 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1629">
                    <a:moveTo>
                      <a:pt x="0" y="953"/>
                    </a:moveTo>
                    <a:cubicBezTo>
                      <a:pt x="0" y="2477"/>
                      <a:pt x="0" y="953"/>
                      <a:pt x="0" y="953"/>
                    </a:cubicBezTo>
                    <a:lnTo>
                      <a:pt x="0" y="0"/>
                    </a:lnTo>
                    <a:cubicBezTo>
                      <a:pt x="0" y="0"/>
                      <a:pt x="95" y="1334"/>
                      <a:pt x="0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1" name="任意多边形: 形状 1610">
                <a:extLst>
                  <a:ext uri="{FF2B5EF4-FFF2-40B4-BE49-F238E27FC236}">
                    <a16:creationId xmlns:a16="http://schemas.microsoft.com/office/drawing/2014/main" id="{8B87051F-82A3-C92E-4E57-2A0F6D748324}"/>
                  </a:ext>
                </a:extLst>
              </p:cNvPr>
              <p:cNvSpPr/>
              <p:nvPr/>
            </p:nvSpPr>
            <p:spPr>
              <a:xfrm>
                <a:off x="8250799" y="3020452"/>
                <a:ext cx="9525" cy="393"/>
              </a:xfrm>
              <a:custGeom>
                <a:avLst/>
                <a:gdLst>
                  <a:gd name="connsiteX0" fmla="*/ 0 w 9525"/>
                  <a:gd name="connsiteY0" fmla="*/ 0 h 393"/>
                  <a:gd name="connsiteX1" fmla="*/ 0 w 9525"/>
                  <a:gd name="connsiteY1" fmla="*/ 0 h 393"/>
                  <a:gd name="connsiteX2" fmla="*/ 0 w 9525"/>
                  <a:gd name="connsiteY2" fmla="*/ 0 h 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393">
                    <a:moveTo>
                      <a:pt x="0" y="0"/>
                    </a:moveTo>
                    <a:cubicBezTo>
                      <a:pt x="0" y="572"/>
                      <a:pt x="0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2" name="任意多边形: 形状 1611">
                <a:extLst>
                  <a:ext uri="{FF2B5EF4-FFF2-40B4-BE49-F238E27FC236}">
                    <a16:creationId xmlns:a16="http://schemas.microsoft.com/office/drawing/2014/main" id="{49400A47-7D37-C547-A9AF-D79929F437F6}"/>
                  </a:ext>
                </a:extLst>
              </p:cNvPr>
              <p:cNvSpPr/>
              <p:nvPr/>
            </p:nvSpPr>
            <p:spPr>
              <a:xfrm>
                <a:off x="8250799" y="3020240"/>
                <a:ext cx="9525" cy="211"/>
              </a:xfrm>
              <a:custGeom>
                <a:avLst/>
                <a:gdLst>
                  <a:gd name="connsiteX0" fmla="*/ 0 w 9525"/>
                  <a:gd name="connsiteY0" fmla="*/ 212 h 211"/>
                  <a:gd name="connsiteX1" fmla="*/ 0 w 9525"/>
                  <a:gd name="connsiteY1" fmla="*/ 212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11">
                    <a:moveTo>
                      <a:pt x="0" y="212"/>
                    </a:moveTo>
                    <a:cubicBezTo>
                      <a:pt x="0" y="212"/>
                      <a:pt x="0" y="-265"/>
                      <a:pt x="0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3" name="任意多边形: 形状 1612">
                <a:extLst>
                  <a:ext uri="{FF2B5EF4-FFF2-40B4-BE49-F238E27FC236}">
                    <a16:creationId xmlns:a16="http://schemas.microsoft.com/office/drawing/2014/main" id="{739A6125-E9B1-8E8E-6D0F-00D4AB8F7810}"/>
                  </a:ext>
                </a:extLst>
              </p:cNvPr>
              <p:cNvSpPr/>
              <p:nvPr/>
            </p:nvSpPr>
            <p:spPr>
              <a:xfrm>
                <a:off x="8250513" y="3019595"/>
                <a:ext cx="9525" cy="1238"/>
              </a:xfrm>
              <a:custGeom>
                <a:avLst/>
                <a:gdLst>
                  <a:gd name="connsiteX0" fmla="*/ 0 w 9525"/>
                  <a:gd name="connsiteY0" fmla="*/ 1238 h 1238"/>
                  <a:gd name="connsiteX1" fmla="*/ 0 w 9525"/>
                  <a:gd name="connsiteY1" fmla="*/ 667 h 1238"/>
                  <a:gd name="connsiteX2" fmla="*/ 0 w 9525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38">
                    <a:moveTo>
                      <a:pt x="0" y="1238"/>
                    </a:moveTo>
                    <a:lnTo>
                      <a:pt x="0" y="667"/>
                    </a:lnTo>
                    <a:cubicBezTo>
                      <a:pt x="0" y="667"/>
                      <a:pt x="0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4" name="任意多边形: 形状 1613">
                <a:extLst>
                  <a:ext uri="{FF2B5EF4-FFF2-40B4-BE49-F238E27FC236}">
                    <a16:creationId xmlns:a16="http://schemas.microsoft.com/office/drawing/2014/main" id="{462AAD9F-7AB1-1C3F-4A95-9E8F5594F909}"/>
                  </a:ext>
                </a:extLst>
              </p:cNvPr>
              <p:cNvSpPr/>
              <p:nvPr/>
            </p:nvSpPr>
            <p:spPr>
              <a:xfrm>
                <a:off x="8250418" y="3021786"/>
                <a:ext cx="42" cy="9525"/>
              </a:xfrm>
              <a:custGeom>
                <a:avLst/>
                <a:gdLst>
                  <a:gd name="connsiteX0" fmla="*/ 0 w 42"/>
                  <a:gd name="connsiteY0" fmla="*/ 0 h 9525"/>
                  <a:gd name="connsiteX1" fmla="*/ 0 w 42"/>
                  <a:gd name="connsiteY1" fmla="*/ 0 h 9525"/>
                  <a:gd name="connsiteX2" fmla="*/ 0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5" name="任意多边形: 形状 1614">
                <a:extLst>
                  <a:ext uri="{FF2B5EF4-FFF2-40B4-BE49-F238E27FC236}">
                    <a16:creationId xmlns:a16="http://schemas.microsoft.com/office/drawing/2014/main" id="{292EB5D8-153B-CF84-90C7-5F6F8CEF298E}"/>
                  </a:ext>
                </a:extLst>
              </p:cNvPr>
              <p:cNvSpPr/>
              <p:nvPr/>
            </p:nvSpPr>
            <p:spPr>
              <a:xfrm>
                <a:off x="8250566" y="3021214"/>
                <a:ext cx="42" cy="571"/>
              </a:xfrm>
              <a:custGeom>
                <a:avLst/>
                <a:gdLst>
                  <a:gd name="connsiteX0" fmla="*/ 42 w 42"/>
                  <a:gd name="connsiteY0" fmla="*/ 0 h 571"/>
                  <a:gd name="connsiteX1" fmla="*/ 42 w 42"/>
                  <a:gd name="connsiteY1" fmla="*/ 571 h 571"/>
                  <a:gd name="connsiteX2" fmla="*/ 42 w 42"/>
                  <a:gd name="connsiteY2" fmla="*/ 571 h 571"/>
                  <a:gd name="connsiteX3" fmla="*/ 42 w 42"/>
                  <a:gd name="connsiteY3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571">
                    <a:moveTo>
                      <a:pt x="42" y="0"/>
                    </a:moveTo>
                    <a:lnTo>
                      <a:pt x="42" y="571"/>
                    </a:lnTo>
                    <a:lnTo>
                      <a:pt x="42" y="571"/>
                    </a:lnTo>
                    <a:cubicBezTo>
                      <a:pt x="42" y="571"/>
                      <a:pt x="-53" y="571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6" name="任意多边形: 形状 1615">
                <a:extLst>
                  <a:ext uri="{FF2B5EF4-FFF2-40B4-BE49-F238E27FC236}">
                    <a16:creationId xmlns:a16="http://schemas.microsoft.com/office/drawing/2014/main" id="{8EF4C6D1-877D-C71B-5650-1116171BCFE9}"/>
                  </a:ext>
                </a:extLst>
              </p:cNvPr>
              <p:cNvSpPr/>
              <p:nvPr/>
            </p:nvSpPr>
            <p:spPr>
              <a:xfrm>
                <a:off x="8250608" y="3021786"/>
                <a:ext cx="84" cy="1047"/>
              </a:xfrm>
              <a:custGeom>
                <a:avLst/>
                <a:gdLst>
                  <a:gd name="connsiteX0" fmla="*/ 0 w 84"/>
                  <a:gd name="connsiteY0" fmla="*/ 0 h 1047"/>
                  <a:gd name="connsiteX1" fmla="*/ 0 w 84"/>
                  <a:gd name="connsiteY1" fmla="*/ 1048 h 1047"/>
                  <a:gd name="connsiteX2" fmla="*/ 0 w 84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1047">
                    <a:moveTo>
                      <a:pt x="0" y="0"/>
                    </a:moveTo>
                    <a:cubicBezTo>
                      <a:pt x="105" y="343"/>
                      <a:pt x="105" y="705"/>
                      <a:pt x="0" y="1048"/>
                    </a:cubicBezTo>
                    <a:cubicBezTo>
                      <a:pt x="0" y="1048"/>
                      <a:pt x="19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7" name="任意多边形: 形状 1616">
                <a:extLst>
                  <a:ext uri="{FF2B5EF4-FFF2-40B4-BE49-F238E27FC236}">
                    <a16:creationId xmlns:a16="http://schemas.microsoft.com/office/drawing/2014/main" id="{83427362-E23F-1A5C-DD97-F59A389480C8}"/>
                  </a:ext>
                </a:extLst>
              </p:cNvPr>
              <p:cNvSpPr/>
              <p:nvPr/>
            </p:nvSpPr>
            <p:spPr>
              <a:xfrm>
                <a:off x="8251085" y="3025098"/>
                <a:ext cx="9525" cy="211"/>
              </a:xfrm>
              <a:custGeom>
                <a:avLst/>
                <a:gdLst>
                  <a:gd name="connsiteX0" fmla="*/ 0 w 9525"/>
                  <a:gd name="connsiteY0" fmla="*/ 212 h 211"/>
                  <a:gd name="connsiteX1" fmla="*/ 0 w 9525"/>
                  <a:gd name="connsiteY1" fmla="*/ 212 h 211"/>
                  <a:gd name="connsiteX2" fmla="*/ 0 w 9525"/>
                  <a:gd name="connsiteY2" fmla="*/ 212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211">
                    <a:moveTo>
                      <a:pt x="0" y="212"/>
                    </a:moveTo>
                    <a:lnTo>
                      <a:pt x="0" y="212"/>
                    </a:lnTo>
                    <a:cubicBezTo>
                      <a:pt x="0" y="212"/>
                      <a:pt x="0" y="-265"/>
                      <a:pt x="0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8" name="任意多边形: 形状 1617">
                <a:extLst>
                  <a:ext uri="{FF2B5EF4-FFF2-40B4-BE49-F238E27FC236}">
                    <a16:creationId xmlns:a16="http://schemas.microsoft.com/office/drawing/2014/main" id="{5654B801-897A-2E6D-D655-5B0CA9883DFE}"/>
                  </a:ext>
                </a:extLst>
              </p:cNvPr>
              <p:cNvSpPr/>
              <p:nvPr/>
            </p:nvSpPr>
            <p:spPr>
              <a:xfrm>
                <a:off x="8249987" y="3020071"/>
                <a:ext cx="50" cy="857"/>
              </a:xfrm>
              <a:custGeom>
                <a:avLst/>
                <a:gdLst>
                  <a:gd name="connsiteX0" fmla="*/ 50 w 50"/>
                  <a:gd name="connsiteY0" fmla="*/ 0 h 857"/>
                  <a:gd name="connsiteX1" fmla="*/ 50 w 50"/>
                  <a:gd name="connsiteY1" fmla="*/ 857 h 857"/>
                  <a:gd name="connsiteX2" fmla="*/ 50 w 50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" h="857">
                    <a:moveTo>
                      <a:pt x="50" y="0"/>
                    </a:moveTo>
                    <a:lnTo>
                      <a:pt x="50" y="857"/>
                    </a:lnTo>
                    <a:cubicBezTo>
                      <a:pt x="-17" y="571"/>
                      <a:pt x="-17" y="286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9" name="任意多边形: 形状 1618">
                <a:extLst>
                  <a:ext uri="{FF2B5EF4-FFF2-40B4-BE49-F238E27FC236}">
                    <a16:creationId xmlns:a16="http://schemas.microsoft.com/office/drawing/2014/main" id="{15063128-5DAA-2E2A-22A6-2886C08E2B6C}"/>
                  </a:ext>
                </a:extLst>
              </p:cNvPr>
              <p:cNvSpPr/>
              <p:nvPr/>
            </p:nvSpPr>
            <p:spPr>
              <a:xfrm>
                <a:off x="8250037" y="30217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0" name="任意多边形: 形状 1619">
                <a:extLst>
                  <a:ext uri="{FF2B5EF4-FFF2-40B4-BE49-F238E27FC236}">
                    <a16:creationId xmlns:a16="http://schemas.microsoft.com/office/drawing/2014/main" id="{4BD73317-77A4-7D2B-0317-831E124CE5CC}"/>
                  </a:ext>
                </a:extLst>
              </p:cNvPr>
              <p:cNvSpPr/>
              <p:nvPr/>
            </p:nvSpPr>
            <p:spPr>
              <a:xfrm>
                <a:off x="8250418" y="3022452"/>
                <a:ext cx="190" cy="1142"/>
              </a:xfrm>
              <a:custGeom>
                <a:avLst/>
                <a:gdLst>
                  <a:gd name="connsiteX0" fmla="*/ 0 w 190"/>
                  <a:gd name="connsiteY0" fmla="*/ 1143 h 1142"/>
                  <a:gd name="connsiteX1" fmla="*/ 190 w 190"/>
                  <a:gd name="connsiteY1" fmla="*/ 0 h 1142"/>
                  <a:gd name="connsiteX2" fmla="*/ 0 w 190"/>
                  <a:gd name="connsiteY2" fmla="*/ 1143 h 1142"/>
                  <a:gd name="connsiteX3" fmla="*/ 0 w 190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" h="1142">
                    <a:moveTo>
                      <a:pt x="0" y="1143"/>
                    </a:moveTo>
                    <a:lnTo>
                      <a:pt x="190" y="0"/>
                    </a:lnTo>
                    <a:lnTo>
                      <a:pt x="0" y="1143"/>
                    </a:ln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1" name="任意多边形: 形状 1620">
                <a:extLst>
                  <a:ext uri="{FF2B5EF4-FFF2-40B4-BE49-F238E27FC236}">
                    <a16:creationId xmlns:a16="http://schemas.microsoft.com/office/drawing/2014/main" id="{881F93D6-20A2-3717-4CA5-342728183FC5}"/>
                  </a:ext>
                </a:extLst>
              </p:cNvPr>
              <p:cNvSpPr/>
              <p:nvPr/>
            </p:nvSpPr>
            <p:spPr>
              <a:xfrm>
                <a:off x="8249561" y="3019309"/>
                <a:ext cx="95" cy="1047"/>
              </a:xfrm>
              <a:custGeom>
                <a:avLst/>
                <a:gdLst>
                  <a:gd name="connsiteX0" fmla="*/ 95 w 95"/>
                  <a:gd name="connsiteY0" fmla="*/ 667 h 1047"/>
                  <a:gd name="connsiteX1" fmla="*/ 95 w 95"/>
                  <a:gd name="connsiteY1" fmla="*/ 0 h 1047"/>
                  <a:gd name="connsiteX2" fmla="*/ 0 w 95"/>
                  <a:gd name="connsiteY2" fmla="*/ 1048 h 1047"/>
                  <a:gd name="connsiteX3" fmla="*/ 95 w 95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047">
                    <a:moveTo>
                      <a:pt x="95" y="667"/>
                    </a:moveTo>
                    <a:lnTo>
                      <a:pt x="95" y="0"/>
                    </a:lnTo>
                    <a:lnTo>
                      <a:pt x="0" y="1048"/>
                    </a:lnTo>
                    <a:lnTo>
                      <a:pt x="95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2" name="任意多边形: 形状 1621">
                <a:extLst>
                  <a:ext uri="{FF2B5EF4-FFF2-40B4-BE49-F238E27FC236}">
                    <a16:creationId xmlns:a16="http://schemas.microsoft.com/office/drawing/2014/main" id="{BC751995-929A-74C6-4F76-5546132E75EC}"/>
                  </a:ext>
                </a:extLst>
              </p:cNvPr>
              <p:cNvSpPr/>
              <p:nvPr/>
            </p:nvSpPr>
            <p:spPr>
              <a:xfrm>
                <a:off x="8249342" y="3018737"/>
                <a:ext cx="64" cy="1428"/>
              </a:xfrm>
              <a:custGeom>
                <a:avLst/>
                <a:gdLst>
                  <a:gd name="connsiteX0" fmla="*/ 29 w 64"/>
                  <a:gd name="connsiteY0" fmla="*/ 1429 h 1428"/>
                  <a:gd name="connsiteX1" fmla="*/ 29 w 64"/>
                  <a:gd name="connsiteY1" fmla="*/ 0 h 1428"/>
                  <a:gd name="connsiteX2" fmla="*/ 29 w 64"/>
                  <a:gd name="connsiteY2" fmla="*/ 1048 h 1428"/>
                  <a:gd name="connsiteX3" fmla="*/ 29 w 64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" h="1428">
                    <a:moveTo>
                      <a:pt x="29" y="1429"/>
                    </a:moveTo>
                    <a:cubicBezTo>
                      <a:pt x="76" y="953"/>
                      <a:pt x="76" y="476"/>
                      <a:pt x="29" y="0"/>
                    </a:cubicBezTo>
                    <a:cubicBezTo>
                      <a:pt x="-10" y="353"/>
                      <a:pt x="-10" y="695"/>
                      <a:pt x="29" y="1048"/>
                    </a:cubicBezTo>
                    <a:cubicBezTo>
                      <a:pt x="29" y="1048"/>
                      <a:pt x="29" y="857"/>
                      <a:pt x="29" y="1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3" name="任意多边形: 形状 1622">
                <a:extLst>
                  <a:ext uri="{FF2B5EF4-FFF2-40B4-BE49-F238E27FC236}">
                    <a16:creationId xmlns:a16="http://schemas.microsoft.com/office/drawing/2014/main" id="{45D537AF-A21F-F8E2-0C74-47B0D26EBFA7}"/>
                  </a:ext>
                </a:extLst>
              </p:cNvPr>
              <p:cNvSpPr/>
              <p:nvPr/>
            </p:nvSpPr>
            <p:spPr>
              <a:xfrm>
                <a:off x="8249084" y="3019785"/>
                <a:ext cx="42" cy="761"/>
              </a:xfrm>
              <a:custGeom>
                <a:avLst/>
                <a:gdLst>
                  <a:gd name="connsiteX0" fmla="*/ 0 w 42"/>
                  <a:gd name="connsiteY0" fmla="*/ 762 h 761"/>
                  <a:gd name="connsiteX1" fmla="*/ 0 w 42"/>
                  <a:gd name="connsiteY1" fmla="*/ 0 h 761"/>
                  <a:gd name="connsiteX2" fmla="*/ 0 w 42"/>
                  <a:gd name="connsiteY2" fmla="*/ 762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761">
                    <a:moveTo>
                      <a:pt x="0" y="762"/>
                    </a:moveTo>
                    <a:cubicBezTo>
                      <a:pt x="57" y="514"/>
                      <a:pt x="57" y="248"/>
                      <a:pt x="0" y="0"/>
                    </a:cubicBezTo>
                    <a:cubicBezTo>
                      <a:pt x="38" y="257"/>
                      <a:pt x="38" y="505"/>
                      <a:pt x="0" y="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4" name="任意多边形: 形状 1623">
                <a:extLst>
                  <a:ext uri="{FF2B5EF4-FFF2-40B4-BE49-F238E27FC236}">
                    <a16:creationId xmlns:a16="http://schemas.microsoft.com/office/drawing/2014/main" id="{F9FC7FBC-B10A-13CA-82CF-E4D7CD64DFED}"/>
                  </a:ext>
                </a:extLst>
              </p:cNvPr>
              <p:cNvSpPr/>
              <p:nvPr/>
            </p:nvSpPr>
            <p:spPr>
              <a:xfrm>
                <a:off x="8249751" y="30217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5" name="任意多边形: 形状 1624">
                <a:extLst>
                  <a:ext uri="{FF2B5EF4-FFF2-40B4-BE49-F238E27FC236}">
                    <a16:creationId xmlns:a16="http://schemas.microsoft.com/office/drawing/2014/main" id="{5B8A583B-E0C9-5811-BA6F-E6DB2B86CCC9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6" name="任意多边形: 形状 1625">
                <a:extLst>
                  <a:ext uri="{FF2B5EF4-FFF2-40B4-BE49-F238E27FC236}">
                    <a16:creationId xmlns:a16="http://schemas.microsoft.com/office/drawing/2014/main" id="{D7FE4C94-2C09-6899-8CF3-14B23E58D9BD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7" name="任意多边形: 形状 1626">
                <a:extLst>
                  <a:ext uri="{FF2B5EF4-FFF2-40B4-BE49-F238E27FC236}">
                    <a16:creationId xmlns:a16="http://schemas.microsoft.com/office/drawing/2014/main" id="{87FE8B89-4DCD-D2CF-C490-7C6D72A36DBF}"/>
                  </a:ext>
                </a:extLst>
              </p:cNvPr>
              <p:cNvSpPr/>
              <p:nvPr/>
            </p:nvSpPr>
            <p:spPr>
              <a:xfrm>
                <a:off x="8250149" y="3022833"/>
                <a:ext cx="78" cy="1809"/>
              </a:xfrm>
              <a:custGeom>
                <a:avLst/>
                <a:gdLst>
                  <a:gd name="connsiteX0" fmla="*/ 79 w 78"/>
                  <a:gd name="connsiteY0" fmla="*/ 0 h 1809"/>
                  <a:gd name="connsiteX1" fmla="*/ 79 w 78"/>
                  <a:gd name="connsiteY1" fmla="*/ 1810 h 1809"/>
                  <a:gd name="connsiteX2" fmla="*/ 79 w 78"/>
                  <a:gd name="connsiteY2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1809">
                    <a:moveTo>
                      <a:pt x="79" y="0"/>
                    </a:moveTo>
                    <a:cubicBezTo>
                      <a:pt x="-26" y="600"/>
                      <a:pt x="-26" y="1210"/>
                      <a:pt x="79" y="1810"/>
                    </a:cubicBezTo>
                    <a:cubicBezTo>
                      <a:pt x="31" y="1210"/>
                      <a:pt x="31" y="60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8" name="任意多边形: 形状 1627">
                <a:extLst>
                  <a:ext uri="{FF2B5EF4-FFF2-40B4-BE49-F238E27FC236}">
                    <a16:creationId xmlns:a16="http://schemas.microsoft.com/office/drawing/2014/main" id="{F4A85D8B-B6A8-F33D-B4C5-CFE4F76CAD19}"/>
                  </a:ext>
                </a:extLst>
              </p:cNvPr>
              <p:cNvSpPr/>
              <p:nvPr/>
            </p:nvSpPr>
            <p:spPr>
              <a:xfrm>
                <a:off x="8249846" y="302283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9" name="任意多边形: 形状 1628">
                <a:extLst>
                  <a:ext uri="{FF2B5EF4-FFF2-40B4-BE49-F238E27FC236}">
                    <a16:creationId xmlns:a16="http://schemas.microsoft.com/office/drawing/2014/main" id="{6FF8EFB7-79B5-4D47-C248-AF7C5217FD0C}"/>
                  </a:ext>
                </a:extLst>
              </p:cNvPr>
              <p:cNvSpPr/>
              <p:nvPr/>
            </p:nvSpPr>
            <p:spPr>
              <a:xfrm>
                <a:off x="8249751" y="3022833"/>
                <a:ext cx="95" cy="286"/>
              </a:xfrm>
              <a:custGeom>
                <a:avLst/>
                <a:gdLst>
                  <a:gd name="connsiteX0" fmla="*/ 0 w 95"/>
                  <a:gd name="connsiteY0" fmla="*/ 286 h 286"/>
                  <a:gd name="connsiteX1" fmla="*/ 95 w 95"/>
                  <a:gd name="connsiteY1" fmla="*/ 0 h 286"/>
                  <a:gd name="connsiteX2" fmla="*/ 0 w 95"/>
                  <a:gd name="connsiteY2" fmla="*/ 0 h 286"/>
                  <a:gd name="connsiteX3" fmla="*/ 0 w 95"/>
                  <a:gd name="connsiteY3" fmla="*/ 286 h 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286">
                    <a:moveTo>
                      <a:pt x="0" y="286"/>
                    </a:moveTo>
                    <a:lnTo>
                      <a:pt x="95" y="0"/>
                    </a:lnTo>
                    <a:lnTo>
                      <a:pt x="0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0" name="任意多边形: 形状 1629">
                <a:extLst>
                  <a:ext uri="{FF2B5EF4-FFF2-40B4-BE49-F238E27FC236}">
                    <a16:creationId xmlns:a16="http://schemas.microsoft.com/office/drawing/2014/main" id="{41AD05A1-605B-206E-58EF-AF0FC0655EEE}"/>
                  </a:ext>
                </a:extLst>
              </p:cNvPr>
              <p:cNvSpPr/>
              <p:nvPr/>
            </p:nvSpPr>
            <p:spPr>
              <a:xfrm>
                <a:off x="8249275" y="3021786"/>
                <a:ext cx="42" cy="687"/>
              </a:xfrm>
              <a:custGeom>
                <a:avLst/>
                <a:gdLst>
                  <a:gd name="connsiteX0" fmla="*/ 0 w 42"/>
                  <a:gd name="connsiteY0" fmla="*/ 0 h 687"/>
                  <a:gd name="connsiteX1" fmla="*/ 0 w 42"/>
                  <a:gd name="connsiteY1" fmla="*/ 476 h 687"/>
                  <a:gd name="connsiteX2" fmla="*/ 0 w 42"/>
                  <a:gd name="connsiteY2" fmla="*/ 476 h 687"/>
                  <a:gd name="connsiteX3" fmla="*/ 0 w 42"/>
                  <a:gd name="connsiteY3" fmla="*/ 0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687">
                    <a:moveTo>
                      <a:pt x="0" y="0"/>
                    </a:moveTo>
                    <a:cubicBezTo>
                      <a:pt x="0" y="0"/>
                      <a:pt x="0" y="0"/>
                      <a:pt x="0" y="476"/>
                    </a:cubicBezTo>
                    <a:cubicBezTo>
                      <a:pt x="0" y="953"/>
                      <a:pt x="0" y="476"/>
                      <a:pt x="0" y="476"/>
                    </a:cubicBezTo>
                    <a:cubicBezTo>
                      <a:pt x="0" y="476"/>
                      <a:pt x="9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1" name="任意多边形: 形状 1630">
                <a:extLst>
                  <a:ext uri="{FF2B5EF4-FFF2-40B4-BE49-F238E27FC236}">
                    <a16:creationId xmlns:a16="http://schemas.microsoft.com/office/drawing/2014/main" id="{0D6A7CAF-FFEA-3DCB-AD42-721F9E119DA3}"/>
                  </a:ext>
                </a:extLst>
              </p:cNvPr>
              <p:cNvSpPr/>
              <p:nvPr/>
            </p:nvSpPr>
            <p:spPr>
              <a:xfrm>
                <a:off x="8249561" y="30217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2" name="任意多边形: 形状 1631">
                <a:extLst>
                  <a:ext uri="{FF2B5EF4-FFF2-40B4-BE49-F238E27FC236}">
                    <a16:creationId xmlns:a16="http://schemas.microsoft.com/office/drawing/2014/main" id="{B9D2A994-F994-D9D8-783D-34C10864CCAF}"/>
                  </a:ext>
                </a:extLst>
              </p:cNvPr>
              <p:cNvSpPr/>
              <p:nvPr/>
            </p:nvSpPr>
            <p:spPr>
              <a:xfrm>
                <a:off x="8248608" y="30217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3" name="任意多边形: 形状 1632">
                <a:extLst>
                  <a:ext uri="{FF2B5EF4-FFF2-40B4-BE49-F238E27FC236}">
                    <a16:creationId xmlns:a16="http://schemas.microsoft.com/office/drawing/2014/main" id="{061B4B91-0CD1-C674-5D12-4C2F38F39B89}"/>
                  </a:ext>
                </a:extLst>
              </p:cNvPr>
              <p:cNvSpPr/>
              <p:nvPr/>
            </p:nvSpPr>
            <p:spPr>
              <a:xfrm>
                <a:off x="8249370" y="302235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4" name="任意多边形: 形状 1633">
                <a:extLst>
                  <a:ext uri="{FF2B5EF4-FFF2-40B4-BE49-F238E27FC236}">
                    <a16:creationId xmlns:a16="http://schemas.microsoft.com/office/drawing/2014/main" id="{8BAE4735-2331-889A-DAE5-D5B37158D681}"/>
                  </a:ext>
                </a:extLst>
              </p:cNvPr>
              <p:cNvSpPr/>
              <p:nvPr/>
            </p:nvSpPr>
            <p:spPr>
              <a:xfrm>
                <a:off x="8248953" y="3020898"/>
                <a:ext cx="35" cy="602"/>
              </a:xfrm>
              <a:custGeom>
                <a:avLst/>
                <a:gdLst>
                  <a:gd name="connsiteX0" fmla="*/ 36 w 35"/>
                  <a:gd name="connsiteY0" fmla="*/ 31 h 602"/>
                  <a:gd name="connsiteX1" fmla="*/ 36 w 35"/>
                  <a:gd name="connsiteY1" fmla="*/ 602 h 602"/>
                  <a:gd name="connsiteX2" fmla="*/ 36 w 35"/>
                  <a:gd name="connsiteY2" fmla="*/ 31 h 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" h="602">
                    <a:moveTo>
                      <a:pt x="36" y="31"/>
                    </a:moveTo>
                    <a:cubicBezTo>
                      <a:pt x="-12" y="221"/>
                      <a:pt x="-12" y="412"/>
                      <a:pt x="36" y="602"/>
                    </a:cubicBezTo>
                    <a:cubicBezTo>
                      <a:pt x="36" y="602"/>
                      <a:pt x="36" y="-160"/>
                      <a:pt x="36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5" name="任意多边形: 形状 1634">
                <a:extLst>
                  <a:ext uri="{FF2B5EF4-FFF2-40B4-BE49-F238E27FC236}">
                    <a16:creationId xmlns:a16="http://schemas.microsoft.com/office/drawing/2014/main" id="{7F408020-9EDD-01F3-49FF-2C0CE55A8DD0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6" name="任意多边形: 形状 1635">
                <a:extLst>
                  <a:ext uri="{FF2B5EF4-FFF2-40B4-BE49-F238E27FC236}">
                    <a16:creationId xmlns:a16="http://schemas.microsoft.com/office/drawing/2014/main" id="{CF36C019-5E3F-C78F-7255-FF2F85F12A56}"/>
                  </a:ext>
                </a:extLst>
              </p:cNvPr>
              <p:cNvSpPr/>
              <p:nvPr/>
            </p:nvSpPr>
            <p:spPr>
              <a:xfrm>
                <a:off x="8249466" y="30217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7" name="任意多边形: 形状 1636">
                <a:extLst>
                  <a:ext uri="{FF2B5EF4-FFF2-40B4-BE49-F238E27FC236}">
                    <a16:creationId xmlns:a16="http://schemas.microsoft.com/office/drawing/2014/main" id="{A8E7987C-BEA0-3BB9-6355-35A32156C583}"/>
                  </a:ext>
                </a:extLst>
              </p:cNvPr>
              <p:cNvSpPr/>
              <p:nvPr/>
            </p:nvSpPr>
            <p:spPr>
              <a:xfrm>
                <a:off x="8248418" y="3022071"/>
                <a:ext cx="78" cy="5619"/>
              </a:xfrm>
              <a:custGeom>
                <a:avLst/>
                <a:gdLst>
                  <a:gd name="connsiteX0" fmla="*/ 0 w 78"/>
                  <a:gd name="connsiteY0" fmla="*/ 5620 h 5619"/>
                  <a:gd name="connsiteX1" fmla="*/ 0 w 78"/>
                  <a:gd name="connsiteY1" fmla="*/ 4953 h 5619"/>
                  <a:gd name="connsiteX2" fmla="*/ 0 w 78"/>
                  <a:gd name="connsiteY2" fmla="*/ 0 h 5619"/>
                  <a:gd name="connsiteX3" fmla="*/ 0 w 78"/>
                  <a:gd name="connsiteY3" fmla="*/ 1143 h 5619"/>
                  <a:gd name="connsiteX4" fmla="*/ 0 w 78"/>
                  <a:gd name="connsiteY4" fmla="*/ 3048 h 5619"/>
                  <a:gd name="connsiteX5" fmla="*/ 0 w 78"/>
                  <a:gd name="connsiteY5" fmla="*/ 2286 h 5619"/>
                  <a:gd name="connsiteX6" fmla="*/ 0 w 78"/>
                  <a:gd name="connsiteY6" fmla="*/ 5334 h 5619"/>
                  <a:gd name="connsiteX7" fmla="*/ 0 w 78"/>
                  <a:gd name="connsiteY7" fmla="*/ 4763 h 5619"/>
                  <a:gd name="connsiteX8" fmla="*/ 0 w 78"/>
                  <a:gd name="connsiteY8" fmla="*/ 5620 h 5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" h="5619">
                    <a:moveTo>
                      <a:pt x="0" y="5620"/>
                    </a:moveTo>
                    <a:cubicBezTo>
                      <a:pt x="0" y="4763"/>
                      <a:pt x="0" y="4001"/>
                      <a:pt x="0" y="4953"/>
                    </a:cubicBezTo>
                    <a:cubicBezTo>
                      <a:pt x="86" y="3305"/>
                      <a:pt x="86" y="1648"/>
                      <a:pt x="0" y="0"/>
                    </a:cubicBezTo>
                    <a:cubicBezTo>
                      <a:pt x="38" y="381"/>
                      <a:pt x="38" y="762"/>
                      <a:pt x="0" y="1143"/>
                    </a:cubicBezTo>
                    <a:cubicBezTo>
                      <a:pt x="105" y="1772"/>
                      <a:pt x="105" y="2419"/>
                      <a:pt x="0" y="3048"/>
                    </a:cubicBezTo>
                    <a:cubicBezTo>
                      <a:pt x="0" y="3048"/>
                      <a:pt x="0" y="3048"/>
                      <a:pt x="0" y="2286"/>
                    </a:cubicBezTo>
                    <a:cubicBezTo>
                      <a:pt x="0" y="3334"/>
                      <a:pt x="0" y="3810"/>
                      <a:pt x="0" y="5334"/>
                    </a:cubicBezTo>
                    <a:lnTo>
                      <a:pt x="0" y="4763"/>
                    </a:lnTo>
                    <a:cubicBezTo>
                      <a:pt x="0" y="4763"/>
                      <a:pt x="0" y="5429"/>
                      <a:pt x="0" y="5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8" name="任意多边形: 形状 1637">
                <a:extLst>
                  <a:ext uri="{FF2B5EF4-FFF2-40B4-BE49-F238E27FC236}">
                    <a16:creationId xmlns:a16="http://schemas.microsoft.com/office/drawing/2014/main" id="{BAAEAEF9-BC9C-113C-A7F6-99F2B08F1EB3}"/>
                  </a:ext>
                </a:extLst>
              </p:cNvPr>
              <p:cNvSpPr/>
              <p:nvPr/>
            </p:nvSpPr>
            <p:spPr>
              <a:xfrm>
                <a:off x="8248763" y="3020643"/>
                <a:ext cx="35" cy="1142"/>
              </a:xfrm>
              <a:custGeom>
                <a:avLst/>
                <a:gdLst>
                  <a:gd name="connsiteX0" fmla="*/ 36 w 35"/>
                  <a:gd name="connsiteY0" fmla="*/ 1143 h 1142"/>
                  <a:gd name="connsiteX1" fmla="*/ 36 w 35"/>
                  <a:gd name="connsiteY1" fmla="*/ 1143 h 1142"/>
                  <a:gd name="connsiteX2" fmla="*/ 36 w 35"/>
                  <a:gd name="connsiteY2" fmla="*/ 0 h 1142"/>
                  <a:gd name="connsiteX3" fmla="*/ 36 w 35"/>
                  <a:gd name="connsiteY3" fmla="*/ 1048 h 1142"/>
                  <a:gd name="connsiteX4" fmla="*/ 36 w 35"/>
                  <a:gd name="connsiteY4" fmla="*/ 1048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" h="1142">
                    <a:moveTo>
                      <a:pt x="36" y="1143"/>
                    </a:moveTo>
                    <a:lnTo>
                      <a:pt x="36" y="1143"/>
                    </a:lnTo>
                    <a:cubicBezTo>
                      <a:pt x="-12" y="762"/>
                      <a:pt x="-12" y="381"/>
                      <a:pt x="36" y="0"/>
                    </a:cubicBezTo>
                    <a:cubicBezTo>
                      <a:pt x="36" y="476"/>
                      <a:pt x="36" y="762"/>
                      <a:pt x="36" y="1048"/>
                    </a:cubicBezTo>
                    <a:lnTo>
                      <a:pt x="36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9" name="任意多边形: 形状 1638">
                <a:extLst>
                  <a:ext uri="{FF2B5EF4-FFF2-40B4-BE49-F238E27FC236}">
                    <a16:creationId xmlns:a16="http://schemas.microsoft.com/office/drawing/2014/main" id="{BF40144A-3B5D-B7B8-E1D4-4C807CABF4ED}"/>
                  </a:ext>
                </a:extLst>
              </p:cNvPr>
              <p:cNvSpPr/>
              <p:nvPr/>
            </p:nvSpPr>
            <p:spPr>
              <a:xfrm>
                <a:off x="8249013" y="3021627"/>
                <a:ext cx="71" cy="2444"/>
              </a:xfrm>
              <a:custGeom>
                <a:avLst/>
                <a:gdLst>
                  <a:gd name="connsiteX0" fmla="*/ 71 w 71"/>
                  <a:gd name="connsiteY0" fmla="*/ 159 h 2444"/>
                  <a:gd name="connsiteX1" fmla="*/ 71 w 71"/>
                  <a:gd name="connsiteY1" fmla="*/ 2445 h 2444"/>
                  <a:gd name="connsiteX2" fmla="*/ 71 w 71"/>
                  <a:gd name="connsiteY2" fmla="*/ 1302 h 2444"/>
                  <a:gd name="connsiteX3" fmla="*/ 71 w 71"/>
                  <a:gd name="connsiteY3" fmla="*/ 254 h 2444"/>
                  <a:gd name="connsiteX4" fmla="*/ 71 w 71"/>
                  <a:gd name="connsiteY4" fmla="*/ 254 h 2444"/>
                  <a:gd name="connsiteX5" fmla="*/ 71 w 71"/>
                  <a:gd name="connsiteY5" fmla="*/ 254 h 2444"/>
                  <a:gd name="connsiteX6" fmla="*/ 71 w 71"/>
                  <a:gd name="connsiteY6" fmla="*/ 254 h 2444"/>
                  <a:gd name="connsiteX7" fmla="*/ 71 w 71"/>
                  <a:gd name="connsiteY7" fmla="*/ 254 h 2444"/>
                  <a:gd name="connsiteX8" fmla="*/ 71 w 71"/>
                  <a:gd name="connsiteY8" fmla="*/ 254 h 2444"/>
                  <a:gd name="connsiteX9" fmla="*/ 71 w 71"/>
                  <a:gd name="connsiteY9" fmla="*/ 254 h 2444"/>
                  <a:gd name="connsiteX10" fmla="*/ 71 w 71"/>
                  <a:gd name="connsiteY10" fmla="*/ 254 h 2444"/>
                  <a:gd name="connsiteX11" fmla="*/ 71 w 71"/>
                  <a:gd name="connsiteY11" fmla="*/ 159 h 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" h="2444">
                    <a:moveTo>
                      <a:pt x="71" y="159"/>
                    </a:moveTo>
                    <a:cubicBezTo>
                      <a:pt x="-24" y="921"/>
                      <a:pt x="-24" y="1683"/>
                      <a:pt x="71" y="2445"/>
                    </a:cubicBezTo>
                    <a:cubicBezTo>
                      <a:pt x="71" y="2445"/>
                      <a:pt x="71" y="1683"/>
                      <a:pt x="71" y="1302"/>
                    </a:cubicBezTo>
                    <a:cubicBezTo>
                      <a:pt x="71" y="921"/>
                      <a:pt x="71" y="825"/>
                      <a:pt x="71" y="254"/>
                    </a:cubicBezTo>
                    <a:cubicBezTo>
                      <a:pt x="71" y="-317"/>
                      <a:pt x="71" y="254"/>
                      <a:pt x="71" y="254"/>
                    </a:cubicBezTo>
                    <a:lnTo>
                      <a:pt x="71" y="254"/>
                    </a:lnTo>
                    <a:lnTo>
                      <a:pt x="71" y="254"/>
                    </a:lnTo>
                    <a:cubicBezTo>
                      <a:pt x="71" y="254"/>
                      <a:pt x="71" y="254"/>
                      <a:pt x="71" y="254"/>
                    </a:cubicBezTo>
                    <a:lnTo>
                      <a:pt x="71" y="254"/>
                    </a:lnTo>
                    <a:lnTo>
                      <a:pt x="71" y="254"/>
                    </a:lnTo>
                    <a:lnTo>
                      <a:pt x="71" y="254"/>
                    </a:lnTo>
                    <a:cubicBezTo>
                      <a:pt x="71" y="254"/>
                      <a:pt x="-24" y="159"/>
                      <a:pt x="71" y="1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0" name="任意多边形: 形状 1639">
                <a:extLst>
                  <a:ext uri="{FF2B5EF4-FFF2-40B4-BE49-F238E27FC236}">
                    <a16:creationId xmlns:a16="http://schemas.microsoft.com/office/drawing/2014/main" id="{7AD6C3EB-4CCB-BA8C-4C48-84267CC026F6}"/>
                  </a:ext>
                </a:extLst>
              </p:cNvPr>
              <p:cNvSpPr/>
              <p:nvPr/>
            </p:nvSpPr>
            <p:spPr>
              <a:xfrm>
                <a:off x="8250037" y="302664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1" name="任意多边形: 形状 1640">
                <a:extLst>
                  <a:ext uri="{FF2B5EF4-FFF2-40B4-BE49-F238E27FC236}">
                    <a16:creationId xmlns:a16="http://schemas.microsoft.com/office/drawing/2014/main" id="{410286DA-E2AD-269E-87E0-70C0E1E3B9D8}"/>
                  </a:ext>
                </a:extLst>
              </p:cNvPr>
              <p:cNvSpPr/>
              <p:nvPr/>
            </p:nvSpPr>
            <p:spPr>
              <a:xfrm>
                <a:off x="8249899" y="3024071"/>
                <a:ext cx="78" cy="2666"/>
              </a:xfrm>
              <a:custGeom>
                <a:avLst/>
                <a:gdLst>
                  <a:gd name="connsiteX0" fmla="*/ 42 w 78"/>
                  <a:gd name="connsiteY0" fmla="*/ 2000 h 2666"/>
                  <a:gd name="connsiteX1" fmla="*/ 42 w 78"/>
                  <a:gd name="connsiteY1" fmla="*/ 2000 h 2666"/>
                  <a:gd name="connsiteX2" fmla="*/ 42 w 78"/>
                  <a:gd name="connsiteY2" fmla="*/ 2667 h 2666"/>
                  <a:gd name="connsiteX3" fmla="*/ 42 w 78"/>
                  <a:gd name="connsiteY3" fmla="*/ 1619 h 2666"/>
                  <a:gd name="connsiteX4" fmla="*/ 42 w 78"/>
                  <a:gd name="connsiteY4" fmla="*/ 1619 h 2666"/>
                  <a:gd name="connsiteX5" fmla="*/ 42 w 78"/>
                  <a:gd name="connsiteY5" fmla="*/ 0 h 2666"/>
                  <a:gd name="connsiteX6" fmla="*/ 42 w 78"/>
                  <a:gd name="connsiteY6" fmla="*/ 2000 h 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" h="2666">
                    <a:moveTo>
                      <a:pt x="42" y="2000"/>
                    </a:moveTo>
                    <a:cubicBezTo>
                      <a:pt x="42" y="2000"/>
                      <a:pt x="42" y="1524"/>
                      <a:pt x="42" y="2000"/>
                    </a:cubicBezTo>
                    <a:lnTo>
                      <a:pt x="42" y="2667"/>
                    </a:lnTo>
                    <a:cubicBezTo>
                      <a:pt x="90" y="2324"/>
                      <a:pt x="90" y="1962"/>
                      <a:pt x="42" y="1619"/>
                    </a:cubicBezTo>
                    <a:lnTo>
                      <a:pt x="42" y="1619"/>
                    </a:lnTo>
                    <a:cubicBezTo>
                      <a:pt x="4" y="1076"/>
                      <a:pt x="4" y="543"/>
                      <a:pt x="42" y="0"/>
                    </a:cubicBezTo>
                    <a:cubicBezTo>
                      <a:pt x="-53" y="571"/>
                      <a:pt x="42" y="1143"/>
                      <a:pt x="42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2" name="任意多边形: 形状 1641">
                <a:extLst>
                  <a:ext uri="{FF2B5EF4-FFF2-40B4-BE49-F238E27FC236}">
                    <a16:creationId xmlns:a16="http://schemas.microsoft.com/office/drawing/2014/main" id="{2B83A8D5-3891-6B5A-FF54-0A272147261C}"/>
                  </a:ext>
                </a:extLst>
              </p:cNvPr>
              <p:cNvSpPr/>
              <p:nvPr/>
            </p:nvSpPr>
            <p:spPr>
              <a:xfrm>
                <a:off x="8249466" y="3024262"/>
                <a:ext cx="9525" cy="761"/>
              </a:xfrm>
              <a:custGeom>
                <a:avLst/>
                <a:gdLst>
                  <a:gd name="connsiteX0" fmla="*/ 0 w 9525"/>
                  <a:gd name="connsiteY0" fmla="*/ 0 h 761"/>
                  <a:gd name="connsiteX1" fmla="*/ 0 w 9525"/>
                  <a:gd name="connsiteY1" fmla="*/ 762 h 761"/>
                  <a:gd name="connsiteX2" fmla="*/ 0 w 9525"/>
                  <a:gd name="connsiteY2" fmla="*/ 0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61">
                    <a:moveTo>
                      <a:pt x="0" y="0"/>
                    </a:moveTo>
                    <a:lnTo>
                      <a:pt x="0" y="762"/>
                    </a:lnTo>
                    <a:cubicBezTo>
                      <a:pt x="0" y="762"/>
                      <a:pt x="0" y="3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3" name="任意多边形: 形状 1642">
                <a:extLst>
                  <a:ext uri="{FF2B5EF4-FFF2-40B4-BE49-F238E27FC236}">
                    <a16:creationId xmlns:a16="http://schemas.microsoft.com/office/drawing/2014/main" id="{A1DBA068-58E8-780A-7E08-ECC705CA49CA}"/>
                  </a:ext>
                </a:extLst>
              </p:cNvPr>
              <p:cNvSpPr/>
              <p:nvPr/>
            </p:nvSpPr>
            <p:spPr>
              <a:xfrm>
                <a:off x="8248513" y="3020452"/>
                <a:ext cx="95" cy="1333"/>
              </a:xfrm>
              <a:custGeom>
                <a:avLst/>
                <a:gdLst>
                  <a:gd name="connsiteX0" fmla="*/ 95 w 95"/>
                  <a:gd name="connsiteY0" fmla="*/ 953 h 1333"/>
                  <a:gd name="connsiteX1" fmla="*/ 95 w 95"/>
                  <a:gd name="connsiteY1" fmla="*/ 0 h 1333"/>
                  <a:gd name="connsiteX2" fmla="*/ 0 w 95"/>
                  <a:gd name="connsiteY2" fmla="*/ 1334 h 1333"/>
                  <a:gd name="connsiteX3" fmla="*/ 95 w 95"/>
                  <a:gd name="connsiteY3" fmla="*/ 95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333">
                    <a:moveTo>
                      <a:pt x="95" y="953"/>
                    </a:moveTo>
                    <a:lnTo>
                      <a:pt x="95" y="0"/>
                    </a:lnTo>
                    <a:lnTo>
                      <a:pt x="0" y="1334"/>
                    </a:lnTo>
                    <a:lnTo>
                      <a:pt x="95" y="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4" name="任意多边形: 形状 1643">
                <a:extLst>
                  <a:ext uri="{FF2B5EF4-FFF2-40B4-BE49-F238E27FC236}">
                    <a16:creationId xmlns:a16="http://schemas.microsoft.com/office/drawing/2014/main" id="{C16B09A2-113B-A3DA-1CC0-F9C40D0DD290}"/>
                  </a:ext>
                </a:extLst>
              </p:cNvPr>
              <p:cNvSpPr/>
              <p:nvPr/>
            </p:nvSpPr>
            <p:spPr>
              <a:xfrm>
                <a:off x="8248323" y="3020643"/>
                <a:ext cx="95" cy="857"/>
              </a:xfrm>
              <a:custGeom>
                <a:avLst/>
                <a:gdLst>
                  <a:gd name="connsiteX0" fmla="*/ 95 w 95"/>
                  <a:gd name="connsiteY0" fmla="*/ 857 h 857"/>
                  <a:gd name="connsiteX1" fmla="*/ 95 w 95"/>
                  <a:gd name="connsiteY1" fmla="*/ 0 h 857"/>
                  <a:gd name="connsiteX2" fmla="*/ 0 w 95"/>
                  <a:gd name="connsiteY2" fmla="*/ 571 h 857"/>
                  <a:gd name="connsiteX3" fmla="*/ 95 w 95"/>
                  <a:gd name="connsiteY3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857">
                    <a:moveTo>
                      <a:pt x="95" y="857"/>
                    </a:moveTo>
                    <a:lnTo>
                      <a:pt x="95" y="0"/>
                    </a:lnTo>
                    <a:lnTo>
                      <a:pt x="0" y="571"/>
                    </a:lnTo>
                    <a:lnTo>
                      <a:pt x="95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5" name="任意多边形: 形状 1644">
                <a:extLst>
                  <a:ext uri="{FF2B5EF4-FFF2-40B4-BE49-F238E27FC236}">
                    <a16:creationId xmlns:a16="http://schemas.microsoft.com/office/drawing/2014/main" id="{FBDB241E-D64B-1136-4DA0-1D8B5A643FAC}"/>
                  </a:ext>
                </a:extLst>
              </p:cNvPr>
              <p:cNvSpPr/>
              <p:nvPr/>
            </p:nvSpPr>
            <p:spPr>
              <a:xfrm>
                <a:off x="8236512" y="303197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6" name="任意多边形: 形状 1645">
                <a:extLst>
                  <a:ext uri="{FF2B5EF4-FFF2-40B4-BE49-F238E27FC236}">
                    <a16:creationId xmlns:a16="http://schemas.microsoft.com/office/drawing/2014/main" id="{045B7DF8-E011-C9CE-F8A1-0447F4229BF9}"/>
                  </a:ext>
                </a:extLst>
              </p:cNvPr>
              <p:cNvSpPr/>
              <p:nvPr/>
            </p:nvSpPr>
            <p:spPr>
              <a:xfrm>
                <a:off x="8236797" y="303207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7" name="任意多边形: 形状 1646">
                <a:extLst>
                  <a:ext uri="{FF2B5EF4-FFF2-40B4-BE49-F238E27FC236}">
                    <a16:creationId xmlns:a16="http://schemas.microsoft.com/office/drawing/2014/main" id="{DB4D0054-11E8-9267-BBC8-5E2B9E6D47DA}"/>
                  </a:ext>
                </a:extLst>
              </p:cNvPr>
              <p:cNvSpPr/>
              <p:nvPr/>
            </p:nvSpPr>
            <p:spPr>
              <a:xfrm>
                <a:off x="8243179" y="3020392"/>
                <a:ext cx="9525" cy="1393"/>
              </a:xfrm>
              <a:custGeom>
                <a:avLst/>
                <a:gdLst>
                  <a:gd name="connsiteX0" fmla="*/ 0 w 9525"/>
                  <a:gd name="connsiteY0" fmla="*/ 1393 h 1393"/>
                  <a:gd name="connsiteX1" fmla="*/ 0 w 9525"/>
                  <a:gd name="connsiteY1" fmla="*/ 346 h 1393"/>
                  <a:gd name="connsiteX2" fmla="*/ 0 w 9525"/>
                  <a:gd name="connsiteY2" fmla="*/ 1298 h 1393"/>
                  <a:gd name="connsiteX3" fmla="*/ 0 w 9525"/>
                  <a:gd name="connsiteY3" fmla="*/ 1393 h 1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393">
                    <a:moveTo>
                      <a:pt x="0" y="1393"/>
                    </a:moveTo>
                    <a:cubicBezTo>
                      <a:pt x="0" y="631"/>
                      <a:pt x="0" y="-607"/>
                      <a:pt x="0" y="346"/>
                    </a:cubicBezTo>
                    <a:lnTo>
                      <a:pt x="0" y="1298"/>
                    </a:lnTo>
                    <a:cubicBezTo>
                      <a:pt x="0" y="1298"/>
                      <a:pt x="0" y="1393"/>
                      <a:pt x="0" y="13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8" name="任意多边形: 形状 1647">
                <a:extLst>
                  <a:ext uri="{FF2B5EF4-FFF2-40B4-BE49-F238E27FC236}">
                    <a16:creationId xmlns:a16="http://schemas.microsoft.com/office/drawing/2014/main" id="{8F9269F9-40E5-8ABF-E9ED-4CA3BBCE1224}"/>
                  </a:ext>
                </a:extLst>
              </p:cNvPr>
              <p:cNvSpPr/>
              <p:nvPr/>
            </p:nvSpPr>
            <p:spPr>
              <a:xfrm>
                <a:off x="8239655" y="302711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9" name="任意多边形: 形状 1648">
                <a:extLst>
                  <a:ext uri="{FF2B5EF4-FFF2-40B4-BE49-F238E27FC236}">
                    <a16:creationId xmlns:a16="http://schemas.microsoft.com/office/drawing/2014/main" id="{F8C2A059-AD0B-DA09-018A-2C8180937FEB}"/>
                  </a:ext>
                </a:extLst>
              </p:cNvPr>
              <p:cNvSpPr/>
              <p:nvPr/>
            </p:nvSpPr>
            <p:spPr>
              <a:xfrm>
                <a:off x="8239619" y="3030739"/>
                <a:ext cx="35" cy="571"/>
              </a:xfrm>
              <a:custGeom>
                <a:avLst/>
                <a:gdLst>
                  <a:gd name="connsiteX0" fmla="*/ 36 w 35"/>
                  <a:gd name="connsiteY0" fmla="*/ 571 h 571"/>
                  <a:gd name="connsiteX1" fmla="*/ 36 w 35"/>
                  <a:gd name="connsiteY1" fmla="*/ 0 h 571"/>
                  <a:gd name="connsiteX2" fmla="*/ 36 w 35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" h="571">
                    <a:moveTo>
                      <a:pt x="36" y="571"/>
                    </a:moveTo>
                    <a:lnTo>
                      <a:pt x="36" y="0"/>
                    </a:lnTo>
                    <a:cubicBezTo>
                      <a:pt x="-12" y="190"/>
                      <a:pt x="-12" y="381"/>
                      <a:pt x="36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0" name="任意多边形: 形状 1649">
                <a:extLst>
                  <a:ext uri="{FF2B5EF4-FFF2-40B4-BE49-F238E27FC236}">
                    <a16:creationId xmlns:a16="http://schemas.microsoft.com/office/drawing/2014/main" id="{6F972403-783C-5370-6039-F5E1365F1777}"/>
                  </a:ext>
                </a:extLst>
              </p:cNvPr>
              <p:cNvSpPr/>
              <p:nvPr/>
            </p:nvSpPr>
            <p:spPr>
              <a:xfrm>
                <a:off x="8234607" y="3032930"/>
                <a:ext cx="9525" cy="952"/>
              </a:xfrm>
              <a:custGeom>
                <a:avLst/>
                <a:gdLst>
                  <a:gd name="connsiteX0" fmla="*/ 0 w 9525"/>
                  <a:gd name="connsiteY0" fmla="*/ 0 h 952"/>
                  <a:gd name="connsiteX1" fmla="*/ 0 w 9525"/>
                  <a:gd name="connsiteY1" fmla="*/ 952 h 952"/>
                  <a:gd name="connsiteX2" fmla="*/ 0 w 952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0"/>
                    </a:moveTo>
                    <a:lnTo>
                      <a:pt x="0" y="952"/>
                    </a:lnTo>
                    <a:cubicBezTo>
                      <a:pt x="0" y="952"/>
                      <a:pt x="0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1" name="任意多边形: 形状 1650">
                <a:extLst>
                  <a:ext uri="{FF2B5EF4-FFF2-40B4-BE49-F238E27FC236}">
                    <a16:creationId xmlns:a16="http://schemas.microsoft.com/office/drawing/2014/main" id="{399C8245-62E2-1706-8852-C26C349037A1}"/>
                  </a:ext>
                </a:extLst>
              </p:cNvPr>
              <p:cNvSpPr/>
              <p:nvPr/>
            </p:nvSpPr>
            <p:spPr>
              <a:xfrm>
                <a:off x="8246185" y="3021214"/>
                <a:ext cx="42" cy="934"/>
              </a:xfrm>
              <a:custGeom>
                <a:avLst/>
                <a:gdLst>
                  <a:gd name="connsiteX0" fmla="*/ 42 w 42"/>
                  <a:gd name="connsiteY0" fmla="*/ 571 h 934"/>
                  <a:gd name="connsiteX1" fmla="*/ 42 w 42"/>
                  <a:gd name="connsiteY1" fmla="*/ 0 h 934"/>
                  <a:gd name="connsiteX2" fmla="*/ 42 w 42"/>
                  <a:gd name="connsiteY2" fmla="*/ 571 h 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34">
                    <a:moveTo>
                      <a:pt x="42" y="571"/>
                    </a:moveTo>
                    <a:cubicBezTo>
                      <a:pt x="23" y="381"/>
                      <a:pt x="23" y="190"/>
                      <a:pt x="42" y="0"/>
                    </a:cubicBezTo>
                    <a:cubicBezTo>
                      <a:pt x="-53" y="571"/>
                      <a:pt x="42" y="1429"/>
                      <a:pt x="42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2" name="任意多边形: 形状 1651">
                <a:extLst>
                  <a:ext uri="{FF2B5EF4-FFF2-40B4-BE49-F238E27FC236}">
                    <a16:creationId xmlns:a16="http://schemas.microsoft.com/office/drawing/2014/main" id="{D669372F-06A8-E83C-7B46-E19D94284764}"/>
                  </a:ext>
                </a:extLst>
              </p:cNvPr>
              <p:cNvSpPr/>
              <p:nvPr/>
            </p:nvSpPr>
            <p:spPr>
              <a:xfrm>
                <a:off x="8236607" y="30217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3" name="任意多边形: 形状 1652">
                <a:extLst>
                  <a:ext uri="{FF2B5EF4-FFF2-40B4-BE49-F238E27FC236}">
                    <a16:creationId xmlns:a16="http://schemas.microsoft.com/office/drawing/2014/main" id="{F026B27E-3C8A-475C-3EFC-BF63DC822DBD}"/>
                  </a:ext>
                </a:extLst>
              </p:cNvPr>
              <p:cNvSpPr/>
              <p:nvPr/>
            </p:nvSpPr>
            <p:spPr>
              <a:xfrm>
                <a:off x="8245941" y="3021278"/>
                <a:ext cx="9525" cy="507"/>
              </a:xfrm>
              <a:custGeom>
                <a:avLst/>
                <a:gdLst>
                  <a:gd name="connsiteX0" fmla="*/ 0 w 9525"/>
                  <a:gd name="connsiteY0" fmla="*/ 508 h 507"/>
                  <a:gd name="connsiteX1" fmla="*/ 0 w 9525"/>
                  <a:gd name="connsiteY1" fmla="*/ 508 h 507"/>
                  <a:gd name="connsiteX2" fmla="*/ 0 w 9525"/>
                  <a:gd name="connsiteY2" fmla="*/ 508 h 507"/>
                  <a:gd name="connsiteX3" fmla="*/ 0 w 9525"/>
                  <a:gd name="connsiteY3" fmla="*/ 508 h 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507">
                    <a:moveTo>
                      <a:pt x="0" y="508"/>
                    </a:moveTo>
                    <a:lnTo>
                      <a:pt x="0" y="508"/>
                    </a:lnTo>
                    <a:cubicBezTo>
                      <a:pt x="0" y="508"/>
                      <a:pt x="0" y="508"/>
                      <a:pt x="0" y="508"/>
                    </a:cubicBezTo>
                    <a:cubicBezTo>
                      <a:pt x="0" y="508"/>
                      <a:pt x="0" y="-635"/>
                      <a:pt x="0" y="5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4" name="任意多边形: 形状 1653">
                <a:extLst>
                  <a:ext uri="{FF2B5EF4-FFF2-40B4-BE49-F238E27FC236}">
                    <a16:creationId xmlns:a16="http://schemas.microsoft.com/office/drawing/2014/main" id="{68AB7D2C-B747-1864-7E39-EE40612D114F}"/>
                  </a:ext>
                </a:extLst>
              </p:cNvPr>
              <p:cNvSpPr/>
              <p:nvPr/>
            </p:nvSpPr>
            <p:spPr>
              <a:xfrm>
                <a:off x="8227749" y="303216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5" name="任意多边形: 形状 1654">
                <a:extLst>
                  <a:ext uri="{FF2B5EF4-FFF2-40B4-BE49-F238E27FC236}">
                    <a16:creationId xmlns:a16="http://schemas.microsoft.com/office/drawing/2014/main" id="{ACD091A7-7724-181D-1950-D2D6A268DBB8}"/>
                  </a:ext>
                </a:extLst>
              </p:cNvPr>
              <p:cNvSpPr/>
              <p:nvPr/>
            </p:nvSpPr>
            <p:spPr>
              <a:xfrm>
                <a:off x="8225748" y="302283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6" name="任意多边形: 形状 1655">
                <a:extLst>
                  <a:ext uri="{FF2B5EF4-FFF2-40B4-BE49-F238E27FC236}">
                    <a16:creationId xmlns:a16="http://schemas.microsoft.com/office/drawing/2014/main" id="{D75E7960-3230-1086-5608-41A280D7E003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7" name="任意多边形: 形状 1656">
                <a:extLst>
                  <a:ext uri="{FF2B5EF4-FFF2-40B4-BE49-F238E27FC236}">
                    <a16:creationId xmlns:a16="http://schemas.microsoft.com/office/drawing/2014/main" id="{52579395-E1CF-4CF4-D917-8E6B6F5C9964}"/>
                  </a:ext>
                </a:extLst>
              </p:cNvPr>
              <p:cNvSpPr/>
              <p:nvPr/>
            </p:nvSpPr>
            <p:spPr>
              <a:xfrm>
                <a:off x="8247751" y="302473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8" name="任意多边形: 形状 1657">
                <a:extLst>
                  <a:ext uri="{FF2B5EF4-FFF2-40B4-BE49-F238E27FC236}">
                    <a16:creationId xmlns:a16="http://schemas.microsoft.com/office/drawing/2014/main" id="{E3E88E90-1078-3413-B6C9-E011DB4EBAA1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9" name="任意多边形: 形状 1658">
                <a:extLst>
                  <a:ext uri="{FF2B5EF4-FFF2-40B4-BE49-F238E27FC236}">
                    <a16:creationId xmlns:a16="http://schemas.microsoft.com/office/drawing/2014/main" id="{AAB4BDD8-C018-E2D1-1231-BB4D48019C5F}"/>
                  </a:ext>
                </a:extLst>
              </p:cNvPr>
              <p:cNvSpPr/>
              <p:nvPr/>
            </p:nvSpPr>
            <p:spPr>
              <a:xfrm>
                <a:off x="8247656" y="30217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0" name="任意多边形: 形状 1659">
                <a:extLst>
                  <a:ext uri="{FF2B5EF4-FFF2-40B4-BE49-F238E27FC236}">
                    <a16:creationId xmlns:a16="http://schemas.microsoft.com/office/drawing/2014/main" id="{C15AA8EA-73E8-EA79-5585-E2C42AB4D079}"/>
                  </a:ext>
                </a:extLst>
              </p:cNvPr>
              <p:cNvSpPr/>
              <p:nvPr/>
            </p:nvSpPr>
            <p:spPr>
              <a:xfrm>
                <a:off x="8247561" y="3021034"/>
                <a:ext cx="42" cy="84"/>
              </a:xfrm>
              <a:custGeom>
                <a:avLst/>
                <a:gdLst>
                  <a:gd name="connsiteX0" fmla="*/ 0 w 42"/>
                  <a:gd name="connsiteY0" fmla="*/ 85 h 84"/>
                  <a:gd name="connsiteX1" fmla="*/ 0 w 42"/>
                  <a:gd name="connsiteY1" fmla="*/ 85 h 84"/>
                  <a:gd name="connsiteX2" fmla="*/ 0 w 4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95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1" name="任意多边形: 形状 1660">
                <a:extLst>
                  <a:ext uri="{FF2B5EF4-FFF2-40B4-BE49-F238E27FC236}">
                    <a16:creationId xmlns:a16="http://schemas.microsoft.com/office/drawing/2014/main" id="{1D8B6479-A671-F30F-8AA8-5496E193CA44}"/>
                  </a:ext>
                </a:extLst>
              </p:cNvPr>
              <p:cNvSpPr/>
              <p:nvPr/>
            </p:nvSpPr>
            <p:spPr>
              <a:xfrm>
                <a:off x="8247465" y="302121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2" name="任意多边形: 形状 1661">
                <a:extLst>
                  <a:ext uri="{FF2B5EF4-FFF2-40B4-BE49-F238E27FC236}">
                    <a16:creationId xmlns:a16="http://schemas.microsoft.com/office/drawing/2014/main" id="{01191200-C7B4-A618-73C8-C5399D0C93C6}"/>
                  </a:ext>
                </a:extLst>
              </p:cNvPr>
              <p:cNvSpPr/>
              <p:nvPr/>
            </p:nvSpPr>
            <p:spPr>
              <a:xfrm>
                <a:off x="8231421" y="3029691"/>
                <a:ext cx="42" cy="126"/>
              </a:xfrm>
              <a:custGeom>
                <a:avLst/>
                <a:gdLst>
                  <a:gd name="connsiteX0" fmla="*/ 42 w 42"/>
                  <a:gd name="connsiteY0" fmla="*/ 0 h 126"/>
                  <a:gd name="connsiteX1" fmla="*/ 42 w 42"/>
                  <a:gd name="connsiteY1" fmla="*/ 0 h 126"/>
                  <a:gd name="connsiteX2" fmla="*/ 42 w 42"/>
                  <a:gd name="connsiteY2" fmla="*/ 0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26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286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3" name="任意多边形: 形状 1662">
                <a:extLst>
                  <a:ext uri="{FF2B5EF4-FFF2-40B4-BE49-F238E27FC236}">
                    <a16:creationId xmlns:a16="http://schemas.microsoft.com/office/drawing/2014/main" id="{DB0B588D-4DE7-E260-B4B8-58CD1C3D9A93}"/>
                  </a:ext>
                </a:extLst>
              </p:cNvPr>
              <p:cNvSpPr/>
              <p:nvPr/>
            </p:nvSpPr>
            <p:spPr>
              <a:xfrm>
                <a:off x="8242036" y="3031120"/>
                <a:ext cx="9525" cy="95"/>
              </a:xfrm>
              <a:custGeom>
                <a:avLst/>
                <a:gdLst>
                  <a:gd name="connsiteX0" fmla="*/ 0 w 9525"/>
                  <a:gd name="connsiteY0" fmla="*/ 95 h 95"/>
                  <a:gd name="connsiteX1" fmla="*/ 0 w 9525"/>
                  <a:gd name="connsiteY1" fmla="*/ 95 h 95"/>
                  <a:gd name="connsiteX2" fmla="*/ 0 w 9525"/>
                  <a:gd name="connsiteY2" fmla="*/ 0 h 95"/>
                  <a:gd name="connsiteX3" fmla="*/ 0 w 952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">
                    <a:moveTo>
                      <a:pt x="0" y="95"/>
                    </a:moveTo>
                    <a:lnTo>
                      <a:pt x="0" y="95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4" name="任意多边形: 形状 1663">
                <a:extLst>
                  <a:ext uri="{FF2B5EF4-FFF2-40B4-BE49-F238E27FC236}">
                    <a16:creationId xmlns:a16="http://schemas.microsoft.com/office/drawing/2014/main" id="{B05705DC-2E70-03C5-7FD4-EE35DE20FD08}"/>
                  </a:ext>
                </a:extLst>
              </p:cNvPr>
              <p:cNvSpPr/>
              <p:nvPr/>
            </p:nvSpPr>
            <p:spPr>
              <a:xfrm>
                <a:off x="8241845" y="3028453"/>
                <a:ext cx="9525" cy="3428"/>
              </a:xfrm>
              <a:custGeom>
                <a:avLst/>
                <a:gdLst>
                  <a:gd name="connsiteX0" fmla="*/ 0 w 9525"/>
                  <a:gd name="connsiteY0" fmla="*/ 3429 h 3428"/>
                  <a:gd name="connsiteX1" fmla="*/ 0 w 9525"/>
                  <a:gd name="connsiteY1" fmla="*/ 2667 h 3428"/>
                  <a:gd name="connsiteX2" fmla="*/ 0 w 9525"/>
                  <a:gd name="connsiteY2" fmla="*/ 0 h 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3428">
                    <a:moveTo>
                      <a:pt x="0" y="3429"/>
                    </a:moveTo>
                    <a:cubicBezTo>
                      <a:pt x="0" y="2286"/>
                      <a:pt x="0" y="2476"/>
                      <a:pt x="0" y="266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5" name="任意多边形: 形状 1664">
                <a:extLst>
                  <a:ext uri="{FF2B5EF4-FFF2-40B4-BE49-F238E27FC236}">
                    <a16:creationId xmlns:a16="http://schemas.microsoft.com/office/drawing/2014/main" id="{3978A26C-5446-A8A5-9D15-3C16E099DF68}"/>
                  </a:ext>
                </a:extLst>
              </p:cNvPr>
              <p:cNvSpPr/>
              <p:nvPr/>
            </p:nvSpPr>
            <p:spPr>
              <a:xfrm>
                <a:off x="8227272" y="3019082"/>
                <a:ext cx="19812" cy="16038"/>
              </a:xfrm>
              <a:custGeom>
                <a:avLst/>
                <a:gdLst>
                  <a:gd name="connsiteX0" fmla="*/ 8382 w 19812"/>
                  <a:gd name="connsiteY0" fmla="*/ 13181 h 16038"/>
                  <a:gd name="connsiteX1" fmla="*/ 8382 w 19812"/>
                  <a:gd name="connsiteY1" fmla="*/ 14038 h 16038"/>
                  <a:gd name="connsiteX2" fmla="*/ 8382 w 19812"/>
                  <a:gd name="connsiteY2" fmla="*/ 16039 h 16038"/>
                  <a:gd name="connsiteX3" fmla="*/ 8382 w 19812"/>
                  <a:gd name="connsiteY3" fmla="*/ 12895 h 16038"/>
                  <a:gd name="connsiteX4" fmla="*/ 8382 w 19812"/>
                  <a:gd name="connsiteY4" fmla="*/ 13467 h 16038"/>
                  <a:gd name="connsiteX5" fmla="*/ 8382 w 19812"/>
                  <a:gd name="connsiteY5" fmla="*/ 13467 h 16038"/>
                  <a:gd name="connsiteX6" fmla="*/ 8382 w 19812"/>
                  <a:gd name="connsiteY6" fmla="*/ 11848 h 16038"/>
                  <a:gd name="connsiteX7" fmla="*/ 8382 w 19812"/>
                  <a:gd name="connsiteY7" fmla="*/ 12800 h 16038"/>
                  <a:gd name="connsiteX8" fmla="*/ 8382 w 19812"/>
                  <a:gd name="connsiteY8" fmla="*/ 12229 h 16038"/>
                  <a:gd name="connsiteX9" fmla="*/ 8382 w 19812"/>
                  <a:gd name="connsiteY9" fmla="*/ 12705 h 16038"/>
                  <a:gd name="connsiteX10" fmla="*/ 8382 w 19812"/>
                  <a:gd name="connsiteY10" fmla="*/ 12705 h 16038"/>
                  <a:gd name="connsiteX11" fmla="*/ 8382 w 19812"/>
                  <a:gd name="connsiteY11" fmla="*/ 12705 h 16038"/>
                  <a:gd name="connsiteX12" fmla="*/ 8382 w 19812"/>
                  <a:gd name="connsiteY12" fmla="*/ 11276 h 16038"/>
                  <a:gd name="connsiteX13" fmla="*/ 8382 w 19812"/>
                  <a:gd name="connsiteY13" fmla="*/ 11943 h 16038"/>
                  <a:gd name="connsiteX14" fmla="*/ 8382 w 19812"/>
                  <a:gd name="connsiteY14" fmla="*/ 11276 h 16038"/>
                  <a:gd name="connsiteX15" fmla="*/ 8382 w 19812"/>
                  <a:gd name="connsiteY15" fmla="*/ 12610 h 16038"/>
                  <a:gd name="connsiteX16" fmla="*/ 8382 w 19812"/>
                  <a:gd name="connsiteY16" fmla="*/ 13562 h 16038"/>
                  <a:gd name="connsiteX17" fmla="*/ 8382 w 19812"/>
                  <a:gd name="connsiteY17" fmla="*/ 13562 h 16038"/>
                  <a:gd name="connsiteX18" fmla="*/ 8382 w 19812"/>
                  <a:gd name="connsiteY18" fmla="*/ 15658 h 16038"/>
                  <a:gd name="connsiteX19" fmla="*/ 8382 w 19812"/>
                  <a:gd name="connsiteY19" fmla="*/ 12324 h 16038"/>
                  <a:gd name="connsiteX20" fmla="*/ 8382 w 19812"/>
                  <a:gd name="connsiteY20" fmla="*/ 12324 h 16038"/>
                  <a:gd name="connsiteX21" fmla="*/ 8382 w 19812"/>
                  <a:gd name="connsiteY21" fmla="*/ 13086 h 16038"/>
                  <a:gd name="connsiteX22" fmla="*/ 8382 w 19812"/>
                  <a:gd name="connsiteY22" fmla="*/ 14420 h 16038"/>
                  <a:gd name="connsiteX23" fmla="*/ 8382 w 19812"/>
                  <a:gd name="connsiteY23" fmla="*/ 12705 h 16038"/>
                  <a:gd name="connsiteX24" fmla="*/ 8382 w 19812"/>
                  <a:gd name="connsiteY24" fmla="*/ 14800 h 16038"/>
                  <a:gd name="connsiteX25" fmla="*/ 8382 w 19812"/>
                  <a:gd name="connsiteY25" fmla="*/ 12895 h 16038"/>
                  <a:gd name="connsiteX26" fmla="*/ 8382 w 19812"/>
                  <a:gd name="connsiteY26" fmla="*/ 12038 h 16038"/>
                  <a:gd name="connsiteX27" fmla="*/ 8382 w 19812"/>
                  <a:gd name="connsiteY27" fmla="*/ 13276 h 16038"/>
                  <a:gd name="connsiteX28" fmla="*/ 8382 w 19812"/>
                  <a:gd name="connsiteY28" fmla="*/ 12229 h 16038"/>
                  <a:gd name="connsiteX29" fmla="*/ 8382 w 19812"/>
                  <a:gd name="connsiteY29" fmla="*/ 12800 h 16038"/>
                  <a:gd name="connsiteX30" fmla="*/ 8382 w 19812"/>
                  <a:gd name="connsiteY30" fmla="*/ 11086 h 16038"/>
                  <a:gd name="connsiteX31" fmla="*/ 8382 w 19812"/>
                  <a:gd name="connsiteY31" fmla="*/ 11562 h 16038"/>
                  <a:gd name="connsiteX32" fmla="*/ 8382 w 19812"/>
                  <a:gd name="connsiteY32" fmla="*/ 12895 h 16038"/>
                  <a:gd name="connsiteX33" fmla="*/ 8382 w 19812"/>
                  <a:gd name="connsiteY33" fmla="*/ 10609 h 16038"/>
                  <a:gd name="connsiteX34" fmla="*/ 8382 w 19812"/>
                  <a:gd name="connsiteY34" fmla="*/ 11467 h 16038"/>
                  <a:gd name="connsiteX35" fmla="*/ 8382 w 19812"/>
                  <a:gd name="connsiteY35" fmla="*/ 8228 h 16038"/>
                  <a:gd name="connsiteX36" fmla="*/ 8382 w 19812"/>
                  <a:gd name="connsiteY36" fmla="*/ 7085 h 16038"/>
                  <a:gd name="connsiteX37" fmla="*/ 8382 w 19812"/>
                  <a:gd name="connsiteY37" fmla="*/ 6419 h 16038"/>
                  <a:gd name="connsiteX38" fmla="*/ 8382 w 19812"/>
                  <a:gd name="connsiteY38" fmla="*/ 7276 h 16038"/>
                  <a:gd name="connsiteX39" fmla="*/ 8382 w 19812"/>
                  <a:gd name="connsiteY39" fmla="*/ 9371 h 16038"/>
                  <a:gd name="connsiteX40" fmla="*/ 8382 w 19812"/>
                  <a:gd name="connsiteY40" fmla="*/ 8514 h 16038"/>
                  <a:gd name="connsiteX41" fmla="*/ 8382 w 19812"/>
                  <a:gd name="connsiteY41" fmla="*/ 11086 h 16038"/>
                  <a:gd name="connsiteX42" fmla="*/ 8382 w 19812"/>
                  <a:gd name="connsiteY42" fmla="*/ 11086 h 16038"/>
                  <a:gd name="connsiteX43" fmla="*/ 8382 w 19812"/>
                  <a:gd name="connsiteY43" fmla="*/ 10609 h 16038"/>
                  <a:gd name="connsiteX44" fmla="*/ 8382 w 19812"/>
                  <a:gd name="connsiteY44" fmla="*/ 11467 h 16038"/>
                  <a:gd name="connsiteX45" fmla="*/ 8382 w 19812"/>
                  <a:gd name="connsiteY45" fmla="*/ 12419 h 16038"/>
                  <a:gd name="connsiteX46" fmla="*/ 8954 w 19812"/>
                  <a:gd name="connsiteY46" fmla="*/ 8038 h 16038"/>
                  <a:gd name="connsiteX47" fmla="*/ 8954 w 19812"/>
                  <a:gd name="connsiteY47" fmla="*/ 11181 h 16038"/>
                  <a:gd name="connsiteX48" fmla="*/ 8954 w 19812"/>
                  <a:gd name="connsiteY48" fmla="*/ 11181 h 16038"/>
                  <a:gd name="connsiteX49" fmla="*/ 8954 w 19812"/>
                  <a:gd name="connsiteY49" fmla="*/ 12133 h 16038"/>
                  <a:gd name="connsiteX50" fmla="*/ 8954 w 19812"/>
                  <a:gd name="connsiteY50" fmla="*/ 10895 h 16038"/>
                  <a:gd name="connsiteX51" fmla="*/ 8954 w 19812"/>
                  <a:gd name="connsiteY51" fmla="*/ 12133 h 16038"/>
                  <a:gd name="connsiteX52" fmla="*/ 8954 w 19812"/>
                  <a:gd name="connsiteY52" fmla="*/ 10133 h 16038"/>
                  <a:gd name="connsiteX53" fmla="*/ 8954 w 19812"/>
                  <a:gd name="connsiteY53" fmla="*/ 11371 h 16038"/>
                  <a:gd name="connsiteX54" fmla="*/ 8954 w 19812"/>
                  <a:gd name="connsiteY54" fmla="*/ 10228 h 16038"/>
                  <a:gd name="connsiteX55" fmla="*/ 8954 w 19812"/>
                  <a:gd name="connsiteY55" fmla="*/ 10228 h 16038"/>
                  <a:gd name="connsiteX56" fmla="*/ 8954 w 19812"/>
                  <a:gd name="connsiteY56" fmla="*/ 10228 h 16038"/>
                  <a:gd name="connsiteX57" fmla="*/ 8954 w 19812"/>
                  <a:gd name="connsiteY57" fmla="*/ 10228 h 16038"/>
                  <a:gd name="connsiteX58" fmla="*/ 9620 w 19812"/>
                  <a:gd name="connsiteY58" fmla="*/ 8419 h 16038"/>
                  <a:gd name="connsiteX59" fmla="*/ 9620 w 19812"/>
                  <a:gd name="connsiteY59" fmla="*/ 10990 h 16038"/>
                  <a:gd name="connsiteX60" fmla="*/ 9620 w 19812"/>
                  <a:gd name="connsiteY60" fmla="*/ 4895 h 16038"/>
                  <a:gd name="connsiteX61" fmla="*/ 9620 w 19812"/>
                  <a:gd name="connsiteY61" fmla="*/ 10990 h 16038"/>
                  <a:gd name="connsiteX62" fmla="*/ 9620 w 19812"/>
                  <a:gd name="connsiteY62" fmla="*/ 10990 h 16038"/>
                  <a:gd name="connsiteX63" fmla="*/ 9620 w 19812"/>
                  <a:gd name="connsiteY63" fmla="*/ 8609 h 16038"/>
                  <a:gd name="connsiteX64" fmla="*/ 9620 w 19812"/>
                  <a:gd name="connsiteY64" fmla="*/ 10990 h 16038"/>
                  <a:gd name="connsiteX65" fmla="*/ 9620 w 19812"/>
                  <a:gd name="connsiteY65" fmla="*/ 8323 h 16038"/>
                  <a:gd name="connsiteX66" fmla="*/ 9620 w 19812"/>
                  <a:gd name="connsiteY66" fmla="*/ 12229 h 16038"/>
                  <a:gd name="connsiteX67" fmla="*/ 9620 w 19812"/>
                  <a:gd name="connsiteY67" fmla="*/ 9752 h 16038"/>
                  <a:gd name="connsiteX68" fmla="*/ 9620 w 19812"/>
                  <a:gd name="connsiteY68" fmla="*/ 12229 h 16038"/>
                  <a:gd name="connsiteX69" fmla="*/ 9620 w 19812"/>
                  <a:gd name="connsiteY69" fmla="*/ 12229 h 16038"/>
                  <a:gd name="connsiteX70" fmla="*/ 9620 w 19812"/>
                  <a:gd name="connsiteY70" fmla="*/ 11657 h 16038"/>
                  <a:gd name="connsiteX71" fmla="*/ 9620 w 19812"/>
                  <a:gd name="connsiteY71" fmla="*/ 8419 h 16038"/>
                  <a:gd name="connsiteX72" fmla="*/ 9620 w 19812"/>
                  <a:gd name="connsiteY72" fmla="*/ 11753 h 16038"/>
                  <a:gd name="connsiteX73" fmla="*/ 9620 w 19812"/>
                  <a:gd name="connsiteY73" fmla="*/ 4895 h 16038"/>
                  <a:gd name="connsiteX74" fmla="*/ 9620 w 19812"/>
                  <a:gd name="connsiteY74" fmla="*/ 5656 h 16038"/>
                  <a:gd name="connsiteX75" fmla="*/ 9620 w 19812"/>
                  <a:gd name="connsiteY75" fmla="*/ 4799 h 16038"/>
                  <a:gd name="connsiteX76" fmla="*/ 9620 w 19812"/>
                  <a:gd name="connsiteY76" fmla="*/ 12038 h 16038"/>
                  <a:gd name="connsiteX77" fmla="*/ 9620 w 19812"/>
                  <a:gd name="connsiteY77" fmla="*/ 12800 h 16038"/>
                  <a:gd name="connsiteX78" fmla="*/ 9620 w 19812"/>
                  <a:gd name="connsiteY78" fmla="*/ 13848 h 16038"/>
                  <a:gd name="connsiteX79" fmla="*/ 9620 w 19812"/>
                  <a:gd name="connsiteY79" fmla="*/ 13848 h 16038"/>
                  <a:gd name="connsiteX80" fmla="*/ 9620 w 19812"/>
                  <a:gd name="connsiteY80" fmla="*/ 11181 h 16038"/>
                  <a:gd name="connsiteX81" fmla="*/ 9620 w 19812"/>
                  <a:gd name="connsiteY81" fmla="*/ 12610 h 16038"/>
                  <a:gd name="connsiteX82" fmla="*/ 9620 w 19812"/>
                  <a:gd name="connsiteY82" fmla="*/ 8800 h 16038"/>
                  <a:gd name="connsiteX83" fmla="*/ 9620 w 19812"/>
                  <a:gd name="connsiteY83" fmla="*/ 11848 h 16038"/>
                  <a:gd name="connsiteX84" fmla="*/ 9620 w 19812"/>
                  <a:gd name="connsiteY84" fmla="*/ 11276 h 16038"/>
                  <a:gd name="connsiteX85" fmla="*/ 9620 w 19812"/>
                  <a:gd name="connsiteY85" fmla="*/ 12229 h 16038"/>
                  <a:gd name="connsiteX86" fmla="*/ 9620 w 19812"/>
                  <a:gd name="connsiteY86" fmla="*/ 12229 h 16038"/>
                  <a:gd name="connsiteX87" fmla="*/ 9620 w 19812"/>
                  <a:gd name="connsiteY87" fmla="*/ 13181 h 16038"/>
                  <a:gd name="connsiteX88" fmla="*/ 9620 w 19812"/>
                  <a:gd name="connsiteY88" fmla="*/ 5275 h 16038"/>
                  <a:gd name="connsiteX89" fmla="*/ 9620 w 19812"/>
                  <a:gd name="connsiteY89" fmla="*/ 7657 h 16038"/>
                  <a:gd name="connsiteX90" fmla="*/ 9620 w 19812"/>
                  <a:gd name="connsiteY90" fmla="*/ 11753 h 16038"/>
                  <a:gd name="connsiteX91" fmla="*/ 9620 w 19812"/>
                  <a:gd name="connsiteY91" fmla="*/ 10800 h 16038"/>
                  <a:gd name="connsiteX92" fmla="*/ 9620 w 19812"/>
                  <a:gd name="connsiteY92" fmla="*/ 11753 h 16038"/>
                  <a:gd name="connsiteX93" fmla="*/ 9620 w 19812"/>
                  <a:gd name="connsiteY93" fmla="*/ 10609 h 16038"/>
                  <a:gd name="connsiteX94" fmla="*/ 9620 w 19812"/>
                  <a:gd name="connsiteY94" fmla="*/ 10609 h 16038"/>
                  <a:gd name="connsiteX95" fmla="*/ 9620 w 19812"/>
                  <a:gd name="connsiteY95" fmla="*/ 6990 h 16038"/>
                  <a:gd name="connsiteX96" fmla="*/ 9620 w 19812"/>
                  <a:gd name="connsiteY96" fmla="*/ 8038 h 16038"/>
                  <a:gd name="connsiteX97" fmla="*/ 9620 w 19812"/>
                  <a:gd name="connsiteY97" fmla="*/ 8895 h 16038"/>
                  <a:gd name="connsiteX98" fmla="*/ 9620 w 19812"/>
                  <a:gd name="connsiteY98" fmla="*/ 10324 h 16038"/>
                  <a:gd name="connsiteX99" fmla="*/ 9620 w 19812"/>
                  <a:gd name="connsiteY99" fmla="*/ 9466 h 16038"/>
                  <a:gd name="connsiteX100" fmla="*/ 9620 w 19812"/>
                  <a:gd name="connsiteY100" fmla="*/ 11181 h 16038"/>
                  <a:gd name="connsiteX101" fmla="*/ 9620 w 19812"/>
                  <a:gd name="connsiteY101" fmla="*/ 9466 h 16038"/>
                  <a:gd name="connsiteX102" fmla="*/ 9620 w 19812"/>
                  <a:gd name="connsiteY102" fmla="*/ 9466 h 16038"/>
                  <a:gd name="connsiteX103" fmla="*/ 9620 w 19812"/>
                  <a:gd name="connsiteY103" fmla="*/ 4990 h 16038"/>
                  <a:gd name="connsiteX104" fmla="*/ 9620 w 19812"/>
                  <a:gd name="connsiteY104" fmla="*/ 5847 h 16038"/>
                  <a:gd name="connsiteX105" fmla="*/ 10192 w 19812"/>
                  <a:gd name="connsiteY105" fmla="*/ 4037 h 16038"/>
                  <a:gd name="connsiteX106" fmla="*/ 10192 w 19812"/>
                  <a:gd name="connsiteY106" fmla="*/ 7180 h 16038"/>
                  <a:gd name="connsiteX107" fmla="*/ 10192 w 19812"/>
                  <a:gd name="connsiteY107" fmla="*/ 6514 h 16038"/>
                  <a:gd name="connsiteX108" fmla="*/ 10192 w 19812"/>
                  <a:gd name="connsiteY108" fmla="*/ 6990 h 16038"/>
                  <a:gd name="connsiteX109" fmla="*/ 10192 w 19812"/>
                  <a:gd name="connsiteY109" fmla="*/ 6990 h 16038"/>
                  <a:gd name="connsiteX110" fmla="*/ 10954 w 19812"/>
                  <a:gd name="connsiteY110" fmla="*/ 8133 h 16038"/>
                  <a:gd name="connsiteX111" fmla="*/ 10954 w 19812"/>
                  <a:gd name="connsiteY111" fmla="*/ 6895 h 16038"/>
                  <a:gd name="connsiteX112" fmla="*/ 10954 w 19812"/>
                  <a:gd name="connsiteY112" fmla="*/ 6895 h 16038"/>
                  <a:gd name="connsiteX113" fmla="*/ 10954 w 19812"/>
                  <a:gd name="connsiteY113" fmla="*/ 5180 h 16038"/>
                  <a:gd name="connsiteX114" fmla="*/ 10954 w 19812"/>
                  <a:gd name="connsiteY114" fmla="*/ 4037 h 16038"/>
                  <a:gd name="connsiteX115" fmla="*/ 10954 w 19812"/>
                  <a:gd name="connsiteY115" fmla="*/ 5275 h 16038"/>
                  <a:gd name="connsiteX116" fmla="*/ 10954 w 19812"/>
                  <a:gd name="connsiteY116" fmla="*/ 5275 h 16038"/>
                  <a:gd name="connsiteX117" fmla="*/ 10954 w 19812"/>
                  <a:gd name="connsiteY117" fmla="*/ 5275 h 16038"/>
                  <a:gd name="connsiteX118" fmla="*/ 10954 w 19812"/>
                  <a:gd name="connsiteY118" fmla="*/ 4323 h 16038"/>
                  <a:gd name="connsiteX119" fmla="*/ 10954 w 19812"/>
                  <a:gd name="connsiteY119" fmla="*/ 2704 h 16038"/>
                  <a:gd name="connsiteX120" fmla="*/ 10954 w 19812"/>
                  <a:gd name="connsiteY120" fmla="*/ 1370 h 16038"/>
                  <a:gd name="connsiteX121" fmla="*/ 10954 w 19812"/>
                  <a:gd name="connsiteY121" fmla="*/ 3275 h 16038"/>
                  <a:gd name="connsiteX122" fmla="*/ 10954 w 19812"/>
                  <a:gd name="connsiteY122" fmla="*/ 989 h 16038"/>
                  <a:gd name="connsiteX123" fmla="*/ 10954 w 19812"/>
                  <a:gd name="connsiteY123" fmla="*/ 1656 h 16038"/>
                  <a:gd name="connsiteX124" fmla="*/ 10954 w 19812"/>
                  <a:gd name="connsiteY124" fmla="*/ 1656 h 16038"/>
                  <a:gd name="connsiteX125" fmla="*/ 10954 w 19812"/>
                  <a:gd name="connsiteY125" fmla="*/ 1656 h 16038"/>
                  <a:gd name="connsiteX126" fmla="*/ 10954 w 19812"/>
                  <a:gd name="connsiteY126" fmla="*/ 2323 h 16038"/>
                  <a:gd name="connsiteX127" fmla="*/ 10954 w 19812"/>
                  <a:gd name="connsiteY127" fmla="*/ 3751 h 16038"/>
                  <a:gd name="connsiteX128" fmla="*/ 10954 w 19812"/>
                  <a:gd name="connsiteY128" fmla="*/ 2799 h 16038"/>
                  <a:gd name="connsiteX129" fmla="*/ 10954 w 19812"/>
                  <a:gd name="connsiteY129" fmla="*/ 3561 h 16038"/>
                  <a:gd name="connsiteX130" fmla="*/ 10954 w 19812"/>
                  <a:gd name="connsiteY130" fmla="*/ 1465 h 16038"/>
                  <a:gd name="connsiteX131" fmla="*/ 10954 w 19812"/>
                  <a:gd name="connsiteY131" fmla="*/ 1465 h 16038"/>
                  <a:gd name="connsiteX132" fmla="*/ 10954 w 19812"/>
                  <a:gd name="connsiteY132" fmla="*/ 1465 h 16038"/>
                  <a:gd name="connsiteX133" fmla="*/ 10954 w 19812"/>
                  <a:gd name="connsiteY133" fmla="*/ 1465 h 16038"/>
                  <a:gd name="connsiteX134" fmla="*/ 10954 w 19812"/>
                  <a:gd name="connsiteY134" fmla="*/ 2037 h 16038"/>
                  <a:gd name="connsiteX135" fmla="*/ 10954 w 19812"/>
                  <a:gd name="connsiteY135" fmla="*/ 2037 h 16038"/>
                  <a:gd name="connsiteX136" fmla="*/ 10287 w 19812"/>
                  <a:gd name="connsiteY136" fmla="*/ 2037 h 16038"/>
                  <a:gd name="connsiteX137" fmla="*/ 10287 w 19812"/>
                  <a:gd name="connsiteY137" fmla="*/ 2037 h 16038"/>
                  <a:gd name="connsiteX138" fmla="*/ 10287 w 19812"/>
                  <a:gd name="connsiteY138" fmla="*/ 1180 h 16038"/>
                  <a:gd name="connsiteX139" fmla="*/ 10287 w 19812"/>
                  <a:gd name="connsiteY139" fmla="*/ 1180 h 16038"/>
                  <a:gd name="connsiteX140" fmla="*/ 9716 w 19812"/>
                  <a:gd name="connsiteY140" fmla="*/ 322 h 16038"/>
                  <a:gd name="connsiteX141" fmla="*/ 9716 w 19812"/>
                  <a:gd name="connsiteY141" fmla="*/ 1370 h 16038"/>
                  <a:gd name="connsiteX142" fmla="*/ 9716 w 19812"/>
                  <a:gd name="connsiteY142" fmla="*/ 2037 h 16038"/>
                  <a:gd name="connsiteX143" fmla="*/ 9716 w 19812"/>
                  <a:gd name="connsiteY143" fmla="*/ 2989 h 16038"/>
                  <a:gd name="connsiteX144" fmla="*/ 9239 w 19812"/>
                  <a:gd name="connsiteY144" fmla="*/ 2418 h 16038"/>
                  <a:gd name="connsiteX145" fmla="*/ 9239 w 19812"/>
                  <a:gd name="connsiteY145" fmla="*/ 2418 h 16038"/>
                  <a:gd name="connsiteX146" fmla="*/ 8572 w 19812"/>
                  <a:gd name="connsiteY146" fmla="*/ 2418 h 16038"/>
                  <a:gd name="connsiteX147" fmla="*/ 8572 w 19812"/>
                  <a:gd name="connsiteY147" fmla="*/ 2418 h 16038"/>
                  <a:gd name="connsiteX148" fmla="*/ 8572 w 19812"/>
                  <a:gd name="connsiteY148" fmla="*/ 2418 h 16038"/>
                  <a:gd name="connsiteX149" fmla="*/ 8572 w 19812"/>
                  <a:gd name="connsiteY149" fmla="*/ 2704 h 16038"/>
                  <a:gd name="connsiteX150" fmla="*/ 8572 w 19812"/>
                  <a:gd name="connsiteY150" fmla="*/ 3275 h 16038"/>
                  <a:gd name="connsiteX151" fmla="*/ 8572 w 19812"/>
                  <a:gd name="connsiteY151" fmla="*/ 3275 h 16038"/>
                  <a:gd name="connsiteX152" fmla="*/ 8572 w 19812"/>
                  <a:gd name="connsiteY152" fmla="*/ 2704 h 16038"/>
                  <a:gd name="connsiteX153" fmla="*/ 8572 w 19812"/>
                  <a:gd name="connsiteY153" fmla="*/ 2704 h 16038"/>
                  <a:gd name="connsiteX154" fmla="*/ 8572 w 19812"/>
                  <a:gd name="connsiteY154" fmla="*/ 3942 h 16038"/>
                  <a:gd name="connsiteX155" fmla="*/ 8572 w 19812"/>
                  <a:gd name="connsiteY155" fmla="*/ 4609 h 16038"/>
                  <a:gd name="connsiteX156" fmla="*/ 8572 w 19812"/>
                  <a:gd name="connsiteY156" fmla="*/ 3370 h 16038"/>
                  <a:gd name="connsiteX157" fmla="*/ 8572 w 19812"/>
                  <a:gd name="connsiteY157" fmla="*/ 5847 h 16038"/>
                  <a:gd name="connsiteX158" fmla="*/ 8572 w 19812"/>
                  <a:gd name="connsiteY158" fmla="*/ 5847 h 16038"/>
                  <a:gd name="connsiteX159" fmla="*/ 8572 w 19812"/>
                  <a:gd name="connsiteY159" fmla="*/ 5847 h 16038"/>
                  <a:gd name="connsiteX160" fmla="*/ 8572 w 19812"/>
                  <a:gd name="connsiteY160" fmla="*/ 4513 h 16038"/>
                  <a:gd name="connsiteX161" fmla="*/ 8572 w 19812"/>
                  <a:gd name="connsiteY161" fmla="*/ 6323 h 16038"/>
                  <a:gd name="connsiteX162" fmla="*/ 8572 w 19812"/>
                  <a:gd name="connsiteY162" fmla="*/ 4037 h 16038"/>
                  <a:gd name="connsiteX163" fmla="*/ 8572 w 19812"/>
                  <a:gd name="connsiteY163" fmla="*/ 6133 h 16038"/>
                  <a:gd name="connsiteX164" fmla="*/ 8572 w 19812"/>
                  <a:gd name="connsiteY164" fmla="*/ 5275 h 16038"/>
                  <a:gd name="connsiteX165" fmla="*/ 8572 w 19812"/>
                  <a:gd name="connsiteY165" fmla="*/ 5752 h 16038"/>
                  <a:gd name="connsiteX166" fmla="*/ 7620 w 19812"/>
                  <a:gd name="connsiteY166" fmla="*/ 4037 h 16038"/>
                  <a:gd name="connsiteX167" fmla="*/ 7620 w 19812"/>
                  <a:gd name="connsiteY167" fmla="*/ 4895 h 16038"/>
                  <a:gd name="connsiteX168" fmla="*/ 7620 w 19812"/>
                  <a:gd name="connsiteY168" fmla="*/ 3466 h 16038"/>
                  <a:gd name="connsiteX169" fmla="*/ 7620 w 19812"/>
                  <a:gd name="connsiteY169" fmla="*/ 4132 h 16038"/>
                  <a:gd name="connsiteX170" fmla="*/ 7620 w 19812"/>
                  <a:gd name="connsiteY170" fmla="*/ 2704 h 16038"/>
                  <a:gd name="connsiteX171" fmla="*/ 7620 w 19812"/>
                  <a:gd name="connsiteY171" fmla="*/ 2704 h 16038"/>
                  <a:gd name="connsiteX172" fmla="*/ 7620 w 19812"/>
                  <a:gd name="connsiteY172" fmla="*/ 1942 h 16038"/>
                  <a:gd name="connsiteX173" fmla="*/ 7620 w 19812"/>
                  <a:gd name="connsiteY173" fmla="*/ 5561 h 16038"/>
                  <a:gd name="connsiteX174" fmla="*/ 7620 w 19812"/>
                  <a:gd name="connsiteY174" fmla="*/ 6037 h 16038"/>
                  <a:gd name="connsiteX175" fmla="*/ 7620 w 19812"/>
                  <a:gd name="connsiteY175" fmla="*/ 4704 h 16038"/>
                  <a:gd name="connsiteX176" fmla="*/ 7620 w 19812"/>
                  <a:gd name="connsiteY176" fmla="*/ 5180 h 16038"/>
                  <a:gd name="connsiteX177" fmla="*/ 7620 w 19812"/>
                  <a:gd name="connsiteY177" fmla="*/ 5180 h 16038"/>
                  <a:gd name="connsiteX178" fmla="*/ 7620 w 19812"/>
                  <a:gd name="connsiteY178" fmla="*/ 5180 h 16038"/>
                  <a:gd name="connsiteX179" fmla="*/ 7620 w 19812"/>
                  <a:gd name="connsiteY179" fmla="*/ 5180 h 16038"/>
                  <a:gd name="connsiteX180" fmla="*/ 7620 w 19812"/>
                  <a:gd name="connsiteY180" fmla="*/ 5752 h 16038"/>
                  <a:gd name="connsiteX181" fmla="*/ 7620 w 19812"/>
                  <a:gd name="connsiteY181" fmla="*/ 5752 h 16038"/>
                  <a:gd name="connsiteX182" fmla="*/ 7620 w 19812"/>
                  <a:gd name="connsiteY182" fmla="*/ 4895 h 16038"/>
                  <a:gd name="connsiteX183" fmla="*/ 7620 w 19812"/>
                  <a:gd name="connsiteY183" fmla="*/ 5942 h 16038"/>
                  <a:gd name="connsiteX184" fmla="*/ 7620 w 19812"/>
                  <a:gd name="connsiteY184" fmla="*/ 5466 h 16038"/>
                  <a:gd name="connsiteX185" fmla="*/ 7620 w 19812"/>
                  <a:gd name="connsiteY185" fmla="*/ 6037 h 16038"/>
                  <a:gd name="connsiteX186" fmla="*/ 7620 w 19812"/>
                  <a:gd name="connsiteY186" fmla="*/ 2799 h 16038"/>
                  <a:gd name="connsiteX187" fmla="*/ 7620 w 19812"/>
                  <a:gd name="connsiteY187" fmla="*/ 2323 h 16038"/>
                  <a:gd name="connsiteX188" fmla="*/ 7620 w 19812"/>
                  <a:gd name="connsiteY188" fmla="*/ 4037 h 16038"/>
                  <a:gd name="connsiteX189" fmla="*/ 7620 w 19812"/>
                  <a:gd name="connsiteY189" fmla="*/ 2037 h 16038"/>
                  <a:gd name="connsiteX190" fmla="*/ 7144 w 19812"/>
                  <a:gd name="connsiteY190" fmla="*/ 2989 h 16038"/>
                  <a:gd name="connsiteX191" fmla="*/ 7144 w 19812"/>
                  <a:gd name="connsiteY191" fmla="*/ 4513 h 16038"/>
                  <a:gd name="connsiteX192" fmla="*/ 7144 w 19812"/>
                  <a:gd name="connsiteY192" fmla="*/ 4513 h 16038"/>
                  <a:gd name="connsiteX193" fmla="*/ 7144 w 19812"/>
                  <a:gd name="connsiteY193" fmla="*/ 4513 h 16038"/>
                  <a:gd name="connsiteX194" fmla="*/ 7144 w 19812"/>
                  <a:gd name="connsiteY194" fmla="*/ 6228 h 16038"/>
                  <a:gd name="connsiteX195" fmla="*/ 6667 w 19812"/>
                  <a:gd name="connsiteY195" fmla="*/ 4704 h 16038"/>
                  <a:gd name="connsiteX196" fmla="*/ 6667 w 19812"/>
                  <a:gd name="connsiteY196" fmla="*/ 4704 h 16038"/>
                  <a:gd name="connsiteX197" fmla="*/ 6667 w 19812"/>
                  <a:gd name="connsiteY197" fmla="*/ 4704 h 16038"/>
                  <a:gd name="connsiteX198" fmla="*/ 6667 w 19812"/>
                  <a:gd name="connsiteY198" fmla="*/ 6037 h 16038"/>
                  <a:gd name="connsiteX199" fmla="*/ 6667 w 19812"/>
                  <a:gd name="connsiteY199" fmla="*/ 5371 h 16038"/>
                  <a:gd name="connsiteX200" fmla="*/ 6191 w 19812"/>
                  <a:gd name="connsiteY200" fmla="*/ 6419 h 16038"/>
                  <a:gd name="connsiteX201" fmla="*/ 6191 w 19812"/>
                  <a:gd name="connsiteY201" fmla="*/ 5371 h 16038"/>
                  <a:gd name="connsiteX202" fmla="*/ 5525 w 19812"/>
                  <a:gd name="connsiteY202" fmla="*/ 5371 h 16038"/>
                  <a:gd name="connsiteX203" fmla="*/ 5525 w 19812"/>
                  <a:gd name="connsiteY203" fmla="*/ 4895 h 16038"/>
                  <a:gd name="connsiteX204" fmla="*/ 4763 w 19812"/>
                  <a:gd name="connsiteY204" fmla="*/ 5847 h 16038"/>
                  <a:gd name="connsiteX205" fmla="*/ 4763 w 19812"/>
                  <a:gd name="connsiteY205" fmla="*/ 6799 h 16038"/>
                  <a:gd name="connsiteX206" fmla="*/ 4763 w 19812"/>
                  <a:gd name="connsiteY206" fmla="*/ 9086 h 16038"/>
                  <a:gd name="connsiteX207" fmla="*/ 4763 w 19812"/>
                  <a:gd name="connsiteY207" fmla="*/ 7752 h 16038"/>
                  <a:gd name="connsiteX208" fmla="*/ 4763 w 19812"/>
                  <a:gd name="connsiteY208" fmla="*/ 7752 h 16038"/>
                  <a:gd name="connsiteX209" fmla="*/ 4763 w 19812"/>
                  <a:gd name="connsiteY209" fmla="*/ 5656 h 16038"/>
                  <a:gd name="connsiteX210" fmla="*/ 3429 w 19812"/>
                  <a:gd name="connsiteY210" fmla="*/ 4513 h 16038"/>
                  <a:gd name="connsiteX211" fmla="*/ 3429 w 19812"/>
                  <a:gd name="connsiteY211" fmla="*/ 6133 h 16038"/>
                  <a:gd name="connsiteX212" fmla="*/ 3429 w 19812"/>
                  <a:gd name="connsiteY212" fmla="*/ 6133 h 16038"/>
                  <a:gd name="connsiteX213" fmla="*/ 3429 w 19812"/>
                  <a:gd name="connsiteY213" fmla="*/ 4990 h 16038"/>
                  <a:gd name="connsiteX214" fmla="*/ 3429 w 19812"/>
                  <a:gd name="connsiteY214" fmla="*/ 6037 h 16038"/>
                  <a:gd name="connsiteX215" fmla="*/ 3429 w 19812"/>
                  <a:gd name="connsiteY215" fmla="*/ 4132 h 16038"/>
                  <a:gd name="connsiteX216" fmla="*/ 3429 w 19812"/>
                  <a:gd name="connsiteY216" fmla="*/ 4132 h 16038"/>
                  <a:gd name="connsiteX217" fmla="*/ 3429 w 19812"/>
                  <a:gd name="connsiteY217" fmla="*/ 5275 h 16038"/>
                  <a:gd name="connsiteX218" fmla="*/ 3429 w 19812"/>
                  <a:gd name="connsiteY218" fmla="*/ 4323 h 16038"/>
                  <a:gd name="connsiteX219" fmla="*/ 3429 w 19812"/>
                  <a:gd name="connsiteY219" fmla="*/ 4323 h 16038"/>
                  <a:gd name="connsiteX220" fmla="*/ 3429 w 19812"/>
                  <a:gd name="connsiteY220" fmla="*/ 4323 h 16038"/>
                  <a:gd name="connsiteX221" fmla="*/ 3429 w 19812"/>
                  <a:gd name="connsiteY221" fmla="*/ 5561 h 16038"/>
                  <a:gd name="connsiteX222" fmla="*/ 3429 w 19812"/>
                  <a:gd name="connsiteY222" fmla="*/ 6895 h 16038"/>
                  <a:gd name="connsiteX223" fmla="*/ 2667 w 19812"/>
                  <a:gd name="connsiteY223" fmla="*/ 5466 h 16038"/>
                  <a:gd name="connsiteX224" fmla="*/ 2667 w 19812"/>
                  <a:gd name="connsiteY224" fmla="*/ 6228 h 16038"/>
                  <a:gd name="connsiteX225" fmla="*/ 2667 w 19812"/>
                  <a:gd name="connsiteY225" fmla="*/ 7657 h 16038"/>
                  <a:gd name="connsiteX226" fmla="*/ 2667 w 19812"/>
                  <a:gd name="connsiteY226" fmla="*/ 4418 h 16038"/>
                  <a:gd name="connsiteX227" fmla="*/ 2667 w 19812"/>
                  <a:gd name="connsiteY227" fmla="*/ 6609 h 16038"/>
                  <a:gd name="connsiteX228" fmla="*/ 2667 w 19812"/>
                  <a:gd name="connsiteY228" fmla="*/ 4895 h 16038"/>
                  <a:gd name="connsiteX229" fmla="*/ 1810 w 19812"/>
                  <a:gd name="connsiteY229" fmla="*/ 4895 h 16038"/>
                  <a:gd name="connsiteX230" fmla="*/ 1810 w 19812"/>
                  <a:gd name="connsiteY230" fmla="*/ 6323 h 16038"/>
                  <a:gd name="connsiteX231" fmla="*/ 1810 w 19812"/>
                  <a:gd name="connsiteY231" fmla="*/ 4513 h 16038"/>
                  <a:gd name="connsiteX232" fmla="*/ 1810 w 19812"/>
                  <a:gd name="connsiteY232" fmla="*/ 5371 h 16038"/>
                  <a:gd name="connsiteX233" fmla="*/ 1810 w 19812"/>
                  <a:gd name="connsiteY233" fmla="*/ 6228 h 16038"/>
                  <a:gd name="connsiteX234" fmla="*/ 0 w 19812"/>
                  <a:gd name="connsiteY234" fmla="*/ 4323 h 16038"/>
                  <a:gd name="connsiteX235" fmla="*/ 0 w 19812"/>
                  <a:gd name="connsiteY235" fmla="*/ 5180 h 16038"/>
                  <a:gd name="connsiteX236" fmla="*/ 0 w 19812"/>
                  <a:gd name="connsiteY236" fmla="*/ 6609 h 16038"/>
                  <a:gd name="connsiteX237" fmla="*/ 0 w 19812"/>
                  <a:gd name="connsiteY237" fmla="*/ 5180 h 16038"/>
                  <a:gd name="connsiteX238" fmla="*/ 0 w 19812"/>
                  <a:gd name="connsiteY238" fmla="*/ 6609 h 16038"/>
                  <a:gd name="connsiteX239" fmla="*/ 0 w 19812"/>
                  <a:gd name="connsiteY239" fmla="*/ 6609 h 16038"/>
                  <a:gd name="connsiteX240" fmla="*/ 0 w 19812"/>
                  <a:gd name="connsiteY240" fmla="*/ 12133 h 16038"/>
                  <a:gd name="connsiteX241" fmla="*/ 0 w 19812"/>
                  <a:gd name="connsiteY241" fmla="*/ 12133 h 16038"/>
                  <a:gd name="connsiteX242" fmla="*/ 0 w 19812"/>
                  <a:gd name="connsiteY242" fmla="*/ 12229 h 16038"/>
                  <a:gd name="connsiteX243" fmla="*/ 0 w 19812"/>
                  <a:gd name="connsiteY243" fmla="*/ 11562 h 16038"/>
                  <a:gd name="connsiteX244" fmla="*/ 0 w 19812"/>
                  <a:gd name="connsiteY244" fmla="*/ 11562 h 16038"/>
                  <a:gd name="connsiteX245" fmla="*/ 762 w 19812"/>
                  <a:gd name="connsiteY245" fmla="*/ 12800 h 16038"/>
                  <a:gd name="connsiteX246" fmla="*/ 762 w 19812"/>
                  <a:gd name="connsiteY246" fmla="*/ 11753 h 16038"/>
                  <a:gd name="connsiteX247" fmla="*/ 762 w 19812"/>
                  <a:gd name="connsiteY247" fmla="*/ 12514 h 16038"/>
                  <a:gd name="connsiteX248" fmla="*/ 762 w 19812"/>
                  <a:gd name="connsiteY248" fmla="*/ 10705 h 16038"/>
                  <a:gd name="connsiteX249" fmla="*/ 1333 w 19812"/>
                  <a:gd name="connsiteY249" fmla="*/ 13086 h 16038"/>
                  <a:gd name="connsiteX250" fmla="*/ 1333 w 19812"/>
                  <a:gd name="connsiteY250" fmla="*/ 11943 h 16038"/>
                  <a:gd name="connsiteX251" fmla="*/ 1333 w 19812"/>
                  <a:gd name="connsiteY251" fmla="*/ 11943 h 16038"/>
                  <a:gd name="connsiteX252" fmla="*/ 1333 w 19812"/>
                  <a:gd name="connsiteY252" fmla="*/ 13372 h 16038"/>
                  <a:gd name="connsiteX253" fmla="*/ 1333 w 19812"/>
                  <a:gd name="connsiteY253" fmla="*/ 13372 h 16038"/>
                  <a:gd name="connsiteX254" fmla="*/ 1333 w 19812"/>
                  <a:gd name="connsiteY254" fmla="*/ 13372 h 16038"/>
                  <a:gd name="connsiteX255" fmla="*/ 1333 w 19812"/>
                  <a:gd name="connsiteY255" fmla="*/ 13372 h 16038"/>
                  <a:gd name="connsiteX256" fmla="*/ 2381 w 19812"/>
                  <a:gd name="connsiteY256" fmla="*/ 12324 h 16038"/>
                  <a:gd name="connsiteX257" fmla="*/ 2381 w 19812"/>
                  <a:gd name="connsiteY257" fmla="*/ 11848 h 16038"/>
                  <a:gd name="connsiteX258" fmla="*/ 2381 w 19812"/>
                  <a:gd name="connsiteY258" fmla="*/ 11848 h 16038"/>
                  <a:gd name="connsiteX259" fmla="*/ 2381 w 19812"/>
                  <a:gd name="connsiteY259" fmla="*/ 11848 h 16038"/>
                  <a:gd name="connsiteX260" fmla="*/ 2381 w 19812"/>
                  <a:gd name="connsiteY260" fmla="*/ 11181 h 16038"/>
                  <a:gd name="connsiteX261" fmla="*/ 2381 w 19812"/>
                  <a:gd name="connsiteY261" fmla="*/ 12800 h 16038"/>
                  <a:gd name="connsiteX262" fmla="*/ 2381 w 19812"/>
                  <a:gd name="connsiteY262" fmla="*/ 10324 h 16038"/>
                  <a:gd name="connsiteX263" fmla="*/ 2381 w 19812"/>
                  <a:gd name="connsiteY263" fmla="*/ 11086 h 16038"/>
                  <a:gd name="connsiteX264" fmla="*/ 2381 w 19812"/>
                  <a:gd name="connsiteY264" fmla="*/ 9847 h 16038"/>
                  <a:gd name="connsiteX265" fmla="*/ 2381 w 19812"/>
                  <a:gd name="connsiteY265" fmla="*/ 11943 h 16038"/>
                  <a:gd name="connsiteX266" fmla="*/ 2953 w 19812"/>
                  <a:gd name="connsiteY266" fmla="*/ 12705 h 16038"/>
                  <a:gd name="connsiteX267" fmla="*/ 2953 w 19812"/>
                  <a:gd name="connsiteY267" fmla="*/ 10990 h 16038"/>
                  <a:gd name="connsiteX268" fmla="*/ 2953 w 19812"/>
                  <a:gd name="connsiteY268" fmla="*/ 9562 h 16038"/>
                  <a:gd name="connsiteX269" fmla="*/ 2953 w 19812"/>
                  <a:gd name="connsiteY269" fmla="*/ 12324 h 16038"/>
                  <a:gd name="connsiteX270" fmla="*/ 2953 w 19812"/>
                  <a:gd name="connsiteY270" fmla="*/ 12324 h 16038"/>
                  <a:gd name="connsiteX271" fmla="*/ 2953 w 19812"/>
                  <a:gd name="connsiteY271" fmla="*/ 12324 h 16038"/>
                  <a:gd name="connsiteX272" fmla="*/ 2953 w 19812"/>
                  <a:gd name="connsiteY272" fmla="*/ 10705 h 16038"/>
                  <a:gd name="connsiteX273" fmla="*/ 2953 w 19812"/>
                  <a:gd name="connsiteY273" fmla="*/ 10705 h 16038"/>
                  <a:gd name="connsiteX274" fmla="*/ 2953 w 19812"/>
                  <a:gd name="connsiteY274" fmla="*/ 9181 h 16038"/>
                  <a:gd name="connsiteX275" fmla="*/ 2953 w 19812"/>
                  <a:gd name="connsiteY275" fmla="*/ 10228 h 16038"/>
                  <a:gd name="connsiteX276" fmla="*/ 2953 w 19812"/>
                  <a:gd name="connsiteY276" fmla="*/ 10228 h 16038"/>
                  <a:gd name="connsiteX277" fmla="*/ 2953 w 19812"/>
                  <a:gd name="connsiteY277" fmla="*/ 11943 h 16038"/>
                  <a:gd name="connsiteX278" fmla="*/ 2953 w 19812"/>
                  <a:gd name="connsiteY278" fmla="*/ 12514 h 16038"/>
                  <a:gd name="connsiteX279" fmla="*/ 2953 w 19812"/>
                  <a:gd name="connsiteY279" fmla="*/ 10990 h 16038"/>
                  <a:gd name="connsiteX280" fmla="*/ 2953 w 19812"/>
                  <a:gd name="connsiteY280" fmla="*/ 12229 h 16038"/>
                  <a:gd name="connsiteX281" fmla="*/ 2953 w 19812"/>
                  <a:gd name="connsiteY281" fmla="*/ 11657 h 16038"/>
                  <a:gd name="connsiteX282" fmla="*/ 2953 w 19812"/>
                  <a:gd name="connsiteY282" fmla="*/ 12895 h 16038"/>
                  <a:gd name="connsiteX283" fmla="*/ 2953 w 19812"/>
                  <a:gd name="connsiteY283" fmla="*/ 12895 h 16038"/>
                  <a:gd name="connsiteX284" fmla="*/ 2953 w 19812"/>
                  <a:gd name="connsiteY284" fmla="*/ 10990 h 16038"/>
                  <a:gd name="connsiteX285" fmla="*/ 3429 w 19812"/>
                  <a:gd name="connsiteY285" fmla="*/ 13086 h 16038"/>
                  <a:gd name="connsiteX286" fmla="*/ 3429 w 19812"/>
                  <a:gd name="connsiteY286" fmla="*/ 12038 h 16038"/>
                  <a:gd name="connsiteX287" fmla="*/ 3429 w 19812"/>
                  <a:gd name="connsiteY287" fmla="*/ 13181 h 16038"/>
                  <a:gd name="connsiteX288" fmla="*/ 3429 w 19812"/>
                  <a:gd name="connsiteY288" fmla="*/ 11467 h 16038"/>
                  <a:gd name="connsiteX289" fmla="*/ 3429 w 19812"/>
                  <a:gd name="connsiteY289" fmla="*/ 10609 h 16038"/>
                  <a:gd name="connsiteX290" fmla="*/ 3429 w 19812"/>
                  <a:gd name="connsiteY290" fmla="*/ 12229 h 16038"/>
                  <a:gd name="connsiteX291" fmla="*/ 3429 w 19812"/>
                  <a:gd name="connsiteY291" fmla="*/ 10895 h 16038"/>
                  <a:gd name="connsiteX292" fmla="*/ 3429 w 19812"/>
                  <a:gd name="connsiteY292" fmla="*/ 13086 h 16038"/>
                  <a:gd name="connsiteX293" fmla="*/ 3429 w 19812"/>
                  <a:gd name="connsiteY293" fmla="*/ 13086 h 16038"/>
                  <a:gd name="connsiteX294" fmla="*/ 3429 w 19812"/>
                  <a:gd name="connsiteY294" fmla="*/ 11181 h 16038"/>
                  <a:gd name="connsiteX295" fmla="*/ 3429 w 19812"/>
                  <a:gd name="connsiteY295" fmla="*/ 12038 h 16038"/>
                  <a:gd name="connsiteX296" fmla="*/ 3429 w 19812"/>
                  <a:gd name="connsiteY296" fmla="*/ 12038 h 16038"/>
                  <a:gd name="connsiteX297" fmla="*/ 3429 w 19812"/>
                  <a:gd name="connsiteY297" fmla="*/ 12991 h 16038"/>
                  <a:gd name="connsiteX298" fmla="*/ 3429 w 19812"/>
                  <a:gd name="connsiteY298" fmla="*/ 12991 h 16038"/>
                  <a:gd name="connsiteX299" fmla="*/ 3429 w 19812"/>
                  <a:gd name="connsiteY299" fmla="*/ 12991 h 16038"/>
                  <a:gd name="connsiteX300" fmla="*/ 3429 w 19812"/>
                  <a:gd name="connsiteY300" fmla="*/ 11562 h 16038"/>
                  <a:gd name="connsiteX301" fmla="*/ 3429 w 19812"/>
                  <a:gd name="connsiteY301" fmla="*/ 11562 h 16038"/>
                  <a:gd name="connsiteX302" fmla="*/ 3429 w 19812"/>
                  <a:gd name="connsiteY302" fmla="*/ 13657 h 16038"/>
                  <a:gd name="connsiteX303" fmla="*/ 3429 w 19812"/>
                  <a:gd name="connsiteY303" fmla="*/ 12705 h 16038"/>
                  <a:gd name="connsiteX304" fmla="*/ 3429 w 19812"/>
                  <a:gd name="connsiteY304" fmla="*/ 14038 h 16038"/>
                  <a:gd name="connsiteX305" fmla="*/ 3429 w 19812"/>
                  <a:gd name="connsiteY305" fmla="*/ 12991 h 16038"/>
                  <a:gd name="connsiteX306" fmla="*/ 3429 w 19812"/>
                  <a:gd name="connsiteY306" fmla="*/ 12991 h 16038"/>
                  <a:gd name="connsiteX307" fmla="*/ 3429 w 19812"/>
                  <a:gd name="connsiteY307" fmla="*/ 14515 h 16038"/>
                  <a:gd name="connsiteX308" fmla="*/ 3429 w 19812"/>
                  <a:gd name="connsiteY308" fmla="*/ 12038 h 16038"/>
                  <a:gd name="connsiteX309" fmla="*/ 3429 w 19812"/>
                  <a:gd name="connsiteY309" fmla="*/ 13753 h 16038"/>
                  <a:gd name="connsiteX310" fmla="*/ 3429 w 19812"/>
                  <a:gd name="connsiteY310" fmla="*/ 12705 h 16038"/>
                  <a:gd name="connsiteX311" fmla="*/ 8382 w 19812"/>
                  <a:gd name="connsiteY311" fmla="*/ 13181 h 16038"/>
                  <a:gd name="connsiteX312" fmla="*/ 10096 w 19812"/>
                  <a:gd name="connsiteY312" fmla="*/ 12514 h 16038"/>
                  <a:gd name="connsiteX313" fmla="*/ 10096 w 19812"/>
                  <a:gd name="connsiteY313" fmla="*/ 12514 h 16038"/>
                  <a:gd name="connsiteX314" fmla="*/ 10096 w 19812"/>
                  <a:gd name="connsiteY314" fmla="*/ 12229 h 16038"/>
                  <a:gd name="connsiteX315" fmla="*/ 12668 w 19812"/>
                  <a:gd name="connsiteY315" fmla="*/ 10038 h 16038"/>
                  <a:gd name="connsiteX316" fmla="*/ 12668 w 19812"/>
                  <a:gd name="connsiteY316" fmla="*/ 10038 h 16038"/>
                  <a:gd name="connsiteX317" fmla="*/ 19812 w 19812"/>
                  <a:gd name="connsiteY317" fmla="*/ 2894 h 16038"/>
                  <a:gd name="connsiteX318" fmla="*/ 19812 w 19812"/>
                  <a:gd name="connsiteY318" fmla="*/ 2894 h 16038"/>
                  <a:gd name="connsiteX319" fmla="*/ 19812 w 19812"/>
                  <a:gd name="connsiteY319" fmla="*/ 2704 h 16038"/>
                  <a:gd name="connsiteX320" fmla="*/ 19812 w 19812"/>
                  <a:gd name="connsiteY320" fmla="*/ 2894 h 16038"/>
                  <a:gd name="connsiteX321" fmla="*/ 19812 w 19812"/>
                  <a:gd name="connsiteY321" fmla="*/ 2894 h 16038"/>
                  <a:gd name="connsiteX322" fmla="*/ 3620 w 19812"/>
                  <a:gd name="connsiteY322" fmla="*/ 3370 h 16038"/>
                  <a:gd name="connsiteX323" fmla="*/ 3620 w 19812"/>
                  <a:gd name="connsiteY323" fmla="*/ 3370 h 16038"/>
                  <a:gd name="connsiteX324" fmla="*/ 3715 w 19812"/>
                  <a:gd name="connsiteY324" fmla="*/ 3751 h 16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</a:cxnLst>
                <a:rect l="l" t="t" r="r" b="b"/>
                <a:pathLst>
                  <a:path w="19812" h="16038">
                    <a:moveTo>
                      <a:pt x="8382" y="13181"/>
                    </a:moveTo>
                    <a:lnTo>
                      <a:pt x="8382" y="14038"/>
                    </a:lnTo>
                    <a:cubicBezTo>
                      <a:pt x="8287" y="14705"/>
                      <a:pt x="8287" y="15372"/>
                      <a:pt x="8382" y="16039"/>
                    </a:cubicBezTo>
                    <a:cubicBezTo>
                      <a:pt x="8382" y="13181"/>
                      <a:pt x="8382" y="16039"/>
                      <a:pt x="8382" y="12895"/>
                    </a:cubicBezTo>
                    <a:lnTo>
                      <a:pt x="8382" y="13467"/>
                    </a:lnTo>
                    <a:lnTo>
                      <a:pt x="8382" y="13467"/>
                    </a:lnTo>
                    <a:cubicBezTo>
                      <a:pt x="8382" y="14896"/>
                      <a:pt x="8382" y="11371"/>
                      <a:pt x="8382" y="11848"/>
                    </a:cubicBezTo>
                    <a:cubicBezTo>
                      <a:pt x="8439" y="12162"/>
                      <a:pt x="8439" y="12486"/>
                      <a:pt x="8382" y="12800"/>
                    </a:cubicBezTo>
                    <a:lnTo>
                      <a:pt x="8382" y="12229"/>
                    </a:lnTo>
                    <a:cubicBezTo>
                      <a:pt x="8382" y="12229"/>
                      <a:pt x="8382" y="12705"/>
                      <a:pt x="8382" y="12705"/>
                    </a:cubicBezTo>
                    <a:lnTo>
                      <a:pt x="8382" y="12705"/>
                    </a:lnTo>
                    <a:lnTo>
                      <a:pt x="8382" y="12705"/>
                    </a:lnTo>
                    <a:cubicBezTo>
                      <a:pt x="8420" y="12229"/>
                      <a:pt x="8420" y="11753"/>
                      <a:pt x="8382" y="11276"/>
                    </a:cubicBezTo>
                    <a:cubicBezTo>
                      <a:pt x="8382" y="11276"/>
                      <a:pt x="8382" y="11276"/>
                      <a:pt x="8382" y="11943"/>
                    </a:cubicBezTo>
                    <a:lnTo>
                      <a:pt x="8382" y="11276"/>
                    </a:lnTo>
                    <a:cubicBezTo>
                      <a:pt x="8382" y="12038"/>
                      <a:pt x="8382" y="12705"/>
                      <a:pt x="8382" y="12610"/>
                    </a:cubicBezTo>
                    <a:cubicBezTo>
                      <a:pt x="8382" y="15467"/>
                      <a:pt x="8382" y="11848"/>
                      <a:pt x="8382" y="13562"/>
                    </a:cubicBezTo>
                    <a:lnTo>
                      <a:pt x="8382" y="13562"/>
                    </a:lnTo>
                    <a:cubicBezTo>
                      <a:pt x="8344" y="14258"/>
                      <a:pt x="8344" y="14962"/>
                      <a:pt x="8382" y="15658"/>
                    </a:cubicBezTo>
                    <a:cubicBezTo>
                      <a:pt x="8287" y="14553"/>
                      <a:pt x="8287" y="13429"/>
                      <a:pt x="8382" y="12324"/>
                    </a:cubicBezTo>
                    <a:cubicBezTo>
                      <a:pt x="8382" y="12324"/>
                      <a:pt x="8382" y="12324"/>
                      <a:pt x="8382" y="12324"/>
                    </a:cubicBezTo>
                    <a:cubicBezTo>
                      <a:pt x="8382" y="13372"/>
                      <a:pt x="8382" y="13086"/>
                      <a:pt x="8382" y="13086"/>
                    </a:cubicBezTo>
                    <a:lnTo>
                      <a:pt x="8382" y="14420"/>
                    </a:lnTo>
                    <a:cubicBezTo>
                      <a:pt x="8382" y="14420"/>
                      <a:pt x="8382" y="13372"/>
                      <a:pt x="8382" y="12705"/>
                    </a:cubicBezTo>
                    <a:cubicBezTo>
                      <a:pt x="8449" y="13400"/>
                      <a:pt x="8449" y="14105"/>
                      <a:pt x="8382" y="14800"/>
                    </a:cubicBezTo>
                    <a:cubicBezTo>
                      <a:pt x="8382" y="14800"/>
                      <a:pt x="8382" y="13086"/>
                      <a:pt x="8382" y="12895"/>
                    </a:cubicBezTo>
                    <a:cubicBezTo>
                      <a:pt x="8382" y="12705"/>
                      <a:pt x="8382" y="12895"/>
                      <a:pt x="8382" y="12038"/>
                    </a:cubicBezTo>
                    <a:cubicBezTo>
                      <a:pt x="8382" y="11181"/>
                      <a:pt x="8382" y="12800"/>
                      <a:pt x="8382" y="13276"/>
                    </a:cubicBezTo>
                    <a:lnTo>
                      <a:pt x="8382" y="12229"/>
                    </a:lnTo>
                    <a:cubicBezTo>
                      <a:pt x="8382" y="12229"/>
                      <a:pt x="8382" y="12229"/>
                      <a:pt x="8382" y="12800"/>
                    </a:cubicBezTo>
                    <a:cubicBezTo>
                      <a:pt x="8334" y="12229"/>
                      <a:pt x="8334" y="11657"/>
                      <a:pt x="8382" y="11086"/>
                    </a:cubicBezTo>
                    <a:cubicBezTo>
                      <a:pt x="8382" y="9562"/>
                      <a:pt x="8382" y="13276"/>
                      <a:pt x="8382" y="11562"/>
                    </a:cubicBezTo>
                    <a:lnTo>
                      <a:pt x="8382" y="12895"/>
                    </a:lnTo>
                    <a:cubicBezTo>
                      <a:pt x="8449" y="12133"/>
                      <a:pt x="8449" y="11371"/>
                      <a:pt x="8382" y="10609"/>
                    </a:cubicBezTo>
                    <a:lnTo>
                      <a:pt x="8382" y="11467"/>
                    </a:lnTo>
                    <a:cubicBezTo>
                      <a:pt x="8287" y="10390"/>
                      <a:pt x="8287" y="9304"/>
                      <a:pt x="8382" y="8228"/>
                    </a:cubicBezTo>
                    <a:cubicBezTo>
                      <a:pt x="8382" y="7752"/>
                      <a:pt x="8382" y="7276"/>
                      <a:pt x="8382" y="7085"/>
                    </a:cubicBezTo>
                    <a:lnTo>
                      <a:pt x="8382" y="6419"/>
                    </a:lnTo>
                    <a:lnTo>
                      <a:pt x="8382" y="7276"/>
                    </a:lnTo>
                    <a:cubicBezTo>
                      <a:pt x="8430" y="7971"/>
                      <a:pt x="8430" y="8676"/>
                      <a:pt x="8382" y="9371"/>
                    </a:cubicBezTo>
                    <a:lnTo>
                      <a:pt x="8382" y="8514"/>
                    </a:lnTo>
                    <a:cubicBezTo>
                      <a:pt x="8334" y="9371"/>
                      <a:pt x="8334" y="10228"/>
                      <a:pt x="8382" y="11086"/>
                    </a:cubicBezTo>
                    <a:lnTo>
                      <a:pt x="8382" y="11086"/>
                    </a:lnTo>
                    <a:cubicBezTo>
                      <a:pt x="8372" y="10924"/>
                      <a:pt x="8372" y="10771"/>
                      <a:pt x="8382" y="10609"/>
                    </a:cubicBezTo>
                    <a:lnTo>
                      <a:pt x="8382" y="11467"/>
                    </a:lnTo>
                    <a:lnTo>
                      <a:pt x="8382" y="12419"/>
                    </a:lnTo>
                    <a:cubicBezTo>
                      <a:pt x="8411" y="10943"/>
                      <a:pt x="8601" y="9476"/>
                      <a:pt x="8954" y="8038"/>
                    </a:cubicBezTo>
                    <a:cubicBezTo>
                      <a:pt x="8954" y="9181"/>
                      <a:pt x="8954" y="9847"/>
                      <a:pt x="8954" y="11181"/>
                    </a:cubicBezTo>
                    <a:cubicBezTo>
                      <a:pt x="8954" y="9752"/>
                      <a:pt x="8954" y="11753"/>
                      <a:pt x="8954" y="11181"/>
                    </a:cubicBezTo>
                    <a:cubicBezTo>
                      <a:pt x="9001" y="11495"/>
                      <a:pt x="9001" y="11819"/>
                      <a:pt x="8954" y="12133"/>
                    </a:cubicBezTo>
                    <a:lnTo>
                      <a:pt x="8954" y="10895"/>
                    </a:lnTo>
                    <a:cubicBezTo>
                      <a:pt x="8954" y="11943"/>
                      <a:pt x="8954" y="11753"/>
                      <a:pt x="8954" y="12133"/>
                    </a:cubicBezTo>
                    <a:cubicBezTo>
                      <a:pt x="8954" y="10038"/>
                      <a:pt x="8954" y="10705"/>
                      <a:pt x="8954" y="10133"/>
                    </a:cubicBezTo>
                    <a:cubicBezTo>
                      <a:pt x="8954" y="9562"/>
                      <a:pt x="8954" y="11562"/>
                      <a:pt x="8954" y="11371"/>
                    </a:cubicBezTo>
                    <a:cubicBezTo>
                      <a:pt x="8954" y="12991"/>
                      <a:pt x="8954" y="8895"/>
                      <a:pt x="8954" y="10228"/>
                    </a:cubicBezTo>
                    <a:cubicBezTo>
                      <a:pt x="8954" y="11562"/>
                      <a:pt x="8954" y="10228"/>
                      <a:pt x="8954" y="10228"/>
                    </a:cubicBezTo>
                    <a:cubicBezTo>
                      <a:pt x="8954" y="10228"/>
                      <a:pt x="8954" y="10228"/>
                      <a:pt x="8954" y="10228"/>
                    </a:cubicBezTo>
                    <a:lnTo>
                      <a:pt x="8954" y="10228"/>
                    </a:lnTo>
                    <a:cubicBezTo>
                      <a:pt x="8954" y="10228"/>
                      <a:pt x="9525" y="10228"/>
                      <a:pt x="9620" y="8419"/>
                    </a:cubicBezTo>
                    <a:cubicBezTo>
                      <a:pt x="9620" y="8419"/>
                      <a:pt x="9620" y="10609"/>
                      <a:pt x="9620" y="10990"/>
                    </a:cubicBezTo>
                    <a:lnTo>
                      <a:pt x="9620" y="4895"/>
                    </a:lnTo>
                    <a:cubicBezTo>
                      <a:pt x="9620" y="6419"/>
                      <a:pt x="9620" y="10133"/>
                      <a:pt x="9620" y="10990"/>
                    </a:cubicBezTo>
                    <a:cubicBezTo>
                      <a:pt x="9620" y="11848"/>
                      <a:pt x="9620" y="11562"/>
                      <a:pt x="9620" y="10990"/>
                    </a:cubicBezTo>
                    <a:lnTo>
                      <a:pt x="9620" y="8609"/>
                    </a:lnTo>
                    <a:cubicBezTo>
                      <a:pt x="9620" y="10324"/>
                      <a:pt x="9620" y="9466"/>
                      <a:pt x="9620" y="10990"/>
                    </a:cubicBezTo>
                    <a:cubicBezTo>
                      <a:pt x="9563" y="10105"/>
                      <a:pt x="9563" y="9209"/>
                      <a:pt x="9620" y="8323"/>
                    </a:cubicBezTo>
                    <a:lnTo>
                      <a:pt x="9620" y="12229"/>
                    </a:lnTo>
                    <a:lnTo>
                      <a:pt x="9620" y="9752"/>
                    </a:lnTo>
                    <a:lnTo>
                      <a:pt x="9620" y="12229"/>
                    </a:lnTo>
                    <a:cubicBezTo>
                      <a:pt x="9620" y="11753"/>
                      <a:pt x="9620" y="12229"/>
                      <a:pt x="9620" y="12229"/>
                    </a:cubicBezTo>
                    <a:lnTo>
                      <a:pt x="9620" y="11657"/>
                    </a:lnTo>
                    <a:cubicBezTo>
                      <a:pt x="9620" y="11657"/>
                      <a:pt x="9620" y="8323"/>
                      <a:pt x="9620" y="8419"/>
                    </a:cubicBezTo>
                    <a:cubicBezTo>
                      <a:pt x="9620" y="8514"/>
                      <a:pt x="9620" y="11467"/>
                      <a:pt x="9620" y="11753"/>
                    </a:cubicBezTo>
                    <a:cubicBezTo>
                      <a:pt x="9620" y="10514"/>
                      <a:pt x="9620" y="5847"/>
                      <a:pt x="9620" y="4895"/>
                    </a:cubicBezTo>
                    <a:lnTo>
                      <a:pt x="9620" y="5656"/>
                    </a:lnTo>
                    <a:lnTo>
                      <a:pt x="9620" y="4799"/>
                    </a:lnTo>
                    <a:cubicBezTo>
                      <a:pt x="9620" y="6704"/>
                      <a:pt x="9620" y="10514"/>
                      <a:pt x="9620" y="12038"/>
                    </a:cubicBezTo>
                    <a:cubicBezTo>
                      <a:pt x="9620" y="13562"/>
                      <a:pt x="9620" y="12895"/>
                      <a:pt x="9620" y="12800"/>
                    </a:cubicBezTo>
                    <a:cubicBezTo>
                      <a:pt x="9620" y="12705"/>
                      <a:pt x="9620" y="13848"/>
                      <a:pt x="9620" y="13848"/>
                    </a:cubicBezTo>
                    <a:lnTo>
                      <a:pt x="9620" y="13848"/>
                    </a:lnTo>
                    <a:cubicBezTo>
                      <a:pt x="9620" y="12324"/>
                      <a:pt x="9620" y="12324"/>
                      <a:pt x="9620" y="11181"/>
                    </a:cubicBezTo>
                    <a:lnTo>
                      <a:pt x="9620" y="12610"/>
                    </a:lnTo>
                    <a:cubicBezTo>
                      <a:pt x="9430" y="11343"/>
                      <a:pt x="9430" y="10067"/>
                      <a:pt x="9620" y="8800"/>
                    </a:cubicBezTo>
                    <a:cubicBezTo>
                      <a:pt x="9620" y="9371"/>
                      <a:pt x="9620" y="11371"/>
                      <a:pt x="9620" y="11848"/>
                    </a:cubicBezTo>
                    <a:cubicBezTo>
                      <a:pt x="9620" y="12324"/>
                      <a:pt x="9620" y="10895"/>
                      <a:pt x="9620" y="11276"/>
                    </a:cubicBezTo>
                    <a:lnTo>
                      <a:pt x="9620" y="12229"/>
                    </a:lnTo>
                    <a:cubicBezTo>
                      <a:pt x="9620" y="12800"/>
                      <a:pt x="9620" y="10324"/>
                      <a:pt x="9620" y="12229"/>
                    </a:cubicBezTo>
                    <a:cubicBezTo>
                      <a:pt x="9620" y="12229"/>
                      <a:pt x="9620" y="14038"/>
                      <a:pt x="9620" y="13181"/>
                    </a:cubicBezTo>
                    <a:cubicBezTo>
                      <a:pt x="9620" y="12324"/>
                      <a:pt x="9620" y="6514"/>
                      <a:pt x="9620" y="5275"/>
                    </a:cubicBezTo>
                    <a:cubicBezTo>
                      <a:pt x="9687" y="6066"/>
                      <a:pt x="9687" y="6866"/>
                      <a:pt x="9620" y="7657"/>
                    </a:cubicBezTo>
                    <a:cubicBezTo>
                      <a:pt x="9620" y="8895"/>
                      <a:pt x="9620" y="10705"/>
                      <a:pt x="9620" y="11753"/>
                    </a:cubicBezTo>
                    <a:cubicBezTo>
                      <a:pt x="9620" y="11753"/>
                      <a:pt x="9620" y="10895"/>
                      <a:pt x="9620" y="10800"/>
                    </a:cubicBezTo>
                    <a:cubicBezTo>
                      <a:pt x="9620" y="10705"/>
                      <a:pt x="9620" y="11943"/>
                      <a:pt x="9620" y="11753"/>
                    </a:cubicBezTo>
                    <a:cubicBezTo>
                      <a:pt x="9620" y="11562"/>
                      <a:pt x="9620" y="11753"/>
                      <a:pt x="9620" y="10609"/>
                    </a:cubicBezTo>
                    <a:cubicBezTo>
                      <a:pt x="9620" y="9466"/>
                      <a:pt x="9620" y="10609"/>
                      <a:pt x="9620" y="10609"/>
                    </a:cubicBezTo>
                    <a:cubicBezTo>
                      <a:pt x="9506" y="9409"/>
                      <a:pt x="9506" y="8190"/>
                      <a:pt x="9620" y="6990"/>
                    </a:cubicBezTo>
                    <a:lnTo>
                      <a:pt x="9620" y="8038"/>
                    </a:lnTo>
                    <a:cubicBezTo>
                      <a:pt x="9620" y="8038"/>
                      <a:pt x="9620" y="8895"/>
                      <a:pt x="9620" y="8895"/>
                    </a:cubicBezTo>
                    <a:cubicBezTo>
                      <a:pt x="9735" y="9362"/>
                      <a:pt x="9735" y="9857"/>
                      <a:pt x="9620" y="10324"/>
                    </a:cubicBezTo>
                    <a:cubicBezTo>
                      <a:pt x="9658" y="10038"/>
                      <a:pt x="9658" y="9752"/>
                      <a:pt x="9620" y="9466"/>
                    </a:cubicBezTo>
                    <a:cubicBezTo>
                      <a:pt x="9620" y="10705"/>
                      <a:pt x="9620" y="9466"/>
                      <a:pt x="9620" y="11181"/>
                    </a:cubicBezTo>
                    <a:cubicBezTo>
                      <a:pt x="9620" y="10324"/>
                      <a:pt x="9620" y="10038"/>
                      <a:pt x="9620" y="9466"/>
                    </a:cubicBezTo>
                    <a:cubicBezTo>
                      <a:pt x="9620" y="8895"/>
                      <a:pt x="9620" y="9466"/>
                      <a:pt x="9620" y="9466"/>
                    </a:cubicBezTo>
                    <a:cubicBezTo>
                      <a:pt x="9487" y="7980"/>
                      <a:pt x="9487" y="6476"/>
                      <a:pt x="9620" y="4990"/>
                    </a:cubicBezTo>
                    <a:cubicBezTo>
                      <a:pt x="9620" y="4513"/>
                      <a:pt x="9620" y="6133"/>
                      <a:pt x="9620" y="5847"/>
                    </a:cubicBezTo>
                    <a:cubicBezTo>
                      <a:pt x="9620" y="5561"/>
                      <a:pt x="9620" y="2799"/>
                      <a:pt x="10192" y="4037"/>
                    </a:cubicBezTo>
                    <a:cubicBezTo>
                      <a:pt x="10763" y="5275"/>
                      <a:pt x="10192" y="6323"/>
                      <a:pt x="10192" y="7180"/>
                    </a:cubicBezTo>
                    <a:cubicBezTo>
                      <a:pt x="10192" y="8038"/>
                      <a:pt x="10192" y="6419"/>
                      <a:pt x="10192" y="6514"/>
                    </a:cubicBezTo>
                    <a:lnTo>
                      <a:pt x="10192" y="6990"/>
                    </a:lnTo>
                    <a:cubicBezTo>
                      <a:pt x="10192" y="6990"/>
                      <a:pt x="10192" y="7657"/>
                      <a:pt x="10192" y="6990"/>
                    </a:cubicBezTo>
                    <a:cubicBezTo>
                      <a:pt x="10192" y="6323"/>
                      <a:pt x="10763" y="6990"/>
                      <a:pt x="10954" y="8133"/>
                    </a:cubicBezTo>
                    <a:cubicBezTo>
                      <a:pt x="11144" y="9276"/>
                      <a:pt x="10954" y="7371"/>
                      <a:pt x="10954" y="6895"/>
                    </a:cubicBezTo>
                    <a:lnTo>
                      <a:pt x="10954" y="6895"/>
                    </a:lnTo>
                    <a:cubicBezTo>
                      <a:pt x="10954" y="5942"/>
                      <a:pt x="10954" y="5561"/>
                      <a:pt x="10954" y="5180"/>
                    </a:cubicBezTo>
                    <a:cubicBezTo>
                      <a:pt x="10954" y="4799"/>
                      <a:pt x="10954" y="3466"/>
                      <a:pt x="10954" y="4037"/>
                    </a:cubicBezTo>
                    <a:lnTo>
                      <a:pt x="10954" y="5275"/>
                    </a:lnTo>
                    <a:cubicBezTo>
                      <a:pt x="10954" y="5275"/>
                      <a:pt x="10954" y="4513"/>
                      <a:pt x="10954" y="5275"/>
                    </a:cubicBezTo>
                    <a:cubicBezTo>
                      <a:pt x="10954" y="6037"/>
                      <a:pt x="10954" y="7085"/>
                      <a:pt x="10954" y="5275"/>
                    </a:cubicBezTo>
                    <a:lnTo>
                      <a:pt x="10954" y="4323"/>
                    </a:lnTo>
                    <a:cubicBezTo>
                      <a:pt x="10954" y="3656"/>
                      <a:pt x="10954" y="2323"/>
                      <a:pt x="10954" y="2704"/>
                    </a:cubicBezTo>
                    <a:cubicBezTo>
                      <a:pt x="10954" y="1465"/>
                      <a:pt x="10954" y="2704"/>
                      <a:pt x="10954" y="1370"/>
                    </a:cubicBezTo>
                    <a:cubicBezTo>
                      <a:pt x="10954" y="3275"/>
                      <a:pt x="10954" y="1370"/>
                      <a:pt x="10954" y="3275"/>
                    </a:cubicBezTo>
                    <a:cubicBezTo>
                      <a:pt x="10954" y="1465"/>
                      <a:pt x="10954" y="2513"/>
                      <a:pt x="10954" y="989"/>
                    </a:cubicBezTo>
                    <a:cubicBezTo>
                      <a:pt x="10954" y="1465"/>
                      <a:pt x="10954" y="1846"/>
                      <a:pt x="10954" y="1656"/>
                    </a:cubicBezTo>
                    <a:lnTo>
                      <a:pt x="10954" y="1656"/>
                    </a:lnTo>
                    <a:lnTo>
                      <a:pt x="10954" y="1656"/>
                    </a:lnTo>
                    <a:lnTo>
                      <a:pt x="10954" y="2323"/>
                    </a:lnTo>
                    <a:cubicBezTo>
                      <a:pt x="11049" y="2789"/>
                      <a:pt x="11049" y="3275"/>
                      <a:pt x="10954" y="3751"/>
                    </a:cubicBezTo>
                    <a:cubicBezTo>
                      <a:pt x="11001" y="3437"/>
                      <a:pt x="11001" y="3113"/>
                      <a:pt x="10954" y="2799"/>
                    </a:cubicBezTo>
                    <a:lnTo>
                      <a:pt x="10954" y="3561"/>
                    </a:lnTo>
                    <a:cubicBezTo>
                      <a:pt x="10906" y="2866"/>
                      <a:pt x="10906" y="2161"/>
                      <a:pt x="10954" y="1465"/>
                    </a:cubicBezTo>
                    <a:lnTo>
                      <a:pt x="10954" y="1465"/>
                    </a:lnTo>
                    <a:cubicBezTo>
                      <a:pt x="10954" y="989"/>
                      <a:pt x="10954" y="799"/>
                      <a:pt x="10954" y="1465"/>
                    </a:cubicBezTo>
                    <a:cubicBezTo>
                      <a:pt x="10954" y="2132"/>
                      <a:pt x="10954" y="2513"/>
                      <a:pt x="10954" y="1465"/>
                    </a:cubicBezTo>
                    <a:lnTo>
                      <a:pt x="10954" y="2037"/>
                    </a:lnTo>
                    <a:lnTo>
                      <a:pt x="10954" y="2037"/>
                    </a:lnTo>
                    <a:cubicBezTo>
                      <a:pt x="10954" y="2037"/>
                      <a:pt x="10954" y="3561"/>
                      <a:pt x="10287" y="2037"/>
                    </a:cubicBezTo>
                    <a:cubicBezTo>
                      <a:pt x="10287" y="2037"/>
                      <a:pt x="10287" y="2608"/>
                      <a:pt x="10287" y="2037"/>
                    </a:cubicBezTo>
                    <a:lnTo>
                      <a:pt x="10287" y="1180"/>
                    </a:lnTo>
                    <a:cubicBezTo>
                      <a:pt x="10287" y="1180"/>
                      <a:pt x="10287" y="418"/>
                      <a:pt x="10287" y="1180"/>
                    </a:cubicBezTo>
                    <a:cubicBezTo>
                      <a:pt x="10287" y="-1106"/>
                      <a:pt x="10287" y="703"/>
                      <a:pt x="9716" y="322"/>
                    </a:cubicBezTo>
                    <a:lnTo>
                      <a:pt x="9716" y="1370"/>
                    </a:lnTo>
                    <a:cubicBezTo>
                      <a:pt x="9716" y="1370"/>
                      <a:pt x="9716" y="1370"/>
                      <a:pt x="9716" y="2037"/>
                    </a:cubicBezTo>
                    <a:lnTo>
                      <a:pt x="9716" y="2989"/>
                    </a:lnTo>
                    <a:cubicBezTo>
                      <a:pt x="9716" y="3751"/>
                      <a:pt x="9716" y="2323"/>
                      <a:pt x="9239" y="2418"/>
                    </a:cubicBezTo>
                    <a:cubicBezTo>
                      <a:pt x="8763" y="2513"/>
                      <a:pt x="9239" y="2418"/>
                      <a:pt x="9239" y="2418"/>
                    </a:cubicBezTo>
                    <a:cubicBezTo>
                      <a:pt x="9239" y="322"/>
                      <a:pt x="8763" y="4037"/>
                      <a:pt x="8572" y="2418"/>
                    </a:cubicBezTo>
                    <a:cubicBezTo>
                      <a:pt x="8572" y="2418"/>
                      <a:pt x="8572" y="2418"/>
                      <a:pt x="8572" y="2418"/>
                    </a:cubicBezTo>
                    <a:lnTo>
                      <a:pt x="8572" y="2418"/>
                    </a:lnTo>
                    <a:lnTo>
                      <a:pt x="8572" y="2704"/>
                    </a:lnTo>
                    <a:cubicBezTo>
                      <a:pt x="8601" y="2894"/>
                      <a:pt x="8601" y="3085"/>
                      <a:pt x="8572" y="3275"/>
                    </a:cubicBezTo>
                    <a:lnTo>
                      <a:pt x="8572" y="3275"/>
                    </a:lnTo>
                    <a:lnTo>
                      <a:pt x="8572" y="2704"/>
                    </a:lnTo>
                    <a:lnTo>
                      <a:pt x="8572" y="2704"/>
                    </a:lnTo>
                    <a:cubicBezTo>
                      <a:pt x="8572" y="2704"/>
                      <a:pt x="8572" y="2704"/>
                      <a:pt x="8572" y="3942"/>
                    </a:cubicBezTo>
                    <a:cubicBezTo>
                      <a:pt x="8572" y="5180"/>
                      <a:pt x="8572" y="3942"/>
                      <a:pt x="8572" y="4609"/>
                    </a:cubicBezTo>
                    <a:cubicBezTo>
                      <a:pt x="8572" y="2894"/>
                      <a:pt x="8572" y="5180"/>
                      <a:pt x="8572" y="3370"/>
                    </a:cubicBezTo>
                    <a:cubicBezTo>
                      <a:pt x="8515" y="4199"/>
                      <a:pt x="8515" y="5018"/>
                      <a:pt x="8572" y="5847"/>
                    </a:cubicBezTo>
                    <a:cubicBezTo>
                      <a:pt x="8572" y="5847"/>
                      <a:pt x="8572" y="5847"/>
                      <a:pt x="8572" y="5847"/>
                    </a:cubicBezTo>
                    <a:cubicBezTo>
                      <a:pt x="8572" y="5847"/>
                      <a:pt x="8572" y="5847"/>
                      <a:pt x="8572" y="5847"/>
                    </a:cubicBezTo>
                    <a:lnTo>
                      <a:pt x="8572" y="4513"/>
                    </a:lnTo>
                    <a:lnTo>
                      <a:pt x="8572" y="6323"/>
                    </a:lnTo>
                    <a:cubicBezTo>
                      <a:pt x="8477" y="5561"/>
                      <a:pt x="8477" y="4799"/>
                      <a:pt x="8572" y="4037"/>
                    </a:cubicBezTo>
                    <a:cubicBezTo>
                      <a:pt x="8572" y="5561"/>
                      <a:pt x="8572" y="4609"/>
                      <a:pt x="8572" y="6133"/>
                    </a:cubicBezTo>
                    <a:lnTo>
                      <a:pt x="8572" y="5275"/>
                    </a:lnTo>
                    <a:cubicBezTo>
                      <a:pt x="8572" y="5275"/>
                      <a:pt x="8572" y="6514"/>
                      <a:pt x="8572" y="5752"/>
                    </a:cubicBezTo>
                    <a:cubicBezTo>
                      <a:pt x="8572" y="4990"/>
                      <a:pt x="7906" y="5752"/>
                      <a:pt x="7620" y="4037"/>
                    </a:cubicBezTo>
                    <a:cubicBezTo>
                      <a:pt x="7620" y="6514"/>
                      <a:pt x="7620" y="2989"/>
                      <a:pt x="7620" y="4895"/>
                    </a:cubicBezTo>
                    <a:cubicBezTo>
                      <a:pt x="7572" y="4418"/>
                      <a:pt x="7572" y="3942"/>
                      <a:pt x="7620" y="3466"/>
                    </a:cubicBezTo>
                    <a:cubicBezTo>
                      <a:pt x="7620" y="4037"/>
                      <a:pt x="7620" y="2513"/>
                      <a:pt x="7620" y="4132"/>
                    </a:cubicBezTo>
                    <a:lnTo>
                      <a:pt x="7620" y="2704"/>
                    </a:lnTo>
                    <a:cubicBezTo>
                      <a:pt x="7620" y="2704"/>
                      <a:pt x="7620" y="3275"/>
                      <a:pt x="7620" y="2704"/>
                    </a:cubicBezTo>
                    <a:cubicBezTo>
                      <a:pt x="7563" y="2456"/>
                      <a:pt x="7563" y="2189"/>
                      <a:pt x="7620" y="1942"/>
                    </a:cubicBezTo>
                    <a:cubicBezTo>
                      <a:pt x="7496" y="3142"/>
                      <a:pt x="7496" y="4361"/>
                      <a:pt x="7620" y="5561"/>
                    </a:cubicBezTo>
                    <a:cubicBezTo>
                      <a:pt x="7620" y="4799"/>
                      <a:pt x="7620" y="4895"/>
                      <a:pt x="7620" y="6037"/>
                    </a:cubicBezTo>
                    <a:cubicBezTo>
                      <a:pt x="7620" y="5466"/>
                      <a:pt x="7620" y="4895"/>
                      <a:pt x="7620" y="4704"/>
                    </a:cubicBezTo>
                    <a:cubicBezTo>
                      <a:pt x="7620" y="4513"/>
                      <a:pt x="7620" y="3847"/>
                      <a:pt x="7620" y="5180"/>
                    </a:cubicBezTo>
                    <a:cubicBezTo>
                      <a:pt x="7620" y="5180"/>
                      <a:pt x="7620" y="5180"/>
                      <a:pt x="7620" y="5180"/>
                    </a:cubicBezTo>
                    <a:cubicBezTo>
                      <a:pt x="7620" y="5180"/>
                      <a:pt x="7620" y="5180"/>
                      <a:pt x="7620" y="5180"/>
                    </a:cubicBezTo>
                    <a:lnTo>
                      <a:pt x="7620" y="5180"/>
                    </a:lnTo>
                    <a:cubicBezTo>
                      <a:pt x="7620" y="6895"/>
                      <a:pt x="7620" y="5180"/>
                      <a:pt x="7620" y="5752"/>
                    </a:cubicBezTo>
                    <a:lnTo>
                      <a:pt x="7620" y="5752"/>
                    </a:lnTo>
                    <a:cubicBezTo>
                      <a:pt x="7620" y="4513"/>
                      <a:pt x="7620" y="6323"/>
                      <a:pt x="7620" y="4895"/>
                    </a:cubicBezTo>
                    <a:lnTo>
                      <a:pt x="7620" y="5942"/>
                    </a:lnTo>
                    <a:cubicBezTo>
                      <a:pt x="7620" y="8133"/>
                      <a:pt x="7620" y="4609"/>
                      <a:pt x="7620" y="5466"/>
                    </a:cubicBezTo>
                    <a:lnTo>
                      <a:pt x="7620" y="6037"/>
                    </a:lnTo>
                    <a:cubicBezTo>
                      <a:pt x="7620" y="6799"/>
                      <a:pt x="7620" y="3085"/>
                      <a:pt x="7620" y="2799"/>
                    </a:cubicBezTo>
                    <a:cubicBezTo>
                      <a:pt x="7572" y="2646"/>
                      <a:pt x="7572" y="2475"/>
                      <a:pt x="7620" y="2323"/>
                    </a:cubicBezTo>
                    <a:cubicBezTo>
                      <a:pt x="7620" y="1084"/>
                      <a:pt x="7620" y="3751"/>
                      <a:pt x="7620" y="4037"/>
                    </a:cubicBezTo>
                    <a:cubicBezTo>
                      <a:pt x="7620" y="4323"/>
                      <a:pt x="7620" y="2228"/>
                      <a:pt x="7620" y="2037"/>
                    </a:cubicBezTo>
                    <a:cubicBezTo>
                      <a:pt x="7620" y="1846"/>
                      <a:pt x="7620" y="4418"/>
                      <a:pt x="7144" y="2989"/>
                    </a:cubicBezTo>
                    <a:cubicBezTo>
                      <a:pt x="7239" y="3494"/>
                      <a:pt x="7239" y="4009"/>
                      <a:pt x="7144" y="4513"/>
                    </a:cubicBezTo>
                    <a:cubicBezTo>
                      <a:pt x="7144" y="4513"/>
                      <a:pt x="7144" y="2418"/>
                      <a:pt x="7144" y="4513"/>
                    </a:cubicBezTo>
                    <a:lnTo>
                      <a:pt x="7144" y="4513"/>
                    </a:lnTo>
                    <a:cubicBezTo>
                      <a:pt x="7096" y="5085"/>
                      <a:pt x="7096" y="5656"/>
                      <a:pt x="7144" y="6228"/>
                    </a:cubicBezTo>
                    <a:cubicBezTo>
                      <a:pt x="7144" y="2704"/>
                      <a:pt x="6667" y="7942"/>
                      <a:pt x="6667" y="4704"/>
                    </a:cubicBezTo>
                    <a:lnTo>
                      <a:pt x="6667" y="4704"/>
                    </a:lnTo>
                    <a:lnTo>
                      <a:pt x="6667" y="4704"/>
                    </a:lnTo>
                    <a:cubicBezTo>
                      <a:pt x="6667" y="4704"/>
                      <a:pt x="6667" y="5275"/>
                      <a:pt x="6667" y="6037"/>
                    </a:cubicBezTo>
                    <a:lnTo>
                      <a:pt x="6667" y="5371"/>
                    </a:lnTo>
                    <a:cubicBezTo>
                      <a:pt x="6667" y="4704"/>
                      <a:pt x="6667" y="4799"/>
                      <a:pt x="6191" y="6419"/>
                    </a:cubicBezTo>
                    <a:lnTo>
                      <a:pt x="6191" y="5371"/>
                    </a:lnTo>
                    <a:cubicBezTo>
                      <a:pt x="6191" y="6037"/>
                      <a:pt x="6191" y="3751"/>
                      <a:pt x="5525" y="5371"/>
                    </a:cubicBezTo>
                    <a:cubicBezTo>
                      <a:pt x="5534" y="5209"/>
                      <a:pt x="5534" y="5056"/>
                      <a:pt x="5525" y="4895"/>
                    </a:cubicBezTo>
                    <a:cubicBezTo>
                      <a:pt x="5525" y="6133"/>
                      <a:pt x="4858" y="1942"/>
                      <a:pt x="4763" y="5847"/>
                    </a:cubicBezTo>
                    <a:lnTo>
                      <a:pt x="4763" y="6799"/>
                    </a:lnTo>
                    <a:cubicBezTo>
                      <a:pt x="4820" y="7561"/>
                      <a:pt x="4820" y="8323"/>
                      <a:pt x="4763" y="9086"/>
                    </a:cubicBezTo>
                    <a:cubicBezTo>
                      <a:pt x="4763" y="9086"/>
                      <a:pt x="4763" y="7942"/>
                      <a:pt x="4763" y="7752"/>
                    </a:cubicBezTo>
                    <a:lnTo>
                      <a:pt x="4763" y="7752"/>
                    </a:lnTo>
                    <a:cubicBezTo>
                      <a:pt x="4763" y="5656"/>
                      <a:pt x="4763" y="6990"/>
                      <a:pt x="4763" y="5656"/>
                    </a:cubicBezTo>
                    <a:cubicBezTo>
                      <a:pt x="4763" y="4323"/>
                      <a:pt x="3810" y="4609"/>
                      <a:pt x="3429" y="4513"/>
                    </a:cubicBezTo>
                    <a:lnTo>
                      <a:pt x="3429" y="6133"/>
                    </a:lnTo>
                    <a:lnTo>
                      <a:pt x="3429" y="6133"/>
                    </a:lnTo>
                    <a:cubicBezTo>
                      <a:pt x="3429" y="6133"/>
                      <a:pt x="3429" y="4895"/>
                      <a:pt x="3429" y="4990"/>
                    </a:cubicBezTo>
                    <a:cubicBezTo>
                      <a:pt x="3429" y="5085"/>
                      <a:pt x="3429" y="5656"/>
                      <a:pt x="3429" y="6037"/>
                    </a:cubicBezTo>
                    <a:cubicBezTo>
                      <a:pt x="3381" y="5399"/>
                      <a:pt x="3381" y="4771"/>
                      <a:pt x="3429" y="4132"/>
                    </a:cubicBezTo>
                    <a:lnTo>
                      <a:pt x="3429" y="4132"/>
                    </a:lnTo>
                    <a:cubicBezTo>
                      <a:pt x="3429" y="4704"/>
                      <a:pt x="3429" y="5371"/>
                      <a:pt x="3429" y="5275"/>
                    </a:cubicBezTo>
                    <a:cubicBezTo>
                      <a:pt x="3391" y="4961"/>
                      <a:pt x="3391" y="4637"/>
                      <a:pt x="3429" y="4323"/>
                    </a:cubicBezTo>
                    <a:cubicBezTo>
                      <a:pt x="3429" y="4323"/>
                      <a:pt x="3429" y="4323"/>
                      <a:pt x="3429" y="4323"/>
                    </a:cubicBezTo>
                    <a:lnTo>
                      <a:pt x="3429" y="4323"/>
                    </a:lnTo>
                    <a:lnTo>
                      <a:pt x="3429" y="5561"/>
                    </a:lnTo>
                    <a:cubicBezTo>
                      <a:pt x="3429" y="6133"/>
                      <a:pt x="3429" y="5561"/>
                      <a:pt x="3429" y="6895"/>
                    </a:cubicBezTo>
                    <a:cubicBezTo>
                      <a:pt x="3429" y="4704"/>
                      <a:pt x="2762" y="6133"/>
                      <a:pt x="2667" y="5466"/>
                    </a:cubicBezTo>
                    <a:cubicBezTo>
                      <a:pt x="2667" y="6323"/>
                      <a:pt x="2667" y="6323"/>
                      <a:pt x="2667" y="6228"/>
                    </a:cubicBezTo>
                    <a:cubicBezTo>
                      <a:pt x="2667" y="6133"/>
                      <a:pt x="2667" y="7847"/>
                      <a:pt x="2667" y="7657"/>
                    </a:cubicBezTo>
                    <a:cubicBezTo>
                      <a:pt x="2667" y="4799"/>
                      <a:pt x="2667" y="6419"/>
                      <a:pt x="2667" y="4418"/>
                    </a:cubicBezTo>
                    <a:cubicBezTo>
                      <a:pt x="2667" y="5752"/>
                      <a:pt x="2667" y="4418"/>
                      <a:pt x="2667" y="6609"/>
                    </a:cubicBezTo>
                    <a:cubicBezTo>
                      <a:pt x="2667" y="6609"/>
                      <a:pt x="2667" y="5561"/>
                      <a:pt x="2667" y="4895"/>
                    </a:cubicBezTo>
                    <a:cubicBezTo>
                      <a:pt x="2667" y="6037"/>
                      <a:pt x="2096" y="4228"/>
                      <a:pt x="1810" y="4895"/>
                    </a:cubicBezTo>
                    <a:cubicBezTo>
                      <a:pt x="1857" y="5371"/>
                      <a:pt x="1857" y="5847"/>
                      <a:pt x="1810" y="6323"/>
                    </a:cubicBezTo>
                    <a:lnTo>
                      <a:pt x="1810" y="4513"/>
                    </a:lnTo>
                    <a:cubicBezTo>
                      <a:pt x="1810" y="4513"/>
                      <a:pt x="1810" y="6609"/>
                      <a:pt x="1810" y="5371"/>
                    </a:cubicBezTo>
                    <a:cubicBezTo>
                      <a:pt x="1905" y="5647"/>
                      <a:pt x="1905" y="5952"/>
                      <a:pt x="1810" y="6228"/>
                    </a:cubicBezTo>
                    <a:cubicBezTo>
                      <a:pt x="1238" y="4418"/>
                      <a:pt x="667" y="7752"/>
                      <a:pt x="0" y="4323"/>
                    </a:cubicBezTo>
                    <a:cubicBezTo>
                      <a:pt x="0" y="5085"/>
                      <a:pt x="0" y="5085"/>
                      <a:pt x="0" y="5180"/>
                    </a:cubicBezTo>
                    <a:cubicBezTo>
                      <a:pt x="48" y="5656"/>
                      <a:pt x="48" y="6133"/>
                      <a:pt x="0" y="6609"/>
                    </a:cubicBezTo>
                    <a:lnTo>
                      <a:pt x="0" y="5180"/>
                    </a:lnTo>
                    <a:cubicBezTo>
                      <a:pt x="0" y="6609"/>
                      <a:pt x="0" y="5180"/>
                      <a:pt x="0" y="6609"/>
                    </a:cubicBezTo>
                    <a:lnTo>
                      <a:pt x="0" y="6609"/>
                    </a:lnTo>
                    <a:cubicBezTo>
                      <a:pt x="0" y="8133"/>
                      <a:pt x="0" y="10133"/>
                      <a:pt x="0" y="12133"/>
                    </a:cubicBezTo>
                    <a:cubicBezTo>
                      <a:pt x="0" y="10324"/>
                      <a:pt x="0" y="14800"/>
                      <a:pt x="0" y="12133"/>
                    </a:cubicBezTo>
                    <a:lnTo>
                      <a:pt x="0" y="12229"/>
                    </a:lnTo>
                    <a:cubicBezTo>
                      <a:pt x="0" y="11371"/>
                      <a:pt x="0" y="11181"/>
                      <a:pt x="0" y="11562"/>
                    </a:cubicBezTo>
                    <a:lnTo>
                      <a:pt x="0" y="11562"/>
                    </a:lnTo>
                    <a:cubicBezTo>
                      <a:pt x="0" y="11562"/>
                      <a:pt x="476" y="12229"/>
                      <a:pt x="762" y="12800"/>
                    </a:cubicBezTo>
                    <a:lnTo>
                      <a:pt x="762" y="11753"/>
                    </a:lnTo>
                    <a:cubicBezTo>
                      <a:pt x="819" y="12000"/>
                      <a:pt x="819" y="12267"/>
                      <a:pt x="762" y="12514"/>
                    </a:cubicBezTo>
                    <a:cubicBezTo>
                      <a:pt x="762" y="10990"/>
                      <a:pt x="762" y="12514"/>
                      <a:pt x="762" y="10705"/>
                    </a:cubicBezTo>
                    <a:cubicBezTo>
                      <a:pt x="762" y="12800"/>
                      <a:pt x="762" y="10705"/>
                      <a:pt x="1333" y="13086"/>
                    </a:cubicBezTo>
                    <a:cubicBezTo>
                      <a:pt x="1333" y="13086"/>
                      <a:pt x="1333" y="11943"/>
                      <a:pt x="1333" y="11943"/>
                    </a:cubicBezTo>
                    <a:lnTo>
                      <a:pt x="1333" y="11943"/>
                    </a:lnTo>
                    <a:cubicBezTo>
                      <a:pt x="1333" y="11943"/>
                      <a:pt x="1333" y="12895"/>
                      <a:pt x="1333" y="13372"/>
                    </a:cubicBezTo>
                    <a:lnTo>
                      <a:pt x="1333" y="13372"/>
                    </a:lnTo>
                    <a:cubicBezTo>
                      <a:pt x="1333" y="14134"/>
                      <a:pt x="1333" y="13372"/>
                      <a:pt x="1333" y="13372"/>
                    </a:cubicBezTo>
                    <a:lnTo>
                      <a:pt x="1333" y="13372"/>
                    </a:lnTo>
                    <a:cubicBezTo>
                      <a:pt x="1333" y="12800"/>
                      <a:pt x="2096" y="13372"/>
                      <a:pt x="2381" y="12324"/>
                    </a:cubicBezTo>
                    <a:lnTo>
                      <a:pt x="2381" y="11848"/>
                    </a:lnTo>
                    <a:cubicBezTo>
                      <a:pt x="2381" y="10990"/>
                      <a:pt x="2381" y="12419"/>
                      <a:pt x="2381" y="11848"/>
                    </a:cubicBezTo>
                    <a:lnTo>
                      <a:pt x="2381" y="11848"/>
                    </a:lnTo>
                    <a:cubicBezTo>
                      <a:pt x="2381" y="11371"/>
                      <a:pt x="2381" y="11086"/>
                      <a:pt x="2381" y="11181"/>
                    </a:cubicBezTo>
                    <a:cubicBezTo>
                      <a:pt x="2381" y="11276"/>
                      <a:pt x="2381" y="12229"/>
                      <a:pt x="2381" y="12800"/>
                    </a:cubicBezTo>
                    <a:cubicBezTo>
                      <a:pt x="2534" y="11981"/>
                      <a:pt x="2534" y="11143"/>
                      <a:pt x="2381" y="10324"/>
                    </a:cubicBezTo>
                    <a:lnTo>
                      <a:pt x="2381" y="11086"/>
                    </a:lnTo>
                    <a:cubicBezTo>
                      <a:pt x="2381" y="10419"/>
                      <a:pt x="2381" y="10038"/>
                      <a:pt x="2381" y="9847"/>
                    </a:cubicBezTo>
                    <a:cubicBezTo>
                      <a:pt x="2419" y="10543"/>
                      <a:pt x="2419" y="11248"/>
                      <a:pt x="2381" y="11943"/>
                    </a:cubicBezTo>
                    <a:cubicBezTo>
                      <a:pt x="2381" y="13657"/>
                      <a:pt x="2381" y="10133"/>
                      <a:pt x="2953" y="12705"/>
                    </a:cubicBezTo>
                    <a:cubicBezTo>
                      <a:pt x="2953" y="10514"/>
                      <a:pt x="2953" y="11467"/>
                      <a:pt x="2953" y="10990"/>
                    </a:cubicBezTo>
                    <a:cubicBezTo>
                      <a:pt x="2953" y="10514"/>
                      <a:pt x="2953" y="9371"/>
                      <a:pt x="2953" y="9562"/>
                    </a:cubicBezTo>
                    <a:cubicBezTo>
                      <a:pt x="2896" y="10485"/>
                      <a:pt x="2896" y="11400"/>
                      <a:pt x="2953" y="12324"/>
                    </a:cubicBezTo>
                    <a:lnTo>
                      <a:pt x="2953" y="12324"/>
                    </a:lnTo>
                    <a:cubicBezTo>
                      <a:pt x="2953" y="12895"/>
                      <a:pt x="2953" y="11562"/>
                      <a:pt x="2953" y="12324"/>
                    </a:cubicBezTo>
                    <a:cubicBezTo>
                      <a:pt x="2953" y="10990"/>
                      <a:pt x="2953" y="12324"/>
                      <a:pt x="2953" y="10705"/>
                    </a:cubicBezTo>
                    <a:lnTo>
                      <a:pt x="2953" y="10705"/>
                    </a:lnTo>
                    <a:cubicBezTo>
                      <a:pt x="2953" y="10228"/>
                      <a:pt x="2953" y="8228"/>
                      <a:pt x="2953" y="9181"/>
                    </a:cubicBezTo>
                    <a:cubicBezTo>
                      <a:pt x="2953" y="10133"/>
                      <a:pt x="2953" y="10038"/>
                      <a:pt x="2953" y="10228"/>
                    </a:cubicBezTo>
                    <a:cubicBezTo>
                      <a:pt x="2953" y="10419"/>
                      <a:pt x="2953" y="10228"/>
                      <a:pt x="2953" y="10228"/>
                    </a:cubicBezTo>
                    <a:cubicBezTo>
                      <a:pt x="2953" y="10228"/>
                      <a:pt x="2953" y="10228"/>
                      <a:pt x="2953" y="11943"/>
                    </a:cubicBezTo>
                    <a:cubicBezTo>
                      <a:pt x="2953" y="13657"/>
                      <a:pt x="2953" y="10705"/>
                      <a:pt x="2953" y="12514"/>
                    </a:cubicBezTo>
                    <a:cubicBezTo>
                      <a:pt x="2953" y="10228"/>
                      <a:pt x="2953" y="12514"/>
                      <a:pt x="2953" y="10990"/>
                    </a:cubicBezTo>
                    <a:lnTo>
                      <a:pt x="2953" y="12229"/>
                    </a:lnTo>
                    <a:cubicBezTo>
                      <a:pt x="2924" y="12038"/>
                      <a:pt x="2924" y="11848"/>
                      <a:pt x="2953" y="11657"/>
                    </a:cubicBezTo>
                    <a:lnTo>
                      <a:pt x="2953" y="12895"/>
                    </a:lnTo>
                    <a:cubicBezTo>
                      <a:pt x="2953" y="11848"/>
                      <a:pt x="2953" y="13943"/>
                      <a:pt x="2953" y="12895"/>
                    </a:cubicBezTo>
                    <a:cubicBezTo>
                      <a:pt x="2953" y="11848"/>
                      <a:pt x="2953" y="11657"/>
                      <a:pt x="2953" y="10990"/>
                    </a:cubicBezTo>
                    <a:cubicBezTo>
                      <a:pt x="2953" y="10324"/>
                      <a:pt x="2953" y="13562"/>
                      <a:pt x="3429" y="13086"/>
                    </a:cubicBezTo>
                    <a:cubicBezTo>
                      <a:pt x="3391" y="12734"/>
                      <a:pt x="3391" y="12391"/>
                      <a:pt x="3429" y="12038"/>
                    </a:cubicBezTo>
                    <a:cubicBezTo>
                      <a:pt x="3505" y="12419"/>
                      <a:pt x="3505" y="12800"/>
                      <a:pt x="3429" y="13181"/>
                    </a:cubicBezTo>
                    <a:cubicBezTo>
                      <a:pt x="3429" y="13181"/>
                      <a:pt x="3429" y="12133"/>
                      <a:pt x="3429" y="11467"/>
                    </a:cubicBezTo>
                    <a:cubicBezTo>
                      <a:pt x="3429" y="12705"/>
                      <a:pt x="3429" y="10990"/>
                      <a:pt x="3429" y="10609"/>
                    </a:cubicBezTo>
                    <a:lnTo>
                      <a:pt x="3429" y="12229"/>
                    </a:lnTo>
                    <a:cubicBezTo>
                      <a:pt x="3429" y="12895"/>
                      <a:pt x="3429" y="10038"/>
                      <a:pt x="3429" y="10895"/>
                    </a:cubicBezTo>
                    <a:lnTo>
                      <a:pt x="3429" y="13086"/>
                    </a:lnTo>
                    <a:cubicBezTo>
                      <a:pt x="3429" y="12229"/>
                      <a:pt x="3429" y="12419"/>
                      <a:pt x="3429" y="13086"/>
                    </a:cubicBezTo>
                    <a:cubicBezTo>
                      <a:pt x="3353" y="12457"/>
                      <a:pt x="3353" y="11809"/>
                      <a:pt x="3429" y="11181"/>
                    </a:cubicBezTo>
                    <a:cubicBezTo>
                      <a:pt x="3429" y="11753"/>
                      <a:pt x="3429" y="12133"/>
                      <a:pt x="3429" y="12038"/>
                    </a:cubicBezTo>
                    <a:cubicBezTo>
                      <a:pt x="3429" y="11943"/>
                      <a:pt x="3429" y="13467"/>
                      <a:pt x="3429" y="12038"/>
                    </a:cubicBezTo>
                    <a:lnTo>
                      <a:pt x="3429" y="12991"/>
                    </a:lnTo>
                    <a:cubicBezTo>
                      <a:pt x="3429" y="13657"/>
                      <a:pt x="3429" y="12991"/>
                      <a:pt x="3429" y="12991"/>
                    </a:cubicBezTo>
                    <a:lnTo>
                      <a:pt x="3429" y="12991"/>
                    </a:lnTo>
                    <a:lnTo>
                      <a:pt x="3429" y="11562"/>
                    </a:lnTo>
                    <a:lnTo>
                      <a:pt x="3429" y="11562"/>
                    </a:lnTo>
                    <a:cubicBezTo>
                      <a:pt x="3486" y="12257"/>
                      <a:pt x="3486" y="12962"/>
                      <a:pt x="3429" y="13657"/>
                    </a:cubicBezTo>
                    <a:lnTo>
                      <a:pt x="3429" y="12705"/>
                    </a:lnTo>
                    <a:cubicBezTo>
                      <a:pt x="3524" y="13143"/>
                      <a:pt x="3524" y="13600"/>
                      <a:pt x="3429" y="14038"/>
                    </a:cubicBezTo>
                    <a:cubicBezTo>
                      <a:pt x="3429" y="14515"/>
                      <a:pt x="3429" y="12419"/>
                      <a:pt x="3429" y="12991"/>
                    </a:cubicBezTo>
                    <a:cubicBezTo>
                      <a:pt x="3429" y="12991"/>
                      <a:pt x="3429" y="14229"/>
                      <a:pt x="3429" y="12991"/>
                    </a:cubicBezTo>
                    <a:lnTo>
                      <a:pt x="3429" y="14515"/>
                    </a:lnTo>
                    <a:cubicBezTo>
                      <a:pt x="3429" y="14515"/>
                      <a:pt x="3429" y="12610"/>
                      <a:pt x="3429" y="12038"/>
                    </a:cubicBezTo>
                    <a:cubicBezTo>
                      <a:pt x="3429" y="11467"/>
                      <a:pt x="3429" y="13372"/>
                      <a:pt x="3429" y="13753"/>
                    </a:cubicBezTo>
                    <a:cubicBezTo>
                      <a:pt x="3429" y="14134"/>
                      <a:pt x="3429" y="11467"/>
                      <a:pt x="3429" y="12705"/>
                    </a:cubicBezTo>
                    <a:cubicBezTo>
                      <a:pt x="3429" y="13943"/>
                      <a:pt x="8477" y="13086"/>
                      <a:pt x="8382" y="13181"/>
                    </a:cubicBezTo>
                    <a:close/>
                    <a:moveTo>
                      <a:pt x="10096" y="12514"/>
                    </a:moveTo>
                    <a:cubicBezTo>
                      <a:pt x="10096" y="12514"/>
                      <a:pt x="10096" y="13372"/>
                      <a:pt x="10096" y="12514"/>
                    </a:cubicBezTo>
                    <a:cubicBezTo>
                      <a:pt x="10096" y="11657"/>
                      <a:pt x="10001" y="12229"/>
                      <a:pt x="10096" y="12229"/>
                    </a:cubicBezTo>
                    <a:close/>
                    <a:moveTo>
                      <a:pt x="12668" y="10038"/>
                    </a:moveTo>
                    <a:cubicBezTo>
                      <a:pt x="12668" y="10038"/>
                      <a:pt x="12668" y="10038"/>
                      <a:pt x="12668" y="10038"/>
                    </a:cubicBezTo>
                    <a:close/>
                    <a:moveTo>
                      <a:pt x="19812" y="2894"/>
                    </a:moveTo>
                    <a:lnTo>
                      <a:pt x="19812" y="2894"/>
                    </a:lnTo>
                    <a:cubicBezTo>
                      <a:pt x="19812" y="2894"/>
                      <a:pt x="19717" y="2704"/>
                      <a:pt x="19812" y="2704"/>
                    </a:cubicBezTo>
                    <a:close/>
                    <a:moveTo>
                      <a:pt x="19812" y="2894"/>
                    </a:moveTo>
                    <a:lnTo>
                      <a:pt x="19812" y="2894"/>
                    </a:lnTo>
                    <a:close/>
                    <a:moveTo>
                      <a:pt x="3620" y="3370"/>
                    </a:moveTo>
                    <a:lnTo>
                      <a:pt x="3620" y="3370"/>
                    </a:lnTo>
                    <a:cubicBezTo>
                      <a:pt x="3620" y="3370"/>
                      <a:pt x="3620" y="4037"/>
                      <a:pt x="3715" y="37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6" name="任意多边形: 形状 1665">
                <a:extLst>
                  <a:ext uri="{FF2B5EF4-FFF2-40B4-BE49-F238E27FC236}">
                    <a16:creationId xmlns:a16="http://schemas.microsoft.com/office/drawing/2014/main" id="{C9CBBE79-F416-7A89-A648-73AD9CAE0587}"/>
                  </a:ext>
                </a:extLst>
              </p:cNvPr>
              <p:cNvSpPr/>
              <p:nvPr/>
            </p:nvSpPr>
            <p:spPr>
              <a:xfrm>
                <a:off x="8239576" y="3029977"/>
                <a:ext cx="78" cy="571"/>
              </a:xfrm>
              <a:custGeom>
                <a:avLst/>
                <a:gdLst>
                  <a:gd name="connsiteX0" fmla="*/ 79 w 78"/>
                  <a:gd name="connsiteY0" fmla="*/ 572 h 571"/>
                  <a:gd name="connsiteX1" fmla="*/ 79 w 78"/>
                  <a:gd name="connsiteY1" fmla="*/ 0 h 571"/>
                  <a:gd name="connsiteX2" fmla="*/ 79 w 78"/>
                  <a:gd name="connsiteY2" fmla="*/ 572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571">
                    <a:moveTo>
                      <a:pt x="79" y="572"/>
                    </a:moveTo>
                    <a:lnTo>
                      <a:pt x="79" y="0"/>
                    </a:lnTo>
                    <a:cubicBezTo>
                      <a:pt x="-26" y="181"/>
                      <a:pt x="-26" y="391"/>
                      <a:pt x="79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7" name="任意多边形: 形状 1666">
                <a:extLst>
                  <a:ext uri="{FF2B5EF4-FFF2-40B4-BE49-F238E27FC236}">
                    <a16:creationId xmlns:a16="http://schemas.microsoft.com/office/drawing/2014/main" id="{E01F7531-1BBA-13BD-5304-42687EF138BF}"/>
                  </a:ext>
                </a:extLst>
              </p:cNvPr>
              <p:cNvSpPr/>
              <p:nvPr/>
            </p:nvSpPr>
            <p:spPr>
              <a:xfrm>
                <a:off x="8234607" y="303273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8" name="任意多边形: 形状 1667">
                <a:extLst>
                  <a:ext uri="{FF2B5EF4-FFF2-40B4-BE49-F238E27FC236}">
                    <a16:creationId xmlns:a16="http://schemas.microsoft.com/office/drawing/2014/main" id="{047EB472-07E4-9612-5289-20B578076968}"/>
                  </a:ext>
                </a:extLst>
              </p:cNvPr>
              <p:cNvSpPr/>
              <p:nvPr/>
            </p:nvSpPr>
            <p:spPr>
              <a:xfrm>
                <a:off x="8244851" y="3030739"/>
                <a:ext cx="42" cy="571"/>
              </a:xfrm>
              <a:custGeom>
                <a:avLst/>
                <a:gdLst>
                  <a:gd name="connsiteX0" fmla="*/ 42 w 42"/>
                  <a:gd name="connsiteY0" fmla="*/ 571 h 571"/>
                  <a:gd name="connsiteX1" fmla="*/ 42 w 42"/>
                  <a:gd name="connsiteY1" fmla="*/ 0 h 571"/>
                  <a:gd name="connsiteX2" fmla="*/ 42 w 42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571">
                    <a:moveTo>
                      <a:pt x="42" y="571"/>
                    </a:moveTo>
                    <a:cubicBezTo>
                      <a:pt x="-5" y="381"/>
                      <a:pt x="-5" y="190"/>
                      <a:pt x="42" y="0"/>
                    </a:cubicBezTo>
                    <a:cubicBezTo>
                      <a:pt x="42" y="0"/>
                      <a:pt x="-53" y="571"/>
                      <a:pt x="42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9" name="任意多边形: 形状 1668">
                <a:extLst>
                  <a:ext uri="{FF2B5EF4-FFF2-40B4-BE49-F238E27FC236}">
                    <a16:creationId xmlns:a16="http://schemas.microsoft.com/office/drawing/2014/main" id="{6504C8A1-0FC3-53CD-AD2E-8D06E7AF5E01}"/>
                  </a:ext>
                </a:extLst>
              </p:cNvPr>
              <p:cNvSpPr/>
              <p:nvPr/>
            </p:nvSpPr>
            <p:spPr>
              <a:xfrm>
                <a:off x="8247994" y="3020643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  <a:gd name="connsiteX3" fmla="*/ 42 w 42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0" name="任意多边形: 形状 1669">
                <a:extLst>
                  <a:ext uri="{FF2B5EF4-FFF2-40B4-BE49-F238E27FC236}">
                    <a16:creationId xmlns:a16="http://schemas.microsoft.com/office/drawing/2014/main" id="{7EFFBDB9-B408-2FD6-7D16-A9793612FDD1}"/>
                  </a:ext>
                </a:extLst>
              </p:cNvPr>
              <p:cNvSpPr/>
              <p:nvPr/>
            </p:nvSpPr>
            <p:spPr>
              <a:xfrm>
                <a:off x="8248815" y="3026358"/>
                <a:ext cx="78" cy="666"/>
              </a:xfrm>
              <a:custGeom>
                <a:avLst/>
                <a:gdLst>
                  <a:gd name="connsiteX0" fmla="*/ 79 w 78"/>
                  <a:gd name="connsiteY0" fmla="*/ 667 h 666"/>
                  <a:gd name="connsiteX1" fmla="*/ 79 w 78"/>
                  <a:gd name="connsiteY1" fmla="*/ 0 h 666"/>
                  <a:gd name="connsiteX2" fmla="*/ 79 w 78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666">
                    <a:moveTo>
                      <a:pt x="79" y="667"/>
                    </a:moveTo>
                    <a:lnTo>
                      <a:pt x="79" y="0"/>
                    </a:lnTo>
                    <a:cubicBezTo>
                      <a:pt x="-26" y="210"/>
                      <a:pt x="-26" y="457"/>
                      <a:pt x="79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1" name="任意多边形: 形状 1670">
                <a:extLst>
                  <a:ext uri="{FF2B5EF4-FFF2-40B4-BE49-F238E27FC236}">
                    <a16:creationId xmlns:a16="http://schemas.microsoft.com/office/drawing/2014/main" id="{0F043BE4-9BFC-F53A-E311-933F067FB220}"/>
                  </a:ext>
                </a:extLst>
              </p:cNvPr>
              <p:cNvSpPr/>
              <p:nvPr/>
            </p:nvSpPr>
            <p:spPr>
              <a:xfrm>
                <a:off x="8248132" y="3023632"/>
                <a:ext cx="42" cy="980"/>
              </a:xfrm>
              <a:custGeom>
                <a:avLst/>
                <a:gdLst>
                  <a:gd name="connsiteX0" fmla="*/ 0 w 42"/>
                  <a:gd name="connsiteY0" fmla="*/ 440 h 980"/>
                  <a:gd name="connsiteX1" fmla="*/ 0 w 42"/>
                  <a:gd name="connsiteY1" fmla="*/ 440 h 980"/>
                  <a:gd name="connsiteX2" fmla="*/ 0 w 42"/>
                  <a:gd name="connsiteY2" fmla="*/ 440 h 980"/>
                  <a:gd name="connsiteX3" fmla="*/ 0 w 42"/>
                  <a:gd name="connsiteY3" fmla="*/ 440 h 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980">
                    <a:moveTo>
                      <a:pt x="0" y="440"/>
                    </a:moveTo>
                    <a:cubicBezTo>
                      <a:pt x="0" y="1297"/>
                      <a:pt x="0" y="1011"/>
                      <a:pt x="0" y="440"/>
                    </a:cubicBezTo>
                    <a:lnTo>
                      <a:pt x="0" y="440"/>
                    </a:lnTo>
                    <a:cubicBezTo>
                      <a:pt x="95" y="-322"/>
                      <a:pt x="0" y="59"/>
                      <a:pt x="0" y="4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2" name="任意多边形: 形状 1671">
                <a:extLst>
                  <a:ext uri="{FF2B5EF4-FFF2-40B4-BE49-F238E27FC236}">
                    <a16:creationId xmlns:a16="http://schemas.microsoft.com/office/drawing/2014/main" id="{34DEDDB7-5747-83FA-6ED1-3685811EBB48}"/>
                  </a:ext>
                </a:extLst>
              </p:cNvPr>
              <p:cNvSpPr/>
              <p:nvPr/>
            </p:nvSpPr>
            <p:spPr>
              <a:xfrm>
                <a:off x="8248227" y="3024410"/>
                <a:ext cx="42" cy="42"/>
              </a:xfrm>
              <a:custGeom>
                <a:avLst/>
                <a:gdLst>
                  <a:gd name="connsiteX0" fmla="*/ 0 w 42"/>
                  <a:gd name="connsiteY0" fmla="*/ 42 h 42"/>
                  <a:gd name="connsiteX1" fmla="*/ 0 w 42"/>
                  <a:gd name="connsiteY1" fmla="*/ 42 h 42"/>
                  <a:gd name="connsiteX2" fmla="*/ 0 w 42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42">
                    <a:moveTo>
                      <a:pt x="0" y="42"/>
                    </a:moveTo>
                    <a:lnTo>
                      <a:pt x="0" y="42"/>
                    </a:lnTo>
                    <a:cubicBezTo>
                      <a:pt x="0" y="42"/>
                      <a:pt x="95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3" name="任意多边形: 形状 1672">
                <a:extLst>
                  <a:ext uri="{FF2B5EF4-FFF2-40B4-BE49-F238E27FC236}">
                    <a16:creationId xmlns:a16="http://schemas.microsoft.com/office/drawing/2014/main" id="{D51103D9-0591-ADD7-74CC-B6FAE84FE136}"/>
                  </a:ext>
                </a:extLst>
              </p:cNvPr>
              <p:cNvSpPr/>
              <p:nvPr/>
            </p:nvSpPr>
            <p:spPr>
              <a:xfrm>
                <a:off x="8247303" y="3020813"/>
                <a:ext cx="87" cy="1088"/>
              </a:xfrm>
              <a:custGeom>
                <a:avLst/>
                <a:gdLst>
                  <a:gd name="connsiteX0" fmla="*/ 67 w 87"/>
                  <a:gd name="connsiteY0" fmla="*/ 973 h 1088"/>
                  <a:gd name="connsiteX1" fmla="*/ 67 w 87"/>
                  <a:gd name="connsiteY1" fmla="*/ 306 h 1088"/>
                  <a:gd name="connsiteX2" fmla="*/ 67 w 87"/>
                  <a:gd name="connsiteY2" fmla="*/ 973 h 1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" h="1088">
                    <a:moveTo>
                      <a:pt x="67" y="973"/>
                    </a:moveTo>
                    <a:cubicBezTo>
                      <a:pt x="67" y="973"/>
                      <a:pt x="67" y="-75"/>
                      <a:pt x="67" y="306"/>
                    </a:cubicBezTo>
                    <a:cubicBezTo>
                      <a:pt x="162" y="-837"/>
                      <a:pt x="-123" y="1640"/>
                      <a:pt x="67" y="9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4" name="任意多边形: 形状 1673">
                <a:extLst>
                  <a:ext uri="{FF2B5EF4-FFF2-40B4-BE49-F238E27FC236}">
                    <a16:creationId xmlns:a16="http://schemas.microsoft.com/office/drawing/2014/main" id="{0AE87F20-192F-7BC4-BCC8-E67925AC8C16}"/>
                  </a:ext>
                </a:extLst>
              </p:cNvPr>
              <p:cNvSpPr/>
              <p:nvPr/>
            </p:nvSpPr>
            <p:spPr>
              <a:xfrm>
                <a:off x="8248132" y="3025881"/>
                <a:ext cx="9525" cy="1047"/>
              </a:xfrm>
              <a:custGeom>
                <a:avLst/>
                <a:gdLst>
                  <a:gd name="connsiteX0" fmla="*/ 0 w 9525"/>
                  <a:gd name="connsiteY0" fmla="*/ 1048 h 1047"/>
                  <a:gd name="connsiteX1" fmla="*/ 0 w 9525"/>
                  <a:gd name="connsiteY1" fmla="*/ 0 h 1047"/>
                  <a:gd name="connsiteX2" fmla="*/ 0 w 9525"/>
                  <a:gd name="connsiteY2" fmla="*/ 857 h 1047"/>
                  <a:gd name="connsiteX3" fmla="*/ 0 w 9525"/>
                  <a:gd name="connsiteY3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47">
                    <a:moveTo>
                      <a:pt x="0" y="1048"/>
                    </a:moveTo>
                    <a:lnTo>
                      <a:pt x="0" y="0"/>
                    </a:lnTo>
                    <a:lnTo>
                      <a:pt x="0" y="857"/>
                    </a:lnTo>
                    <a:lnTo>
                      <a:pt x="0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5" name="任意多边形: 形状 1674">
                <a:extLst>
                  <a:ext uri="{FF2B5EF4-FFF2-40B4-BE49-F238E27FC236}">
                    <a16:creationId xmlns:a16="http://schemas.microsoft.com/office/drawing/2014/main" id="{5C8FCFEF-2A52-BF2B-83FD-6C617744AA3C}"/>
                  </a:ext>
                </a:extLst>
              </p:cNvPr>
              <p:cNvSpPr/>
              <p:nvPr/>
            </p:nvSpPr>
            <p:spPr>
              <a:xfrm>
                <a:off x="8247656" y="3025998"/>
                <a:ext cx="9525" cy="169"/>
              </a:xfrm>
              <a:custGeom>
                <a:avLst/>
                <a:gdLst>
                  <a:gd name="connsiteX0" fmla="*/ 0 w 9525"/>
                  <a:gd name="connsiteY0" fmla="*/ 169 h 169"/>
                  <a:gd name="connsiteX1" fmla="*/ 0 w 9525"/>
                  <a:gd name="connsiteY1" fmla="*/ 169 h 169"/>
                  <a:gd name="connsiteX2" fmla="*/ 0 w 9525"/>
                  <a:gd name="connsiteY2" fmla="*/ 169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69">
                    <a:moveTo>
                      <a:pt x="0" y="169"/>
                    </a:moveTo>
                    <a:lnTo>
                      <a:pt x="0" y="169"/>
                    </a:lnTo>
                    <a:cubicBezTo>
                      <a:pt x="0" y="169"/>
                      <a:pt x="0" y="-212"/>
                      <a:pt x="0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6" name="任意多边形: 形状 1675">
                <a:extLst>
                  <a:ext uri="{FF2B5EF4-FFF2-40B4-BE49-F238E27FC236}">
                    <a16:creationId xmlns:a16="http://schemas.microsoft.com/office/drawing/2014/main" id="{636D810D-B2EB-3486-76C3-4FF78E87D13F}"/>
                  </a:ext>
                </a:extLst>
              </p:cNvPr>
              <p:cNvSpPr/>
              <p:nvPr/>
            </p:nvSpPr>
            <p:spPr>
              <a:xfrm>
                <a:off x="8247751" y="302607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7" name="任意多边形: 形状 1676">
                <a:extLst>
                  <a:ext uri="{FF2B5EF4-FFF2-40B4-BE49-F238E27FC236}">
                    <a16:creationId xmlns:a16="http://schemas.microsoft.com/office/drawing/2014/main" id="{738D58F2-91D4-A265-0565-5017148A40B2}"/>
                  </a:ext>
                </a:extLst>
              </p:cNvPr>
              <p:cNvSpPr/>
              <p:nvPr/>
            </p:nvSpPr>
            <p:spPr>
              <a:xfrm>
                <a:off x="8247941" y="3026929"/>
                <a:ext cx="95" cy="285"/>
              </a:xfrm>
              <a:custGeom>
                <a:avLst/>
                <a:gdLst>
                  <a:gd name="connsiteX0" fmla="*/ 95 w 95"/>
                  <a:gd name="connsiteY0" fmla="*/ 286 h 285"/>
                  <a:gd name="connsiteX1" fmla="*/ 0 w 95"/>
                  <a:gd name="connsiteY1" fmla="*/ 95 h 285"/>
                  <a:gd name="connsiteX2" fmla="*/ 0 w 95"/>
                  <a:gd name="connsiteY2" fmla="*/ 0 h 285"/>
                  <a:gd name="connsiteX3" fmla="*/ 95 w 95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285">
                    <a:moveTo>
                      <a:pt x="95" y="286"/>
                    </a:moveTo>
                    <a:lnTo>
                      <a:pt x="0" y="95"/>
                    </a:lnTo>
                    <a:lnTo>
                      <a:pt x="0" y="0"/>
                    </a:lnTo>
                    <a:lnTo>
                      <a:pt x="95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8" name="任意多边形: 形状 1677">
                <a:extLst>
                  <a:ext uri="{FF2B5EF4-FFF2-40B4-BE49-F238E27FC236}">
                    <a16:creationId xmlns:a16="http://schemas.microsoft.com/office/drawing/2014/main" id="{183B25A9-73EF-115C-01E4-C1D1F366B248}"/>
                  </a:ext>
                </a:extLst>
              </p:cNvPr>
              <p:cNvSpPr/>
              <p:nvPr/>
            </p:nvSpPr>
            <p:spPr>
              <a:xfrm>
                <a:off x="8246417" y="3025881"/>
                <a:ext cx="9525" cy="253"/>
              </a:xfrm>
              <a:custGeom>
                <a:avLst/>
                <a:gdLst>
                  <a:gd name="connsiteX0" fmla="*/ 0 w 9525"/>
                  <a:gd name="connsiteY0" fmla="*/ 0 h 253"/>
                  <a:gd name="connsiteX1" fmla="*/ 0 w 9525"/>
                  <a:gd name="connsiteY1" fmla="*/ 0 h 253"/>
                  <a:gd name="connsiteX2" fmla="*/ 0 w 9525"/>
                  <a:gd name="connsiteY2" fmla="*/ 0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25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7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9" name="任意多边形: 形状 1678">
                <a:extLst>
                  <a:ext uri="{FF2B5EF4-FFF2-40B4-BE49-F238E27FC236}">
                    <a16:creationId xmlns:a16="http://schemas.microsoft.com/office/drawing/2014/main" id="{05BDE636-8874-D51A-E308-C04E3427E0A8}"/>
                  </a:ext>
                </a:extLst>
              </p:cNvPr>
              <p:cNvSpPr/>
              <p:nvPr/>
            </p:nvSpPr>
            <p:spPr>
              <a:xfrm>
                <a:off x="8246799" y="302883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0" name="任意多边形: 形状 1679">
                <a:extLst>
                  <a:ext uri="{FF2B5EF4-FFF2-40B4-BE49-F238E27FC236}">
                    <a16:creationId xmlns:a16="http://schemas.microsoft.com/office/drawing/2014/main" id="{93F2E1B4-58CB-4C4F-9C2F-379ABEF8A7E9}"/>
                  </a:ext>
                </a:extLst>
              </p:cNvPr>
              <p:cNvSpPr/>
              <p:nvPr/>
            </p:nvSpPr>
            <p:spPr>
              <a:xfrm>
                <a:off x="8246417" y="3029120"/>
                <a:ext cx="84" cy="1047"/>
              </a:xfrm>
              <a:custGeom>
                <a:avLst/>
                <a:gdLst>
                  <a:gd name="connsiteX0" fmla="*/ 0 w 84"/>
                  <a:gd name="connsiteY0" fmla="*/ 0 h 1047"/>
                  <a:gd name="connsiteX1" fmla="*/ 0 w 84"/>
                  <a:gd name="connsiteY1" fmla="*/ 1048 h 1047"/>
                  <a:gd name="connsiteX2" fmla="*/ 0 w 84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1047">
                    <a:moveTo>
                      <a:pt x="0" y="0"/>
                    </a:moveTo>
                    <a:cubicBezTo>
                      <a:pt x="0" y="0"/>
                      <a:pt x="0" y="1048"/>
                      <a:pt x="0" y="1048"/>
                    </a:cubicBezTo>
                    <a:cubicBezTo>
                      <a:pt x="0" y="1048"/>
                      <a:pt x="191" y="3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1" name="任意多边形: 形状 1680">
                <a:extLst>
                  <a:ext uri="{FF2B5EF4-FFF2-40B4-BE49-F238E27FC236}">
                    <a16:creationId xmlns:a16="http://schemas.microsoft.com/office/drawing/2014/main" id="{32063B83-BBC2-B3B8-790C-2D1C65A8F797}"/>
                  </a:ext>
                </a:extLst>
              </p:cNvPr>
              <p:cNvSpPr/>
              <p:nvPr/>
            </p:nvSpPr>
            <p:spPr>
              <a:xfrm>
                <a:off x="8244703" y="3025310"/>
                <a:ext cx="9525" cy="2190"/>
              </a:xfrm>
              <a:custGeom>
                <a:avLst/>
                <a:gdLst>
                  <a:gd name="connsiteX0" fmla="*/ 0 w 9525"/>
                  <a:gd name="connsiteY0" fmla="*/ 2191 h 2190"/>
                  <a:gd name="connsiteX1" fmla="*/ 0 w 9525"/>
                  <a:gd name="connsiteY1" fmla="*/ 2191 h 2190"/>
                  <a:gd name="connsiteX2" fmla="*/ 0 w 9525"/>
                  <a:gd name="connsiteY2" fmla="*/ 0 h 2190"/>
                  <a:gd name="connsiteX3" fmla="*/ 0 w 9525"/>
                  <a:gd name="connsiteY3" fmla="*/ 2191 h 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2190">
                    <a:moveTo>
                      <a:pt x="0" y="2191"/>
                    </a:moveTo>
                    <a:lnTo>
                      <a:pt x="0" y="2191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2" name="任意多边形: 形状 1681">
                <a:extLst>
                  <a:ext uri="{FF2B5EF4-FFF2-40B4-BE49-F238E27FC236}">
                    <a16:creationId xmlns:a16="http://schemas.microsoft.com/office/drawing/2014/main" id="{55835BE7-89B7-481D-CB73-5500EC0F546B}"/>
                  </a:ext>
                </a:extLst>
              </p:cNvPr>
              <p:cNvSpPr/>
              <p:nvPr/>
            </p:nvSpPr>
            <p:spPr>
              <a:xfrm>
                <a:off x="8243019" y="3031025"/>
                <a:ext cx="64" cy="1727"/>
              </a:xfrm>
              <a:custGeom>
                <a:avLst/>
                <a:gdLst>
                  <a:gd name="connsiteX0" fmla="*/ 64 w 64"/>
                  <a:gd name="connsiteY0" fmla="*/ 1619 h 1727"/>
                  <a:gd name="connsiteX1" fmla="*/ 64 w 64"/>
                  <a:gd name="connsiteY1" fmla="*/ 953 h 1727"/>
                  <a:gd name="connsiteX2" fmla="*/ 64 w 64"/>
                  <a:gd name="connsiteY2" fmla="*/ 0 h 1727"/>
                  <a:gd name="connsiteX3" fmla="*/ 64 w 64"/>
                  <a:gd name="connsiteY3" fmla="*/ 1619 h 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" h="1727">
                    <a:moveTo>
                      <a:pt x="64" y="1619"/>
                    </a:moveTo>
                    <a:cubicBezTo>
                      <a:pt x="64" y="2191"/>
                      <a:pt x="64" y="286"/>
                      <a:pt x="64" y="953"/>
                    </a:cubicBezTo>
                    <a:cubicBezTo>
                      <a:pt x="64" y="1619"/>
                      <a:pt x="64" y="476"/>
                      <a:pt x="64" y="0"/>
                    </a:cubicBezTo>
                    <a:cubicBezTo>
                      <a:pt x="-21" y="533"/>
                      <a:pt x="-21" y="1086"/>
                      <a:pt x="64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3" name="任意多边形: 形状 1682">
                <a:extLst>
                  <a:ext uri="{FF2B5EF4-FFF2-40B4-BE49-F238E27FC236}">
                    <a16:creationId xmlns:a16="http://schemas.microsoft.com/office/drawing/2014/main" id="{BDE751F6-3319-EF62-60A5-A8079171BB3B}"/>
                  </a:ext>
                </a:extLst>
              </p:cNvPr>
              <p:cNvSpPr/>
              <p:nvPr/>
            </p:nvSpPr>
            <p:spPr>
              <a:xfrm>
                <a:off x="8243179" y="30313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4" name="任意多边形: 形状 1683">
                <a:extLst>
                  <a:ext uri="{FF2B5EF4-FFF2-40B4-BE49-F238E27FC236}">
                    <a16:creationId xmlns:a16="http://schemas.microsoft.com/office/drawing/2014/main" id="{3E8C6125-80B2-2154-89DC-46E807F788AD}"/>
                  </a:ext>
                </a:extLst>
              </p:cNvPr>
              <p:cNvSpPr/>
              <p:nvPr/>
            </p:nvSpPr>
            <p:spPr>
              <a:xfrm>
                <a:off x="8225367" y="3021214"/>
                <a:ext cx="95" cy="761"/>
              </a:xfrm>
              <a:custGeom>
                <a:avLst/>
                <a:gdLst>
                  <a:gd name="connsiteX0" fmla="*/ 95 w 95"/>
                  <a:gd name="connsiteY0" fmla="*/ 476 h 761"/>
                  <a:gd name="connsiteX1" fmla="*/ 0 w 95"/>
                  <a:gd name="connsiteY1" fmla="*/ 0 h 761"/>
                  <a:gd name="connsiteX2" fmla="*/ 0 w 95"/>
                  <a:gd name="connsiteY2" fmla="*/ 762 h 761"/>
                  <a:gd name="connsiteX3" fmla="*/ 95 w 95"/>
                  <a:gd name="connsiteY3" fmla="*/ 476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761">
                    <a:moveTo>
                      <a:pt x="95" y="476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95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5" name="任意多边形: 形状 1684">
                <a:extLst>
                  <a:ext uri="{FF2B5EF4-FFF2-40B4-BE49-F238E27FC236}">
                    <a16:creationId xmlns:a16="http://schemas.microsoft.com/office/drawing/2014/main" id="{EF494FC3-288E-6B17-DCC6-A982539479E0}"/>
                  </a:ext>
                </a:extLst>
              </p:cNvPr>
              <p:cNvSpPr/>
              <p:nvPr/>
            </p:nvSpPr>
            <p:spPr>
              <a:xfrm>
                <a:off x="8225272" y="3023183"/>
                <a:ext cx="9525" cy="126"/>
              </a:xfrm>
              <a:custGeom>
                <a:avLst/>
                <a:gdLst>
                  <a:gd name="connsiteX0" fmla="*/ 0 w 9525"/>
                  <a:gd name="connsiteY0" fmla="*/ 127 h 126"/>
                  <a:gd name="connsiteX1" fmla="*/ 0 w 9525"/>
                  <a:gd name="connsiteY1" fmla="*/ 127 h 126"/>
                  <a:gd name="connsiteX2" fmla="*/ 0 w 9525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6">
                    <a:moveTo>
                      <a:pt x="0" y="127"/>
                    </a:moveTo>
                    <a:lnTo>
                      <a:pt x="0" y="127"/>
                    </a:lnTo>
                    <a:cubicBezTo>
                      <a:pt x="0" y="127"/>
                      <a:pt x="0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6" name="任意多边形: 形状 1685">
                <a:extLst>
                  <a:ext uri="{FF2B5EF4-FFF2-40B4-BE49-F238E27FC236}">
                    <a16:creationId xmlns:a16="http://schemas.microsoft.com/office/drawing/2014/main" id="{A9D1DCFB-F9B9-5D14-6E5A-AFCA12B350B0}"/>
                  </a:ext>
                </a:extLst>
              </p:cNvPr>
              <p:cNvSpPr/>
              <p:nvPr/>
            </p:nvSpPr>
            <p:spPr>
              <a:xfrm>
                <a:off x="8237559" y="303435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7" name="任意多边形: 形状 1686">
                <a:extLst>
                  <a:ext uri="{FF2B5EF4-FFF2-40B4-BE49-F238E27FC236}">
                    <a16:creationId xmlns:a16="http://schemas.microsoft.com/office/drawing/2014/main" id="{E6550F70-DB6B-B241-494B-5FF70253C7D9}"/>
                  </a:ext>
                </a:extLst>
              </p:cNvPr>
              <p:cNvSpPr/>
              <p:nvPr/>
            </p:nvSpPr>
            <p:spPr>
              <a:xfrm>
                <a:off x="8236321" y="3032072"/>
                <a:ext cx="95" cy="1238"/>
              </a:xfrm>
              <a:custGeom>
                <a:avLst/>
                <a:gdLst>
                  <a:gd name="connsiteX0" fmla="*/ 95 w 95"/>
                  <a:gd name="connsiteY0" fmla="*/ 1238 h 1238"/>
                  <a:gd name="connsiteX1" fmla="*/ 95 w 95"/>
                  <a:gd name="connsiteY1" fmla="*/ 1238 h 1238"/>
                  <a:gd name="connsiteX2" fmla="*/ 0 w 95"/>
                  <a:gd name="connsiteY2" fmla="*/ 0 h 1238"/>
                  <a:gd name="connsiteX3" fmla="*/ 95 w 95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238">
                    <a:moveTo>
                      <a:pt x="95" y="1238"/>
                    </a:moveTo>
                    <a:lnTo>
                      <a:pt x="95" y="1238"/>
                    </a:lnTo>
                    <a:lnTo>
                      <a:pt x="0" y="0"/>
                    </a:lnTo>
                    <a:lnTo>
                      <a:pt x="95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8" name="任意多边形: 形状 1687">
                <a:extLst>
                  <a:ext uri="{FF2B5EF4-FFF2-40B4-BE49-F238E27FC236}">
                    <a16:creationId xmlns:a16="http://schemas.microsoft.com/office/drawing/2014/main" id="{C2DBBA0E-9C09-2EBC-735C-E34BAAA76A84}"/>
                  </a:ext>
                </a:extLst>
              </p:cNvPr>
              <p:cNvSpPr/>
              <p:nvPr/>
            </p:nvSpPr>
            <p:spPr>
              <a:xfrm>
                <a:off x="8235369" y="3034253"/>
                <a:ext cx="9525" cy="677"/>
              </a:xfrm>
              <a:custGeom>
                <a:avLst/>
                <a:gdLst>
                  <a:gd name="connsiteX0" fmla="*/ 0 w 9525"/>
                  <a:gd name="connsiteY0" fmla="*/ 677 h 677"/>
                  <a:gd name="connsiteX1" fmla="*/ 0 w 9525"/>
                  <a:gd name="connsiteY1" fmla="*/ 677 h 677"/>
                  <a:gd name="connsiteX2" fmla="*/ 0 w 9525"/>
                  <a:gd name="connsiteY2" fmla="*/ 677 h 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677">
                    <a:moveTo>
                      <a:pt x="0" y="677"/>
                    </a:moveTo>
                    <a:lnTo>
                      <a:pt x="0" y="677"/>
                    </a:lnTo>
                    <a:cubicBezTo>
                      <a:pt x="0" y="677"/>
                      <a:pt x="0" y="-847"/>
                      <a:pt x="0" y="6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9" name="任意多边形: 形状 1688">
                <a:extLst>
                  <a:ext uri="{FF2B5EF4-FFF2-40B4-BE49-F238E27FC236}">
                    <a16:creationId xmlns:a16="http://schemas.microsoft.com/office/drawing/2014/main" id="{DC75462F-426D-F916-61EF-0E272A8E9F22}"/>
                  </a:ext>
                </a:extLst>
              </p:cNvPr>
              <p:cNvSpPr/>
              <p:nvPr/>
            </p:nvSpPr>
            <p:spPr>
              <a:xfrm>
                <a:off x="8252090" y="2606972"/>
                <a:ext cx="42" cy="952"/>
              </a:xfrm>
              <a:custGeom>
                <a:avLst/>
                <a:gdLst>
                  <a:gd name="connsiteX0" fmla="*/ 43 w 42"/>
                  <a:gd name="connsiteY0" fmla="*/ 953 h 952"/>
                  <a:gd name="connsiteX1" fmla="*/ 43 w 42"/>
                  <a:gd name="connsiteY1" fmla="*/ 0 h 952"/>
                  <a:gd name="connsiteX2" fmla="*/ 43 w 4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">
                    <a:moveTo>
                      <a:pt x="43" y="953"/>
                    </a:moveTo>
                    <a:lnTo>
                      <a:pt x="43" y="0"/>
                    </a:lnTo>
                    <a:cubicBezTo>
                      <a:pt x="-14" y="314"/>
                      <a:pt x="-14" y="638"/>
                      <a:pt x="43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0" name="任意多边形: 形状 1689">
                <a:extLst>
                  <a:ext uri="{FF2B5EF4-FFF2-40B4-BE49-F238E27FC236}">
                    <a16:creationId xmlns:a16="http://schemas.microsoft.com/office/drawing/2014/main" id="{E7CC48DC-4766-8C29-ACB6-35F8DAC70F6D}"/>
                  </a:ext>
                </a:extLst>
              </p:cNvPr>
              <p:cNvSpPr/>
              <p:nvPr/>
            </p:nvSpPr>
            <p:spPr>
              <a:xfrm>
                <a:off x="8251656" y="2609639"/>
                <a:ext cx="95" cy="857"/>
              </a:xfrm>
              <a:custGeom>
                <a:avLst/>
                <a:gdLst>
                  <a:gd name="connsiteX0" fmla="*/ 95 w 95"/>
                  <a:gd name="connsiteY0" fmla="*/ 286 h 857"/>
                  <a:gd name="connsiteX1" fmla="*/ 95 w 95"/>
                  <a:gd name="connsiteY1" fmla="*/ 0 h 857"/>
                  <a:gd name="connsiteX2" fmla="*/ 0 w 95"/>
                  <a:gd name="connsiteY2" fmla="*/ 857 h 857"/>
                  <a:gd name="connsiteX3" fmla="*/ 95 w 95"/>
                  <a:gd name="connsiteY3" fmla="*/ 286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857">
                    <a:moveTo>
                      <a:pt x="95" y="286"/>
                    </a:moveTo>
                    <a:lnTo>
                      <a:pt x="95" y="0"/>
                    </a:lnTo>
                    <a:lnTo>
                      <a:pt x="0" y="857"/>
                    </a:lnTo>
                    <a:lnTo>
                      <a:pt x="95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1" name="任意多边形: 形状 1690">
                <a:extLst>
                  <a:ext uri="{FF2B5EF4-FFF2-40B4-BE49-F238E27FC236}">
                    <a16:creationId xmlns:a16="http://schemas.microsoft.com/office/drawing/2014/main" id="{6ADDB062-49AD-509E-6069-C040B13B70CB}"/>
                  </a:ext>
                </a:extLst>
              </p:cNvPr>
              <p:cNvSpPr/>
              <p:nvPr/>
            </p:nvSpPr>
            <p:spPr>
              <a:xfrm>
                <a:off x="8251085" y="2609067"/>
                <a:ext cx="42" cy="1534"/>
              </a:xfrm>
              <a:custGeom>
                <a:avLst/>
                <a:gdLst>
                  <a:gd name="connsiteX0" fmla="*/ 0 w 42"/>
                  <a:gd name="connsiteY0" fmla="*/ 857 h 1534"/>
                  <a:gd name="connsiteX1" fmla="*/ 0 w 42"/>
                  <a:gd name="connsiteY1" fmla="*/ 857 h 1534"/>
                  <a:gd name="connsiteX2" fmla="*/ 0 w 42"/>
                  <a:gd name="connsiteY2" fmla="*/ 0 h 1534"/>
                  <a:gd name="connsiteX3" fmla="*/ 0 w 42"/>
                  <a:gd name="connsiteY3" fmla="*/ 857 h 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1534">
                    <a:moveTo>
                      <a:pt x="0" y="857"/>
                    </a:moveTo>
                    <a:cubicBezTo>
                      <a:pt x="0" y="2381"/>
                      <a:pt x="0" y="857"/>
                      <a:pt x="0" y="857"/>
                    </a:cubicBezTo>
                    <a:lnTo>
                      <a:pt x="0" y="0"/>
                    </a:lnTo>
                    <a:cubicBezTo>
                      <a:pt x="0" y="0"/>
                      <a:pt x="95" y="1333"/>
                      <a:pt x="0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2" name="任意多边形: 形状 1691">
                <a:extLst>
                  <a:ext uri="{FF2B5EF4-FFF2-40B4-BE49-F238E27FC236}">
                    <a16:creationId xmlns:a16="http://schemas.microsoft.com/office/drawing/2014/main" id="{2E20FDCA-ADDA-D551-B999-EB699949E216}"/>
                  </a:ext>
                </a:extLst>
              </p:cNvPr>
              <p:cNvSpPr/>
              <p:nvPr/>
            </p:nvSpPr>
            <p:spPr>
              <a:xfrm>
                <a:off x="8250799" y="2606686"/>
                <a:ext cx="9525" cy="393"/>
              </a:xfrm>
              <a:custGeom>
                <a:avLst/>
                <a:gdLst>
                  <a:gd name="connsiteX0" fmla="*/ 0 w 9525"/>
                  <a:gd name="connsiteY0" fmla="*/ 0 h 393"/>
                  <a:gd name="connsiteX1" fmla="*/ 0 w 9525"/>
                  <a:gd name="connsiteY1" fmla="*/ 0 h 393"/>
                  <a:gd name="connsiteX2" fmla="*/ 0 w 9525"/>
                  <a:gd name="connsiteY2" fmla="*/ 0 h 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393">
                    <a:moveTo>
                      <a:pt x="0" y="0"/>
                    </a:moveTo>
                    <a:cubicBezTo>
                      <a:pt x="0" y="571"/>
                      <a:pt x="0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3" name="任意多边形: 形状 1692">
                <a:extLst>
                  <a:ext uri="{FF2B5EF4-FFF2-40B4-BE49-F238E27FC236}">
                    <a16:creationId xmlns:a16="http://schemas.microsoft.com/office/drawing/2014/main" id="{46EC1DF5-72DB-33FC-EB34-F23759DDC5FC}"/>
                  </a:ext>
                </a:extLst>
              </p:cNvPr>
              <p:cNvSpPr/>
              <p:nvPr/>
            </p:nvSpPr>
            <p:spPr>
              <a:xfrm>
                <a:off x="8250799" y="26066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4" name="任意多边形: 形状 1693">
                <a:extLst>
                  <a:ext uri="{FF2B5EF4-FFF2-40B4-BE49-F238E27FC236}">
                    <a16:creationId xmlns:a16="http://schemas.microsoft.com/office/drawing/2014/main" id="{598D05DE-53E9-9D2B-5B71-ACA70A764209}"/>
                  </a:ext>
                </a:extLst>
              </p:cNvPr>
              <p:cNvSpPr/>
              <p:nvPr/>
            </p:nvSpPr>
            <p:spPr>
              <a:xfrm>
                <a:off x="8250513" y="2605829"/>
                <a:ext cx="9525" cy="1238"/>
              </a:xfrm>
              <a:custGeom>
                <a:avLst/>
                <a:gdLst>
                  <a:gd name="connsiteX0" fmla="*/ 0 w 9525"/>
                  <a:gd name="connsiteY0" fmla="*/ 1238 h 1238"/>
                  <a:gd name="connsiteX1" fmla="*/ 0 w 9525"/>
                  <a:gd name="connsiteY1" fmla="*/ 667 h 1238"/>
                  <a:gd name="connsiteX2" fmla="*/ 0 w 9525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38">
                    <a:moveTo>
                      <a:pt x="0" y="1238"/>
                    </a:moveTo>
                    <a:lnTo>
                      <a:pt x="0" y="667"/>
                    </a:lnTo>
                    <a:cubicBezTo>
                      <a:pt x="0" y="667"/>
                      <a:pt x="0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5" name="任意多边形: 形状 1694">
                <a:extLst>
                  <a:ext uri="{FF2B5EF4-FFF2-40B4-BE49-F238E27FC236}">
                    <a16:creationId xmlns:a16="http://schemas.microsoft.com/office/drawing/2014/main" id="{0AD1078E-32C6-B980-E0EF-71975B978FE3}"/>
                  </a:ext>
                </a:extLst>
              </p:cNvPr>
              <p:cNvSpPr/>
              <p:nvPr/>
            </p:nvSpPr>
            <p:spPr>
              <a:xfrm>
                <a:off x="8250418" y="2607945"/>
                <a:ext cx="42" cy="169"/>
              </a:xfrm>
              <a:custGeom>
                <a:avLst/>
                <a:gdLst>
                  <a:gd name="connsiteX0" fmla="*/ 0 w 42"/>
                  <a:gd name="connsiteY0" fmla="*/ 169 h 169"/>
                  <a:gd name="connsiteX1" fmla="*/ 0 w 42"/>
                  <a:gd name="connsiteY1" fmla="*/ 169 h 169"/>
                  <a:gd name="connsiteX2" fmla="*/ 0 w 42"/>
                  <a:gd name="connsiteY2" fmla="*/ 169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69">
                    <a:moveTo>
                      <a:pt x="0" y="169"/>
                    </a:moveTo>
                    <a:lnTo>
                      <a:pt x="0" y="169"/>
                    </a:lnTo>
                    <a:cubicBezTo>
                      <a:pt x="0" y="169"/>
                      <a:pt x="95" y="-212"/>
                      <a:pt x="0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6" name="任意多边形: 形状 1695">
                <a:extLst>
                  <a:ext uri="{FF2B5EF4-FFF2-40B4-BE49-F238E27FC236}">
                    <a16:creationId xmlns:a16="http://schemas.microsoft.com/office/drawing/2014/main" id="{B9D5F0DE-1707-7875-758D-72EBCC426645}"/>
                  </a:ext>
                </a:extLst>
              </p:cNvPr>
              <p:cNvSpPr/>
              <p:nvPr/>
            </p:nvSpPr>
            <p:spPr>
              <a:xfrm>
                <a:off x="8250537" y="2607448"/>
                <a:ext cx="71" cy="411"/>
              </a:xfrm>
              <a:custGeom>
                <a:avLst/>
                <a:gdLst>
                  <a:gd name="connsiteX0" fmla="*/ 71 w 71"/>
                  <a:gd name="connsiteY0" fmla="*/ 0 h 411"/>
                  <a:gd name="connsiteX1" fmla="*/ 71 w 71"/>
                  <a:gd name="connsiteY1" fmla="*/ 0 h 411"/>
                  <a:gd name="connsiteX2" fmla="*/ 71 w 71"/>
                  <a:gd name="connsiteY2" fmla="*/ 0 h 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" h="411">
                    <a:moveTo>
                      <a:pt x="71" y="0"/>
                    </a:moveTo>
                    <a:lnTo>
                      <a:pt x="71" y="0"/>
                    </a:lnTo>
                    <a:cubicBezTo>
                      <a:pt x="-24" y="762"/>
                      <a:pt x="-24" y="286"/>
                      <a:pt x="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7" name="任意多边形: 形状 1696">
                <a:extLst>
                  <a:ext uri="{FF2B5EF4-FFF2-40B4-BE49-F238E27FC236}">
                    <a16:creationId xmlns:a16="http://schemas.microsoft.com/office/drawing/2014/main" id="{A72821AF-3423-8AF8-4515-E77424F2FD1D}"/>
                  </a:ext>
                </a:extLst>
              </p:cNvPr>
              <p:cNvSpPr/>
              <p:nvPr/>
            </p:nvSpPr>
            <p:spPr>
              <a:xfrm>
                <a:off x="8250608" y="2607620"/>
                <a:ext cx="84" cy="1161"/>
              </a:xfrm>
              <a:custGeom>
                <a:avLst/>
                <a:gdLst>
                  <a:gd name="connsiteX0" fmla="*/ 0 w 84"/>
                  <a:gd name="connsiteY0" fmla="*/ 19 h 1161"/>
                  <a:gd name="connsiteX1" fmla="*/ 0 w 84"/>
                  <a:gd name="connsiteY1" fmla="*/ 1162 h 1161"/>
                  <a:gd name="connsiteX2" fmla="*/ 0 w 84"/>
                  <a:gd name="connsiteY2" fmla="*/ 19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1161">
                    <a:moveTo>
                      <a:pt x="0" y="19"/>
                    </a:moveTo>
                    <a:cubicBezTo>
                      <a:pt x="105" y="390"/>
                      <a:pt x="105" y="790"/>
                      <a:pt x="0" y="1162"/>
                    </a:cubicBezTo>
                    <a:cubicBezTo>
                      <a:pt x="0" y="1162"/>
                      <a:pt x="191" y="-172"/>
                      <a:pt x="0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8" name="任意多边形: 形状 1697">
                <a:extLst>
                  <a:ext uri="{FF2B5EF4-FFF2-40B4-BE49-F238E27FC236}">
                    <a16:creationId xmlns:a16="http://schemas.microsoft.com/office/drawing/2014/main" id="{F2F63CFF-B2F2-BF7C-D799-F7735E334C9A}"/>
                  </a:ext>
                </a:extLst>
              </p:cNvPr>
              <p:cNvSpPr/>
              <p:nvPr/>
            </p:nvSpPr>
            <p:spPr>
              <a:xfrm>
                <a:off x="8251085" y="2611332"/>
                <a:ext cx="9525" cy="211"/>
              </a:xfrm>
              <a:custGeom>
                <a:avLst/>
                <a:gdLst>
                  <a:gd name="connsiteX0" fmla="*/ 0 w 9525"/>
                  <a:gd name="connsiteY0" fmla="*/ 212 h 211"/>
                  <a:gd name="connsiteX1" fmla="*/ 0 w 9525"/>
                  <a:gd name="connsiteY1" fmla="*/ 212 h 211"/>
                  <a:gd name="connsiteX2" fmla="*/ 0 w 9525"/>
                  <a:gd name="connsiteY2" fmla="*/ 212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211">
                    <a:moveTo>
                      <a:pt x="0" y="212"/>
                    </a:moveTo>
                    <a:lnTo>
                      <a:pt x="0" y="212"/>
                    </a:lnTo>
                    <a:cubicBezTo>
                      <a:pt x="0" y="212"/>
                      <a:pt x="0" y="-265"/>
                      <a:pt x="0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9" name="任意多边形: 形状 1698">
                <a:extLst>
                  <a:ext uri="{FF2B5EF4-FFF2-40B4-BE49-F238E27FC236}">
                    <a16:creationId xmlns:a16="http://schemas.microsoft.com/office/drawing/2014/main" id="{FB56EC54-C977-7B72-3CC5-E44BFA4026CC}"/>
                  </a:ext>
                </a:extLst>
              </p:cNvPr>
              <p:cNvSpPr/>
              <p:nvPr/>
            </p:nvSpPr>
            <p:spPr>
              <a:xfrm>
                <a:off x="8249987" y="2606210"/>
                <a:ext cx="50" cy="952"/>
              </a:xfrm>
              <a:custGeom>
                <a:avLst/>
                <a:gdLst>
                  <a:gd name="connsiteX0" fmla="*/ 50 w 50"/>
                  <a:gd name="connsiteY0" fmla="*/ 0 h 952"/>
                  <a:gd name="connsiteX1" fmla="*/ 50 w 50"/>
                  <a:gd name="connsiteY1" fmla="*/ 953 h 952"/>
                  <a:gd name="connsiteX2" fmla="*/ 50 w 50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" h="952">
                    <a:moveTo>
                      <a:pt x="50" y="0"/>
                    </a:moveTo>
                    <a:lnTo>
                      <a:pt x="50" y="953"/>
                    </a:lnTo>
                    <a:cubicBezTo>
                      <a:pt x="-17" y="638"/>
                      <a:pt x="-17" y="314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0" name="任意多边形: 形状 1699">
                <a:extLst>
                  <a:ext uri="{FF2B5EF4-FFF2-40B4-BE49-F238E27FC236}">
                    <a16:creationId xmlns:a16="http://schemas.microsoft.com/office/drawing/2014/main" id="{227F0BAE-BC02-CF8A-5BBD-D3E714842CC1}"/>
                  </a:ext>
                </a:extLst>
              </p:cNvPr>
              <p:cNvSpPr/>
              <p:nvPr/>
            </p:nvSpPr>
            <p:spPr>
              <a:xfrm>
                <a:off x="8250037" y="2607543"/>
                <a:ext cx="9525" cy="571"/>
              </a:xfrm>
              <a:custGeom>
                <a:avLst/>
                <a:gdLst>
                  <a:gd name="connsiteX0" fmla="*/ 0 w 9525"/>
                  <a:gd name="connsiteY0" fmla="*/ 0 h 571"/>
                  <a:gd name="connsiteX1" fmla="*/ 0 w 9525"/>
                  <a:gd name="connsiteY1" fmla="*/ 572 h 571"/>
                  <a:gd name="connsiteX2" fmla="*/ 0 w 9525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71">
                    <a:moveTo>
                      <a:pt x="0" y="0"/>
                    </a:moveTo>
                    <a:lnTo>
                      <a:pt x="0" y="572"/>
                    </a:lnTo>
                    <a:cubicBezTo>
                      <a:pt x="0" y="572"/>
                      <a:pt x="0" y="3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1" name="任意多边形: 形状 1700">
                <a:extLst>
                  <a:ext uri="{FF2B5EF4-FFF2-40B4-BE49-F238E27FC236}">
                    <a16:creationId xmlns:a16="http://schemas.microsoft.com/office/drawing/2014/main" id="{D367A5B4-59E1-6719-288A-98E16AF422C9}"/>
                  </a:ext>
                </a:extLst>
              </p:cNvPr>
              <p:cNvSpPr/>
              <p:nvPr/>
            </p:nvSpPr>
            <p:spPr>
              <a:xfrm>
                <a:off x="8250418" y="2608686"/>
                <a:ext cx="190" cy="1142"/>
              </a:xfrm>
              <a:custGeom>
                <a:avLst/>
                <a:gdLst>
                  <a:gd name="connsiteX0" fmla="*/ 0 w 190"/>
                  <a:gd name="connsiteY0" fmla="*/ 1143 h 1142"/>
                  <a:gd name="connsiteX1" fmla="*/ 190 w 190"/>
                  <a:gd name="connsiteY1" fmla="*/ 0 h 1142"/>
                  <a:gd name="connsiteX2" fmla="*/ 0 w 190"/>
                  <a:gd name="connsiteY2" fmla="*/ 1143 h 1142"/>
                  <a:gd name="connsiteX3" fmla="*/ 0 w 190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" h="1142">
                    <a:moveTo>
                      <a:pt x="0" y="1143"/>
                    </a:moveTo>
                    <a:lnTo>
                      <a:pt x="190" y="0"/>
                    </a:lnTo>
                    <a:lnTo>
                      <a:pt x="0" y="1143"/>
                    </a:ln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2" name="任意多边形: 形状 1701">
                <a:extLst>
                  <a:ext uri="{FF2B5EF4-FFF2-40B4-BE49-F238E27FC236}">
                    <a16:creationId xmlns:a16="http://schemas.microsoft.com/office/drawing/2014/main" id="{D645D093-64DD-BC91-B4FB-EF20F3FF8C1C}"/>
                  </a:ext>
                </a:extLst>
              </p:cNvPr>
              <p:cNvSpPr/>
              <p:nvPr/>
            </p:nvSpPr>
            <p:spPr>
              <a:xfrm>
                <a:off x="8249561" y="2605448"/>
                <a:ext cx="95" cy="1143"/>
              </a:xfrm>
              <a:custGeom>
                <a:avLst/>
                <a:gdLst>
                  <a:gd name="connsiteX0" fmla="*/ 95 w 95"/>
                  <a:gd name="connsiteY0" fmla="*/ 762 h 1143"/>
                  <a:gd name="connsiteX1" fmla="*/ 95 w 95"/>
                  <a:gd name="connsiteY1" fmla="*/ 0 h 1143"/>
                  <a:gd name="connsiteX2" fmla="*/ 0 w 95"/>
                  <a:gd name="connsiteY2" fmla="*/ 1143 h 1143"/>
                  <a:gd name="connsiteX3" fmla="*/ 95 w 95"/>
                  <a:gd name="connsiteY3" fmla="*/ 762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143">
                    <a:moveTo>
                      <a:pt x="95" y="762"/>
                    </a:moveTo>
                    <a:lnTo>
                      <a:pt x="95" y="0"/>
                    </a:lnTo>
                    <a:lnTo>
                      <a:pt x="0" y="1143"/>
                    </a:lnTo>
                    <a:lnTo>
                      <a:pt x="95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3" name="任意多边形: 形状 1702">
                <a:extLst>
                  <a:ext uri="{FF2B5EF4-FFF2-40B4-BE49-F238E27FC236}">
                    <a16:creationId xmlns:a16="http://schemas.microsoft.com/office/drawing/2014/main" id="{5EC37718-9C70-6084-D4A3-22F12E76AB0E}"/>
                  </a:ext>
                </a:extLst>
              </p:cNvPr>
              <p:cNvSpPr/>
              <p:nvPr/>
            </p:nvSpPr>
            <p:spPr>
              <a:xfrm>
                <a:off x="8249349" y="2604876"/>
                <a:ext cx="57" cy="1428"/>
              </a:xfrm>
              <a:custGeom>
                <a:avLst/>
                <a:gdLst>
                  <a:gd name="connsiteX0" fmla="*/ 21 w 57"/>
                  <a:gd name="connsiteY0" fmla="*/ 1429 h 1428"/>
                  <a:gd name="connsiteX1" fmla="*/ 21 w 57"/>
                  <a:gd name="connsiteY1" fmla="*/ 0 h 1428"/>
                  <a:gd name="connsiteX2" fmla="*/ 21 w 57"/>
                  <a:gd name="connsiteY2" fmla="*/ 1143 h 1428"/>
                  <a:gd name="connsiteX3" fmla="*/ 21 w 57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" h="1428">
                    <a:moveTo>
                      <a:pt x="21" y="1429"/>
                    </a:moveTo>
                    <a:cubicBezTo>
                      <a:pt x="69" y="953"/>
                      <a:pt x="69" y="476"/>
                      <a:pt x="21" y="0"/>
                    </a:cubicBezTo>
                    <a:cubicBezTo>
                      <a:pt x="-7" y="381"/>
                      <a:pt x="-7" y="762"/>
                      <a:pt x="21" y="1143"/>
                    </a:cubicBezTo>
                    <a:cubicBezTo>
                      <a:pt x="21" y="1143"/>
                      <a:pt x="21" y="953"/>
                      <a:pt x="21" y="1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4" name="任意多边形: 形状 1703">
                <a:extLst>
                  <a:ext uri="{FF2B5EF4-FFF2-40B4-BE49-F238E27FC236}">
                    <a16:creationId xmlns:a16="http://schemas.microsoft.com/office/drawing/2014/main" id="{D745C5D7-6A24-BE1F-D6DB-B03D63B54E66}"/>
                  </a:ext>
                </a:extLst>
              </p:cNvPr>
              <p:cNvSpPr/>
              <p:nvPr/>
            </p:nvSpPr>
            <p:spPr>
              <a:xfrm>
                <a:off x="8249084" y="2606019"/>
                <a:ext cx="28" cy="666"/>
              </a:xfrm>
              <a:custGeom>
                <a:avLst/>
                <a:gdLst>
                  <a:gd name="connsiteX0" fmla="*/ 0 w 28"/>
                  <a:gd name="connsiteY0" fmla="*/ 667 h 666"/>
                  <a:gd name="connsiteX1" fmla="*/ 0 w 28"/>
                  <a:gd name="connsiteY1" fmla="*/ 0 h 666"/>
                  <a:gd name="connsiteX2" fmla="*/ 0 w 28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" h="666">
                    <a:moveTo>
                      <a:pt x="0" y="667"/>
                    </a:moveTo>
                    <a:cubicBezTo>
                      <a:pt x="0" y="667"/>
                      <a:pt x="0" y="667"/>
                      <a:pt x="0" y="0"/>
                    </a:cubicBezTo>
                    <a:cubicBezTo>
                      <a:pt x="38" y="219"/>
                      <a:pt x="38" y="448"/>
                      <a:pt x="0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5" name="任意多边形: 形状 1704">
                <a:extLst>
                  <a:ext uri="{FF2B5EF4-FFF2-40B4-BE49-F238E27FC236}">
                    <a16:creationId xmlns:a16="http://schemas.microsoft.com/office/drawing/2014/main" id="{20918E89-52C3-7CB3-6C83-9FDE0B00698A}"/>
                  </a:ext>
                </a:extLst>
              </p:cNvPr>
              <p:cNvSpPr/>
              <p:nvPr/>
            </p:nvSpPr>
            <p:spPr>
              <a:xfrm>
                <a:off x="8249751" y="260792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6" name="任意多边形: 形状 1705">
                <a:extLst>
                  <a:ext uri="{FF2B5EF4-FFF2-40B4-BE49-F238E27FC236}">
                    <a16:creationId xmlns:a16="http://schemas.microsoft.com/office/drawing/2014/main" id="{949145AA-CB8B-8A59-D632-290142E65C3B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7" name="任意多边形: 形状 1706">
                <a:extLst>
                  <a:ext uri="{FF2B5EF4-FFF2-40B4-BE49-F238E27FC236}">
                    <a16:creationId xmlns:a16="http://schemas.microsoft.com/office/drawing/2014/main" id="{33BED882-9AAD-5CCD-5C3C-5EDF4DE97F13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8" name="任意多边形: 形状 1707">
                <a:extLst>
                  <a:ext uri="{FF2B5EF4-FFF2-40B4-BE49-F238E27FC236}">
                    <a16:creationId xmlns:a16="http://schemas.microsoft.com/office/drawing/2014/main" id="{121ACC9C-5294-28CD-2828-AE3DAFF87BC7}"/>
                  </a:ext>
                </a:extLst>
              </p:cNvPr>
              <p:cNvSpPr/>
              <p:nvPr/>
            </p:nvSpPr>
            <p:spPr>
              <a:xfrm>
                <a:off x="8250149" y="2608972"/>
                <a:ext cx="78" cy="1904"/>
              </a:xfrm>
              <a:custGeom>
                <a:avLst/>
                <a:gdLst>
                  <a:gd name="connsiteX0" fmla="*/ 79 w 78"/>
                  <a:gd name="connsiteY0" fmla="*/ 0 h 1904"/>
                  <a:gd name="connsiteX1" fmla="*/ 79 w 78"/>
                  <a:gd name="connsiteY1" fmla="*/ 1905 h 1904"/>
                  <a:gd name="connsiteX2" fmla="*/ 79 w 78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1904">
                    <a:moveTo>
                      <a:pt x="79" y="0"/>
                    </a:moveTo>
                    <a:cubicBezTo>
                      <a:pt x="-26" y="629"/>
                      <a:pt x="-26" y="1276"/>
                      <a:pt x="79" y="1905"/>
                    </a:cubicBezTo>
                    <a:cubicBezTo>
                      <a:pt x="31" y="1267"/>
                      <a:pt x="31" y="638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9" name="任意多边形: 形状 1708">
                <a:extLst>
                  <a:ext uri="{FF2B5EF4-FFF2-40B4-BE49-F238E27FC236}">
                    <a16:creationId xmlns:a16="http://schemas.microsoft.com/office/drawing/2014/main" id="{A148A0F5-1B9A-F6CA-0875-DF3723072273}"/>
                  </a:ext>
                </a:extLst>
              </p:cNvPr>
              <p:cNvSpPr/>
              <p:nvPr/>
            </p:nvSpPr>
            <p:spPr>
              <a:xfrm>
                <a:off x="8249846" y="26090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0" name="任意多边形: 形状 1709">
                <a:extLst>
                  <a:ext uri="{FF2B5EF4-FFF2-40B4-BE49-F238E27FC236}">
                    <a16:creationId xmlns:a16="http://schemas.microsoft.com/office/drawing/2014/main" id="{1774F941-51E1-8F98-3689-D07B6B50CAED}"/>
                  </a:ext>
                </a:extLst>
              </p:cNvPr>
              <p:cNvSpPr/>
              <p:nvPr/>
            </p:nvSpPr>
            <p:spPr>
              <a:xfrm>
                <a:off x="8249751" y="2608972"/>
                <a:ext cx="95" cy="380"/>
              </a:xfrm>
              <a:custGeom>
                <a:avLst/>
                <a:gdLst>
                  <a:gd name="connsiteX0" fmla="*/ 0 w 95"/>
                  <a:gd name="connsiteY0" fmla="*/ 381 h 380"/>
                  <a:gd name="connsiteX1" fmla="*/ 95 w 95"/>
                  <a:gd name="connsiteY1" fmla="*/ 95 h 380"/>
                  <a:gd name="connsiteX2" fmla="*/ 0 w 95"/>
                  <a:gd name="connsiteY2" fmla="*/ 0 h 380"/>
                  <a:gd name="connsiteX3" fmla="*/ 0 w 95"/>
                  <a:gd name="connsiteY3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380">
                    <a:moveTo>
                      <a:pt x="0" y="381"/>
                    </a:moveTo>
                    <a:lnTo>
                      <a:pt x="95" y="95"/>
                    </a:lnTo>
                    <a:lnTo>
                      <a:pt x="0" y="0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1" name="任意多边形: 形状 1710">
                <a:extLst>
                  <a:ext uri="{FF2B5EF4-FFF2-40B4-BE49-F238E27FC236}">
                    <a16:creationId xmlns:a16="http://schemas.microsoft.com/office/drawing/2014/main" id="{AD9897D4-4426-7EDA-6376-03D9AA6B9775}"/>
                  </a:ext>
                </a:extLst>
              </p:cNvPr>
              <p:cNvSpPr/>
              <p:nvPr/>
            </p:nvSpPr>
            <p:spPr>
              <a:xfrm>
                <a:off x="8249275" y="2607543"/>
                <a:ext cx="42" cy="571"/>
              </a:xfrm>
              <a:custGeom>
                <a:avLst/>
                <a:gdLst>
                  <a:gd name="connsiteX0" fmla="*/ 0 w 42"/>
                  <a:gd name="connsiteY0" fmla="*/ 0 h 571"/>
                  <a:gd name="connsiteX1" fmla="*/ 0 w 42"/>
                  <a:gd name="connsiteY1" fmla="*/ 572 h 571"/>
                  <a:gd name="connsiteX2" fmla="*/ 0 w 42"/>
                  <a:gd name="connsiteY2" fmla="*/ 572 h 571"/>
                  <a:gd name="connsiteX3" fmla="*/ 0 w 42"/>
                  <a:gd name="connsiteY3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571">
                    <a:moveTo>
                      <a:pt x="0" y="0"/>
                    </a:moveTo>
                    <a:cubicBezTo>
                      <a:pt x="38" y="191"/>
                      <a:pt x="38" y="381"/>
                      <a:pt x="0" y="572"/>
                    </a:cubicBezTo>
                    <a:lnTo>
                      <a:pt x="0" y="572"/>
                    </a:lnTo>
                    <a:cubicBezTo>
                      <a:pt x="0" y="572"/>
                      <a:pt x="9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2" name="任意多边形: 形状 1711">
                <a:extLst>
                  <a:ext uri="{FF2B5EF4-FFF2-40B4-BE49-F238E27FC236}">
                    <a16:creationId xmlns:a16="http://schemas.microsoft.com/office/drawing/2014/main" id="{43BEF318-275C-C2E1-832F-89F4AD27D61B}"/>
                  </a:ext>
                </a:extLst>
              </p:cNvPr>
              <p:cNvSpPr/>
              <p:nvPr/>
            </p:nvSpPr>
            <p:spPr>
              <a:xfrm>
                <a:off x="8249561" y="2607829"/>
                <a:ext cx="9525" cy="84"/>
              </a:xfrm>
              <a:custGeom>
                <a:avLst/>
                <a:gdLst>
                  <a:gd name="connsiteX0" fmla="*/ 0 w 9525"/>
                  <a:gd name="connsiteY0" fmla="*/ 0 h 84"/>
                  <a:gd name="connsiteX1" fmla="*/ 0 w 9525"/>
                  <a:gd name="connsiteY1" fmla="*/ 0 h 84"/>
                  <a:gd name="connsiteX2" fmla="*/ 0 w 9525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3" name="任意多边形: 形状 1712">
                <a:extLst>
                  <a:ext uri="{FF2B5EF4-FFF2-40B4-BE49-F238E27FC236}">
                    <a16:creationId xmlns:a16="http://schemas.microsoft.com/office/drawing/2014/main" id="{5D858CB9-6585-7F59-A595-5B0EFEDE6211}"/>
                  </a:ext>
                </a:extLst>
              </p:cNvPr>
              <p:cNvSpPr/>
              <p:nvPr/>
            </p:nvSpPr>
            <p:spPr>
              <a:xfrm>
                <a:off x="8248608" y="260801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4" name="任意多边形: 形状 1713">
                <a:extLst>
                  <a:ext uri="{FF2B5EF4-FFF2-40B4-BE49-F238E27FC236}">
                    <a16:creationId xmlns:a16="http://schemas.microsoft.com/office/drawing/2014/main" id="{83365DF9-E958-D262-5786-AB8C06147B16}"/>
                  </a:ext>
                </a:extLst>
              </p:cNvPr>
              <p:cNvSpPr/>
              <p:nvPr/>
            </p:nvSpPr>
            <p:spPr>
              <a:xfrm>
                <a:off x="8249370" y="260849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5" name="任意多边形: 形状 1714">
                <a:extLst>
                  <a:ext uri="{FF2B5EF4-FFF2-40B4-BE49-F238E27FC236}">
                    <a16:creationId xmlns:a16="http://schemas.microsoft.com/office/drawing/2014/main" id="{E4603875-A627-DCBF-05B7-D58D9B8EF92B}"/>
                  </a:ext>
                </a:extLst>
              </p:cNvPr>
              <p:cNvSpPr/>
              <p:nvPr/>
            </p:nvSpPr>
            <p:spPr>
              <a:xfrm>
                <a:off x="8248946" y="2607098"/>
                <a:ext cx="42" cy="540"/>
              </a:xfrm>
              <a:custGeom>
                <a:avLst/>
                <a:gdLst>
                  <a:gd name="connsiteX0" fmla="*/ 43 w 42"/>
                  <a:gd name="connsiteY0" fmla="*/ 64 h 540"/>
                  <a:gd name="connsiteX1" fmla="*/ 43 w 42"/>
                  <a:gd name="connsiteY1" fmla="*/ 540 h 540"/>
                  <a:gd name="connsiteX2" fmla="*/ 43 w 42"/>
                  <a:gd name="connsiteY2" fmla="*/ 64 h 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540">
                    <a:moveTo>
                      <a:pt x="43" y="64"/>
                    </a:moveTo>
                    <a:cubicBezTo>
                      <a:pt x="-14" y="216"/>
                      <a:pt x="-14" y="388"/>
                      <a:pt x="43" y="540"/>
                    </a:cubicBezTo>
                    <a:cubicBezTo>
                      <a:pt x="43" y="540"/>
                      <a:pt x="43" y="-222"/>
                      <a:pt x="43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6" name="任意多边形: 形状 1715">
                <a:extLst>
                  <a:ext uri="{FF2B5EF4-FFF2-40B4-BE49-F238E27FC236}">
                    <a16:creationId xmlns:a16="http://schemas.microsoft.com/office/drawing/2014/main" id="{083E2C9C-AFC0-A0A2-9E8F-D9B90FE8F8DF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7" name="任意多边形: 形状 1716">
                <a:extLst>
                  <a:ext uri="{FF2B5EF4-FFF2-40B4-BE49-F238E27FC236}">
                    <a16:creationId xmlns:a16="http://schemas.microsoft.com/office/drawing/2014/main" id="{1F559302-DF8A-D2AC-A15A-6C28D989EE27}"/>
                  </a:ext>
                </a:extLst>
              </p:cNvPr>
              <p:cNvSpPr/>
              <p:nvPr/>
            </p:nvSpPr>
            <p:spPr>
              <a:xfrm>
                <a:off x="8249466" y="260763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8" name="任意多边形: 形状 1717">
                <a:extLst>
                  <a:ext uri="{FF2B5EF4-FFF2-40B4-BE49-F238E27FC236}">
                    <a16:creationId xmlns:a16="http://schemas.microsoft.com/office/drawing/2014/main" id="{23AFACAE-CB36-2A1A-9B8E-6BDC9C25D75B}"/>
                  </a:ext>
                </a:extLst>
              </p:cNvPr>
              <p:cNvSpPr/>
              <p:nvPr/>
            </p:nvSpPr>
            <p:spPr>
              <a:xfrm>
                <a:off x="8248418" y="2608210"/>
                <a:ext cx="78" cy="5714"/>
              </a:xfrm>
              <a:custGeom>
                <a:avLst/>
                <a:gdLst>
                  <a:gd name="connsiteX0" fmla="*/ 0 w 78"/>
                  <a:gd name="connsiteY0" fmla="*/ 5715 h 5714"/>
                  <a:gd name="connsiteX1" fmla="*/ 0 w 78"/>
                  <a:gd name="connsiteY1" fmla="*/ 4953 h 5714"/>
                  <a:gd name="connsiteX2" fmla="*/ 0 w 78"/>
                  <a:gd name="connsiteY2" fmla="*/ 0 h 5714"/>
                  <a:gd name="connsiteX3" fmla="*/ 0 w 78"/>
                  <a:gd name="connsiteY3" fmla="*/ 1238 h 5714"/>
                  <a:gd name="connsiteX4" fmla="*/ 0 w 78"/>
                  <a:gd name="connsiteY4" fmla="*/ 3048 h 5714"/>
                  <a:gd name="connsiteX5" fmla="*/ 0 w 78"/>
                  <a:gd name="connsiteY5" fmla="*/ 2286 h 5714"/>
                  <a:gd name="connsiteX6" fmla="*/ 0 w 78"/>
                  <a:gd name="connsiteY6" fmla="*/ 5429 h 5714"/>
                  <a:gd name="connsiteX7" fmla="*/ 0 w 78"/>
                  <a:gd name="connsiteY7" fmla="*/ 4858 h 5714"/>
                  <a:gd name="connsiteX8" fmla="*/ 0 w 78"/>
                  <a:gd name="connsiteY8" fmla="*/ 5715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" h="5714">
                    <a:moveTo>
                      <a:pt x="0" y="5715"/>
                    </a:moveTo>
                    <a:cubicBezTo>
                      <a:pt x="0" y="4858"/>
                      <a:pt x="0" y="4096"/>
                      <a:pt x="0" y="4953"/>
                    </a:cubicBezTo>
                    <a:cubicBezTo>
                      <a:pt x="86" y="3305"/>
                      <a:pt x="86" y="1648"/>
                      <a:pt x="0" y="0"/>
                    </a:cubicBezTo>
                    <a:cubicBezTo>
                      <a:pt x="48" y="410"/>
                      <a:pt x="48" y="829"/>
                      <a:pt x="0" y="1238"/>
                    </a:cubicBezTo>
                    <a:cubicBezTo>
                      <a:pt x="105" y="1838"/>
                      <a:pt x="105" y="2448"/>
                      <a:pt x="0" y="3048"/>
                    </a:cubicBezTo>
                    <a:cubicBezTo>
                      <a:pt x="0" y="3048"/>
                      <a:pt x="0" y="3048"/>
                      <a:pt x="0" y="2286"/>
                    </a:cubicBezTo>
                    <a:cubicBezTo>
                      <a:pt x="0" y="3334"/>
                      <a:pt x="0" y="3810"/>
                      <a:pt x="0" y="5429"/>
                    </a:cubicBezTo>
                    <a:lnTo>
                      <a:pt x="0" y="4858"/>
                    </a:lnTo>
                    <a:cubicBezTo>
                      <a:pt x="0" y="4858"/>
                      <a:pt x="0" y="5429"/>
                      <a:pt x="0" y="5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9" name="任意多边形: 形状 1718">
                <a:extLst>
                  <a:ext uri="{FF2B5EF4-FFF2-40B4-BE49-F238E27FC236}">
                    <a16:creationId xmlns:a16="http://schemas.microsoft.com/office/drawing/2014/main" id="{DAE51DCF-6645-F23D-D535-4A87B7058F83}"/>
                  </a:ext>
                </a:extLst>
              </p:cNvPr>
              <p:cNvSpPr/>
              <p:nvPr/>
            </p:nvSpPr>
            <p:spPr>
              <a:xfrm>
                <a:off x="8248770" y="2607162"/>
                <a:ext cx="28" cy="1142"/>
              </a:xfrm>
              <a:custGeom>
                <a:avLst/>
                <a:gdLst>
                  <a:gd name="connsiteX0" fmla="*/ 29 w 28"/>
                  <a:gd name="connsiteY0" fmla="*/ 1143 h 1142"/>
                  <a:gd name="connsiteX1" fmla="*/ 29 w 28"/>
                  <a:gd name="connsiteY1" fmla="*/ 1143 h 1142"/>
                  <a:gd name="connsiteX2" fmla="*/ 29 w 28"/>
                  <a:gd name="connsiteY2" fmla="*/ 0 h 1142"/>
                  <a:gd name="connsiteX3" fmla="*/ 29 w 28"/>
                  <a:gd name="connsiteY3" fmla="*/ 1048 h 1142"/>
                  <a:gd name="connsiteX4" fmla="*/ 29 w 28"/>
                  <a:gd name="connsiteY4" fmla="*/ 1048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" h="1142">
                    <a:moveTo>
                      <a:pt x="29" y="1143"/>
                    </a:moveTo>
                    <a:lnTo>
                      <a:pt x="29" y="1143"/>
                    </a:lnTo>
                    <a:cubicBezTo>
                      <a:pt x="-10" y="762"/>
                      <a:pt x="-10" y="381"/>
                      <a:pt x="29" y="0"/>
                    </a:cubicBezTo>
                    <a:cubicBezTo>
                      <a:pt x="29" y="0"/>
                      <a:pt x="29" y="762"/>
                      <a:pt x="29" y="1048"/>
                    </a:cubicBezTo>
                    <a:lnTo>
                      <a:pt x="29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0" name="任意多边形: 形状 1719">
                <a:extLst>
                  <a:ext uri="{FF2B5EF4-FFF2-40B4-BE49-F238E27FC236}">
                    <a16:creationId xmlns:a16="http://schemas.microsoft.com/office/drawing/2014/main" id="{96000CAF-ECAB-5723-63DE-49980245FB69}"/>
                  </a:ext>
                </a:extLst>
              </p:cNvPr>
              <p:cNvSpPr/>
              <p:nvPr/>
            </p:nvSpPr>
            <p:spPr>
              <a:xfrm>
                <a:off x="8249013" y="2607840"/>
                <a:ext cx="85" cy="2656"/>
              </a:xfrm>
              <a:custGeom>
                <a:avLst/>
                <a:gdLst>
                  <a:gd name="connsiteX0" fmla="*/ 71 w 85"/>
                  <a:gd name="connsiteY0" fmla="*/ 370 h 2656"/>
                  <a:gd name="connsiteX1" fmla="*/ 71 w 85"/>
                  <a:gd name="connsiteY1" fmla="*/ 2657 h 2656"/>
                  <a:gd name="connsiteX2" fmla="*/ 71 w 85"/>
                  <a:gd name="connsiteY2" fmla="*/ 1513 h 2656"/>
                  <a:gd name="connsiteX3" fmla="*/ 71 w 85"/>
                  <a:gd name="connsiteY3" fmla="*/ 466 h 2656"/>
                  <a:gd name="connsiteX4" fmla="*/ 71 w 85"/>
                  <a:gd name="connsiteY4" fmla="*/ 466 h 2656"/>
                  <a:gd name="connsiteX5" fmla="*/ 71 w 85"/>
                  <a:gd name="connsiteY5" fmla="*/ 466 h 2656"/>
                  <a:gd name="connsiteX6" fmla="*/ 71 w 85"/>
                  <a:gd name="connsiteY6" fmla="*/ 466 h 2656"/>
                  <a:gd name="connsiteX7" fmla="*/ 71 w 85"/>
                  <a:gd name="connsiteY7" fmla="*/ 466 h 2656"/>
                  <a:gd name="connsiteX8" fmla="*/ 71 w 85"/>
                  <a:gd name="connsiteY8" fmla="*/ 466 h 2656"/>
                  <a:gd name="connsiteX9" fmla="*/ 71 w 85"/>
                  <a:gd name="connsiteY9" fmla="*/ 942 h 2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" h="2656">
                    <a:moveTo>
                      <a:pt x="71" y="370"/>
                    </a:moveTo>
                    <a:cubicBezTo>
                      <a:pt x="-24" y="1132"/>
                      <a:pt x="-24" y="1895"/>
                      <a:pt x="71" y="2657"/>
                    </a:cubicBezTo>
                    <a:cubicBezTo>
                      <a:pt x="91" y="2275"/>
                      <a:pt x="91" y="1895"/>
                      <a:pt x="71" y="1513"/>
                    </a:cubicBezTo>
                    <a:cubicBezTo>
                      <a:pt x="71" y="1513"/>
                      <a:pt x="71" y="1513"/>
                      <a:pt x="71" y="466"/>
                    </a:cubicBezTo>
                    <a:cubicBezTo>
                      <a:pt x="71" y="-582"/>
                      <a:pt x="71" y="466"/>
                      <a:pt x="71" y="466"/>
                    </a:cubicBezTo>
                    <a:lnTo>
                      <a:pt x="71" y="466"/>
                    </a:lnTo>
                    <a:lnTo>
                      <a:pt x="71" y="466"/>
                    </a:lnTo>
                    <a:cubicBezTo>
                      <a:pt x="71" y="466"/>
                      <a:pt x="71" y="466"/>
                      <a:pt x="71" y="466"/>
                    </a:cubicBezTo>
                    <a:lnTo>
                      <a:pt x="71" y="466"/>
                    </a:lnTo>
                    <a:lnTo>
                      <a:pt x="71" y="9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1" name="任意多边形: 形状 1720">
                <a:extLst>
                  <a:ext uri="{FF2B5EF4-FFF2-40B4-BE49-F238E27FC236}">
                    <a16:creationId xmlns:a16="http://schemas.microsoft.com/office/drawing/2014/main" id="{3C38FD29-7B7E-2687-C511-A0A584324EAB}"/>
                  </a:ext>
                </a:extLst>
              </p:cNvPr>
              <p:cNvSpPr/>
              <p:nvPr/>
            </p:nvSpPr>
            <p:spPr>
              <a:xfrm>
                <a:off x="8250037" y="261278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2" name="任意多边形: 形状 1721">
                <a:extLst>
                  <a:ext uri="{FF2B5EF4-FFF2-40B4-BE49-F238E27FC236}">
                    <a16:creationId xmlns:a16="http://schemas.microsoft.com/office/drawing/2014/main" id="{9E1B2F80-06AC-3094-1E03-656F81E78407}"/>
                  </a:ext>
                </a:extLst>
              </p:cNvPr>
              <p:cNvSpPr/>
              <p:nvPr/>
            </p:nvSpPr>
            <p:spPr>
              <a:xfrm>
                <a:off x="8249899" y="2609448"/>
                <a:ext cx="78" cy="2762"/>
              </a:xfrm>
              <a:custGeom>
                <a:avLst/>
                <a:gdLst>
                  <a:gd name="connsiteX0" fmla="*/ 42 w 78"/>
                  <a:gd name="connsiteY0" fmla="*/ 2762 h 2762"/>
                  <a:gd name="connsiteX1" fmla="*/ 42 w 78"/>
                  <a:gd name="connsiteY1" fmla="*/ 2762 h 2762"/>
                  <a:gd name="connsiteX2" fmla="*/ 42 w 78"/>
                  <a:gd name="connsiteY2" fmla="*/ 2762 h 2762"/>
                  <a:gd name="connsiteX3" fmla="*/ 42 w 78"/>
                  <a:gd name="connsiteY3" fmla="*/ 1619 h 2762"/>
                  <a:gd name="connsiteX4" fmla="*/ 42 w 78"/>
                  <a:gd name="connsiteY4" fmla="*/ 1619 h 2762"/>
                  <a:gd name="connsiteX5" fmla="*/ 42 w 78"/>
                  <a:gd name="connsiteY5" fmla="*/ 0 h 2762"/>
                  <a:gd name="connsiteX6" fmla="*/ 42 w 78"/>
                  <a:gd name="connsiteY6" fmla="*/ 2762 h 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" h="2762">
                    <a:moveTo>
                      <a:pt x="42" y="2762"/>
                    </a:moveTo>
                    <a:cubicBezTo>
                      <a:pt x="42" y="2762"/>
                      <a:pt x="42" y="2191"/>
                      <a:pt x="42" y="2762"/>
                    </a:cubicBezTo>
                    <a:lnTo>
                      <a:pt x="42" y="2762"/>
                    </a:lnTo>
                    <a:cubicBezTo>
                      <a:pt x="90" y="2381"/>
                      <a:pt x="90" y="2000"/>
                      <a:pt x="42" y="1619"/>
                    </a:cubicBezTo>
                    <a:lnTo>
                      <a:pt x="42" y="1619"/>
                    </a:lnTo>
                    <a:cubicBezTo>
                      <a:pt x="14" y="1076"/>
                      <a:pt x="14" y="543"/>
                      <a:pt x="42" y="0"/>
                    </a:cubicBezTo>
                    <a:cubicBezTo>
                      <a:pt x="-53" y="1429"/>
                      <a:pt x="42" y="2000"/>
                      <a:pt x="42" y="27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3" name="任意多边形: 形状 1722">
                <a:extLst>
                  <a:ext uri="{FF2B5EF4-FFF2-40B4-BE49-F238E27FC236}">
                    <a16:creationId xmlns:a16="http://schemas.microsoft.com/office/drawing/2014/main" id="{E667A03B-7B8E-16E1-7E27-DE150F255AFE}"/>
                  </a:ext>
                </a:extLst>
              </p:cNvPr>
              <p:cNvSpPr/>
              <p:nvPr/>
            </p:nvSpPr>
            <p:spPr>
              <a:xfrm>
                <a:off x="8249466" y="2610496"/>
                <a:ext cx="9525" cy="761"/>
              </a:xfrm>
              <a:custGeom>
                <a:avLst/>
                <a:gdLst>
                  <a:gd name="connsiteX0" fmla="*/ 0 w 9525"/>
                  <a:gd name="connsiteY0" fmla="*/ 0 h 761"/>
                  <a:gd name="connsiteX1" fmla="*/ 0 w 9525"/>
                  <a:gd name="connsiteY1" fmla="*/ 762 h 761"/>
                  <a:gd name="connsiteX2" fmla="*/ 0 w 9525"/>
                  <a:gd name="connsiteY2" fmla="*/ 0 h 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61">
                    <a:moveTo>
                      <a:pt x="0" y="0"/>
                    </a:moveTo>
                    <a:lnTo>
                      <a:pt x="0" y="762"/>
                    </a:lnTo>
                    <a:cubicBezTo>
                      <a:pt x="0" y="762"/>
                      <a:pt x="0" y="3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4" name="任意多边形: 形状 1723">
                <a:extLst>
                  <a:ext uri="{FF2B5EF4-FFF2-40B4-BE49-F238E27FC236}">
                    <a16:creationId xmlns:a16="http://schemas.microsoft.com/office/drawing/2014/main" id="{65A22E6A-058B-A91C-B8E9-11AAC51FB03A}"/>
                  </a:ext>
                </a:extLst>
              </p:cNvPr>
              <p:cNvSpPr/>
              <p:nvPr/>
            </p:nvSpPr>
            <p:spPr>
              <a:xfrm>
                <a:off x="8248513" y="2606591"/>
                <a:ext cx="95" cy="1428"/>
              </a:xfrm>
              <a:custGeom>
                <a:avLst/>
                <a:gdLst>
                  <a:gd name="connsiteX0" fmla="*/ 95 w 95"/>
                  <a:gd name="connsiteY0" fmla="*/ 1048 h 1428"/>
                  <a:gd name="connsiteX1" fmla="*/ 95 w 95"/>
                  <a:gd name="connsiteY1" fmla="*/ 0 h 1428"/>
                  <a:gd name="connsiteX2" fmla="*/ 0 w 95"/>
                  <a:gd name="connsiteY2" fmla="*/ 1429 h 1428"/>
                  <a:gd name="connsiteX3" fmla="*/ 95 w 95"/>
                  <a:gd name="connsiteY3" fmla="*/ 104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428">
                    <a:moveTo>
                      <a:pt x="95" y="1048"/>
                    </a:moveTo>
                    <a:lnTo>
                      <a:pt x="95" y="0"/>
                    </a:lnTo>
                    <a:lnTo>
                      <a:pt x="0" y="1429"/>
                    </a:lnTo>
                    <a:lnTo>
                      <a:pt x="95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5" name="任意多边形: 形状 1724">
                <a:extLst>
                  <a:ext uri="{FF2B5EF4-FFF2-40B4-BE49-F238E27FC236}">
                    <a16:creationId xmlns:a16="http://schemas.microsoft.com/office/drawing/2014/main" id="{2F6EDFE2-A440-D364-F9A7-7E83304FAB77}"/>
                  </a:ext>
                </a:extLst>
              </p:cNvPr>
              <p:cNvSpPr/>
              <p:nvPr/>
            </p:nvSpPr>
            <p:spPr>
              <a:xfrm>
                <a:off x="8248323" y="2606877"/>
                <a:ext cx="95" cy="857"/>
              </a:xfrm>
              <a:custGeom>
                <a:avLst/>
                <a:gdLst>
                  <a:gd name="connsiteX0" fmla="*/ 95 w 95"/>
                  <a:gd name="connsiteY0" fmla="*/ 857 h 857"/>
                  <a:gd name="connsiteX1" fmla="*/ 95 w 95"/>
                  <a:gd name="connsiteY1" fmla="*/ 0 h 857"/>
                  <a:gd name="connsiteX2" fmla="*/ 0 w 95"/>
                  <a:gd name="connsiteY2" fmla="*/ 476 h 857"/>
                  <a:gd name="connsiteX3" fmla="*/ 95 w 95"/>
                  <a:gd name="connsiteY3" fmla="*/ 857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857">
                    <a:moveTo>
                      <a:pt x="95" y="857"/>
                    </a:moveTo>
                    <a:lnTo>
                      <a:pt x="95" y="0"/>
                    </a:lnTo>
                    <a:lnTo>
                      <a:pt x="0" y="476"/>
                    </a:lnTo>
                    <a:lnTo>
                      <a:pt x="95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6" name="任意多边形: 形状 1725">
                <a:extLst>
                  <a:ext uri="{FF2B5EF4-FFF2-40B4-BE49-F238E27FC236}">
                    <a16:creationId xmlns:a16="http://schemas.microsoft.com/office/drawing/2014/main" id="{EBB5E7D7-1D39-544D-6744-1339788B1240}"/>
                  </a:ext>
                </a:extLst>
              </p:cNvPr>
              <p:cNvSpPr/>
              <p:nvPr/>
            </p:nvSpPr>
            <p:spPr>
              <a:xfrm>
                <a:off x="8236512" y="26182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7" name="任意多边形: 形状 1726">
                <a:extLst>
                  <a:ext uri="{FF2B5EF4-FFF2-40B4-BE49-F238E27FC236}">
                    <a16:creationId xmlns:a16="http://schemas.microsoft.com/office/drawing/2014/main" id="{1D4C903A-136B-15C3-DF0A-26CE515D1537}"/>
                  </a:ext>
                </a:extLst>
              </p:cNvPr>
              <p:cNvSpPr/>
              <p:nvPr/>
            </p:nvSpPr>
            <p:spPr>
              <a:xfrm>
                <a:off x="8236797" y="26182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8" name="任意多边形: 形状 1727">
                <a:extLst>
                  <a:ext uri="{FF2B5EF4-FFF2-40B4-BE49-F238E27FC236}">
                    <a16:creationId xmlns:a16="http://schemas.microsoft.com/office/drawing/2014/main" id="{1C66DB56-E875-930E-548F-54AC635EB8B9}"/>
                  </a:ext>
                </a:extLst>
              </p:cNvPr>
              <p:cNvSpPr/>
              <p:nvPr/>
            </p:nvSpPr>
            <p:spPr>
              <a:xfrm>
                <a:off x="8243179" y="2606436"/>
                <a:ext cx="9525" cy="1393"/>
              </a:xfrm>
              <a:custGeom>
                <a:avLst/>
                <a:gdLst>
                  <a:gd name="connsiteX0" fmla="*/ 0 w 9525"/>
                  <a:gd name="connsiteY0" fmla="*/ 1393 h 1393"/>
                  <a:gd name="connsiteX1" fmla="*/ 0 w 9525"/>
                  <a:gd name="connsiteY1" fmla="*/ 346 h 1393"/>
                  <a:gd name="connsiteX2" fmla="*/ 0 w 9525"/>
                  <a:gd name="connsiteY2" fmla="*/ 1203 h 1393"/>
                  <a:gd name="connsiteX3" fmla="*/ 0 w 9525"/>
                  <a:gd name="connsiteY3" fmla="*/ 1393 h 1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393">
                    <a:moveTo>
                      <a:pt x="0" y="1393"/>
                    </a:moveTo>
                    <a:cubicBezTo>
                      <a:pt x="0" y="631"/>
                      <a:pt x="0" y="-607"/>
                      <a:pt x="0" y="346"/>
                    </a:cubicBezTo>
                    <a:lnTo>
                      <a:pt x="0" y="1203"/>
                    </a:lnTo>
                    <a:cubicBezTo>
                      <a:pt x="0" y="1203"/>
                      <a:pt x="0" y="1203"/>
                      <a:pt x="0" y="13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9" name="任意多边形: 形状 1728">
                <a:extLst>
                  <a:ext uri="{FF2B5EF4-FFF2-40B4-BE49-F238E27FC236}">
                    <a16:creationId xmlns:a16="http://schemas.microsoft.com/office/drawing/2014/main" id="{F71F59CD-2392-4C4D-FAE6-DF3CB3680808}"/>
                  </a:ext>
                </a:extLst>
              </p:cNvPr>
              <p:cNvSpPr/>
              <p:nvPr/>
            </p:nvSpPr>
            <p:spPr>
              <a:xfrm>
                <a:off x="8239655" y="261335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0" name="任意多边形: 形状 1729">
                <a:extLst>
                  <a:ext uri="{FF2B5EF4-FFF2-40B4-BE49-F238E27FC236}">
                    <a16:creationId xmlns:a16="http://schemas.microsoft.com/office/drawing/2014/main" id="{497EBABF-F48A-5CCA-77D9-AD37B58B5615}"/>
                  </a:ext>
                </a:extLst>
              </p:cNvPr>
              <p:cNvSpPr/>
              <p:nvPr/>
            </p:nvSpPr>
            <p:spPr>
              <a:xfrm>
                <a:off x="8239619" y="2616592"/>
                <a:ext cx="35" cy="571"/>
              </a:xfrm>
              <a:custGeom>
                <a:avLst/>
                <a:gdLst>
                  <a:gd name="connsiteX0" fmla="*/ 36 w 35"/>
                  <a:gd name="connsiteY0" fmla="*/ 571 h 571"/>
                  <a:gd name="connsiteX1" fmla="*/ 36 w 35"/>
                  <a:gd name="connsiteY1" fmla="*/ 0 h 571"/>
                  <a:gd name="connsiteX2" fmla="*/ 36 w 35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" h="571">
                    <a:moveTo>
                      <a:pt x="36" y="571"/>
                    </a:moveTo>
                    <a:lnTo>
                      <a:pt x="36" y="0"/>
                    </a:lnTo>
                    <a:cubicBezTo>
                      <a:pt x="-12" y="190"/>
                      <a:pt x="-12" y="381"/>
                      <a:pt x="36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1" name="任意多边形: 形状 1730">
                <a:extLst>
                  <a:ext uri="{FF2B5EF4-FFF2-40B4-BE49-F238E27FC236}">
                    <a16:creationId xmlns:a16="http://schemas.microsoft.com/office/drawing/2014/main" id="{AEB59583-C548-1797-103B-720151D622D2}"/>
                  </a:ext>
                </a:extLst>
              </p:cNvPr>
              <p:cNvSpPr/>
              <p:nvPr/>
            </p:nvSpPr>
            <p:spPr>
              <a:xfrm>
                <a:off x="8234607" y="2619164"/>
                <a:ext cx="9525" cy="952"/>
              </a:xfrm>
              <a:custGeom>
                <a:avLst/>
                <a:gdLst>
                  <a:gd name="connsiteX0" fmla="*/ 0 w 9525"/>
                  <a:gd name="connsiteY0" fmla="*/ 0 h 952"/>
                  <a:gd name="connsiteX1" fmla="*/ 0 w 9525"/>
                  <a:gd name="connsiteY1" fmla="*/ 953 h 952"/>
                  <a:gd name="connsiteX2" fmla="*/ 0 w 952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0"/>
                    </a:moveTo>
                    <a:lnTo>
                      <a:pt x="0" y="953"/>
                    </a:lnTo>
                    <a:cubicBezTo>
                      <a:pt x="0" y="953"/>
                      <a:pt x="0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2" name="任意多边形: 形状 1731">
                <a:extLst>
                  <a:ext uri="{FF2B5EF4-FFF2-40B4-BE49-F238E27FC236}">
                    <a16:creationId xmlns:a16="http://schemas.microsoft.com/office/drawing/2014/main" id="{B796FF4D-2BCB-DBB8-DB1A-8510A5A8A1F8}"/>
                  </a:ext>
                </a:extLst>
              </p:cNvPr>
              <p:cNvSpPr/>
              <p:nvPr/>
            </p:nvSpPr>
            <p:spPr>
              <a:xfrm>
                <a:off x="8246185" y="2607543"/>
                <a:ext cx="42" cy="841"/>
              </a:xfrm>
              <a:custGeom>
                <a:avLst/>
                <a:gdLst>
                  <a:gd name="connsiteX0" fmla="*/ 42 w 42"/>
                  <a:gd name="connsiteY0" fmla="*/ 476 h 841"/>
                  <a:gd name="connsiteX1" fmla="*/ 42 w 42"/>
                  <a:gd name="connsiteY1" fmla="*/ 0 h 841"/>
                  <a:gd name="connsiteX2" fmla="*/ 42 w 42"/>
                  <a:gd name="connsiteY2" fmla="*/ 476 h 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1">
                    <a:moveTo>
                      <a:pt x="42" y="476"/>
                    </a:moveTo>
                    <a:cubicBezTo>
                      <a:pt x="23" y="314"/>
                      <a:pt x="23" y="162"/>
                      <a:pt x="42" y="0"/>
                    </a:cubicBezTo>
                    <a:cubicBezTo>
                      <a:pt x="-53" y="476"/>
                      <a:pt x="42" y="1333"/>
                      <a:pt x="42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3" name="任意多边形: 形状 1732">
                <a:extLst>
                  <a:ext uri="{FF2B5EF4-FFF2-40B4-BE49-F238E27FC236}">
                    <a16:creationId xmlns:a16="http://schemas.microsoft.com/office/drawing/2014/main" id="{51C6A991-C00A-1E3A-5BF2-FC40B0E0FEFA}"/>
                  </a:ext>
                </a:extLst>
              </p:cNvPr>
              <p:cNvSpPr/>
              <p:nvPr/>
            </p:nvSpPr>
            <p:spPr>
              <a:xfrm>
                <a:off x="8236607" y="260840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4" name="任意多边形: 形状 1733">
                <a:extLst>
                  <a:ext uri="{FF2B5EF4-FFF2-40B4-BE49-F238E27FC236}">
                    <a16:creationId xmlns:a16="http://schemas.microsoft.com/office/drawing/2014/main" id="{CE588C36-DEB8-06B9-9AAA-13FEC51DC727}"/>
                  </a:ext>
                </a:extLst>
              </p:cNvPr>
              <p:cNvSpPr/>
              <p:nvPr/>
            </p:nvSpPr>
            <p:spPr>
              <a:xfrm>
                <a:off x="8245941" y="2607247"/>
                <a:ext cx="9525" cy="296"/>
              </a:xfrm>
              <a:custGeom>
                <a:avLst/>
                <a:gdLst>
                  <a:gd name="connsiteX0" fmla="*/ 0 w 9525"/>
                  <a:gd name="connsiteY0" fmla="*/ 296 h 296"/>
                  <a:gd name="connsiteX1" fmla="*/ 0 w 9525"/>
                  <a:gd name="connsiteY1" fmla="*/ 296 h 296"/>
                  <a:gd name="connsiteX2" fmla="*/ 0 w 9525"/>
                  <a:gd name="connsiteY2" fmla="*/ 296 h 296"/>
                  <a:gd name="connsiteX3" fmla="*/ 0 w 9525"/>
                  <a:gd name="connsiteY3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296">
                    <a:moveTo>
                      <a:pt x="0" y="296"/>
                    </a:moveTo>
                    <a:lnTo>
                      <a:pt x="0" y="296"/>
                    </a:lnTo>
                    <a:cubicBezTo>
                      <a:pt x="0" y="296"/>
                      <a:pt x="0" y="296"/>
                      <a:pt x="0" y="296"/>
                    </a:cubicBezTo>
                    <a:cubicBezTo>
                      <a:pt x="0" y="296"/>
                      <a:pt x="0" y="-370"/>
                      <a:pt x="0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5" name="任意多边形: 形状 1734">
                <a:extLst>
                  <a:ext uri="{FF2B5EF4-FFF2-40B4-BE49-F238E27FC236}">
                    <a16:creationId xmlns:a16="http://schemas.microsoft.com/office/drawing/2014/main" id="{75269FDA-5162-12CB-F438-8BB0B5661D0D}"/>
                  </a:ext>
                </a:extLst>
              </p:cNvPr>
              <p:cNvSpPr/>
              <p:nvPr/>
            </p:nvSpPr>
            <p:spPr>
              <a:xfrm>
                <a:off x="8227749" y="261840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6" name="任意多边形: 形状 1735">
                <a:extLst>
                  <a:ext uri="{FF2B5EF4-FFF2-40B4-BE49-F238E27FC236}">
                    <a16:creationId xmlns:a16="http://schemas.microsoft.com/office/drawing/2014/main" id="{92B8148D-7A45-99C0-FE60-E82086E80D23}"/>
                  </a:ext>
                </a:extLst>
              </p:cNvPr>
              <p:cNvSpPr/>
              <p:nvPr/>
            </p:nvSpPr>
            <p:spPr>
              <a:xfrm>
                <a:off x="8225748" y="26090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7" name="任意多边形: 形状 1736">
                <a:extLst>
                  <a:ext uri="{FF2B5EF4-FFF2-40B4-BE49-F238E27FC236}">
                    <a16:creationId xmlns:a16="http://schemas.microsoft.com/office/drawing/2014/main" id="{4E8B25E7-B8F8-F54D-D4D6-979F977F8BA3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8" name="任意多边形: 形状 1737">
                <a:extLst>
                  <a:ext uri="{FF2B5EF4-FFF2-40B4-BE49-F238E27FC236}">
                    <a16:creationId xmlns:a16="http://schemas.microsoft.com/office/drawing/2014/main" id="{30EABB31-C190-046C-1B7A-7F9A647DD909}"/>
                  </a:ext>
                </a:extLst>
              </p:cNvPr>
              <p:cNvSpPr/>
              <p:nvPr/>
            </p:nvSpPr>
            <p:spPr>
              <a:xfrm>
                <a:off x="8247751" y="261097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9" name="任意多边形: 形状 1738">
                <a:extLst>
                  <a:ext uri="{FF2B5EF4-FFF2-40B4-BE49-F238E27FC236}">
                    <a16:creationId xmlns:a16="http://schemas.microsoft.com/office/drawing/2014/main" id="{7158E43F-9364-72D8-8096-AAF99F334362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0" name="任意多边形: 形状 1739">
                <a:extLst>
                  <a:ext uri="{FF2B5EF4-FFF2-40B4-BE49-F238E27FC236}">
                    <a16:creationId xmlns:a16="http://schemas.microsoft.com/office/drawing/2014/main" id="{27337425-15D2-054D-6ED4-9ACAE2C1A24A}"/>
                  </a:ext>
                </a:extLst>
              </p:cNvPr>
              <p:cNvSpPr/>
              <p:nvPr/>
            </p:nvSpPr>
            <p:spPr>
              <a:xfrm>
                <a:off x="8247656" y="260773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1" name="任意多边形: 形状 1740">
                <a:extLst>
                  <a:ext uri="{FF2B5EF4-FFF2-40B4-BE49-F238E27FC236}">
                    <a16:creationId xmlns:a16="http://schemas.microsoft.com/office/drawing/2014/main" id="{827A9F1A-87A9-3250-B320-FDBA7626DE38}"/>
                  </a:ext>
                </a:extLst>
              </p:cNvPr>
              <p:cNvSpPr/>
              <p:nvPr/>
            </p:nvSpPr>
            <p:spPr>
              <a:xfrm>
                <a:off x="8247561" y="2607268"/>
                <a:ext cx="42" cy="84"/>
              </a:xfrm>
              <a:custGeom>
                <a:avLst/>
                <a:gdLst>
                  <a:gd name="connsiteX0" fmla="*/ 0 w 42"/>
                  <a:gd name="connsiteY0" fmla="*/ 85 h 84"/>
                  <a:gd name="connsiteX1" fmla="*/ 0 w 42"/>
                  <a:gd name="connsiteY1" fmla="*/ 85 h 84"/>
                  <a:gd name="connsiteX2" fmla="*/ 0 w 4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95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2" name="任意多边形: 形状 1741">
                <a:extLst>
                  <a:ext uri="{FF2B5EF4-FFF2-40B4-BE49-F238E27FC236}">
                    <a16:creationId xmlns:a16="http://schemas.microsoft.com/office/drawing/2014/main" id="{78CA9D26-C880-74F5-1427-4FC913F33F0C}"/>
                  </a:ext>
                </a:extLst>
              </p:cNvPr>
              <p:cNvSpPr/>
              <p:nvPr/>
            </p:nvSpPr>
            <p:spPr>
              <a:xfrm>
                <a:off x="8247465" y="260735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3" name="任意多边形: 形状 1742">
                <a:extLst>
                  <a:ext uri="{FF2B5EF4-FFF2-40B4-BE49-F238E27FC236}">
                    <a16:creationId xmlns:a16="http://schemas.microsoft.com/office/drawing/2014/main" id="{AFF54470-9234-C6D7-F928-0EFD489C4B50}"/>
                  </a:ext>
                </a:extLst>
              </p:cNvPr>
              <p:cNvSpPr/>
              <p:nvPr/>
            </p:nvSpPr>
            <p:spPr>
              <a:xfrm>
                <a:off x="8231421" y="2615925"/>
                <a:ext cx="42" cy="84"/>
              </a:xfrm>
              <a:custGeom>
                <a:avLst/>
                <a:gdLst>
                  <a:gd name="connsiteX0" fmla="*/ 42 w 42"/>
                  <a:gd name="connsiteY0" fmla="*/ 0 h 84"/>
                  <a:gd name="connsiteX1" fmla="*/ 42 w 42"/>
                  <a:gd name="connsiteY1" fmla="*/ 0 h 84"/>
                  <a:gd name="connsiteX2" fmla="*/ 42 w 42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191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4" name="任意多边形: 形状 1743">
                <a:extLst>
                  <a:ext uri="{FF2B5EF4-FFF2-40B4-BE49-F238E27FC236}">
                    <a16:creationId xmlns:a16="http://schemas.microsoft.com/office/drawing/2014/main" id="{2C43F255-64E5-C7DB-3E7F-CB7B555FF3B3}"/>
                  </a:ext>
                </a:extLst>
              </p:cNvPr>
              <p:cNvSpPr/>
              <p:nvPr/>
            </p:nvSpPr>
            <p:spPr>
              <a:xfrm>
                <a:off x="8242036" y="2617354"/>
                <a:ext cx="9525" cy="95"/>
              </a:xfrm>
              <a:custGeom>
                <a:avLst/>
                <a:gdLst>
                  <a:gd name="connsiteX0" fmla="*/ 0 w 9525"/>
                  <a:gd name="connsiteY0" fmla="*/ 95 h 95"/>
                  <a:gd name="connsiteX1" fmla="*/ 0 w 9525"/>
                  <a:gd name="connsiteY1" fmla="*/ 0 h 95"/>
                  <a:gd name="connsiteX2" fmla="*/ 0 w 9525"/>
                  <a:gd name="connsiteY2" fmla="*/ 0 h 95"/>
                  <a:gd name="connsiteX3" fmla="*/ 0 w 952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">
                    <a:moveTo>
                      <a:pt x="0" y="9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5" name="任意多边形: 形状 1744">
                <a:extLst>
                  <a:ext uri="{FF2B5EF4-FFF2-40B4-BE49-F238E27FC236}">
                    <a16:creationId xmlns:a16="http://schemas.microsoft.com/office/drawing/2014/main" id="{AE08989F-3E62-5828-4FA1-067B498BEB3F}"/>
                  </a:ext>
                </a:extLst>
              </p:cNvPr>
              <p:cNvSpPr/>
              <p:nvPr/>
            </p:nvSpPr>
            <p:spPr>
              <a:xfrm>
                <a:off x="8241845" y="2614687"/>
                <a:ext cx="9525" cy="3429"/>
              </a:xfrm>
              <a:custGeom>
                <a:avLst/>
                <a:gdLst>
                  <a:gd name="connsiteX0" fmla="*/ 0 w 9525"/>
                  <a:gd name="connsiteY0" fmla="*/ 3429 h 3429"/>
                  <a:gd name="connsiteX1" fmla="*/ 0 w 9525"/>
                  <a:gd name="connsiteY1" fmla="*/ 2667 h 3429"/>
                  <a:gd name="connsiteX2" fmla="*/ 0 w 9525"/>
                  <a:gd name="connsiteY2" fmla="*/ 0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3429">
                    <a:moveTo>
                      <a:pt x="0" y="3429"/>
                    </a:moveTo>
                    <a:cubicBezTo>
                      <a:pt x="0" y="2286"/>
                      <a:pt x="0" y="2381"/>
                      <a:pt x="0" y="266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6" name="任意多边形: 形状 1745">
                <a:extLst>
                  <a:ext uri="{FF2B5EF4-FFF2-40B4-BE49-F238E27FC236}">
                    <a16:creationId xmlns:a16="http://schemas.microsoft.com/office/drawing/2014/main" id="{D410689F-0420-4EDB-35B7-549581A025FA}"/>
                  </a:ext>
                </a:extLst>
              </p:cNvPr>
              <p:cNvSpPr/>
              <p:nvPr/>
            </p:nvSpPr>
            <p:spPr>
              <a:xfrm>
                <a:off x="8227272" y="2605261"/>
                <a:ext cx="19812" cy="16093"/>
              </a:xfrm>
              <a:custGeom>
                <a:avLst/>
                <a:gdLst>
                  <a:gd name="connsiteX0" fmla="*/ 8382 w 19812"/>
                  <a:gd name="connsiteY0" fmla="*/ 13140 h 16093"/>
                  <a:gd name="connsiteX1" fmla="*/ 8382 w 19812"/>
                  <a:gd name="connsiteY1" fmla="*/ 13998 h 16093"/>
                  <a:gd name="connsiteX2" fmla="*/ 8382 w 19812"/>
                  <a:gd name="connsiteY2" fmla="*/ 16093 h 16093"/>
                  <a:gd name="connsiteX3" fmla="*/ 8382 w 19812"/>
                  <a:gd name="connsiteY3" fmla="*/ 12854 h 16093"/>
                  <a:gd name="connsiteX4" fmla="*/ 8382 w 19812"/>
                  <a:gd name="connsiteY4" fmla="*/ 13521 h 16093"/>
                  <a:gd name="connsiteX5" fmla="*/ 8382 w 19812"/>
                  <a:gd name="connsiteY5" fmla="*/ 13521 h 16093"/>
                  <a:gd name="connsiteX6" fmla="*/ 8382 w 19812"/>
                  <a:gd name="connsiteY6" fmla="*/ 11807 h 16093"/>
                  <a:gd name="connsiteX7" fmla="*/ 8382 w 19812"/>
                  <a:gd name="connsiteY7" fmla="*/ 12854 h 16093"/>
                  <a:gd name="connsiteX8" fmla="*/ 8382 w 19812"/>
                  <a:gd name="connsiteY8" fmla="*/ 12092 h 16093"/>
                  <a:gd name="connsiteX9" fmla="*/ 8382 w 19812"/>
                  <a:gd name="connsiteY9" fmla="*/ 12092 h 16093"/>
                  <a:gd name="connsiteX10" fmla="*/ 8382 w 19812"/>
                  <a:gd name="connsiteY10" fmla="*/ 12092 h 16093"/>
                  <a:gd name="connsiteX11" fmla="*/ 8382 w 19812"/>
                  <a:gd name="connsiteY11" fmla="*/ 12092 h 16093"/>
                  <a:gd name="connsiteX12" fmla="*/ 8382 w 19812"/>
                  <a:gd name="connsiteY12" fmla="*/ 10664 h 16093"/>
                  <a:gd name="connsiteX13" fmla="*/ 8382 w 19812"/>
                  <a:gd name="connsiteY13" fmla="*/ 11331 h 16093"/>
                  <a:gd name="connsiteX14" fmla="*/ 8382 w 19812"/>
                  <a:gd name="connsiteY14" fmla="*/ 10569 h 16093"/>
                  <a:gd name="connsiteX15" fmla="*/ 8382 w 19812"/>
                  <a:gd name="connsiteY15" fmla="*/ 11997 h 16093"/>
                  <a:gd name="connsiteX16" fmla="*/ 8382 w 19812"/>
                  <a:gd name="connsiteY16" fmla="*/ 12950 h 16093"/>
                  <a:gd name="connsiteX17" fmla="*/ 8382 w 19812"/>
                  <a:gd name="connsiteY17" fmla="*/ 12950 h 16093"/>
                  <a:gd name="connsiteX18" fmla="*/ 8382 w 19812"/>
                  <a:gd name="connsiteY18" fmla="*/ 14950 h 16093"/>
                  <a:gd name="connsiteX19" fmla="*/ 8382 w 19812"/>
                  <a:gd name="connsiteY19" fmla="*/ 11712 h 16093"/>
                  <a:gd name="connsiteX20" fmla="*/ 8382 w 19812"/>
                  <a:gd name="connsiteY20" fmla="*/ 11712 h 16093"/>
                  <a:gd name="connsiteX21" fmla="*/ 8382 w 19812"/>
                  <a:gd name="connsiteY21" fmla="*/ 12474 h 16093"/>
                  <a:gd name="connsiteX22" fmla="*/ 8382 w 19812"/>
                  <a:gd name="connsiteY22" fmla="*/ 13807 h 16093"/>
                  <a:gd name="connsiteX23" fmla="*/ 8382 w 19812"/>
                  <a:gd name="connsiteY23" fmla="*/ 12092 h 16093"/>
                  <a:gd name="connsiteX24" fmla="*/ 8382 w 19812"/>
                  <a:gd name="connsiteY24" fmla="*/ 14188 h 16093"/>
                  <a:gd name="connsiteX25" fmla="*/ 8382 w 19812"/>
                  <a:gd name="connsiteY25" fmla="*/ 12188 h 16093"/>
                  <a:gd name="connsiteX26" fmla="*/ 8382 w 19812"/>
                  <a:gd name="connsiteY26" fmla="*/ 11331 h 16093"/>
                  <a:gd name="connsiteX27" fmla="*/ 8382 w 19812"/>
                  <a:gd name="connsiteY27" fmla="*/ 12569 h 16093"/>
                  <a:gd name="connsiteX28" fmla="*/ 8382 w 19812"/>
                  <a:gd name="connsiteY28" fmla="*/ 11521 h 16093"/>
                  <a:gd name="connsiteX29" fmla="*/ 8382 w 19812"/>
                  <a:gd name="connsiteY29" fmla="*/ 11997 h 16093"/>
                  <a:gd name="connsiteX30" fmla="*/ 8382 w 19812"/>
                  <a:gd name="connsiteY30" fmla="*/ 10283 h 16093"/>
                  <a:gd name="connsiteX31" fmla="*/ 8382 w 19812"/>
                  <a:gd name="connsiteY31" fmla="*/ 10759 h 16093"/>
                  <a:gd name="connsiteX32" fmla="*/ 8382 w 19812"/>
                  <a:gd name="connsiteY32" fmla="*/ 12188 h 16093"/>
                  <a:gd name="connsiteX33" fmla="*/ 8382 w 19812"/>
                  <a:gd name="connsiteY33" fmla="*/ 9807 h 16093"/>
                  <a:gd name="connsiteX34" fmla="*/ 8382 w 19812"/>
                  <a:gd name="connsiteY34" fmla="*/ 10759 h 16093"/>
                  <a:gd name="connsiteX35" fmla="*/ 8382 w 19812"/>
                  <a:gd name="connsiteY35" fmla="*/ 7521 h 16093"/>
                  <a:gd name="connsiteX36" fmla="*/ 8382 w 19812"/>
                  <a:gd name="connsiteY36" fmla="*/ 6378 h 16093"/>
                  <a:gd name="connsiteX37" fmla="*/ 8382 w 19812"/>
                  <a:gd name="connsiteY37" fmla="*/ 5616 h 16093"/>
                  <a:gd name="connsiteX38" fmla="*/ 8382 w 19812"/>
                  <a:gd name="connsiteY38" fmla="*/ 6568 h 16093"/>
                  <a:gd name="connsiteX39" fmla="*/ 8382 w 19812"/>
                  <a:gd name="connsiteY39" fmla="*/ 8663 h 16093"/>
                  <a:gd name="connsiteX40" fmla="*/ 8382 w 19812"/>
                  <a:gd name="connsiteY40" fmla="*/ 7806 h 16093"/>
                  <a:gd name="connsiteX41" fmla="*/ 8382 w 19812"/>
                  <a:gd name="connsiteY41" fmla="*/ 10283 h 16093"/>
                  <a:gd name="connsiteX42" fmla="*/ 8382 w 19812"/>
                  <a:gd name="connsiteY42" fmla="*/ 10283 h 16093"/>
                  <a:gd name="connsiteX43" fmla="*/ 8382 w 19812"/>
                  <a:gd name="connsiteY43" fmla="*/ 9807 h 16093"/>
                  <a:gd name="connsiteX44" fmla="*/ 8382 w 19812"/>
                  <a:gd name="connsiteY44" fmla="*/ 10759 h 16093"/>
                  <a:gd name="connsiteX45" fmla="*/ 8382 w 19812"/>
                  <a:gd name="connsiteY45" fmla="*/ 11712 h 16093"/>
                  <a:gd name="connsiteX46" fmla="*/ 8954 w 19812"/>
                  <a:gd name="connsiteY46" fmla="*/ 7235 h 16093"/>
                  <a:gd name="connsiteX47" fmla="*/ 8954 w 19812"/>
                  <a:gd name="connsiteY47" fmla="*/ 10378 h 16093"/>
                  <a:gd name="connsiteX48" fmla="*/ 8954 w 19812"/>
                  <a:gd name="connsiteY48" fmla="*/ 10378 h 16093"/>
                  <a:gd name="connsiteX49" fmla="*/ 8954 w 19812"/>
                  <a:gd name="connsiteY49" fmla="*/ 11331 h 16093"/>
                  <a:gd name="connsiteX50" fmla="*/ 8954 w 19812"/>
                  <a:gd name="connsiteY50" fmla="*/ 10092 h 16093"/>
                  <a:gd name="connsiteX51" fmla="*/ 8954 w 19812"/>
                  <a:gd name="connsiteY51" fmla="*/ 11331 h 16093"/>
                  <a:gd name="connsiteX52" fmla="*/ 8954 w 19812"/>
                  <a:gd name="connsiteY52" fmla="*/ 9235 h 16093"/>
                  <a:gd name="connsiteX53" fmla="*/ 8954 w 19812"/>
                  <a:gd name="connsiteY53" fmla="*/ 10569 h 16093"/>
                  <a:gd name="connsiteX54" fmla="*/ 8954 w 19812"/>
                  <a:gd name="connsiteY54" fmla="*/ 9425 h 16093"/>
                  <a:gd name="connsiteX55" fmla="*/ 8954 w 19812"/>
                  <a:gd name="connsiteY55" fmla="*/ 9425 h 16093"/>
                  <a:gd name="connsiteX56" fmla="*/ 8954 w 19812"/>
                  <a:gd name="connsiteY56" fmla="*/ 9997 h 16093"/>
                  <a:gd name="connsiteX57" fmla="*/ 8954 w 19812"/>
                  <a:gd name="connsiteY57" fmla="*/ 9997 h 16093"/>
                  <a:gd name="connsiteX58" fmla="*/ 9620 w 19812"/>
                  <a:gd name="connsiteY58" fmla="*/ 8187 h 16093"/>
                  <a:gd name="connsiteX59" fmla="*/ 9620 w 19812"/>
                  <a:gd name="connsiteY59" fmla="*/ 10759 h 16093"/>
                  <a:gd name="connsiteX60" fmla="*/ 9620 w 19812"/>
                  <a:gd name="connsiteY60" fmla="*/ 4663 h 16093"/>
                  <a:gd name="connsiteX61" fmla="*/ 9620 w 19812"/>
                  <a:gd name="connsiteY61" fmla="*/ 10759 h 16093"/>
                  <a:gd name="connsiteX62" fmla="*/ 9620 w 19812"/>
                  <a:gd name="connsiteY62" fmla="*/ 10759 h 16093"/>
                  <a:gd name="connsiteX63" fmla="*/ 9620 w 19812"/>
                  <a:gd name="connsiteY63" fmla="*/ 8378 h 16093"/>
                  <a:gd name="connsiteX64" fmla="*/ 9620 w 19812"/>
                  <a:gd name="connsiteY64" fmla="*/ 10854 h 16093"/>
                  <a:gd name="connsiteX65" fmla="*/ 9620 w 19812"/>
                  <a:gd name="connsiteY65" fmla="*/ 8092 h 16093"/>
                  <a:gd name="connsiteX66" fmla="*/ 9620 w 19812"/>
                  <a:gd name="connsiteY66" fmla="*/ 10759 h 16093"/>
                  <a:gd name="connsiteX67" fmla="*/ 9620 w 19812"/>
                  <a:gd name="connsiteY67" fmla="*/ 8378 h 16093"/>
                  <a:gd name="connsiteX68" fmla="*/ 9620 w 19812"/>
                  <a:gd name="connsiteY68" fmla="*/ 11045 h 16093"/>
                  <a:gd name="connsiteX69" fmla="*/ 9620 w 19812"/>
                  <a:gd name="connsiteY69" fmla="*/ 11045 h 16093"/>
                  <a:gd name="connsiteX70" fmla="*/ 9620 w 19812"/>
                  <a:gd name="connsiteY70" fmla="*/ 11045 h 16093"/>
                  <a:gd name="connsiteX71" fmla="*/ 9620 w 19812"/>
                  <a:gd name="connsiteY71" fmla="*/ 7806 h 16093"/>
                  <a:gd name="connsiteX72" fmla="*/ 9620 w 19812"/>
                  <a:gd name="connsiteY72" fmla="*/ 11140 h 16093"/>
                  <a:gd name="connsiteX73" fmla="*/ 9620 w 19812"/>
                  <a:gd name="connsiteY73" fmla="*/ 4282 h 16093"/>
                  <a:gd name="connsiteX74" fmla="*/ 9620 w 19812"/>
                  <a:gd name="connsiteY74" fmla="*/ 4949 h 16093"/>
                  <a:gd name="connsiteX75" fmla="*/ 9620 w 19812"/>
                  <a:gd name="connsiteY75" fmla="*/ 4187 h 16093"/>
                  <a:gd name="connsiteX76" fmla="*/ 9620 w 19812"/>
                  <a:gd name="connsiteY76" fmla="*/ 11426 h 16093"/>
                  <a:gd name="connsiteX77" fmla="*/ 9620 w 19812"/>
                  <a:gd name="connsiteY77" fmla="*/ 12188 h 16093"/>
                  <a:gd name="connsiteX78" fmla="*/ 9620 w 19812"/>
                  <a:gd name="connsiteY78" fmla="*/ 13236 h 16093"/>
                  <a:gd name="connsiteX79" fmla="*/ 9620 w 19812"/>
                  <a:gd name="connsiteY79" fmla="*/ 13236 h 16093"/>
                  <a:gd name="connsiteX80" fmla="*/ 9620 w 19812"/>
                  <a:gd name="connsiteY80" fmla="*/ 10664 h 16093"/>
                  <a:gd name="connsiteX81" fmla="*/ 9620 w 19812"/>
                  <a:gd name="connsiteY81" fmla="*/ 12092 h 16093"/>
                  <a:gd name="connsiteX82" fmla="*/ 9620 w 19812"/>
                  <a:gd name="connsiteY82" fmla="*/ 8283 h 16093"/>
                  <a:gd name="connsiteX83" fmla="*/ 9620 w 19812"/>
                  <a:gd name="connsiteY83" fmla="*/ 11331 h 16093"/>
                  <a:gd name="connsiteX84" fmla="*/ 9620 w 19812"/>
                  <a:gd name="connsiteY84" fmla="*/ 10759 h 16093"/>
                  <a:gd name="connsiteX85" fmla="*/ 9620 w 19812"/>
                  <a:gd name="connsiteY85" fmla="*/ 11521 h 16093"/>
                  <a:gd name="connsiteX86" fmla="*/ 9620 w 19812"/>
                  <a:gd name="connsiteY86" fmla="*/ 10950 h 16093"/>
                  <a:gd name="connsiteX87" fmla="*/ 9620 w 19812"/>
                  <a:gd name="connsiteY87" fmla="*/ 11997 h 16093"/>
                  <a:gd name="connsiteX88" fmla="*/ 9620 w 19812"/>
                  <a:gd name="connsiteY88" fmla="*/ 4092 h 16093"/>
                  <a:gd name="connsiteX89" fmla="*/ 9620 w 19812"/>
                  <a:gd name="connsiteY89" fmla="*/ 6378 h 16093"/>
                  <a:gd name="connsiteX90" fmla="*/ 9620 w 19812"/>
                  <a:gd name="connsiteY90" fmla="*/ 10569 h 16093"/>
                  <a:gd name="connsiteX91" fmla="*/ 9620 w 19812"/>
                  <a:gd name="connsiteY91" fmla="*/ 9521 h 16093"/>
                  <a:gd name="connsiteX92" fmla="*/ 9620 w 19812"/>
                  <a:gd name="connsiteY92" fmla="*/ 10569 h 16093"/>
                  <a:gd name="connsiteX93" fmla="*/ 9620 w 19812"/>
                  <a:gd name="connsiteY93" fmla="*/ 9330 h 16093"/>
                  <a:gd name="connsiteX94" fmla="*/ 9620 w 19812"/>
                  <a:gd name="connsiteY94" fmla="*/ 9330 h 16093"/>
                  <a:gd name="connsiteX95" fmla="*/ 9620 w 19812"/>
                  <a:gd name="connsiteY95" fmla="*/ 5711 h 16093"/>
                  <a:gd name="connsiteX96" fmla="*/ 9620 w 19812"/>
                  <a:gd name="connsiteY96" fmla="*/ 6758 h 16093"/>
                  <a:gd name="connsiteX97" fmla="*/ 9620 w 19812"/>
                  <a:gd name="connsiteY97" fmla="*/ 7521 h 16093"/>
                  <a:gd name="connsiteX98" fmla="*/ 9620 w 19812"/>
                  <a:gd name="connsiteY98" fmla="*/ 8949 h 16093"/>
                  <a:gd name="connsiteX99" fmla="*/ 9620 w 19812"/>
                  <a:gd name="connsiteY99" fmla="*/ 8187 h 16093"/>
                  <a:gd name="connsiteX100" fmla="*/ 9620 w 19812"/>
                  <a:gd name="connsiteY100" fmla="*/ 9902 h 16093"/>
                  <a:gd name="connsiteX101" fmla="*/ 9620 w 19812"/>
                  <a:gd name="connsiteY101" fmla="*/ 8187 h 16093"/>
                  <a:gd name="connsiteX102" fmla="*/ 9620 w 19812"/>
                  <a:gd name="connsiteY102" fmla="*/ 8187 h 16093"/>
                  <a:gd name="connsiteX103" fmla="*/ 9620 w 19812"/>
                  <a:gd name="connsiteY103" fmla="*/ 3711 h 16093"/>
                  <a:gd name="connsiteX104" fmla="*/ 9620 w 19812"/>
                  <a:gd name="connsiteY104" fmla="*/ 4568 h 16093"/>
                  <a:gd name="connsiteX105" fmla="*/ 10192 w 19812"/>
                  <a:gd name="connsiteY105" fmla="*/ 2758 h 16093"/>
                  <a:gd name="connsiteX106" fmla="*/ 10192 w 19812"/>
                  <a:gd name="connsiteY106" fmla="*/ 5806 h 16093"/>
                  <a:gd name="connsiteX107" fmla="*/ 10192 w 19812"/>
                  <a:gd name="connsiteY107" fmla="*/ 5139 h 16093"/>
                  <a:gd name="connsiteX108" fmla="*/ 10192 w 19812"/>
                  <a:gd name="connsiteY108" fmla="*/ 6949 h 16093"/>
                  <a:gd name="connsiteX109" fmla="*/ 10192 w 19812"/>
                  <a:gd name="connsiteY109" fmla="*/ 6949 h 16093"/>
                  <a:gd name="connsiteX110" fmla="*/ 10954 w 19812"/>
                  <a:gd name="connsiteY110" fmla="*/ 8187 h 16093"/>
                  <a:gd name="connsiteX111" fmla="*/ 10954 w 19812"/>
                  <a:gd name="connsiteY111" fmla="*/ 6854 h 16093"/>
                  <a:gd name="connsiteX112" fmla="*/ 10954 w 19812"/>
                  <a:gd name="connsiteY112" fmla="*/ 6854 h 16093"/>
                  <a:gd name="connsiteX113" fmla="*/ 10954 w 19812"/>
                  <a:gd name="connsiteY113" fmla="*/ 5139 h 16093"/>
                  <a:gd name="connsiteX114" fmla="*/ 10954 w 19812"/>
                  <a:gd name="connsiteY114" fmla="*/ 3996 h 16093"/>
                  <a:gd name="connsiteX115" fmla="*/ 10954 w 19812"/>
                  <a:gd name="connsiteY115" fmla="*/ 5330 h 16093"/>
                  <a:gd name="connsiteX116" fmla="*/ 10954 w 19812"/>
                  <a:gd name="connsiteY116" fmla="*/ 5330 h 16093"/>
                  <a:gd name="connsiteX117" fmla="*/ 10954 w 19812"/>
                  <a:gd name="connsiteY117" fmla="*/ 5330 h 16093"/>
                  <a:gd name="connsiteX118" fmla="*/ 10954 w 19812"/>
                  <a:gd name="connsiteY118" fmla="*/ 4377 h 16093"/>
                  <a:gd name="connsiteX119" fmla="*/ 10954 w 19812"/>
                  <a:gd name="connsiteY119" fmla="*/ 2758 h 16093"/>
                  <a:gd name="connsiteX120" fmla="*/ 10954 w 19812"/>
                  <a:gd name="connsiteY120" fmla="*/ 1425 h 16093"/>
                  <a:gd name="connsiteX121" fmla="*/ 10954 w 19812"/>
                  <a:gd name="connsiteY121" fmla="*/ 3234 h 16093"/>
                  <a:gd name="connsiteX122" fmla="*/ 10954 w 19812"/>
                  <a:gd name="connsiteY122" fmla="*/ 1044 h 16093"/>
                  <a:gd name="connsiteX123" fmla="*/ 10954 w 19812"/>
                  <a:gd name="connsiteY123" fmla="*/ 1615 h 16093"/>
                  <a:gd name="connsiteX124" fmla="*/ 10954 w 19812"/>
                  <a:gd name="connsiteY124" fmla="*/ 1615 h 16093"/>
                  <a:gd name="connsiteX125" fmla="*/ 10954 w 19812"/>
                  <a:gd name="connsiteY125" fmla="*/ 1615 h 16093"/>
                  <a:gd name="connsiteX126" fmla="*/ 10954 w 19812"/>
                  <a:gd name="connsiteY126" fmla="*/ 2282 h 16093"/>
                  <a:gd name="connsiteX127" fmla="*/ 10954 w 19812"/>
                  <a:gd name="connsiteY127" fmla="*/ 3711 h 16093"/>
                  <a:gd name="connsiteX128" fmla="*/ 10954 w 19812"/>
                  <a:gd name="connsiteY128" fmla="*/ 2758 h 16093"/>
                  <a:gd name="connsiteX129" fmla="*/ 10954 w 19812"/>
                  <a:gd name="connsiteY129" fmla="*/ 3520 h 16093"/>
                  <a:gd name="connsiteX130" fmla="*/ 10954 w 19812"/>
                  <a:gd name="connsiteY130" fmla="*/ 1425 h 16093"/>
                  <a:gd name="connsiteX131" fmla="*/ 10954 w 19812"/>
                  <a:gd name="connsiteY131" fmla="*/ 1425 h 16093"/>
                  <a:gd name="connsiteX132" fmla="*/ 10954 w 19812"/>
                  <a:gd name="connsiteY132" fmla="*/ 1425 h 16093"/>
                  <a:gd name="connsiteX133" fmla="*/ 10954 w 19812"/>
                  <a:gd name="connsiteY133" fmla="*/ 1425 h 16093"/>
                  <a:gd name="connsiteX134" fmla="*/ 10954 w 19812"/>
                  <a:gd name="connsiteY134" fmla="*/ 1996 h 16093"/>
                  <a:gd name="connsiteX135" fmla="*/ 10954 w 19812"/>
                  <a:gd name="connsiteY135" fmla="*/ 1996 h 16093"/>
                  <a:gd name="connsiteX136" fmla="*/ 10287 w 19812"/>
                  <a:gd name="connsiteY136" fmla="*/ 1996 h 16093"/>
                  <a:gd name="connsiteX137" fmla="*/ 10287 w 19812"/>
                  <a:gd name="connsiteY137" fmla="*/ 1996 h 16093"/>
                  <a:gd name="connsiteX138" fmla="*/ 10287 w 19812"/>
                  <a:gd name="connsiteY138" fmla="*/ 1139 h 16093"/>
                  <a:gd name="connsiteX139" fmla="*/ 10287 w 19812"/>
                  <a:gd name="connsiteY139" fmla="*/ 1139 h 16093"/>
                  <a:gd name="connsiteX140" fmla="*/ 9716 w 19812"/>
                  <a:gd name="connsiteY140" fmla="*/ 282 h 16093"/>
                  <a:gd name="connsiteX141" fmla="*/ 9716 w 19812"/>
                  <a:gd name="connsiteY141" fmla="*/ 1329 h 16093"/>
                  <a:gd name="connsiteX142" fmla="*/ 9716 w 19812"/>
                  <a:gd name="connsiteY142" fmla="*/ 2091 h 16093"/>
                  <a:gd name="connsiteX143" fmla="*/ 9716 w 19812"/>
                  <a:gd name="connsiteY143" fmla="*/ 3044 h 16093"/>
                  <a:gd name="connsiteX144" fmla="*/ 9239 w 19812"/>
                  <a:gd name="connsiteY144" fmla="*/ 2472 h 16093"/>
                  <a:gd name="connsiteX145" fmla="*/ 9239 w 19812"/>
                  <a:gd name="connsiteY145" fmla="*/ 2472 h 16093"/>
                  <a:gd name="connsiteX146" fmla="*/ 8572 w 19812"/>
                  <a:gd name="connsiteY146" fmla="*/ 2472 h 16093"/>
                  <a:gd name="connsiteX147" fmla="*/ 8572 w 19812"/>
                  <a:gd name="connsiteY147" fmla="*/ 2472 h 16093"/>
                  <a:gd name="connsiteX148" fmla="*/ 8572 w 19812"/>
                  <a:gd name="connsiteY148" fmla="*/ 2472 h 16093"/>
                  <a:gd name="connsiteX149" fmla="*/ 8572 w 19812"/>
                  <a:gd name="connsiteY149" fmla="*/ 1996 h 16093"/>
                  <a:gd name="connsiteX150" fmla="*/ 8572 w 19812"/>
                  <a:gd name="connsiteY150" fmla="*/ 2472 h 16093"/>
                  <a:gd name="connsiteX151" fmla="*/ 8572 w 19812"/>
                  <a:gd name="connsiteY151" fmla="*/ 2472 h 16093"/>
                  <a:gd name="connsiteX152" fmla="*/ 8572 w 19812"/>
                  <a:gd name="connsiteY152" fmla="*/ 1425 h 16093"/>
                  <a:gd name="connsiteX153" fmla="*/ 8572 w 19812"/>
                  <a:gd name="connsiteY153" fmla="*/ 1425 h 16093"/>
                  <a:gd name="connsiteX154" fmla="*/ 8572 w 19812"/>
                  <a:gd name="connsiteY154" fmla="*/ 2663 h 16093"/>
                  <a:gd name="connsiteX155" fmla="*/ 8572 w 19812"/>
                  <a:gd name="connsiteY155" fmla="*/ 3234 h 16093"/>
                  <a:gd name="connsiteX156" fmla="*/ 8572 w 19812"/>
                  <a:gd name="connsiteY156" fmla="*/ 2091 h 16093"/>
                  <a:gd name="connsiteX157" fmla="*/ 8572 w 19812"/>
                  <a:gd name="connsiteY157" fmla="*/ 4568 h 16093"/>
                  <a:gd name="connsiteX158" fmla="*/ 8572 w 19812"/>
                  <a:gd name="connsiteY158" fmla="*/ 4568 h 16093"/>
                  <a:gd name="connsiteX159" fmla="*/ 8572 w 19812"/>
                  <a:gd name="connsiteY159" fmla="*/ 4568 h 16093"/>
                  <a:gd name="connsiteX160" fmla="*/ 8572 w 19812"/>
                  <a:gd name="connsiteY160" fmla="*/ 3234 h 16093"/>
                  <a:gd name="connsiteX161" fmla="*/ 8572 w 19812"/>
                  <a:gd name="connsiteY161" fmla="*/ 5044 h 16093"/>
                  <a:gd name="connsiteX162" fmla="*/ 8572 w 19812"/>
                  <a:gd name="connsiteY162" fmla="*/ 2758 h 16093"/>
                  <a:gd name="connsiteX163" fmla="*/ 8572 w 19812"/>
                  <a:gd name="connsiteY163" fmla="*/ 4854 h 16093"/>
                  <a:gd name="connsiteX164" fmla="*/ 8572 w 19812"/>
                  <a:gd name="connsiteY164" fmla="*/ 3996 h 16093"/>
                  <a:gd name="connsiteX165" fmla="*/ 8572 w 19812"/>
                  <a:gd name="connsiteY165" fmla="*/ 3996 h 16093"/>
                  <a:gd name="connsiteX166" fmla="*/ 7620 w 19812"/>
                  <a:gd name="connsiteY166" fmla="*/ 2282 h 16093"/>
                  <a:gd name="connsiteX167" fmla="*/ 7620 w 19812"/>
                  <a:gd name="connsiteY167" fmla="*/ 3139 h 16093"/>
                  <a:gd name="connsiteX168" fmla="*/ 7620 w 19812"/>
                  <a:gd name="connsiteY168" fmla="*/ 1710 h 16093"/>
                  <a:gd name="connsiteX169" fmla="*/ 7620 w 19812"/>
                  <a:gd name="connsiteY169" fmla="*/ 2377 h 16093"/>
                  <a:gd name="connsiteX170" fmla="*/ 7620 w 19812"/>
                  <a:gd name="connsiteY170" fmla="*/ 1139 h 16093"/>
                  <a:gd name="connsiteX171" fmla="*/ 7620 w 19812"/>
                  <a:gd name="connsiteY171" fmla="*/ 1139 h 16093"/>
                  <a:gd name="connsiteX172" fmla="*/ 7620 w 19812"/>
                  <a:gd name="connsiteY172" fmla="*/ 377 h 16093"/>
                  <a:gd name="connsiteX173" fmla="*/ 7620 w 19812"/>
                  <a:gd name="connsiteY173" fmla="*/ 3996 h 16093"/>
                  <a:gd name="connsiteX174" fmla="*/ 7620 w 19812"/>
                  <a:gd name="connsiteY174" fmla="*/ 3996 h 16093"/>
                  <a:gd name="connsiteX175" fmla="*/ 7620 w 19812"/>
                  <a:gd name="connsiteY175" fmla="*/ 2663 h 16093"/>
                  <a:gd name="connsiteX176" fmla="*/ 7620 w 19812"/>
                  <a:gd name="connsiteY176" fmla="*/ 3234 h 16093"/>
                  <a:gd name="connsiteX177" fmla="*/ 7620 w 19812"/>
                  <a:gd name="connsiteY177" fmla="*/ 3234 h 16093"/>
                  <a:gd name="connsiteX178" fmla="*/ 7620 w 19812"/>
                  <a:gd name="connsiteY178" fmla="*/ 3234 h 16093"/>
                  <a:gd name="connsiteX179" fmla="*/ 7620 w 19812"/>
                  <a:gd name="connsiteY179" fmla="*/ 3234 h 16093"/>
                  <a:gd name="connsiteX180" fmla="*/ 7620 w 19812"/>
                  <a:gd name="connsiteY180" fmla="*/ 3806 h 16093"/>
                  <a:gd name="connsiteX181" fmla="*/ 7620 w 19812"/>
                  <a:gd name="connsiteY181" fmla="*/ 3806 h 16093"/>
                  <a:gd name="connsiteX182" fmla="*/ 7620 w 19812"/>
                  <a:gd name="connsiteY182" fmla="*/ 3044 h 16093"/>
                  <a:gd name="connsiteX183" fmla="*/ 7620 w 19812"/>
                  <a:gd name="connsiteY183" fmla="*/ 4092 h 16093"/>
                  <a:gd name="connsiteX184" fmla="*/ 7620 w 19812"/>
                  <a:gd name="connsiteY184" fmla="*/ 4092 h 16093"/>
                  <a:gd name="connsiteX185" fmla="*/ 7620 w 19812"/>
                  <a:gd name="connsiteY185" fmla="*/ 4663 h 16093"/>
                  <a:gd name="connsiteX186" fmla="*/ 7620 w 19812"/>
                  <a:gd name="connsiteY186" fmla="*/ 1425 h 16093"/>
                  <a:gd name="connsiteX187" fmla="*/ 7620 w 19812"/>
                  <a:gd name="connsiteY187" fmla="*/ 948 h 16093"/>
                  <a:gd name="connsiteX188" fmla="*/ 7620 w 19812"/>
                  <a:gd name="connsiteY188" fmla="*/ 2567 h 16093"/>
                  <a:gd name="connsiteX189" fmla="*/ 7620 w 19812"/>
                  <a:gd name="connsiteY189" fmla="*/ 662 h 16093"/>
                  <a:gd name="connsiteX190" fmla="*/ 7144 w 19812"/>
                  <a:gd name="connsiteY190" fmla="*/ 1615 h 16093"/>
                  <a:gd name="connsiteX191" fmla="*/ 7144 w 19812"/>
                  <a:gd name="connsiteY191" fmla="*/ 3139 h 16093"/>
                  <a:gd name="connsiteX192" fmla="*/ 7144 w 19812"/>
                  <a:gd name="connsiteY192" fmla="*/ 3139 h 16093"/>
                  <a:gd name="connsiteX193" fmla="*/ 7144 w 19812"/>
                  <a:gd name="connsiteY193" fmla="*/ 3139 h 16093"/>
                  <a:gd name="connsiteX194" fmla="*/ 7144 w 19812"/>
                  <a:gd name="connsiteY194" fmla="*/ 4854 h 16093"/>
                  <a:gd name="connsiteX195" fmla="*/ 6667 w 19812"/>
                  <a:gd name="connsiteY195" fmla="*/ 3234 h 16093"/>
                  <a:gd name="connsiteX196" fmla="*/ 6667 w 19812"/>
                  <a:gd name="connsiteY196" fmla="*/ 3234 h 16093"/>
                  <a:gd name="connsiteX197" fmla="*/ 6667 w 19812"/>
                  <a:gd name="connsiteY197" fmla="*/ 3234 h 16093"/>
                  <a:gd name="connsiteX198" fmla="*/ 6667 w 19812"/>
                  <a:gd name="connsiteY198" fmla="*/ 4568 h 16093"/>
                  <a:gd name="connsiteX199" fmla="*/ 6667 w 19812"/>
                  <a:gd name="connsiteY199" fmla="*/ 3901 h 16093"/>
                  <a:gd name="connsiteX200" fmla="*/ 6191 w 19812"/>
                  <a:gd name="connsiteY200" fmla="*/ 4949 h 16093"/>
                  <a:gd name="connsiteX201" fmla="*/ 6191 w 19812"/>
                  <a:gd name="connsiteY201" fmla="*/ 3901 h 16093"/>
                  <a:gd name="connsiteX202" fmla="*/ 5525 w 19812"/>
                  <a:gd name="connsiteY202" fmla="*/ 3901 h 16093"/>
                  <a:gd name="connsiteX203" fmla="*/ 5525 w 19812"/>
                  <a:gd name="connsiteY203" fmla="*/ 3425 h 16093"/>
                  <a:gd name="connsiteX204" fmla="*/ 4763 w 19812"/>
                  <a:gd name="connsiteY204" fmla="*/ 4282 h 16093"/>
                  <a:gd name="connsiteX205" fmla="*/ 4763 w 19812"/>
                  <a:gd name="connsiteY205" fmla="*/ 5235 h 16093"/>
                  <a:gd name="connsiteX206" fmla="*/ 4763 w 19812"/>
                  <a:gd name="connsiteY206" fmla="*/ 7521 h 16093"/>
                  <a:gd name="connsiteX207" fmla="*/ 4763 w 19812"/>
                  <a:gd name="connsiteY207" fmla="*/ 6187 h 16093"/>
                  <a:gd name="connsiteX208" fmla="*/ 4763 w 19812"/>
                  <a:gd name="connsiteY208" fmla="*/ 6187 h 16093"/>
                  <a:gd name="connsiteX209" fmla="*/ 4763 w 19812"/>
                  <a:gd name="connsiteY209" fmla="*/ 4092 h 16093"/>
                  <a:gd name="connsiteX210" fmla="*/ 3429 w 19812"/>
                  <a:gd name="connsiteY210" fmla="*/ 3044 h 16093"/>
                  <a:gd name="connsiteX211" fmla="*/ 3429 w 19812"/>
                  <a:gd name="connsiteY211" fmla="*/ 4568 h 16093"/>
                  <a:gd name="connsiteX212" fmla="*/ 3429 w 19812"/>
                  <a:gd name="connsiteY212" fmla="*/ 4568 h 16093"/>
                  <a:gd name="connsiteX213" fmla="*/ 3429 w 19812"/>
                  <a:gd name="connsiteY213" fmla="*/ 3425 h 16093"/>
                  <a:gd name="connsiteX214" fmla="*/ 3429 w 19812"/>
                  <a:gd name="connsiteY214" fmla="*/ 4568 h 16093"/>
                  <a:gd name="connsiteX215" fmla="*/ 3429 w 19812"/>
                  <a:gd name="connsiteY215" fmla="*/ 2663 h 16093"/>
                  <a:gd name="connsiteX216" fmla="*/ 3429 w 19812"/>
                  <a:gd name="connsiteY216" fmla="*/ 2663 h 16093"/>
                  <a:gd name="connsiteX217" fmla="*/ 3429 w 19812"/>
                  <a:gd name="connsiteY217" fmla="*/ 2663 h 16093"/>
                  <a:gd name="connsiteX218" fmla="*/ 3429 w 19812"/>
                  <a:gd name="connsiteY218" fmla="*/ 3901 h 16093"/>
                  <a:gd name="connsiteX219" fmla="*/ 3429 w 19812"/>
                  <a:gd name="connsiteY219" fmla="*/ 2853 h 16093"/>
                  <a:gd name="connsiteX220" fmla="*/ 3429 w 19812"/>
                  <a:gd name="connsiteY220" fmla="*/ 2853 h 16093"/>
                  <a:gd name="connsiteX221" fmla="*/ 3429 w 19812"/>
                  <a:gd name="connsiteY221" fmla="*/ 3996 h 16093"/>
                  <a:gd name="connsiteX222" fmla="*/ 3429 w 19812"/>
                  <a:gd name="connsiteY222" fmla="*/ 5330 h 16093"/>
                  <a:gd name="connsiteX223" fmla="*/ 2667 w 19812"/>
                  <a:gd name="connsiteY223" fmla="*/ 3901 h 16093"/>
                  <a:gd name="connsiteX224" fmla="*/ 2667 w 19812"/>
                  <a:gd name="connsiteY224" fmla="*/ 4663 h 16093"/>
                  <a:gd name="connsiteX225" fmla="*/ 2667 w 19812"/>
                  <a:gd name="connsiteY225" fmla="*/ 6187 h 16093"/>
                  <a:gd name="connsiteX226" fmla="*/ 2667 w 19812"/>
                  <a:gd name="connsiteY226" fmla="*/ 2853 h 16093"/>
                  <a:gd name="connsiteX227" fmla="*/ 2667 w 19812"/>
                  <a:gd name="connsiteY227" fmla="*/ 5139 h 16093"/>
                  <a:gd name="connsiteX228" fmla="*/ 2667 w 19812"/>
                  <a:gd name="connsiteY228" fmla="*/ 3425 h 16093"/>
                  <a:gd name="connsiteX229" fmla="*/ 1810 w 19812"/>
                  <a:gd name="connsiteY229" fmla="*/ 3425 h 16093"/>
                  <a:gd name="connsiteX230" fmla="*/ 1810 w 19812"/>
                  <a:gd name="connsiteY230" fmla="*/ 4949 h 16093"/>
                  <a:gd name="connsiteX231" fmla="*/ 1810 w 19812"/>
                  <a:gd name="connsiteY231" fmla="*/ 3044 h 16093"/>
                  <a:gd name="connsiteX232" fmla="*/ 1810 w 19812"/>
                  <a:gd name="connsiteY232" fmla="*/ 3901 h 16093"/>
                  <a:gd name="connsiteX233" fmla="*/ 1810 w 19812"/>
                  <a:gd name="connsiteY233" fmla="*/ 4854 h 16093"/>
                  <a:gd name="connsiteX234" fmla="*/ 0 w 19812"/>
                  <a:gd name="connsiteY234" fmla="*/ 2949 h 16093"/>
                  <a:gd name="connsiteX235" fmla="*/ 0 w 19812"/>
                  <a:gd name="connsiteY235" fmla="*/ 3711 h 16093"/>
                  <a:gd name="connsiteX236" fmla="*/ 0 w 19812"/>
                  <a:gd name="connsiteY236" fmla="*/ 5139 h 16093"/>
                  <a:gd name="connsiteX237" fmla="*/ 0 w 19812"/>
                  <a:gd name="connsiteY237" fmla="*/ 3806 h 16093"/>
                  <a:gd name="connsiteX238" fmla="*/ 0 w 19812"/>
                  <a:gd name="connsiteY238" fmla="*/ 5235 h 16093"/>
                  <a:gd name="connsiteX239" fmla="*/ 0 w 19812"/>
                  <a:gd name="connsiteY239" fmla="*/ 5235 h 16093"/>
                  <a:gd name="connsiteX240" fmla="*/ 0 w 19812"/>
                  <a:gd name="connsiteY240" fmla="*/ 10854 h 16093"/>
                  <a:gd name="connsiteX241" fmla="*/ 0 w 19812"/>
                  <a:gd name="connsiteY241" fmla="*/ 10854 h 16093"/>
                  <a:gd name="connsiteX242" fmla="*/ 0 w 19812"/>
                  <a:gd name="connsiteY242" fmla="*/ 11902 h 16093"/>
                  <a:gd name="connsiteX243" fmla="*/ 0 w 19812"/>
                  <a:gd name="connsiteY243" fmla="*/ 11235 h 16093"/>
                  <a:gd name="connsiteX244" fmla="*/ 0 w 19812"/>
                  <a:gd name="connsiteY244" fmla="*/ 11235 h 16093"/>
                  <a:gd name="connsiteX245" fmla="*/ 762 w 19812"/>
                  <a:gd name="connsiteY245" fmla="*/ 12474 h 16093"/>
                  <a:gd name="connsiteX246" fmla="*/ 762 w 19812"/>
                  <a:gd name="connsiteY246" fmla="*/ 11426 h 16093"/>
                  <a:gd name="connsiteX247" fmla="*/ 762 w 19812"/>
                  <a:gd name="connsiteY247" fmla="*/ 12092 h 16093"/>
                  <a:gd name="connsiteX248" fmla="*/ 762 w 19812"/>
                  <a:gd name="connsiteY248" fmla="*/ 10378 h 16093"/>
                  <a:gd name="connsiteX249" fmla="*/ 1333 w 19812"/>
                  <a:gd name="connsiteY249" fmla="*/ 12759 h 16093"/>
                  <a:gd name="connsiteX250" fmla="*/ 1333 w 19812"/>
                  <a:gd name="connsiteY250" fmla="*/ 11521 h 16093"/>
                  <a:gd name="connsiteX251" fmla="*/ 1333 w 19812"/>
                  <a:gd name="connsiteY251" fmla="*/ 11521 h 16093"/>
                  <a:gd name="connsiteX252" fmla="*/ 1333 w 19812"/>
                  <a:gd name="connsiteY252" fmla="*/ 12950 h 16093"/>
                  <a:gd name="connsiteX253" fmla="*/ 1333 w 19812"/>
                  <a:gd name="connsiteY253" fmla="*/ 12950 h 16093"/>
                  <a:gd name="connsiteX254" fmla="*/ 1333 w 19812"/>
                  <a:gd name="connsiteY254" fmla="*/ 12950 h 16093"/>
                  <a:gd name="connsiteX255" fmla="*/ 1333 w 19812"/>
                  <a:gd name="connsiteY255" fmla="*/ 12950 h 16093"/>
                  <a:gd name="connsiteX256" fmla="*/ 2381 w 19812"/>
                  <a:gd name="connsiteY256" fmla="*/ 11902 h 16093"/>
                  <a:gd name="connsiteX257" fmla="*/ 2381 w 19812"/>
                  <a:gd name="connsiteY257" fmla="*/ 11426 h 16093"/>
                  <a:gd name="connsiteX258" fmla="*/ 2381 w 19812"/>
                  <a:gd name="connsiteY258" fmla="*/ 11426 h 16093"/>
                  <a:gd name="connsiteX259" fmla="*/ 2381 w 19812"/>
                  <a:gd name="connsiteY259" fmla="*/ 11426 h 16093"/>
                  <a:gd name="connsiteX260" fmla="*/ 2381 w 19812"/>
                  <a:gd name="connsiteY260" fmla="*/ 10759 h 16093"/>
                  <a:gd name="connsiteX261" fmla="*/ 2381 w 19812"/>
                  <a:gd name="connsiteY261" fmla="*/ 12474 h 16093"/>
                  <a:gd name="connsiteX262" fmla="*/ 2381 w 19812"/>
                  <a:gd name="connsiteY262" fmla="*/ 9997 h 16093"/>
                  <a:gd name="connsiteX263" fmla="*/ 2381 w 19812"/>
                  <a:gd name="connsiteY263" fmla="*/ 10759 h 16093"/>
                  <a:gd name="connsiteX264" fmla="*/ 2381 w 19812"/>
                  <a:gd name="connsiteY264" fmla="*/ 9425 h 16093"/>
                  <a:gd name="connsiteX265" fmla="*/ 2381 w 19812"/>
                  <a:gd name="connsiteY265" fmla="*/ 11521 h 16093"/>
                  <a:gd name="connsiteX266" fmla="*/ 2953 w 19812"/>
                  <a:gd name="connsiteY266" fmla="*/ 12378 h 16093"/>
                  <a:gd name="connsiteX267" fmla="*/ 2953 w 19812"/>
                  <a:gd name="connsiteY267" fmla="*/ 10664 h 16093"/>
                  <a:gd name="connsiteX268" fmla="*/ 2953 w 19812"/>
                  <a:gd name="connsiteY268" fmla="*/ 9235 h 16093"/>
                  <a:gd name="connsiteX269" fmla="*/ 2953 w 19812"/>
                  <a:gd name="connsiteY269" fmla="*/ 11997 h 16093"/>
                  <a:gd name="connsiteX270" fmla="*/ 2953 w 19812"/>
                  <a:gd name="connsiteY270" fmla="*/ 11997 h 16093"/>
                  <a:gd name="connsiteX271" fmla="*/ 2953 w 19812"/>
                  <a:gd name="connsiteY271" fmla="*/ 11997 h 16093"/>
                  <a:gd name="connsiteX272" fmla="*/ 2953 w 19812"/>
                  <a:gd name="connsiteY272" fmla="*/ 10378 h 16093"/>
                  <a:gd name="connsiteX273" fmla="*/ 2953 w 19812"/>
                  <a:gd name="connsiteY273" fmla="*/ 10378 h 16093"/>
                  <a:gd name="connsiteX274" fmla="*/ 2953 w 19812"/>
                  <a:gd name="connsiteY274" fmla="*/ 8949 h 16093"/>
                  <a:gd name="connsiteX275" fmla="*/ 2953 w 19812"/>
                  <a:gd name="connsiteY275" fmla="*/ 9997 h 16093"/>
                  <a:gd name="connsiteX276" fmla="*/ 2953 w 19812"/>
                  <a:gd name="connsiteY276" fmla="*/ 9997 h 16093"/>
                  <a:gd name="connsiteX277" fmla="*/ 2953 w 19812"/>
                  <a:gd name="connsiteY277" fmla="*/ 11616 h 16093"/>
                  <a:gd name="connsiteX278" fmla="*/ 2953 w 19812"/>
                  <a:gd name="connsiteY278" fmla="*/ 12283 h 16093"/>
                  <a:gd name="connsiteX279" fmla="*/ 2953 w 19812"/>
                  <a:gd name="connsiteY279" fmla="*/ 10759 h 16093"/>
                  <a:gd name="connsiteX280" fmla="*/ 2953 w 19812"/>
                  <a:gd name="connsiteY280" fmla="*/ 11807 h 16093"/>
                  <a:gd name="connsiteX281" fmla="*/ 2953 w 19812"/>
                  <a:gd name="connsiteY281" fmla="*/ 11140 h 16093"/>
                  <a:gd name="connsiteX282" fmla="*/ 2953 w 19812"/>
                  <a:gd name="connsiteY282" fmla="*/ 12474 h 16093"/>
                  <a:gd name="connsiteX283" fmla="*/ 2953 w 19812"/>
                  <a:gd name="connsiteY283" fmla="*/ 12474 h 16093"/>
                  <a:gd name="connsiteX284" fmla="*/ 2953 w 19812"/>
                  <a:gd name="connsiteY284" fmla="*/ 10473 h 16093"/>
                  <a:gd name="connsiteX285" fmla="*/ 3429 w 19812"/>
                  <a:gd name="connsiteY285" fmla="*/ 12664 h 16093"/>
                  <a:gd name="connsiteX286" fmla="*/ 3429 w 19812"/>
                  <a:gd name="connsiteY286" fmla="*/ 11616 h 16093"/>
                  <a:gd name="connsiteX287" fmla="*/ 3429 w 19812"/>
                  <a:gd name="connsiteY287" fmla="*/ 12759 h 16093"/>
                  <a:gd name="connsiteX288" fmla="*/ 3429 w 19812"/>
                  <a:gd name="connsiteY288" fmla="*/ 11045 h 16093"/>
                  <a:gd name="connsiteX289" fmla="*/ 3429 w 19812"/>
                  <a:gd name="connsiteY289" fmla="*/ 10187 h 16093"/>
                  <a:gd name="connsiteX290" fmla="*/ 3429 w 19812"/>
                  <a:gd name="connsiteY290" fmla="*/ 11140 h 16093"/>
                  <a:gd name="connsiteX291" fmla="*/ 3429 w 19812"/>
                  <a:gd name="connsiteY291" fmla="*/ 9807 h 16093"/>
                  <a:gd name="connsiteX292" fmla="*/ 3429 w 19812"/>
                  <a:gd name="connsiteY292" fmla="*/ 12092 h 16093"/>
                  <a:gd name="connsiteX293" fmla="*/ 3429 w 19812"/>
                  <a:gd name="connsiteY293" fmla="*/ 12092 h 16093"/>
                  <a:gd name="connsiteX294" fmla="*/ 3429 w 19812"/>
                  <a:gd name="connsiteY294" fmla="*/ 10283 h 16093"/>
                  <a:gd name="connsiteX295" fmla="*/ 3429 w 19812"/>
                  <a:gd name="connsiteY295" fmla="*/ 11045 h 16093"/>
                  <a:gd name="connsiteX296" fmla="*/ 3429 w 19812"/>
                  <a:gd name="connsiteY296" fmla="*/ 11616 h 16093"/>
                  <a:gd name="connsiteX297" fmla="*/ 3429 w 19812"/>
                  <a:gd name="connsiteY297" fmla="*/ 12569 h 16093"/>
                  <a:gd name="connsiteX298" fmla="*/ 3429 w 19812"/>
                  <a:gd name="connsiteY298" fmla="*/ 12569 h 16093"/>
                  <a:gd name="connsiteX299" fmla="*/ 3429 w 19812"/>
                  <a:gd name="connsiteY299" fmla="*/ 12569 h 16093"/>
                  <a:gd name="connsiteX300" fmla="*/ 3429 w 19812"/>
                  <a:gd name="connsiteY300" fmla="*/ 11140 h 16093"/>
                  <a:gd name="connsiteX301" fmla="*/ 3429 w 19812"/>
                  <a:gd name="connsiteY301" fmla="*/ 11140 h 16093"/>
                  <a:gd name="connsiteX302" fmla="*/ 3429 w 19812"/>
                  <a:gd name="connsiteY302" fmla="*/ 13236 h 16093"/>
                  <a:gd name="connsiteX303" fmla="*/ 3429 w 19812"/>
                  <a:gd name="connsiteY303" fmla="*/ 12378 h 16093"/>
                  <a:gd name="connsiteX304" fmla="*/ 3429 w 19812"/>
                  <a:gd name="connsiteY304" fmla="*/ 13617 h 16093"/>
                  <a:gd name="connsiteX305" fmla="*/ 3429 w 19812"/>
                  <a:gd name="connsiteY305" fmla="*/ 12664 h 16093"/>
                  <a:gd name="connsiteX306" fmla="*/ 3429 w 19812"/>
                  <a:gd name="connsiteY306" fmla="*/ 12188 h 16093"/>
                  <a:gd name="connsiteX307" fmla="*/ 3429 w 19812"/>
                  <a:gd name="connsiteY307" fmla="*/ 12188 h 16093"/>
                  <a:gd name="connsiteX308" fmla="*/ 3429 w 19812"/>
                  <a:gd name="connsiteY308" fmla="*/ 13712 h 16093"/>
                  <a:gd name="connsiteX309" fmla="*/ 3429 w 19812"/>
                  <a:gd name="connsiteY309" fmla="*/ 11235 h 16093"/>
                  <a:gd name="connsiteX310" fmla="*/ 3429 w 19812"/>
                  <a:gd name="connsiteY310" fmla="*/ 12950 h 16093"/>
                  <a:gd name="connsiteX311" fmla="*/ 3429 w 19812"/>
                  <a:gd name="connsiteY311" fmla="*/ 11902 h 16093"/>
                  <a:gd name="connsiteX312" fmla="*/ 8382 w 19812"/>
                  <a:gd name="connsiteY312" fmla="*/ 13140 h 16093"/>
                  <a:gd name="connsiteX313" fmla="*/ 10096 w 19812"/>
                  <a:gd name="connsiteY313" fmla="*/ 12569 h 16093"/>
                  <a:gd name="connsiteX314" fmla="*/ 10096 w 19812"/>
                  <a:gd name="connsiteY314" fmla="*/ 12569 h 16093"/>
                  <a:gd name="connsiteX315" fmla="*/ 10096 w 19812"/>
                  <a:gd name="connsiteY315" fmla="*/ 12569 h 16093"/>
                  <a:gd name="connsiteX316" fmla="*/ 12668 w 19812"/>
                  <a:gd name="connsiteY316" fmla="*/ 10092 h 16093"/>
                  <a:gd name="connsiteX317" fmla="*/ 12668 w 19812"/>
                  <a:gd name="connsiteY317" fmla="*/ 10092 h 16093"/>
                  <a:gd name="connsiteX318" fmla="*/ 12668 w 19812"/>
                  <a:gd name="connsiteY318" fmla="*/ 10092 h 16093"/>
                  <a:gd name="connsiteX319" fmla="*/ 19812 w 19812"/>
                  <a:gd name="connsiteY319" fmla="*/ 2853 h 16093"/>
                  <a:gd name="connsiteX320" fmla="*/ 19812 w 19812"/>
                  <a:gd name="connsiteY320" fmla="*/ 2853 h 16093"/>
                  <a:gd name="connsiteX321" fmla="*/ 19812 w 19812"/>
                  <a:gd name="connsiteY321" fmla="*/ 2853 h 16093"/>
                  <a:gd name="connsiteX322" fmla="*/ 19812 w 19812"/>
                  <a:gd name="connsiteY322" fmla="*/ 3329 h 16093"/>
                  <a:gd name="connsiteX323" fmla="*/ 19812 w 19812"/>
                  <a:gd name="connsiteY323" fmla="*/ 3329 h 16093"/>
                  <a:gd name="connsiteX324" fmla="*/ 3620 w 19812"/>
                  <a:gd name="connsiteY324" fmla="*/ 3329 h 16093"/>
                  <a:gd name="connsiteX325" fmla="*/ 3620 w 19812"/>
                  <a:gd name="connsiteY325" fmla="*/ 3329 h 16093"/>
                  <a:gd name="connsiteX326" fmla="*/ 3715 w 19812"/>
                  <a:gd name="connsiteY326" fmla="*/ 3711 h 1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12" h="16093">
                    <a:moveTo>
                      <a:pt x="8382" y="13140"/>
                    </a:moveTo>
                    <a:lnTo>
                      <a:pt x="8382" y="13998"/>
                    </a:lnTo>
                    <a:cubicBezTo>
                      <a:pt x="8296" y="14693"/>
                      <a:pt x="8296" y="15398"/>
                      <a:pt x="8382" y="16093"/>
                    </a:cubicBezTo>
                    <a:cubicBezTo>
                      <a:pt x="8382" y="13140"/>
                      <a:pt x="8382" y="16093"/>
                      <a:pt x="8382" y="12854"/>
                    </a:cubicBezTo>
                    <a:lnTo>
                      <a:pt x="8382" y="13521"/>
                    </a:lnTo>
                    <a:lnTo>
                      <a:pt x="8382" y="13521"/>
                    </a:lnTo>
                    <a:cubicBezTo>
                      <a:pt x="8382" y="14950"/>
                      <a:pt x="8382" y="11426"/>
                      <a:pt x="8382" y="11807"/>
                    </a:cubicBezTo>
                    <a:cubicBezTo>
                      <a:pt x="8430" y="12150"/>
                      <a:pt x="8430" y="12512"/>
                      <a:pt x="8382" y="12854"/>
                    </a:cubicBezTo>
                    <a:lnTo>
                      <a:pt x="8382" y="12092"/>
                    </a:lnTo>
                    <a:cubicBezTo>
                      <a:pt x="8382" y="12092"/>
                      <a:pt x="8382" y="12664"/>
                      <a:pt x="8382" y="12092"/>
                    </a:cubicBezTo>
                    <a:lnTo>
                      <a:pt x="8382" y="12092"/>
                    </a:lnTo>
                    <a:lnTo>
                      <a:pt x="8382" y="12092"/>
                    </a:lnTo>
                    <a:cubicBezTo>
                      <a:pt x="8420" y="11616"/>
                      <a:pt x="8420" y="11140"/>
                      <a:pt x="8382" y="10664"/>
                    </a:cubicBezTo>
                    <a:cubicBezTo>
                      <a:pt x="8382" y="10664"/>
                      <a:pt x="8382" y="10664"/>
                      <a:pt x="8382" y="11331"/>
                    </a:cubicBezTo>
                    <a:lnTo>
                      <a:pt x="8382" y="10569"/>
                    </a:lnTo>
                    <a:cubicBezTo>
                      <a:pt x="8382" y="11331"/>
                      <a:pt x="8382" y="12092"/>
                      <a:pt x="8382" y="11997"/>
                    </a:cubicBezTo>
                    <a:cubicBezTo>
                      <a:pt x="8382" y="14855"/>
                      <a:pt x="8382" y="11235"/>
                      <a:pt x="8382" y="12950"/>
                    </a:cubicBezTo>
                    <a:lnTo>
                      <a:pt x="8382" y="12950"/>
                    </a:lnTo>
                    <a:cubicBezTo>
                      <a:pt x="8334" y="13617"/>
                      <a:pt x="8334" y="14283"/>
                      <a:pt x="8382" y="14950"/>
                    </a:cubicBezTo>
                    <a:cubicBezTo>
                      <a:pt x="8287" y="13874"/>
                      <a:pt x="8287" y="12788"/>
                      <a:pt x="8382" y="11712"/>
                    </a:cubicBezTo>
                    <a:cubicBezTo>
                      <a:pt x="8382" y="11712"/>
                      <a:pt x="8382" y="11712"/>
                      <a:pt x="8382" y="11712"/>
                    </a:cubicBezTo>
                    <a:cubicBezTo>
                      <a:pt x="8382" y="12759"/>
                      <a:pt x="8382" y="12474"/>
                      <a:pt x="8382" y="12474"/>
                    </a:cubicBezTo>
                    <a:lnTo>
                      <a:pt x="8382" y="13807"/>
                    </a:lnTo>
                    <a:cubicBezTo>
                      <a:pt x="8382" y="13807"/>
                      <a:pt x="8382" y="12664"/>
                      <a:pt x="8382" y="12092"/>
                    </a:cubicBezTo>
                    <a:cubicBezTo>
                      <a:pt x="8458" y="12788"/>
                      <a:pt x="8458" y="13493"/>
                      <a:pt x="8382" y="14188"/>
                    </a:cubicBezTo>
                    <a:cubicBezTo>
                      <a:pt x="8382" y="14188"/>
                      <a:pt x="8382" y="12474"/>
                      <a:pt x="8382" y="12188"/>
                    </a:cubicBezTo>
                    <a:cubicBezTo>
                      <a:pt x="8382" y="11902"/>
                      <a:pt x="8382" y="12188"/>
                      <a:pt x="8382" y="11331"/>
                    </a:cubicBezTo>
                    <a:cubicBezTo>
                      <a:pt x="8382" y="10473"/>
                      <a:pt x="8382" y="12188"/>
                      <a:pt x="8382" y="12569"/>
                    </a:cubicBezTo>
                    <a:lnTo>
                      <a:pt x="8382" y="11521"/>
                    </a:lnTo>
                    <a:cubicBezTo>
                      <a:pt x="8382" y="11521"/>
                      <a:pt x="8382" y="11521"/>
                      <a:pt x="8382" y="11997"/>
                    </a:cubicBezTo>
                    <a:cubicBezTo>
                      <a:pt x="8334" y="11426"/>
                      <a:pt x="8334" y="10854"/>
                      <a:pt x="8382" y="10283"/>
                    </a:cubicBezTo>
                    <a:cubicBezTo>
                      <a:pt x="8382" y="8759"/>
                      <a:pt x="8382" y="12474"/>
                      <a:pt x="8382" y="10759"/>
                    </a:cubicBezTo>
                    <a:lnTo>
                      <a:pt x="8382" y="12188"/>
                    </a:lnTo>
                    <a:cubicBezTo>
                      <a:pt x="8449" y="11397"/>
                      <a:pt x="8449" y="10597"/>
                      <a:pt x="8382" y="9807"/>
                    </a:cubicBezTo>
                    <a:lnTo>
                      <a:pt x="8382" y="10759"/>
                    </a:lnTo>
                    <a:cubicBezTo>
                      <a:pt x="8287" y="9683"/>
                      <a:pt x="8287" y="8597"/>
                      <a:pt x="8382" y="7521"/>
                    </a:cubicBezTo>
                    <a:cubicBezTo>
                      <a:pt x="8382" y="7044"/>
                      <a:pt x="8382" y="6568"/>
                      <a:pt x="8382" y="6378"/>
                    </a:cubicBezTo>
                    <a:lnTo>
                      <a:pt x="8382" y="5616"/>
                    </a:lnTo>
                    <a:lnTo>
                      <a:pt x="8382" y="6568"/>
                    </a:lnTo>
                    <a:cubicBezTo>
                      <a:pt x="8430" y="7263"/>
                      <a:pt x="8430" y="7968"/>
                      <a:pt x="8382" y="8663"/>
                    </a:cubicBezTo>
                    <a:lnTo>
                      <a:pt x="8382" y="7806"/>
                    </a:lnTo>
                    <a:cubicBezTo>
                      <a:pt x="8334" y="8635"/>
                      <a:pt x="8334" y="9454"/>
                      <a:pt x="8382" y="10283"/>
                    </a:cubicBezTo>
                    <a:lnTo>
                      <a:pt x="8382" y="10283"/>
                    </a:lnTo>
                    <a:cubicBezTo>
                      <a:pt x="8382" y="10283"/>
                      <a:pt x="8382" y="10283"/>
                      <a:pt x="8382" y="9807"/>
                    </a:cubicBezTo>
                    <a:lnTo>
                      <a:pt x="8382" y="10759"/>
                    </a:lnTo>
                    <a:lnTo>
                      <a:pt x="8382" y="11712"/>
                    </a:lnTo>
                    <a:cubicBezTo>
                      <a:pt x="8420" y="10207"/>
                      <a:pt x="8611" y="8702"/>
                      <a:pt x="8954" y="7235"/>
                    </a:cubicBezTo>
                    <a:cubicBezTo>
                      <a:pt x="8954" y="8378"/>
                      <a:pt x="8954" y="9140"/>
                      <a:pt x="8954" y="10378"/>
                    </a:cubicBezTo>
                    <a:cubicBezTo>
                      <a:pt x="8954" y="9045"/>
                      <a:pt x="8954" y="11045"/>
                      <a:pt x="8954" y="10378"/>
                    </a:cubicBezTo>
                    <a:cubicBezTo>
                      <a:pt x="8954" y="9711"/>
                      <a:pt x="8954" y="11140"/>
                      <a:pt x="8954" y="11331"/>
                    </a:cubicBezTo>
                    <a:lnTo>
                      <a:pt x="8954" y="10092"/>
                    </a:lnTo>
                    <a:cubicBezTo>
                      <a:pt x="8877" y="10502"/>
                      <a:pt x="8877" y="10921"/>
                      <a:pt x="8954" y="11331"/>
                    </a:cubicBezTo>
                    <a:cubicBezTo>
                      <a:pt x="8763" y="10645"/>
                      <a:pt x="8763" y="9921"/>
                      <a:pt x="8954" y="9235"/>
                    </a:cubicBezTo>
                    <a:cubicBezTo>
                      <a:pt x="8954" y="9997"/>
                      <a:pt x="8954" y="10664"/>
                      <a:pt x="8954" y="10569"/>
                    </a:cubicBezTo>
                    <a:cubicBezTo>
                      <a:pt x="8954" y="12092"/>
                      <a:pt x="8954" y="7997"/>
                      <a:pt x="8954" y="9425"/>
                    </a:cubicBezTo>
                    <a:cubicBezTo>
                      <a:pt x="8954" y="9425"/>
                      <a:pt x="8954" y="9425"/>
                      <a:pt x="8954" y="9425"/>
                    </a:cubicBezTo>
                    <a:cubicBezTo>
                      <a:pt x="8954" y="9425"/>
                      <a:pt x="8954" y="9425"/>
                      <a:pt x="8954" y="9997"/>
                    </a:cubicBezTo>
                    <a:lnTo>
                      <a:pt x="8954" y="9997"/>
                    </a:lnTo>
                    <a:cubicBezTo>
                      <a:pt x="8954" y="9997"/>
                      <a:pt x="9525" y="9997"/>
                      <a:pt x="9620" y="8187"/>
                    </a:cubicBezTo>
                    <a:cubicBezTo>
                      <a:pt x="9620" y="8187"/>
                      <a:pt x="9620" y="10378"/>
                      <a:pt x="9620" y="10759"/>
                    </a:cubicBezTo>
                    <a:lnTo>
                      <a:pt x="9620" y="4663"/>
                    </a:lnTo>
                    <a:cubicBezTo>
                      <a:pt x="9620" y="6187"/>
                      <a:pt x="9620" y="9902"/>
                      <a:pt x="9620" y="10759"/>
                    </a:cubicBezTo>
                    <a:cubicBezTo>
                      <a:pt x="9620" y="11616"/>
                      <a:pt x="9620" y="11235"/>
                      <a:pt x="9620" y="10759"/>
                    </a:cubicBezTo>
                    <a:lnTo>
                      <a:pt x="9620" y="8378"/>
                    </a:lnTo>
                    <a:cubicBezTo>
                      <a:pt x="9620" y="10187"/>
                      <a:pt x="9620" y="9330"/>
                      <a:pt x="9620" y="10854"/>
                    </a:cubicBezTo>
                    <a:cubicBezTo>
                      <a:pt x="9563" y="9930"/>
                      <a:pt x="9563" y="9016"/>
                      <a:pt x="9620" y="8092"/>
                    </a:cubicBezTo>
                    <a:lnTo>
                      <a:pt x="9620" y="10759"/>
                    </a:lnTo>
                    <a:lnTo>
                      <a:pt x="9620" y="8378"/>
                    </a:lnTo>
                    <a:lnTo>
                      <a:pt x="9620" y="11045"/>
                    </a:lnTo>
                    <a:cubicBezTo>
                      <a:pt x="9620" y="11045"/>
                      <a:pt x="9620" y="11045"/>
                      <a:pt x="9620" y="11045"/>
                    </a:cubicBezTo>
                    <a:lnTo>
                      <a:pt x="9620" y="11045"/>
                    </a:lnTo>
                    <a:cubicBezTo>
                      <a:pt x="9620" y="11045"/>
                      <a:pt x="9620" y="7616"/>
                      <a:pt x="9620" y="7806"/>
                    </a:cubicBezTo>
                    <a:cubicBezTo>
                      <a:pt x="9620" y="7997"/>
                      <a:pt x="9620" y="10854"/>
                      <a:pt x="9620" y="11140"/>
                    </a:cubicBezTo>
                    <a:cubicBezTo>
                      <a:pt x="9620" y="9902"/>
                      <a:pt x="9620" y="5235"/>
                      <a:pt x="9620" y="4282"/>
                    </a:cubicBezTo>
                    <a:lnTo>
                      <a:pt x="9620" y="4949"/>
                    </a:lnTo>
                    <a:lnTo>
                      <a:pt x="9620" y="4187"/>
                    </a:lnTo>
                    <a:cubicBezTo>
                      <a:pt x="9620" y="5996"/>
                      <a:pt x="9620" y="9902"/>
                      <a:pt x="9620" y="11426"/>
                    </a:cubicBezTo>
                    <a:cubicBezTo>
                      <a:pt x="9620" y="12950"/>
                      <a:pt x="9620" y="12283"/>
                      <a:pt x="9620" y="12188"/>
                    </a:cubicBezTo>
                    <a:cubicBezTo>
                      <a:pt x="9620" y="12092"/>
                      <a:pt x="9620" y="13140"/>
                      <a:pt x="9620" y="13236"/>
                    </a:cubicBezTo>
                    <a:lnTo>
                      <a:pt x="9620" y="13236"/>
                    </a:lnTo>
                    <a:cubicBezTo>
                      <a:pt x="9620" y="11807"/>
                      <a:pt x="9620" y="11807"/>
                      <a:pt x="9620" y="10664"/>
                    </a:cubicBezTo>
                    <a:lnTo>
                      <a:pt x="9620" y="12092"/>
                    </a:lnTo>
                    <a:cubicBezTo>
                      <a:pt x="9430" y="10826"/>
                      <a:pt x="9430" y="9549"/>
                      <a:pt x="9620" y="8283"/>
                    </a:cubicBezTo>
                    <a:cubicBezTo>
                      <a:pt x="9620" y="8854"/>
                      <a:pt x="9620" y="10854"/>
                      <a:pt x="9620" y="11331"/>
                    </a:cubicBezTo>
                    <a:cubicBezTo>
                      <a:pt x="9620" y="11807"/>
                      <a:pt x="9620" y="10378"/>
                      <a:pt x="9620" y="10759"/>
                    </a:cubicBezTo>
                    <a:lnTo>
                      <a:pt x="9620" y="11521"/>
                    </a:lnTo>
                    <a:cubicBezTo>
                      <a:pt x="9620" y="11521"/>
                      <a:pt x="9620" y="9616"/>
                      <a:pt x="9620" y="10950"/>
                    </a:cubicBezTo>
                    <a:cubicBezTo>
                      <a:pt x="9620" y="12283"/>
                      <a:pt x="9620" y="12854"/>
                      <a:pt x="9620" y="11997"/>
                    </a:cubicBezTo>
                    <a:cubicBezTo>
                      <a:pt x="9620" y="11140"/>
                      <a:pt x="9620" y="5235"/>
                      <a:pt x="9620" y="4092"/>
                    </a:cubicBezTo>
                    <a:cubicBezTo>
                      <a:pt x="9677" y="4854"/>
                      <a:pt x="9677" y="5616"/>
                      <a:pt x="9620" y="6378"/>
                    </a:cubicBezTo>
                    <a:cubicBezTo>
                      <a:pt x="9620" y="7711"/>
                      <a:pt x="9620" y="9425"/>
                      <a:pt x="9620" y="10569"/>
                    </a:cubicBezTo>
                    <a:cubicBezTo>
                      <a:pt x="9620" y="10569"/>
                      <a:pt x="9620" y="9711"/>
                      <a:pt x="9620" y="9521"/>
                    </a:cubicBezTo>
                    <a:cubicBezTo>
                      <a:pt x="9620" y="9330"/>
                      <a:pt x="9620" y="10759"/>
                      <a:pt x="9620" y="10569"/>
                    </a:cubicBezTo>
                    <a:cubicBezTo>
                      <a:pt x="9620" y="10378"/>
                      <a:pt x="9620" y="10569"/>
                      <a:pt x="9620" y="9330"/>
                    </a:cubicBezTo>
                    <a:cubicBezTo>
                      <a:pt x="9620" y="8092"/>
                      <a:pt x="9620" y="9330"/>
                      <a:pt x="9620" y="9330"/>
                    </a:cubicBezTo>
                    <a:cubicBezTo>
                      <a:pt x="9506" y="8130"/>
                      <a:pt x="9506" y="6911"/>
                      <a:pt x="9620" y="5711"/>
                    </a:cubicBezTo>
                    <a:lnTo>
                      <a:pt x="9620" y="6758"/>
                    </a:lnTo>
                    <a:cubicBezTo>
                      <a:pt x="9620" y="6758"/>
                      <a:pt x="9620" y="7521"/>
                      <a:pt x="9620" y="7521"/>
                    </a:cubicBezTo>
                    <a:cubicBezTo>
                      <a:pt x="9725" y="7987"/>
                      <a:pt x="9725" y="8483"/>
                      <a:pt x="9620" y="8949"/>
                    </a:cubicBezTo>
                    <a:cubicBezTo>
                      <a:pt x="9649" y="8692"/>
                      <a:pt x="9649" y="8444"/>
                      <a:pt x="9620" y="8187"/>
                    </a:cubicBezTo>
                    <a:cubicBezTo>
                      <a:pt x="9620" y="9425"/>
                      <a:pt x="9620" y="8187"/>
                      <a:pt x="9620" y="9902"/>
                    </a:cubicBezTo>
                    <a:cubicBezTo>
                      <a:pt x="9620" y="9045"/>
                      <a:pt x="9620" y="8759"/>
                      <a:pt x="9620" y="8187"/>
                    </a:cubicBezTo>
                    <a:cubicBezTo>
                      <a:pt x="9620" y="7616"/>
                      <a:pt x="9620" y="8187"/>
                      <a:pt x="9620" y="8187"/>
                    </a:cubicBezTo>
                    <a:cubicBezTo>
                      <a:pt x="9477" y="6701"/>
                      <a:pt x="9477" y="5196"/>
                      <a:pt x="9620" y="3711"/>
                    </a:cubicBezTo>
                    <a:cubicBezTo>
                      <a:pt x="9620" y="3711"/>
                      <a:pt x="9620" y="4854"/>
                      <a:pt x="9620" y="4568"/>
                    </a:cubicBezTo>
                    <a:cubicBezTo>
                      <a:pt x="9620" y="4282"/>
                      <a:pt x="9620" y="1425"/>
                      <a:pt x="10192" y="2758"/>
                    </a:cubicBezTo>
                    <a:cubicBezTo>
                      <a:pt x="10763" y="4092"/>
                      <a:pt x="10192" y="5044"/>
                      <a:pt x="10192" y="5806"/>
                    </a:cubicBezTo>
                    <a:cubicBezTo>
                      <a:pt x="10192" y="6568"/>
                      <a:pt x="10192" y="5139"/>
                      <a:pt x="10192" y="5139"/>
                    </a:cubicBezTo>
                    <a:lnTo>
                      <a:pt x="10192" y="6949"/>
                    </a:lnTo>
                    <a:cubicBezTo>
                      <a:pt x="10192" y="6949"/>
                      <a:pt x="10192" y="7616"/>
                      <a:pt x="10192" y="6949"/>
                    </a:cubicBezTo>
                    <a:cubicBezTo>
                      <a:pt x="10192" y="6282"/>
                      <a:pt x="10763" y="6949"/>
                      <a:pt x="10954" y="8187"/>
                    </a:cubicBezTo>
                    <a:cubicBezTo>
                      <a:pt x="10954" y="7711"/>
                      <a:pt x="10954" y="7330"/>
                      <a:pt x="10954" y="6854"/>
                    </a:cubicBezTo>
                    <a:lnTo>
                      <a:pt x="10954" y="6854"/>
                    </a:lnTo>
                    <a:cubicBezTo>
                      <a:pt x="10954" y="5901"/>
                      <a:pt x="10954" y="5616"/>
                      <a:pt x="10954" y="5139"/>
                    </a:cubicBezTo>
                    <a:cubicBezTo>
                      <a:pt x="10954" y="4663"/>
                      <a:pt x="10954" y="3520"/>
                      <a:pt x="10954" y="3996"/>
                    </a:cubicBezTo>
                    <a:lnTo>
                      <a:pt x="10954" y="5330"/>
                    </a:lnTo>
                    <a:cubicBezTo>
                      <a:pt x="10954" y="5330"/>
                      <a:pt x="10954" y="4568"/>
                      <a:pt x="10954" y="5330"/>
                    </a:cubicBezTo>
                    <a:cubicBezTo>
                      <a:pt x="10954" y="6092"/>
                      <a:pt x="10954" y="7044"/>
                      <a:pt x="10954" y="5330"/>
                    </a:cubicBezTo>
                    <a:lnTo>
                      <a:pt x="10954" y="4377"/>
                    </a:lnTo>
                    <a:cubicBezTo>
                      <a:pt x="10954" y="3711"/>
                      <a:pt x="10954" y="2377"/>
                      <a:pt x="10954" y="2758"/>
                    </a:cubicBezTo>
                    <a:cubicBezTo>
                      <a:pt x="10906" y="2310"/>
                      <a:pt x="10906" y="1872"/>
                      <a:pt x="10954" y="1425"/>
                    </a:cubicBezTo>
                    <a:cubicBezTo>
                      <a:pt x="10954" y="3234"/>
                      <a:pt x="10954" y="1425"/>
                      <a:pt x="10954" y="3234"/>
                    </a:cubicBezTo>
                    <a:cubicBezTo>
                      <a:pt x="10954" y="1520"/>
                      <a:pt x="10954" y="2567"/>
                      <a:pt x="10954" y="1044"/>
                    </a:cubicBezTo>
                    <a:cubicBezTo>
                      <a:pt x="10954" y="1044"/>
                      <a:pt x="10954" y="1901"/>
                      <a:pt x="10954" y="1615"/>
                    </a:cubicBezTo>
                    <a:lnTo>
                      <a:pt x="10954" y="1615"/>
                    </a:lnTo>
                    <a:lnTo>
                      <a:pt x="10954" y="1615"/>
                    </a:lnTo>
                    <a:lnTo>
                      <a:pt x="10954" y="2282"/>
                    </a:lnTo>
                    <a:cubicBezTo>
                      <a:pt x="11049" y="2749"/>
                      <a:pt x="11049" y="3234"/>
                      <a:pt x="10954" y="3711"/>
                    </a:cubicBezTo>
                    <a:cubicBezTo>
                      <a:pt x="11001" y="3396"/>
                      <a:pt x="11001" y="3072"/>
                      <a:pt x="10954" y="2758"/>
                    </a:cubicBezTo>
                    <a:lnTo>
                      <a:pt x="10954" y="3520"/>
                    </a:lnTo>
                    <a:cubicBezTo>
                      <a:pt x="10906" y="2825"/>
                      <a:pt x="10906" y="2120"/>
                      <a:pt x="10954" y="1425"/>
                    </a:cubicBezTo>
                    <a:lnTo>
                      <a:pt x="10954" y="1425"/>
                    </a:lnTo>
                    <a:cubicBezTo>
                      <a:pt x="10954" y="853"/>
                      <a:pt x="10954" y="662"/>
                      <a:pt x="10954" y="1425"/>
                    </a:cubicBezTo>
                    <a:cubicBezTo>
                      <a:pt x="10954" y="2187"/>
                      <a:pt x="10954" y="2567"/>
                      <a:pt x="10954" y="1425"/>
                    </a:cubicBezTo>
                    <a:lnTo>
                      <a:pt x="10954" y="1996"/>
                    </a:lnTo>
                    <a:lnTo>
                      <a:pt x="10954" y="1996"/>
                    </a:lnTo>
                    <a:cubicBezTo>
                      <a:pt x="10954" y="1996"/>
                      <a:pt x="10954" y="3615"/>
                      <a:pt x="10287" y="1996"/>
                    </a:cubicBezTo>
                    <a:cubicBezTo>
                      <a:pt x="10287" y="1996"/>
                      <a:pt x="10287" y="2567"/>
                      <a:pt x="10287" y="1996"/>
                    </a:cubicBezTo>
                    <a:lnTo>
                      <a:pt x="10287" y="1139"/>
                    </a:lnTo>
                    <a:cubicBezTo>
                      <a:pt x="10287" y="1139"/>
                      <a:pt x="10287" y="282"/>
                      <a:pt x="10287" y="1139"/>
                    </a:cubicBezTo>
                    <a:cubicBezTo>
                      <a:pt x="10287" y="-1052"/>
                      <a:pt x="10287" y="662"/>
                      <a:pt x="9716" y="282"/>
                    </a:cubicBezTo>
                    <a:lnTo>
                      <a:pt x="9716" y="1329"/>
                    </a:lnTo>
                    <a:cubicBezTo>
                      <a:pt x="9716" y="1329"/>
                      <a:pt x="9716" y="1329"/>
                      <a:pt x="9716" y="2091"/>
                    </a:cubicBezTo>
                    <a:lnTo>
                      <a:pt x="9716" y="3044"/>
                    </a:lnTo>
                    <a:cubicBezTo>
                      <a:pt x="9716" y="3806"/>
                      <a:pt x="9716" y="2377"/>
                      <a:pt x="9239" y="2472"/>
                    </a:cubicBezTo>
                    <a:cubicBezTo>
                      <a:pt x="8763" y="2567"/>
                      <a:pt x="9239" y="2472"/>
                      <a:pt x="9239" y="2472"/>
                    </a:cubicBezTo>
                    <a:cubicBezTo>
                      <a:pt x="9239" y="282"/>
                      <a:pt x="8763" y="4092"/>
                      <a:pt x="8572" y="2472"/>
                    </a:cubicBezTo>
                    <a:cubicBezTo>
                      <a:pt x="8572" y="2472"/>
                      <a:pt x="8572" y="2472"/>
                      <a:pt x="8572" y="2472"/>
                    </a:cubicBezTo>
                    <a:lnTo>
                      <a:pt x="8572" y="2472"/>
                    </a:lnTo>
                    <a:lnTo>
                      <a:pt x="8572" y="1996"/>
                    </a:lnTo>
                    <a:cubicBezTo>
                      <a:pt x="8611" y="2148"/>
                      <a:pt x="8611" y="2320"/>
                      <a:pt x="8572" y="2472"/>
                    </a:cubicBezTo>
                    <a:lnTo>
                      <a:pt x="8572" y="2472"/>
                    </a:lnTo>
                    <a:lnTo>
                      <a:pt x="8572" y="1425"/>
                    </a:lnTo>
                    <a:lnTo>
                      <a:pt x="8572" y="1425"/>
                    </a:lnTo>
                    <a:cubicBezTo>
                      <a:pt x="8572" y="1425"/>
                      <a:pt x="8572" y="1901"/>
                      <a:pt x="8572" y="2663"/>
                    </a:cubicBezTo>
                    <a:cubicBezTo>
                      <a:pt x="8572" y="3425"/>
                      <a:pt x="8572" y="2663"/>
                      <a:pt x="8572" y="3234"/>
                    </a:cubicBezTo>
                    <a:cubicBezTo>
                      <a:pt x="8572" y="1615"/>
                      <a:pt x="8572" y="3806"/>
                      <a:pt x="8572" y="2091"/>
                    </a:cubicBezTo>
                    <a:cubicBezTo>
                      <a:pt x="8515" y="2920"/>
                      <a:pt x="8515" y="3739"/>
                      <a:pt x="8572" y="4568"/>
                    </a:cubicBezTo>
                    <a:cubicBezTo>
                      <a:pt x="8572" y="4568"/>
                      <a:pt x="8572" y="4568"/>
                      <a:pt x="8572" y="4568"/>
                    </a:cubicBezTo>
                    <a:cubicBezTo>
                      <a:pt x="8572" y="4568"/>
                      <a:pt x="8572" y="4568"/>
                      <a:pt x="8572" y="4568"/>
                    </a:cubicBezTo>
                    <a:lnTo>
                      <a:pt x="8572" y="3234"/>
                    </a:lnTo>
                    <a:lnTo>
                      <a:pt x="8572" y="5044"/>
                    </a:lnTo>
                    <a:cubicBezTo>
                      <a:pt x="8477" y="4282"/>
                      <a:pt x="8477" y="3520"/>
                      <a:pt x="8572" y="2758"/>
                    </a:cubicBezTo>
                    <a:cubicBezTo>
                      <a:pt x="8572" y="4282"/>
                      <a:pt x="8572" y="3329"/>
                      <a:pt x="8572" y="4854"/>
                    </a:cubicBezTo>
                    <a:lnTo>
                      <a:pt x="8572" y="3996"/>
                    </a:lnTo>
                    <a:cubicBezTo>
                      <a:pt x="8572" y="3996"/>
                      <a:pt x="8572" y="5139"/>
                      <a:pt x="8572" y="3996"/>
                    </a:cubicBezTo>
                    <a:cubicBezTo>
                      <a:pt x="8572" y="2853"/>
                      <a:pt x="7906" y="3996"/>
                      <a:pt x="7620" y="2282"/>
                    </a:cubicBezTo>
                    <a:cubicBezTo>
                      <a:pt x="7620" y="4758"/>
                      <a:pt x="7620" y="1139"/>
                      <a:pt x="7620" y="3139"/>
                    </a:cubicBezTo>
                    <a:cubicBezTo>
                      <a:pt x="7572" y="2663"/>
                      <a:pt x="7572" y="2187"/>
                      <a:pt x="7620" y="1710"/>
                    </a:cubicBezTo>
                    <a:cubicBezTo>
                      <a:pt x="7620" y="2282"/>
                      <a:pt x="7620" y="758"/>
                      <a:pt x="7620" y="2377"/>
                    </a:cubicBezTo>
                    <a:lnTo>
                      <a:pt x="7620" y="1139"/>
                    </a:lnTo>
                    <a:cubicBezTo>
                      <a:pt x="7620" y="1139"/>
                      <a:pt x="7620" y="1139"/>
                      <a:pt x="7620" y="1139"/>
                    </a:cubicBezTo>
                    <a:cubicBezTo>
                      <a:pt x="7563" y="891"/>
                      <a:pt x="7563" y="624"/>
                      <a:pt x="7620" y="377"/>
                    </a:cubicBezTo>
                    <a:cubicBezTo>
                      <a:pt x="7496" y="1577"/>
                      <a:pt x="7496" y="2796"/>
                      <a:pt x="7620" y="3996"/>
                    </a:cubicBezTo>
                    <a:cubicBezTo>
                      <a:pt x="7620" y="3139"/>
                      <a:pt x="7620" y="3329"/>
                      <a:pt x="7620" y="3996"/>
                    </a:cubicBezTo>
                    <a:cubicBezTo>
                      <a:pt x="7620" y="3425"/>
                      <a:pt x="7620" y="2853"/>
                      <a:pt x="7620" y="2663"/>
                    </a:cubicBezTo>
                    <a:cubicBezTo>
                      <a:pt x="7620" y="2472"/>
                      <a:pt x="7620" y="1901"/>
                      <a:pt x="7620" y="3234"/>
                    </a:cubicBezTo>
                    <a:cubicBezTo>
                      <a:pt x="7620" y="3234"/>
                      <a:pt x="7620" y="3234"/>
                      <a:pt x="7620" y="3234"/>
                    </a:cubicBezTo>
                    <a:cubicBezTo>
                      <a:pt x="7620" y="3234"/>
                      <a:pt x="7620" y="3234"/>
                      <a:pt x="7620" y="3234"/>
                    </a:cubicBezTo>
                    <a:lnTo>
                      <a:pt x="7620" y="3234"/>
                    </a:lnTo>
                    <a:cubicBezTo>
                      <a:pt x="7620" y="4854"/>
                      <a:pt x="7620" y="3234"/>
                      <a:pt x="7620" y="3806"/>
                    </a:cubicBezTo>
                    <a:lnTo>
                      <a:pt x="7620" y="3806"/>
                    </a:lnTo>
                    <a:cubicBezTo>
                      <a:pt x="7620" y="2663"/>
                      <a:pt x="7620" y="4377"/>
                      <a:pt x="7620" y="3044"/>
                    </a:cubicBezTo>
                    <a:lnTo>
                      <a:pt x="7620" y="4092"/>
                    </a:lnTo>
                    <a:cubicBezTo>
                      <a:pt x="7620" y="6282"/>
                      <a:pt x="7620" y="2758"/>
                      <a:pt x="7620" y="4092"/>
                    </a:cubicBezTo>
                    <a:lnTo>
                      <a:pt x="7620" y="4663"/>
                    </a:lnTo>
                    <a:cubicBezTo>
                      <a:pt x="7620" y="5425"/>
                      <a:pt x="7620" y="1710"/>
                      <a:pt x="7620" y="1425"/>
                    </a:cubicBezTo>
                    <a:cubicBezTo>
                      <a:pt x="7572" y="1272"/>
                      <a:pt x="7572" y="1101"/>
                      <a:pt x="7620" y="948"/>
                    </a:cubicBezTo>
                    <a:cubicBezTo>
                      <a:pt x="7620" y="-290"/>
                      <a:pt x="7620" y="2282"/>
                      <a:pt x="7620" y="2567"/>
                    </a:cubicBezTo>
                    <a:cubicBezTo>
                      <a:pt x="7620" y="2853"/>
                      <a:pt x="7620" y="758"/>
                      <a:pt x="7620" y="662"/>
                    </a:cubicBezTo>
                    <a:cubicBezTo>
                      <a:pt x="7620" y="567"/>
                      <a:pt x="7620" y="2949"/>
                      <a:pt x="7144" y="1615"/>
                    </a:cubicBezTo>
                    <a:cubicBezTo>
                      <a:pt x="7239" y="2120"/>
                      <a:pt x="7239" y="2634"/>
                      <a:pt x="7144" y="3139"/>
                    </a:cubicBezTo>
                    <a:cubicBezTo>
                      <a:pt x="7144" y="3139"/>
                      <a:pt x="7144" y="1044"/>
                      <a:pt x="7144" y="3139"/>
                    </a:cubicBezTo>
                    <a:lnTo>
                      <a:pt x="7144" y="3139"/>
                    </a:lnTo>
                    <a:cubicBezTo>
                      <a:pt x="7077" y="3711"/>
                      <a:pt x="7077" y="4282"/>
                      <a:pt x="7144" y="4854"/>
                    </a:cubicBezTo>
                    <a:cubicBezTo>
                      <a:pt x="7144" y="1234"/>
                      <a:pt x="6667" y="6568"/>
                      <a:pt x="6667" y="3234"/>
                    </a:cubicBezTo>
                    <a:lnTo>
                      <a:pt x="6667" y="3234"/>
                    </a:lnTo>
                    <a:lnTo>
                      <a:pt x="6667" y="3234"/>
                    </a:lnTo>
                    <a:cubicBezTo>
                      <a:pt x="6667" y="3234"/>
                      <a:pt x="6667" y="3806"/>
                      <a:pt x="6667" y="4568"/>
                    </a:cubicBezTo>
                    <a:lnTo>
                      <a:pt x="6667" y="3901"/>
                    </a:lnTo>
                    <a:cubicBezTo>
                      <a:pt x="6667" y="3234"/>
                      <a:pt x="6667" y="3329"/>
                      <a:pt x="6191" y="4949"/>
                    </a:cubicBezTo>
                    <a:lnTo>
                      <a:pt x="6191" y="3901"/>
                    </a:lnTo>
                    <a:cubicBezTo>
                      <a:pt x="6191" y="4473"/>
                      <a:pt x="6191" y="2282"/>
                      <a:pt x="5525" y="3901"/>
                    </a:cubicBezTo>
                    <a:cubicBezTo>
                      <a:pt x="5515" y="3739"/>
                      <a:pt x="5515" y="3587"/>
                      <a:pt x="5525" y="3425"/>
                    </a:cubicBezTo>
                    <a:cubicBezTo>
                      <a:pt x="5525" y="4663"/>
                      <a:pt x="4858" y="472"/>
                      <a:pt x="4763" y="4282"/>
                    </a:cubicBezTo>
                    <a:lnTo>
                      <a:pt x="4763" y="5235"/>
                    </a:lnTo>
                    <a:cubicBezTo>
                      <a:pt x="4820" y="5996"/>
                      <a:pt x="4820" y="6758"/>
                      <a:pt x="4763" y="7521"/>
                    </a:cubicBezTo>
                    <a:cubicBezTo>
                      <a:pt x="4763" y="7521"/>
                      <a:pt x="4763" y="6378"/>
                      <a:pt x="4763" y="6187"/>
                    </a:cubicBezTo>
                    <a:lnTo>
                      <a:pt x="4763" y="6187"/>
                    </a:lnTo>
                    <a:cubicBezTo>
                      <a:pt x="4763" y="4187"/>
                      <a:pt x="4763" y="5520"/>
                      <a:pt x="4763" y="4092"/>
                    </a:cubicBezTo>
                    <a:cubicBezTo>
                      <a:pt x="4763" y="4092"/>
                      <a:pt x="3810" y="3139"/>
                      <a:pt x="3429" y="3044"/>
                    </a:cubicBezTo>
                    <a:lnTo>
                      <a:pt x="3429" y="4568"/>
                    </a:lnTo>
                    <a:lnTo>
                      <a:pt x="3429" y="4568"/>
                    </a:lnTo>
                    <a:cubicBezTo>
                      <a:pt x="3429" y="4568"/>
                      <a:pt x="3429" y="3425"/>
                      <a:pt x="3429" y="3425"/>
                    </a:cubicBezTo>
                    <a:cubicBezTo>
                      <a:pt x="3429" y="3425"/>
                      <a:pt x="3429" y="4187"/>
                      <a:pt x="3429" y="4568"/>
                    </a:cubicBezTo>
                    <a:cubicBezTo>
                      <a:pt x="3381" y="3930"/>
                      <a:pt x="3381" y="3301"/>
                      <a:pt x="3429" y="2663"/>
                    </a:cubicBezTo>
                    <a:lnTo>
                      <a:pt x="3429" y="2663"/>
                    </a:lnTo>
                    <a:lnTo>
                      <a:pt x="3429" y="2663"/>
                    </a:lnTo>
                    <a:cubicBezTo>
                      <a:pt x="3429" y="3329"/>
                      <a:pt x="3429" y="3996"/>
                      <a:pt x="3429" y="3901"/>
                    </a:cubicBezTo>
                    <a:cubicBezTo>
                      <a:pt x="3391" y="3549"/>
                      <a:pt x="3391" y="3206"/>
                      <a:pt x="3429" y="2853"/>
                    </a:cubicBezTo>
                    <a:lnTo>
                      <a:pt x="3429" y="2853"/>
                    </a:lnTo>
                    <a:lnTo>
                      <a:pt x="3429" y="3996"/>
                    </a:lnTo>
                    <a:cubicBezTo>
                      <a:pt x="3429" y="4663"/>
                      <a:pt x="3429" y="3996"/>
                      <a:pt x="3429" y="5330"/>
                    </a:cubicBezTo>
                    <a:cubicBezTo>
                      <a:pt x="3429" y="3234"/>
                      <a:pt x="2762" y="4568"/>
                      <a:pt x="2667" y="3901"/>
                    </a:cubicBezTo>
                    <a:cubicBezTo>
                      <a:pt x="2667" y="4854"/>
                      <a:pt x="2667" y="4854"/>
                      <a:pt x="2667" y="4663"/>
                    </a:cubicBezTo>
                    <a:cubicBezTo>
                      <a:pt x="2667" y="4473"/>
                      <a:pt x="2667" y="6378"/>
                      <a:pt x="2667" y="6187"/>
                    </a:cubicBezTo>
                    <a:cubicBezTo>
                      <a:pt x="2667" y="3329"/>
                      <a:pt x="2667" y="4949"/>
                      <a:pt x="2667" y="2853"/>
                    </a:cubicBezTo>
                    <a:cubicBezTo>
                      <a:pt x="2667" y="4282"/>
                      <a:pt x="2667" y="2853"/>
                      <a:pt x="2667" y="5139"/>
                    </a:cubicBezTo>
                    <a:cubicBezTo>
                      <a:pt x="2667" y="5139"/>
                      <a:pt x="2667" y="4092"/>
                      <a:pt x="2667" y="3425"/>
                    </a:cubicBezTo>
                    <a:cubicBezTo>
                      <a:pt x="2667" y="4473"/>
                      <a:pt x="2096" y="2663"/>
                      <a:pt x="1810" y="3425"/>
                    </a:cubicBezTo>
                    <a:cubicBezTo>
                      <a:pt x="1857" y="3930"/>
                      <a:pt x="1857" y="4444"/>
                      <a:pt x="1810" y="4949"/>
                    </a:cubicBezTo>
                    <a:lnTo>
                      <a:pt x="1810" y="3044"/>
                    </a:lnTo>
                    <a:cubicBezTo>
                      <a:pt x="1810" y="3044"/>
                      <a:pt x="1810" y="5235"/>
                      <a:pt x="1810" y="3901"/>
                    </a:cubicBezTo>
                    <a:cubicBezTo>
                      <a:pt x="1915" y="4206"/>
                      <a:pt x="1915" y="4549"/>
                      <a:pt x="1810" y="4854"/>
                    </a:cubicBezTo>
                    <a:cubicBezTo>
                      <a:pt x="1238" y="3044"/>
                      <a:pt x="667" y="6378"/>
                      <a:pt x="0" y="2949"/>
                    </a:cubicBezTo>
                    <a:cubicBezTo>
                      <a:pt x="0" y="3615"/>
                      <a:pt x="0" y="3711"/>
                      <a:pt x="0" y="3711"/>
                    </a:cubicBezTo>
                    <a:cubicBezTo>
                      <a:pt x="48" y="4187"/>
                      <a:pt x="48" y="4663"/>
                      <a:pt x="0" y="5139"/>
                    </a:cubicBezTo>
                    <a:lnTo>
                      <a:pt x="0" y="3806"/>
                    </a:lnTo>
                    <a:cubicBezTo>
                      <a:pt x="0" y="5139"/>
                      <a:pt x="0" y="3806"/>
                      <a:pt x="0" y="5235"/>
                    </a:cubicBezTo>
                    <a:lnTo>
                      <a:pt x="0" y="5235"/>
                    </a:lnTo>
                    <a:cubicBezTo>
                      <a:pt x="0" y="6854"/>
                      <a:pt x="0" y="8759"/>
                      <a:pt x="0" y="10854"/>
                    </a:cubicBezTo>
                    <a:cubicBezTo>
                      <a:pt x="0" y="9045"/>
                      <a:pt x="0" y="13521"/>
                      <a:pt x="0" y="10854"/>
                    </a:cubicBezTo>
                    <a:lnTo>
                      <a:pt x="0" y="11902"/>
                    </a:lnTo>
                    <a:cubicBezTo>
                      <a:pt x="0" y="11045"/>
                      <a:pt x="0" y="10854"/>
                      <a:pt x="0" y="11235"/>
                    </a:cubicBezTo>
                    <a:lnTo>
                      <a:pt x="0" y="11235"/>
                    </a:lnTo>
                    <a:cubicBezTo>
                      <a:pt x="0" y="11235"/>
                      <a:pt x="476" y="11902"/>
                      <a:pt x="762" y="12474"/>
                    </a:cubicBezTo>
                    <a:lnTo>
                      <a:pt x="762" y="11426"/>
                    </a:lnTo>
                    <a:cubicBezTo>
                      <a:pt x="762" y="11426"/>
                      <a:pt x="762" y="11902"/>
                      <a:pt x="762" y="12092"/>
                    </a:cubicBezTo>
                    <a:cubicBezTo>
                      <a:pt x="762" y="10569"/>
                      <a:pt x="762" y="12092"/>
                      <a:pt x="762" y="10378"/>
                    </a:cubicBezTo>
                    <a:cubicBezTo>
                      <a:pt x="762" y="12378"/>
                      <a:pt x="762" y="10378"/>
                      <a:pt x="1333" y="12759"/>
                    </a:cubicBezTo>
                    <a:cubicBezTo>
                      <a:pt x="1333" y="12759"/>
                      <a:pt x="1333" y="11521"/>
                      <a:pt x="1333" y="11521"/>
                    </a:cubicBezTo>
                    <a:lnTo>
                      <a:pt x="1333" y="11521"/>
                    </a:lnTo>
                    <a:cubicBezTo>
                      <a:pt x="1333" y="11521"/>
                      <a:pt x="1333" y="12378"/>
                      <a:pt x="1333" y="12950"/>
                    </a:cubicBezTo>
                    <a:cubicBezTo>
                      <a:pt x="1333" y="13521"/>
                      <a:pt x="1333" y="12950"/>
                      <a:pt x="1333" y="12950"/>
                    </a:cubicBezTo>
                    <a:cubicBezTo>
                      <a:pt x="1333" y="12950"/>
                      <a:pt x="1333" y="12950"/>
                      <a:pt x="1333" y="12950"/>
                    </a:cubicBezTo>
                    <a:lnTo>
                      <a:pt x="1333" y="12950"/>
                    </a:lnTo>
                    <a:cubicBezTo>
                      <a:pt x="1333" y="12378"/>
                      <a:pt x="2096" y="12950"/>
                      <a:pt x="2381" y="11902"/>
                    </a:cubicBezTo>
                    <a:lnTo>
                      <a:pt x="2381" y="11426"/>
                    </a:lnTo>
                    <a:cubicBezTo>
                      <a:pt x="2381" y="10569"/>
                      <a:pt x="2381" y="11902"/>
                      <a:pt x="2381" y="11426"/>
                    </a:cubicBezTo>
                    <a:lnTo>
                      <a:pt x="2381" y="11426"/>
                    </a:lnTo>
                    <a:cubicBezTo>
                      <a:pt x="2381" y="10950"/>
                      <a:pt x="2381" y="10759"/>
                      <a:pt x="2381" y="10759"/>
                    </a:cubicBezTo>
                    <a:cubicBezTo>
                      <a:pt x="2381" y="10759"/>
                      <a:pt x="2381" y="11902"/>
                      <a:pt x="2381" y="12474"/>
                    </a:cubicBezTo>
                    <a:cubicBezTo>
                      <a:pt x="2524" y="11654"/>
                      <a:pt x="2524" y="10816"/>
                      <a:pt x="2381" y="9997"/>
                    </a:cubicBezTo>
                    <a:lnTo>
                      <a:pt x="2381" y="10759"/>
                    </a:lnTo>
                    <a:cubicBezTo>
                      <a:pt x="2381" y="9997"/>
                      <a:pt x="2381" y="9711"/>
                      <a:pt x="2381" y="9425"/>
                    </a:cubicBezTo>
                    <a:cubicBezTo>
                      <a:pt x="2429" y="10121"/>
                      <a:pt x="2429" y="10826"/>
                      <a:pt x="2381" y="11521"/>
                    </a:cubicBezTo>
                    <a:cubicBezTo>
                      <a:pt x="2381" y="13331"/>
                      <a:pt x="2381" y="9807"/>
                      <a:pt x="2953" y="12378"/>
                    </a:cubicBezTo>
                    <a:cubicBezTo>
                      <a:pt x="2953" y="10187"/>
                      <a:pt x="2953" y="11140"/>
                      <a:pt x="2953" y="10664"/>
                    </a:cubicBezTo>
                    <a:cubicBezTo>
                      <a:pt x="2953" y="10187"/>
                      <a:pt x="2953" y="9045"/>
                      <a:pt x="2953" y="9235"/>
                    </a:cubicBezTo>
                    <a:cubicBezTo>
                      <a:pt x="2896" y="10159"/>
                      <a:pt x="2896" y="11073"/>
                      <a:pt x="2953" y="11997"/>
                    </a:cubicBezTo>
                    <a:lnTo>
                      <a:pt x="2953" y="11997"/>
                    </a:lnTo>
                    <a:cubicBezTo>
                      <a:pt x="2953" y="11997"/>
                      <a:pt x="2953" y="11235"/>
                      <a:pt x="2953" y="11997"/>
                    </a:cubicBezTo>
                    <a:cubicBezTo>
                      <a:pt x="2953" y="10664"/>
                      <a:pt x="2953" y="11997"/>
                      <a:pt x="2953" y="10378"/>
                    </a:cubicBezTo>
                    <a:lnTo>
                      <a:pt x="2953" y="10378"/>
                    </a:lnTo>
                    <a:cubicBezTo>
                      <a:pt x="2953" y="10378"/>
                      <a:pt x="2953" y="7997"/>
                      <a:pt x="2953" y="8949"/>
                    </a:cubicBezTo>
                    <a:cubicBezTo>
                      <a:pt x="2953" y="9902"/>
                      <a:pt x="2953" y="9711"/>
                      <a:pt x="2953" y="9997"/>
                    </a:cubicBezTo>
                    <a:cubicBezTo>
                      <a:pt x="2953" y="10283"/>
                      <a:pt x="2953" y="9997"/>
                      <a:pt x="2953" y="9997"/>
                    </a:cubicBezTo>
                    <a:cubicBezTo>
                      <a:pt x="2953" y="9997"/>
                      <a:pt x="2953" y="9997"/>
                      <a:pt x="2953" y="11616"/>
                    </a:cubicBezTo>
                    <a:cubicBezTo>
                      <a:pt x="2953" y="13236"/>
                      <a:pt x="2953" y="10378"/>
                      <a:pt x="2953" y="12283"/>
                    </a:cubicBezTo>
                    <a:cubicBezTo>
                      <a:pt x="2953" y="9902"/>
                      <a:pt x="2953" y="12283"/>
                      <a:pt x="2953" y="10759"/>
                    </a:cubicBezTo>
                    <a:lnTo>
                      <a:pt x="2953" y="11807"/>
                    </a:lnTo>
                    <a:cubicBezTo>
                      <a:pt x="2943" y="11588"/>
                      <a:pt x="2943" y="11359"/>
                      <a:pt x="2953" y="11140"/>
                    </a:cubicBezTo>
                    <a:lnTo>
                      <a:pt x="2953" y="12474"/>
                    </a:lnTo>
                    <a:cubicBezTo>
                      <a:pt x="2953" y="11331"/>
                      <a:pt x="2953" y="13426"/>
                      <a:pt x="2953" y="12474"/>
                    </a:cubicBezTo>
                    <a:cubicBezTo>
                      <a:pt x="2953" y="11521"/>
                      <a:pt x="2953" y="11235"/>
                      <a:pt x="2953" y="10473"/>
                    </a:cubicBezTo>
                    <a:cubicBezTo>
                      <a:pt x="2953" y="9711"/>
                      <a:pt x="2953" y="13140"/>
                      <a:pt x="3429" y="12664"/>
                    </a:cubicBezTo>
                    <a:cubicBezTo>
                      <a:pt x="3400" y="12312"/>
                      <a:pt x="3400" y="11969"/>
                      <a:pt x="3429" y="11616"/>
                    </a:cubicBezTo>
                    <a:cubicBezTo>
                      <a:pt x="3505" y="11997"/>
                      <a:pt x="3505" y="12378"/>
                      <a:pt x="3429" y="12759"/>
                    </a:cubicBezTo>
                    <a:cubicBezTo>
                      <a:pt x="3429" y="12759"/>
                      <a:pt x="3429" y="11712"/>
                      <a:pt x="3429" y="11045"/>
                    </a:cubicBezTo>
                    <a:cubicBezTo>
                      <a:pt x="3429" y="12283"/>
                      <a:pt x="3429" y="10569"/>
                      <a:pt x="3429" y="10187"/>
                    </a:cubicBezTo>
                    <a:lnTo>
                      <a:pt x="3429" y="11140"/>
                    </a:lnTo>
                    <a:cubicBezTo>
                      <a:pt x="3429" y="11807"/>
                      <a:pt x="3429" y="9045"/>
                      <a:pt x="3429" y="9807"/>
                    </a:cubicBezTo>
                    <a:lnTo>
                      <a:pt x="3429" y="12092"/>
                    </a:lnTo>
                    <a:cubicBezTo>
                      <a:pt x="3429" y="11235"/>
                      <a:pt x="3429" y="11426"/>
                      <a:pt x="3429" y="12092"/>
                    </a:cubicBezTo>
                    <a:cubicBezTo>
                      <a:pt x="3362" y="11493"/>
                      <a:pt x="3362" y="10883"/>
                      <a:pt x="3429" y="10283"/>
                    </a:cubicBezTo>
                    <a:cubicBezTo>
                      <a:pt x="3429" y="10854"/>
                      <a:pt x="3429" y="11235"/>
                      <a:pt x="3429" y="11045"/>
                    </a:cubicBezTo>
                    <a:cubicBezTo>
                      <a:pt x="3429" y="10854"/>
                      <a:pt x="3429" y="12474"/>
                      <a:pt x="3429" y="11616"/>
                    </a:cubicBezTo>
                    <a:lnTo>
                      <a:pt x="3429" y="12569"/>
                    </a:lnTo>
                    <a:cubicBezTo>
                      <a:pt x="3429" y="13236"/>
                      <a:pt x="3429" y="12569"/>
                      <a:pt x="3429" y="12569"/>
                    </a:cubicBezTo>
                    <a:lnTo>
                      <a:pt x="3429" y="12569"/>
                    </a:lnTo>
                    <a:lnTo>
                      <a:pt x="3429" y="11140"/>
                    </a:lnTo>
                    <a:lnTo>
                      <a:pt x="3429" y="11140"/>
                    </a:lnTo>
                    <a:cubicBezTo>
                      <a:pt x="3486" y="11835"/>
                      <a:pt x="3486" y="12540"/>
                      <a:pt x="3429" y="13236"/>
                    </a:cubicBezTo>
                    <a:lnTo>
                      <a:pt x="3429" y="12378"/>
                    </a:lnTo>
                    <a:cubicBezTo>
                      <a:pt x="3524" y="12788"/>
                      <a:pt x="3524" y="13207"/>
                      <a:pt x="3429" y="13617"/>
                    </a:cubicBezTo>
                    <a:cubicBezTo>
                      <a:pt x="3429" y="14093"/>
                      <a:pt x="3429" y="11997"/>
                      <a:pt x="3429" y="12664"/>
                    </a:cubicBezTo>
                    <a:cubicBezTo>
                      <a:pt x="3381" y="12512"/>
                      <a:pt x="3381" y="12340"/>
                      <a:pt x="3429" y="12188"/>
                    </a:cubicBezTo>
                    <a:cubicBezTo>
                      <a:pt x="3429" y="12188"/>
                      <a:pt x="3429" y="13426"/>
                      <a:pt x="3429" y="12188"/>
                    </a:cubicBezTo>
                    <a:lnTo>
                      <a:pt x="3429" y="13712"/>
                    </a:lnTo>
                    <a:cubicBezTo>
                      <a:pt x="3429" y="13712"/>
                      <a:pt x="3429" y="11807"/>
                      <a:pt x="3429" y="11235"/>
                    </a:cubicBezTo>
                    <a:cubicBezTo>
                      <a:pt x="3429" y="10664"/>
                      <a:pt x="3429" y="12569"/>
                      <a:pt x="3429" y="12950"/>
                    </a:cubicBezTo>
                    <a:cubicBezTo>
                      <a:pt x="3429" y="13331"/>
                      <a:pt x="3429" y="10664"/>
                      <a:pt x="3429" y="11902"/>
                    </a:cubicBezTo>
                    <a:cubicBezTo>
                      <a:pt x="3429" y="13140"/>
                      <a:pt x="8477" y="13045"/>
                      <a:pt x="8382" y="13140"/>
                    </a:cubicBezTo>
                    <a:close/>
                    <a:moveTo>
                      <a:pt x="10096" y="12569"/>
                    </a:moveTo>
                    <a:cubicBezTo>
                      <a:pt x="10096" y="12569"/>
                      <a:pt x="10096" y="13426"/>
                      <a:pt x="10096" y="12569"/>
                    </a:cubicBezTo>
                    <a:cubicBezTo>
                      <a:pt x="10096" y="11712"/>
                      <a:pt x="10001" y="12188"/>
                      <a:pt x="10096" y="12569"/>
                    </a:cubicBezTo>
                    <a:close/>
                    <a:moveTo>
                      <a:pt x="12668" y="10092"/>
                    </a:moveTo>
                    <a:cubicBezTo>
                      <a:pt x="12668" y="10092"/>
                      <a:pt x="12668" y="10092"/>
                      <a:pt x="12668" y="10092"/>
                    </a:cubicBezTo>
                    <a:cubicBezTo>
                      <a:pt x="12668" y="10092"/>
                      <a:pt x="12573" y="9807"/>
                      <a:pt x="12668" y="10092"/>
                    </a:cubicBezTo>
                    <a:close/>
                    <a:moveTo>
                      <a:pt x="19812" y="2853"/>
                    </a:moveTo>
                    <a:lnTo>
                      <a:pt x="19812" y="2853"/>
                    </a:lnTo>
                    <a:cubicBezTo>
                      <a:pt x="19812" y="2853"/>
                      <a:pt x="19717" y="2663"/>
                      <a:pt x="19812" y="2853"/>
                    </a:cubicBezTo>
                    <a:close/>
                    <a:moveTo>
                      <a:pt x="19812" y="3329"/>
                    </a:moveTo>
                    <a:lnTo>
                      <a:pt x="19812" y="3329"/>
                    </a:lnTo>
                    <a:close/>
                    <a:moveTo>
                      <a:pt x="3620" y="3329"/>
                    </a:moveTo>
                    <a:lnTo>
                      <a:pt x="3620" y="3329"/>
                    </a:lnTo>
                    <a:cubicBezTo>
                      <a:pt x="3620" y="3329"/>
                      <a:pt x="3620" y="4092"/>
                      <a:pt x="3715" y="37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7" name="任意多边形: 形状 1746">
                <a:extLst>
                  <a:ext uri="{FF2B5EF4-FFF2-40B4-BE49-F238E27FC236}">
                    <a16:creationId xmlns:a16="http://schemas.microsoft.com/office/drawing/2014/main" id="{267B0B95-1033-EF7E-FB3D-1FF2FC877C6F}"/>
                  </a:ext>
                </a:extLst>
              </p:cNvPr>
              <p:cNvSpPr/>
              <p:nvPr/>
            </p:nvSpPr>
            <p:spPr>
              <a:xfrm>
                <a:off x="8239576" y="2616116"/>
                <a:ext cx="78" cy="571"/>
              </a:xfrm>
              <a:custGeom>
                <a:avLst/>
                <a:gdLst>
                  <a:gd name="connsiteX0" fmla="*/ 79 w 78"/>
                  <a:gd name="connsiteY0" fmla="*/ 571 h 571"/>
                  <a:gd name="connsiteX1" fmla="*/ 79 w 78"/>
                  <a:gd name="connsiteY1" fmla="*/ 0 h 571"/>
                  <a:gd name="connsiteX2" fmla="*/ 79 w 78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571">
                    <a:moveTo>
                      <a:pt x="79" y="571"/>
                    </a:moveTo>
                    <a:lnTo>
                      <a:pt x="79" y="0"/>
                    </a:lnTo>
                    <a:cubicBezTo>
                      <a:pt x="-26" y="181"/>
                      <a:pt x="-26" y="391"/>
                      <a:pt x="79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8" name="任意多边形: 形状 1747">
                <a:extLst>
                  <a:ext uri="{FF2B5EF4-FFF2-40B4-BE49-F238E27FC236}">
                    <a16:creationId xmlns:a16="http://schemas.microsoft.com/office/drawing/2014/main" id="{8D30E39F-BEE2-D264-76DC-4B033FF6F5B3}"/>
                  </a:ext>
                </a:extLst>
              </p:cNvPr>
              <p:cNvSpPr/>
              <p:nvPr/>
            </p:nvSpPr>
            <p:spPr>
              <a:xfrm>
                <a:off x="8234607" y="261897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9" name="任意多边形: 形状 1748">
                <a:extLst>
                  <a:ext uri="{FF2B5EF4-FFF2-40B4-BE49-F238E27FC236}">
                    <a16:creationId xmlns:a16="http://schemas.microsoft.com/office/drawing/2014/main" id="{26BA205E-EE4E-415C-3CDE-9D6CF48C856D}"/>
                  </a:ext>
                </a:extLst>
              </p:cNvPr>
              <p:cNvSpPr/>
              <p:nvPr/>
            </p:nvSpPr>
            <p:spPr>
              <a:xfrm>
                <a:off x="8244851" y="2616782"/>
                <a:ext cx="42" cy="571"/>
              </a:xfrm>
              <a:custGeom>
                <a:avLst/>
                <a:gdLst>
                  <a:gd name="connsiteX0" fmla="*/ 42 w 42"/>
                  <a:gd name="connsiteY0" fmla="*/ 571 h 571"/>
                  <a:gd name="connsiteX1" fmla="*/ 42 w 42"/>
                  <a:gd name="connsiteY1" fmla="*/ 0 h 571"/>
                  <a:gd name="connsiteX2" fmla="*/ 42 w 42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571">
                    <a:moveTo>
                      <a:pt x="42" y="571"/>
                    </a:moveTo>
                    <a:cubicBezTo>
                      <a:pt x="-5" y="381"/>
                      <a:pt x="-5" y="191"/>
                      <a:pt x="42" y="0"/>
                    </a:cubicBezTo>
                    <a:cubicBezTo>
                      <a:pt x="42" y="0"/>
                      <a:pt x="-53" y="476"/>
                      <a:pt x="42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0" name="任意多边形: 形状 1749">
                <a:extLst>
                  <a:ext uri="{FF2B5EF4-FFF2-40B4-BE49-F238E27FC236}">
                    <a16:creationId xmlns:a16="http://schemas.microsoft.com/office/drawing/2014/main" id="{BECE3426-EFAA-8DAA-C50E-05432AC2418C}"/>
                  </a:ext>
                </a:extLst>
              </p:cNvPr>
              <p:cNvSpPr/>
              <p:nvPr/>
            </p:nvSpPr>
            <p:spPr>
              <a:xfrm>
                <a:off x="8247994" y="2606877"/>
                <a:ext cx="42" cy="571"/>
              </a:xfrm>
              <a:custGeom>
                <a:avLst/>
                <a:gdLst>
                  <a:gd name="connsiteX0" fmla="*/ 42 w 42"/>
                  <a:gd name="connsiteY0" fmla="*/ 0 h 571"/>
                  <a:gd name="connsiteX1" fmla="*/ 42 w 42"/>
                  <a:gd name="connsiteY1" fmla="*/ 571 h 571"/>
                  <a:gd name="connsiteX2" fmla="*/ 42 w 42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571">
                    <a:moveTo>
                      <a:pt x="42" y="0"/>
                    </a:moveTo>
                    <a:lnTo>
                      <a:pt x="42" y="571"/>
                    </a:lnTo>
                    <a:cubicBezTo>
                      <a:pt x="42" y="571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1" name="任意多边形: 形状 1750">
                <a:extLst>
                  <a:ext uri="{FF2B5EF4-FFF2-40B4-BE49-F238E27FC236}">
                    <a16:creationId xmlns:a16="http://schemas.microsoft.com/office/drawing/2014/main" id="{FD83A048-7BA0-FC77-CE73-BBC32EC8D1D2}"/>
                  </a:ext>
                </a:extLst>
              </p:cNvPr>
              <p:cNvSpPr/>
              <p:nvPr/>
            </p:nvSpPr>
            <p:spPr>
              <a:xfrm>
                <a:off x="8248852" y="2612211"/>
                <a:ext cx="42" cy="1047"/>
              </a:xfrm>
              <a:custGeom>
                <a:avLst/>
                <a:gdLst>
                  <a:gd name="connsiteX0" fmla="*/ 42 w 42"/>
                  <a:gd name="connsiteY0" fmla="*/ 1048 h 1047"/>
                  <a:gd name="connsiteX1" fmla="*/ 42 w 42"/>
                  <a:gd name="connsiteY1" fmla="*/ 0 h 1047"/>
                  <a:gd name="connsiteX2" fmla="*/ 42 w 42"/>
                  <a:gd name="connsiteY2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047">
                    <a:moveTo>
                      <a:pt x="42" y="1048"/>
                    </a:moveTo>
                    <a:lnTo>
                      <a:pt x="42" y="0"/>
                    </a:lnTo>
                    <a:cubicBezTo>
                      <a:pt x="42" y="0"/>
                      <a:pt x="-53" y="762"/>
                      <a:pt x="42" y="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2" name="任意多边形: 形状 1751">
                <a:extLst>
                  <a:ext uri="{FF2B5EF4-FFF2-40B4-BE49-F238E27FC236}">
                    <a16:creationId xmlns:a16="http://schemas.microsoft.com/office/drawing/2014/main" id="{4B5080E7-2085-0825-37BA-D17B415BA70F}"/>
                  </a:ext>
                </a:extLst>
              </p:cNvPr>
              <p:cNvSpPr/>
              <p:nvPr/>
            </p:nvSpPr>
            <p:spPr>
              <a:xfrm>
                <a:off x="8248132" y="2609796"/>
                <a:ext cx="42" cy="1050"/>
              </a:xfrm>
              <a:custGeom>
                <a:avLst/>
                <a:gdLst>
                  <a:gd name="connsiteX0" fmla="*/ 0 w 42"/>
                  <a:gd name="connsiteY0" fmla="*/ 510 h 1050"/>
                  <a:gd name="connsiteX1" fmla="*/ 0 w 42"/>
                  <a:gd name="connsiteY1" fmla="*/ 510 h 1050"/>
                  <a:gd name="connsiteX2" fmla="*/ 0 w 42"/>
                  <a:gd name="connsiteY2" fmla="*/ 510 h 1050"/>
                  <a:gd name="connsiteX3" fmla="*/ 0 w 42"/>
                  <a:gd name="connsiteY3" fmla="*/ 510 h 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1050">
                    <a:moveTo>
                      <a:pt x="0" y="510"/>
                    </a:moveTo>
                    <a:cubicBezTo>
                      <a:pt x="0" y="1367"/>
                      <a:pt x="0" y="1081"/>
                      <a:pt x="0" y="510"/>
                    </a:cubicBezTo>
                    <a:lnTo>
                      <a:pt x="0" y="510"/>
                    </a:lnTo>
                    <a:cubicBezTo>
                      <a:pt x="95" y="-347"/>
                      <a:pt x="0" y="34"/>
                      <a:pt x="0" y="5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3" name="任意多边形: 形状 1752">
                <a:extLst>
                  <a:ext uri="{FF2B5EF4-FFF2-40B4-BE49-F238E27FC236}">
                    <a16:creationId xmlns:a16="http://schemas.microsoft.com/office/drawing/2014/main" id="{55BB2B88-7D87-DBFF-1A3F-045EAF0E987E}"/>
                  </a:ext>
                </a:extLst>
              </p:cNvPr>
              <p:cNvSpPr/>
              <p:nvPr/>
            </p:nvSpPr>
            <p:spPr>
              <a:xfrm>
                <a:off x="8248227" y="2610385"/>
                <a:ext cx="71" cy="301"/>
              </a:xfrm>
              <a:custGeom>
                <a:avLst/>
                <a:gdLst>
                  <a:gd name="connsiteX0" fmla="*/ 0 w 71"/>
                  <a:gd name="connsiteY0" fmla="*/ 302 h 301"/>
                  <a:gd name="connsiteX1" fmla="*/ 0 w 71"/>
                  <a:gd name="connsiteY1" fmla="*/ 302 h 301"/>
                  <a:gd name="connsiteX2" fmla="*/ 0 w 71"/>
                  <a:gd name="connsiteY2" fmla="*/ 302 h 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" h="301">
                    <a:moveTo>
                      <a:pt x="0" y="302"/>
                    </a:moveTo>
                    <a:lnTo>
                      <a:pt x="0" y="302"/>
                    </a:lnTo>
                    <a:cubicBezTo>
                      <a:pt x="95" y="-270"/>
                      <a:pt x="95" y="111"/>
                      <a:pt x="0" y="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4" name="任意多边形: 形状 1753">
                <a:extLst>
                  <a:ext uri="{FF2B5EF4-FFF2-40B4-BE49-F238E27FC236}">
                    <a16:creationId xmlns:a16="http://schemas.microsoft.com/office/drawing/2014/main" id="{6CBDB256-4B18-61A7-8B61-DE2A9AF988EB}"/>
                  </a:ext>
                </a:extLst>
              </p:cNvPr>
              <p:cNvSpPr/>
              <p:nvPr/>
            </p:nvSpPr>
            <p:spPr>
              <a:xfrm>
                <a:off x="8247285" y="2607208"/>
                <a:ext cx="84" cy="979"/>
              </a:xfrm>
              <a:custGeom>
                <a:avLst/>
                <a:gdLst>
                  <a:gd name="connsiteX0" fmla="*/ 85 w 84"/>
                  <a:gd name="connsiteY0" fmla="*/ 811 h 979"/>
                  <a:gd name="connsiteX1" fmla="*/ 85 w 84"/>
                  <a:gd name="connsiteY1" fmla="*/ 49 h 979"/>
                  <a:gd name="connsiteX2" fmla="*/ 85 w 84"/>
                  <a:gd name="connsiteY2" fmla="*/ 811 h 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79">
                    <a:moveTo>
                      <a:pt x="85" y="811"/>
                    </a:moveTo>
                    <a:cubicBezTo>
                      <a:pt x="85" y="811"/>
                      <a:pt x="85" y="-236"/>
                      <a:pt x="85" y="49"/>
                    </a:cubicBezTo>
                    <a:cubicBezTo>
                      <a:pt x="85" y="335"/>
                      <a:pt x="-106" y="1383"/>
                      <a:pt x="85" y="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5" name="任意多边形: 形状 1754">
                <a:extLst>
                  <a:ext uri="{FF2B5EF4-FFF2-40B4-BE49-F238E27FC236}">
                    <a16:creationId xmlns:a16="http://schemas.microsoft.com/office/drawing/2014/main" id="{6D01AC7E-11F3-95D1-6039-52E459EE2A74}"/>
                  </a:ext>
                </a:extLst>
              </p:cNvPr>
              <p:cNvSpPr/>
              <p:nvPr/>
            </p:nvSpPr>
            <p:spPr>
              <a:xfrm>
                <a:off x="8248132" y="2612020"/>
                <a:ext cx="9525" cy="1047"/>
              </a:xfrm>
              <a:custGeom>
                <a:avLst/>
                <a:gdLst>
                  <a:gd name="connsiteX0" fmla="*/ 0 w 9525"/>
                  <a:gd name="connsiteY0" fmla="*/ 1048 h 1047"/>
                  <a:gd name="connsiteX1" fmla="*/ 0 w 9525"/>
                  <a:gd name="connsiteY1" fmla="*/ 0 h 1047"/>
                  <a:gd name="connsiteX2" fmla="*/ 0 w 9525"/>
                  <a:gd name="connsiteY2" fmla="*/ 857 h 1047"/>
                  <a:gd name="connsiteX3" fmla="*/ 0 w 9525"/>
                  <a:gd name="connsiteY3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47">
                    <a:moveTo>
                      <a:pt x="0" y="1048"/>
                    </a:moveTo>
                    <a:lnTo>
                      <a:pt x="0" y="0"/>
                    </a:lnTo>
                    <a:lnTo>
                      <a:pt x="0" y="857"/>
                    </a:lnTo>
                    <a:lnTo>
                      <a:pt x="0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6" name="任意多边形: 形状 1755">
                <a:extLst>
                  <a:ext uri="{FF2B5EF4-FFF2-40B4-BE49-F238E27FC236}">
                    <a16:creationId xmlns:a16="http://schemas.microsoft.com/office/drawing/2014/main" id="{E55C5898-9B54-61C5-6990-1537DADE0ABD}"/>
                  </a:ext>
                </a:extLst>
              </p:cNvPr>
              <p:cNvSpPr/>
              <p:nvPr/>
            </p:nvSpPr>
            <p:spPr>
              <a:xfrm>
                <a:off x="8247656" y="26122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7" name="任意多边形: 形状 1756">
                <a:extLst>
                  <a:ext uri="{FF2B5EF4-FFF2-40B4-BE49-F238E27FC236}">
                    <a16:creationId xmlns:a16="http://schemas.microsoft.com/office/drawing/2014/main" id="{D52568CA-33AB-9A44-3C32-7C1AA72F5AD8}"/>
                  </a:ext>
                </a:extLst>
              </p:cNvPr>
              <p:cNvSpPr/>
              <p:nvPr/>
            </p:nvSpPr>
            <p:spPr>
              <a:xfrm>
                <a:off x="8247751" y="26122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8" name="任意多边形: 形状 1757">
                <a:extLst>
                  <a:ext uri="{FF2B5EF4-FFF2-40B4-BE49-F238E27FC236}">
                    <a16:creationId xmlns:a16="http://schemas.microsoft.com/office/drawing/2014/main" id="{7A97B77B-4E94-6AD4-7416-FB787CAE20B3}"/>
                  </a:ext>
                </a:extLst>
              </p:cNvPr>
              <p:cNvSpPr/>
              <p:nvPr/>
            </p:nvSpPr>
            <p:spPr>
              <a:xfrm>
                <a:off x="8247941" y="2613163"/>
                <a:ext cx="95" cy="285"/>
              </a:xfrm>
              <a:custGeom>
                <a:avLst/>
                <a:gdLst>
                  <a:gd name="connsiteX0" fmla="*/ 95 w 95"/>
                  <a:gd name="connsiteY0" fmla="*/ 286 h 285"/>
                  <a:gd name="connsiteX1" fmla="*/ 0 w 95"/>
                  <a:gd name="connsiteY1" fmla="*/ 0 h 285"/>
                  <a:gd name="connsiteX2" fmla="*/ 0 w 95"/>
                  <a:gd name="connsiteY2" fmla="*/ 0 h 285"/>
                  <a:gd name="connsiteX3" fmla="*/ 95 w 95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285">
                    <a:moveTo>
                      <a:pt x="95" y="28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5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9" name="任意多边形: 形状 1758">
                <a:extLst>
                  <a:ext uri="{FF2B5EF4-FFF2-40B4-BE49-F238E27FC236}">
                    <a16:creationId xmlns:a16="http://schemas.microsoft.com/office/drawing/2014/main" id="{C30D1066-F093-4F0C-4865-66504C767E12}"/>
                  </a:ext>
                </a:extLst>
              </p:cNvPr>
              <p:cNvSpPr/>
              <p:nvPr/>
            </p:nvSpPr>
            <p:spPr>
              <a:xfrm>
                <a:off x="8246417" y="2612211"/>
                <a:ext cx="9525" cy="296"/>
              </a:xfrm>
              <a:custGeom>
                <a:avLst/>
                <a:gdLst>
                  <a:gd name="connsiteX0" fmla="*/ 0 w 9525"/>
                  <a:gd name="connsiteY0" fmla="*/ 0 h 296"/>
                  <a:gd name="connsiteX1" fmla="*/ 0 w 9525"/>
                  <a:gd name="connsiteY1" fmla="*/ 0 h 296"/>
                  <a:gd name="connsiteX2" fmla="*/ 0 w 9525"/>
                  <a:gd name="connsiteY2" fmla="*/ 0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29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0" name="任意多边形: 形状 1759">
                <a:extLst>
                  <a:ext uri="{FF2B5EF4-FFF2-40B4-BE49-F238E27FC236}">
                    <a16:creationId xmlns:a16="http://schemas.microsoft.com/office/drawing/2014/main" id="{532B3E5B-D24A-8940-8D59-BDDE5F07A493}"/>
                  </a:ext>
                </a:extLst>
              </p:cNvPr>
              <p:cNvSpPr/>
              <p:nvPr/>
            </p:nvSpPr>
            <p:spPr>
              <a:xfrm>
                <a:off x="8246799" y="261506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1" name="任意多边形: 形状 1760">
                <a:extLst>
                  <a:ext uri="{FF2B5EF4-FFF2-40B4-BE49-F238E27FC236}">
                    <a16:creationId xmlns:a16="http://schemas.microsoft.com/office/drawing/2014/main" id="{D37046CA-5FD5-AB33-79AE-C1CD881E1B29}"/>
                  </a:ext>
                </a:extLst>
              </p:cNvPr>
              <p:cNvSpPr/>
              <p:nvPr/>
            </p:nvSpPr>
            <p:spPr>
              <a:xfrm>
                <a:off x="8246417" y="2615354"/>
                <a:ext cx="84" cy="958"/>
              </a:xfrm>
              <a:custGeom>
                <a:avLst/>
                <a:gdLst>
                  <a:gd name="connsiteX0" fmla="*/ 0 w 84"/>
                  <a:gd name="connsiteY0" fmla="*/ 0 h 958"/>
                  <a:gd name="connsiteX1" fmla="*/ 0 w 84"/>
                  <a:gd name="connsiteY1" fmla="*/ 952 h 958"/>
                  <a:gd name="connsiteX2" fmla="*/ 0 w 84"/>
                  <a:gd name="connsiteY2" fmla="*/ 0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8">
                    <a:moveTo>
                      <a:pt x="0" y="0"/>
                    </a:moveTo>
                    <a:cubicBezTo>
                      <a:pt x="0" y="0"/>
                      <a:pt x="0" y="1048"/>
                      <a:pt x="0" y="952"/>
                    </a:cubicBezTo>
                    <a:cubicBezTo>
                      <a:pt x="0" y="857"/>
                      <a:pt x="191" y="28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2" name="任意多边形: 形状 1761">
                <a:extLst>
                  <a:ext uri="{FF2B5EF4-FFF2-40B4-BE49-F238E27FC236}">
                    <a16:creationId xmlns:a16="http://schemas.microsoft.com/office/drawing/2014/main" id="{605453F2-6692-FFF4-CD6B-BDD1CE1C3881}"/>
                  </a:ext>
                </a:extLst>
              </p:cNvPr>
              <p:cNvSpPr/>
              <p:nvPr/>
            </p:nvSpPr>
            <p:spPr>
              <a:xfrm>
                <a:off x="8244703" y="2611544"/>
                <a:ext cx="9525" cy="2190"/>
              </a:xfrm>
              <a:custGeom>
                <a:avLst/>
                <a:gdLst>
                  <a:gd name="connsiteX0" fmla="*/ 0 w 9525"/>
                  <a:gd name="connsiteY0" fmla="*/ 2191 h 2190"/>
                  <a:gd name="connsiteX1" fmla="*/ 0 w 9525"/>
                  <a:gd name="connsiteY1" fmla="*/ 2096 h 2190"/>
                  <a:gd name="connsiteX2" fmla="*/ 0 w 9525"/>
                  <a:gd name="connsiteY2" fmla="*/ 0 h 2190"/>
                  <a:gd name="connsiteX3" fmla="*/ 0 w 9525"/>
                  <a:gd name="connsiteY3" fmla="*/ 2191 h 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2190">
                    <a:moveTo>
                      <a:pt x="0" y="2191"/>
                    </a:moveTo>
                    <a:lnTo>
                      <a:pt x="0" y="2096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3" name="任意多边形: 形状 1762">
                <a:extLst>
                  <a:ext uri="{FF2B5EF4-FFF2-40B4-BE49-F238E27FC236}">
                    <a16:creationId xmlns:a16="http://schemas.microsoft.com/office/drawing/2014/main" id="{122EC685-0CBA-C044-D57B-30AF93B9D1B4}"/>
                  </a:ext>
                </a:extLst>
              </p:cNvPr>
              <p:cNvSpPr/>
              <p:nvPr/>
            </p:nvSpPr>
            <p:spPr>
              <a:xfrm>
                <a:off x="8243012" y="2617259"/>
                <a:ext cx="71" cy="1700"/>
              </a:xfrm>
              <a:custGeom>
                <a:avLst/>
                <a:gdLst>
                  <a:gd name="connsiteX0" fmla="*/ 72 w 71"/>
                  <a:gd name="connsiteY0" fmla="*/ 1619 h 1700"/>
                  <a:gd name="connsiteX1" fmla="*/ 72 w 71"/>
                  <a:gd name="connsiteY1" fmla="*/ 953 h 1700"/>
                  <a:gd name="connsiteX2" fmla="*/ 72 w 71"/>
                  <a:gd name="connsiteY2" fmla="*/ 0 h 1700"/>
                  <a:gd name="connsiteX3" fmla="*/ 72 w 71"/>
                  <a:gd name="connsiteY3" fmla="*/ 1619 h 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" h="1700">
                    <a:moveTo>
                      <a:pt x="72" y="1619"/>
                    </a:moveTo>
                    <a:cubicBezTo>
                      <a:pt x="72" y="2096"/>
                      <a:pt x="72" y="286"/>
                      <a:pt x="72" y="953"/>
                    </a:cubicBezTo>
                    <a:cubicBezTo>
                      <a:pt x="72" y="1619"/>
                      <a:pt x="72" y="381"/>
                      <a:pt x="72" y="0"/>
                    </a:cubicBezTo>
                    <a:cubicBezTo>
                      <a:pt x="-24" y="533"/>
                      <a:pt x="-24" y="1086"/>
                      <a:pt x="72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4" name="任意多边形: 形状 1763">
                <a:extLst>
                  <a:ext uri="{FF2B5EF4-FFF2-40B4-BE49-F238E27FC236}">
                    <a16:creationId xmlns:a16="http://schemas.microsoft.com/office/drawing/2014/main" id="{AD9D0320-0260-2629-C0E1-3B79BB4835DD}"/>
                  </a:ext>
                </a:extLst>
              </p:cNvPr>
              <p:cNvSpPr/>
              <p:nvPr/>
            </p:nvSpPr>
            <p:spPr>
              <a:xfrm>
                <a:off x="8243179" y="261725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5" name="任意多边形: 形状 1764">
                <a:extLst>
                  <a:ext uri="{FF2B5EF4-FFF2-40B4-BE49-F238E27FC236}">
                    <a16:creationId xmlns:a16="http://schemas.microsoft.com/office/drawing/2014/main" id="{9651840F-42DE-B95B-0EFA-43D2E10716F9}"/>
                  </a:ext>
                </a:extLst>
              </p:cNvPr>
              <p:cNvSpPr/>
              <p:nvPr/>
            </p:nvSpPr>
            <p:spPr>
              <a:xfrm>
                <a:off x="8225367" y="2607448"/>
                <a:ext cx="95" cy="762"/>
              </a:xfrm>
              <a:custGeom>
                <a:avLst/>
                <a:gdLst>
                  <a:gd name="connsiteX0" fmla="*/ 95 w 95"/>
                  <a:gd name="connsiteY0" fmla="*/ 476 h 762"/>
                  <a:gd name="connsiteX1" fmla="*/ 0 w 95"/>
                  <a:gd name="connsiteY1" fmla="*/ 0 h 762"/>
                  <a:gd name="connsiteX2" fmla="*/ 0 w 95"/>
                  <a:gd name="connsiteY2" fmla="*/ 762 h 762"/>
                  <a:gd name="connsiteX3" fmla="*/ 95 w 95"/>
                  <a:gd name="connsiteY3" fmla="*/ 476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762">
                    <a:moveTo>
                      <a:pt x="95" y="476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95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6" name="任意多边形: 形状 1765">
                <a:extLst>
                  <a:ext uri="{FF2B5EF4-FFF2-40B4-BE49-F238E27FC236}">
                    <a16:creationId xmlns:a16="http://schemas.microsoft.com/office/drawing/2014/main" id="{649F5AA6-2A4A-4530-D5E3-7AD78AF523A3}"/>
                  </a:ext>
                </a:extLst>
              </p:cNvPr>
              <p:cNvSpPr/>
              <p:nvPr/>
            </p:nvSpPr>
            <p:spPr>
              <a:xfrm>
                <a:off x="8225272" y="2609374"/>
                <a:ext cx="9525" cy="169"/>
              </a:xfrm>
              <a:custGeom>
                <a:avLst/>
                <a:gdLst>
                  <a:gd name="connsiteX0" fmla="*/ 0 w 9525"/>
                  <a:gd name="connsiteY0" fmla="*/ 169 h 169"/>
                  <a:gd name="connsiteX1" fmla="*/ 0 w 9525"/>
                  <a:gd name="connsiteY1" fmla="*/ 169 h 169"/>
                  <a:gd name="connsiteX2" fmla="*/ 0 w 9525"/>
                  <a:gd name="connsiteY2" fmla="*/ 169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69">
                    <a:moveTo>
                      <a:pt x="0" y="169"/>
                    </a:moveTo>
                    <a:lnTo>
                      <a:pt x="0" y="169"/>
                    </a:lnTo>
                    <a:cubicBezTo>
                      <a:pt x="0" y="169"/>
                      <a:pt x="0" y="-212"/>
                      <a:pt x="0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7" name="任意多边形: 形状 1766">
                <a:extLst>
                  <a:ext uri="{FF2B5EF4-FFF2-40B4-BE49-F238E27FC236}">
                    <a16:creationId xmlns:a16="http://schemas.microsoft.com/office/drawing/2014/main" id="{10DB4DFD-E76D-BDF7-4B39-6DF47B2BD38A}"/>
                  </a:ext>
                </a:extLst>
              </p:cNvPr>
              <p:cNvSpPr/>
              <p:nvPr/>
            </p:nvSpPr>
            <p:spPr>
              <a:xfrm>
                <a:off x="8237559" y="262059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8" name="任意多边形: 形状 1767">
                <a:extLst>
                  <a:ext uri="{FF2B5EF4-FFF2-40B4-BE49-F238E27FC236}">
                    <a16:creationId xmlns:a16="http://schemas.microsoft.com/office/drawing/2014/main" id="{61C1CAEE-7D39-A83B-518F-3154575C18FA}"/>
                  </a:ext>
                </a:extLst>
              </p:cNvPr>
              <p:cNvSpPr/>
              <p:nvPr/>
            </p:nvSpPr>
            <p:spPr>
              <a:xfrm>
                <a:off x="8236321" y="2618306"/>
                <a:ext cx="95" cy="1238"/>
              </a:xfrm>
              <a:custGeom>
                <a:avLst/>
                <a:gdLst>
                  <a:gd name="connsiteX0" fmla="*/ 95 w 95"/>
                  <a:gd name="connsiteY0" fmla="*/ 1238 h 1238"/>
                  <a:gd name="connsiteX1" fmla="*/ 95 w 95"/>
                  <a:gd name="connsiteY1" fmla="*/ 1238 h 1238"/>
                  <a:gd name="connsiteX2" fmla="*/ 0 w 95"/>
                  <a:gd name="connsiteY2" fmla="*/ 0 h 1238"/>
                  <a:gd name="connsiteX3" fmla="*/ 95 w 95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1238">
                    <a:moveTo>
                      <a:pt x="95" y="1238"/>
                    </a:moveTo>
                    <a:lnTo>
                      <a:pt x="95" y="1238"/>
                    </a:lnTo>
                    <a:lnTo>
                      <a:pt x="0" y="0"/>
                    </a:lnTo>
                    <a:lnTo>
                      <a:pt x="95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9" name="任意多边形: 形状 1768">
                <a:extLst>
                  <a:ext uri="{FF2B5EF4-FFF2-40B4-BE49-F238E27FC236}">
                    <a16:creationId xmlns:a16="http://schemas.microsoft.com/office/drawing/2014/main" id="{9D7486FC-8799-6B03-3B5C-A2EF4F1845AC}"/>
                  </a:ext>
                </a:extLst>
              </p:cNvPr>
              <p:cNvSpPr/>
              <p:nvPr/>
            </p:nvSpPr>
            <p:spPr>
              <a:xfrm>
                <a:off x="8235369" y="2620444"/>
                <a:ext cx="9525" cy="719"/>
              </a:xfrm>
              <a:custGeom>
                <a:avLst/>
                <a:gdLst>
                  <a:gd name="connsiteX0" fmla="*/ 0 w 9525"/>
                  <a:gd name="connsiteY0" fmla="*/ 720 h 719"/>
                  <a:gd name="connsiteX1" fmla="*/ 0 w 9525"/>
                  <a:gd name="connsiteY1" fmla="*/ 720 h 719"/>
                  <a:gd name="connsiteX2" fmla="*/ 0 w 9525"/>
                  <a:gd name="connsiteY2" fmla="*/ 720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9">
                    <a:moveTo>
                      <a:pt x="0" y="720"/>
                    </a:moveTo>
                    <a:lnTo>
                      <a:pt x="0" y="720"/>
                    </a:lnTo>
                    <a:cubicBezTo>
                      <a:pt x="0" y="720"/>
                      <a:pt x="0" y="-900"/>
                      <a:pt x="0" y="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0" name="任意多边形: 形状 1769">
                <a:extLst>
                  <a:ext uri="{FF2B5EF4-FFF2-40B4-BE49-F238E27FC236}">
                    <a16:creationId xmlns:a16="http://schemas.microsoft.com/office/drawing/2014/main" id="{F0FCFB55-4A59-CD1E-3C1D-638E310729FD}"/>
                  </a:ext>
                </a:extLst>
              </p:cNvPr>
              <p:cNvSpPr/>
              <p:nvPr/>
            </p:nvSpPr>
            <p:spPr>
              <a:xfrm>
                <a:off x="7957524" y="3085412"/>
                <a:ext cx="72294" cy="104489"/>
              </a:xfrm>
              <a:custGeom>
                <a:avLst/>
                <a:gdLst>
                  <a:gd name="connsiteX0" fmla="*/ 72295 w 72294"/>
                  <a:gd name="connsiteY0" fmla="*/ 96964 h 104489"/>
                  <a:gd name="connsiteX1" fmla="*/ 66675 w 72294"/>
                  <a:gd name="connsiteY1" fmla="*/ 99155 h 104489"/>
                  <a:gd name="connsiteX2" fmla="*/ 62198 w 72294"/>
                  <a:gd name="connsiteY2" fmla="*/ 101727 h 104489"/>
                  <a:gd name="connsiteX3" fmla="*/ 62198 w 72294"/>
                  <a:gd name="connsiteY3" fmla="*/ 103251 h 104489"/>
                  <a:gd name="connsiteX4" fmla="*/ 61055 w 72294"/>
                  <a:gd name="connsiteY4" fmla="*/ 102108 h 104489"/>
                  <a:gd name="connsiteX5" fmla="*/ 59626 w 72294"/>
                  <a:gd name="connsiteY5" fmla="*/ 102108 h 104489"/>
                  <a:gd name="connsiteX6" fmla="*/ 57912 w 72294"/>
                  <a:gd name="connsiteY6" fmla="*/ 103822 h 104489"/>
                  <a:gd name="connsiteX7" fmla="*/ 56293 w 72294"/>
                  <a:gd name="connsiteY7" fmla="*/ 103822 h 104489"/>
                  <a:gd name="connsiteX8" fmla="*/ 53911 w 72294"/>
                  <a:gd name="connsiteY8" fmla="*/ 102013 h 104489"/>
                  <a:gd name="connsiteX9" fmla="*/ 52102 w 72294"/>
                  <a:gd name="connsiteY9" fmla="*/ 99822 h 104489"/>
                  <a:gd name="connsiteX10" fmla="*/ 51054 w 72294"/>
                  <a:gd name="connsiteY10" fmla="*/ 99822 h 104489"/>
                  <a:gd name="connsiteX11" fmla="*/ 51054 w 72294"/>
                  <a:gd name="connsiteY11" fmla="*/ 98774 h 104489"/>
                  <a:gd name="connsiteX12" fmla="*/ 50292 w 72294"/>
                  <a:gd name="connsiteY12" fmla="*/ 96488 h 104489"/>
                  <a:gd name="connsiteX13" fmla="*/ 49149 w 72294"/>
                  <a:gd name="connsiteY13" fmla="*/ 96488 h 104489"/>
                  <a:gd name="connsiteX14" fmla="*/ 47815 w 72294"/>
                  <a:gd name="connsiteY14" fmla="*/ 96488 h 104489"/>
                  <a:gd name="connsiteX15" fmla="*/ 46387 w 72294"/>
                  <a:gd name="connsiteY15" fmla="*/ 94679 h 104489"/>
                  <a:gd name="connsiteX16" fmla="*/ 46387 w 72294"/>
                  <a:gd name="connsiteY16" fmla="*/ 92678 h 104489"/>
                  <a:gd name="connsiteX17" fmla="*/ 42577 w 72294"/>
                  <a:gd name="connsiteY17" fmla="*/ 85725 h 104489"/>
                  <a:gd name="connsiteX18" fmla="*/ 41910 w 72294"/>
                  <a:gd name="connsiteY18" fmla="*/ 86392 h 104489"/>
                  <a:gd name="connsiteX19" fmla="*/ 41910 w 72294"/>
                  <a:gd name="connsiteY19" fmla="*/ 87249 h 104489"/>
                  <a:gd name="connsiteX20" fmla="*/ 41910 w 72294"/>
                  <a:gd name="connsiteY20" fmla="*/ 88297 h 104489"/>
                  <a:gd name="connsiteX21" fmla="*/ 41910 w 72294"/>
                  <a:gd name="connsiteY21" fmla="*/ 89249 h 104489"/>
                  <a:gd name="connsiteX22" fmla="*/ 40862 w 72294"/>
                  <a:gd name="connsiteY22" fmla="*/ 85439 h 104489"/>
                  <a:gd name="connsiteX23" fmla="*/ 38386 w 72294"/>
                  <a:gd name="connsiteY23" fmla="*/ 82296 h 104489"/>
                  <a:gd name="connsiteX24" fmla="*/ 37719 w 72294"/>
                  <a:gd name="connsiteY24" fmla="*/ 80391 h 104489"/>
                  <a:gd name="connsiteX25" fmla="*/ 36671 w 72294"/>
                  <a:gd name="connsiteY25" fmla="*/ 78581 h 104489"/>
                  <a:gd name="connsiteX26" fmla="*/ 37624 w 72294"/>
                  <a:gd name="connsiteY26" fmla="*/ 77629 h 104489"/>
                  <a:gd name="connsiteX27" fmla="*/ 38100 w 72294"/>
                  <a:gd name="connsiteY27" fmla="*/ 78677 h 104489"/>
                  <a:gd name="connsiteX28" fmla="*/ 38100 w 72294"/>
                  <a:gd name="connsiteY28" fmla="*/ 79820 h 104489"/>
                  <a:gd name="connsiteX29" fmla="*/ 39433 w 72294"/>
                  <a:gd name="connsiteY29" fmla="*/ 80677 h 104489"/>
                  <a:gd name="connsiteX30" fmla="*/ 40386 w 72294"/>
                  <a:gd name="connsiteY30" fmla="*/ 78677 h 104489"/>
                  <a:gd name="connsiteX31" fmla="*/ 41529 w 72294"/>
                  <a:gd name="connsiteY31" fmla="*/ 76581 h 104489"/>
                  <a:gd name="connsiteX32" fmla="*/ 40576 w 72294"/>
                  <a:gd name="connsiteY32" fmla="*/ 75057 h 104489"/>
                  <a:gd name="connsiteX33" fmla="*/ 38290 w 72294"/>
                  <a:gd name="connsiteY33" fmla="*/ 73533 h 104489"/>
                  <a:gd name="connsiteX34" fmla="*/ 35528 w 72294"/>
                  <a:gd name="connsiteY34" fmla="*/ 74486 h 104489"/>
                  <a:gd name="connsiteX35" fmla="*/ 35528 w 72294"/>
                  <a:gd name="connsiteY35" fmla="*/ 73819 h 104489"/>
                  <a:gd name="connsiteX36" fmla="*/ 32480 w 72294"/>
                  <a:gd name="connsiteY36" fmla="*/ 73343 h 104489"/>
                  <a:gd name="connsiteX37" fmla="*/ 32480 w 72294"/>
                  <a:gd name="connsiteY37" fmla="*/ 72771 h 104489"/>
                  <a:gd name="connsiteX38" fmla="*/ 32480 w 72294"/>
                  <a:gd name="connsiteY38" fmla="*/ 72200 h 104489"/>
                  <a:gd name="connsiteX39" fmla="*/ 30861 w 72294"/>
                  <a:gd name="connsiteY39" fmla="*/ 70009 h 104489"/>
                  <a:gd name="connsiteX40" fmla="*/ 28956 w 72294"/>
                  <a:gd name="connsiteY40" fmla="*/ 68104 h 104489"/>
                  <a:gd name="connsiteX41" fmla="*/ 26765 w 72294"/>
                  <a:gd name="connsiteY41" fmla="*/ 69342 h 104489"/>
                  <a:gd name="connsiteX42" fmla="*/ 24193 w 72294"/>
                  <a:gd name="connsiteY42" fmla="*/ 71723 h 104489"/>
                  <a:gd name="connsiteX43" fmla="*/ 24765 w 72294"/>
                  <a:gd name="connsiteY43" fmla="*/ 72962 h 104489"/>
                  <a:gd name="connsiteX44" fmla="*/ 24765 w 72294"/>
                  <a:gd name="connsiteY44" fmla="*/ 73724 h 104489"/>
                  <a:gd name="connsiteX45" fmla="*/ 23622 w 72294"/>
                  <a:gd name="connsiteY45" fmla="*/ 75533 h 104489"/>
                  <a:gd name="connsiteX46" fmla="*/ 19812 w 72294"/>
                  <a:gd name="connsiteY46" fmla="*/ 82201 h 104489"/>
                  <a:gd name="connsiteX47" fmla="*/ 16859 w 72294"/>
                  <a:gd name="connsiteY47" fmla="*/ 86106 h 104489"/>
                  <a:gd name="connsiteX48" fmla="*/ 17812 w 72294"/>
                  <a:gd name="connsiteY48" fmla="*/ 87916 h 104489"/>
                  <a:gd name="connsiteX49" fmla="*/ 16478 w 72294"/>
                  <a:gd name="connsiteY49" fmla="*/ 90869 h 104489"/>
                  <a:gd name="connsiteX50" fmla="*/ 14954 w 72294"/>
                  <a:gd name="connsiteY50" fmla="*/ 93440 h 104489"/>
                  <a:gd name="connsiteX51" fmla="*/ 14288 w 72294"/>
                  <a:gd name="connsiteY51" fmla="*/ 93440 h 104489"/>
                  <a:gd name="connsiteX52" fmla="*/ 14288 w 72294"/>
                  <a:gd name="connsiteY52" fmla="*/ 93440 h 104489"/>
                  <a:gd name="connsiteX53" fmla="*/ 12001 w 72294"/>
                  <a:gd name="connsiteY53" fmla="*/ 95536 h 104489"/>
                  <a:gd name="connsiteX54" fmla="*/ 9620 w 72294"/>
                  <a:gd name="connsiteY54" fmla="*/ 97917 h 104489"/>
                  <a:gd name="connsiteX55" fmla="*/ 9049 w 72294"/>
                  <a:gd name="connsiteY55" fmla="*/ 94393 h 104489"/>
                  <a:gd name="connsiteX56" fmla="*/ 5715 w 72294"/>
                  <a:gd name="connsiteY56" fmla="*/ 97060 h 104489"/>
                  <a:gd name="connsiteX57" fmla="*/ 5715 w 72294"/>
                  <a:gd name="connsiteY57" fmla="*/ 98108 h 104489"/>
                  <a:gd name="connsiteX58" fmla="*/ 5048 w 72294"/>
                  <a:gd name="connsiteY58" fmla="*/ 99251 h 104489"/>
                  <a:gd name="connsiteX59" fmla="*/ 3715 w 72294"/>
                  <a:gd name="connsiteY59" fmla="*/ 98679 h 104489"/>
                  <a:gd name="connsiteX60" fmla="*/ 4477 w 72294"/>
                  <a:gd name="connsiteY60" fmla="*/ 97060 h 104489"/>
                  <a:gd name="connsiteX61" fmla="*/ 2381 w 72294"/>
                  <a:gd name="connsiteY61" fmla="*/ 96107 h 104489"/>
                  <a:gd name="connsiteX62" fmla="*/ 1333 w 72294"/>
                  <a:gd name="connsiteY62" fmla="*/ 97155 h 104489"/>
                  <a:gd name="connsiteX63" fmla="*/ 0 w 72294"/>
                  <a:gd name="connsiteY63" fmla="*/ 97155 h 104489"/>
                  <a:gd name="connsiteX64" fmla="*/ 0 w 72294"/>
                  <a:gd name="connsiteY64" fmla="*/ 94012 h 104489"/>
                  <a:gd name="connsiteX65" fmla="*/ 667 w 72294"/>
                  <a:gd name="connsiteY65" fmla="*/ 93440 h 104489"/>
                  <a:gd name="connsiteX66" fmla="*/ 2095 w 72294"/>
                  <a:gd name="connsiteY66" fmla="*/ 91630 h 104489"/>
                  <a:gd name="connsiteX67" fmla="*/ 3715 w 72294"/>
                  <a:gd name="connsiteY67" fmla="*/ 88583 h 104489"/>
                  <a:gd name="connsiteX68" fmla="*/ 2953 w 72294"/>
                  <a:gd name="connsiteY68" fmla="*/ 88583 h 104489"/>
                  <a:gd name="connsiteX69" fmla="*/ 1714 w 72294"/>
                  <a:gd name="connsiteY69" fmla="*/ 89154 h 104489"/>
                  <a:gd name="connsiteX70" fmla="*/ 667 w 72294"/>
                  <a:gd name="connsiteY70" fmla="*/ 89726 h 104489"/>
                  <a:gd name="connsiteX71" fmla="*/ 1524 w 72294"/>
                  <a:gd name="connsiteY71" fmla="*/ 88487 h 104489"/>
                  <a:gd name="connsiteX72" fmla="*/ 2762 w 72294"/>
                  <a:gd name="connsiteY72" fmla="*/ 87630 h 104489"/>
                  <a:gd name="connsiteX73" fmla="*/ 3715 w 72294"/>
                  <a:gd name="connsiteY73" fmla="*/ 88583 h 104489"/>
                  <a:gd name="connsiteX74" fmla="*/ 5524 w 72294"/>
                  <a:gd name="connsiteY74" fmla="*/ 85630 h 104489"/>
                  <a:gd name="connsiteX75" fmla="*/ 5524 w 72294"/>
                  <a:gd name="connsiteY75" fmla="*/ 82105 h 104489"/>
                  <a:gd name="connsiteX76" fmla="*/ 6667 w 72294"/>
                  <a:gd name="connsiteY76" fmla="*/ 79058 h 104489"/>
                  <a:gd name="connsiteX77" fmla="*/ 8477 w 72294"/>
                  <a:gd name="connsiteY77" fmla="*/ 76486 h 104489"/>
                  <a:gd name="connsiteX78" fmla="*/ 9430 w 72294"/>
                  <a:gd name="connsiteY78" fmla="*/ 76486 h 104489"/>
                  <a:gd name="connsiteX79" fmla="*/ 10668 w 72294"/>
                  <a:gd name="connsiteY79" fmla="*/ 75343 h 104489"/>
                  <a:gd name="connsiteX80" fmla="*/ 10096 w 72294"/>
                  <a:gd name="connsiteY80" fmla="*/ 73343 h 104489"/>
                  <a:gd name="connsiteX81" fmla="*/ 10763 w 72294"/>
                  <a:gd name="connsiteY81" fmla="*/ 72200 h 104489"/>
                  <a:gd name="connsiteX82" fmla="*/ 11716 w 72294"/>
                  <a:gd name="connsiteY82" fmla="*/ 71342 h 104489"/>
                  <a:gd name="connsiteX83" fmla="*/ 12478 w 72294"/>
                  <a:gd name="connsiteY83" fmla="*/ 69723 h 104489"/>
                  <a:gd name="connsiteX84" fmla="*/ 13621 w 72294"/>
                  <a:gd name="connsiteY84" fmla="*/ 70295 h 104489"/>
                  <a:gd name="connsiteX85" fmla="*/ 14097 w 72294"/>
                  <a:gd name="connsiteY85" fmla="*/ 67056 h 104489"/>
                  <a:gd name="connsiteX86" fmla="*/ 15240 w 72294"/>
                  <a:gd name="connsiteY86" fmla="*/ 67056 h 104489"/>
                  <a:gd name="connsiteX87" fmla="*/ 16859 w 72294"/>
                  <a:gd name="connsiteY87" fmla="*/ 65722 h 104489"/>
                  <a:gd name="connsiteX88" fmla="*/ 16859 w 72294"/>
                  <a:gd name="connsiteY88" fmla="*/ 64008 h 104489"/>
                  <a:gd name="connsiteX89" fmla="*/ 16859 w 72294"/>
                  <a:gd name="connsiteY89" fmla="*/ 61913 h 104489"/>
                  <a:gd name="connsiteX90" fmla="*/ 16859 w 72294"/>
                  <a:gd name="connsiteY90" fmla="*/ 60103 h 104489"/>
                  <a:gd name="connsiteX91" fmla="*/ 18383 w 72294"/>
                  <a:gd name="connsiteY91" fmla="*/ 60103 h 104489"/>
                  <a:gd name="connsiteX92" fmla="*/ 18383 w 72294"/>
                  <a:gd name="connsiteY92" fmla="*/ 59436 h 104489"/>
                  <a:gd name="connsiteX93" fmla="*/ 18383 w 72294"/>
                  <a:gd name="connsiteY93" fmla="*/ 58960 h 104489"/>
                  <a:gd name="connsiteX94" fmla="*/ 18859 w 72294"/>
                  <a:gd name="connsiteY94" fmla="*/ 57436 h 104489"/>
                  <a:gd name="connsiteX95" fmla="*/ 21050 w 72294"/>
                  <a:gd name="connsiteY95" fmla="*/ 57436 h 104489"/>
                  <a:gd name="connsiteX96" fmla="*/ 21050 w 72294"/>
                  <a:gd name="connsiteY96" fmla="*/ 56864 h 104489"/>
                  <a:gd name="connsiteX97" fmla="*/ 19907 w 72294"/>
                  <a:gd name="connsiteY97" fmla="*/ 55531 h 104489"/>
                  <a:gd name="connsiteX98" fmla="*/ 19907 w 72294"/>
                  <a:gd name="connsiteY98" fmla="*/ 54483 h 104489"/>
                  <a:gd name="connsiteX99" fmla="*/ 19907 w 72294"/>
                  <a:gd name="connsiteY99" fmla="*/ 53816 h 104489"/>
                  <a:gd name="connsiteX100" fmla="*/ 22479 w 72294"/>
                  <a:gd name="connsiteY100" fmla="*/ 56483 h 104489"/>
                  <a:gd name="connsiteX101" fmla="*/ 23241 w 72294"/>
                  <a:gd name="connsiteY101" fmla="*/ 54293 h 104489"/>
                  <a:gd name="connsiteX102" fmla="*/ 23241 w 72294"/>
                  <a:gd name="connsiteY102" fmla="*/ 52197 h 104489"/>
                  <a:gd name="connsiteX103" fmla="*/ 21622 w 72294"/>
                  <a:gd name="connsiteY103" fmla="*/ 51340 h 104489"/>
                  <a:gd name="connsiteX104" fmla="*/ 20669 w 72294"/>
                  <a:gd name="connsiteY104" fmla="*/ 51340 h 104489"/>
                  <a:gd name="connsiteX105" fmla="*/ 17335 w 72294"/>
                  <a:gd name="connsiteY105" fmla="*/ 43815 h 104489"/>
                  <a:gd name="connsiteX106" fmla="*/ 13716 w 72294"/>
                  <a:gd name="connsiteY106" fmla="*/ 36004 h 104489"/>
                  <a:gd name="connsiteX107" fmla="*/ 11430 w 72294"/>
                  <a:gd name="connsiteY107" fmla="*/ 32385 h 104489"/>
                  <a:gd name="connsiteX108" fmla="*/ 7906 w 72294"/>
                  <a:gd name="connsiteY108" fmla="*/ 22860 h 104489"/>
                  <a:gd name="connsiteX109" fmla="*/ 6096 w 72294"/>
                  <a:gd name="connsiteY109" fmla="*/ 19621 h 104489"/>
                  <a:gd name="connsiteX110" fmla="*/ 4000 w 72294"/>
                  <a:gd name="connsiteY110" fmla="*/ 16478 h 104489"/>
                  <a:gd name="connsiteX111" fmla="*/ 4000 w 72294"/>
                  <a:gd name="connsiteY111" fmla="*/ 15621 h 104489"/>
                  <a:gd name="connsiteX112" fmla="*/ 4000 w 72294"/>
                  <a:gd name="connsiteY112" fmla="*/ 14859 h 104489"/>
                  <a:gd name="connsiteX113" fmla="*/ 2286 w 72294"/>
                  <a:gd name="connsiteY113" fmla="*/ 12954 h 104489"/>
                  <a:gd name="connsiteX114" fmla="*/ 5334 w 72294"/>
                  <a:gd name="connsiteY114" fmla="*/ 12478 h 104489"/>
                  <a:gd name="connsiteX115" fmla="*/ 7144 w 72294"/>
                  <a:gd name="connsiteY115" fmla="*/ 12478 h 104489"/>
                  <a:gd name="connsiteX116" fmla="*/ 9334 w 72294"/>
                  <a:gd name="connsiteY116" fmla="*/ 12478 h 104489"/>
                  <a:gd name="connsiteX117" fmla="*/ 11049 w 72294"/>
                  <a:gd name="connsiteY117" fmla="*/ 14097 h 104489"/>
                  <a:gd name="connsiteX118" fmla="*/ 12573 w 72294"/>
                  <a:gd name="connsiteY118" fmla="*/ 14669 h 104489"/>
                  <a:gd name="connsiteX119" fmla="*/ 14097 w 72294"/>
                  <a:gd name="connsiteY119" fmla="*/ 14097 h 104489"/>
                  <a:gd name="connsiteX120" fmla="*/ 15811 w 72294"/>
                  <a:gd name="connsiteY120" fmla="*/ 12478 h 104489"/>
                  <a:gd name="connsiteX121" fmla="*/ 15811 w 72294"/>
                  <a:gd name="connsiteY121" fmla="*/ 12478 h 104489"/>
                  <a:gd name="connsiteX122" fmla="*/ 16764 w 72294"/>
                  <a:gd name="connsiteY122" fmla="*/ 12478 h 104489"/>
                  <a:gd name="connsiteX123" fmla="*/ 16764 w 72294"/>
                  <a:gd name="connsiteY123" fmla="*/ 13621 h 104489"/>
                  <a:gd name="connsiteX124" fmla="*/ 16764 w 72294"/>
                  <a:gd name="connsiteY124" fmla="*/ 14859 h 104489"/>
                  <a:gd name="connsiteX125" fmla="*/ 18288 w 72294"/>
                  <a:gd name="connsiteY125" fmla="*/ 16288 h 104489"/>
                  <a:gd name="connsiteX126" fmla="*/ 19050 w 72294"/>
                  <a:gd name="connsiteY126" fmla="*/ 16288 h 104489"/>
                  <a:gd name="connsiteX127" fmla="*/ 19050 w 72294"/>
                  <a:gd name="connsiteY127" fmla="*/ 16288 h 104489"/>
                  <a:gd name="connsiteX128" fmla="*/ 20288 w 72294"/>
                  <a:gd name="connsiteY128" fmla="*/ 16859 h 104489"/>
                  <a:gd name="connsiteX129" fmla="*/ 21336 w 72294"/>
                  <a:gd name="connsiteY129" fmla="*/ 19145 h 104489"/>
                  <a:gd name="connsiteX130" fmla="*/ 21336 w 72294"/>
                  <a:gd name="connsiteY130" fmla="*/ 19907 h 104489"/>
                  <a:gd name="connsiteX131" fmla="*/ 20669 w 72294"/>
                  <a:gd name="connsiteY131" fmla="*/ 18860 h 104489"/>
                  <a:gd name="connsiteX132" fmla="*/ 19621 w 72294"/>
                  <a:gd name="connsiteY132" fmla="*/ 17717 h 104489"/>
                  <a:gd name="connsiteX133" fmla="*/ 21336 w 72294"/>
                  <a:gd name="connsiteY133" fmla="*/ 21527 h 104489"/>
                  <a:gd name="connsiteX134" fmla="*/ 25622 w 72294"/>
                  <a:gd name="connsiteY134" fmla="*/ 24194 h 104489"/>
                  <a:gd name="connsiteX135" fmla="*/ 24003 w 72294"/>
                  <a:gd name="connsiteY135" fmla="*/ 24194 h 104489"/>
                  <a:gd name="connsiteX136" fmla="*/ 22955 w 72294"/>
                  <a:gd name="connsiteY136" fmla="*/ 26003 h 104489"/>
                  <a:gd name="connsiteX137" fmla="*/ 24765 w 72294"/>
                  <a:gd name="connsiteY137" fmla="*/ 28480 h 104489"/>
                  <a:gd name="connsiteX138" fmla="*/ 28575 w 72294"/>
                  <a:gd name="connsiteY138" fmla="*/ 31909 h 104489"/>
                  <a:gd name="connsiteX139" fmla="*/ 32385 w 72294"/>
                  <a:gd name="connsiteY139" fmla="*/ 34385 h 104489"/>
                  <a:gd name="connsiteX140" fmla="*/ 34099 w 72294"/>
                  <a:gd name="connsiteY140" fmla="*/ 31242 h 104489"/>
                  <a:gd name="connsiteX141" fmla="*/ 35528 w 72294"/>
                  <a:gd name="connsiteY141" fmla="*/ 26670 h 104489"/>
                  <a:gd name="connsiteX142" fmla="*/ 38195 w 72294"/>
                  <a:gd name="connsiteY142" fmla="*/ 24384 h 104489"/>
                  <a:gd name="connsiteX143" fmla="*/ 40672 w 72294"/>
                  <a:gd name="connsiteY143" fmla="*/ 22574 h 104489"/>
                  <a:gd name="connsiteX144" fmla="*/ 40672 w 72294"/>
                  <a:gd name="connsiteY144" fmla="*/ 21908 h 104489"/>
                  <a:gd name="connsiteX145" fmla="*/ 40005 w 72294"/>
                  <a:gd name="connsiteY145" fmla="*/ 20764 h 104489"/>
                  <a:gd name="connsiteX146" fmla="*/ 40005 w 72294"/>
                  <a:gd name="connsiteY146" fmla="*/ 19050 h 104489"/>
                  <a:gd name="connsiteX147" fmla="*/ 40481 w 72294"/>
                  <a:gd name="connsiteY147" fmla="*/ 16574 h 104489"/>
                  <a:gd name="connsiteX148" fmla="*/ 42196 w 72294"/>
                  <a:gd name="connsiteY148" fmla="*/ 14764 h 104489"/>
                  <a:gd name="connsiteX149" fmla="*/ 45625 w 72294"/>
                  <a:gd name="connsiteY149" fmla="*/ 9525 h 104489"/>
                  <a:gd name="connsiteX150" fmla="*/ 45625 w 72294"/>
                  <a:gd name="connsiteY150" fmla="*/ 8382 h 104489"/>
                  <a:gd name="connsiteX151" fmla="*/ 46101 w 72294"/>
                  <a:gd name="connsiteY151" fmla="*/ 8382 h 104489"/>
                  <a:gd name="connsiteX152" fmla="*/ 46768 w 72294"/>
                  <a:gd name="connsiteY152" fmla="*/ 9525 h 104489"/>
                  <a:gd name="connsiteX153" fmla="*/ 48120 w 72294"/>
                  <a:gd name="connsiteY153" fmla="*/ 10125 h 104489"/>
                  <a:gd name="connsiteX154" fmla="*/ 48196 w 72294"/>
                  <a:gd name="connsiteY154" fmla="*/ 10096 h 104489"/>
                  <a:gd name="connsiteX155" fmla="*/ 49339 w 72294"/>
                  <a:gd name="connsiteY155" fmla="*/ 5429 h 104489"/>
                  <a:gd name="connsiteX156" fmla="*/ 50482 w 72294"/>
                  <a:gd name="connsiteY156" fmla="*/ 6001 h 104489"/>
                  <a:gd name="connsiteX157" fmla="*/ 52006 w 72294"/>
                  <a:gd name="connsiteY157" fmla="*/ 5048 h 104489"/>
                  <a:gd name="connsiteX158" fmla="*/ 53626 w 72294"/>
                  <a:gd name="connsiteY158" fmla="*/ 3715 h 104489"/>
                  <a:gd name="connsiteX159" fmla="*/ 54102 w 72294"/>
                  <a:gd name="connsiteY159" fmla="*/ 4572 h 104489"/>
                  <a:gd name="connsiteX160" fmla="*/ 54102 w 72294"/>
                  <a:gd name="connsiteY160" fmla="*/ 5144 h 104489"/>
                  <a:gd name="connsiteX161" fmla="*/ 53435 w 72294"/>
                  <a:gd name="connsiteY161" fmla="*/ 6287 h 104489"/>
                  <a:gd name="connsiteX162" fmla="*/ 52673 w 72294"/>
                  <a:gd name="connsiteY162" fmla="*/ 7906 h 104489"/>
                  <a:gd name="connsiteX163" fmla="*/ 55245 w 72294"/>
                  <a:gd name="connsiteY163" fmla="*/ 8763 h 104489"/>
                  <a:gd name="connsiteX164" fmla="*/ 56293 w 72294"/>
                  <a:gd name="connsiteY164" fmla="*/ 7334 h 104489"/>
                  <a:gd name="connsiteX165" fmla="*/ 56864 w 72294"/>
                  <a:gd name="connsiteY165" fmla="*/ 5525 h 104489"/>
                  <a:gd name="connsiteX166" fmla="*/ 56864 w 72294"/>
                  <a:gd name="connsiteY166" fmla="*/ 4286 h 104489"/>
                  <a:gd name="connsiteX167" fmla="*/ 59150 w 72294"/>
                  <a:gd name="connsiteY167" fmla="*/ 2191 h 104489"/>
                  <a:gd name="connsiteX168" fmla="*/ 62103 w 72294"/>
                  <a:gd name="connsiteY168" fmla="*/ 0 h 104489"/>
                  <a:gd name="connsiteX169" fmla="*/ 62103 w 72294"/>
                  <a:gd name="connsiteY169" fmla="*/ 1143 h 104489"/>
                  <a:gd name="connsiteX170" fmla="*/ 60769 w 72294"/>
                  <a:gd name="connsiteY170" fmla="*/ 1619 h 104489"/>
                  <a:gd name="connsiteX171" fmla="*/ 59912 w 72294"/>
                  <a:gd name="connsiteY171" fmla="*/ 2381 h 104489"/>
                  <a:gd name="connsiteX172" fmla="*/ 61150 w 72294"/>
                  <a:gd name="connsiteY172" fmla="*/ 3143 h 104489"/>
                  <a:gd name="connsiteX173" fmla="*/ 61150 w 72294"/>
                  <a:gd name="connsiteY173" fmla="*/ 4572 h 104489"/>
                  <a:gd name="connsiteX174" fmla="*/ 61150 w 72294"/>
                  <a:gd name="connsiteY174" fmla="*/ 6572 h 104489"/>
                  <a:gd name="connsiteX175" fmla="*/ 60579 w 72294"/>
                  <a:gd name="connsiteY175" fmla="*/ 7334 h 104489"/>
                  <a:gd name="connsiteX176" fmla="*/ 60007 w 72294"/>
                  <a:gd name="connsiteY176" fmla="*/ 7334 h 104489"/>
                  <a:gd name="connsiteX177" fmla="*/ 59531 w 72294"/>
                  <a:gd name="connsiteY177" fmla="*/ 5905 h 104489"/>
                  <a:gd name="connsiteX178" fmla="*/ 58588 w 72294"/>
                  <a:gd name="connsiteY178" fmla="*/ 4763 h 104489"/>
                  <a:gd name="connsiteX179" fmla="*/ 58579 w 72294"/>
                  <a:gd name="connsiteY179" fmla="*/ 4763 h 104489"/>
                  <a:gd name="connsiteX180" fmla="*/ 58579 w 72294"/>
                  <a:gd name="connsiteY180" fmla="*/ 5715 h 104489"/>
                  <a:gd name="connsiteX181" fmla="*/ 58579 w 72294"/>
                  <a:gd name="connsiteY181" fmla="*/ 6953 h 104489"/>
                  <a:gd name="connsiteX182" fmla="*/ 59722 w 72294"/>
                  <a:gd name="connsiteY182" fmla="*/ 8287 h 104489"/>
                  <a:gd name="connsiteX183" fmla="*/ 55912 w 72294"/>
                  <a:gd name="connsiteY183" fmla="*/ 15812 h 104489"/>
                  <a:gd name="connsiteX184" fmla="*/ 54388 w 72294"/>
                  <a:gd name="connsiteY184" fmla="*/ 15812 h 104489"/>
                  <a:gd name="connsiteX185" fmla="*/ 53340 w 72294"/>
                  <a:gd name="connsiteY185" fmla="*/ 16288 h 104489"/>
                  <a:gd name="connsiteX186" fmla="*/ 54102 w 72294"/>
                  <a:gd name="connsiteY186" fmla="*/ 18288 h 104489"/>
                  <a:gd name="connsiteX187" fmla="*/ 52388 w 72294"/>
                  <a:gd name="connsiteY187" fmla="*/ 21050 h 104489"/>
                  <a:gd name="connsiteX188" fmla="*/ 50673 w 72294"/>
                  <a:gd name="connsiteY188" fmla="*/ 24289 h 104489"/>
                  <a:gd name="connsiteX189" fmla="*/ 46863 w 72294"/>
                  <a:gd name="connsiteY189" fmla="*/ 30099 h 104489"/>
                  <a:gd name="connsiteX190" fmla="*/ 43720 w 72294"/>
                  <a:gd name="connsiteY190" fmla="*/ 35909 h 104489"/>
                  <a:gd name="connsiteX191" fmla="*/ 42100 w 72294"/>
                  <a:gd name="connsiteY191" fmla="*/ 34957 h 104489"/>
                  <a:gd name="connsiteX192" fmla="*/ 39910 w 72294"/>
                  <a:gd name="connsiteY192" fmla="*/ 42672 h 104489"/>
                  <a:gd name="connsiteX193" fmla="*/ 37338 w 72294"/>
                  <a:gd name="connsiteY193" fmla="*/ 48863 h 104489"/>
                  <a:gd name="connsiteX194" fmla="*/ 39814 w 72294"/>
                  <a:gd name="connsiteY194" fmla="*/ 50768 h 104489"/>
                  <a:gd name="connsiteX195" fmla="*/ 42100 w 72294"/>
                  <a:gd name="connsiteY195" fmla="*/ 52959 h 104489"/>
                  <a:gd name="connsiteX196" fmla="*/ 42863 w 72294"/>
                  <a:gd name="connsiteY196" fmla="*/ 56483 h 104489"/>
                  <a:gd name="connsiteX197" fmla="*/ 44291 w 72294"/>
                  <a:gd name="connsiteY197" fmla="*/ 58864 h 104489"/>
                  <a:gd name="connsiteX198" fmla="*/ 45244 w 72294"/>
                  <a:gd name="connsiteY198" fmla="*/ 58388 h 104489"/>
                  <a:gd name="connsiteX199" fmla="*/ 43720 w 72294"/>
                  <a:gd name="connsiteY199" fmla="*/ 60674 h 104489"/>
                  <a:gd name="connsiteX200" fmla="*/ 44291 w 72294"/>
                  <a:gd name="connsiteY200" fmla="*/ 62008 h 104489"/>
                  <a:gd name="connsiteX201" fmla="*/ 45434 w 72294"/>
                  <a:gd name="connsiteY201" fmla="*/ 63055 h 104489"/>
                  <a:gd name="connsiteX202" fmla="*/ 46387 w 72294"/>
                  <a:gd name="connsiteY202" fmla="*/ 60388 h 104489"/>
                  <a:gd name="connsiteX203" fmla="*/ 47434 w 72294"/>
                  <a:gd name="connsiteY203" fmla="*/ 62770 h 104489"/>
                  <a:gd name="connsiteX204" fmla="*/ 49720 w 72294"/>
                  <a:gd name="connsiteY204" fmla="*/ 64675 h 104489"/>
                  <a:gd name="connsiteX205" fmla="*/ 51911 w 72294"/>
                  <a:gd name="connsiteY205" fmla="*/ 69056 h 104489"/>
                  <a:gd name="connsiteX206" fmla="*/ 55435 w 72294"/>
                  <a:gd name="connsiteY206" fmla="*/ 73247 h 104489"/>
                  <a:gd name="connsiteX207" fmla="*/ 55435 w 72294"/>
                  <a:gd name="connsiteY207" fmla="*/ 74390 h 104489"/>
                  <a:gd name="connsiteX208" fmla="*/ 58388 w 72294"/>
                  <a:gd name="connsiteY208" fmla="*/ 78296 h 104489"/>
                  <a:gd name="connsiteX209" fmla="*/ 61150 w 72294"/>
                  <a:gd name="connsiteY209" fmla="*/ 82963 h 104489"/>
                  <a:gd name="connsiteX210" fmla="*/ 63627 w 72294"/>
                  <a:gd name="connsiteY210" fmla="*/ 85058 h 104489"/>
                  <a:gd name="connsiteX211" fmla="*/ 65437 w 72294"/>
                  <a:gd name="connsiteY211" fmla="*/ 87630 h 104489"/>
                  <a:gd name="connsiteX212" fmla="*/ 65437 w 72294"/>
                  <a:gd name="connsiteY212" fmla="*/ 89249 h 104489"/>
                  <a:gd name="connsiteX213" fmla="*/ 68485 w 72294"/>
                  <a:gd name="connsiteY213" fmla="*/ 91916 h 104489"/>
                  <a:gd name="connsiteX214" fmla="*/ 71628 w 72294"/>
                  <a:gd name="connsiteY214" fmla="*/ 95345 h 104489"/>
                  <a:gd name="connsiteX215" fmla="*/ 7525 w 72294"/>
                  <a:gd name="connsiteY215" fmla="*/ 98203 h 104489"/>
                  <a:gd name="connsiteX216" fmla="*/ 6667 w 72294"/>
                  <a:gd name="connsiteY216" fmla="*/ 98203 h 104489"/>
                  <a:gd name="connsiteX217" fmla="*/ 6667 w 72294"/>
                  <a:gd name="connsiteY217" fmla="*/ 98203 h 104489"/>
                  <a:gd name="connsiteX218" fmla="*/ 10192 w 72294"/>
                  <a:gd name="connsiteY218" fmla="*/ 81058 h 104489"/>
                  <a:gd name="connsiteX219" fmla="*/ 8858 w 72294"/>
                  <a:gd name="connsiteY219" fmla="*/ 81058 h 104489"/>
                  <a:gd name="connsiteX220" fmla="*/ 8858 w 72294"/>
                  <a:gd name="connsiteY220" fmla="*/ 81820 h 104489"/>
                  <a:gd name="connsiteX221" fmla="*/ 10192 w 72294"/>
                  <a:gd name="connsiteY221" fmla="*/ 81058 h 104489"/>
                  <a:gd name="connsiteX222" fmla="*/ 12573 w 72294"/>
                  <a:gd name="connsiteY222" fmla="*/ 91535 h 104489"/>
                  <a:gd name="connsiteX223" fmla="*/ 12573 w 72294"/>
                  <a:gd name="connsiteY223" fmla="*/ 90773 h 104489"/>
                  <a:gd name="connsiteX224" fmla="*/ 11906 w 72294"/>
                  <a:gd name="connsiteY224" fmla="*/ 90773 h 104489"/>
                  <a:gd name="connsiteX225" fmla="*/ 11906 w 72294"/>
                  <a:gd name="connsiteY225" fmla="*/ 91535 h 104489"/>
                  <a:gd name="connsiteX226" fmla="*/ 13525 w 72294"/>
                  <a:gd name="connsiteY226" fmla="*/ 76867 h 104489"/>
                  <a:gd name="connsiteX227" fmla="*/ 13049 w 72294"/>
                  <a:gd name="connsiteY227" fmla="*/ 76200 h 104489"/>
                  <a:gd name="connsiteX228" fmla="*/ 13049 w 72294"/>
                  <a:gd name="connsiteY228" fmla="*/ 77343 h 104489"/>
                  <a:gd name="connsiteX229" fmla="*/ 18764 w 72294"/>
                  <a:gd name="connsiteY229" fmla="*/ 19145 h 104489"/>
                  <a:gd name="connsiteX230" fmla="*/ 18097 w 72294"/>
                  <a:gd name="connsiteY230" fmla="*/ 20098 h 104489"/>
                  <a:gd name="connsiteX231" fmla="*/ 18097 w 72294"/>
                  <a:gd name="connsiteY231" fmla="*/ 21241 h 104489"/>
                  <a:gd name="connsiteX232" fmla="*/ 18669 w 72294"/>
                  <a:gd name="connsiteY232" fmla="*/ 19812 h 104489"/>
                  <a:gd name="connsiteX233" fmla="*/ 18669 w 72294"/>
                  <a:gd name="connsiteY233" fmla="*/ 19336 h 104489"/>
                  <a:gd name="connsiteX234" fmla="*/ 23050 w 72294"/>
                  <a:gd name="connsiteY234" fmla="*/ 73057 h 104489"/>
                  <a:gd name="connsiteX235" fmla="*/ 23050 w 72294"/>
                  <a:gd name="connsiteY235" fmla="*/ 72580 h 104489"/>
                  <a:gd name="connsiteX236" fmla="*/ 22003 w 72294"/>
                  <a:gd name="connsiteY236" fmla="*/ 72580 h 104489"/>
                  <a:gd name="connsiteX237" fmla="*/ 22003 w 72294"/>
                  <a:gd name="connsiteY237" fmla="*/ 73057 h 104489"/>
                  <a:gd name="connsiteX238" fmla="*/ 23050 w 72294"/>
                  <a:gd name="connsiteY238" fmla="*/ 24098 h 104489"/>
                  <a:gd name="connsiteX239" fmla="*/ 22288 w 72294"/>
                  <a:gd name="connsiteY239" fmla="*/ 23336 h 104489"/>
                  <a:gd name="connsiteX240" fmla="*/ 22765 w 72294"/>
                  <a:gd name="connsiteY240" fmla="*/ 24575 h 104489"/>
                  <a:gd name="connsiteX241" fmla="*/ 26956 w 72294"/>
                  <a:gd name="connsiteY241" fmla="*/ 36386 h 104489"/>
                  <a:gd name="connsiteX242" fmla="*/ 25146 w 72294"/>
                  <a:gd name="connsiteY242" fmla="*/ 35528 h 104489"/>
                  <a:gd name="connsiteX243" fmla="*/ 23431 w 72294"/>
                  <a:gd name="connsiteY243" fmla="*/ 36386 h 104489"/>
                  <a:gd name="connsiteX244" fmla="*/ 24860 w 72294"/>
                  <a:gd name="connsiteY244" fmla="*/ 37243 h 104489"/>
                  <a:gd name="connsiteX245" fmla="*/ 26575 w 72294"/>
                  <a:gd name="connsiteY245" fmla="*/ 37910 h 104489"/>
                  <a:gd name="connsiteX246" fmla="*/ 26003 w 72294"/>
                  <a:gd name="connsiteY246" fmla="*/ 41148 h 104489"/>
                  <a:gd name="connsiteX247" fmla="*/ 26003 w 72294"/>
                  <a:gd name="connsiteY247" fmla="*/ 41148 h 104489"/>
                  <a:gd name="connsiteX248" fmla="*/ 25146 w 72294"/>
                  <a:gd name="connsiteY248" fmla="*/ 41148 h 104489"/>
                  <a:gd name="connsiteX249" fmla="*/ 25146 w 72294"/>
                  <a:gd name="connsiteY249" fmla="*/ 41148 h 104489"/>
                  <a:gd name="connsiteX250" fmla="*/ 30861 w 72294"/>
                  <a:gd name="connsiteY250" fmla="*/ 34766 h 104489"/>
                  <a:gd name="connsiteX251" fmla="*/ 30385 w 72294"/>
                  <a:gd name="connsiteY251" fmla="*/ 33623 h 104489"/>
                  <a:gd name="connsiteX252" fmla="*/ 29632 w 72294"/>
                  <a:gd name="connsiteY252" fmla="*/ 32671 h 104489"/>
                  <a:gd name="connsiteX253" fmla="*/ 29432 w 72294"/>
                  <a:gd name="connsiteY253" fmla="*/ 32671 h 104489"/>
                  <a:gd name="connsiteX254" fmla="*/ 28861 w 72294"/>
                  <a:gd name="connsiteY254" fmla="*/ 33719 h 104489"/>
                  <a:gd name="connsiteX255" fmla="*/ 29337 w 72294"/>
                  <a:gd name="connsiteY255" fmla="*/ 35052 h 104489"/>
                  <a:gd name="connsiteX256" fmla="*/ 29337 w 72294"/>
                  <a:gd name="connsiteY256" fmla="*/ 36386 h 104489"/>
                  <a:gd name="connsiteX257" fmla="*/ 30385 w 72294"/>
                  <a:gd name="connsiteY257" fmla="*/ 36386 h 104489"/>
                  <a:gd name="connsiteX258" fmla="*/ 31147 w 72294"/>
                  <a:gd name="connsiteY258" fmla="*/ 34766 h 104489"/>
                  <a:gd name="connsiteX259" fmla="*/ 35623 w 72294"/>
                  <a:gd name="connsiteY259" fmla="*/ 36957 h 104489"/>
                  <a:gd name="connsiteX260" fmla="*/ 35623 w 72294"/>
                  <a:gd name="connsiteY260" fmla="*/ 36195 h 104489"/>
                  <a:gd name="connsiteX261" fmla="*/ 33814 w 72294"/>
                  <a:gd name="connsiteY261" fmla="*/ 36195 h 104489"/>
                  <a:gd name="connsiteX262" fmla="*/ 32480 w 72294"/>
                  <a:gd name="connsiteY262" fmla="*/ 37147 h 104489"/>
                  <a:gd name="connsiteX263" fmla="*/ 34671 w 72294"/>
                  <a:gd name="connsiteY263" fmla="*/ 78772 h 104489"/>
                  <a:gd name="connsiteX264" fmla="*/ 32842 w 72294"/>
                  <a:gd name="connsiteY264" fmla="*/ 76981 h 104489"/>
                  <a:gd name="connsiteX265" fmla="*/ 33433 w 72294"/>
                  <a:gd name="connsiteY265" fmla="*/ 75629 h 104489"/>
                  <a:gd name="connsiteX266" fmla="*/ 35814 w 72294"/>
                  <a:gd name="connsiteY266" fmla="*/ 67628 h 104489"/>
                  <a:gd name="connsiteX267" fmla="*/ 34861 w 72294"/>
                  <a:gd name="connsiteY267" fmla="*/ 67628 h 104489"/>
                  <a:gd name="connsiteX268" fmla="*/ 33623 w 72294"/>
                  <a:gd name="connsiteY268" fmla="*/ 68389 h 104489"/>
                  <a:gd name="connsiteX269" fmla="*/ 32956 w 72294"/>
                  <a:gd name="connsiteY269" fmla="*/ 69723 h 104489"/>
                  <a:gd name="connsiteX270" fmla="*/ 34671 w 72294"/>
                  <a:gd name="connsiteY270" fmla="*/ 69723 h 104489"/>
                  <a:gd name="connsiteX271" fmla="*/ 35528 w 72294"/>
                  <a:gd name="connsiteY271" fmla="*/ 68961 h 104489"/>
                  <a:gd name="connsiteX272" fmla="*/ 36100 w 72294"/>
                  <a:gd name="connsiteY272" fmla="*/ 67628 h 104489"/>
                  <a:gd name="connsiteX273" fmla="*/ 42196 w 72294"/>
                  <a:gd name="connsiteY273" fmla="*/ 70199 h 104489"/>
                  <a:gd name="connsiteX274" fmla="*/ 42196 w 72294"/>
                  <a:gd name="connsiteY274" fmla="*/ 70199 h 104489"/>
                  <a:gd name="connsiteX275" fmla="*/ 40481 w 72294"/>
                  <a:gd name="connsiteY275" fmla="*/ 70199 h 104489"/>
                  <a:gd name="connsiteX276" fmla="*/ 40481 w 72294"/>
                  <a:gd name="connsiteY276" fmla="*/ 70199 h 104489"/>
                  <a:gd name="connsiteX277" fmla="*/ 44767 w 72294"/>
                  <a:gd name="connsiteY277" fmla="*/ 16574 h 104489"/>
                  <a:gd name="connsiteX278" fmla="*/ 44767 w 72294"/>
                  <a:gd name="connsiteY278" fmla="*/ 16097 h 104489"/>
                  <a:gd name="connsiteX279" fmla="*/ 44101 w 72294"/>
                  <a:gd name="connsiteY279" fmla="*/ 16097 h 104489"/>
                  <a:gd name="connsiteX280" fmla="*/ 44101 w 72294"/>
                  <a:gd name="connsiteY280" fmla="*/ 16574 h 104489"/>
                  <a:gd name="connsiteX281" fmla="*/ 46482 w 72294"/>
                  <a:gd name="connsiteY281" fmla="*/ 83249 h 104489"/>
                  <a:gd name="connsiteX282" fmla="*/ 46482 w 72294"/>
                  <a:gd name="connsiteY282" fmla="*/ 81629 h 104489"/>
                  <a:gd name="connsiteX283" fmla="*/ 45529 w 72294"/>
                  <a:gd name="connsiteY283" fmla="*/ 80105 h 104489"/>
                  <a:gd name="connsiteX284" fmla="*/ 44482 w 72294"/>
                  <a:gd name="connsiteY284" fmla="*/ 80105 h 104489"/>
                  <a:gd name="connsiteX285" fmla="*/ 45625 w 72294"/>
                  <a:gd name="connsiteY285" fmla="*/ 82105 h 104489"/>
                  <a:gd name="connsiteX286" fmla="*/ 46958 w 72294"/>
                  <a:gd name="connsiteY286" fmla="*/ 83249 h 104489"/>
                  <a:gd name="connsiteX287" fmla="*/ 48387 w 72294"/>
                  <a:gd name="connsiteY287" fmla="*/ 67628 h 104489"/>
                  <a:gd name="connsiteX288" fmla="*/ 48387 w 72294"/>
                  <a:gd name="connsiteY288" fmla="*/ 67628 h 104489"/>
                  <a:gd name="connsiteX289" fmla="*/ 47434 w 72294"/>
                  <a:gd name="connsiteY289" fmla="*/ 67151 h 104489"/>
                  <a:gd name="connsiteX290" fmla="*/ 47434 w 72294"/>
                  <a:gd name="connsiteY290" fmla="*/ 68104 h 104489"/>
                  <a:gd name="connsiteX291" fmla="*/ 49625 w 72294"/>
                  <a:gd name="connsiteY291" fmla="*/ 77153 h 104489"/>
                  <a:gd name="connsiteX292" fmla="*/ 49149 w 72294"/>
                  <a:gd name="connsiteY292" fmla="*/ 77153 h 104489"/>
                  <a:gd name="connsiteX293" fmla="*/ 49149 w 72294"/>
                  <a:gd name="connsiteY293" fmla="*/ 78581 h 104489"/>
                  <a:gd name="connsiteX294" fmla="*/ 49911 w 72294"/>
                  <a:gd name="connsiteY294" fmla="*/ 76867 h 104489"/>
                  <a:gd name="connsiteX295" fmla="*/ 52292 w 72294"/>
                  <a:gd name="connsiteY295" fmla="*/ 81153 h 104489"/>
                  <a:gd name="connsiteX296" fmla="*/ 51244 w 72294"/>
                  <a:gd name="connsiteY296" fmla="*/ 81153 h 104489"/>
                  <a:gd name="connsiteX297" fmla="*/ 51244 w 72294"/>
                  <a:gd name="connsiteY297" fmla="*/ 82296 h 104489"/>
                  <a:gd name="connsiteX298" fmla="*/ 51721 w 72294"/>
                  <a:gd name="connsiteY298" fmla="*/ 82296 h 104489"/>
                  <a:gd name="connsiteX299" fmla="*/ 52578 w 72294"/>
                  <a:gd name="connsiteY299" fmla="*/ 80867 h 104489"/>
                  <a:gd name="connsiteX300" fmla="*/ 55531 w 72294"/>
                  <a:gd name="connsiteY300" fmla="*/ 100203 h 104489"/>
                  <a:gd name="connsiteX301" fmla="*/ 55054 w 72294"/>
                  <a:gd name="connsiteY301" fmla="*/ 99251 h 104489"/>
                  <a:gd name="connsiteX302" fmla="*/ 53816 w 72294"/>
                  <a:gd name="connsiteY302" fmla="*/ 99251 h 104489"/>
                  <a:gd name="connsiteX303" fmla="*/ 52864 w 72294"/>
                  <a:gd name="connsiteY303" fmla="*/ 99251 h 104489"/>
                  <a:gd name="connsiteX304" fmla="*/ 54673 w 72294"/>
                  <a:gd name="connsiteY304" fmla="*/ 100489 h 104489"/>
                  <a:gd name="connsiteX305" fmla="*/ 56959 w 72294"/>
                  <a:gd name="connsiteY305" fmla="*/ 93821 h 104489"/>
                  <a:gd name="connsiteX306" fmla="*/ 55721 w 72294"/>
                  <a:gd name="connsiteY306" fmla="*/ 92869 h 104489"/>
                  <a:gd name="connsiteX307" fmla="*/ 54769 w 72294"/>
                  <a:gd name="connsiteY307" fmla="*/ 92869 h 104489"/>
                  <a:gd name="connsiteX308" fmla="*/ 53435 w 72294"/>
                  <a:gd name="connsiteY308" fmla="*/ 94012 h 104489"/>
                  <a:gd name="connsiteX309" fmla="*/ 53435 w 72294"/>
                  <a:gd name="connsiteY309" fmla="*/ 94869 h 104489"/>
                  <a:gd name="connsiteX310" fmla="*/ 54388 w 72294"/>
                  <a:gd name="connsiteY310" fmla="*/ 94869 h 104489"/>
                  <a:gd name="connsiteX311" fmla="*/ 54388 w 72294"/>
                  <a:gd name="connsiteY311" fmla="*/ 94869 h 104489"/>
                  <a:gd name="connsiteX312" fmla="*/ 55816 w 72294"/>
                  <a:gd name="connsiteY312" fmla="*/ 94393 h 104489"/>
                  <a:gd name="connsiteX313" fmla="*/ 57245 w 72294"/>
                  <a:gd name="connsiteY313" fmla="*/ 93154 h 104489"/>
                  <a:gd name="connsiteX314" fmla="*/ 58102 w 72294"/>
                  <a:gd name="connsiteY314" fmla="*/ 88202 h 104489"/>
                  <a:gd name="connsiteX315" fmla="*/ 58102 w 72294"/>
                  <a:gd name="connsiteY315" fmla="*/ 87344 h 104489"/>
                  <a:gd name="connsiteX316" fmla="*/ 58102 w 72294"/>
                  <a:gd name="connsiteY316" fmla="*/ 86582 h 104489"/>
                  <a:gd name="connsiteX317" fmla="*/ 57340 w 72294"/>
                  <a:gd name="connsiteY317" fmla="*/ 88202 h 104489"/>
                  <a:gd name="connsiteX318" fmla="*/ 59055 w 72294"/>
                  <a:gd name="connsiteY318" fmla="*/ 92393 h 104489"/>
                  <a:gd name="connsiteX319" fmla="*/ 59055 w 72294"/>
                  <a:gd name="connsiteY319" fmla="*/ 91726 h 104489"/>
                  <a:gd name="connsiteX320" fmla="*/ 58102 w 72294"/>
                  <a:gd name="connsiteY320" fmla="*/ 91250 h 104489"/>
                  <a:gd name="connsiteX321" fmla="*/ 58102 w 72294"/>
                  <a:gd name="connsiteY321" fmla="*/ 92393 h 104489"/>
                  <a:gd name="connsiteX322" fmla="*/ 66675 w 72294"/>
                  <a:gd name="connsiteY322" fmla="*/ 102775 h 104489"/>
                  <a:gd name="connsiteX323" fmla="*/ 66675 w 72294"/>
                  <a:gd name="connsiteY323" fmla="*/ 103918 h 104489"/>
                  <a:gd name="connsiteX324" fmla="*/ 66675 w 72294"/>
                  <a:gd name="connsiteY324" fmla="*/ 104489 h 104489"/>
                  <a:gd name="connsiteX325" fmla="*/ 66008 w 72294"/>
                  <a:gd name="connsiteY325" fmla="*/ 104489 h 104489"/>
                  <a:gd name="connsiteX326" fmla="*/ 66008 w 72294"/>
                  <a:gd name="connsiteY326" fmla="*/ 103822 h 104489"/>
                  <a:gd name="connsiteX327" fmla="*/ 66008 w 72294"/>
                  <a:gd name="connsiteY327" fmla="*/ 102870 h 104489"/>
                  <a:gd name="connsiteX328" fmla="*/ 66742 w 72294"/>
                  <a:gd name="connsiteY328" fmla="*/ 102080 h 104489"/>
                  <a:gd name="connsiteX329" fmla="*/ 66961 w 72294"/>
                  <a:gd name="connsiteY329" fmla="*/ 102108 h 10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72294" h="104489">
                    <a:moveTo>
                      <a:pt x="72295" y="96964"/>
                    </a:moveTo>
                    <a:lnTo>
                      <a:pt x="66675" y="99155"/>
                    </a:lnTo>
                    <a:cubicBezTo>
                      <a:pt x="65094" y="99860"/>
                      <a:pt x="63598" y="100717"/>
                      <a:pt x="62198" y="101727"/>
                    </a:cubicBezTo>
                    <a:lnTo>
                      <a:pt x="62198" y="103251"/>
                    </a:lnTo>
                    <a:lnTo>
                      <a:pt x="61055" y="102108"/>
                    </a:lnTo>
                    <a:cubicBezTo>
                      <a:pt x="61055" y="102108"/>
                      <a:pt x="60293" y="102108"/>
                      <a:pt x="59626" y="102108"/>
                    </a:cubicBezTo>
                    <a:cubicBezTo>
                      <a:pt x="59426" y="102965"/>
                      <a:pt x="58769" y="103622"/>
                      <a:pt x="57912" y="103822"/>
                    </a:cubicBezTo>
                    <a:lnTo>
                      <a:pt x="56293" y="103822"/>
                    </a:lnTo>
                    <a:cubicBezTo>
                      <a:pt x="55150" y="103822"/>
                      <a:pt x="54388" y="103822"/>
                      <a:pt x="53911" y="102013"/>
                    </a:cubicBezTo>
                    <a:cubicBezTo>
                      <a:pt x="53435" y="100203"/>
                      <a:pt x="52959" y="99822"/>
                      <a:pt x="52102" y="99822"/>
                    </a:cubicBezTo>
                    <a:lnTo>
                      <a:pt x="51054" y="99822"/>
                    </a:lnTo>
                    <a:lnTo>
                      <a:pt x="51054" y="98774"/>
                    </a:lnTo>
                    <a:cubicBezTo>
                      <a:pt x="51054" y="97536"/>
                      <a:pt x="51054" y="96774"/>
                      <a:pt x="50292" y="96488"/>
                    </a:cubicBezTo>
                    <a:lnTo>
                      <a:pt x="49149" y="96488"/>
                    </a:lnTo>
                    <a:cubicBezTo>
                      <a:pt x="48711" y="96631"/>
                      <a:pt x="48254" y="96631"/>
                      <a:pt x="47815" y="96488"/>
                    </a:cubicBezTo>
                    <a:cubicBezTo>
                      <a:pt x="47196" y="96012"/>
                      <a:pt x="46701" y="95393"/>
                      <a:pt x="46387" y="94679"/>
                    </a:cubicBezTo>
                    <a:lnTo>
                      <a:pt x="46387" y="92678"/>
                    </a:lnTo>
                    <a:cubicBezTo>
                      <a:pt x="46568" y="89821"/>
                      <a:pt x="45082" y="87116"/>
                      <a:pt x="42577" y="85725"/>
                    </a:cubicBezTo>
                    <a:cubicBezTo>
                      <a:pt x="42224" y="85763"/>
                      <a:pt x="41948" y="86040"/>
                      <a:pt x="41910" y="86392"/>
                    </a:cubicBezTo>
                    <a:lnTo>
                      <a:pt x="41910" y="87249"/>
                    </a:lnTo>
                    <a:lnTo>
                      <a:pt x="41910" y="88297"/>
                    </a:lnTo>
                    <a:cubicBezTo>
                      <a:pt x="41967" y="88611"/>
                      <a:pt x="41967" y="88935"/>
                      <a:pt x="41910" y="89249"/>
                    </a:cubicBezTo>
                    <a:cubicBezTo>
                      <a:pt x="41243" y="88087"/>
                      <a:pt x="40881" y="86782"/>
                      <a:pt x="40862" y="85439"/>
                    </a:cubicBezTo>
                    <a:cubicBezTo>
                      <a:pt x="40862" y="83344"/>
                      <a:pt x="40100" y="82296"/>
                      <a:pt x="38386" y="82296"/>
                    </a:cubicBezTo>
                    <a:cubicBezTo>
                      <a:pt x="38386" y="82296"/>
                      <a:pt x="38386" y="81248"/>
                      <a:pt x="37719" y="80391"/>
                    </a:cubicBezTo>
                    <a:cubicBezTo>
                      <a:pt x="37052" y="79534"/>
                      <a:pt x="36671" y="78962"/>
                      <a:pt x="36671" y="78581"/>
                    </a:cubicBezTo>
                    <a:cubicBezTo>
                      <a:pt x="36938" y="78219"/>
                      <a:pt x="37262" y="77896"/>
                      <a:pt x="37624" y="77629"/>
                    </a:cubicBezTo>
                    <a:lnTo>
                      <a:pt x="38100" y="78677"/>
                    </a:lnTo>
                    <a:lnTo>
                      <a:pt x="38100" y="79820"/>
                    </a:lnTo>
                    <a:cubicBezTo>
                      <a:pt x="38100" y="80296"/>
                      <a:pt x="38100" y="80582"/>
                      <a:pt x="39433" y="80677"/>
                    </a:cubicBezTo>
                    <a:cubicBezTo>
                      <a:pt x="39538" y="79924"/>
                      <a:pt x="39872" y="79229"/>
                      <a:pt x="40386" y="78677"/>
                    </a:cubicBezTo>
                    <a:cubicBezTo>
                      <a:pt x="40853" y="78029"/>
                      <a:pt x="41234" y="77324"/>
                      <a:pt x="41529" y="76581"/>
                    </a:cubicBezTo>
                    <a:cubicBezTo>
                      <a:pt x="41529" y="75933"/>
                      <a:pt x="41158" y="75343"/>
                      <a:pt x="40576" y="75057"/>
                    </a:cubicBezTo>
                    <a:cubicBezTo>
                      <a:pt x="40176" y="74152"/>
                      <a:pt x="39281" y="73562"/>
                      <a:pt x="38290" y="73533"/>
                    </a:cubicBezTo>
                    <a:cubicBezTo>
                      <a:pt x="37290" y="73562"/>
                      <a:pt x="36328" y="73895"/>
                      <a:pt x="35528" y="74486"/>
                    </a:cubicBezTo>
                    <a:lnTo>
                      <a:pt x="35528" y="73819"/>
                    </a:lnTo>
                    <a:lnTo>
                      <a:pt x="32480" y="73343"/>
                    </a:lnTo>
                    <a:lnTo>
                      <a:pt x="32480" y="72771"/>
                    </a:lnTo>
                    <a:lnTo>
                      <a:pt x="32480" y="72200"/>
                    </a:lnTo>
                    <a:cubicBezTo>
                      <a:pt x="32480" y="71628"/>
                      <a:pt x="32480" y="70866"/>
                      <a:pt x="30861" y="70009"/>
                    </a:cubicBezTo>
                    <a:cubicBezTo>
                      <a:pt x="30108" y="69504"/>
                      <a:pt x="29461" y="68856"/>
                      <a:pt x="28956" y="68104"/>
                    </a:cubicBezTo>
                    <a:cubicBezTo>
                      <a:pt x="28080" y="68180"/>
                      <a:pt x="27280" y="68637"/>
                      <a:pt x="26765" y="69342"/>
                    </a:cubicBezTo>
                    <a:lnTo>
                      <a:pt x="24193" y="71723"/>
                    </a:lnTo>
                    <a:cubicBezTo>
                      <a:pt x="24193" y="71723"/>
                      <a:pt x="24193" y="72295"/>
                      <a:pt x="24765" y="72962"/>
                    </a:cubicBezTo>
                    <a:cubicBezTo>
                      <a:pt x="24689" y="73209"/>
                      <a:pt x="24689" y="73476"/>
                      <a:pt x="24765" y="73724"/>
                    </a:cubicBezTo>
                    <a:lnTo>
                      <a:pt x="23622" y="75533"/>
                    </a:lnTo>
                    <a:cubicBezTo>
                      <a:pt x="22784" y="77972"/>
                      <a:pt x="21488" y="80239"/>
                      <a:pt x="19812" y="82201"/>
                    </a:cubicBezTo>
                    <a:cubicBezTo>
                      <a:pt x="19374" y="83839"/>
                      <a:pt x="18316" y="85239"/>
                      <a:pt x="16859" y="86106"/>
                    </a:cubicBezTo>
                    <a:cubicBezTo>
                      <a:pt x="17440" y="86525"/>
                      <a:pt x="17793" y="87192"/>
                      <a:pt x="17812" y="87916"/>
                    </a:cubicBezTo>
                    <a:cubicBezTo>
                      <a:pt x="17535" y="88973"/>
                      <a:pt x="17088" y="89964"/>
                      <a:pt x="16478" y="90869"/>
                    </a:cubicBezTo>
                    <a:lnTo>
                      <a:pt x="14954" y="93440"/>
                    </a:lnTo>
                    <a:lnTo>
                      <a:pt x="14288" y="93440"/>
                    </a:lnTo>
                    <a:lnTo>
                      <a:pt x="14288" y="93440"/>
                    </a:lnTo>
                    <a:cubicBezTo>
                      <a:pt x="13430" y="93440"/>
                      <a:pt x="12668" y="94107"/>
                      <a:pt x="12001" y="95536"/>
                    </a:cubicBezTo>
                    <a:cubicBezTo>
                      <a:pt x="11582" y="96631"/>
                      <a:pt x="10716" y="97498"/>
                      <a:pt x="9620" y="97917"/>
                    </a:cubicBezTo>
                    <a:lnTo>
                      <a:pt x="9049" y="94393"/>
                    </a:lnTo>
                    <a:cubicBezTo>
                      <a:pt x="6858" y="94393"/>
                      <a:pt x="5715" y="94869"/>
                      <a:pt x="5715" y="97060"/>
                    </a:cubicBezTo>
                    <a:lnTo>
                      <a:pt x="5715" y="98108"/>
                    </a:lnTo>
                    <a:cubicBezTo>
                      <a:pt x="5648" y="98555"/>
                      <a:pt x="5410" y="98965"/>
                      <a:pt x="5048" y="99251"/>
                    </a:cubicBezTo>
                    <a:cubicBezTo>
                      <a:pt x="4534" y="99298"/>
                      <a:pt x="4039" y="99079"/>
                      <a:pt x="3715" y="98679"/>
                    </a:cubicBezTo>
                    <a:cubicBezTo>
                      <a:pt x="4477" y="98108"/>
                      <a:pt x="4763" y="97536"/>
                      <a:pt x="4477" y="97060"/>
                    </a:cubicBezTo>
                    <a:cubicBezTo>
                      <a:pt x="4010" y="96374"/>
                      <a:pt x="3200" y="96003"/>
                      <a:pt x="2381" y="96107"/>
                    </a:cubicBezTo>
                    <a:lnTo>
                      <a:pt x="1333" y="97155"/>
                    </a:lnTo>
                    <a:cubicBezTo>
                      <a:pt x="905" y="97317"/>
                      <a:pt x="429" y="97317"/>
                      <a:pt x="0" y="97155"/>
                    </a:cubicBezTo>
                    <a:lnTo>
                      <a:pt x="0" y="94012"/>
                    </a:lnTo>
                    <a:cubicBezTo>
                      <a:pt x="333" y="94012"/>
                      <a:pt x="619" y="93774"/>
                      <a:pt x="667" y="93440"/>
                    </a:cubicBezTo>
                    <a:cubicBezTo>
                      <a:pt x="714" y="92593"/>
                      <a:pt x="1286" y="91869"/>
                      <a:pt x="2095" y="91630"/>
                    </a:cubicBezTo>
                    <a:cubicBezTo>
                      <a:pt x="2953" y="91630"/>
                      <a:pt x="3429" y="90392"/>
                      <a:pt x="3715" y="88583"/>
                    </a:cubicBezTo>
                    <a:lnTo>
                      <a:pt x="2953" y="88583"/>
                    </a:lnTo>
                    <a:lnTo>
                      <a:pt x="1714" y="89154"/>
                    </a:lnTo>
                    <a:lnTo>
                      <a:pt x="667" y="89726"/>
                    </a:lnTo>
                    <a:cubicBezTo>
                      <a:pt x="667" y="89173"/>
                      <a:pt x="1010" y="88687"/>
                      <a:pt x="1524" y="88487"/>
                    </a:cubicBezTo>
                    <a:lnTo>
                      <a:pt x="2762" y="87630"/>
                    </a:lnTo>
                    <a:lnTo>
                      <a:pt x="3715" y="88583"/>
                    </a:lnTo>
                    <a:cubicBezTo>
                      <a:pt x="4953" y="88583"/>
                      <a:pt x="5524" y="87344"/>
                      <a:pt x="5524" y="85630"/>
                    </a:cubicBezTo>
                    <a:lnTo>
                      <a:pt x="5524" y="82105"/>
                    </a:lnTo>
                    <a:cubicBezTo>
                      <a:pt x="6134" y="81191"/>
                      <a:pt x="6534" y="80153"/>
                      <a:pt x="6667" y="79058"/>
                    </a:cubicBezTo>
                    <a:cubicBezTo>
                      <a:pt x="6667" y="77343"/>
                      <a:pt x="7620" y="76486"/>
                      <a:pt x="8477" y="76486"/>
                    </a:cubicBezTo>
                    <a:lnTo>
                      <a:pt x="9430" y="76486"/>
                    </a:lnTo>
                    <a:cubicBezTo>
                      <a:pt x="10287" y="76486"/>
                      <a:pt x="10668" y="76010"/>
                      <a:pt x="10668" y="75343"/>
                    </a:cubicBezTo>
                    <a:lnTo>
                      <a:pt x="10096" y="73343"/>
                    </a:lnTo>
                    <a:cubicBezTo>
                      <a:pt x="10163" y="72895"/>
                      <a:pt x="10401" y="72485"/>
                      <a:pt x="10763" y="72200"/>
                    </a:cubicBezTo>
                    <a:cubicBezTo>
                      <a:pt x="11239" y="72162"/>
                      <a:pt x="11630" y="71809"/>
                      <a:pt x="11716" y="71342"/>
                    </a:cubicBezTo>
                    <a:lnTo>
                      <a:pt x="12478" y="69723"/>
                    </a:lnTo>
                    <a:lnTo>
                      <a:pt x="13621" y="70295"/>
                    </a:lnTo>
                    <a:lnTo>
                      <a:pt x="14097" y="67056"/>
                    </a:lnTo>
                    <a:cubicBezTo>
                      <a:pt x="14478" y="67142"/>
                      <a:pt x="14859" y="67142"/>
                      <a:pt x="15240" y="67056"/>
                    </a:cubicBezTo>
                    <a:cubicBezTo>
                      <a:pt x="15992" y="66951"/>
                      <a:pt x="16611" y="66437"/>
                      <a:pt x="16859" y="65722"/>
                    </a:cubicBezTo>
                    <a:lnTo>
                      <a:pt x="16859" y="64008"/>
                    </a:lnTo>
                    <a:lnTo>
                      <a:pt x="16859" y="61913"/>
                    </a:lnTo>
                    <a:cubicBezTo>
                      <a:pt x="16773" y="61313"/>
                      <a:pt x="16773" y="60703"/>
                      <a:pt x="16859" y="60103"/>
                    </a:cubicBezTo>
                    <a:lnTo>
                      <a:pt x="18383" y="60103"/>
                    </a:lnTo>
                    <a:cubicBezTo>
                      <a:pt x="18326" y="59884"/>
                      <a:pt x="18326" y="59655"/>
                      <a:pt x="18383" y="59436"/>
                    </a:cubicBezTo>
                    <a:lnTo>
                      <a:pt x="18383" y="58960"/>
                    </a:lnTo>
                    <a:cubicBezTo>
                      <a:pt x="18364" y="58407"/>
                      <a:pt x="18526" y="57874"/>
                      <a:pt x="18859" y="57436"/>
                    </a:cubicBezTo>
                    <a:cubicBezTo>
                      <a:pt x="19545" y="57083"/>
                      <a:pt x="20364" y="57083"/>
                      <a:pt x="21050" y="57436"/>
                    </a:cubicBezTo>
                    <a:lnTo>
                      <a:pt x="21050" y="56864"/>
                    </a:lnTo>
                    <a:cubicBezTo>
                      <a:pt x="20288" y="56864"/>
                      <a:pt x="19907" y="56388"/>
                      <a:pt x="19907" y="55531"/>
                    </a:cubicBezTo>
                    <a:cubicBezTo>
                      <a:pt x="19783" y="55188"/>
                      <a:pt x="19783" y="54826"/>
                      <a:pt x="19907" y="54483"/>
                    </a:cubicBezTo>
                    <a:lnTo>
                      <a:pt x="19907" y="53816"/>
                    </a:lnTo>
                    <a:lnTo>
                      <a:pt x="22479" y="56483"/>
                    </a:lnTo>
                    <a:cubicBezTo>
                      <a:pt x="22936" y="55836"/>
                      <a:pt x="23193" y="55083"/>
                      <a:pt x="23241" y="54293"/>
                    </a:cubicBezTo>
                    <a:cubicBezTo>
                      <a:pt x="23127" y="53597"/>
                      <a:pt x="23127" y="52892"/>
                      <a:pt x="23241" y="52197"/>
                    </a:cubicBezTo>
                    <a:cubicBezTo>
                      <a:pt x="23241" y="51721"/>
                      <a:pt x="22479" y="51435"/>
                      <a:pt x="21622" y="51340"/>
                    </a:cubicBezTo>
                    <a:lnTo>
                      <a:pt x="20669" y="51340"/>
                    </a:lnTo>
                    <a:cubicBezTo>
                      <a:pt x="19841" y="48721"/>
                      <a:pt x="18717" y="46196"/>
                      <a:pt x="17335" y="43815"/>
                    </a:cubicBezTo>
                    <a:cubicBezTo>
                      <a:pt x="15916" y="41310"/>
                      <a:pt x="14707" y="38700"/>
                      <a:pt x="13716" y="36004"/>
                    </a:cubicBezTo>
                    <a:cubicBezTo>
                      <a:pt x="12821" y="34890"/>
                      <a:pt x="12049" y="33671"/>
                      <a:pt x="11430" y="32385"/>
                    </a:cubicBezTo>
                    <a:lnTo>
                      <a:pt x="7906" y="22860"/>
                    </a:lnTo>
                    <a:cubicBezTo>
                      <a:pt x="7096" y="21908"/>
                      <a:pt x="6477" y="20812"/>
                      <a:pt x="6096" y="19621"/>
                    </a:cubicBezTo>
                    <a:cubicBezTo>
                      <a:pt x="5953" y="18298"/>
                      <a:pt x="5172" y="17126"/>
                      <a:pt x="4000" y="16478"/>
                    </a:cubicBezTo>
                    <a:cubicBezTo>
                      <a:pt x="4096" y="16202"/>
                      <a:pt x="4096" y="15897"/>
                      <a:pt x="4000" y="15621"/>
                    </a:cubicBezTo>
                    <a:lnTo>
                      <a:pt x="4000" y="14859"/>
                    </a:lnTo>
                    <a:lnTo>
                      <a:pt x="2286" y="12954"/>
                    </a:lnTo>
                    <a:lnTo>
                      <a:pt x="5334" y="12478"/>
                    </a:lnTo>
                    <a:lnTo>
                      <a:pt x="7144" y="12478"/>
                    </a:lnTo>
                    <a:cubicBezTo>
                      <a:pt x="7868" y="12363"/>
                      <a:pt x="8611" y="12363"/>
                      <a:pt x="9334" y="12478"/>
                    </a:cubicBezTo>
                    <a:cubicBezTo>
                      <a:pt x="10020" y="12878"/>
                      <a:pt x="10611" y="13430"/>
                      <a:pt x="11049" y="14097"/>
                    </a:cubicBezTo>
                    <a:lnTo>
                      <a:pt x="12573" y="14669"/>
                    </a:lnTo>
                    <a:cubicBezTo>
                      <a:pt x="13144" y="14716"/>
                      <a:pt x="13697" y="14507"/>
                      <a:pt x="14097" y="14097"/>
                    </a:cubicBezTo>
                    <a:lnTo>
                      <a:pt x="15811" y="12478"/>
                    </a:lnTo>
                    <a:lnTo>
                      <a:pt x="15811" y="12478"/>
                    </a:lnTo>
                    <a:lnTo>
                      <a:pt x="16764" y="12478"/>
                    </a:lnTo>
                    <a:cubicBezTo>
                      <a:pt x="16726" y="12859"/>
                      <a:pt x="16726" y="13240"/>
                      <a:pt x="16764" y="13621"/>
                    </a:cubicBezTo>
                    <a:cubicBezTo>
                      <a:pt x="16764" y="13621"/>
                      <a:pt x="16764" y="14288"/>
                      <a:pt x="16764" y="14859"/>
                    </a:cubicBezTo>
                    <a:cubicBezTo>
                      <a:pt x="17069" y="15507"/>
                      <a:pt x="17621" y="16021"/>
                      <a:pt x="18288" y="16288"/>
                    </a:cubicBezTo>
                    <a:cubicBezTo>
                      <a:pt x="18536" y="16212"/>
                      <a:pt x="18802" y="16212"/>
                      <a:pt x="19050" y="16288"/>
                    </a:cubicBezTo>
                    <a:lnTo>
                      <a:pt x="19050" y="16288"/>
                    </a:lnTo>
                    <a:cubicBezTo>
                      <a:pt x="19536" y="16259"/>
                      <a:pt x="20002" y="16469"/>
                      <a:pt x="20288" y="16859"/>
                    </a:cubicBezTo>
                    <a:lnTo>
                      <a:pt x="21336" y="19145"/>
                    </a:lnTo>
                    <a:lnTo>
                      <a:pt x="21336" y="19907"/>
                    </a:lnTo>
                    <a:lnTo>
                      <a:pt x="20669" y="18860"/>
                    </a:lnTo>
                    <a:cubicBezTo>
                      <a:pt x="20507" y="18345"/>
                      <a:pt x="20126" y="17917"/>
                      <a:pt x="19621" y="17717"/>
                    </a:cubicBezTo>
                    <a:cubicBezTo>
                      <a:pt x="19355" y="19222"/>
                      <a:pt x="20040" y="20726"/>
                      <a:pt x="21336" y="21527"/>
                    </a:cubicBezTo>
                    <a:lnTo>
                      <a:pt x="25622" y="24194"/>
                    </a:lnTo>
                    <a:cubicBezTo>
                      <a:pt x="25146" y="24194"/>
                      <a:pt x="24670" y="24194"/>
                      <a:pt x="24003" y="24194"/>
                    </a:cubicBezTo>
                    <a:cubicBezTo>
                      <a:pt x="23374" y="24584"/>
                      <a:pt x="22974" y="25260"/>
                      <a:pt x="22955" y="26003"/>
                    </a:cubicBezTo>
                    <a:cubicBezTo>
                      <a:pt x="22955" y="26479"/>
                      <a:pt x="23527" y="27242"/>
                      <a:pt x="24765" y="28480"/>
                    </a:cubicBezTo>
                    <a:lnTo>
                      <a:pt x="28575" y="31909"/>
                    </a:lnTo>
                    <a:cubicBezTo>
                      <a:pt x="29766" y="32861"/>
                      <a:pt x="31042" y="33690"/>
                      <a:pt x="32385" y="34385"/>
                    </a:cubicBezTo>
                    <a:lnTo>
                      <a:pt x="34099" y="31242"/>
                    </a:lnTo>
                    <a:cubicBezTo>
                      <a:pt x="34899" y="29842"/>
                      <a:pt x="35395" y="28280"/>
                      <a:pt x="35528" y="26670"/>
                    </a:cubicBezTo>
                    <a:cubicBezTo>
                      <a:pt x="35528" y="25718"/>
                      <a:pt x="36671" y="24955"/>
                      <a:pt x="38195" y="24384"/>
                    </a:cubicBezTo>
                    <a:cubicBezTo>
                      <a:pt x="39719" y="23813"/>
                      <a:pt x="40576" y="23146"/>
                      <a:pt x="40672" y="22574"/>
                    </a:cubicBezTo>
                    <a:cubicBezTo>
                      <a:pt x="40662" y="22355"/>
                      <a:pt x="40662" y="22127"/>
                      <a:pt x="40672" y="21908"/>
                    </a:cubicBezTo>
                    <a:cubicBezTo>
                      <a:pt x="40500" y="21498"/>
                      <a:pt x="40272" y="21117"/>
                      <a:pt x="40005" y="20764"/>
                    </a:cubicBezTo>
                    <a:lnTo>
                      <a:pt x="40005" y="19050"/>
                    </a:lnTo>
                    <a:cubicBezTo>
                      <a:pt x="39976" y="18202"/>
                      <a:pt x="40138" y="17355"/>
                      <a:pt x="40481" y="16574"/>
                    </a:cubicBezTo>
                    <a:cubicBezTo>
                      <a:pt x="40862" y="15821"/>
                      <a:pt x="41462" y="15192"/>
                      <a:pt x="42196" y="14764"/>
                    </a:cubicBezTo>
                    <a:cubicBezTo>
                      <a:pt x="42824" y="12735"/>
                      <a:pt x="44015" y="10916"/>
                      <a:pt x="45625" y="9525"/>
                    </a:cubicBezTo>
                    <a:lnTo>
                      <a:pt x="45625" y="8382"/>
                    </a:lnTo>
                    <a:lnTo>
                      <a:pt x="46101" y="8382"/>
                    </a:lnTo>
                    <a:lnTo>
                      <a:pt x="46768" y="9525"/>
                    </a:lnTo>
                    <a:cubicBezTo>
                      <a:pt x="46977" y="10068"/>
                      <a:pt x="47577" y="10335"/>
                      <a:pt x="48120" y="10125"/>
                    </a:cubicBezTo>
                    <a:cubicBezTo>
                      <a:pt x="48149" y="10116"/>
                      <a:pt x="48168" y="10106"/>
                      <a:pt x="48196" y="10096"/>
                    </a:cubicBezTo>
                    <a:lnTo>
                      <a:pt x="49339" y="5429"/>
                    </a:lnTo>
                    <a:cubicBezTo>
                      <a:pt x="49654" y="5734"/>
                      <a:pt x="50054" y="5934"/>
                      <a:pt x="50482" y="6001"/>
                    </a:cubicBezTo>
                    <a:lnTo>
                      <a:pt x="52006" y="5048"/>
                    </a:lnTo>
                    <a:cubicBezTo>
                      <a:pt x="52445" y="4486"/>
                      <a:pt x="52997" y="4029"/>
                      <a:pt x="53626" y="3715"/>
                    </a:cubicBezTo>
                    <a:lnTo>
                      <a:pt x="54102" y="4572"/>
                    </a:lnTo>
                    <a:cubicBezTo>
                      <a:pt x="54064" y="4763"/>
                      <a:pt x="54064" y="4953"/>
                      <a:pt x="54102" y="5144"/>
                    </a:cubicBezTo>
                    <a:lnTo>
                      <a:pt x="53435" y="6287"/>
                    </a:lnTo>
                    <a:lnTo>
                      <a:pt x="52673" y="7906"/>
                    </a:lnTo>
                    <a:cubicBezTo>
                      <a:pt x="52673" y="8477"/>
                      <a:pt x="53530" y="8763"/>
                      <a:pt x="55245" y="8763"/>
                    </a:cubicBezTo>
                    <a:lnTo>
                      <a:pt x="56293" y="7334"/>
                    </a:lnTo>
                    <a:cubicBezTo>
                      <a:pt x="56645" y="6791"/>
                      <a:pt x="56836" y="6172"/>
                      <a:pt x="56864" y="5525"/>
                    </a:cubicBezTo>
                    <a:cubicBezTo>
                      <a:pt x="57017" y="5124"/>
                      <a:pt x="57017" y="4686"/>
                      <a:pt x="56864" y="4286"/>
                    </a:cubicBezTo>
                    <a:cubicBezTo>
                      <a:pt x="57731" y="3705"/>
                      <a:pt x="58503" y="3000"/>
                      <a:pt x="59150" y="2191"/>
                    </a:cubicBezTo>
                    <a:cubicBezTo>
                      <a:pt x="59874" y="1162"/>
                      <a:pt x="60903" y="391"/>
                      <a:pt x="62103" y="0"/>
                    </a:cubicBezTo>
                    <a:lnTo>
                      <a:pt x="62103" y="1143"/>
                    </a:lnTo>
                    <a:cubicBezTo>
                      <a:pt x="61608" y="1029"/>
                      <a:pt x="61084" y="1219"/>
                      <a:pt x="60769" y="1619"/>
                    </a:cubicBezTo>
                    <a:lnTo>
                      <a:pt x="59912" y="2381"/>
                    </a:lnTo>
                    <a:cubicBezTo>
                      <a:pt x="60446" y="2343"/>
                      <a:pt x="60950" y="2648"/>
                      <a:pt x="61150" y="3143"/>
                    </a:cubicBezTo>
                    <a:lnTo>
                      <a:pt x="61150" y="4572"/>
                    </a:lnTo>
                    <a:lnTo>
                      <a:pt x="61150" y="6572"/>
                    </a:lnTo>
                    <a:lnTo>
                      <a:pt x="60579" y="7334"/>
                    </a:lnTo>
                    <a:lnTo>
                      <a:pt x="60007" y="7334"/>
                    </a:lnTo>
                    <a:cubicBezTo>
                      <a:pt x="60007" y="7334"/>
                      <a:pt x="59531" y="6763"/>
                      <a:pt x="59531" y="5905"/>
                    </a:cubicBezTo>
                    <a:cubicBezTo>
                      <a:pt x="59588" y="5334"/>
                      <a:pt x="59160" y="4820"/>
                      <a:pt x="58588" y="4763"/>
                    </a:cubicBezTo>
                    <a:cubicBezTo>
                      <a:pt x="58588" y="4763"/>
                      <a:pt x="58579" y="4763"/>
                      <a:pt x="58579" y="4763"/>
                    </a:cubicBezTo>
                    <a:lnTo>
                      <a:pt x="58579" y="5715"/>
                    </a:lnTo>
                    <a:cubicBezTo>
                      <a:pt x="58464" y="6115"/>
                      <a:pt x="58464" y="6553"/>
                      <a:pt x="58579" y="6953"/>
                    </a:cubicBezTo>
                    <a:lnTo>
                      <a:pt x="59722" y="8287"/>
                    </a:lnTo>
                    <a:lnTo>
                      <a:pt x="55912" y="15812"/>
                    </a:lnTo>
                    <a:lnTo>
                      <a:pt x="54388" y="15812"/>
                    </a:lnTo>
                    <a:cubicBezTo>
                      <a:pt x="53978" y="15773"/>
                      <a:pt x="53578" y="15955"/>
                      <a:pt x="53340" y="16288"/>
                    </a:cubicBezTo>
                    <a:cubicBezTo>
                      <a:pt x="53749" y="16888"/>
                      <a:pt x="54007" y="17574"/>
                      <a:pt x="54102" y="18288"/>
                    </a:cubicBezTo>
                    <a:cubicBezTo>
                      <a:pt x="53873" y="19383"/>
                      <a:pt x="53264" y="20355"/>
                      <a:pt x="52388" y="21050"/>
                    </a:cubicBezTo>
                    <a:cubicBezTo>
                      <a:pt x="51511" y="21936"/>
                      <a:pt x="50911" y="23070"/>
                      <a:pt x="50673" y="24289"/>
                    </a:cubicBezTo>
                    <a:cubicBezTo>
                      <a:pt x="49073" y="25994"/>
                      <a:pt x="47787" y="27956"/>
                      <a:pt x="46863" y="30099"/>
                    </a:cubicBezTo>
                    <a:cubicBezTo>
                      <a:pt x="45987" y="32118"/>
                      <a:pt x="44929" y="34062"/>
                      <a:pt x="43720" y="35909"/>
                    </a:cubicBezTo>
                    <a:cubicBezTo>
                      <a:pt x="43148" y="35052"/>
                      <a:pt x="42577" y="34766"/>
                      <a:pt x="42100" y="34957"/>
                    </a:cubicBezTo>
                    <a:cubicBezTo>
                      <a:pt x="41872" y="37643"/>
                      <a:pt x="41129" y="40262"/>
                      <a:pt x="39910" y="42672"/>
                    </a:cubicBezTo>
                    <a:cubicBezTo>
                      <a:pt x="38919" y="44682"/>
                      <a:pt x="38062" y="46749"/>
                      <a:pt x="37338" y="48863"/>
                    </a:cubicBezTo>
                    <a:lnTo>
                      <a:pt x="39814" y="50768"/>
                    </a:lnTo>
                    <a:cubicBezTo>
                      <a:pt x="40729" y="51321"/>
                      <a:pt x="41510" y="52073"/>
                      <a:pt x="42100" y="52959"/>
                    </a:cubicBezTo>
                    <a:lnTo>
                      <a:pt x="42863" y="56483"/>
                    </a:lnTo>
                    <a:cubicBezTo>
                      <a:pt x="43072" y="57407"/>
                      <a:pt x="43577" y="58246"/>
                      <a:pt x="44291" y="58864"/>
                    </a:cubicBezTo>
                    <a:lnTo>
                      <a:pt x="45244" y="58388"/>
                    </a:lnTo>
                    <a:cubicBezTo>
                      <a:pt x="44263" y="58693"/>
                      <a:pt x="43624" y="59645"/>
                      <a:pt x="43720" y="60674"/>
                    </a:cubicBezTo>
                    <a:cubicBezTo>
                      <a:pt x="43729" y="61179"/>
                      <a:pt x="43929" y="61656"/>
                      <a:pt x="44291" y="62008"/>
                    </a:cubicBezTo>
                    <a:lnTo>
                      <a:pt x="45434" y="63055"/>
                    </a:lnTo>
                    <a:cubicBezTo>
                      <a:pt x="46101" y="63055"/>
                      <a:pt x="46387" y="62008"/>
                      <a:pt x="46387" y="60388"/>
                    </a:cubicBezTo>
                    <a:lnTo>
                      <a:pt x="47434" y="62770"/>
                    </a:lnTo>
                    <a:cubicBezTo>
                      <a:pt x="47625" y="63884"/>
                      <a:pt x="48596" y="64694"/>
                      <a:pt x="49720" y="64675"/>
                    </a:cubicBezTo>
                    <a:cubicBezTo>
                      <a:pt x="50159" y="66265"/>
                      <a:pt x="50902" y="67751"/>
                      <a:pt x="51911" y="69056"/>
                    </a:cubicBezTo>
                    <a:lnTo>
                      <a:pt x="55435" y="73247"/>
                    </a:lnTo>
                    <a:lnTo>
                      <a:pt x="55435" y="74390"/>
                    </a:lnTo>
                    <a:cubicBezTo>
                      <a:pt x="55435" y="75343"/>
                      <a:pt x="56483" y="76581"/>
                      <a:pt x="58388" y="78296"/>
                    </a:cubicBezTo>
                    <a:cubicBezTo>
                      <a:pt x="60036" y="79286"/>
                      <a:pt x="61074" y="81039"/>
                      <a:pt x="61150" y="82963"/>
                    </a:cubicBezTo>
                    <a:cubicBezTo>
                      <a:pt x="62170" y="83391"/>
                      <a:pt x="63036" y="84115"/>
                      <a:pt x="63627" y="85058"/>
                    </a:cubicBezTo>
                    <a:lnTo>
                      <a:pt x="65437" y="87630"/>
                    </a:lnTo>
                    <a:lnTo>
                      <a:pt x="65437" y="89249"/>
                    </a:lnTo>
                    <a:cubicBezTo>
                      <a:pt x="65437" y="90107"/>
                      <a:pt x="66484" y="91059"/>
                      <a:pt x="68485" y="91916"/>
                    </a:cubicBezTo>
                    <a:cubicBezTo>
                      <a:pt x="70485" y="92774"/>
                      <a:pt x="71628" y="93917"/>
                      <a:pt x="71628" y="95345"/>
                    </a:cubicBezTo>
                    <a:close/>
                    <a:moveTo>
                      <a:pt x="7525" y="98203"/>
                    </a:moveTo>
                    <a:lnTo>
                      <a:pt x="6667" y="98203"/>
                    </a:lnTo>
                    <a:lnTo>
                      <a:pt x="6667" y="98203"/>
                    </a:lnTo>
                    <a:close/>
                    <a:moveTo>
                      <a:pt x="10192" y="81058"/>
                    </a:moveTo>
                    <a:lnTo>
                      <a:pt x="8858" y="81058"/>
                    </a:lnTo>
                    <a:lnTo>
                      <a:pt x="8858" y="81820"/>
                    </a:lnTo>
                    <a:cubicBezTo>
                      <a:pt x="9401" y="81810"/>
                      <a:pt x="9906" y="81515"/>
                      <a:pt x="10192" y="81058"/>
                    </a:cubicBezTo>
                    <a:close/>
                    <a:moveTo>
                      <a:pt x="12573" y="91535"/>
                    </a:moveTo>
                    <a:lnTo>
                      <a:pt x="12573" y="90773"/>
                    </a:lnTo>
                    <a:lnTo>
                      <a:pt x="11906" y="90773"/>
                    </a:lnTo>
                    <a:lnTo>
                      <a:pt x="11906" y="91535"/>
                    </a:lnTo>
                    <a:close/>
                    <a:moveTo>
                      <a:pt x="13525" y="76867"/>
                    </a:moveTo>
                    <a:cubicBezTo>
                      <a:pt x="13449" y="76600"/>
                      <a:pt x="13278" y="76362"/>
                      <a:pt x="13049" y="76200"/>
                    </a:cubicBezTo>
                    <a:lnTo>
                      <a:pt x="13049" y="77343"/>
                    </a:lnTo>
                    <a:close/>
                    <a:moveTo>
                      <a:pt x="18764" y="19145"/>
                    </a:moveTo>
                    <a:lnTo>
                      <a:pt x="18097" y="20098"/>
                    </a:lnTo>
                    <a:cubicBezTo>
                      <a:pt x="18097" y="20098"/>
                      <a:pt x="18097" y="21050"/>
                      <a:pt x="18097" y="21241"/>
                    </a:cubicBezTo>
                    <a:lnTo>
                      <a:pt x="18669" y="19812"/>
                    </a:lnTo>
                    <a:lnTo>
                      <a:pt x="18669" y="19336"/>
                    </a:lnTo>
                    <a:close/>
                    <a:moveTo>
                      <a:pt x="23050" y="73057"/>
                    </a:moveTo>
                    <a:lnTo>
                      <a:pt x="23050" y="72580"/>
                    </a:lnTo>
                    <a:lnTo>
                      <a:pt x="22003" y="72580"/>
                    </a:lnTo>
                    <a:lnTo>
                      <a:pt x="22003" y="73057"/>
                    </a:lnTo>
                    <a:close/>
                    <a:moveTo>
                      <a:pt x="23050" y="24098"/>
                    </a:moveTo>
                    <a:lnTo>
                      <a:pt x="22288" y="23336"/>
                    </a:lnTo>
                    <a:lnTo>
                      <a:pt x="22765" y="24575"/>
                    </a:lnTo>
                    <a:close/>
                    <a:moveTo>
                      <a:pt x="26956" y="36386"/>
                    </a:moveTo>
                    <a:cubicBezTo>
                      <a:pt x="26479" y="35890"/>
                      <a:pt x="25832" y="35585"/>
                      <a:pt x="25146" y="35528"/>
                    </a:cubicBezTo>
                    <a:cubicBezTo>
                      <a:pt x="24451" y="35443"/>
                      <a:pt x="23774" y="35776"/>
                      <a:pt x="23431" y="36386"/>
                    </a:cubicBezTo>
                    <a:cubicBezTo>
                      <a:pt x="23717" y="36909"/>
                      <a:pt x="24260" y="37243"/>
                      <a:pt x="24860" y="37243"/>
                    </a:cubicBezTo>
                    <a:cubicBezTo>
                      <a:pt x="25508" y="37176"/>
                      <a:pt x="26146" y="37424"/>
                      <a:pt x="26575" y="37910"/>
                    </a:cubicBezTo>
                    <a:close/>
                    <a:moveTo>
                      <a:pt x="26003" y="41148"/>
                    </a:moveTo>
                    <a:lnTo>
                      <a:pt x="26003" y="41148"/>
                    </a:lnTo>
                    <a:lnTo>
                      <a:pt x="25146" y="41148"/>
                    </a:lnTo>
                    <a:lnTo>
                      <a:pt x="25146" y="41148"/>
                    </a:lnTo>
                    <a:close/>
                    <a:moveTo>
                      <a:pt x="30861" y="34766"/>
                    </a:moveTo>
                    <a:cubicBezTo>
                      <a:pt x="30613" y="34423"/>
                      <a:pt x="30451" y="34033"/>
                      <a:pt x="30385" y="33623"/>
                    </a:cubicBezTo>
                    <a:cubicBezTo>
                      <a:pt x="30442" y="33157"/>
                      <a:pt x="30108" y="32728"/>
                      <a:pt x="29632" y="32671"/>
                    </a:cubicBezTo>
                    <a:cubicBezTo>
                      <a:pt x="29565" y="32661"/>
                      <a:pt x="29499" y="32661"/>
                      <a:pt x="29432" y="32671"/>
                    </a:cubicBezTo>
                    <a:cubicBezTo>
                      <a:pt x="29185" y="32985"/>
                      <a:pt x="28985" y="33338"/>
                      <a:pt x="28861" y="33719"/>
                    </a:cubicBezTo>
                    <a:lnTo>
                      <a:pt x="29337" y="35052"/>
                    </a:lnTo>
                    <a:cubicBezTo>
                      <a:pt x="29575" y="35462"/>
                      <a:pt x="29575" y="35976"/>
                      <a:pt x="29337" y="36386"/>
                    </a:cubicBezTo>
                    <a:cubicBezTo>
                      <a:pt x="29813" y="36386"/>
                      <a:pt x="30194" y="36386"/>
                      <a:pt x="30385" y="36386"/>
                    </a:cubicBezTo>
                    <a:cubicBezTo>
                      <a:pt x="30851" y="35976"/>
                      <a:pt x="31128" y="35385"/>
                      <a:pt x="31147" y="34766"/>
                    </a:cubicBezTo>
                    <a:close/>
                    <a:moveTo>
                      <a:pt x="35623" y="36957"/>
                    </a:moveTo>
                    <a:lnTo>
                      <a:pt x="35623" y="36195"/>
                    </a:lnTo>
                    <a:lnTo>
                      <a:pt x="33814" y="36195"/>
                    </a:lnTo>
                    <a:cubicBezTo>
                      <a:pt x="33214" y="36204"/>
                      <a:pt x="32680" y="36586"/>
                      <a:pt x="32480" y="37147"/>
                    </a:cubicBezTo>
                    <a:close/>
                    <a:moveTo>
                      <a:pt x="34671" y="78772"/>
                    </a:moveTo>
                    <a:cubicBezTo>
                      <a:pt x="33671" y="78781"/>
                      <a:pt x="32852" y="77981"/>
                      <a:pt x="32842" y="76981"/>
                    </a:cubicBezTo>
                    <a:cubicBezTo>
                      <a:pt x="32842" y="76467"/>
                      <a:pt x="33052" y="75972"/>
                      <a:pt x="33433" y="75629"/>
                    </a:cubicBezTo>
                    <a:close/>
                    <a:moveTo>
                      <a:pt x="35814" y="67628"/>
                    </a:moveTo>
                    <a:lnTo>
                      <a:pt x="34861" y="67628"/>
                    </a:lnTo>
                    <a:cubicBezTo>
                      <a:pt x="34357" y="67694"/>
                      <a:pt x="33909" y="67971"/>
                      <a:pt x="33623" y="68389"/>
                    </a:cubicBezTo>
                    <a:cubicBezTo>
                      <a:pt x="33194" y="68694"/>
                      <a:pt x="32947" y="69199"/>
                      <a:pt x="32956" y="69723"/>
                    </a:cubicBezTo>
                    <a:lnTo>
                      <a:pt x="34671" y="69723"/>
                    </a:lnTo>
                    <a:lnTo>
                      <a:pt x="35528" y="68961"/>
                    </a:lnTo>
                    <a:cubicBezTo>
                      <a:pt x="35928" y="68637"/>
                      <a:pt x="36147" y="68142"/>
                      <a:pt x="36100" y="67628"/>
                    </a:cubicBezTo>
                    <a:close/>
                    <a:moveTo>
                      <a:pt x="42196" y="70199"/>
                    </a:moveTo>
                    <a:lnTo>
                      <a:pt x="42196" y="70199"/>
                    </a:lnTo>
                    <a:lnTo>
                      <a:pt x="40481" y="70199"/>
                    </a:lnTo>
                    <a:lnTo>
                      <a:pt x="40481" y="70199"/>
                    </a:lnTo>
                    <a:close/>
                    <a:moveTo>
                      <a:pt x="44767" y="16574"/>
                    </a:moveTo>
                    <a:lnTo>
                      <a:pt x="44767" y="16097"/>
                    </a:lnTo>
                    <a:lnTo>
                      <a:pt x="44101" y="16097"/>
                    </a:lnTo>
                    <a:lnTo>
                      <a:pt x="44101" y="16574"/>
                    </a:lnTo>
                    <a:close/>
                    <a:moveTo>
                      <a:pt x="46482" y="83249"/>
                    </a:moveTo>
                    <a:lnTo>
                      <a:pt x="46482" y="81629"/>
                    </a:lnTo>
                    <a:cubicBezTo>
                      <a:pt x="46482" y="80772"/>
                      <a:pt x="46482" y="80296"/>
                      <a:pt x="45529" y="80105"/>
                    </a:cubicBezTo>
                    <a:lnTo>
                      <a:pt x="44482" y="80105"/>
                    </a:lnTo>
                    <a:lnTo>
                      <a:pt x="45625" y="82105"/>
                    </a:lnTo>
                    <a:cubicBezTo>
                      <a:pt x="45853" y="82677"/>
                      <a:pt x="46358" y="83106"/>
                      <a:pt x="46958" y="83249"/>
                    </a:cubicBezTo>
                    <a:close/>
                    <a:moveTo>
                      <a:pt x="48387" y="67628"/>
                    </a:moveTo>
                    <a:lnTo>
                      <a:pt x="48387" y="67628"/>
                    </a:lnTo>
                    <a:cubicBezTo>
                      <a:pt x="48120" y="67380"/>
                      <a:pt x="47796" y="67208"/>
                      <a:pt x="47434" y="67151"/>
                    </a:cubicBezTo>
                    <a:lnTo>
                      <a:pt x="47434" y="68104"/>
                    </a:lnTo>
                    <a:close/>
                    <a:moveTo>
                      <a:pt x="49625" y="77153"/>
                    </a:moveTo>
                    <a:lnTo>
                      <a:pt x="49149" y="77153"/>
                    </a:lnTo>
                    <a:lnTo>
                      <a:pt x="49149" y="78581"/>
                    </a:lnTo>
                    <a:cubicBezTo>
                      <a:pt x="49149" y="78581"/>
                      <a:pt x="49816" y="77724"/>
                      <a:pt x="49911" y="76867"/>
                    </a:cubicBezTo>
                    <a:close/>
                    <a:moveTo>
                      <a:pt x="52292" y="81153"/>
                    </a:moveTo>
                    <a:lnTo>
                      <a:pt x="51244" y="81153"/>
                    </a:lnTo>
                    <a:lnTo>
                      <a:pt x="51244" y="82296"/>
                    </a:lnTo>
                    <a:lnTo>
                      <a:pt x="51721" y="82296"/>
                    </a:lnTo>
                    <a:cubicBezTo>
                      <a:pt x="51721" y="82296"/>
                      <a:pt x="52483" y="81534"/>
                      <a:pt x="52578" y="80867"/>
                    </a:cubicBezTo>
                    <a:close/>
                    <a:moveTo>
                      <a:pt x="55531" y="100203"/>
                    </a:moveTo>
                    <a:cubicBezTo>
                      <a:pt x="55531" y="100203"/>
                      <a:pt x="55531" y="99536"/>
                      <a:pt x="55054" y="99251"/>
                    </a:cubicBezTo>
                    <a:lnTo>
                      <a:pt x="53816" y="99251"/>
                    </a:lnTo>
                    <a:lnTo>
                      <a:pt x="52864" y="99251"/>
                    </a:lnTo>
                    <a:cubicBezTo>
                      <a:pt x="53054" y="100070"/>
                      <a:pt x="53835" y="100613"/>
                      <a:pt x="54673" y="100489"/>
                    </a:cubicBezTo>
                    <a:close/>
                    <a:moveTo>
                      <a:pt x="56959" y="93821"/>
                    </a:moveTo>
                    <a:cubicBezTo>
                      <a:pt x="56826" y="93250"/>
                      <a:pt x="56312" y="92850"/>
                      <a:pt x="55721" y="92869"/>
                    </a:cubicBezTo>
                    <a:lnTo>
                      <a:pt x="54769" y="92869"/>
                    </a:lnTo>
                    <a:lnTo>
                      <a:pt x="53435" y="94012"/>
                    </a:lnTo>
                    <a:cubicBezTo>
                      <a:pt x="53435" y="94012"/>
                      <a:pt x="53435" y="94679"/>
                      <a:pt x="53435" y="94869"/>
                    </a:cubicBezTo>
                    <a:cubicBezTo>
                      <a:pt x="53730" y="94717"/>
                      <a:pt x="54092" y="94717"/>
                      <a:pt x="54388" y="94869"/>
                    </a:cubicBezTo>
                    <a:lnTo>
                      <a:pt x="54388" y="94869"/>
                    </a:lnTo>
                    <a:cubicBezTo>
                      <a:pt x="54826" y="94612"/>
                      <a:pt x="55312" y="94450"/>
                      <a:pt x="55816" y="94393"/>
                    </a:cubicBezTo>
                    <a:cubicBezTo>
                      <a:pt x="55816" y="94393"/>
                      <a:pt x="57340" y="93917"/>
                      <a:pt x="57245" y="93154"/>
                    </a:cubicBezTo>
                    <a:close/>
                    <a:moveTo>
                      <a:pt x="58102" y="88202"/>
                    </a:moveTo>
                    <a:lnTo>
                      <a:pt x="58102" y="87344"/>
                    </a:lnTo>
                    <a:cubicBezTo>
                      <a:pt x="58217" y="87106"/>
                      <a:pt x="58217" y="86821"/>
                      <a:pt x="58102" y="86582"/>
                    </a:cubicBezTo>
                    <a:lnTo>
                      <a:pt x="57340" y="88202"/>
                    </a:lnTo>
                    <a:close/>
                    <a:moveTo>
                      <a:pt x="59055" y="92393"/>
                    </a:moveTo>
                    <a:lnTo>
                      <a:pt x="59055" y="91726"/>
                    </a:lnTo>
                    <a:lnTo>
                      <a:pt x="58102" y="91250"/>
                    </a:lnTo>
                    <a:lnTo>
                      <a:pt x="58102" y="92393"/>
                    </a:lnTo>
                    <a:close/>
                    <a:moveTo>
                      <a:pt x="66675" y="102775"/>
                    </a:moveTo>
                    <a:lnTo>
                      <a:pt x="66675" y="103918"/>
                    </a:lnTo>
                    <a:cubicBezTo>
                      <a:pt x="66713" y="104108"/>
                      <a:pt x="66713" y="104299"/>
                      <a:pt x="66675" y="104489"/>
                    </a:cubicBezTo>
                    <a:lnTo>
                      <a:pt x="66008" y="104489"/>
                    </a:lnTo>
                    <a:lnTo>
                      <a:pt x="66008" y="103822"/>
                    </a:lnTo>
                    <a:cubicBezTo>
                      <a:pt x="65989" y="103508"/>
                      <a:pt x="65989" y="103184"/>
                      <a:pt x="66008" y="102870"/>
                    </a:cubicBezTo>
                    <a:cubicBezTo>
                      <a:pt x="65999" y="102451"/>
                      <a:pt x="66323" y="102098"/>
                      <a:pt x="66742" y="102080"/>
                    </a:cubicBezTo>
                    <a:cubicBezTo>
                      <a:pt x="66818" y="102080"/>
                      <a:pt x="66894" y="102089"/>
                      <a:pt x="66961" y="1021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1" name="任意多边形: 形状 1770">
                <a:extLst>
                  <a:ext uri="{FF2B5EF4-FFF2-40B4-BE49-F238E27FC236}">
                    <a16:creationId xmlns:a16="http://schemas.microsoft.com/office/drawing/2014/main" id="{1743F45F-2782-CFEA-EC11-0AF4043244A8}"/>
                  </a:ext>
                </a:extLst>
              </p:cNvPr>
              <p:cNvSpPr/>
              <p:nvPr/>
            </p:nvSpPr>
            <p:spPr>
              <a:xfrm>
                <a:off x="8265087" y="2767182"/>
                <a:ext cx="73723" cy="104012"/>
              </a:xfrm>
              <a:custGeom>
                <a:avLst/>
                <a:gdLst>
                  <a:gd name="connsiteX0" fmla="*/ 72771 w 73723"/>
                  <a:gd name="connsiteY0" fmla="*/ 96488 h 104012"/>
                  <a:gd name="connsiteX1" fmla="*/ 67151 w 73723"/>
                  <a:gd name="connsiteY1" fmla="*/ 98679 h 104012"/>
                  <a:gd name="connsiteX2" fmla="*/ 62675 w 73723"/>
                  <a:gd name="connsiteY2" fmla="*/ 101346 h 104012"/>
                  <a:gd name="connsiteX3" fmla="*/ 62675 w 73723"/>
                  <a:gd name="connsiteY3" fmla="*/ 102870 h 104012"/>
                  <a:gd name="connsiteX4" fmla="*/ 61532 w 73723"/>
                  <a:gd name="connsiteY4" fmla="*/ 101727 h 104012"/>
                  <a:gd name="connsiteX5" fmla="*/ 60198 w 73723"/>
                  <a:gd name="connsiteY5" fmla="*/ 101727 h 104012"/>
                  <a:gd name="connsiteX6" fmla="*/ 58388 w 73723"/>
                  <a:gd name="connsiteY6" fmla="*/ 103442 h 104012"/>
                  <a:gd name="connsiteX7" fmla="*/ 56769 w 73723"/>
                  <a:gd name="connsiteY7" fmla="*/ 103442 h 104012"/>
                  <a:gd name="connsiteX8" fmla="*/ 54388 w 73723"/>
                  <a:gd name="connsiteY8" fmla="*/ 101536 h 104012"/>
                  <a:gd name="connsiteX9" fmla="*/ 52578 w 73723"/>
                  <a:gd name="connsiteY9" fmla="*/ 99346 h 104012"/>
                  <a:gd name="connsiteX10" fmla="*/ 51530 w 73723"/>
                  <a:gd name="connsiteY10" fmla="*/ 99346 h 104012"/>
                  <a:gd name="connsiteX11" fmla="*/ 51530 w 73723"/>
                  <a:gd name="connsiteY11" fmla="*/ 98298 h 104012"/>
                  <a:gd name="connsiteX12" fmla="*/ 50768 w 73723"/>
                  <a:gd name="connsiteY12" fmla="*/ 96012 h 104012"/>
                  <a:gd name="connsiteX13" fmla="*/ 49625 w 73723"/>
                  <a:gd name="connsiteY13" fmla="*/ 96012 h 104012"/>
                  <a:gd name="connsiteX14" fmla="*/ 48292 w 73723"/>
                  <a:gd name="connsiteY14" fmla="*/ 96012 h 104012"/>
                  <a:gd name="connsiteX15" fmla="*/ 46958 w 73723"/>
                  <a:gd name="connsiteY15" fmla="*/ 94107 h 104012"/>
                  <a:gd name="connsiteX16" fmla="*/ 46958 w 73723"/>
                  <a:gd name="connsiteY16" fmla="*/ 92202 h 104012"/>
                  <a:gd name="connsiteX17" fmla="*/ 43148 w 73723"/>
                  <a:gd name="connsiteY17" fmla="*/ 85154 h 104012"/>
                  <a:gd name="connsiteX18" fmla="*/ 42577 w 73723"/>
                  <a:gd name="connsiteY18" fmla="*/ 85915 h 104012"/>
                  <a:gd name="connsiteX19" fmla="*/ 42577 w 73723"/>
                  <a:gd name="connsiteY19" fmla="*/ 86773 h 104012"/>
                  <a:gd name="connsiteX20" fmla="*/ 42577 w 73723"/>
                  <a:gd name="connsiteY20" fmla="*/ 87725 h 104012"/>
                  <a:gd name="connsiteX21" fmla="*/ 42577 w 73723"/>
                  <a:gd name="connsiteY21" fmla="*/ 88678 h 104012"/>
                  <a:gd name="connsiteX22" fmla="*/ 41529 w 73723"/>
                  <a:gd name="connsiteY22" fmla="*/ 84963 h 104012"/>
                  <a:gd name="connsiteX23" fmla="*/ 38957 w 73723"/>
                  <a:gd name="connsiteY23" fmla="*/ 81820 h 104012"/>
                  <a:gd name="connsiteX24" fmla="*/ 38291 w 73723"/>
                  <a:gd name="connsiteY24" fmla="*/ 79915 h 104012"/>
                  <a:gd name="connsiteX25" fmla="*/ 37338 w 73723"/>
                  <a:gd name="connsiteY25" fmla="*/ 78105 h 104012"/>
                  <a:gd name="connsiteX26" fmla="*/ 38195 w 73723"/>
                  <a:gd name="connsiteY26" fmla="*/ 77152 h 104012"/>
                  <a:gd name="connsiteX27" fmla="*/ 38671 w 73723"/>
                  <a:gd name="connsiteY27" fmla="*/ 78200 h 104012"/>
                  <a:gd name="connsiteX28" fmla="*/ 38671 w 73723"/>
                  <a:gd name="connsiteY28" fmla="*/ 79343 h 104012"/>
                  <a:gd name="connsiteX29" fmla="*/ 40005 w 73723"/>
                  <a:gd name="connsiteY29" fmla="*/ 80200 h 104012"/>
                  <a:gd name="connsiteX30" fmla="*/ 40958 w 73723"/>
                  <a:gd name="connsiteY30" fmla="*/ 78200 h 104012"/>
                  <a:gd name="connsiteX31" fmla="*/ 42100 w 73723"/>
                  <a:gd name="connsiteY31" fmla="*/ 76105 h 104012"/>
                  <a:gd name="connsiteX32" fmla="*/ 41148 w 73723"/>
                  <a:gd name="connsiteY32" fmla="*/ 74485 h 104012"/>
                  <a:gd name="connsiteX33" fmla="*/ 38862 w 73723"/>
                  <a:gd name="connsiteY33" fmla="*/ 73057 h 104012"/>
                  <a:gd name="connsiteX34" fmla="*/ 36100 w 73723"/>
                  <a:gd name="connsiteY34" fmla="*/ 74009 h 104012"/>
                  <a:gd name="connsiteX35" fmla="*/ 36100 w 73723"/>
                  <a:gd name="connsiteY35" fmla="*/ 73628 h 104012"/>
                  <a:gd name="connsiteX36" fmla="*/ 33052 w 73723"/>
                  <a:gd name="connsiteY36" fmla="*/ 73628 h 104012"/>
                  <a:gd name="connsiteX37" fmla="*/ 33052 w 73723"/>
                  <a:gd name="connsiteY37" fmla="*/ 72961 h 104012"/>
                  <a:gd name="connsiteX38" fmla="*/ 33052 w 73723"/>
                  <a:gd name="connsiteY38" fmla="*/ 72961 h 104012"/>
                  <a:gd name="connsiteX39" fmla="*/ 31433 w 73723"/>
                  <a:gd name="connsiteY39" fmla="*/ 70771 h 104012"/>
                  <a:gd name="connsiteX40" fmla="*/ 29432 w 73723"/>
                  <a:gd name="connsiteY40" fmla="*/ 68866 h 104012"/>
                  <a:gd name="connsiteX41" fmla="*/ 27242 w 73723"/>
                  <a:gd name="connsiteY41" fmla="*/ 70009 h 104012"/>
                  <a:gd name="connsiteX42" fmla="*/ 24765 w 73723"/>
                  <a:gd name="connsiteY42" fmla="*/ 72390 h 104012"/>
                  <a:gd name="connsiteX43" fmla="*/ 24765 w 73723"/>
                  <a:gd name="connsiteY43" fmla="*/ 73628 h 104012"/>
                  <a:gd name="connsiteX44" fmla="*/ 24765 w 73723"/>
                  <a:gd name="connsiteY44" fmla="*/ 74390 h 104012"/>
                  <a:gd name="connsiteX45" fmla="*/ 23622 w 73723"/>
                  <a:gd name="connsiteY45" fmla="*/ 76295 h 104012"/>
                  <a:gd name="connsiteX46" fmla="*/ 22384 w 73723"/>
                  <a:gd name="connsiteY46" fmla="*/ 79343 h 104012"/>
                  <a:gd name="connsiteX47" fmla="*/ 19812 w 73723"/>
                  <a:gd name="connsiteY47" fmla="*/ 82963 h 104012"/>
                  <a:gd name="connsiteX48" fmla="*/ 16859 w 73723"/>
                  <a:gd name="connsiteY48" fmla="*/ 86773 h 104012"/>
                  <a:gd name="connsiteX49" fmla="*/ 17812 w 73723"/>
                  <a:gd name="connsiteY49" fmla="*/ 88583 h 104012"/>
                  <a:gd name="connsiteX50" fmla="*/ 16478 w 73723"/>
                  <a:gd name="connsiteY50" fmla="*/ 91630 h 104012"/>
                  <a:gd name="connsiteX51" fmla="*/ 15050 w 73723"/>
                  <a:gd name="connsiteY51" fmla="*/ 94107 h 104012"/>
                  <a:gd name="connsiteX52" fmla="*/ 14288 w 73723"/>
                  <a:gd name="connsiteY52" fmla="*/ 94107 h 104012"/>
                  <a:gd name="connsiteX53" fmla="*/ 14288 w 73723"/>
                  <a:gd name="connsiteY53" fmla="*/ 94107 h 104012"/>
                  <a:gd name="connsiteX54" fmla="*/ 12001 w 73723"/>
                  <a:gd name="connsiteY54" fmla="*/ 96107 h 104012"/>
                  <a:gd name="connsiteX55" fmla="*/ 9620 w 73723"/>
                  <a:gd name="connsiteY55" fmla="*/ 98584 h 104012"/>
                  <a:gd name="connsiteX56" fmla="*/ 9049 w 73723"/>
                  <a:gd name="connsiteY56" fmla="*/ 95059 h 104012"/>
                  <a:gd name="connsiteX57" fmla="*/ 5715 w 73723"/>
                  <a:gd name="connsiteY57" fmla="*/ 97631 h 104012"/>
                  <a:gd name="connsiteX58" fmla="*/ 5715 w 73723"/>
                  <a:gd name="connsiteY58" fmla="*/ 98679 h 104012"/>
                  <a:gd name="connsiteX59" fmla="*/ 5048 w 73723"/>
                  <a:gd name="connsiteY59" fmla="*/ 99822 h 104012"/>
                  <a:gd name="connsiteX60" fmla="*/ 3810 w 73723"/>
                  <a:gd name="connsiteY60" fmla="*/ 99822 h 104012"/>
                  <a:gd name="connsiteX61" fmla="*/ 4477 w 73723"/>
                  <a:gd name="connsiteY61" fmla="*/ 98108 h 104012"/>
                  <a:gd name="connsiteX62" fmla="*/ 2381 w 73723"/>
                  <a:gd name="connsiteY62" fmla="*/ 97155 h 104012"/>
                  <a:gd name="connsiteX63" fmla="*/ 1333 w 73723"/>
                  <a:gd name="connsiteY63" fmla="*/ 98203 h 104012"/>
                  <a:gd name="connsiteX64" fmla="*/ 0 w 73723"/>
                  <a:gd name="connsiteY64" fmla="*/ 98679 h 104012"/>
                  <a:gd name="connsiteX65" fmla="*/ 0 w 73723"/>
                  <a:gd name="connsiteY65" fmla="*/ 95536 h 104012"/>
                  <a:gd name="connsiteX66" fmla="*/ 762 w 73723"/>
                  <a:gd name="connsiteY66" fmla="*/ 94869 h 104012"/>
                  <a:gd name="connsiteX67" fmla="*/ 2096 w 73723"/>
                  <a:gd name="connsiteY67" fmla="*/ 93154 h 104012"/>
                  <a:gd name="connsiteX68" fmla="*/ 3810 w 73723"/>
                  <a:gd name="connsiteY68" fmla="*/ 90106 h 104012"/>
                  <a:gd name="connsiteX69" fmla="*/ 2953 w 73723"/>
                  <a:gd name="connsiteY69" fmla="*/ 89630 h 104012"/>
                  <a:gd name="connsiteX70" fmla="*/ 1810 w 73723"/>
                  <a:gd name="connsiteY70" fmla="*/ 90297 h 104012"/>
                  <a:gd name="connsiteX71" fmla="*/ 762 w 73723"/>
                  <a:gd name="connsiteY71" fmla="*/ 90868 h 104012"/>
                  <a:gd name="connsiteX72" fmla="*/ 1524 w 73723"/>
                  <a:gd name="connsiteY72" fmla="*/ 89535 h 104012"/>
                  <a:gd name="connsiteX73" fmla="*/ 2858 w 73723"/>
                  <a:gd name="connsiteY73" fmla="*/ 88773 h 104012"/>
                  <a:gd name="connsiteX74" fmla="*/ 3810 w 73723"/>
                  <a:gd name="connsiteY74" fmla="*/ 89630 h 104012"/>
                  <a:gd name="connsiteX75" fmla="*/ 5525 w 73723"/>
                  <a:gd name="connsiteY75" fmla="*/ 86773 h 104012"/>
                  <a:gd name="connsiteX76" fmla="*/ 5525 w 73723"/>
                  <a:gd name="connsiteY76" fmla="*/ 83248 h 104012"/>
                  <a:gd name="connsiteX77" fmla="*/ 6667 w 73723"/>
                  <a:gd name="connsiteY77" fmla="*/ 80105 h 104012"/>
                  <a:gd name="connsiteX78" fmla="*/ 8477 w 73723"/>
                  <a:gd name="connsiteY78" fmla="*/ 77533 h 104012"/>
                  <a:gd name="connsiteX79" fmla="*/ 9430 w 73723"/>
                  <a:gd name="connsiteY79" fmla="*/ 77533 h 104012"/>
                  <a:gd name="connsiteX80" fmla="*/ 10668 w 73723"/>
                  <a:gd name="connsiteY80" fmla="*/ 76390 h 104012"/>
                  <a:gd name="connsiteX81" fmla="*/ 10192 w 73723"/>
                  <a:gd name="connsiteY81" fmla="*/ 74390 h 104012"/>
                  <a:gd name="connsiteX82" fmla="*/ 10763 w 73723"/>
                  <a:gd name="connsiteY82" fmla="*/ 73247 h 104012"/>
                  <a:gd name="connsiteX83" fmla="*/ 11716 w 73723"/>
                  <a:gd name="connsiteY83" fmla="*/ 72390 h 104012"/>
                  <a:gd name="connsiteX84" fmla="*/ 12478 w 73723"/>
                  <a:gd name="connsiteY84" fmla="*/ 70675 h 104012"/>
                  <a:gd name="connsiteX85" fmla="*/ 13621 w 73723"/>
                  <a:gd name="connsiteY85" fmla="*/ 71342 h 104012"/>
                  <a:gd name="connsiteX86" fmla="*/ 14097 w 73723"/>
                  <a:gd name="connsiteY86" fmla="*/ 68104 h 104012"/>
                  <a:gd name="connsiteX87" fmla="*/ 15335 w 73723"/>
                  <a:gd name="connsiteY87" fmla="*/ 68104 h 104012"/>
                  <a:gd name="connsiteX88" fmla="*/ 16859 w 73723"/>
                  <a:gd name="connsiteY88" fmla="*/ 66770 h 104012"/>
                  <a:gd name="connsiteX89" fmla="*/ 16859 w 73723"/>
                  <a:gd name="connsiteY89" fmla="*/ 65151 h 104012"/>
                  <a:gd name="connsiteX90" fmla="*/ 16859 w 73723"/>
                  <a:gd name="connsiteY90" fmla="*/ 63055 h 104012"/>
                  <a:gd name="connsiteX91" fmla="*/ 17335 w 73723"/>
                  <a:gd name="connsiteY91" fmla="*/ 61246 h 104012"/>
                  <a:gd name="connsiteX92" fmla="*/ 18669 w 73723"/>
                  <a:gd name="connsiteY92" fmla="*/ 61246 h 104012"/>
                  <a:gd name="connsiteX93" fmla="*/ 18669 w 73723"/>
                  <a:gd name="connsiteY93" fmla="*/ 60579 h 104012"/>
                  <a:gd name="connsiteX94" fmla="*/ 18669 w 73723"/>
                  <a:gd name="connsiteY94" fmla="*/ 60103 h 104012"/>
                  <a:gd name="connsiteX95" fmla="*/ 19145 w 73723"/>
                  <a:gd name="connsiteY95" fmla="*/ 58579 h 104012"/>
                  <a:gd name="connsiteX96" fmla="*/ 21336 w 73723"/>
                  <a:gd name="connsiteY96" fmla="*/ 58007 h 104012"/>
                  <a:gd name="connsiteX97" fmla="*/ 21336 w 73723"/>
                  <a:gd name="connsiteY97" fmla="*/ 58007 h 104012"/>
                  <a:gd name="connsiteX98" fmla="*/ 20193 w 73723"/>
                  <a:gd name="connsiteY98" fmla="*/ 56579 h 104012"/>
                  <a:gd name="connsiteX99" fmla="*/ 20193 w 73723"/>
                  <a:gd name="connsiteY99" fmla="*/ 55531 h 104012"/>
                  <a:gd name="connsiteX100" fmla="*/ 20193 w 73723"/>
                  <a:gd name="connsiteY100" fmla="*/ 54959 h 104012"/>
                  <a:gd name="connsiteX101" fmla="*/ 22860 w 73723"/>
                  <a:gd name="connsiteY101" fmla="*/ 57531 h 104012"/>
                  <a:gd name="connsiteX102" fmla="*/ 23527 w 73723"/>
                  <a:gd name="connsiteY102" fmla="*/ 55340 h 104012"/>
                  <a:gd name="connsiteX103" fmla="*/ 24003 w 73723"/>
                  <a:gd name="connsiteY103" fmla="*/ 53245 h 104012"/>
                  <a:gd name="connsiteX104" fmla="*/ 22288 w 73723"/>
                  <a:gd name="connsiteY104" fmla="*/ 52483 h 104012"/>
                  <a:gd name="connsiteX105" fmla="*/ 21336 w 73723"/>
                  <a:gd name="connsiteY105" fmla="*/ 52483 h 104012"/>
                  <a:gd name="connsiteX106" fmla="*/ 18097 w 73723"/>
                  <a:gd name="connsiteY106" fmla="*/ 44958 h 104012"/>
                  <a:gd name="connsiteX107" fmla="*/ 14478 w 73723"/>
                  <a:gd name="connsiteY107" fmla="*/ 37147 h 104012"/>
                  <a:gd name="connsiteX108" fmla="*/ 12097 w 73723"/>
                  <a:gd name="connsiteY108" fmla="*/ 33433 h 104012"/>
                  <a:gd name="connsiteX109" fmla="*/ 8572 w 73723"/>
                  <a:gd name="connsiteY109" fmla="*/ 23908 h 104012"/>
                  <a:gd name="connsiteX110" fmla="*/ 6763 w 73723"/>
                  <a:gd name="connsiteY110" fmla="*/ 20669 h 104012"/>
                  <a:gd name="connsiteX111" fmla="*/ 6096 w 73723"/>
                  <a:gd name="connsiteY111" fmla="*/ 16478 h 104012"/>
                  <a:gd name="connsiteX112" fmla="*/ 6096 w 73723"/>
                  <a:gd name="connsiteY112" fmla="*/ 15621 h 104012"/>
                  <a:gd name="connsiteX113" fmla="*/ 6096 w 73723"/>
                  <a:gd name="connsiteY113" fmla="*/ 14764 h 104012"/>
                  <a:gd name="connsiteX114" fmla="*/ 4382 w 73723"/>
                  <a:gd name="connsiteY114" fmla="*/ 12859 h 104012"/>
                  <a:gd name="connsiteX115" fmla="*/ 7429 w 73723"/>
                  <a:gd name="connsiteY115" fmla="*/ 12859 h 104012"/>
                  <a:gd name="connsiteX116" fmla="*/ 9239 w 73723"/>
                  <a:gd name="connsiteY116" fmla="*/ 12859 h 104012"/>
                  <a:gd name="connsiteX117" fmla="*/ 11430 w 73723"/>
                  <a:gd name="connsiteY117" fmla="*/ 12859 h 104012"/>
                  <a:gd name="connsiteX118" fmla="*/ 13240 w 73723"/>
                  <a:gd name="connsiteY118" fmla="*/ 14478 h 104012"/>
                  <a:gd name="connsiteX119" fmla="*/ 14668 w 73723"/>
                  <a:gd name="connsiteY119" fmla="*/ 14478 h 104012"/>
                  <a:gd name="connsiteX120" fmla="*/ 16192 w 73723"/>
                  <a:gd name="connsiteY120" fmla="*/ 14478 h 104012"/>
                  <a:gd name="connsiteX121" fmla="*/ 17907 w 73723"/>
                  <a:gd name="connsiteY121" fmla="*/ 12763 h 104012"/>
                  <a:gd name="connsiteX122" fmla="*/ 17907 w 73723"/>
                  <a:gd name="connsiteY122" fmla="*/ 12763 h 104012"/>
                  <a:gd name="connsiteX123" fmla="*/ 18859 w 73723"/>
                  <a:gd name="connsiteY123" fmla="*/ 12763 h 104012"/>
                  <a:gd name="connsiteX124" fmla="*/ 18859 w 73723"/>
                  <a:gd name="connsiteY124" fmla="*/ 13906 h 104012"/>
                  <a:gd name="connsiteX125" fmla="*/ 18859 w 73723"/>
                  <a:gd name="connsiteY125" fmla="*/ 15050 h 104012"/>
                  <a:gd name="connsiteX126" fmla="*/ 20383 w 73723"/>
                  <a:gd name="connsiteY126" fmla="*/ 16478 h 104012"/>
                  <a:gd name="connsiteX127" fmla="*/ 21050 w 73723"/>
                  <a:gd name="connsiteY127" fmla="*/ 16478 h 104012"/>
                  <a:gd name="connsiteX128" fmla="*/ 21050 w 73723"/>
                  <a:gd name="connsiteY128" fmla="*/ 16478 h 104012"/>
                  <a:gd name="connsiteX129" fmla="*/ 22193 w 73723"/>
                  <a:gd name="connsiteY129" fmla="*/ 16954 h 104012"/>
                  <a:gd name="connsiteX130" fmla="*/ 23241 w 73723"/>
                  <a:gd name="connsiteY130" fmla="*/ 19336 h 104012"/>
                  <a:gd name="connsiteX131" fmla="*/ 23241 w 73723"/>
                  <a:gd name="connsiteY131" fmla="*/ 20002 h 104012"/>
                  <a:gd name="connsiteX132" fmla="*/ 22574 w 73723"/>
                  <a:gd name="connsiteY132" fmla="*/ 18955 h 104012"/>
                  <a:gd name="connsiteX133" fmla="*/ 21526 w 73723"/>
                  <a:gd name="connsiteY133" fmla="*/ 17812 h 104012"/>
                  <a:gd name="connsiteX134" fmla="*/ 23241 w 73723"/>
                  <a:gd name="connsiteY134" fmla="*/ 21717 h 104012"/>
                  <a:gd name="connsiteX135" fmla="*/ 27527 w 73723"/>
                  <a:gd name="connsiteY135" fmla="*/ 24289 h 104012"/>
                  <a:gd name="connsiteX136" fmla="*/ 25908 w 73723"/>
                  <a:gd name="connsiteY136" fmla="*/ 24289 h 104012"/>
                  <a:gd name="connsiteX137" fmla="*/ 24860 w 73723"/>
                  <a:gd name="connsiteY137" fmla="*/ 26098 h 104012"/>
                  <a:gd name="connsiteX138" fmla="*/ 26670 w 73723"/>
                  <a:gd name="connsiteY138" fmla="*/ 28480 h 104012"/>
                  <a:gd name="connsiteX139" fmla="*/ 30480 w 73723"/>
                  <a:gd name="connsiteY139" fmla="*/ 31909 h 104012"/>
                  <a:gd name="connsiteX140" fmla="*/ 34290 w 73723"/>
                  <a:gd name="connsiteY140" fmla="*/ 34480 h 104012"/>
                  <a:gd name="connsiteX141" fmla="*/ 36004 w 73723"/>
                  <a:gd name="connsiteY141" fmla="*/ 31337 h 104012"/>
                  <a:gd name="connsiteX142" fmla="*/ 37433 w 73723"/>
                  <a:gd name="connsiteY142" fmla="*/ 26765 h 104012"/>
                  <a:gd name="connsiteX143" fmla="*/ 40196 w 73723"/>
                  <a:gd name="connsiteY143" fmla="*/ 24384 h 104012"/>
                  <a:gd name="connsiteX144" fmla="*/ 42577 w 73723"/>
                  <a:gd name="connsiteY144" fmla="*/ 22669 h 104012"/>
                  <a:gd name="connsiteX145" fmla="*/ 42577 w 73723"/>
                  <a:gd name="connsiteY145" fmla="*/ 22003 h 104012"/>
                  <a:gd name="connsiteX146" fmla="*/ 42005 w 73723"/>
                  <a:gd name="connsiteY146" fmla="*/ 20764 h 104012"/>
                  <a:gd name="connsiteX147" fmla="*/ 42005 w 73723"/>
                  <a:gd name="connsiteY147" fmla="*/ 19145 h 104012"/>
                  <a:gd name="connsiteX148" fmla="*/ 42482 w 73723"/>
                  <a:gd name="connsiteY148" fmla="*/ 16573 h 104012"/>
                  <a:gd name="connsiteX149" fmla="*/ 44291 w 73723"/>
                  <a:gd name="connsiteY149" fmla="*/ 14859 h 104012"/>
                  <a:gd name="connsiteX150" fmla="*/ 47625 w 73723"/>
                  <a:gd name="connsiteY150" fmla="*/ 9620 h 104012"/>
                  <a:gd name="connsiteX151" fmla="*/ 47625 w 73723"/>
                  <a:gd name="connsiteY151" fmla="*/ 8477 h 104012"/>
                  <a:gd name="connsiteX152" fmla="*/ 48101 w 73723"/>
                  <a:gd name="connsiteY152" fmla="*/ 8477 h 104012"/>
                  <a:gd name="connsiteX153" fmla="*/ 48768 w 73723"/>
                  <a:gd name="connsiteY153" fmla="*/ 9620 h 104012"/>
                  <a:gd name="connsiteX154" fmla="*/ 50120 w 73723"/>
                  <a:gd name="connsiteY154" fmla="*/ 10220 h 104012"/>
                  <a:gd name="connsiteX155" fmla="*/ 50197 w 73723"/>
                  <a:gd name="connsiteY155" fmla="*/ 10192 h 104012"/>
                  <a:gd name="connsiteX156" fmla="*/ 51340 w 73723"/>
                  <a:gd name="connsiteY156" fmla="*/ 5429 h 104012"/>
                  <a:gd name="connsiteX157" fmla="*/ 52578 w 73723"/>
                  <a:gd name="connsiteY157" fmla="*/ 6096 h 104012"/>
                  <a:gd name="connsiteX158" fmla="*/ 54007 w 73723"/>
                  <a:gd name="connsiteY158" fmla="*/ 5048 h 104012"/>
                  <a:gd name="connsiteX159" fmla="*/ 55721 w 73723"/>
                  <a:gd name="connsiteY159" fmla="*/ 3810 h 104012"/>
                  <a:gd name="connsiteX160" fmla="*/ 55721 w 73723"/>
                  <a:gd name="connsiteY160" fmla="*/ 4667 h 104012"/>
                  <a:gd name="connsiteX161" fmla="*/ 55721 w 73723"/>
                  <a:gd name="connsiteY161" fmla="*/ 5239 h 104012"/>
                  <a:gd name="connsiteX162" fmla="*/ 55054 w 73723"/>
                  <a:gd name="connsiteY162" fmla="*/ 6286 h 104012"/>
                  <a:gd name="connsiteX163" fmla="*/ 54292 w 73723"/>
                  <a:gd name="connsiteY163" fmla="*/ 8001 h 104012"/>
                  <a:gd name="connsiteX164" fmla="*/ 56864 w 73723"/>
                  <a:gd name="connsiteY164" fmla="*/ 8858 h 104012"/>
                  <a:gd name="connsiteX165" fmla="*/ 57912 w 73723"/>
                  <a:gd name="connsiteY165" fmla="*/ 7334 h 104012"/>
                  <a:gd name="connsiteX166" fmla="*/ 58483 w 73723"/>
                  <a:gd name="connsiteY166" fmla="*/ 5620 h 104012"/>
                  <a:gd name="connsiteX167" fmla="*/ 58483 w 73723"/>
                  <a:gd name="connsiteY167" fmla="*/ 4286 h 104012"/>
                  <a:gd name="connsiteX168" fmla="*/ 60770 w 73723"/>
                  <a:gd name="connsiteY168" fmla="*/ 2191 h 104012"/>
                  <a:gd name="connsiteX169" fmla="*/ 63722 w 73723"/>
                  <a:gd name="connsiteY169" fmla="*/ 0 h 104012"/>
                  <a:gd name="connsiteX170" fmla="*/ 63722 w 73723"/>
                  <a:gd name="connsiteY170" fmla="*/ 1238 h 104012"/>
                  <a:gd name="connsiteX171" fmla="*/ 62389 w 73723"/>
                  <a:gd name="connsiteY171" fmla="*/ 1714 h 104012"/>
                  <a:gd name="connsiteX172" fmla="*/ 61532 w 73723"/>
                  <a:gd name="connsiteY172" fmla="*/ 2476 h 104012"/>
                  <a:gd name="connsiteX173" fmla="*/ 62770 w 73723"/>
                  <a:gd name="connsiteY173" fmla="*/ 3143 h 104012"/>
                  <a:gd name="connsiteX174" fmla="*/ 63246 w 73723"/>
                  <a:gd name="connsiteY174" fmla="*/ 4667 h 104012"/>
                  <a:gd name="connsiteX175" fmla="*/ 63246 w 73723"/>
                  <a:gd name="connsiteY175" fmla="*/ 6667 h 104012"/>
                  <a:gd name="connsiteX176" fmla="*/ 63246 w 73723"/>
                  <a:gd name="connsiteY176" fmla="*/ 6953 h 104012"/>
                  <a:gd name="connsiteX177" fmla="*/ 62675 w 73723"/>
                  <a:gd name="connsiteY177" fmla="*/ 6953 h 104012"/>
                  <a:gd name="connsiteX178" fmla="*/ 62198 w 73723"/>
                  <a:gd name="connsiteY178" fmla="*/ 5525 h 104012"/>
                  <a:gd name="connsiteX179" fmla="*/ 61246 w 73723"/>
                  <a:gd name="connsiteY179" fmla="*/ 4381 h 104012"/>
                  <a:gd name="connsiteX180" fmla="*/ 61246 w 73723"/>
                  <a:gd name="connsiteY180" fmla="*/ 5429 h 104012"/>
                  <a:gd name="connsiteX181" fmla="*/ 61246 w 73723"/>
                  <a:gd name="connsiteY181" fmla="*/ 6572 h 104012"/>
                  <a:gd name="connsiteX182" fmla="*/ 62389 w 73723"/>
                  <a:gd name="connsiteY182" fmla="*/ 7906 h 104012"/>
                  <a:gd name="connsiteX183" fmla="*/ 58579 w 73723"/>
                  <a:gd name="connsiteY183" fmla="*/ 15430 h 104012"/>
                  <a:gd name="connsiteX184" fmla="*/ 57055 w 73723"/>
                  <a:gd name="connsiteY184" fmla="*/ 15430 h 104012"/>
                  <a:gd name="connsiteX185" fmla="*/ 56007 w 73723"/>
                  <a:gd name="connsiteY185" fmla="*/ 16002 h 104012"/>
                  <a:gd name="connsiteX186" fmla="*/ 56864 w 73723"/>
                  <a:gd name="connsiteY186" fmla="*/ 18002 h 104012"/>
                  <a:gd name="connsiteX187" fmla="*/ 55054 w 73723"/>
                  <a:gd name="connsiteY187" fmla="*/ 20764 h 104012"/>
                  <a:gd name="connsiteX188" fmla="*/ 53340 w 73723"/>
                  <a:gd name="connsiteY188" fmla="*/ 24003 h 104012"/>
                  <a:gd name="connsiteX189" fmla="*/ 49530 w 73723"/>
                  <a:gd name="connsiteY189" fmla="*/ 29813 h 104012"/>
                  <a:gd name="connsiteX190" fmla="*/ 46482 w 73723"/>
                  <a:gd name="connsiteY190" fmla="*/ 35623 h 104012"/>
                  <a:gd name="connsiteX191" fmla="*/ 44767 w 73723"/>
                  <a:gd name="connsiteY191" fmla="*/ 34671 h 104012"/>
                  <a:gd name="connsiteX192" fmla="*/ 42577 w 73723"/>
                  <a:gd name="connsiteY192" fmla="*/ 42291 h 104012"/>
                  <a:gd name="connsiteX193" fmla="*/ 40100 w 73723"/>
                  <a:gd name="connsiteY193" fmla="*/ 48482 h 104012"/>
                  <a:gd name="connsiteX194" fmla="*/ 42482 w 73723"/>
                  <a:gd name="connsiteY194" fmla="*/ 50387 h 104012"/>
                  <a:gd name="connsiteX195" fmla="*/ 44767 w 73723"/>
                  <a:gd name="connsiteY195" fmla="*/ 52578 h 104012"/>
                  <a:gd name="connsiteX196" fmla="*/ 45529 w 73723"/>
                  <a:gd name="connsiteY196" fmla="*/ 56102 h 104012"/>
                  <a:gd name="connsiteX197" fmla="*/ 46958 w 73723"/>
                  <a:gd name="connsiteY197" fmla="*/ 58579 h 104012"/>
                  <a:gd name="connsiteX198" fmla="*/ 47911 w 73723"/>
                  <a:gd name="connsiteY198" fmla="*/ 58007 h 104012"/>
                  <a:gd name="connsiteX199" fmla="*/ 46482 w 73723"/>
                  <a:gd name="connsiteY199" fmla="*/ 60293 h 104012"/>
                  <a:gd name="connsiteX200" fmla="*/ 46482 w 73723"/>
                  <a:gd name="connsiteY200" fmla="*/ 61722 h 104012"/>
                  <a:gd name="connsiteX201" fmla="*/ 47625 w 73723"/>
                  <a:gd name="connsiteY201" fmla="*/ 62675 h 104012"/>
                  <a:gd name="connsiteX202" fmla="*/ 48578 w 73723"/>
                  <a:gd name="connsiteY202" fmla="*/ 60103 h 104012"/>
                  <a:gd name="connsiteX203" fmla="*/ 49625 w 73723"/>
                  <a:gd name="connsiteY203" fmla="*/ 62389 h 104012"/>
                  <a:gd name="connsiteX204" fmla="*/ 51911 w 73723"/>
                  <a:gd name="connsiteY204" fmla="*/ 64389 h 104012"/>
                  <a:gd name="connsiteX205" fmla="*/ 54197 w 73723"/>
                  <a:gd name="connsiteY205" fmla="*/ 68771 h 104012"/>
                  <a:gd name="connsiteX206" fmla="*/ 57626 w 73723"/>
                  <a:gd name="connsiteY206" fmla="*/ 72961 h 104012"/>
                  <a:gd name="connsiteX207" fmla="*/ 57626 w 73723"/>
                  <a:gd name="connsiteY207" fmla="*/ 74104 h 104012"/>
                  <a:gd name="connsiteX208" fmla="*/ 60484 w 73723"/>
                  <a:gd name="connsiteY208" fmla="*/ 77914 h 104012"/>
                  <a:gd name="connsiteX209" fmla="*/ 63246 w 73723"/>
                  <a:gd name="connsiteY209" fmla="*/ 82677 h 104012"/>
                  <a:gd name="connsiteX210" fmla="*/ 65722 w 73723"/>
                  <a:gd name="connsiteY210" fmla="*/ 84772 h 104012"/>
                  <a:gd name="connsiteX211" fmla="*/ 67532 w 73723"/>
                  <a:gd name="connsiteY211" fmla="*/ 87344 h 104012"/>
                  <a:gd name="connsiteX212" fmla="*/ 67532 w 73723"/>
                  <a:gd name="connsiteY212" fmla="*/ 88868 h 104012"/>
                  <a:gd name="connsiteX213" fmla="*/ 70580 w 73723"/>
                  <a:gd name="connsiteY213" fmla="*/ 91535 h 104012"/>
                  <a:gd name="connsiteX214" fmla="*/ 73724 w 73723"/>
                  <a:gd name="connsiteY214" fmla="*/ 95059 h 104012"/>
                  <a:gd name="connsiteX215" fmla="*/ 8096 w 73723"/>
                  <a:gd name="connsiteY215" fmla="*/ 97726 h 104012"/>
                  <a:gd name="connsiteX216" fmla="*/ 7144 w 73723"/>
                  <a:gd name="connsiteY216" fmla="*/ 97726 h 104012"/>
                  <a:gd name="connsiteX217" fmla="*/ 7620 w 73723"/>
                  <a:gd name="connsiteY217" fmla="*/ 97726 h 104012"/>
                  <a:gd name="connsiteX218" fmla="*/ 10668 w 73723"/>
                  <a:gd name="connsiteY218" fmla="*/ 80677 h 104012"/>
                  <a:gd name="connsiteX219" fmla="*/ 9334 w 73723"/>
                  <a:gd name="connsiteY219" fmla="*/ 80677 h 104012"/>
                  <a:gd name="connsiteX220" fmla="*/ 9334 w 73723"/>
                  <a:gd name="connsiteY220" fmla="*/ 81343 h 104012"/>
                  <a:gd name="connsiteX221" fmla="*/ 10954 w 73723"/>
                  <a:gd name="connsiteY221" fmla="*/ 80677 h 104012"/>
                  <a:gd name="connsiteX222" fmla="*/ 13145 w 73723"/>
                  <a:gd name="connsiteY222" fmla="*/ 91059 h 104012"/>
                  <a:gd name="connsiteX223" fmla="*/ 13145 w 73723"/>
                  <a:gd name="connsiteY223" fmla="*/ 90392 h 104012"/>
                  <a:gd name="connsiteX224" fmla="*/ 12383 w 73723"/>
                  <a:gd name="connsiteY224" fmla="*/ 90392 h 104012"/>
                  <a:gd name="connsiteX225" fmla="*/ 12383 w 73723"/>
                  <a:gd name="connsiteY225" fmla="*/ 91059 h 104012"/>
                  <a:gd name="connsiteX226" fmla="*/ 14002 w 73723"/>
                  <a:gd name="connsiteY226" fmla="*/ 76486 h 104012"/>
                  <a:gd name="connsiteX227" fmla="*/ 13525 w 73723"/>
                  <a:gd name="connsiteY227" fmla="*/ 75724 h 104012"/>
                  <a:gd name="connsiteX228" fmla="*/ 13525 w 73723"/>
                  <a:gd name="connsiteY228" fmla="*/ 76867 h 104012"/>
                  <a:gd name="connsiteX229" fmla="*/ 19241 w 73723"/>
                  <a:gd name="connsiteY229" fmla="*/ 18764 h 104012"/>
                  <a:gd name="connsiteX230" fmla="*/ 18574 w 73723"/>
                  <a:gd name="connsiteY230" fmla="*/ 19717 h 104012"/>
                  <a:gd name="connsiteX231" fmla="*/ 18507 w 73723"/>
                  <a:gd name="connsiteY231" fmla="*/ 20793 h 104012"/>
                  <a:gd name="connsiteX232" fmla="*/ 18574 w 73723"/>
                  <a:gd name="connsiteY232" fmla="*/ 20860 h 104012"/>
                  <a:gd name="connsiteX233" fmla="*/ 19241 w 73723"/>
                  <a:gd name="connsiteY233" fmla="*/ 19431 h 104012"/>
                  <a:gd name="connsiteX234" fmla="*/ 19241 w 73723"/>
                  <a:gd name="connsiteY234" fmla="*/ 18859 h 104012"/>
                  <a:gd name="connsiteX235" fmla="*/ 23622 w 73723"/>
                  <a:gd name="connsiteY235" fmla="*/ 72580 h 104012"/>
                  <a:gd name="connsiteX236" fmla="*/ 23622 w 73723"/>
                  <a:gd name="connsiteY236" fmla="*/ 72580 h 104012"/>
                  <a:gd name="connsiteX237" fmla="*/ 22574 w 73723"/>
                  <a:gd name="connsiteY237" fmla="*/ 72580 h 104012"/>
                  <a:gd name="connsiteX238" fmla="*/ 22574 w 73723"/>
                  <a:gd name="connsiteY238" fmla="*/ 72580 h 104012"/>
                  <a:gd name="connsiteX239" fmla="*/ 23622 w 73723"/>
                  <a:gd name="connsiteY239" fmla="*/ 23717 h 104012"/>
                  <a:gd name="connsiteX240" fmla="*/ 22860 w 73723"/>
                  <a:gd name="connsiteY240" fmla="*/ 22955 h 104012"/>
                  <a:gd name="connsiteX241" fmla="*/ 23432 w 73723"/>
                  <a:gd name="connsiteY241" fmla="*/ 24193 h 104012"/>
                  <a:gd name="connsiteX242" fmla="*/ 27622 w 73723"/>
                  <a:gd name="connsiteY242" fmla="*/ 36004 h 104012"/>
                  <a:gd name="connsiteX243" fmla="*/ 25717 w 73723"/>
                  <a:gd name="connsiteY243" fmla="*/ 35147 h 104012"/>
                  <a:gd name="connsiteX244" fmla="*/ 24003 w 73723"/>
                  <a:gd name="connsiteY244" fmla="*/ 36004 h 104012"/>
                  <a:gd name="connsiteX245" fmla="*/ 25527 w 73723"/>
                  <a:gd name="connsiteY245" fmla="*/ 36862 h 104012"/>
                  <a:gd name="connsiteX246" fmla="*/ 27146 w 73723"/>
                  <a:gd name="connsiteY246" fmla="*/ 37433 h 104012"/>
                  <a:gd name="connsiteX247" fmla="*/ 26670 w 73723"/>
                  <a:gd name="connsiteY247" fmla="*/ 40672 h 104012"/>
                  <a:gd name="connsiteX248" fmla="*/ 26670 w 73723"/>
                  <a:gd name="connsiteY248" fmla="*/ 40672 h 104012"/>
                  <a:gd name="connsiteX249" fmla="*/ 25717 w 73723"/>
                  <a:gd name="connsiteY249" fmla="*/ 40672 h 104012"/>
                  <a:gd name="connsiteX250" fmla="*/ 25717 w 73723"/>
                  <a:gd name="connsiteY250" fmla="*/ 40672 h 104012"/>
                  <a:gd name="connsiteX251" fmla="*/ 31433 w 73723"/>
                  <a:gd name="connsiteY251" fmla="*/ 34290 h 104012"/>
                  <a:gd name="connsiteX252" fmla="*/ 30956 w 73723"/>
                  <a:gd name="connsiteY252" fmla="*/ 33147 h 104012"/>
                  <a:gd name="connsiteX253" fmla="*/ 30204 w 73723"/>
                  <a:gd name="connsiteY253" fmla="*/ 32194 h 104012"/>
                  <a:gd name="connsiteX254" fmla="*/ 30004 w 73723"/>
                  <a:gd name="connsiteY254" fmla="*/ 32194 h 104012"/>
                  <a:gd name="connsiteX255" fmla="*/ 29432 w 73723"/>
                  <a:gd name="connsiteY255" fmla="*/ 33242 h 104012"/>
                  <a:gd name="connsiteX256" fmla="*/ 29908 w 73723"/>
                  <a:gd name="connsiteY256" fmla="*/ 34671 h 104012"/>
                  <a:gd name="connsiteX257" fmla="*/ 29908 w 73723"/>
                  <a:gd name="connsiteY257" fmla="*/ 36004 h 104012"/>
                  <a:gd name="connsiteX258" fmla="*/ 30956 w 73723"/>
                  <a:gd name="connsiteY258" fmla="*/ 36004 h 104012"/>
                  <a:gd name="connsiteX259" fmla="*/ 31909 w 73723"/>
                  <a:gd name="connsiteY259" fmla="*/ 34290 h 104012"/>
                  <a:gd name="connsiteX260" fmla="*/ 36195 w 73723"/>
                  <a:gd name="connsiteY260" fmla="*/ 36481 h 104012"/>
                  <a:gd name="connsiteX261" fmla="*/ 36195 w 73723"/>
                  <a:gd name="connsiteY261" fmla="*/ 35528 h 104012"/>
                  <a:gd name="connsiteX262" fmla="*/ 34385 w 73723"/>
                  <a:gd name="connsiteY262" fmla="*/ 35528 h 104012"/>
                  <a:gd name="connsiteX263" fmla="*/ 33052 w 73723"/>
                  <a:gd name="connsiteY263" fmla="*/ 36481 h 104012"/>
                  <a:gd name="connsiteX264" fmla="*/ 35242 w 73723"/>
                  <a:gd name="connsiteY264" fmla="*/ 78391 h 104012"/>
                  <a:gd name="connsiteX265" fmla="*/ 33433 w 73723"/>
                  <a:gd name="connsiteY265" fmla="*/ 76295 h 104012"/>
                  <a:gd name="connsiteX266" fmla="*/ 34004 w 73723"/>
                  <a:gd name="connsiteY266" fmla="*/ 75247 h 104012"/>
                  <a:gd name="connsiteX267" fmla="*/ 36385 w 73723"/>
                  <a:gd name="connsiteY267" fmla="*/ 67151 h 104012"/>
                  <a:gd name="connsiteX268" fmla="*/ 35433 w 73723"/>
                  <a:gd name="connsiteY268" fmla="*/ 67151 h 104012"/>
                  <a:gd name="connsiteX269" fmla="*/ 34195 w 73723"/>
                  <a:gd name="connsiteY269" fmla="*/ 67818 h 104012"/>
                  <a:gd name="connsiteX270" fmla="*/ 33528 w 73723"/>
                  <a:gd name="connsiteY270" fmla="*/ 69247 h 104012"/>
                  <a:gd name="connsiteX271" fmla="*/ 35242 w 73723"/>
                  <a:gd name="connsiteY271" fmla="*/ 69247 h 104012"/>
                  <a:gd name="connsiteX272" fmla="*/ 36100 w 73723"/>
                  <a:gd name="connsiteY272" fmla="*/ 68389 h 104012"/>
                  <a:gd name="connsiteX273" fmla="*/ 36862 w 73723"/>
                  <a:gd name="connsiteY273" fmla="*/ 67151 h 104012"/>
                  <a:gd name="connsiteX274" fmla="*/ 42767 w 73723"/>
                  <a:gd name="connsiteY274" fmla="*/ 69818 h 104012"/>
                  <a:gd name="connsiteX275" fmla="*/ 42767 w 73723"/>
                  <a:gd name="connsiteY275" fmla="*/ 69818 h 104012"/>
                  <a:gd name="connsiteX276" fmla="*/ 41148 w 73723"/>
                  <a:gd name="connsiteY276" fmla="*/ 69818 h 104012"/>
                  <a:gd name="connsiteX277" fmla="*/ 41148 w 73723"/>
                  <a:gd name="connsiteY277" fmla="*/ 69818 h 104012"/>
                  <a:gd name="connsiteX278" fmla="*/ 45434 w 73723"/>
                  <a:gd name="connsiteY278" fmla="*/ 16192 h 104012"/>
                  <a:gd name="connsiteX279" fmla="*/ 45434 w 73723"/>
                  <a:gd name="connsiteY279" fmla="*/ 15621 h 104012"/>
                  <a:gd name="connsiteX280" fmla="*/ 44672 w 73723"/>
                  <a:gd name="connsiteY280" fmla="*/ 15621 h 104012"/>
                  <a:gd name="connsiteX281" fmla="*/ 44672 w 73723"/>
                  <a:gd name="connsiteY281" fmla="*/ 16478 h 104012"/>
                  <a:gd name="connsiteX282" fmla="*/ 47054 w 73723"/>
                  <a:gd name="connsiteY282" fmla="*/ 82867 h 104012"/>
                  <a:gd name="connsiteX283" fmla="*/ 47054 w 73723"/>
                  <a:gd name="connsiteY283" fmla="*/ 81153 h 104012"/>
                  <a:gd name="connsiteX284" fmla="*/ 46101 w 73723"/>
                  <a:gd name="connsiteY284" fmla="*/ 79724 h 104012"/>
                  <a:gd name="connsiteX285" fmla="*/ 45053 w 73723"/>
                  <a:gd name="connsiteY285" fmla="*/ 79724 h 104012"/>
                  <a:gd name="connsiteX286" fmla="*/ 46196 w 73723"/>
                  <a:gd name="connsiteY286" fmla="*/ 81820 h 104012"/>
                  <a:gd name="connsiteX287" fmla="*/ 47530 w 73723"/>
                  <a:gd name="connsiteY287" fmla="*/ 83153 h 104012"/>
                  <a:gd name="connsiteX288" fmla="*/ 48958 w 73723"/>
                  <a:gd name="connsiteY288" fmla="*/ 67151 h 104012"/>
                  <a:gd name="connsiteX289" fmla="*/ 48958 w 73723"/>
                  <a:gd name="connsiteY289" fmla="*/ 67151 h 104012"/>
                  <a:gd name="connsiteX290" fmla="*/ 48006 w 73723"/>
                  <a:gd name="connsiteY290" fmla="*/ 66675 h 104012"/>
                  <a:gd name="connsiteX291" fmla="*/ 48006 w 73723"/>
                  <a:gd name="connsiteY291" fmla="*/ 67532 h 104012"/>
                  <a:gd name="connsiteX292" fmla="*/ 50197 w 73723"/>
                  <a:gd name="connsiteY292" fmla="*/ 76676 h 104012"/>
                  <a:gd name="connsiteX293" fmla="*/ 49721 w 73723"/>
                  <a:gd name="connsiteY293" fmla="*/ 76676 h 104012"/>
                  <a:gd name="connsiteX294" fmla="*/ 49721 w 73723"/>
                  <a:gd name="connsiteY294" fmla="*/ 78010 h 104012"/>
                  <a:gd name="connsiteX295" fmla="*/ 50673 w 73723"/>
                  <a:gd name="connsiteY295" fmla="*/ 76486 h 104012"/>
                  <a:gd name="connsiteX296" fmla="*/ 52864 w 73723"/>
                  <a:gd name="connsiteY296" fmla="*/ 80677 h 104012"/>
                  <a:gd name="connsiteX297" fmla="*/ 51816 w 73723"/>
                  <a:gd name="connsiteY297" fmla="*/ 80677 h 104012"/>
                  <a:gd name="connsiteX298" fmla="*/ 51816 w 73723"/>
                  <a:gd name="connsiteY298" fmla="*/ 81820 h 104012"/>
                  <a:gd name="connsiteX299" fmla="*/ 52292 w 73723"/>
                  <a:gd name="connsiteY299" fmla="*/ 81820 h 104012"/>
                  <a:gd name="connsiteX300" fmla="*/ 53721 w 73723"/>
                  <a:gd name="connsiteY300" fmla="*/ 80486 h 104012"/>
                  <a:gd name="connsiteX301" fmla="*/ 56102 w 73723"/>
                  <a:gd name="connsiteY301" fmla="*/ 99727 h 104012"/>
                  <a:gd name="connsiteX302" fmla="*/ 56102 w 73723"/>
                  <a:gd name="connsiteY302" fmla="*/ 98774 h 104012"/>
                  <a:gd name="connsiteX303" fmla="*/ 54769 w 73723"/>
                  <a:gd name="connsiteY303" fmla="*/ 98298 h 104012"/>
                  <a:gd name="connsiteX304" fmla="*/ 53816 w 73723"/>
                  <a:gd name="connsiteY304" fmla="*/ 98774 h 104012"/>
                  <a:gd name="connsiteX305" fmla="*/ 55626 w 73723"/>
                  <a:gd name="connsiteY305" fmla="*/ 100013 h 104012"/>
                  <a:gd name="connsiteX306" fmla="*/ 57531 w 73723"/>
                  <a:gd name="connsiteY306" fmla="*/ 93345 h 104012"/>
                  <a:gd name="connsiteX307" fmla="*/ 56293 w 73723"/>
                  <a:gd name="connsiteY307" fmla="*/ 92392 h 104012"/>
                  <a:gd name="connsiteX308" fmla="*/ 55340 w 73723"/>
                  <a:gd name="connsiteY308" fmla="*/ 92392 h 104012"/>
                  <a:gd name="connsiteX309" fmla="*/ 54007 w 73723"/>
                  <a:gd name="connsiteY309" fmla="*/ 93535 h 104012"/>
                  <a:gd name="connsiteX310" fmla="*/ 54007 w 73723"/>
                  <a:gd name="connsiteY310" fmla="*/ 94488 h 104012"/>
                  <a:gd name="connsiteX311" fmla="*/ 54959 w 73723"/>
                  <a:gd name="connsiteY311" fmla="*/ 94488 h 104012"/>
                  <a:gd name="connsiteX312" fmla="*/ 54959 w 73723"/>
                  <a:gd name="connsiteY312" fmla="*/ 94488 h 104012"/>
                  <a:gd name="connsiteX313" fmla="*/ 56293 w 73723"/>
                  <a:gd name="connsiteY313" fmla="*/ 94488 h 104012"/>
                  <a:gd name="connsiteX314" fmla="*/ 58007 w 73723"/>
                  <a:gd name="connsiteY314" fmla="*/ 92678 h 104012"/>
                  <a:gd name="connsiteX315" fmla="*/ 58674 w 73723"/>
                  <a:gd name="connsiteY315" fmla="*/ 87725 h 104012"/>
                  <a:gd name="connsiteX316" fmla="*/ 58674 w 73723"/>
                  <a:gd name="connsiteY316" fmla="*/ 86868 h 104012"/>
                  <a:gd name="connsiteX317" fmla="*/ 58674 w 73723"/>
                  <a:gd name="connsiteY317" fmla="*/ 86011 h 104012"/>
                  <a:gd name="connsiteX318" fmla="*/ 57912 w 73723"/>
                  <a:gd name="connsiteY318" fmla="*/ 87725 h 104012"/>
                  <a:gd name="connsiteX319" fmla="*/ 59626 w 73723"/>
                  <a:gd name="connsiteY319" fmla="*/ 91821 h 104012"/>
                  <a:gd name="connsiteX320" fmla="*/ 59626 w 73723"/>
                  <a:gd name="connsiteY320" fmla="*/ 91250 h 104012"/>
                  <a:gd name="connsiteX321" fmla="*/ 58674 w 73723"/>
                  <a:gd name="connsiteY321" fmla="*/ 90678 h 104012"/>
                  <a:gd name="connsiteX322" fmla="*/ 58674 w 73723"/>
                  <a:gd name="connsiteY322" fmla="*/ 91821 h 104012"/>
                  <a:gd name="connsiteX323" fmla="*/ 67342 w 73723"/>
                  <a:gd name="connsiteY323" fmla="*/ 102298 h 104012"/>
                  <a:gd name="connsiteX324" fmla="*/ 67342 w 73723"/>
                  <a:gd name="connsiteY324" fmla="*/ 103442 h 104012"/>
                  <a:gd name="connsiteX325" fmla="*/ 66866 w 73723"/>
                  <a:gd name="connsiteY325" fmla="*/ 104013 h 104012"/>
                  <a:gd name="connsiteX326" fmla="*/ 66294 w 73723"/>
                  <a:gd name="connsiteY326" fmla="*/ 104013 h 104012"/>
                  <a:gd name="connsiteX327" fmla="*/ 65722 w 73723"/>
                  <a:gd name="connsiteY327" fmla="*/ 103442 h 104012"/>
                  <a:gd name="connsiteX328" fmla="*/ 66294 w 73723"/>
                  <a:gd name="connsiteY328" fmla="*/ 102489 h 104012"/>
                  <a:gd name="connsiteX329" fmla="*/ 67818 w 73723"/>
                  <a:gd name="connsiteY329" fmla="*/ 102203 h 10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73723" h="104012">
                    <a:moveTo>
                      <a:pt x="72771" y="96488"/>
                    </a:moveTo>
                    <a:lnTo>
                      <a:pt x="67151" y="98679"/>
                    </a:lnTo>
                    <a:cubicBezTo>
                      <a:pt x="65589" y="99450"/>
                      <a:pt x="64094" y="100346"/>
                      <a:pt x="62675" y="101346"/>
                    </a:cubicBezTo>
                    <a:lnTo>
                      <a:pt x="62675" y="102870"/>
                    </a:lnTo>
                    <a:lnTo>
                      <a:pt x="61532" y="101727"/>
                    </a:lnTo>
                    <a:cubicBezTo>
                      <a:pt x="61532" y="101727"/>
                      <a:pt x="60770" y="101727"/>
                      <a:pt x="60198" y="101727"/>
                    </a:cubicBezTo>
                    <a:cubicBezTo>
                      <a:pt x="59931" y="102575"/>
                      <a:pt x="59246" y="103222"/>
                      <a:pt x="58388" y="103442"/>
                    </a:cubicBezTo>
                    <a:lnTo>
                      <a:pt x="56769" y="103442"/>
                    </a:lnTo>
                    <a:cubicBezTo>
                      <a:pt x="55721" y="103442"/>
                      <a:pt x="54864" y="103442"/>
                      <a:pt x="54388" y="101536"/>
                    </a:cubicBezTo>
                    <a:cubicBezTo>
                      <a:pt x="53912" y="99631"/>
                      <a:pt x="53435" y="99346"/>
                      <a:pt x="52578" y="99346"/>
                    </a:cubicBezTo>
                    <a:lnTo>
                      <a:pt x="51530" y="99346"/>
                    </a:lnTo>
                    <a:lnTo>
                      <a:pt x="51530" y="98298"/>
                    </a:lnTo>
                    <a:cubicBezTo>
                      <a:pt x="51530" y="97060"/>
                      <a:pt x="51530" y="96298"/>
                      <a:pt x="50768" y="96012"/>
                    </a:cubicBezTo>
                    <a:lnTo>
                      <a:pt x="49625" y="96012"/>
                    </a:lnTo>
                    <a:cubicBezTo>
                      <a:pt x="49187" y="96107"/>
                      <a:pt x="48730" y="96107"/>
                      <a:pt x="48292" y="96012"/>
                    </a:cubicBezTo>
                    <a:cubicBezTo>
                      <a:pt x="47654" y="95545"/>
                      <a:pt x="47177" y="94869"/>
                      <a:pt x="46958" y="94107"/>
                    </a:cubicBezTo>
                    <a:lnTo>
                      <a:pt x="46958" y="92202"/>
                    </a:lnTo>
                    <a:cubicBezTo>
                      <a:pt x="47168" y="89306"/>
                      <a:pt x="45682" y="86554"/>
                      <a:pt x="43148" y="85154"/>
                    </a:cubicBezTo>
                    <a:cubicBezTo>
                      <a:pt x="43148" y="85154"/>
                      <a:pt x="42577" y="85154"/>
                      <a:pt x="42577" y="85915"/>
                    </a:cubicBezTo>
                    <a:lnTo>
                      <a:pt x="42577" y="86773"/>
                    </a:lnTo>
                    <a:lnTo>
                      <a:pt x="42577" y="87725"/>
                    </a:lnTo>
                    <a:cubicBezTo>
                      <a:pt x="42624" y="88040"/>
                      <a:pt x="42624" y="88363"/>
                      <a:pt x="42577" y="88678"/>
                    </a:cubicBezTo>
                    <a:cubicBezTo>
                      <a:pt x="42005" y="88678"/>
                      <a:pt x="41720" y="87058"/>
                      <a:pt x="41529" y="84963"/>
                    </a:cubicBezTo>
                    <a:cubicBezTo>
                      <a:pt x="41338" y="82867"/>
                      <a:pt x="40672" y="81820"/>
                      <a:pt x="38957" y="81820"/>
                    </a:cubicBezTo>
                    <a:cubicBezTo>
                      <a:pt x="38957" y="81820"/>
                      <a:pt x="38957" y="80772"/>
                      <a:pt x="38291" y="79915"/>
                    </a:cubicBezTo>
                    <a:cubicBezTo>
                      <a:pt x="37824" y="79400"/>
                      <a:pt x="37490" y="78781"/>
                      <a:pt x="37338" y="78105"/>
                    </a:cubicBezTo>
                    <a:cubicBezTo>
                      <a:pt x="37519" y="77705"/>
                      <a:pt x="37814" y="77372"/>
                      <a:pt x="38195" y="77152"/>
                    </a:cubicBezTo>
                    <a:lnTo>
                      <a:pt x="38671" y="78200"/>
                    </a:lnTo>
                    <a:lnTo>
                      <a:pt x="38671" y="79343"/>
                    </a:lnTo>
                    <a:cubicBezTo>
                      <a:pt x="38671" y="79819"/>
                      <a:pt x="39148" y="80105"/>
                      <a:pt x="40005" y="80200"/>
                    </a:cubicBezTo>
                    <a:cubicBezTo>
                      <a:pt x="40072" y="79438"/>
                      <a:pt x="40405" y="78734"/>
                      <a:pt x="40958" y="78200"/>
                    </a:cubicBezTo>
                    <a:cubicBezTo>
                      <a:pt x="41500" y="77600"/>
                      <a:pt x="41891" y="76886"/>
                      <a:pt x="42100" y="76105"/>
                    </a:cubicBezTo>
                    <a:cubicBezTo>
                      <a:pt x="42091" y="75438"/>
                      <a:pt x="41729" y="74819"/>
                      <a:pt x="41148" y="74485"/>
                    </a:cubicBezTo>
                    <a:cubicBezTo>
                      <a:pt x="40738" y="73600"/>
                      <a:pt x="39843" y="73038"/>
                      <a:pt x="38862" y="73057"/>
                    </a:cubicBezTo>
                    <a:cubicBezTo>
                      <a:pt x="37862" y="73047"/>
                      <a:pt x="36881" y="73381"/>
                      <a:pt x="36100" y="74009"/>
                    </a:cubicBezTo>
                    <a:lnTo>
                      <a:pt x="36100" y="73628"/>
                    </a:lnTo>
                    <a:lnTo>
                      <a:pt x="33052" y="73628"/>
                    </a:lnTo>
                    <a:lnTo>
                      <a:pt x="33052" y="72961"/>
                    </a:lnTo>
                    <a:lnTo>
                      <a:pt x="33052" y="72961"/>
                    </a:lnTo>
                    <a:cubicBezTo>
                      <a:pt x="33052" y="72295"/>
                      <a:pt x="32480" y="71628"/>
                      <a:pt x="31433" y="70771"/>
                    </a:cubicBezTo>
                    <a:cubicBezTo>
                      <a:pt x="30651" y="70266"/>
                      <a:pt x="29975" y="69618"/>
                      <a:pt x="29432" y="68866"/>
                    </a:cubicBezTo>
                    <a:cubicBezTo>
                      <a:pt x="28584" y="68951"/>
                      <a:pt x="27794" y="69361"/>
                      <a:pt x="27242" y="70009"/>
                    </a:cubicBezTo>
                    <a:lnTo>
                      <a:pt x="24765" y="72390"/>
                    </a:lnTo>
                    <a:cubicBezTo>
                      <a:pt x="24870" y="72799"/>
                      <a:pt x="24870" y="73219"/>
                      <a:pt x="24765" y="73628"/>
                    </a:cubicBezTo>
                    <a:lnTo>
                      <a:pt x="24765" y="74390"/>
                    </a:lnTo>
                    <a:cubicBezTo>
                      <a:pt x="24432" y="75057"/>
                      <a:pt x="24051" y="75695"/>
                      <a:pt x="23622" y="76295"/>
                    </a:cubicBezTo>
                    <a:cubicBezTo>
                      <a:pt x="22927" y="77171"/>
                      <a:pt x="22498" y="78229"/>
                      <a:pt x="22384" y="79343"/>
                    </a:cubicBezTo>
                    <a:cubicBezTo>
                      <a:pt x="21069" y="80143"/>
                      <a:pt x="20136" y="81458"/>
                      <a:pt x="19812" y="82963"/>
                    </a:cubicBezTo>
                    <a:cubicBezTo>
                      <a:pt x="19402" y="84591"/>
                      <a:pt x="18336" y="85973"/>
                      <a:pt x="16859" y="86773"/>
                    </a:cubicBezTo>
                    <a:cubicBezTo>
                      <a:pt x="17421" y="87211"/>
                      <a:pt x="17774" y="87868"/>
                      <a:pt x="17812" y="88583"/>
                    </a:cubicBezTo>
                    <a:cubicBezTo>
                      <a:pt x="17545" y="89668"/>
                      <a:pt x="17097" y="90697"/>
                      <a:pt x="16478" y="91630"/>
                    </a:cubicBezTo>
                    <a:lnTo>
                      <a:pt x="15050" y="94107"/>
                    </a:lnTo>
                    <a:lnTo>
                      <a:pt x="14288" y="94107"/>
                    </a:lnTo>
                    <a:lnTo>
                      <a:pt x="14288" y="94107"/>
                    </a:lnTo>
                    <a:cubicBezTo>
                      <a:pt x="13525" y="94107"/>
                      <a:pt x="12763" y="94774"/>
                      <a:pt x="12001" y="96107"/>
                    </a:cubicBezTo>
                    <a:cubicBezTo>
                      <a:pt x="11592" y="97231"/>
                      <a:pt x="10725" y="98127"/>
                      <a:pt x="9620" y="98584"/>
                    </a:cubicBezTo>
                    <a:lnTo>
                      <a:pt x="9049" y="95059"/>
                    </a:lnTo>
                    <a:cubicBezTo>
                      <a:pt x="6858" y="95059"/>
                      <a:pt x="5715" y="95536"/>
                      <a:pt x="5715" y="97631"/>
                    </a:cubicBezTo>
                    <a:lnTo>
                      <a:pt x="5715" y="98679"/>
                    </a:lnTo>
                    <a:cubicBezTo>
                      <a:pt x="5696" y="99146"/>
                      <a:pt x="5448" y="99574"/>
                      <a:pt x="5048" y="99822"/>
                    </a:cubicBezTo>
                    <a:cubicBezTo>
                      <a:pt x="4658" y="100022"/>
                      <a:pt x="4200" y="100022"/>
                      <a:pt x="3810" y="99822"/>
                    </a:cubicBezTo>
                    <a:cubicBezTo>
                      <a:pt x="4572" y="99155"/>
                      <a:pt x="4763" y="98584"/>
                      <a:pt x="4477" y="98108"/>
                    </a:cubicBezTo>
                    <a:cubicBezTo>
                      <a:pt x="4010" y="97422"/>
                      <a:pt x="3200" y="97050"/>
                      <a:pt x="2381" y="97155"/>
                    </a:cubicBezTo>
                    <a:lnTo>
                      <a:pt x="1333" y="98203"/>
                    </a:lnTo>
                    <a:cubicBezTo>
                      <a:pt x="981" y="98546"/>
                      <a:pt x="495" y="98717"/>
                      <a:pt x="0" y="98679"/>
                    </a:cubicBezTo>
                    <a:lnTo>
                      <a:pt x="0" y="95536"/>
                    </a:lnTo>
                    <a:cubicBezTo>
                      <a:pt x="0" y="95536"/>
                      <a:pt x="571" y="95536"/>
                      <a:pt x="762" y="94869"/>
                    </a:cubicBezTo>
                    <a:cubicBezTo>
                      <a:pt x="771" y="94069"/>
                      <a:pt x="1324" y="93364"/>
                      <a:pt x="2096" y="93154"/>
                    </a:cubicBezTo>
                    <a:cubicBezTo>
                      <a:pt x="2953" y="93154"/>
                      <a:pt x="3524" y="91821"/>
                      <a:pt x="3810" y="90106"/>
                    </a:cubicBezTo>
                    <a:lnTo>
                      <a:pt x="2953" y="89630"/>
                    </a:lnTo>
                    <a:lnTo>
                      <a:pt x="1810" y="90297"/>
                    </a:lnTo>
                    <a:lnTo>
                      <a:pt x="762" y="90868"/>
                    </a:lnTo>
                    <a:cubicBezTo>
                      <a:pt x="752" y="90316"/>
                      <a:pt x="1048" y="89811"/>
                      <a:pt x="1524" y="89535"/>
                    </a:cubicBezTo>
                    <a:lnTo>
                      <a:pt x="2858" y="88773"/>
                    </a:lnTo>
                    <a:lnTo>
                      <a:pt x="3810" y="89630"/>
                    </a:lnTo>
                    <a:cubicBezTo>
                      <a:pt x="4953" y="89630"/>
                      <a:pt x="5525" y="88678"/>
                      <a:pt x="5525" y="86773"/>
                    </a:cubicBezTo>
                    <a:lnTo>
                      <a:pt x="5525" y="83248"/>
                    </a:lnTo>
                    <a:cubicBezTo>
                      <a:pt x="6134" y="82296"/>
                      <a:pt x="6525" y="81229"/>
                      <a:pt x="6667" y="80105"/>
                    </a:cubicBezTo>
                    <a:cubicBezTo>
                      <a:pt x="6667" y="78391"/>
                      <a:pt x="7620" y="77533"/>
                      <a:pt x="8477" y="77533"/>
                    </a:cubicBezTo>
                    <a:lnTo>
                      <a:pt x="9430" y="77533"/>
                    </a:lnTo>
                    <a:cubicBezTo>
                      <a:pt x="10287" y="77533"/>
                      <a:pt x="10668" y="76962"/>
                      <a:pt x="10668" y="76390"/>
                    </a:cubicBezTo>
                    <a:lnTo>
                      <a:pt x="10192" y="74390"/>
                    </a:lnTo>
                    <a:cubicBezTo>
                      <a:pt x="10220" y="73943"/>
                      <a:pt x="10420" y="73533"/>
                      <a:pt x="10763" y="73247"/>
                    </a:cubicBezTo>
                    <a:cubicBezTo>
                      <a:pt x="11239" y="73247"/>
                      <a:pt x="11525" y="73247"/>
                      <a:pt x="11716" y="72390"/>
                    </a:cubicBezTo>
                    <a:lnTo>
                      <a:pt x="12478" y="70675"/>
                    </a:lnTo>
                    <a:lnTo>
                      <a:pt x="13621" y="71342"/>
                    </a:lnTo>
                    <a:lnTo>
                      <a:pt x="14097" y="68104"/>
                    </a:lnTo>
                    <a:cubicBezTo>
                      <a:pt x="14507" y="68199"/>
                      <a:pt x="14926" y="68199"/>
                      <a:pt x="15335" y="68104"/>
                    </a:cubicBezTo>
                    <a:cubicBezTo>
                      <a:pt x="16050" y="67970"/>
                      <a:pt x="16631" y="67456"/>
                      <a:pt x="16859" y="66770"/>
                    </a:cubicBezTo>
                    <a:lnTo>
                      <a:pt x="16859" y="65151"/>
                    </a:lnTo>
                    <a:lnTo>
                      <a:pt x="16859" y="63055"/>
                    </a:lnTo>
                    <a:cubicBezTo>
                      <a:pt x="16869" y="62427"/>
                      <a:pt x="17031" y="61798"/>
                      <a:pt x="17335" y="61246"/>
                    </a:cubicBezTo>
                    <a:lnTo>
                      <a:pt x="18669" y="61246"/>
                    </a:lnTo>
                    <a:cubicBezTo>
                      <a:pt x="18612" y="61027"/>
                      <a:pt x="18612" y="60798"/>
                      <a:pt x="18669" y="60579"/>
                    </a:cubicBezTo>
                    <a:lnTo>
                      <a:pt x="18669" y="60103"/>
                    </a:lnTo>
                    <a:cubicBezTo>
                      <a:pt x="18679" y="59560"/>
                      <a:pt x="18840" y="59026"/>
                      <a:pt x="19145" y="58579"/>
                    </a:cubicBezTo>
                    <a:cubicBezTo>
                      <a:pt x="19755" y="58074"/>
                      <a:pt x="20555" y="57864"/>
                      <a:pt x="21336" y="58007"/>
                    </a:cubicBezTo>
                    <a:lnTo>
                      <a:pt x="21336" y="58007"/>
                    </a:lnTo>
                    <a:cubicBezTo>
                      <a:pt x="20574" y="58007"/>
                      <a:pt x="20193" y="57531"/>
                      <a:pt x="20193" y="56579"/>
                    </a:cubicBezTo>
                    <a:cubicBezTo>
                      <a:pt x="20088" y="56236"/>
                      <a:pt x="20088" y="55874"/>
                      <a:pt x="20193" y="55531"/>
                    </a:cubicBezTo>
                    <a:lnTo>
                      <a:pt x="20193" y="54959"/>
                    </a:lnTo>
                    <a:lnTo>
                      <a:pt x="22860" y="57531"/>
                    </a:lnTo>
                    <a:cubicBezTo>
                      <a:pt x="23231" y="56855"/>
                      <a:pt x="23460" y="56112"/>
                      <a:pt x="23527" y="55340"/>
                    </a:cubicBezTo>
                    <a:cubicBezTo>
                      <a:pt x="23527" y="54616"/>
                      <a:pt x="23689" y="53902"/>
                      <a:pt x="24003" y="53245"/>
                    </a:cubicBezTo>
                    <a:cubicBezTo>
                      <a:pt x="23632" y="52673"/>
                      <a:pt x="22965" y="52378"/>
                      <a:pt x="22288" y="52483"/>
                    </a:cubicBezTo>
                    <a:lnTo>
                      <a:pt x="21336" y="52483"/>
                    </a:lnTo>
                    <a:cubicBezTo>
                      <a:pt x="20526" y="49863"/>
                      <a:pt x="19441" y="47349"/>
                      <a:pt x="18097" y="44958"/>
                    </a:cubicBezTo>
                    <a:cubicBezTo>
                      <a:pt x="16659" y="42472"/>
                      <a:pt x="15449" y="39853"/>
                      <a:pt x="14478" y="37147"/>
                    </a:cubicBezTo>
                    <a:cubicBezTo>
                      <a:pt x="13545" y="36004"/>
                      <a:pt x="12744" y="34757"/>
                      <a:pt x="12097" y="33433"/>
                    </a:cubicBezTo>
                    <a:lnTo>
                      <a:pt x="8572" y="23908"/>
                    </a:lnTo>
                    <a:cubicBezTo>
                      <a:pt x="7782" y="22946"/>
                      <a:pt x="7163" y="21850"/>
                      <a:pt x="6763" y="20669"/>
                    </a:cubicBezTo>
                    <a:cubicBezTo>
                      <a:pt x="7334" y="19260"/>
                      <a:pt x="7077" y="17640"/>
                      <a:pt x="6096" y="16478"/>
                    </a:cubicBezTo>
                    <a:cubicBezTo>
                      <a:pt x="6153" y="16192"/>
                      <a:pt x="6153" y="15907"/>
                      <a:pt x="6096" y="15621"/>
                    </a:cubicBezTo>
                    <a:lnTo>
                      <a:pt x="6096" y="14764"/>
                    </a:lnTo>
                    <a:lnTo>
                      <a:pt x="4382" y="12859"/>
                    </a:lnTo>
                    <a:lnTo>
                      <a:pt x="7429" y="12859"/>
                    </a:lnTo>
                    <a:lnTo>
                      <a:pt x="9239" y="12859"/>
                    </a:lnTo>
                    <a:cubicBezTo>
                      <a:pt x="9963" y="12697"/>
                      <a:pt x="10706" y="12697"/>
                      <a:pt x="11430" y="12859"/>
                    </a:cubicBezTo>
                    <a:cubicBezTo>
                      <a:pt x="12173" y="13221"/>
                      <a:pt x="12802" y="13783"/>
                      <a:pt x="13240" y="14478"/>
                    </a:cubicBezTo>
                    <a:lnTo>
                      <a:pt x="14668" y="14478"/>
                    </a:lnTo>
                    <a:cubicBezTo>
                      <a:pt x="15164" y="14659"/>
                      <a:pt x="15697" y="14659"/>
                      <a:pt x="16192" y="14478"/>
                    </a:cubicBezTo>
                    <a:lnTo>
                      <a:pt x="17907" y="12763"/>
                    </a:lnTo>
                    <a:lnTo>
                      <a:pt x="17907" y="12763"/>
                    </a:lnTo>
                    <a:lnTo>
                      <a:pt x="18859" y="12763"/>
                    </a:lnTo>
                    <a:cubicBezTo>
                      <a:pt x="18821" y="13144"/>
                      <a:pt x="18821" y="13525"/>
                      <a:pt x="18859" y="13906"/>
                    </a:cubicBezTo>
                    <a:cubicBezTo>
                      <a:pt x="18812" y="14288"/>
                      <a:pt x="18812" y="14668"/>
                      <a:pt x="18859" y="15050"/>
                    </a:cubicBezTo>
                    <a:cubicBezTo>
                      <a:pt x="18859" y="15716"/>
                      <a:pt x="19526" y="16192"/>
                      <a:pt x="20383" y="16478"/>
                    </a:cubicBezTo>
                    <a:lnTo>
                      <a:pt x="21050" y="16478"/>
                    </a:lnTo>
                    <a:lnTo>
                      <a:pt x="21050" y="16478"/>
                    </a:lnTo>
                    <a:cubicBezTo>
                      <a:pt x="21488" y="16440"/>
                      <a:pt x="21917" y="16621"/>
                      <a:pt x="22193" y="16954"/>
                    </a:cubicBezTo>
                    <a:lnTo>
                      <a:pt x="23241" y="19336"/>
                    </a:lnTo>
                    <a:lnTo>
                      <a:pt x="23241" y="20002"/>
                    </a:lnTo>
                    <a:lnTo>
                      <a:pt x="22574" y="18955"/>
                    </a:lnTo>
                    <a:cubicBezTo>
                      <a:pt x="22412" y="18440"/>
                      <a:pt x="22031" y="18012"/>
                      <a:pt x="21526" y="17812"/>
                    </a:cubicBezTo>
                    <a:cubicBezTo>
                      <a:pt x="21269" y="19336"/>
                      <a:pt x="21946" y="20869"/>
                      <a:pt x="23241" y="21717"/>
                    </a:cubicBezTo>
                    <a:lnTo>
                      <a:pt x="27527" y="24289"/>
                    </a:lnTo>
                    <a:cubicBezTo>
                      <a:pt x="27051" y="23927"/>
                      <a:pt x="26384" y="23927"/>
                      <a:pt x="25908" y="24289"/>
                    </a:cubicBezTo>
                    <a:cubicBezTo>
                      <a:pt x="25279" y="24679"/>
                      <a:pt x="24879" y="25356"/>
                      <a:pt x="24860" y="26098"/>
                    </a:cubicBezTo>
                    <a:cubicBezTo>
                      <a:pt x="24860" y="26098"/>
                      <a:pt x="25527" y="27337"/>
                      <a:pt x="26670" y="28480"/>
                    </a:cubicBezTo>
                    <a:lnTo>
                      <a:pt x="30480" y="31909"/>
                    </a:lnTo>
                    <a:cubicBezTo>
                      <a:pt x="31642" y="32918"/>
                      <a:pt x="32918" y="33776"/>
                      <a:pt x="34290" y="34480"/>
                    </a:cubicBezTo>
                    <a:lnTo>
                      <a:pt x="36004" y="31337"/>
                    </a:lnTo>
                    <a:cubicBezTo>
                      <a:pt x="36786" y="29928"/>
                      <a:pt x="37271" y="28375"/>
                      <a:pt x="37433" y="26765"/>
                    </a:cubicBezTo>
                    <a:cubicBezTo>
                      <a:pt x="37433" y="25813"/>
                      <a:pt x="38576" y="25051"/>
                      <a:pt x="40196" y="24384"/>
                    </a:cubicBezTo>
                    <a:cubicBezTo>
                      <a:pt x="41815" y="23717"/>
                      <a:pt x="42577" y="23241"/>
                      <a:pt x="42577" y="22669"/>
                    </a:cubicBezTo>
                    <a:cubicBezTo>
                      <a:pt x="42615" y="22450"/>
                      <a:pt x="42615" y="22222"/>
                      <a:pt x="42577" y="22003"/>
                    </a:cubicBezTo>
                    <a:lnTo>
                      <a:pt x="42005" y="20764"/>
                    </a:lnTo>
                    <a:lnTo>
                      <a:pt x="42005" y="19145"/>
                    </a:lnTo>
                    <a:cubicBezTo>
                      <a:pt x="41986" y="18269"/>
                      <a:pt x="42148" y="17393"/>
                      <a:pt x="42482" y="16573"/>
                    </a:cubicBezTo>
                    <a:cubicBezTo>
                      <a:pt x="42910" y="15840"/>
                      <a:pt x="43539" y="15250"/>
                      <a:pt x="44291" y="14859"/>
                    </a:cubicBezTo>
                    <a:cubicBezTo>
                      <a:pt x="44853" y="12821"/>
                      <a:pt x="46015" y="10992"/>
                      <a:pt x="47625" y="9620"/>
                    </a:cubicBezTo>
                    <a:lnTo>
                      <a:pt x="47625" y="8477"/>
                    </a:lnTo>
                    <a:lnTo>
                      <a:pt x="48101" y="8477"/>
                    </a:lnTo>
                    <a:cubicBezTo>
                      <a:pt x="48368" y="8830"/>
                      <a:pt x="48597" y="9211"/>
                      <a:pt x="48768" y="9620"/>
                    </a:cubicBezTo>
                    <a:cubicBezTo>
                      <a:pt x="48978" y="10163"/>
                      <a:pt x="49578" y="10430"/>
                      <a:pt x="50120" y="10220"/>
                    </a:cubicBezTo>
                    <a:cubicBezTo>
                      <a:pt x="50149" y="10211"/>
                      <a:pt x="50168" y="10201"/>
                      <a:pt x="50197" y="10192"/>
                    </a:cubicBezTo>
                    <a:lnTo>
                      <a:pt x="51340" y="5429"/>
                    </a:lnTo>
                    <a:cubicBezTo>
                      <a:pt x="51645" y="5810"/>
                      <a:pt x="52092" y="6048"/>
                      <a:pt x="52578" y="6096"/>
                    </a:cubicBezTo>
                    <a:lnTo>
                      <a:pt x="54007" y="5048"/>
                    </a:lnTo>
                    <a:cubicBezTo>
                      <a:pt x="54473" y="4505"/>
                      <a:pt x="55054" y="4077"/>
                      <a:pt x="55721" y="3810"/>
                    </a:cubicBezTo>
                    <a:lnTo>
                      <a:pt x="55721" y="4667"/>
                    </a:lnTo>
                    <a:cubicBezTo>
                      <a:pt x="55683" y="4858"/>
                      <a:pt x="55683" y="5048"/>
                      <a:pt x="55721" y="5239"/>
                    </a:cubicBezTo>
                    <a:lnTo>
                      <a:pt x="55054" y="6286"/>
                    </a:lnTo>
                    <a:lnTo>
                      <a:pt x="54292" y="8001"/>
                    </a:lnTo>
                    <a:cubicBezTo>
                      <a:pt x="54292" y="8572"/>
                      <a:pt x="55150" y="8858"/>
                      <a:pt x="56864" y="8858"/>
                    </a:cubicBezTo>
                    <a:lnTo>
                      <a:pt x="57912" y="7334"/>
                    </a:lnTo>
                    <a:cubicBezTo>
                      <a:pt x="58255" y="6829"/>
                      <a:pt x="58455" y="6229"/>
                      <a:pt x="58483" y="5620"/>
                    </a:cubicBezTo>
                    <a:cubicBezTo>
                      <a:pt x="58636" y="5191"/>
                      <a:pt x="58636" y="4715"/>
                      <a:pt x="58483" y="4286"/>
                    </a:cubicBezTo>
                    <a:cubicBezTo>
                      <a:pt x="58483" y="4286"/>
                      <a:pt x="59531" y="3524"/>
                      <a:pt x="60770" y="2191"/>
                    </a:cubicBezTo>
                    <a:cubicBezTo>
                      <a:pt x="61570" y="1238"/>
                      <a:pt x="62579" y="486"/>
                      <a:pt x="63722" y="0"/>
                    </a:cubicBezTo>
                    <a:lnTo>
                      <a:pt x="63722" y="1238"/>
                    </a:lnTo>
                    <a:cubicBezTo>
                      <a:pt x="63722" y="1238"/>
                      <a:pt x="62865" y="1238"/>
                      <a:pt x="62389" y="1714"/>
                    </a:cubicBezTo>
                    <a:lnTo>
                      <a:pt x="61532" y="2476"/>
                    </a:lnTo>
                    <a:cubicBezTo>
                      <a:pt x="62198" y="2476"/>
                      <a:pt x="62579" y="2476"/>
                      <a:pt x="62770" y="3143"/>
                    </a:cubicBezTo>
                    <a:lnTo>
                      <a:pt x="63246" y="4667"/>
                    </a:lnTo>
                    <a:lnTo>
                      <a:pt x="63246" y="6667"/>
                    </a:lnTo>
                    <a:lnTo>
                      <a:pt x="63246" y="6953"/>
                    </a:lnTo>
                    <a:lnTo>
                      <a:pt x="62675" y="6953"/>
                    </a:lnTo>
                    <a:cubicBezTo>
                      <a:pt x="62675" y="6953"/>
                      <a:pt x="62675" y="6477"/>
                      <a:pt x="62198" y="5525"/>
                    </a:cubicBezTo>
                    <a:cubicBezTo>
                      <a:pt x="62208" y="4962"/>
                      <a:pt x="61798" y="4477"/>
                      <a:pt x="61246" y="4381"/>
                    </a:cubicBezTo>
                    <a:lnTo>
                      <a:pt x="61246" y="5429"/>
                    </a:lnTo>
                    <a:cubicBezTo>
                      <a:pt x="61141" y="5801"/>
                      <a:pt x="61141" y="6201"/>
                      <a:pt x="61246" y="6572"/>
                    </a:cubicBezTo>
                    <a:lnTo>
                      <a:pt x="62389" y="7906"/>
                    </a:lnTo>
                    <a:lnTo>
                      <a:pt x="58579" y="15430"/>
                    </a:lnTo>
                    <a:lnTo>
                      <a:pt x="57055" y="15430"/>
                    </a:lnTo>
                    <a:cubicBezTo>
                      <a:pt x="56626" y="15430"/>
                      <a:pt x="56236" y="15640"/>
                      <a:pt x="56007" y="16002"/>
                    </a:cubicBezTo>
                    <a:cubicBezTo>
                      <a:pt x="56426" y="16602"/>
                      <a:pt x="56712" y="17288"/>
                      <a:pt x="56864" y="18002"/>
                    </a:cubicBezTo>
                    <a:cubicBezTo>
                      <a:pt x="56864" y="18669"/>
                      <a:pt x="56197" y="19621"/>
                      <a:pt x="55054" y="20764"/>
                    </a:cubicBezTo>
                    <a:cubicBezTo>
                      <a:pt x="54207" y="21679"/>
                      <a:pt x="53616" y="22793"/>
                      <a:pt x="53340" y="24003"/>
                    </a:cubicBezTo>
                    <a:cubicBezTo>
                      <a:pt x="51721" y="25689"/>
                      <a:pt x="50435" y="27661"/>
                      <a:pt x="49530" y="29813"/>
                    </a:cubicBezTo>
                    <a:cubicBezTo>
                      <a:pt x="48196" y="32575"/>
                      <a:pt x="47149" y="34576"/>
                      <a:pt x="46482" y="35623"/>
                    </a:cubicBezTo>
                    <a:cubicBezTo>
                      <a:pt x="45815" y="34766"/>
                      <a:pt x="45244" y="34480"/>
                      <a:pt x="44767" y="34671"/>
                    </a:cubicBezTo>
                    <a:cubicBezTo>
                      <a:pt x="44529" y="37328"/>
                      <a:pt x="43786" y="39910"/>
                      <a:pt x="42577" y="42291"/>
                    </a:cubicBezTo>
                    <a:cubicBezTo>
                      <a:pt x="41615" y="44301"/>
                      <a:pt x="40786" y="46368"/>
                      <a:pt x="40100" y="48482"/>
                    </a:cubicBezTo>
                    <a:lnTo>
                      <a:pt x="42482" y="50387"/>
                    </a:lnTo>
                    <a:cubicBezTo>
                      <a:pt x="43434" y="50883"/>
                      <a:pt x="44234" y="51645"/>
                      <a:pt x="44767" y="52578"/>
                    </a:cubicBezTo>
                    <a:lnTo>
                      <a:pt x="45529" y="56102"/>
                    </a:lnTo>
                    <a:cubicBezTo>
                      <a:pt x="45739" y="57055"/>
                      <a:pt x="46244" y="57921"/>
                      <a:pt x="46958" y="58579"/>
                    </a:cubicBezTo>
                    <a:lnTo>
                      <a:pt x="47911" y="58007"/>
                    </a:lnTo>
                    <a:cubicBezTo>
                      <a:pt x="46968" y="58350"/>
                      <a:pt x="46377" y="59293"/>
                      <a:pt x="46482" y="60293"/>
                    </a:cubicBezTo>
                    <a:cubicBezTo>
                      <a:pt x="46358" y="60760"/>
                      <a:pt x="46358" y="61255"/>
                      <a:pt x="46482" y="61722"/>
                    </a:cubicBezTo>
                    <a:lnTo>
                      <a:pt x="47625" y="62675"/>
                    </a:lnTo>
                    <a:cubicBezTo>
                      <a:pt x="48292" y="62675"/>
                      <a:pt x="48578" y="61627"/>
                      <a:pt x="48578" y="60103"/>
                    </a:cubicBezTo>
                    <a:lnTo>
                      <a:pt x="49625" y="62389"/>
                    </a:lnTo>
                    <a:cubicBezTo>
                      <a:pt x="49892" y="63465"/>
                      <a:pt x="50806" y="64265"/>
                      <a:pt x="51911" y="64389"/>
                    </a:cubicBezTo>
                    <a:cubicBezTo>
                      <a:pt x="52359" y="65989"/>
                      <a:pt x="53140" y="67485"/>
                      <a:pt x="54197" y="68771"/>
                    </a:cubicBezTo>
                    <a:lnTo>
                      <a:pt x="57626" y="72961"/>
                    </a:lnTo>
                    <a:lnTo>
                      <a:pt x="57626" y="74104"/>
                    </a:lnTo>
                    <a:cubicBezTo>
                      <a:pt x="57626" y="74962"/>
                      <a:pt x="58579" y="76295"/>
                      <a:pt x="60484" y="77914"/>
                    </a:cubicBezTo>
                    <a:cubicBezTo>
                      <a:pt x="62160" y="78924"/>
                      <a:pt x="63198" y="80724"/>
                      <a:pt x="63246" y="82677"/>
                    </a:cubicBezTo>
                    <a:cubicBezTo>
                      <a:pt x="64303" y="83039"/>
                      <a:pt x="65189" y="83791"/>
                      <a:pt x="65722" y="84772"/>
                    </a:cubicBezTo>
                    <a:lnTo>
                      <a:pt x="67532" y="87344"/>
                    </a:lnTo>
                    <a:lnTo>
                      <a:pt x="67532" y="88868"/>
                    </a:lnTo>
                    <a:cubicBezTo>
                      <a:pt x="67532" y="89821"/>
                      <a:pt x="68580" y="90678"/>
                      <a:pt x="70580" y="91535"/>
                    </a:cubicBezTo>
                    <a:cubicBezTo>
                      <a:pt x="72580" y="92392"/>
                      <a:pt x="73724" y="93631"/>
                      <a:pt x="73724" y="95059"/>
                    </a:cubicBezTo>
                    <a:close/>
                    <a:moveTo>
                      <a:pt x="8096" y="97726"/>
                    </a:moveTo>
                    <a:lnTo>
                      <a:pt x="7144" y="97726"/>
                    </a:lnTo>
                    <a:lnTo>
                      <a:pt x="7620" y="97726"/>
                    </a:lnTo>
                    <a:close/>
                    <a:moveTo>
                      <a:pt x="10668" y="80677"/>
                    </a:moveTo>
                    <a:lnTo>
                      <a:pt x="9334" y="80677"/>
                    </a:lnTo>
                    <a:lnTo>
                      <a:pt x="9334" y="81343"/>
                    </a:lnTo>
                    <a:cubicBezTo>
                      <a:pt x="9954" y="81439"/>
                      <a:pt x="10573" y="81182"/>
                      <a:pt x="10954" y="80677"/>
                    </a:cubicBezTo>
                    <a:close/>
                    <a:moveTo>
                      <a:pt x="13145" y="91059"/>
                    </a:moveTo>
                    <a:lnTo>
                      <a:pt x="13145" y="90392"/>
                    </a:lnTo>
                    <a:lnTo>
                      <a:pt x="12383" y="90392"/>
                    </a:lnTo>
                    <a:lnTo>
                      <a:pt x="12383" y="91059"/>
                    </a:lnTo>
                    <a:close/>
                    <a:moveTo>
                      <a:pt x="14002" y="76486"/>
                    </a:moveTo>
                    <a:cubicBezTo>
                      <a:pt x="13926" y="76190"/>
                      <a:pt x="13754" y="75924"/>
                      <a:pt x="13525" y="75724"/>
                    </a:cubicBezTo>
                    <a:lnTo>
                      <a:pt x="13525" y="76867"/>
                    </a:lnTo>
                    <a:close/>
                    <a:moveTo>
                      <a:pt x="19241" y="18764"/>
                    </a:moveTo>
                    <a:lnTo>
                      <a:pt x="18574" y="19717"/>
                    </a:lnTo>
                    <a:cubicBezTo>
                      <a:pt x="18259" y="19993"/>
                      <a:pt x="18231" y="20479"/>
                      <a:pt x="18507" y="20793"/>
                    </a:cubicBezTo>
                    <a:cubicBezTo>
                      <a:pt x="18526" y="20812"/>
                      <a:pt x="18545" y="20841"/>
                      <a:pt x="18574" y="20860"/>
                    </a:cubicBezTo>
                    <a:lnTo>
                      <a:pt x="19241" y="19431"/>
                    </a:lnTo>
                    <a:lnTo>
                      <a:pt x="19241" y="18859"/>
                    </a:lnTo>
                    <a:close/>
                    <a:moveTo>
                      <a:pt x="23622" y="72580"/>
                    </a:moveTo>
                    <a:lnTo>
                      <a:pt x="23622" y="72580"/>
                    </a:lnTo>
                    <a:lnTo>
                      <a:pt x="22574" y="72580"/>
                    </a:lnTo>
                    <a:lnTo>
                      <a:pt x="22574" y="72580"/>
                    </a:lnTo>
                    <a:close/>
                    <a:moveTo>
                      <a:pt x="23622" y="23717"/>
                    </a:moveTo>
                    <a:lnTo>
                      <a:pt x="22860" y="22955"/>
                    </a:lnTo>
                    <a:lnTo>
                      <a:pt x="23432" y="24193"/>
                    </a:lnTo>
                    <a:close/>
                    <a:moveTo>
                      <a:pt x="27622" y="36004"/>
                    </a:moveTo>
                    <a:cubicBezTo>
                      <a:pt x="27622" y="35528"/>
                      <a:pt x="26670" y="35338"/>
                      <a:pt x="25717" y="35147"/>
                    </a:cubicBezTo>
                    <a:cubicBezTo>
                      <a:pt x="25022" y="35062"/>
                      <a:pt x="24346" y="35395"/>
                      <a:pt x="24003" y="36004"/>
                    </a:cubicBezTo>
                    <a:cubicBezTo>
                      <a:pt x="24317" y="36547"/>
                      <a:pt x="24898" y="36871"/>
                      <a:pt x="25527" y="36862"/>
                    </a:cubicBezTo>
                    <a:cubicBezTo>
                      <a:pt x="26127" y="36795"/>
                      <a:pt x="26718" y="37005"/>
                      <a:pt x="27146" y="37433"/>
                    </a:cubicBezTo>
                    <a:close/>
                    <a:moveTo>
                      <a:pt x="26670" y="40672"/>
                    </a:moveTo>
                    <a:lnTo>
                      <a:pt x="26670" y="40672"/>
                    </a:lnTo>
                    <a:lnTo>
                      <a:pt x="25717" y="40672"/>
                    </a:lnTo>
                    <a:lnTo>
                      <a:pt x="25717" y="40672"/>
                    </a:lnTo>
                    <a:close/>
                    <a:moveTo>
                      <a:pt x="31433" y="34290"/>
                    </a:moveTo>
                    <a:cubicBezTo>
                      <a:pt x="31223" y="33928"/>
                      <a:pt x="31061" y="33547"/>
                      <a:pt x="30956" y="33147"/>
                    </a:cubicBezTo>
                    <a:cubicBezTo>
                      <a:pt x="31013" y="32680"/>
                      <a:pt x="30680" y="32252"/>
                      <a:pt x="30204" y="32194"/>
                    </a:cubicBezTo>
                    <a:cubicBezTo>
                      <a:pt x="30137" y="32185"/>
                      <a:pt x="30070" y="32185"/>
                      <a:pt x="30004" y="32194"/>
                    </a:cubicBezTo>
                    <a:cubicBezTo>
                      <a:pt x="29775" y="32518"/>
                      <a:pt x="29585" y="32871"/>
                      <a:pt x="29432" y="33242"/>
                    </a:cubicBezTo>
                    <a:lnTo>
                      <a:pt x="29908" y="34671"/>
                    </a:lnTo>
                    <a:cubicBezTo>
                      <a:pt x="30147" y="35081"/>
                      <a:pt x="30147" y="35595"/>
                      <a:pt x="29908" y="36004"/>
                    </a:cubicBezTo>
                    <a:cubicBezTo>
                      <a:pt x="30213" y="36243"/>
                      <a:pt x="30651" y="36243"/>
                      <a:pt x="30956" y="36004"/>
                    </a:cubicBezTo>
                    <a:cubicBezTo>
                      <a:pt x="31509" y="35595"/>
                      <a:pt x="31852" y="34976"/>
                      <a:pt x="31909" y="34290"/>
                    </a:cubicBezTo>
                    <a:close/>
                    <a:moveTo>
                      <a:pt x="36195" y="36481"/>
                    </a:moveTo>
                    <a:lnTo>
                      <a:pt x="36195" y="35528"/>
                    </a:lnTo>
                    <a:lnTo>
                      <a:pt x="34385" y="35528"/>
                    </a:lnTo>
                    <a:cubicBezTo>
                      <a:pt x="33795" y="35557"/>
                      <a:pt x="33271" y="35928"/>
                      <a:pt x="33052" y="36481"/>
                    </a:cubicBezTo>
                    <a:close/>
                    <a:moveTo>
                      <a:pt x="35242" y="78391"/>
                    </a:moveTo>
                    <a:cubicBezTo>
                      <a:pt x="34100" y="77819"/>
                      <a:pt x="33528" y="77152"/>
                      <a:pt x="33433" y="76295"/>
                    </a:cubicBezTo>
                    <a:cubicBezTo>
                      <a:pt x="33338" y="75438"/>
                      <a:pt x="33433" y="75343"/>
                      <a:pt x="34004" y="75247"/>
                    </a:cubicBezTo>
                    <a:close/>
                    <a:moveTo>
                      <a:pt x="36385" y="67151"/>
                    </a:moveTo>
                    <a:lnTo>
                      <a:pt x="35433" y="67151"/>
                    </a:lnTo>
                    <a:cubicBezTo>
                      <a:pt x="34938" y="67170"/>
                      <a:pt x="34480" y="67418"/>
                      <a:pt x="34195" y="67818"/>
                    </a:cubicBezTo>
                    <a:cubicBezTo>
                      <a:pt x="33823" y="68208"/>
                      <a:pt x="33585" y="68713"/>
                      <a:pt x="33528" y="69247"/>
                    </a:cubicBezTo>
                    <a:lnTo>
                      <a:pt x="35242" y="69247"/>
                    </a:lnTo>
                    <a:lnTo>
                      <a:pt x="36100" y="68389"/>
                    </a:lnTo>
                    <a:cubicBezTo>
                      <a:pt x="36614" y="68208"/>
                      <a:pt x="36938" y="67694"/>
                      <a:pt x="36862" y="67151"/>
                    </a:cubicBezTo>
                    <a:close/>
                    <a:moveTo>
                      <a:pt x="42767" y="69818"/>
                    </a:moveTo>
                    <a:lnTo>
                      <a:pt x="42767" y="69818"/>
                    </a:lnTo>
                    <a:lnTo>
                      <a:pt x="41148" y="69818"/>
                    </a:lnTo>
                    <a:lnTo>
                      <a:pt x="41148" y="69818"/>
                    </a:lnTo>
                    <a:close/>
                    <a:moveTo>
                      <a:pt x="45434" y="16192"/>
                    </a:moveTo>
                    <a:lnTo>
                      <a:pt x="45434" y="15621"/>
                    </a:lnTo>
                    <a:lnTo>
                      <a:pt x="44672" y="15621"/>
                    </a:lnTo>
                    <a:lnTo>
                      <a:pt x="44672" y="16478"/>
                    </a:lnTo>
                    <a:close/>
                    <a:moveTo>
                      <a:pt x="47054" y="82867"/>
                    </a:moveTo>
                    <a:lnTo>
                      <a:pt x="47054" y="81153"/>
                    </a:lnTo>
                    <a:cubicBezTo>
                      <a:pt x="47054" y="80296"/>
                      <a:pt x="47054" y="79819"/>
                      <a:pt x="46101" y="79724"/>
                    </a:cubicBezTo>
                    <a:lnTo>
                      <a:pt x="45053" y="79724"/>
                    </a:lnTo>
                    <a:lnTo>
                      <a:pt x="46196" y="81820"/>
                    </a:lnTo>
                    <a:cubicBezTo>
                      <a:pt x="46425" y="82439"/>
                      <a:pt x="46911" y="82925"/>
                      <a:pt x="47530" y="83153"/>
                    </a:cubicBezTo>
                    <a:close/>
                    <a:moveTo>
                      <a:pt x="48958" y="67151"/>
                    </a:moveTo>
                    <a:lnTo>
                      <a:pt x="48958" y="67151"/>
                    </a:lnTo>
                    <a:cubicBezTo>
                      <a:pt x="48711" y="66875"/>
                      <a:pt x="48377" y="66703"/>
                      <a:pt x="48006" y="66675"/>
                    </a:cubicBezTo>
                    <a:lnTo>
                      <a:pt x="48006" y="67532"/>
                    </a:lnTo>
                    <a:close/>
                    <a:moveTo>
                      <a:pt x="50197" y="76676"/>
                    </a:moveTo>
                    <a:lnTo>
                      <a:pt x="49721" y="76676"/>
                    </a:lnTo>
                    <a:lnTo>
                      <a:pt x="49721" y="78010"/>
                    </a:lnTo>
                    <a:cubicBezTo>
                      <a:pt x="49721" y="78010"/>
                      <a:pt x="50673" y="77343"/>
                      <a:pt x="50673" y="76486"/>
                    </a:cubicBezTo>
                    <a:close/>
                    <a:moveTo>
                      <a:pt x="52864" y="80677"/>
                    </a:moveTo>
                    <a:lnTo>
                      <a:pt x="51816" y="80677"/>
                    </a:lnTo>
                    <a:lnTo>
                      <a:pt x="51816" y="81820"/>
                    </a:lnTo>
                    <a:lnTo>
                      <a:pt x="52292" y="81820"/>
                    </a:lnTo>
                    <a:cubicBezTo>
                      <a:pt x="52292" y="81820"/>
                      <a:pt x="53721" y="81153"/>
                      <a:pt x="53721" y="80486"/>
                    </a:cubicBezTo>
                    <a:close/>
                    <a:moveTo>
                      <a:pt x="56102" y="99727"/>
                    </a:moveTo>
                    <a:cubicBezTo>
                      <a:pt x="56293" y="99441"/>
                      <a:pt x="56293" y="99060"/>
                      <a:pt x="56102" y="98774"/>
                    </a:cubicBezTo>
                    <a:lnTo>
                      <a:pt x="54769" y="98298"/>
                    </a:lnTo>
                    <a:cubicBezTo>
                      <a:pt x="54426" y="98393"/>
                      <a:pt x="54102" y="98555"/>
                      <a:pt x="53816" y="98774"/>
                    </a:cubicBezTo>
                    <a:cubicBezTo>
                      <a:pt x="54045" y="99565"/>
                      <a:pt x="54807" y="100089"/>
                      <a:pt x="55626" y="100013"/>
                    </a:cubicBezTo>
                    <a:close/>
                    <a:moveTo>
                      <a:pt x="57531" y="93345"/>
                    </a:moveTo>
                    <a:cubicBezTo>
                      <a:pt x="57436" y="92754"/>
                      <a:pt x="56893" y="92335"/>
                      <a:pt x="56293" y="92392"/>
                    </a:cubicBezTo>
                    <a:lnTo>
                      <a:pt x="55340" y="92392"/>
                    </a:lnTo>
                    <a:lnTo>
                      <a:pt x="54007" y="93535"/>
                    </a:lnTo>
                    <a:cubicBezTo>
                      <a:pt x="54007" y="93535"/>
                      <a:pt x="54007" y="94297"/>
                      <a:pt x="54007" y="94488"/>
                    </a:cubicBezTo>
                    <a:cubicBezTo>
                      <a:pt x="54312" y="94364"/>
                      <a:pt x="54655" y="94364"/>
                      <a:pt x="54959" y="94488"/>
                    </a:cubicBezTo>
                    <a:lnTo>
                      <a:pt x="54959" y="94488"/>
                    </a:lnTo>
                    <a:cubicBezTo>
                      <a:pt x="55397" y="94421"/>
                      <a:pt x="55855" y="94421"/>
                      <a:pt x="56293" y="94488"/>
                    </a:cubicBezTo>
                    <a:cubicBezTo>
                      <a:pt x="56293" y="94488"/>
                      <a:pt x="58103" y="93440"/>
                      <a:pt x="58007" y="92678"/>
                    </a:cubicBezTo>
                    <a:close/>
                    <a:moveTo>
                      <a:pt x="58674" y="87725"/>
                    </a:moveTo>
                    <a:lnTo>
                      <a:pt x="58674" y="86868"/>
                    </a:lnTo>
                    <a:cubicBezTo>
                      <a:pt x="58807" y="86601"/>
                      <a:pt x="58807" y="86277"/>
                      <a:pt x="58674" y="86011"/>
                    </a:cubicBezTo>
                    <a:lnTo>
                      <a:pt x="57912" y="87725"/>
                    </a:lnTo>
                    <a:close/>
                    <a:moveTo>
                      <a:pt x="59626" y="91821"/>
                    </a:moveTo>
                    <a:lnTo>
                      <a:pt x="59626" y="91250"/>
                    </a:lnTo>
                    <a:cubicBezTo>
                      <a:pt x="59626" y="91250"/>
                      <a:pt x="59626" y="91250"/>
                      <a:pt x="58674" y="90678"/>
                    </a:cubicBezTo>
                    <a:lnTo>
                      <a:pt x="58674" y="91821"/>
                    </a:lnTo>
                    <a:close/>
                    <a:moveTo>
                      <a:pt x="67342" y="102298"/>
                    </a:moveTo>
                    <a:lnTo>
                      <a:pt x="67342" y="103442"/>
                    </a:lnTo>
                    <a:cubicBezTo>
                      <a:pt x="67342" y="103442"/>
                      <a:pt x="67342" y="103918"/>
                      <a:pt x="66866" y="104013"/>
                    </a:cubicBezTo>
                    <a:lnTo>
                      <a:pt x="66294" y="104013"/>
                    </a:lnTo>
                    <a:lnTo>
                      <a:pt x="65722" y="103442"/>
                    </a:lnTo>
                    <a:cubicBezTo>
                      <a:pt x="65818" y="103079"/>
                      <a:pt x="66018" y="102746"/>
                      <a:pt x="66294" y="102489"/>
                    </a:cubicBezTo>
                    <a:cubicBezTo>
                      <a:pt x="66294" y="102489"/>
                      <a:pt x="67437" y="101346"/>
                      <a:pt x="67818" y="1022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2" name="任意多边形: 形状 1771">
                <a:extLst>
                  <a:ext uri="{FF2B5EF4-FFF2-40B4-BE49-F238E27FC236}">
                    <a16:creationId xmlns:a16="http://schemas.microsoft.com/office/drawing/2014/main" id="{D56B76BB-B93D-BE05-92EA-98B7ECD3876B}"/>
                  </a:ext>
                </a:extLst>
              </p:cNvPr>
              <p:cNvSpPr/>
              <p:nvPr/>
            </p:nvSpPr>
            <p:spPr>
              <a:xfrm>
                <a:off x="8204508" y="3023691"/>
                <a:ext cx="1161" cy="296"/>
              </a:xfrm>
              <a:custGeom>
                <a:avLst/>
                <a:gdLst>
                  <a:gd name="connsiteX0" fmla="*/ 0 w 1161"/>
                  <a:gd name="connsiteY0" fmla="*/ 0 h 296"/>
                  <a:gd name="connsiteX1" fmla="*/ 1143 w 1161"/>
                  <a:gd name="connsiteY1" fmla="*/ 0 h 296"/>
                  <a:gd name="connsiteX2" fmla="*/ 0 w 1161"/>
                  <a:gd name="connsiteY2" fmla="*/ 0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" h="296">
                    <a:moveTo>
                      <a:pt x="0" y="0"/>
                    </a:moveTo>
                    <a:cubicBezTo>
                      <a:pt x="0" y="667"/>
                      <a:pt x="953" y="0"/>
                      <a:pt x="1143" y="0"/>
                    </a:cubicBezTo>
                    <a:cubicBezTo>
                      <a:pt x="1333" y="0"/>
                      <a:pt x="0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3" name="任意多边形: 形状 1772">
                <a:extLst>
                  <a:ext uri="{FF2B5EF4-FFF2-40B4-BE49-F238E27FC236}">
                    <a16:creationId xmlns:a16="http://schemas.microsoft.com/office/drawing/2014/main" id="{AB09BB86-93C4-53EB-8509-BD365676EB65}"/>
                  </a:ext>
                </a:extLst>
              </p:cNvPr>
              <p:cNvSpPr/>
              <p:nvPr/>
            </p:nvSpPr>
            <p:spPr>
              <a:xfrm>
                <a:off x="8191173" y="3014166"/>
                <a:ext cx="2095" cy="952"/>
              </a:xfrm>
              <a:custGeom>
                <a:avLst/>
                <a:gdLst>
                  <a:gd name="connsiteX0" fmla="*/ 1714 w 2095"/>
                  <a:gd name="connsiteY0" fmla="*/ 952 h 952"/>
                  <a:gd name="connsiteX1" fmla="*/ 2096 w 2095"/>
                  <a:gd name="connsiteY1" fmla="*/ 857 h 952"/>
                  <a:gd name="connsiteX2" fmla="*/ 0 w 2095"/>
                  <a:gd name="connsiteY2" fmla="*/ 0 h 952"/>
                  <a:gd name="connsiteX3" fmla="*/ 1714 w 2095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" h="952">
                    <a:moveTo>
                      <a:pt x="1714" y="952"/>
                    </a:moveTo>
                    <a:lnTo>
                      <a:pt x="2096" y="857"/>
                    </a:lnTo>
                    <a:lnTo>
                      <a:pt x="0" y="0"/>
                    </a:lnTo>
                    <a:lnTo>
                      <a:pt x="1714" y="9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4" name="任意多边形: 形状 1773">
                <a:extLst>
                  <a:ext uri="{FF2B5EF4-FFF2-40B4-BE49-F238E27FC236}">
                    <a16:creationId xmlns:a16="http://schemas.microsoft.com/office/drawing/2014/main" id="{94694A3E-0FF2-6C80-2167-D99D604740A4}"/>
                  </a:ext>
                </a:extLst>
              </p:cNvPr>
              <p:cNvSpPr/>
              <p:nvPr/>
            </p:nvSpPr>
            <p:spPr>
              <a:xfrm>
                <a:off x="8183457" y="3005593"/>
                <a:ext cx="6477" cy="5905"/>
              </a:xfrm>
              <a:custGeom>
                <a:avLst/>
                <a:gdLst>
                  <a:gd name="connsiteX0" fmla="*/ 0 w 6477"/>
                  <a:gd name="connsiteY0" fmla="*/ 0 h 5905"/>
                  <a:gd name="connsiteX1" fmla="*/ 4858 w 6477"/>
                  <a:gd name="connsiteY1" fmla="*/ 5334 h 5905"/>
                  <a:gd name="connsiteX2" fmla="*/ 4858 w 6477"/>
                  <a:gd name="connsiteY2" fmla="*/ 5906 h 5905"/>
                  <a:gd name="connsiteX3" fmla="*/ 6477 w 6477"/>
                  <a:gd name="connsiteY3" fmla="*/ 5906 h 5905"/>
                  <a:gd name="connsiteX4" fmla="*/ 0 w 6477"/>
                  <a:gd name="connsiteY4" fmla="*/ 0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7" h="5905">
                    <a:moveTo>
                      <a:pt x="0" y="0"/>
                    </a:moveTo>
                    <a:cubicBezTo>
                      <a:pt x="0" y="2000"/>
                      <a:pt x="3524" y="3239"/>
                      <a:pt x="4858" y="5334"/>
                    </a:cubicBezTo>
                    <a:lnTo>
                      <a:pt x="4858" y="5906"/>
                    </a:lnTo>
                    <a:lnTo>
                      <a:pt x="6477" y="5906"/>
                    </a:lnTo>
                    <a:cubicBezTo>
                      <a:pt x="4124" y="4153"/>
                      <a:pt x="1962" y="21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5" name="任意多边形: 形状 1774">
                <a:extLst>
                  <a:ext uri="{FF2B5EF4-FFF2-40B4-BE49-F238E27FC236}">
                    <a16:creationId xmlns:a16="http://schemas.microsoft.com/office/drawing/2014/main" id="{949CAFE0-E8B3-8178-E10A-3BB033EF395B}"/>
                  </a:ext>
                </a:extLst>
              </p:cNvPr>
              <p:cNvSpPr/>
              <p:nvPr/>
            </p:nvSpPr>
            <p:spPr>
              <a:xfrm>
                <a:off x="8180285" y="2998259"/>
                <a:ext cx="1457" cy="1333"/>
              </a:xfrm>
              <a:custGeom>
                <a:avLst/>
                <a:gdLst>
                  <a:gd name="connsiteX0" fmla="*/ 410 w 1457"/>
                  <a:gd name="connsiteY0" fmla="*/ 0 h 1333"/>
                  <a:gd name="connsiteX1" fmla="*/ 1458 w 1457"/>
                  <a:gd name="connsiteY1" fmla="*/ 1334 h 1333"/>
                  <a:gd name="connsiteX2" fmla="*/ 1458 w 1457"/>
                  <a:gd name="connsiteY2" fmla="*/ 1334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7" h="1333">
                    <a:moveTo>
                      <a:pt x="410" y="0"/>
                    </a:moveTo>
                    <a:cubicBezTo>
                      <a:pt x="410" y="762"/>
                      <a:pt x="-1019" y="-667"/>
                      <a:pt x="1458" y="1334"/>
                    </a:cubicBezTo>
                    <a:cubicBezTo>
                      <a:pt x="1458" y="1334"/>
                      <a:pt x="1458" y="1334"/>
                      <a:pt x="1458" y="1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6" name="任意多边形: 形状 1775">
                <a:extLst>
                  <a:ext uri="{FF2B5EF4-FFF2-40B4-BE49-F238E27FC236}">
                    <a16:creationId xmlns:a16="http://schemas.microsoft.com/office/drawing/2014/main" id="{B64A525B-D4D6-25E3-A709-A5451036A309}"/>
                  </a:ext>
                </a:extLst>
              </p:cNvPr>
              <p:cNvSpPr/>
              <p:nvPr/>
            </p:nvSpPr>
            <p:spPr>
              <a:xfrm>
                <a:off x="8181648" y="2998994"/>
                <a:ext cx="465" cy="578"/>
              </a:xfrm>
              <a:custGeom>
                <a:avLst/>
                <a:gdLst>
                  <a:gd name="connsiteX0" fmla="*/ 0 w 465"/>
                  <a:gd name="connsiteY0" fmla="*/ 313 h 578"/>
                  <a:gd name="connsiteX1" fmla="*/ 0 w 465"/>
                  <a:gd name="connsiteY1" fmla="*/ 313 h 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5" h="578">
                    <a:moveTo>
                      <a:pt x="0" y="313"/>
                    </a:moveTo>
                    <a:cubicBezTo>
                      <a:pt x="1048" y="1265"/>
                      <a:pt x="0" y="-735"/>
                      <a:pt x="0" y="3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7" name="任意多边形: 形状 1776">
                <a:extLst>
                  <a:ext uri="{FF2B5EF4-FFF2-40B4-BE49-F238E27FC236}">
                    <a16:creationId xmlns:a16="http://schemas.microsoft.com/office/drawing/2014/main" id="{7C13FB45-9565-7FFC-8B13-4251213BBA39}"/>
                  </a:ext>
                </a:extLst>
              </p:cNvPr>
              <p:cNvSpPr/>
              <p:nvPr/>
            </p:nvSpPr>
            <p:spPr>
              <a:xfrm>
                <a:off x="8176624" y="2993730"/>
                <a:ext cx="1880" cy="2147"/>
              </a:xfrm>
              <a:custGeom>
                <a:avLst/>
                <a:gdLst>
                  <a:gd name="connsiteX0" fmla="*/ 166 w 1880"/>
                  <a:gd name="connsiteY0" fmla="*/ 1194 h 2147"/>
                  <a:gd name="connsiteX1" fmla="*/ 1880 w 1880"/>
                  <a:gd name="connsiteY1" fmla="*/ 2147 h 2147"/>
                  <a:gd name="connsiteX2" fmla="*/ 1404 w 1880"/>
                  <a:gd name="connsiteY2" fmla="*/ 623 h 2147"/>
                  <a:gd name="connsiteX3" fmla="*/ 166 w 1880"/>
                  <a:gd name="connsiteY3" fmla="*/ 1194 h 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0" h="2147">
                    <a:moveTo>
                      <a:pt x="166" y="1194"/>
                    </a:moveTo>
                    <a:lnTo>
                      <a:pt x="1880" y="2147"/>
                    </a:lnTo>
                    <a:cubicBezTo>
                      <a:pt x="1880" y="1576"/>
                      <a:pt x="737" y="337"/>
                      <a:pt x="1404" y="623"/>
                    </a:cubicBezTo>
                    <a:cubicBezTo>
                      <a:pt x="-215" y="-520"/>
                      <a:pt x="-120" y="52"/>
                      <a:pt x="166" y="11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8" name="任意多边形: 形状 1777">
                <a:extLst>
                  <a:ext uri="{FF2B5EF4-FFF2-40B4-BE49-F238E27FC236}">
                    <a16:creationId xmlns:a16="http://schemas.microsoft.com/office/drawing/2014/main" id="{E9892451-1DA8-4123-164D-5EAC495553FC}"/>
                  </a:ext>
                </a:extLst>
              </p:cNvPr>
              <p:cNvSpPr/>
              <p:nvPr/>
            </p:nvSpPr>
            <p:spPr>
              <a:xfrm>
                <a:off x="8174790" y="2994449"/>
                <a:ext cx="888" cy="571"/>
              </a:xfrm>
              <a:custGeom>
                <a:avLst/>
                <a:gdLst>
                  <a:gd name="connsiteX0" fmla="*/ 0 w 888"/>
                  <a:gd name="connsiteY0" fmla="*/ 0 h 571"/>
                  <a:gd name="connsiteX1" fmla="*/ 857 w 888"/>
                  <a:gd name="connsiteY1" fmla="*/ 571 h 571"/>
                  <a:gd name="connsiteX2" fmla="*/ 0 w 888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8" h="571">
                    <a:moveTo>
                      <a:pt x="0" y="0"/>
                    </a:moveTo>
                    <a:lnTo>
                      <a:pt x="857" y="571"/>
                    </a:lnTo>
                    <a:cubicBezTo>
                      <a:pt x="857" y="571"/>
                      <a:pt x="1143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9" name="任意多边形: 形状 1778">
                <a:extLst>
                  <a:ext uri="{FF2B5EF4-FFF2-40B4-BE49-F238E27FC236}">
                    <a16:creationId xmlns:a16="http://schemas.microsoft.com/office/drawing/2014/main" id="{978BEB72-D5C7-D2E9-0CB4-F48E16863AE4}"/>
                  </a:ext>
                </a:extLst>
              </p:cNvPr>
              <p:cNvSpPr/>
              <p:nvPr/>
            </p:nvSpPr>
            <p:spPr>
              <a:xfrm>
                <a:off x="8175647" y="2995020"/>
                <a:ext cx="1809" cy="1047"/>
              </a:xfrm>
              <a:custGeom>
                <a:avLst/>
                <a:gdLst>
                  <a:gd name="connsiteX0" fmla="*/ 1810 w 1809"/>
                  <a:gd name="connsiteY0" fmla="*/ 1048 h 1047"/>
                  <a:gd name="connsiteX1" fmla="*/ 0 w 1809"/>
                  <a:gd name="connsiteY1" fmla="*/ 0 h 1047"/>
                  <a:gd name="connsiteX2" fmla="*/ 762 w 1809"/>
                  <a:gd name="connsiteY2" fmla="*/ 476 h 1047"/>
                  <a:gd name="connsiteX3" fmla="*/ 1810 w 1809"/>
                  <a:gd name="connsiteY3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" h="1047">
                    <a:moveTo>
                      <a:pt x="1810" y="1048"/>
                    </a:moveTo>
                    <a:lnTo>
                      <a:pt x="0" y="0"/>
                    </a:lnTo>
                    <a:cubicBezTo>
                      <a:pt x="0" y="0"/>
                      <a:pt x="0" y="667"/>
                      <a:pt x="762" y="476"/>
                    </a:cubicBezTo>
                    <a:cubicBezTo>
                      <a:pt x="286" y="667"/>
                      <a:pt x="953" y="667"/>
                      <a:pt x="1810" y="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0" name="任意多边形: 形状 1779">
                <a:extLst>
                  <a:ext uri="{FF2B5EF4-FFF2-40B4-BE49-F238E27FC236}">
                    <a16:creationId xmlns:a16="http://schemas.microsoft.com/office/drawing/2014/main" id="{AA9C9317-CCBD-38CD-8830-8DA683313D99}"/>
                  </a:ext>
                </a:extLst>
              </p:cNvPr>
              <p:cNvSpPr/>
              <p:nvPr/>
            </p:nvSpPr>
            <p:spPr>
              <a:xfrm>
                <a:off x="8178028" y="2997020"/>
                <a:ext cx="1860" cy="2456"/>
              </a:xfrm>
              <a:custGeom>
                <a:avLst/>
                <a:gdLst>
                  <a:gd name="connsiteX0" fmla="*/ 0 w 1860"/>
                  <a:gd name="connsiteY0" fmla="*/ 0 h 2456"/>
                  <a:gd name="connsiteX1" fmla="*/ 0 w 1860"/>
                  <a:gd name="connsiteY1" fmla="*/ 1143 h 2456"/>
                  <a:gd name="connsiteX2" fmla="*/ 0 w 1860"/>
                  <a:gd name="connsiteY2" fmla="*/ 0 h 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60" h="2456">
                    <a:moveTo>
                      <a:pt x="0" y="0"/>
                    </a:moveTo>
                    <a:cubicBezTo>
                      <a:pt x="571" y="1048"/>
                      <a:pt x="1333" y="2096"/>
                      <a:pt x="0" y="1143"/>
                    </a:cubicBezTo>
                    <a:cubicBezTo>
                      <a:pt x="2286" y="3524"/>
                      <a:pt x="2667" y="23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1" name="任意多边形: 形状 1780">
                <a:extLst>
                  <a:ext uri="{FF2B5EF4-FFF2-40B4-BE49-F238E27FC236}">
                    <a16:creationId xmlns:a16="http://schemas.microsoft.com/office/drawing/2014/main" id="{C5907B34-D91D-8656-ABFC-B63CAD8EA11D}"/>
                  </a:ext>
                </a:extLst>
              </p:cNvPr>
              <p:cNvSpPr/>
              <p:nvPr/>
            </p:nvSpPr>
            <p:spPr>
              <a:xfrm>
                <a:off x="8181838" y="3006210"/>
                <a:ext cx="1905" cy="1859"/>
              </a:xfrm>
              <a:custGeom>
                <a:avLst/>
                <a:gdLst>
                  <a:gd name="connsiteX0" fmla="*/ 0 w 1905"/>
                  <a:gd name="connsiteY0" fmla="*/ 50 h 1859"/>
                  <a:gd name="connsiteX1" fmla="*/ 667 w 1905"/>
                  <a:gd name="connsiteY1" fmla="*/ 1384 h 1859"/>
                  <a:gd name="connsiteX2" fmla="*/ 1905 w 1905"/>
                  <a:gd name="connsiteY2" fmla="*/ 1860 h 1859"/>
                  <a:gd name="connsiteX3" fmla="*/ 0 w 1905"/>
                  <a:gd name="connsiteY3" fmla="*/ 50 h 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1859">
                    <a:moveTo>
                      <a:pt x="0" y="50"/>
                    </a:moveTo>
                    <a:lnTo>
                      <a:pt x="667" y="1384"/>
                    </a:lnTo>
                    <a:lnTo>
                      <a:pt x="1905" y="1860"/>
                    </a:lnTo>
                    <a:cubicBezTo>
                      <a:pt x="1238" y="1574"/>
                      <a:pt x="286" y="-331"/>
                      <a:pt x="0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2" name="任意多边形: 形状 1781">
                <a:extLst>
                  <a:ext uri="{FF2B5EF4-FFF2-40B4-BE49-F238E27FC236}">
                    <a16:creationId xmlns:a16="http://schemas.microsoft.com/office/drawing/2014/main" id="{A6443E6F-D704-4295-2421-8404D3506591}"/>
                  </a:ext>
                </a:extLst>
              </p:cNvPr>
              <p:cNvSpPr/>
              <p:nvPr/>
            </p:nvSpPr>
            <p:spPr>
              <a:xfrm>
                <a:off x="8169204" y="2986257"/>
                <a:ext cx="1299" cy="2095"/>
              </a:xfrm>
              <a:custGeom>
                <a:avLst/>
                <a:gdLst>
                  <a:gd name="connsiteX0" fmla="*/ 61 w 1299"/>
                  <a:gd name="connsiteY0" fmla="*/ 0 h 2095"/>
                  <a:gd name="connsiteX1" fmla="*/ 61 w 1299"/>
                  <a:gd name="connsiteY1" fmla="*/ 1429 h 2095"/>
                  <a:gd name="connsiteX2" fmla="*/ 1300 w 1299"/>
                  <a:gd name="connsiteY2" fmla="*/ 2096 h 2095"/>
                  <a:gd name="connsiteX3" fmla="*/ 61 w 1299"/>
                  <a:gd name="connsiteY3" fmla="*/ 0 h 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9" h="2095">
                    <a:moveTo>
                      <a:pt x="61" y="0"/>
                    </a:moveTo>
                    <a:cubicBezTo>
                      <a:pt x="61" y="0"/>
                      <a:pt x="61" y="1048"/>
                      <a:pt x="61" y="1429"/>
                    </a:cubicBezTo>
                    <a:lnTo>
                      <a:pt x="1300" y="2096"/>
                    </a:lnTo>
                    <a:cubicBezTo>
                      <a:pt x="538" y="1429"/>
                      <a:pt x="-224" y="381"/>
                      <a:pt x="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3" name="任意多边形: 形状 1782">
                <a:extLst>
                  <a:ext uri="{FF2B5EF4-FFF2-40B4-BE49-F238E27FC236}">
                    <a16:creationId xmlns:a16="http://schemas.microsoft.com/office/drawing/2014/main" id="{E98A69BB-87EE-E3E1-9CC8-B09887DE1BE4}"/>
                  </a:ext>
                </a:extLst>
              </p:cNvPr>
              <p:cNvSpPr/>
              <p:nvPr/>
            </p:nvSpPr>
            <p:spPr>
              <a:xfrm>
                <a:off x="8167074" y="2986638"/>
                <a:ext cx="1809" cy="1200"/>
              </a:xfrm>
              <a:custGeom>
                <a:avLst/>
                <a:gdLst>
                  <a:gd name="connsiteX0" fmla="*/ 1810 w 1809"/>
                  <a:gd name="connsiteY0" fmla="*/ 1048 h 1200"/>
                  <a:gd name="connsiteX1" fmla="*/ 0 w 1809"/>
                  <a:gd name="connsiteY1" fmla="*/ 0 h 1200"/>
                  <a:gd name="connsiteX2" fmla="*/ 1810 w 1809"/>
                  <a:gd name="connsiteY2" fmla="*/ 1048 h 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1200">
                    <a:moveTo>
                      <a:pt x="1810" y="1048"/>
                    </a:moveTo>
                    <a:lnTo>
                      <a:pt x="0" y="0"/>
                    </a:lnTo>
                    <a:cubicBezTo>
                      <a:pt x="1238" y="1334"/>
                      <a:pt x="1619" y="1334"/>
                      <a:pt x="1810" y="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4" name="任意多边形: 形状 1783">
                <a:extLst>
                  <a:ext uri="{FF2B5EF4-FFF2-40B4-BE49-F238E27FC236}">
                    <a16:creationId xmlns:a16="http://schemas.microsoft.com/office/drawing/2014/main" id="{2913F275-CBC1-5030-134B-B3DC702DC0F4}"/>
                  </a:ext>
                </a:extLst>
              </p:cNvPr>
              <p:cNvSpPr/>
              <p:nvPr/>
            </p:nvSpPr>
            <p:spPr>
              <a:xfrm>
                <a:off x="8172884" y="2995020"/>
                <a:ext cx="3714" cy="1905"/>
              </a:xfrm>
              <a:custGeom>
                <a:avLst/>
                <a:gdLst>
                  <a:gd name="connsiteX0" fmla="*/ 476 w 3714"/>
                  <a:gd name="connsiteY0" fmla="*/ 381 h 1905"/>
                  <a:gd name="connsiteX1" fmla="*/ 3715 w 3714"/>
                  <a:gd name="connsiteY1" fmla="*/ 1905 h 1905"/>
                  <a:gd name="connsiteX2" fmla="*/ 0 w 3714"/>
                  <a:gd name="connsiteY2" fmla="*/ 0 h 1905"/>
                  <a:gd name="connsiteX3" fmla="*/ 476 w 3714"/>
                  <a:gd name="connsiteY3" fmla="*/ 381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" h="1905">
                    <a:moveTo>
                      <a:pt x="476" y="381"/>
                    </a:moveTo>
                    <a:lnTo>
                      <a:pt x="3715" y="1905"/>
                    </a:lnTo>
                    <a:lnTo>
                      <a:pt x="0" y="0"/>
                    </a:lnTo>
                    <a:lnTo>
                      <a:pt x="476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5" name="任意多边形: 形状 1784">
                <a:extLst>
                  <a:ext uri="{FF2B5EF4-FFF2-40B4-BE49-F238E27FC236}">
                    <a16:creationId xmlns:a16="http://schemas.microsoft.com/office/drawing/2014/main" id="{7A659BFF-F150-C281-FF40-B73CA38636B7}"/>
                  </a:ext>
                </a:extLst>
              </p:cNvPr>
              <p:cNvSpPr/>
              <p:nvPr/>
            </p:nvSpPr>
            <p:spPr>
              <a:xfrm>
                <a:off x="8162883" y="2980257"/>
                <a:ext cx="2190" cy="666"/>
              </a:xfrm>
              <a:custGeom>
                <a:avLst/>
                <a:gdLst>
                  <a:gd name="connsiteX0" fmla="*/ 857 w 2190"/>
                  <a:gd name="connsiteY0" fmla="*/ 381 h 666"/>
                  <a:gd name="connsiteX1" fmla="*/ 2191 w 2190"/>
                  <a:gd name="connsiteY1" fmla="*/ 667 h 666"/>
                  <a:gd name="connsiteX2" fmla="*/ 0 w 2190"/>
                  <a:gd name="connsiteY2" fmla="*/ 0 h 666"/>
                  <a:gd name="connsiteX3" fmla="*/ 857 w 2190"/>
                  <a:gd name="connsiteY3" fmla="*/ 381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666">
                    <a:moveTo>
                      <a:pt x="857" y="381"/>
                    </a:moveTo>
                    <a:lnTo>
                      <a:pt x="2191" y="667"/>
                    </a:lnTo>
                    <a:lnTo>
                      <a:pt x="0" y="0"/>
                    </a:lnTo>
                    <a:lnTo>
                      <a:pt x="857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6" name="任意多边形: 形状 1785">
                <a:extLst>
                  <a:ext uri="{FF2B5EF4-FFF2-40B4-BE49-F238E27FC236}">
                    <a16:creationId xmlns:a16="http://schemas.microsoft.com/office/drawing/2014/main" id="{37CC5CB7-EE1D-E541-EEC7-07C6FB3D3595}"/>
                  </a:ext>
                </a:extLst>
              </p:cNvPr>
              <p:cNvSpPr/>
              <p:nvPr/>
            </p:nvSpPr>
            <p:spPr>
              <a:xfrm>
                <a:off x="8157454" y="2974065"/>
                <a:ext cx="3333" cy="3047"/>
              </a:xfrm>
              <a:custGeom>
                <a:avLst/>
                <a:gdLst>
                  <a:gd name="connsiteX0" fmla="*/ 2572 w 3333"/>
                  <a:gd name="connsiteY0" fmla="*/ 3048 h 3047"/>
                  <a:gd name="connsiteX1" fmla="*/ 3334 w 3333"/>
                  <a:gd name="connsiteY1" fmla="*/ 1810 h 3047"/>
                  <a:gd name="connsiteX2" fmla="*/ 0 w 3333"/>
                  <a:gd name="connsiteY2" fmla="*/ 0 h 3047"/>
                  <a:gd name="connsiteX3" fmla="*/ 2572 w 3333"/>
                  <a:gd name="connsiteY3" fmla="*/ 3048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3047">
                    <a:moveTo>
                      <a:pt x="2572" y="3048"/>
                    </a:moveTo>
                    <a:cubicBezTo>
                      <a:pt x="3620" y="3048"/>
                      <a:pt x="2572" y="1429"/>
                      <a:pt x="3334" y="1810"/>
                    </a:cubicBezTo>
                    <a:cubicBezTo>
                      <a:pt x="2305" y="1057"/>
                      <a:pt x="1191" y="457"/>
                      <a:pt x="0" y="0"/>
                    </a:cubicBezTo>
                    <a:cubicBezTo>
                      <a:pt x="1114" y="772"/>
                      <a:pt x="2000" y="1819"/>
                      <a:pt x="2572" y="3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7" name="任意多边形: 形状 1786">
                <a:extLst>
                  <a:ext uri="{FF2B5EF4-FFF2-40B4-BE49-F238E27FC236}">
                    <a16:creationId xmlns:a16="http://schemas.microsoft.com/office/drawing/2014/main" id="{D095FA0A-8998-499C-E9D7-6C38FD44E42A}"/>
                  </a:ext>
                </a:extLst>
              </p:cNvPr>
              <p:cNvSpPr/>
              <p:nvPr/>
            </p:nvSpPr>
            <p:spPr>
              <a:xfrm>
                <a:off x="8155644" y="2973303"/>
                <a:ext cx="1809" cy="762"/>
              </a:xfrm>
              <a:custGeom>
                <a:avLst/>
                <a:gdLst>
                  <a:gd name="connsiteX0" fmla="*/ 0 w 1809"/>
                  <a:gd name="connsiteY0" fmla="*/ 0 h 762"/>
                  <a:gd name="connsiteX1" fmla="*/ 1810 w 1809"/>
                  <a:gd name="connsiteY1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9" h="762">
                    <a:moveTo>
                      <a:pt x="0" y="0"/>
                    </a:moveTo>
                    <a:lnTo>
                      <a:pt x="1810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8" name="任意多边形: 形状 1787">
                <a:extLst>
                  <a:ext uri="{FF2B5EF4-FFF2-40B4-BE49-F238E27FC236}">
                    <a16:creationId xmlns:a16="http://schemas.microsoft.com/office/drawing/2014/main" id="{B87C4090-359C-3F35-D55B-F5A8583B7202}"/>
                  </a:ext>
                </a:extLst>
              </p:cNvPr>
              <p:cNvSpPr/>
              <p:nvPr/>
            </p:nvSpPr>
            <p:spPr>
              <a:xfrm>
                <a:off x="8164693" y="2981876"/>
                <a:ext cx="185" cy="1809"/>
              </a:xfrm>
              <a:custGeom>
                <a:avLst/>
                <a:gdLst>
                  <a:gd name="connsiteX0" fmla="*/ 0 w 185"/>
                  <a:gd name="connsiteY0" fmla="*/ 1810 h 1809"/>
                  <a:gd name="connsiteX1" fmla="*/ 0 w 185"/>
                  <a:gd name="connsiteY1" fmla="*/ 0 h 1809"/>
                  <a:gd name="connsiteX2" fmla="*/ 0 w 185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" h="1809">
                    <a:moveTo>
                      <a:pt x="0" y="1810"/>
                    </a:moveTo>
                    <a:cubicBezTo>
                      <a:pt x="248" y="1229"/>
                      <a:pt x="248" y="581"/>
                      <a:pt x="0" y="0"/>
                    </a:cubicBezTo>
                    <a:lnTo>
                      <a:pt x="0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9" name="任意多边形: 形状 1788">
                <a:extLst>
                  <a:ext uri="{FF2B5EF4-FFF2-40B4-BE49-F238E27FC236}">
                    <a16:creationId xmlns:a16="http://schemas.microsoft.com/office/drawing/2014/main" id="{D8400CF9-E916-A360-AF7B-AA3C89745F4A}"/>
                  </a:ext>
                </a:extLst>
              </p:cNvPr>
              <p:cNvSpPr/>
              <p:nvPr/>
            </p:nvSpPr>
            <p:spPr>
              <a:xfrm>
                <a:off x="8162978" y="2982447"/>
                <a:ext cx="1142" cy="1238"/>
              </a:xfrm>
              <a:custGeom>
                <a:avLst/>
                <a:gdLst>
                  <a:gd name="connsiteX0" fmla="*/ 1143 w 1142"/>
                  <a:gd name="connsiteY0" fmla="*/ 1238 h 1238"/>
                  <a:gd name="connsiteX1" fmla="*/ 1143 w 1142"/>
                  <a:gd name="connsiteY1" fmla="*/ 1238 h 1238"/>
                  <a:gd name="connsiteX2" fmla="*/ 0 w 1142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1238">
                    <a:moveTo>
                      <a:pt x="1143" y="1238"/>
                    </a:moveTo>
                    <a:lnTo>
                      <a:pt x="1143" y="1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0" name="任意多边形: 形状 1789">
                <a:extLst>
                  <a:ext uri="{FF2B5EF4-FFF2-40B4-BE49-F238E27FC236}">
                    <a16:creationId xmlns:a16="http://schemas.microsoft.com/office/drawing/2014/main" id="{3333D931-E07E-6D69-EC69-FD6F7802CDD1}"/>
                  </a:ext>
                </a:extLst>
              </p:cNvPr>
              <p:cNvSpPr/>
              <p:nvPr/>
            </p:nvSpPr>
            <p:spPr>
              <a:xfrm>
                <a:off x="8164788" y="298416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1" name="任意多边形: 形状 1790">
                <a:extLst>
                  <a:ext uri="{FF2B5EF4-FFF2-40B4-BE49-F238E27FC236}">
                    <a16:creationId xmlns:a16="http://schemas.microsoft.com/office/drawing/2014/main" id="{4F26C90F-6A70-A6CA-ACC9-183D0E45FAB9}"/>
                  </a:ext>
                </a:extLst>
              </p:cNvPr>
              <p:cNvSpPr/>
              <p:nvPr/>
            </p:nvSpPr>
            <p:spPr>
              <a:xfrm>
                <a:off x="8167611" y="2990215"/>
                <a:ext cx="2606" cy="959"/>
              </a:xfrm>
              <a:custGeom>
                <a:avLst/>
                <a:gdLst>
                  <a:gd name="connsiteX0" fmla="*/ 2606 w 2606"/>
                  <a:gd name="connsiteY0" fmla="*/ 804 h 959"/>
                  <a:gd name="connsiteX1" fmla="*/ 320 w 2606"/>
                  <a:gd name="connsiteY1" fmla="*/ 804 h 959"/>
                  <a:gd name="connsiteX2" fmla="*/ 2606 w 2606"/>
                  <a:gd name="connsiteY2" fmla="*/ 804 h 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6" h="959">
                    <a:moveTo>
                      <a:pt x="2606" y="804"/>
                    </a:moveTo>
                    <a:cubicBezTo>
                      <a:pt x="1368" y="804"/>
                      <a:pt x="-823" y="-1005"/>
                      <a:pt x="320" y="804"/>
                    </a:cubicBezTo>
                    <a:cubicBezTo>
                      <a:pt x="1368" y="1376"/>
                      <a:pt x="701" y="138"/>
                      <a:pt x="2606" y="8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2" name="任意多边形: 形状 1791">
                <a:extLst>
                  <a:ext uri="{FF2B5EF4-FFF2-40B4-BE49-F238E27FC236}">
                    <a16:creationId xmlns:a16="http://schemas.microsoft.com/office/drawing/2014/main" id="{AB319E16-4B96-F4B1-550A-A2D959EB3643}"/>
                  </a:ext>
                </a:extLst>
              </p:cNvPr>
              <p:cNvSpPr/>
              <p:nvPr/>
            </p:nvSpPr>
            <p:spPr>
              <a:xfrm>
                <a:off x="8164693" y="2985686"/>
                <a:ext cx="2095" cy="1714"/>
              </a:xfrm>
              <a:custGeom>
                <a:avLst/>
                <a:gdLst>
                  <a:gd name="connsiteX0" fmla="*/ 0 w 2095"/>
                  <a:gd name="connsiteY0" fmla="*/ 0 h 1714"/>
                  <a:gd name="connsiteX1" fmla="*/ 1429 w 2095"/>
                  <a:gd name="connsiteY1" fmla="*/ 1715 h 1714"/>
                  <a:gd name="connsiteX2" fmla="*/ 2095 w 2095"/>
                  <a:gd name="connsiteY2" fmla="*/ 1238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1714">
                    <a:moveTo>
                      <a:pt x="0" y="0"/>
                    </a:moveTo>
                    <a:lnTo>
                      <a:pt x="1429" y="1715"/>
                    </a:lnTo>
                    <a:cubicBezTo>
                      <a:pt x="1429" y="1715"/>
                      <a:pt x="1429" y="953"/>
                      <a:pt x="2095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3" name="任意多边形: 形状 1792">
                <a:extLst>
                  <a:ext uri="{FF2B5EF4-FFF2-40B4-BE49-F238E27FC236}">
                    <a16:creationId xmlns:a16="http://schemas.microsoft.com/office/drawing/2014/main" id="{715F3BC4-4453-0557-0C1E-E5D7C635B504}"/>
                  </a:ext>
                </a:extLst>
              </p:cNvPr>
              <p:cNvSpPr/>
              <p:nvPr/>
            </p:nvSpPr>
            <p:spPr>
              <a:xfrm>
                <a:off x="8163741" y="2985019"/>
                <a:ext cx="952" cy="666"/>
              </a:xfrm>
              <a:custGeom>
                <a:avLst/>
                <a:gdLst>
                  <a:gd name="connsiteX0" fmla="*/ 0 w 952"/>
                  <a:gd name="connsiteY0" fmla="*/ 95 h 666"/>
                  <a:gd name="connsiteX1" fmla="*/ 953 w 952"/>
                  <a:gd name="connsiteY1" fmla="*/ 667 h 666"/>
                  <a:gd name="connsiteX2" fmla="*/ 476 w 952"/>
                  <a:gd name="connsiteY2" fmla="*/ 0 h 666"/>
                  <a:gd name="connsiteX3" fmla="*/ 0 w 952"/>
                  <a:gd name="connsiteY3" fmla="*/ 95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666">
                    <a:moveTo>
                      <a:pt x="0" y="95"/>
                    </a:moveTo>
                    <a:lnTo>
                      <a:pt x="953" y="667"/>
                    </a:lnTo>
                    <a:lnTo>
                      <a:pt x="476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4" name="任意多边形: 形状 1793">
                <a:extLst>
                  <a:ext uri="{FF2B5EF4-FFF2-40B4-BE49-F238E27FC236}">
                    <a16:creationId xmlns:a16="http://schemas.microsoft.com/office/drawing/2014/main" id="{852473A9-C062-6B7C-A05A-B0512E27C402}"/>
                  </a:ext>
                </a:extLst>
              </p:cNvPr>
              <p:cNvSpPr/>
              <p:nvPr/>
            </p:nvSpPr>
            <p:spPr>
              <a:xfrm>
                <a:off x="8155073" y="2974637"/>
                <a:ext cx="2971" cy="2857"/>
              </a:xfrm>
              <a:custGeom>
                <a:avLst/>
                <a:gdLst>
                  <a:gd name="connsiteX0" fmla="*/ 2572 w 2971"/>
                  <a:gd name="connsiteY0" fmla="*/ 1905 h 2857"/>
                  <a:gd name="connsiteX1" fmla="*/ 0 w 2971"/>
                  <a:gd name="connsiteY1" fmla="*/ 0 h 2857"/>
                  <a:gd name="connsiteX2" fmla="*/ 2477 w 2971"/>
                  <a:gd name="connsiteY2" fmla="*/ 2858 h 2857"/>
                  <a:gd name="connsiteX3" fmla="*/ 2572 w 2971"/>
                  <a:gd name="connsiteY3" fmla="*/ 1905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1" h="2857">
                    <a:moveTo>
                      <a:pt x="2572" y="1905"/>
                    </a:moveTo>
                    <a:cubicBezTo>
                      <a:pt x="1610" y="1419"/>
                      <a:pt x="743" y="772"/>
                      <a:pt x="0" y="0"/>
                    </a:cubicBezTo>
                    <a:cubicBezTo>
                      <a:pt x="753" y="1019"/>
                      <a:pt x="1581" y="1972"/>
                      <a:pt x="2477" y="2858"/>
                    </a:cubicBezTo>
                    <a:cubicBezTo>
                      <a:pt x="2477" y="2858"/>
                      <a:pt x="3524" y="2762"/>
                      <a:pt x="2572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5" name="任意多边形: 形状 1794">
                <a:extLst>
                  <a:ext uri="{FF2B5EF4-FFF2-40B4-BE49-F238E27FC236}">
                    <a16:creationId xmlns:a16="http://schemas.microsoft.com/office/drawing/2014/main" id="{405D225F-3C1E-5712-08EB-BE474A80AD0D}"/>
                  </a:ext>
                </a:extLst>
              </p:cNvPr>
              <p:cNvSpPr/>
              <p:nvPr/>
            </p:nvSpPr>
            <p:spPr>
              <a:xfrm>
                <a:off x="8160745" y="2979971"/>
                <a:ext cx="42" cy="42"/>
              </a:xfrm>
              <a:custGeom>
                <a:avLst/>
                <a:gdLst>
                  <a:gd name="connsiteX0" fmla="*/ 42 w 42"/>
                  <a:gd name="connsiteY0" fmla="*/ 0 h 42"/>
                  <a:gd name="connsiteX1" fmla="*/ 42 w 42"/>
                  <a:gd name="connsiteY1" fmla="*/ 0 h 42"/>
                  <a:gd name="connsiteX2" fmla="*/ 42 w 42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42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95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6" name="任意多边形: 形状 1795">
                <a:extLst>
                  <a:ext uri="{FF2B5EF4-FFF2-40B4-BE49-F238E27FC236}">
                    <a16:creationId xmlns:a16="http://schemas.microsoft.com/office/drawing/2014/main" id="{92C273FB-38D3-D664-7C3B-2EF70CED5955}"/>
                  </a:ext>
                </a:extLst>
              </p:cNvPr>
              <p:cNvSpPr/>
              <p:nvPr/>
            </p:nvSpPr>
            <p:spPr>
              <a:xfrm>
                <a:off x="8147358" y="296654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7" name="任意多边形: 形状 1796">
                <a:extLst>
                  <a:ext uri="{FF2B5EF4-FFF2-40B4-BE49-F238E27FC236}">
                    <a16:creationId xmlns:a16="http://schemas.microsoft.com/office/drawing/2014/main" id="{D5DAD4E2-8435-9836-D2A8-6C5EC71B2746}"/>
                  </a:ext>
                </a:extLst>
              </p:cNvPr>
              <p:cNvSpPr/>
              <p:nvPr/>
            </p:nvSpPr>
            <p:spPr>
              <a:xfrm>
                <a:off x="8157465" y="2977494"/>
                <a:ext cx="1799" cy="1428"/>
              </a:xfrm>
              <a:custGeom>
                <a:avLst/>
                <a:gdLst>
                  <a:gd name="connsiteX0" fmla="*/ 85 w 1799"/>
                  <a:gd name="connsiteY0" fmla="*/ 286 h 1428"/>
                  <a:gd name="connsiteX1" fmla="*/ 1799 w 1799"/>
                  <a:gd name="connsiteY1" fmla="*/ 1429 h 1428"/>
                  <a:gd name="connsiteX2" fmla="*/ 85 w 1799"/>
                  <a:gd name="connsiteY2" fmla="*/ 0 h 1428"/>
                  <a:gd name="connsiteX3" fmla="*/ 85 w 1799"/>
                  <a:gd name="connsiteY3" fmla="*/ 286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9" h="1428">
                    <a:moveTo>
                      <a:pt x="85" y="286"/>
                    </a:moveTo>
                    <a:cubicBezTo>
                      <a:pt x="475" y="886"/>
                      <a:pt x="1094" y="1305"/>
                      <a:pt x="1799" y="1429"/>
                    </a:cubicBezTo>
                    <a:lnTo>
                      <a:pt x="85" y="0"/>
                    </a:lnTo>
                    <a:cubicBezTo>
                      <a:pt x="85" y="0"/>
                      <a:pt x="-106" y="95"/>
                      <a:pt x="85" y="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8" name="任意多边形: 形状 1797">
                <a:extLst>
                  <a:ext uri="{FF2B5EF4-FFF2-40B4-BE49-F238E27FC236}">
                    <a16:creationId xmlns:a16="http://schemas.microsoft.com/office/drawing/2014/main" id="{B6C3AED0-7BAF-EE82-1068-68F8674E8202}"/>
                  </a:ext>
                </a:extLst>
              </p:cNvPr>
              <p:cNvSpPr/>
              <p:nvPr/>
            </p:nvSpPr>
            <p:spPr>
              <a:xfrm>
                <a:off x="8153073" y="2971303"/>
                <a:ext cx="761" cy="1524"/>
              </a:xfrm>
              <a:custGeom>
                <a:avLst/>
                <a:gdLst>
                  <a:gd name="connsiteX0" fmla="*/ 0 w 761"/>
                  <a:gd name="connsiteY0" fmla="*/ 0 h 1524"/>
                  <a:gd name="connsiteX1" fmla="*/ 762 w 761"/>
                  <a:gd name="connsiteY1" fmla="*/ 1524 h 1524"/>
                  <a:gd name="connsiteX2" fmla="*/ 0 w 761"/>
                  <a:gd name="connsiteY2" fmla="*/ 0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1524">
                    <a:moveTo>
                      <a:pt x="0" y="0"/>
                    </a:moveTo>
                    <a:lnTo>
                      <a:pt x="762" y="1524"/>
                    </a:lnTo>
                    <a:cubicBezTo>
                      <a:pt x="667" y="953"/>
                      <a:pt x="28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9" name="任意多边形: 形状 1798">
                <a:extLst>
                  <a:ext uri="{FF2B5EF4-FFF2-40B4-BE49-F238E27FC236}">
                    <a16:creationId xmlns:a16="http://schemas.microsoft.com/office/drawing/2014/main" id="{53CBB0F2-E8B3-8ED1-7E6D-021E4F110471}"/>
                  </a:ext>
                </a:extLst>
              </p:cNvPr>
              <p:cNvSpPr/>
              <p:nvPr/>
            </p:nvSpPr>
            <p:spPr>
              <a:xfrm>
                <a:off x="8160502" y="2979367"/>
                <a:ext cx="9525" cy="126"/>
              </a:xfrm>
              <a:custGeom>
                <a:avLst/>
                <a:gdLst>
                  <a:gd name="connsiteX0" fmla="*/ 0 w 9525"/>
                  <a:gd name="connsiteY0" fmla="*/ 127 h 126"/>
                  <a:gd name="connsiteX1" fmla="*/ 0 w 9525"/>
                  <a:gd name="connsiteY1" fmla="*/ 127 h 126"/>
                  <a:gd name="connsiteX2" fmla="*/ 0 w 9525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6">
                    <a:moveTo>
                      <a:pt x="0" y="127"/>
                    </a:moveTo>
                    <a:lnTo>
                      <a:pt x="0" y="127"/>
                    </a:lnTo>
                    <a:cubicBezTo>
                      <a:pt x="0" y="127"/>
                      <a:pt x="0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0" name="任意多边形: 形状 1799">
                <a:extLst>
                  <a:ext uri="{FF2B5EF4-FFF2-40B4-BE49-F238E27FC236}">
                    <a16:creationId xmlns:a16="http://schemas.microsoft.com/office/drawing/2014/main" id="{8E81D8CE-B515-D295-0C6C-EF3978952EC4}"/>
                  </a:ext>
                </a:extLst>
              </p:cNvPr>
              <p:cNvSpPr/>
              <p:nvPr/>
            </p:nvSpPr>
            <p:spPr>
              <a:xfrm>
                <a:off x="8159264" y="2978923"/>
                <a:ext cx="1333" cy="952"/>
              </a:xfrm>
              <a:custGeom>
                <a:avLst/>
                <a:gdLst>
                  <a:gd name="connsiteX0" fmla="*/ 1238 w 1333"/>
                  <a:gd name="connsiteY0" fmla="*/ 571 h 952"/>
                  <a:gd name="connsiteX1" fmla="*/ 0 w 1333"/>
                  <a:gd name="connsiteY1" fmla="*/ 0 h 952"/>
                  <a:gd name="connsiteX2" fmla="*/ 1333 w 1333"/>
                  <a:gd name="connsiteY2" fmla="*/ 953 h 952"/>
                  <a:gd name="connsiteX3" fmla="*/ 1238 w 1333"/>
                  <a:gd name="connsiteY3" fmla="*/ 571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952">
                    <a:moveTo>
                      <a:pt x="1238" y="571"/>
                    </a:moveTo>
                    <a:cubicBezTo>
                      <a:pt x="848" y="343"/>
                      <a:pt x="429" y="152"/>
                      <a:pt x="0" y="0"/>
                    </a:cubicBezTo>
                    <a:lnTo>
                      <a:pt x="1333" y="953"/>
                    </a:lnTo>
                    <a:cubicBezTo>
                      <a:pt x="1267" y="838"/>
                      <a:pt x="1238" y="705"/>
                      <a:pt x="1238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1" name="任意多边形: 形状 1800">
                <a:extLst>
                  <a:ext uri="{FF2B5EF4-FFF2-40B4-BE49-F238E27FC236}">
                    <a16:creationId xmlns:a16="http://schemas.microsoft.com/office/drawing/2014/main" id="{9A984FBC-1155-AB25-FE12-47A0995FB545}"/>
                  </a:ext>
                </a:extLst>
              </p:cNvPr>
              <p:cNvSpPr/>
              <p:nvPr/>
            </p:nvSpPr>
            <p:spPr>
              <a:xfrm>
                <a:off x="8139071" y="2965957"/>
                <a:ext cx="8013" cy="5743"/>
              </a:xfrm>
              <a:custGeom>
                <a:avLst/>
                <a:gdLst>
                  <a:gd name="connsiteX0" fmla="*/ 1429 w 8013"/>
                  <a:gd name="connsiteY0" fmla="*/ 2298 h 5743"/>
                  <a:gd name="connsiteX1" fmla="*/ 5239 w 8013"/>
                  <a:gd name="connsiteY1" fmla="*/ 5156 h 5743"/>
                  <a:gd name="connsiteX2" fmla="*/ 8001 w 8013"/>
                  <a:gd name="connsiteY2" fmla="*/ 869 h 5743"/>
                  <a:gd name="connsiteX3" fmla="*/ 5525 w 8013"/>
                  <a:gd name="connsiteY3" fmla="*/ 203 h 5743"/>
                  <a:gd name="connsiteX4" fmla="*/ 6382 w 8013"/>
                  <a:gd name="connsiteY4" fmla="*/ 3536 h 5743"/>
                  <a:gd name="connsiteX5" fmla="*/ 4286 w 8013"/>
                  <a:gd name="connsiteY5" fmla="*/ 393 h 5743"/>
                  <a:gd name="connsiteX6" fmla="*/ 0 w 8013"/>
                  <a:gd name="connsiteY6" fmla="*/ 393 h 5743"/>
                  <a:gd name="connsiteX7" fmla="*/ 2096 w 8013"/>
                  <a:gd name="connsiteY7" fmla="*/ 1727 h 5743"/>
                  <a:gd name="connsiteX8" fmla="*/ 1429 w 8013"/>
                  <a:gd name="connsiteY8" fmla="*/ 2298 h 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3" h="5743">
                    <a:moveTo>
                      <a:pt x="1429" y="2298"/>
                    </a:moveTo>
                    <a:cubicBezTo>
                      <a:pt x="2096" y="2298"/>
                      <a:pt x="4381" y="3060"/>
                      <a:pt x="5239" y="5156"/>
                    </a:cubicBezTo>
                    <a:cubicBezTo>
                      <a:pt x="6096" y="7251"/>
                      <a:pt x="8192" y="3251"/>
                      <a:pt x="8001" y="869"/>
                    </a:cubicBezTo>
                    <a:cubicBezTo>
                      <a:pt x="8001" y="869"/>
                      <a:pt x="7429" y="1346"/>
                      <a:pt x="5525" y="203"/>
                    </a:cubicBezTo>
                    <a:cubicBezTo>
                      <a:pt x="5525" y="1060"/>
                      <a:pt x="8192" y="4298"/>
                      <a:pt x="6382" y="3536"/>
                    </a:cubicBezTo>
                    <a:cubicBezTo>
                      <a:pt x="4572" y="2774"/>
                      <a:pt x="4953" y="1727"/>
                      <a:pt x="4286" y="393"/>
                    </a:cubicBezTo>
                    <a:cubicBezTo>
                      <a:pt x="4286" y="2013"/>
                      <a:pt x="571" y="-1036"/>
                      <a:pt x="0" y="393"/>
                    </a:cubicBezTo>
                    <a:lnTo>
                      <a:pt x="2096" y="1727"/>
                    </a:lnTo>
                    <a:cubicBezTo>
                      <a:pt x="2096" y="1727"/>
                      <a:pt x="1048" y="1631"/>
                      <a:pt x="1429" y="2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2" name="任意多边形: 形状 1801">
                <a:extLst>
                  <a:ext uri="{FF2B5EF4-FFF2-40B4-BE49-F238E27FC236}">
                    <a16:creationId xmlns:a16="http://schemas.microsoft.com/office/drawing/2014/main" id="{A9D01355-E1B6-D742-8CEF-FF0495E931A9}"/>
                  </a:ext>
                </a:extLst>
              </p:cNvPr>
              <p:cNvSpPr/>
              <p:nvPr/>
            </p:nvSpPr>
            <p:spPr>
              <a:xfrm>
                <a:off x="8147167" y="2966688"/>
                <a:ext cx="3429" cy="3662"/>
              </a:xfrm>
              <a:custGeom>
                <a:avLst/>
                <a:gdLst>
                  <a:gd name="connsiteX0" fmla="*/ 2762 w 3429"/>
                  <a:gd name="connsiteY0" fmla="*/ 3091 h 3662"/>
                  <a:gd name="connsiteX1" fmla="*/ 3429 w 3429"/>
                  <a:gd name="connsiteY1" fmla="*/ 3663 h 3662"/>
                  <a:gd name="connsiteX2" fmla="*/ 2096 w 3429"/>
                  <a:gd name="connsiteY2" fmla="*/ 710 h 3662"/>
                  <a:gd name="connsiteX3" fmla="*/ 0 w 3429"/>
                  <a:gd name="connsiteY3" fmla="*/ 43 h 3662"/>
                  <a:gd name="connsiteX4" fmla="*/ 3048 w 3429"/>
                  <a:gd name="connsiteY4" fmla="*/ 3186 h 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" h="3662">
                    <a:moveTo>
                      <a:pt x="2762" y="3091"/>
                    </a:moveTo>
                    <a:lnTo>
                      <a:pt x="3429" y="3663"/>
                    </a:lnTo>
                    <a:cubicBezTo>
                      <a:pt x="2819" y="2758"/>
                      <a:pt x="2372" y="1767"/>
                      <a:pt x="2096" y="710"/>
                    </a:cubicBezTo>
                    <a:cubicBezTo>
                      <a:pt x="762" y="-52"/>
                      <a:pt x="286" y="-52"/>
                      <a:pt x="0" y="43"/>
                    </a:cubicBezTo>
                    <a:lnTo>
                      <a:pt x="3048" y="31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3" name="任意多边形: 形状 1802">
                <a:extLst>
                  <a:ext uri="{FF2B5EF4-FFF2-40B4-BE49-F238E27FC236}">
                    <a16:creationId xmlns:a16="http://schemas.microsoft.com/office/drawing/2014/main" id="{222BEE7B-8BA2-6B0F-855C-B4D1914DA833}"/>
                  </a:ext>
                </a:extLst>
              </p:cNvPr>
              <p:cNvSpPr/>
              <p:nvPr/>
            </p:nvSpPr>
            <p:spPr>
              <a:xfrm>
                <a:off x="8150024" y="2970255"/>
                <a:ext cx="5048" cy="4952"/>
              </a:xfrm>
              <a:custGeom>
                <a:avLst/>
                <a:gdLst>
                  <a:gd name="connsiteX0" fmla="*/ 3334 w 5048"/>
                  <a:gd name="connsiteY0" fmla="*/ 2858 h 4952"/>
                  <a:gd name="connsiteX1" fmla="*/ 667 w 5048"/>
                  <a:gd name="connsiteY1" fmla="*/ 3429 h 4952"/>
                  <a:gd name="connsiteX2" fmla="*/ 3905 w 5048"/>
                  <a:gd name="connsiteY2" fmla="*/ 4953 h 4952"/>
                  <a:gd name="connsiteX3" fmla="*/ 3334 w 5048"/>
                  <a:gd name="connsiteY3" fmla="*/ 2953 h 4952"/>
                  <a:gd name="connsiteX4" fmla="*/ 5048 w 5048"/>
                  <a:gd name="connsiteY4" fmla="*/ 4381 h 4952"/>
                  <a:gd name="connsiteX5" fmla="*/ 3810 w 5048"/>
                  <a:gd name="connsiteY5" fmla="*/ 2572 h 4952"/>
                  <a:gd name="connsiteX6" fmla="*/ 3810 w 5048"/>
                  <a:gd name="connsiteY6" fmla="*/ 2572 h 4952"/>
                  <a:gd name="connsiteX7" fmla="*/ 3810 w 5048"/>
                  <a:gd name="connsiteY7" fmla="*/ 2572 h 4952"/>
                  <a:gd name="connsiteX8" fmla="*/ 3334 w 5048"/>
                  <a:gd name="connsiteY8" fmla="*/ 2572 h 4952"/>
                  <a:gd name="connsiteX9" fmla="*/ 3334 w 5048"/>
                  <a:gd name="connsiteY9" fmla="*/ 2572 h 4952"/>
                  <a:gd name="connsiteX10" fmla="*/ 3334 w 5048"/>
                  <a:gd name="connsiteY10" fmla="*/ 2572 h 4952"/>
                  <a:gd name="connsiteX11" fmla="*/ 0 w 5048"/>
                  <a:gd name="connsiteY11" fmla="*/ 0 h 4952"/>
                  <a:gd name="connsiteX12" fmla="*/ 3334 w 5048"/>
                  <a:gd name="connsiteY12" fmla="*/ 2858 h 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8" h="4952">
                    <a:moveTo>
                      <a:pt x="3334" y="2858"/>
                    </a:moveTo>
                    <a:cubicBezTo>
                      <a:pt x="2191" y="2858"/>
                      <a:pt x="476" y="1810"/>
                      <a:pt x="667" y="3429"/>
                    </a:cubicBezTo>
                    <a:cubicBezTo>
                      <a:pt x="2572" y="5239"/>
                      <a:pt x="2476" y="4191"/>
                      <a:pt x="3905" y="4953"/>
                    </a:cubicBezTo>
                    <a:cubicBezTo>
                      <a:pt x="762" y="2191"/>
                      <a:pt x="5048" y="5525"/>
                      <a:pt x="3334" y="2953"/>
                    </a:cubicBezTo>
                    <a:lnTo>
                      <a:pt x="5048" y="4381"/>
                    </a:lnTo>
                    <a:lnTo>
                      <a:pt x="3810" y="2572"/>
                    </a:lnTo>
                    <a:lnTo>
                      <a:pt x="3810" y="2572"/>
                    </a:lnTo>
                    <a:cubicBezTo>
                      <a:pt x="3810" y="2572"/>
                      <a:pt x="3810" y="2572"/>
                      <a:pt x="3810" y="2572"/>
                    </a:cubicBezTo>
                    <a:lnTo>
                      <a:pt x="3334" y="2572"/>
                    </a:lnTo>
                    <a:cubicBezTo>
                      <a:pt x="2667" y="1619"/>
                      <a:pt x="3334" y="2572"/>
                      <a:pt x="3334" y="2572"/>
                    </a:cubicBezTo>
                    <a:lnTo>
                      <a:pt x="3334" y="2572"/>
                    </a:lnTo>
                    <a:lnTo>
                      <a:pt x="0" y="0"/>
                    </a:lnTo>
                    <a:cubicBezTo>
                      <a:pt x="1048" y="1019"/>
                      <a:pt x="2162" y="1972"/>
                      <a:pt x="3334" y="2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4" name="任意多边形: 形状 1803">
                <a:extLst>
                  <a:ext uri="{FF2B5EF4-FFF2-40B4-BE49-F238E27FC236}">
                    <a16:creationId xmlns:a16="http://schemas.microsoft.com/office/drawing/2014/main" id="{1537530C-0C59-89B9-DEE6-3F0D15D88BF5}"/>
                  </a:ext>
                </a:extLst>
              </p:cNvPr>
              <p:cNvSpPr/>
              <p:nvPr/>
            </p:nvSpPr>
            <p:spPr>
              <a:xfrm>
                <a:off x="8164852" y="2991041"/>
                <a:ext cx="126" cy="169"/>
              </a:xfrm>
              <a:custGeom>
                <a:avLst/>
                <a:gdLst>
                  <a:gd name="connsiteX0" fmla="*/ 127 w 126"/>
                  <a:gd name="connsiteY0" fmla="*/ 169 h 169"/>
                  <a:gd name="connsiteX1" fmla="*/ 127 w 126"/>
                  <a:gd name="connsiteY1" fmla="*/ 169 h 169"/>
                  <a:gd name="connsiteX2" fmla="*/ 127 w 126"/>
                  <a:gd name="connsiteY2" fmla="*/ 169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169">
                    <a:moveTo>
                      <a:pt x="127" y="169"/>
                    </a:moveTo>
                    <a:cubicBezTo>
                      <a:pt x="127" y="169"/>
                      <a:pt x="127" y="169"/>
                      <a:pt x="127" y="169"/>
                    </a:cubicBezTo>
                    <a:cubicBezTo>
                      <a:pt x="127" y="169"/>
                      <a:pt x="-159" y="-212"/>
                      <a:pt x="127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5" name="任意多边形: 形状 1804">
                <a:extLst>
                  <a:ext uri="{FF2B5EF4-FFF2-40B4-BE49-F238E27FC236}">
                    <a16:creationId xmlns:a16="http://schemas.microsoft.com/office/drawing/2014/main" id="{1E0F397C-EABB-6FB7-A9E9-BF37A3EF1786}"/>
                  </a:ext>
                </a:extLst>
              </p:cNvPr>
              <p:cNvSpPr/>
              <p:nvPr/>
            </p:nvSpPr>
            <p:spPr>
              <a:xfrm>
                <a:off x="8164217" y="2986731"/>
                <a:ext cx="2552" cy="4780"/>
              </a:xfrm>
              <a:custGeom>
                <a:avLst/>
                <a:gdLst>
                  <a:gd name="connsiteX0" fmla="*/ 0 w 2552"/>
                  <a:gd name="connsiteY0" fmla="*/ 2956 h 4780"/>
                  <a:gd name="connsiteX1" fmla="*/ 1334 w 2552"/>
                  <a:gd name="connsiteY1" fmla="*/ 3717 h 4780"/>
                  <a:gd name="connsiteX2" fmla="*/ 1334 w 2552"/>
                  <a:gd name="connsiteY2" fmla="*/ 4289 h 4780"/>
                  <a:gd name="connsiteX3" fmla="*/ 2286 w 2552"/>
                  <a:gd name="connsiteY3" fmla="*/ 3622 h 4780"/>
                  <a:gd name="connsiteX4" fmla="*/ 2286 w 2552"/>
                  <a:gd name="connsiteY4" fmla="*/ 3622 h 4780"/>
                  <a:gd name="connsiteX5" fmla="*/ 857 w 2552"/>
                  <a:gd name="connsiteY5" fmla="*/ 3 h 4780"/>
                  <a:gd name="connsiteX6" fmla="*/ 0 w 2552"/>
                  <a:gd name="connsiteY6" fmla="*/ 2956 h 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2" h="4780">
                    <a:moveTo>
                      <a:pt x="0" y="2956"/>
                    </a:moveTo>
                    <a:cubicBezTo>
                      <a:pt x="534" y="3013"/>
                      <a:pt x="1019" y="3289"/>
                      <a:pt x="1334" y="3717"/>
                    </a:cubicBezTo>
                    <a:cubicBezTo>
                      <a:pt x="1334" y="4480"/>
                      <a:pt x="1334" y="3717"/>
                      <a:pt x="1334" y="4289"/>
                    </a:cubicBezTo>
                    <a:cubicBezTo>
                      <a:pt x="1334" y="4860"/>
                      <a:pt x="3239" y="5242"/>
                      <a:pt x="2286" y="3622"/>
                    </a:cubicBezTo>
                    <a:lnTo>
                      <a:pt x="2286" y="3622"/>
                    </a:lnTo>
                    <a:cubicBezTo>
                      <a:pt x="1238" y="2193"/>
                      <a:pt x="572" y="-92"/>
                      <a:pt x="857" y="3"/>
                    </a:cubicBezTo>
                    <a:cubicBezTo>
                      <a:pt x="286" y="879"/>
                      <a:pt x="-9" y="1908"/>
                      <a:pt x="0" y="29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6" name="任意多边形: 形状 1805">
                <a:extLst>
                  <a:ext uri="{FF2B5EF4-FFF2-40B4-BE49-F238E27FC236}">
                    <a16:creationId xmlns:a16="http://schemas.microsoft.com/office/drawing/2014/main" id="{726A7F84-32FB-3904-4D67-9BB22B44AB99}"/>
                  </a:ext>
                </a:extLst>
              </p:cNvPr>
              <p:cNvSpPr/>
              <p:nvPr/>
            </p:nvSpPr>
            <p:spPr>
              <a:xfrm>
                <a:off x="8155740" y="2979304"/>
                <a:ext cx="2762" cy="2470"/>
              </a:xfrm>
              <a:custGeom>
                <a:avLst/>
                <a:gdLst>
                  <a:gd name="connsiteX0" fmla="*/ 2762 w 2762"/>
                  <a:gd name="connsiteY0" fmla="*/ 2191 h 2470"/>
                  <a:gd name="connsiteX1" fmla="*/ 0 w 2762"/>
                  <a:gd name="connsiteY1" fmla="*/ 0 h 2470"/>
                  <a:gd name="connsiteX2" fmla="*/ 667 w 2762"/>
                  <a:gd name="connsiteY2" fmla="*/ 1810 h 2470"/>
                  <a:gd name="connsiteX3" fmla="*/ 667 w 2762"/>
                  <a:gd name="connsiteY3" fmla="*/ 1810 h 2470"/>
                  <a:gd name="connsiteX4" fmla="*/ 2762 w 2762"/>
                  <a:gd name="connsiteY4" fmla="*/ 2191 h 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2" h="2470">
                    <a:moveTo>
                      <a:pt x="2762" y="2191"/>
                    </a:moveTo>
                    <a:lnTo>
                      <a:pt x="0" y="0"/>
                    </a:lnTo>
                    <a:lnTo>
                      <a:pt x="667" y="1810"/>
                    </a:lnTo>
                    <a:lnTo>
                      <a:pt x="667" y="1810"/>
                    </a:lnTo>
                    <a:cubicBezTo>
                      <a:pt x="2286" y="2953"/>
                      <a:pt x="2381" y="2286"/>
                      <a:pt x="2762" y="2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7" name="任意多边形: 形状 1806">
                <a:extLst>
                  <a:ext uri="{FF2B5EF4-FFF2-40B4-BE49-F238E27FC236}">
                    <a16:creationId xmlns:a16="http://schemas.microsoft.com/office/drawing/2014/main" id="{1D08C920-83F4-3FAC-A7BB-A139E7512E37}"/>
                  </a:ext>
                </a:extLst>
              </p:cNvPr>
              <p:cNvSpPr/>
              <p:nvPr/>
            </p:nvSpPr>
            <p:spPr>
              <a:xfrm>
                <a:off x="8145738" y="2965207"/>
                <a:ext cx="2381" cy="762"/>
              </a:xfrm>
              <a:custGeom>
                <a:avLst/>
                <a:gdLst>
                  <a:gd name="connsiteX0" fmla="*/ 1333 w 2381"/>
                  <a:gd name="connsiteY0" fmla="*/ 762 h 762"/>
                  <a:gd name="connsiteX1" fmla="*/ 2381 w 2381"/>
                  <a:gd name="connsiteY1" fmla="*/ 381 h 762"/>
                  <a:gd name="connsiteX2" fmla="*/ 0 w 2381"/>
                  <a:gd name="connsiteY2" fmla="*/ 0 h 762"/>
                  <a:gd name="connsiteX3" fmla="*/ 1333 w 2381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762">
                    <a:moveTo>
                      <a:pt x="1333" y="762"/>
                    </a:moveTo>
                    <a:lnTo>
                      <a:pt x="2381" y="381"/>
                    </a:lnTo>
                    <a:lnTo>
                      <a:pt x="0" y="0"/>
                    </a:lnTo>
                    <a:lnTo>
                      <a:pt x="1333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8" name="任意多边形: 形状 1807">
                <a:extLst>
                  <a:ext uri="{FF2B5EF4-FFF2-40B4-BE49-F238E27FC236}">
                    <a16:creationId xmlns:a16="http://schemas.microsoft.com/office/drawing/2014/main" id="{3724A33C-DFF7-FEFF-A5B7-B698837854B7}"/>
                  </a:ext>
                </a:extLst>
              </p:cNvPr>
              <p:cNvSpPr/>
              <p:nvPr/>
            </p:nvSpPr>
            <p:spPr>
              <a:xfrm>
                <a:off x="8143262" y="2961873"/>
                <a:ext cx="1238" cy="952"/>
              </a:xfrm>
              <a:custGeom>
                <a:avLst/>
                <a:gdLst>
                  <a:gd name="connsiteX0" fmla="*/ 571 w 1238"/>
                  <a:gd name="connsiteY0" fmla="*/ 952 h 952"/>
                  <a:gd name="connsiteX1" fmla="*/ 1238 w 1238"/>
                  <a:gd name="connsiteY1" fmla="*/ 476 h 952"/>
                  <a:gd name="connsiteX2" fmla="*/ 0 w 1238"/>
                  <a:gd name="connsiteY2" fmla="*/ 0 h 952"/>
                  <a:gd name="connsiteX3" fmla="*/ 571 w 1238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952">
                    <a:moveTo>
                      <a:pt x="571" y="952"/>
                    </a:moveTo>
                    <a:lnTo>
                      <a:pt x="1238" y="476"/>
                    </a:lnTo>
                    <a:lnTo>
                      <a:pt x="0" y="0"/>
                    </a:lnTo>
                    <a:lnTo>
                      <a:pt x="571" y="9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9" name="任意多边形: 形状 1808">
                <a:extLst>
                  <a:ext uri="{FF2B5EF4-FFF2-40B4-BE49-F238E27FC236}">
                    <a16:creationId xmlns:a16="http://schemas.microsoft.com/office/drawing/2014/main" id="{E6E20C90-D199-CECC-9787-9553E65E32F1}"/>
                  </a:ext>
                </a:extLst>
              </p:cNvPr>
              <p:cNvSpPr/>
              <p:nvPr/>
            </p:nvSpPr>
            <p:spPr>
              <a:xfrm>
                <a:off x="7954571" y="2788804"/>
                <a:ext cx="952" cy="571"/>
              </a:xfrm>
              <a:custGeom>
                <a:avLst/>
                <a:gdLst>
                  <a:gd name="connsiteX0" fmla="*/ 953 w 952"/>
                  <a:gd name="connsiteY0" fmla="*/ 572 h 571"/>
                  <a:gd name="connsiteX1" fmla="*/ 0 w 952"/>
                  <a:gd name="connsiteY1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" h="571">
                    <a:moveTo>
                      <a:pt x="953" y="572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0" name="任意多边形: 形状 1809">
                <a:extLst>
                  <a:ext uri="{FF2B5EF4-FFF2-40B4-BE49-F238E27FC236}">
                    <a16:creationId xmlns:a16="http://schemas.microsoft.com/office/drawing/2014/main" id="{6D5608F0-2D06-2479-3BCB-62C0356E5A5C}"/>
                  </a:ext>
                </a:extLst>
              </p:cNvPr>
              <p:cNvSpPr/>
              <p:nvPr/>
            </p:nvSpPr>
            <p:spPr>
              <a:xfrm>
                <a:off x="7960583" y="2794530"/>
                <a:ext cx="84" cy="84"/>
              </a:xfrm>
              <a:custGeom>
                <a:avLst/>
                <a:gdLst>
                  <a:gd name="connsiteX0" fmla="*/ 85 w 84"/>
                  <a:gd name="connsiteY0" fmla="*/ 85 h 84"/>
                  <a:gd name="connsiteX1" fmla="*/ 85 w 84"/>
                  <a:gd name="connsiteY1" fmla="*/ 85 h 84"/>
                  <a:gd name="connsiteX2" fmla="*/ 85 w 84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85" y="85"/>
                    </a:moveTo>
                    <a:lnTo>
                      <a:pt x="85" y="85"/>
                    </a:lnTo>
                    <a:cubicBezTo>
                      <a:pt x="85" y="85"/>
                      <a:pt x="-106" y="-106"/>
                      <a:pt x="85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1" name="任意多边形: 形状 1810">
                <a:extLst>
                  <a:ext uri="{FF2B5EF4-FFF2-40B4-BE49-F238E27FC236}">
                    <a16:creationId xmlns:a16="http://schemas.microsoft.com/office/drawing/2014/main" id="{C6E6BD89-6A82-E532-E88B-B76A7450FEA8}"/>
                  </a:ext>
                </a:extLst>
              </p:cNvPr>
              <p:cNvSpPr/>
              <p:nvPr/>
            </p:nvSpPr>
            <p:spPr>
              <a:xfrm>
                <a:off x="8063633" y="2881125"/>
                <a:ext cx="1333" cy="3024"/>
              </a:xfrm>
              <a:custGeom>
                <a:avLst/>
                <a:gdLst>
                  <a:gd name="connsiteX0" fmla="*/ 1333 w 1333"/>
                  <a:gd name="connsiteY0" fmla="*/ 3025 h 3024"/>
                  <a:gd name="connsiteX1" fmla="*/ 0 w 1333"/>
                  <a:gd name="connsiteY1" fmla="*/ 167 h 3024"/>
                  <a:gd name="connsiteX2" fmla="*/ 0 w 1333"/>
                  <a:gd name="connsiteY2" fmla="*/ 1215 h 3024"/>
                  <a:gd name="connsiteX3" fmla="*/ 1333 w 1333"/>
                  <a:gd name="connsiteY3" fmla="*/ 3025 h 3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3024">
                    <a:moveTo>
                      <a:pt x="1333" y="3025"/>
                    </a:moveTo>
                    <a:cubicBezTo>
                      <a:pt x="1333" y="1405"/>
                      <a:pt x="571" y="-595"/>
                      <a:pt x="0" y="167"/>
                    </a:cubicBezTo>
                    <a:lnTo>
                      <a:pt x="0" y="1215"/>
                    </a:lnTo>
                    <a:cubicBezTo>
                      <a:pt x="581" y="1701"/>
                      <a:pt x="1048" y="2320"/>
                      <a:pt x="1333" y="30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2" name="任意多边形: 形状 1811">
                <a:extLst>
                  <a:ext uri="{FF2B5EF4-FFF2-40B4-BE49-F238E27FC236}">
                    <a16:creationId xmlns:a16="http://schemas.microsoft.com/office/drawing/2014/main" id="{516DB242-033F-21E6-0534-2E2FE4FFF576}"/>
                  </a:ext>
                </a:extLst>
              </p:cNvPr>
              <p:cNvSpPr/>
              <p:nvPr/>
            </p:nvSpPr>
            <p:spPr>
              <a:xfrm>
                <a:off x="8007149" y="2834143"/>
                <a:ext cx="1333" cy="571"/>
              </a:xfrm>
              <a:custGeom>
                <a:avLst/>
                <a:gdLst>
                  <a:gd name="connsiteX0" fmla="*/ 0 w 1333"/>
                  <a:gd name="connsiteY0" fmla="*/ 0 h 571"/>
                  <a:gd name="connsiteX1" fmla="*/ 0 w 1333"/>
                  <a:gd name="connsiteY1" fmla="*/ 571 h 571"/>
                  <a:gd name="connsiteX2" fmla="*/ 1333 w 1333"/>
                  <a:gd name="connsiteY2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571">
                    <a:moveTo>
                      <a:pt x="0" y="0"/>
                    </a:moveTo>
                    <a:lnTo>
                      <a:pt x="0" y="571"/>
                    </a:lnTo>
                    <a:lnTo>
                      <a:pt x="1333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3" name="任意多边形: 形状 1812">
                <a:extLst>
                  <a:ext uri="{FF2B5EF4-FFF2-40B4-BE49-F238E27FC236}">
                    <a16:creationId xmlns:a16="http://schemas.microsoft.com/office/drawing/2014/main" id="{F16C5C05-4BF6-0E8B-4CD8-15D5E78454C8}"/>
                  </a:ext>
                </a:extLst>
              </p:cNvPr>
              <p:cNvSpPr/>
              <p:nvPr/>
            </p:nvSpPr>
            <p:spPr>
              <a:xfrm>
                <a:off x="8002768" y="2834334"/>
                <a:ext cx="952" cy="1809"/>
              </a:xfrm>
              <a:custGeom>
                <a:avLst/>
                <a:gdLst>
                  <a:gd name="connsiteX0" fmla="*/ 952 w 952"/>
                  <a:gd name="connsiteY0" fmla="*/ 1810 h 1809"/>
                  <a:gd name="connsiteX1" fmla="*/ 0 w 952"/>
                  <a:gd name="connsiteY1" fmla="*/ 0 h 1809"/>
                  <a:gd name="connsiteX2" fmla="*/ 952 w 952"/>
                  <a:gd name="connsiteY2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809">
                    <a:moveTo>
                      <a:pt x="952" y="1810"/>
                    </a:moveTo>
                    <a:lnTo>
                      <a:pt x="0" y="0"/>
                    </a:lnTo>
                    <a:cubicBezTo>
                      <a:pt x="267" y="629"/>
                      <a:pt x="581" y="1238"/>
                      <a:pt x="952" y="1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4" name="任意多边形: 形状 1813">
                <a:extLst>
                  <a:ext uri="{FF2B5EF4-FFF2-40B4-BE49-F238E27FC236}">
                    <a16:creationId xmlns:a16="http://schemas.microsoft.com/office/drawing/2014/main" id="{1B31DC03-ACC0-1BFA-FA3C-F6C52CCF9457}"/>
                  </a:ext>
                </a:extLst>
              </p:cNvPr>
              <p:cNvSpPr/>
              <p:nvPr/>
            </p:nvSpPr>
            <p:spPr>
              <a:xfrm>
                <a:off x="7924663" y="2761372"/>
                <a:ext cx="1524" cy="552"/>
              </a:xfrm>
              <a:custGeom>
                <a:avLst/>
                <a:gdLst>
                  <a:gd name="connsiteX0" fmla="*/ 1524 w 1524"/>
                  <a:gd name="connsiteY0" fmla="*/ 0 h 552"/>
                  <a:gd name="connsiteX1" fmla="*/ 0 w 1524"/>
                  <a:gd name="connsiteY1" fmla="*/ 0 h 552"/>
                  <a:gd name="connsiteX2" fmla="*/ 1524 w 1524"/>
                  <a:gd name="connsiteY2" fmla="*/ 0 h 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552">
                    <a:moveTo>
                      <a:pt x="1524" y="0"/>
                    </a:moveTo>
                    <a:lnTo>
                      <a:pt x="0" y="0"/>
                    </a:lnTo>
                    <a:cubicBezTo>
                      <a:pt x="1333" y="1143"/>
                      <a:pt x="1048" y="190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5" name="任意多边形: 形状 1814">
                <a:extLst>
                  <a:ext uri="{FF2B5EF4-FFF2-40B4-BE49-F238E27FC236}">
                    <a16:creationId xmlns:a16="http://schemas.microsoft.com/office/drawing/2014/main" id="{93556C12-55DC-31CC-477F-F3C50FEA2684}"/>
                  </a:ext>
                </a:extLst>
              </p:cNvPr>
              <p:cNvSpPr/>
              <p:nvPr/>
            </p:nvSpPr>
            <p:spPr>
              <a:xfrm>
                <a:off x="8108877" y="2927583"/>
                <a:ext cx="1809" cy="2703"/>
              </a:xfrm>
              <a:custGeom>
                <a:avLst/>
                <a:gdLst>
                  <a:gd name="connsiteX0" fmla="*/ 1810 w 1809"/>
                  <a:gd name="connsiteY0" fmla="*/ 2667 h 2703"/>
                  <a:gd name="connsiteX1" fmla="*/ 0 w 1809"/>
                  <a:gd name="connsiteY1" fmla="*/ 0 h 2703"/>
                  <a:gd name="connsiteX2" fmla="*/ 1810 w 1809"/>
                  <a:gd name="connsiteY2" fmla="*/ 2667 h 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2703">
                    <a:moveTo>
                      <a:pt x="1810" y="2667"/>
                    </a:moveTo>
                    <a:cubicBezTo>
                      <a:pt x="1286" y="1724"/>
                      <a:pt x="676" y="838"/>
                      <a:pt x="0" y="0"/>
                    </a:cubicBezTo>
                    <a:cubicBezTo>
                      <a:pt x="381" y="1524"/>
                      <a:pt x="1048" y="2953"/>
                      <a:pt x="1810" y="2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6" name="任意多边形: 形状 1815">
                <a:extLst>
                  <a:ext uri="{FF2B5EF4-FFF2-40B4-BE49-F238E27FC236}">
                    <a16:creationId xmlns:a16="http://schemas.microsoft.com/office/drawing/2014/main" id="{C7A6DC32-0DB6-88E5-306A-98260F0E12C2}"/>
                  </a:ext>
                </a:extLst>
              </p:cNvPr>
              <p:cNvSpPr/>
              <p:nvPr/>
            </p:nvSpPr>
            <p:spPr>
              <a:xfrm>
                <a:off x="7963519" y="2784518"/>
                <a:ext cx="958" cy="84"/>
              </a:xfrm>
              <a:custGeom>
                <a:avLst/>
                <a:gdLst>
                  <a:gd name="connsiteX0" fmla="*/ 959 w 958"/>
                  <a:gd name="connsiteY0" fmla="*/ 0 h 84"/>
                  <a:gd name="connsiteX1" fmla="*/ 6 w 958"/>
                  <a:gd name="connsiteY1" fmla="*/ 0 h 84"/>
                  <a:gd name="connsiteX2" fmla="*/ 959 w 958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8" h="84">
                    <a:moveTo>
                      <a:pt x="959" y="0"/>
                    </a:moveTo>
                    <a:cubicBezTo>
                      <a:pt x="387" y="0"/>
                      <a:pt x="101" y="0"/>
                      <a:pt x="6" y="0"/>
                    </a:cubicBezTo>
                    <a:cubicBezTo>
                      <a:pt x="-89" y="0"/>
                      <a:pt x="959" y="191"/>
                      <a:pt x="9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7" name="任意多边形: 形状 1816">
                <a:extLst>
                  <a:ext uri="{FF2B5EF4-FFF2-40B4-BE49-F238E27FC236}">
                    <a16:creationId xmlns:a16="http://schemas.microsoft.com/office/drawing/2014/main" id="{D9AF5759-4071-82A8-E714-C66CC10B5ACF}"/>
                  </a:ext>
                </a:extLst>
              </p:cNvPr>
              <p:cNvSpPr/>
              <p:nvPr/>
            </p:nvSpPr>
            <p:spPr>
              <a:xfrm>
                <a:off x="8106209" y="2925011"/>
                <a:ext cx="2381" cy="2571"/>
              </a:xfrm>
              <a:custGeom>
                <a:avLst/>
                <a:gdLst>
                  <a:gd name="connsiteX0" fmla="*/ 0 w 2381"/>
                  <a:gd name="connsiteY0" fmla="*/ 0 h 2571"/>
                  <a:gd name="connsiteX1" fmla="*/ 0 w 2381"/>
                  <a:gd name="connsiteY1" fmla="*/ 571 h 2571"/>
                  <a:gd name="connsiteX2" fmla="*/ 2381 w 2381"/>
                  <a:gd name="connsiteY2" fmla="*/ 2572 h 2571"/>
                  <a:gd name="connsiteX3" fmla="*/ 0 w 2381"/>
                  <a:gd name="connsiteY3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2571">
                    <a:moveTo>
                      <a:pt x="0" y="0"/>
                    </a:moveTo>
                    <a:lnTo>
                      <a:pt x="0" y="571"/>
                    </a:lnTo>
                    <a:cubicBezTo>
                      <a:pt x="876" y="1124"/>
                      <a:pt x="1686" y="1800"/>
                      <a:pt x="2381" y="2572"/>
                    </a:cubicBezTo>
                    <a:cubicBezTo>
                      <a:pt x="1943" y="1448"/>
                      <a:pt x="1095" y="52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8" name="任意多边形: 形状 1817">
                <a:extLst>
                  <a:ext uri="{FF2B5EF4-FFF2-40B4-BE49-F238E27FC236}">
                    <a16:creationId xmlns:a16="http://schemas.microsoft.com/office/drawing/2014/main" id="{5351B8CF-98CE-EB4C-A5EE-4663562F1BB6}"/>
                  </a:ext>
                </a:extLst>
              </p:cNvPr>
              <p:cNvSpPr/>
              <p:nvPr/>
            </p:nvSpPr>
            <p:spPr>
              <a:xfrm>
                <a:off x="7822661" y="2656840"/>
                <a:ext cx="84" cy="42"/>
              </a:xfrm>
              <a:custGeom>
                <a:avLst/>
                <a:gdLst>
                  <a:gd name="connsiteX0" fmla="*/ 85 w 84"/>
                  <a:gd name="connsiteY0" fmla="*/ 42 h 42"/>
                  <a:gd name="connsiteX1" fmla="*/ 85 w 84"/>
                  <a:gd name="connsiteY1" fmla="*/ 42 h 42"/>
                  <a:gd name="connsiteX2" fmla="*/ 85 w 84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42">
                    <a:moveTo>
                      <a:pt x="85" y="42"/>
                    </a:moveTo>
                    <a:lnTo>
                      <a:pt x="85" y="42"/>
                    </a:lnTo>
                    <a:cubicBezTo>
                      <a:pt x="85" y="42"/>
                      <a:pt x="-106" y="-53"/>
                      <a:pt x="85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9" name="任意多边形: 形状 1818">
                <a:extLst>
                  <a:ext uri="{FF2B5EF4-FFF2-40B4-BE49-F238E27FC236}">
                    <a16:creationId xmlns:a16="http://schemas.microsoft.com/office/drawing/2014/main" id="{5A907711-9548-373D-2CF1-716325EBF6B2}"/>
                  </a:ext>
                </a:extLst>
              </p:cNvPr>
              <p:cNvSpPr/>
              <p:nvPr/>
            </p:nvSpPr>
            <p:spPr>
              <a:xfrm>
                <a:off x="7799028" y="2620021"/>
                <a:ext cx="1333" cy="1142"/>
              </a:xfrm>
              <a:custGeom>
                <a:avLst/>
                <a:gdLst>
                  <a:gd name="connsiteX0" fmla="*/ 0 w 1333"/>
                  <a:gd name="connsiteY0" fmla="*/ 0 h 1142"/>
                  <a:gd name="connsiteX1" fmla="*/ 1333 w 1333"/>
                  <a:gd name="connsiteY1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" h="1142">
                    <a:moveTo>
                      <a:pt x="0" y="0"/>
                    </a:moveTo>
                    <a:lnTo>
                      <a:pt x="1333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0" name="任意多边形: 形状 1819">
                <a:extLst>
                  <a:ext uri="{FF2B5EF4-FFF2-40B4-BE49-F238E27FC236}">
                    <a16:creationId xmlns:a16="http://schemas.microsoft.com/office/drawing/2014/main" id="{898045BB-EC51-48E0-2BD0-916035F23C97}"/>
                  </a:ext>
                </a:extLst>
              </p:cNvPr>
              <p:cNvSpPr/>
              <p:nvPr/>
            </p:nvSpPr>
            <p:spPr>
              <a:xfrm>
                <a:off x="8131165" y="2949681"/>
                <a:ext cx="338" cy="296"/>
              </a:xfrm>
              <a:custGeom>
                <a:avLst/>
                <a:gdLst>
                  <a:gd name="connsiteX0" fmla="*/ 0 w 338"/>
                  <a:gd name="connsiteY0" fmla="*/ 0 h 296"/>
                  <a:gd name="connsiteX1" fmla="*/ 0 w 338"/>
                  <a:gd name="connsiteY1" fmla="*/ 0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8" h="296">
                    <a:moveTo>
                      <a:pt x="0" y="0"/>
                    </a:moveTo>
                    <a:cubicBezTo>
                      <a:pt x="762" y="6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1" name="任意多边形: 形状 1820">
                <a:extLst>
                  <a:ext uri="{FF2B5EF4-FFF2-40B4-BE49-F238E27FC236}">
                    <a16:creationId xmlns:a16="http://schemas.microsoft.com/office/drawing/2014/main" id="{D3BAE350-AF47-312D-1D32-4182ECF1F440}"/>
                  </a:ext>
                </a:extLst>
              </p:cNvPr>
              <p:cNvSpPr/>
              <p:nvPr/>
            </p:nvSpPr>
            <p:spPr>
              <a:xfrm>
                <a:off x="8131356" y="2955508"/>
                <a:ext cx="571" cy="78"/>
              </a:xfrm>
              <a:custGeom>
                <a:avLst/>
                <a:gdLst>
                  <a:gd name="connsiteX0" fmla="*/ 571 w 571"/>
                  <a:gd name="connsiteY0" fmla="*/ 79 h 78"/>
                  <a:gd name="connsiteX1" fmla="*/ 0 w 571"/>
                  <a:gd name="connsiteY1" fmla="*/ 79 h 78"/>
                  <a:gd name="connsiteX2" fmla="*/ 571 w 571"/>
                  <a:gd name="connsiteY2" fmla="*/ 79 h 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78">
                    <a:moveTo>
                      <a:pt x="571" y="79"/>
                    </a:moveTo>
                    <a:cubicBezTo>
                      <a:pt x="571" y="79"/>
                      <a:pt x="571" y="79"/>
                      <a:pt x="0" y="79"/>
                    </a:cubicBezTo>
                    <a:cubicBezTo>
                      <a:pt x="181" y="-26"/>
                      <a:pt x="390" y="-26"/>
                      <a:pt x="571" y="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2" name="任意多边形: 形状 1821">
                <a:extLst>
                  <a:ext uri="{FF2B5EF4-FFF2-40B4-BE49-F238E27FC236}">
                    <a16:creationId xmlns:a16="http://schemas.microsoft.com/office/drawing/2014/main" id="{9C2A8CFE-2713-A445-0DFA-33301904E6D3}"/>
                  </a:ext>
                </a:extLst>
              </p:cNvPr>
              <p:cNvSpPr/>
              <p:nvPr/>
            </p:nvSpPr>
            <p:spPr>
              <a:xfrm>
                <a:off x="8095351" y="292224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3" name="任意多边形: 形状 1822">
                <a:extLst>
                  <a:ext uri="{FF2B5EF4-FFF2-40B4-BE49-F238E27FC236}">
                    <a16:creationId xmlns:a16="http://schemas.microsoft.com/office/drawing/2014/main" id="{FAE95E02-FE72-ACD4-0CD3-6A58A981F6EA}"/>
                  </a:ext>
                </a:extLst>
              </p:cNvPr>
              <p:cNvSpPr/>
              <p:nvPr/>
            </p:nvSpPr>
            <p:spPr>
              <a:xfrm>
                <a:off x="8131260" y="2949967"/>
                <a:ext cx="666" cy="1047"/>
              </a:xfrm>
              <a:custGeom>
                <a:avLst/>
                <a:gdLst>
                  <a:gd name="connsiteX0" fmla="*/ 667 w 666"/>
                  <a:gd name="connsiteY0" fmla="*/ 1048 h 1047"/>
                  <a:gd name="connsiteX1" fmla="*/ 0 w 666"/>
                  <a:gd name="connsiteY1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" h="1047">
                    <a:moveTo>
                      <a:pt x="667" y="1048"/>
                    </a:moveTo>
                    <a:cubicBezTo>
                      <a:pt x="505" y="667"/>
                      <a:pt x="276" y="31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4" name="任意多边形: 形状 1823">
                <a:extLst>
                  <a:ext uri="{FF2B5EF4-FFF2-40B4-BE49-F238E27FC236}">
                    <a16:creationId xmlns:a16="http://schemas.microsoft.com/office/drawing/2014/main" id="{67CA5565-F5BF-1794-0F4F-74FC6B8ADD5C}"/>
                  </a:ext>
                </a:extLst>
              </p:cNvPr>
              <p:cNvSpPr/>
              <p:nvPr/>
            </p:nvSpPr>
            <p:spPr>
              <a:xfrm>
                <a:off x="8132117" y="2950539"/>
                <a:ext cx="296" cy="666"/>
              </a:xfrm>
              <a:custGeom>
                <a:avLst/>
                <a:gdLst>
                  <a:gd name="connsiteX0" fmla="*/ 0 w 296"/>
                  <a:gd name="connsiteY0" fmla="*/ 0 h 666"/>
                  <a:gd name="connsiteX1" fmla="*/ 0 w 296"/>
                  <a:gd name="connsiteY1" fmla="*/ 667 h 666"/>
                  <a:gd name="connsiteX2" fmla="*/ 0 w 296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666">
                    <a:moveTo>
                      <a:pt x="0" y="0"/>
                    </a:moveTo>
                    <a:lnTo>
                      <a:pt x="0" y="667"/>
                    </a:lnTo>
                    <a:cubicBezTo>
                      <a:pt x="0" y="667"/>
                      <a:pt x="667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5" name="任意多边形: 形状 1824">
                <a:extLst>
                  <a:ext uri="{FF2B5EF4-FFF2-40B4-BE49-F238E27FC236}">
                    <a16:creationId xmlns:a16="http://schemas.microsoft.com/office/drawing/2014/main" id="{1293CFA1-0FD2-42E3-1840-B2AD0F18C696}"/>
                  </a:ext>
                </a:extLst>
              </p:cNvPr>
              <p:cNvSpPr/>
              <p:nvPr/>
            </p:nvSpPr>
            <p:spPr>
              <a:xfrm>
                <a:off x="8130212" y="2948729"/>
                <a:ext cx="1047" cy="1238"/>
              </a:xfrm>
              <a:custGeom>
                <a:avLst/>
                <a:gdLst>
                  <a:gd name="connsiteX0" fmla="*/ 0 w 1047"/>
                  <a:gd name="connsiteY0" fmla="*/ 0 h 1238"/>
                  <a:gd name="connsiteX1" fmla="*/ 1048 w 1047"/>
                  <a:gd name="connsiteY1" fmla="*/ 1238 h 1238"/>
                  <a:gd name="connsiteX2" fmla="*/ 1048 w 1047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1238">
                    <a:moveTo>
                      <a:pt x="0" y="0"/>
                    </a:moveTo>
                    <a:cubicBezTo>
                      <a:pt x="400" y="371"/>
                      <a:pt x="753" y="781"/>
                      <a:pt x="1048" y="1238"/>
                    </a:cubicBezTo>
                    <a:lnTo>
                      <a:pt x="1048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6" name="任意多边形: 形状 1825">
                <a:extLst>
                  <a:ext uri="{FF2B5EF4-FFF2-40B4-BE49-F238E27FC236}">
                    <a16:creationId xmlns:a16="http://schemas.microsoft.com/office/drawing/2014/main" id="{33ACFD62-752E-A13A-BF8C-E6ADF08D60A7}"/>
                  </a:ext>
                </a:extLst>
              </p:cNvPr>
              <p:cNvSpPr/>
              <p:nvPr/>
            </p:nvSpPr>
            <p:spPr>
              <a:xfrm>
                <a:off x="7879652" y="2710464"/>
                <a:ext cx="1005" cy="330"/>
              </a:xfrm>
              <a:custGeom>
                <a:avLst/>
                <a:gdLst>
                  <a:gd name="connsiteX0" fmla="*/ 1005 w 1005"/>
                  <a:gd name="connsiteY0" fmla="*/ 330 h 330"/>
                  <a:gd name="connsiteX1" fmla="*/ 1005 w 1005"/>
                  <a:gd name="connsiteY1" fmla="*/ 330 h 330"/>
                  <a:gd name="connsiteX2" fmla="*/ 1005 w 1005"/>
                  <a:gd name="connsiteY2" fmla="*/ 330 h 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5" h="330">
                    <a:moveTo>
                      <a:pt x="1005" y="330"/>
                    </a:moveTo>
                    <a:lnTo>
                      <a:pt x="1005" y="330"/>
                    </a:lnTo>
                    <a:cubicBezTo>
                      <a:pt x="-519" y="-242"/>
                      <a:pt x="-138" y="44"/>
                      <a:pt x="1005" y="3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7" name="任意多边形: 形状 1826">
                <a:extLst>
                  <a:ext uri="{FF2B5EF4-FFF2-40B4-BE49-F238E27FC236}">
                    <a16:creationId xmlns:a16="http://schemas.microsoft.com/office/drawing/2014/main" id="{E2E323E6-41DE-2CF1-1F17-C204AE20832F}"/>
                  </a:ext>
                </a:extLst>
              </p:cNvPr>
              <p:cNvSpPr/>
              <p:nvPr/>
            </p:nvSpPr>
            <p:spPr>
              <a:xfrm>
                <a:off x="8040487" y="287329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8" name="任意多边形: 形状 1827">
                <a:extLst>
                  <a:ext uri="{FF2B5EF4-FFF2-40B4-BE49-F238E27FC236}">
                    <a16:creationId xmlns:a16="http://schemas.microsoft.com/office/drawing/2014/main" id="{826257B4-AF45-257A-A8EF-DD29107AFC4A}"/>
                  </a:ext>
                </a:extLst>
              </p:cNvPr>
              <p:cNvSpPr/>
              <p:nvPr/>
            </p:nvSpPr>
            <p:spPr>
              <a:xfrm>
                <a:off x="8037629" y="2870528"/>
                <a:ext cx="4000" cy="2666"/>
              </a:xfrm>
              <a:custGeom>
                <a:avLst/>
                <a:gdLst>
                  <a:gd name="connsiteX0" fmla="*/ 0 w 4000"/>
                  <a:gd name="connsiteY0" fmla="*/ 762 h 2666"/>
                  <a:gd name="connsiteX1" fmla="*/ 2953 w 4000"/>
                  <a:gd name="connsiteY1" fmla="*/ 2667 h 2666"/>
                  <a:gd name="connsiteX2" fmla="*/ 4000 w 4000"/>
                  <a:gd name="connsiteY2" fmla="*/ 0 h 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0" h="2666">
                    <a:moveTo>
                      <a:pt x="0" y="762"/>
                    </a:moveTo>
                    <a:cubicBezTo>
                      <a:pt x="1248" y="848"/>
                      <a:pt x="2362" y="1562"/>
                      <a:pt x="2953" y="2667"/>
                    </a:cubicBezTo>
                    <a:lnTo>
                      <a:pt x="40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9" name="任意多边形: 形状 1828">
                <a:extLst>
                  <a:ext uri="{FF2B5EF4-FFF2-40B4-BE49-F238E27FC236}">
                    <a16:creationId xmlns:a16="http://schemas.microsoft.com/office/drawing/2014/main" id="{9213E18E-231E-778C-3D35-D421FD9BC532}"/>
                  </a:ext>
                </a:extLst>
              </p:cNvPr>
              <p:cNvSpPr/>
              <p:nvPr/>
            </p:nvSpPr>
            <p:spPr>
              <a:xfrm>
                <a:off x="7790932" y="2614728"/>
                <a:ext cx="352901" cy="346669"/>
              </a:xfrm>
              <a:custGeom>
                <a:avLst/>
                <a:gdLst>
                  <a:gd name="connsiteX0" fmla="*/ 151829 w 352901"/>
                  <a:gd name="connsiteY0" fmla="*/ 162265 h 346669"/>
                  <a:gd name="connsiteX1" fmla="*/ 152971 w 352901"/>
                  <a:gd name="connsiteY1" fmla="*/ 164551 h 346669"/>
                  <a:gd name="connsiteX2" fmla="*/ 149542 w 352901"/>
                  <a:gd name="connsiteY2" fmla="*/ 164551 h 346669"/>
                  <a:gd name="connsiteX3" fmla="*/ 159067 w 352901"/>
                  <a:gd name="connsiteY3" fmla="*/ 169123 h 346669"/>
                  <a:gd name="connsiteX4" fmla="*/ 159734 w 352901"/>
                  <a:gd name="connsiteY4" fmla="*/ 170743 h 346669"/>
                  <a:gd name="connsiteX5" fmla="*/ 158972 w 352901"/>
                  <a:gd name="connsiteY5" fmla="*/ 170076 h 346669"/>
                  <a:gd name="connsiteX6" fmla="*/ 164687 w 352901"/>
                  <a:gd name="connsiteY6" fmla="*/ 173410 h 346669"/>
                  <a:gd name="connsiteX7" fmla="*/ 164687 w 352901"/>
                  <a:gd name="connsiteY7" fmla="*/ 175124 h 346669"/>
                  <a:gd name="connsiteX8" fmla="*/ 167354 w 352901"/>
                  <a:gd name="connsiteY8" fmla="*/ 176743 h 346669"/>
                  <a:gd name="connsiteX9" fmla="*/ 167354 w 352901"/>
                  <a:gd name="connsiteY9" fmla="*/ 176743 h 346669"/>
                  <a:gd name="connsiteX10" fmla="*/ 170879 w 352901"/>
                  <a:gd name="connsiteY10" fmla="*/ 179887 h 346669"/>
                  <a:gd name="connsiteX11" fmla="*/ 170879 w 352901"/>
                  <a:gd name="connsiteY11" fmla="*/ 179887 h 346669"/>
                  <a:gd name="connsiteX12" fmla="*/ 174022 w 352901"/>
                  <a:gd name="connsiteY12" fmla="*/ 181030 h 346669"/>
                  <a:gd name="connsiteX13" fmla="*/ 173260 w 352901"/>
                  <a:gd name="connsiteY13" fmla="*/ 181030 h 346669"/>
                  <a:gd name="connsiteX14" fmla="*/ 175641 w 352901"/>
                  <a:gd name="connsiteY14" fmla="*/ 182458 h 346669"/>
                  <a:gd name="connsiteX15" fmla="*/ 172593 w 352901"/>
                  <a:gd name="connsiteY15" fmla="*/ 181315 h 346669"/>
                  <a:gd name="connsiteX16" fmla="*/ 177260 w 352901"/>
                  <a:gd name="connsiteY16" fmla="*/ 187316 h 346669"/>
                  <a:gd name="connsiteX17" fmla="*/ 175260 w 352901"/>
                  <a:gd name="connsiteY17" fmla="*/ 185792 h 346669"/>
                  <a:gd name="connsiteX18" fmla="*/ 178213 w 352901"/>
                  <a:gd name="connsiteY18" fmla="*/ 191793 h 346669"/>
                  <a:gd name="connsiteX19" fmla="*/ 178213 w 352901"/>
                  <a:gd name="connsiteY19" fmla="*/ 187507 h 346669"/>
                  <a:gd name="connsiteX20" fmla="*/ 180784 w 352901"/>
                  <a:gd name="connsiteY20" fmla="*/ 189697 h 346669"/>
                  <a:gd name="connsiteX21" fmla="*/ 182689 w 352901"/>
                  <a:gd name="connsiteY21" fmla="*/ 192555 h 346669"/>
                  <a:gd name="connsiteX22" fmla="*/ 181642 w 352901"/>
                  <a:gd name="connsiteY22" fmla="*/ 193507 h 346669"/>
                  <a:gd name="connsiteX23" fmla="*/ 185071 w 352901"/>
                  <a:gd name="connsiteY23" fmla="*/ 194460 h 346669"/>
                  <a:gd name="connsiteX24" fmla="*/ 185833 w 352901"/>
                  <a:gd name="connsiteY24" fmla="*/ 198175 h 346669"/>
                  <a:gd name="connsiteX25" fmla="*/ 188500 w 352901"/>
                  <a:gd name="connsiteY25" fmla="*/ 198175 h 346669"/>
                  <a:gd name="connsiteX26" fmla="*/ 195263 w 352901"/>
                  <a:gd name="connsiteY26" fmla="*/ 203794 h 346669"/>
                  <a:gd name="connsiteX27" fmla="*/ 194691 w 352901"/>
                  <a:gd name="connsiteY27" fmla="*/ 204937 h 346669"/>
                  <a:gd name="connsiteX28" fmla="*/ 196787 w 352901"/>
                  <a:gd name="connsiteY28" fmla="*/ 205509 h 346669"/>
                  <a:gd name="connsiteX29" fmla="*/ 196787 w 352901"/>
                  <a:gd name="connsiteY29" fmla="*/ 205509 h 346669"/>
                  <a:gd name="connsiteX30" fmla="*/ 199834 w 352901"/>
                  <a:gd name="connsiteY30" fmla="*/ 206176 h 346669"/>
                  <a:gd name="connsiteX31" fmla="*/ 205264 w 352901"/>
                  <a:gd name="connsiteY31" fmla="*/ 212272 h 346669"/>
                  <a:gd name="connsiteX32" fmla="*/ 204216 w 352901"/>
                  <a:gd name="connsiteY32" fmla="*/ 213129 h 346669"/>
                  <a:gd name="connsiteX33" fmla="*/ 210884 w 352901"/>
                  <a:gd name="connsiteY33" fmla="*/ 216463 h 346669"/>
                  <a:gd name="connsiteX34" fmla="*/ 212312 w 352901"/>
                  <a:gd name="connsiteY34" fmla="*/ 219225 h 346669"/>
                  <a:gd name="connsiteX35" fmla="*/ 216694 w 352901"/>
                  <a:gd name="connsiteY35" fmla="*/ 219225 h 346669"/>
                  <a:gd name="connsiteX36" fmla="*/ 216217 w 352901"/>
                  <a:gd name="connsiteY36" fmla="*/ 217129 h 346669"/>
                  <a:gd name="connsiteX37" fmla="*/ 219456 w 352901"/>
                  <a:gd name="connsiteY37" fmla="*/ 219320 h 346669"/>
                  <a:gd name="connsiteX38" fmla="*/ 218122 w 352901"/>
                  <a:gd name="connsiteY38" fmla="*/ 219892 h 346669"/>
                  <a:gd name="connsiteX39" fmla="*/ 218884 w 352901"/>
                  <a:gd name="connsiteY39" fmla="*/ 219892 h 346669"/>
                  <a:gd name="connsiteX40" fmla="*/ 217265 w 352901"/>
                  <a:gd name="connsiteY40" fmla="*/ 221130 h 346669"/>
                  <a:gd name="connsiteX41" fmla="*/ 216789 w 352901"/>
                  <a:gd name="connsiteY41" fmla="*/ 219606 h 346669"/>
                  <a:gd name="connsiteX42" fmla="*/ 213836 w 352901"/>
                  <a:gd name="connsiteY42" fmla="*/ 220177 h 346669"/>
                  <a:gd name="connsiteX43" fmla="*/ 214979 w 352901"/>
                  <a:gd name="connsiteY43" fmla="*/ 220844 h 346669"/>
                  <a:gd name="connsiteX44" fmla="*/ 214408 w 352901"/>
                  <a:gd name="connsiteY44" fmla="*/ 220844 h 346669"/>
                  <a:gd name="connsiteX45" fmla="*/ 215646 w 352901"/>
                  <a:gd name="connsiteY45" fmla="*/ 221320 h 346669"/>
                  <a:gd name="connsiteX46" fmla="*/ 215646 w 352901"/>
                  <a:gd name="connsiteY46" fmla="*/ 223035 h 346669"/>
                  <a:gd name="connsiteX47" fmla="*/ 216217 w 352901"/>
                  <a:gd name="connsiteY47" fmla="*/ 223035 h 346669"/>
                  <a:gd name="connsiteX48" fmla="*/ 219075 w 352901"/>
                  <a:gd name="connsiteY48" fmla="*/ 227226 h 346669"/>
                  <a:gd name="connsiteX49" fmla="*/ 231076 w 352901"/>
                  <a:gd name="connsiteY49" fmla="*/ 232941 h 346669"/>
                  <a:gd name="connsiteX50" fmla="*/ 228600 w 352901"/>
                  <a:gd name="connsiteY50" fmla="*/ 234941 h 346669"/>
                  <a:gd name="connsiteX51" fmla="*/ 223075 w 352901"/>
                  <a:gd name="connsiteY51" fmla="*/ 229893 h 346669"/>
                  <a:gd name="connsiteX52" fmla="*/ 223075 w 352901"/>
                  <a:gd name="connsiteY52" fmla="*/ 231131 h 346669"/>
                  <a:gd name="connsiteX53" fmla="*/ 227743 w 352901"/>
                  <a:gd name="connsiteY53" fmla="*/ 233989 h 346669"/>
                  <a:gd name="connsiteX54" fmla="*/ 228600 w 352901"/>
                  <a:gd name="connsiteY54" fmla="*/ 236656 h 346669"/>
                  <a:gd name="connsiteX55" fmla="*/ 234410 w 352901"/>
                  <a:gd name="connsiteY55" fmla="*/ 239513 h 346669"/>
                  <a:gd name="connsiteX56" fmla="*/ 231362 w 352901"/>
                  <a:gd name="connsiteY56" fmla="*/ 238275 h 346669"/>
                  <a:gd name="connsiteX57" fmla="*/ 236887 w 352901"/>
                  <a:gd name="connsiteY57" fmla="*/ 242180 h 346669"/>
                  <a:gd name="connsiteX58" fmla="*/ 235744 w 352901"/>
                  <a:gd name="connsiteY58" fmla="*/ 241513 h 346669"/>
                  <a:gd name="connsiteX59" fmla="*/ 238506 w 352901"/>
                  <a:gd name="connsiteY59" fmla="*/ 244847 h 346669"/>
                  <a:gd name="connsiteX60" fmla="*/ 238506 w 352901"/>
                  <a:gd name="connsiteY60" fmla="*/ 244847 h 346669"/>
                  <a:gd name="connsiteX61" fmla="*/ 249364 w 352901"/>
                  <a:gd name="connsiteY61" fmla="*/ 253229 h 346669"/>
                  <a:gd name="connsiteX62" fmla="*/ 246983 w 352901"/>
                  <a:gd name="connsiteY62" fmla="*/ 254467 h 346669"/>
                  <a:gd name="connsiteX63" fmla="*/ 256508 w 352901"/>
                  <a:gd name="connsiteY63" fmla="*/ 255515 h 346669"/>
                  <a:gd name="connsiteX64" fmla="*/ 250984 w 352901"/>
                  <a:gd name="connsiteY64" fmla="*/ 258658 h 346669"/>
                  <a:gd name="connsiteX65" fmla="*/ 254222 w 352901"/>
                  <a:gd name="connsiteY65" fmla="*/ 261802 h 346669"/>
                  <a:gd name="connsiteX66" fmla="*/ 255365 w 352901"/>
                  <a:gd name="connsiteY66" fmla="*/ 259516 h 346669"/>
                  <a:gd name="connsiteX67" fmla="*/ 257175 w 352901"/>
                  <a:gd name="connsiteY67" fmla="*/ 264754 h 346669"/>
                  <a:gd name="connsiteX68" fmla="*/ 260318 w 352901"/>
                  <a:gd name="connsiteY68" fmla="*/ 264088 h 346669"/>
                  <a:gd name="connsiteX69" fmla="*/ 258127 w 352901"/>
                  <a:gd name="connsiteY69" fmla="*/ 265612 h 346669"/>
                  <a:gd name="connsiteX70" fmla="*/ 262700 w 352901"/>
                  <a:gd name="connsiteY70" fmla="*/ 266850 h 346669"/>
                  <a:gd name="connsiteX71" fmla="*/ 261271 w 352901"/>
                  <a:gd name="connsiteY71" fmla="*/ 269326 h 346669"/>
                  <a:gd name="connsiteX72" fmla="*/ 264700 w 352901"/>
                  <a:gd name="connsiteY72" fmla="*/ 272374 h 346669"/>
                  <a:gd name="connsiteX73" fmla="*/ 263842 w 352901"/>
                  <a:gd name="connsiteY73" fmla="*/ 270850 h 346669"/>
                  <a:gd name="connsiteX74" fmla="*/ 272605 w 352901"/>
                  <a:gd name="connsiteY74" fmla="*/ 274946 h 346669"/>
                  <a:gd name="connsiteX75" fmla="*/ 270986 w 352901"/>
                  <a:gd name="connsiteY75" fmla="*/ 277994 h 346669"/>
                  <a:gd name="connsiteX76" fmla="*/ 282035 w 352901"/>
                  <a:gd name="connsiteY76" fmla="*/ 279423 h 346669"/>
                  <a:gd name="connsiteX77" fmla="*/ 282035 w 352901"/>
                  <a:gd name="connsiteY77" fmla="*/ 280471 h 346669"/>
                  <a:gd name="connsiteX78" fmla="*/ 284797 w 352901"/>
                  <a:gd name="connsiteY78" fmla="*/ 282090 h 346669"/>
                  <a:gd name="connsiteX79" fmla="*/ 272415 w 352901"/>
                  <a:gd name="connsiteY79" fmla="*/ 279899 h 346669"/>
                  <a:gd name="connsiteX80" fmla="*/ 274034 w 352901"/>
                  <a:gd name="connsiteY80" fmla="*/ 282566 h 346669"/>
                  <a:gd name="connsiteX81" fmla="*/ 271748 w 352901"/>
                  <a:gd name="connsiteY81" fmla="*/ 281804 h 346669"/>
                  <a:gd name="connsiteX82" fmla="*/ 275749 w 352901"/>
                  <a:gd name="connsiteY82" fmla="*/ 286376 h 346669"/>
                  <a:gd name="connsiteX83" fmla="*/ 280702 w 352901"/>
                  <a:gd name="connsiteY83" fmla="*/ 287614 h 346669"/>
                  <a:gd name="connsiteX84" fmla="*/ 274987 w 352901"/>
                  <a:gd name="connsiteY84" fmla="*/ 283995 h 346669"/>
                  <a:gd name="connsiteX85" fmla="*/ 283369 w 352901"/>
                  <a:gd name="connsiteY85" fmla="*/ 287043 h 346669"/>
                  <a:gd name="connsiteX86" fmla="*/ 280702 w 352901"/>
                  <a:gd name="connsiteY86" fmla="*/ 288662 h 346669"/>
                  <a:gd name="connsiteX87" fmla="*/ 284321 w 352901"/>
                  <a:gd name="connsiteY87" fmla="*/ 291329 h 346669"/>
                  <a:gd name="connsiteX88" fmla="*/ 282512 w 352901"/>
                  <a:gd name="connsiteY88" fmla="*/ 290662 h 346669"/>
                  <a:gd name="connsiteX89" fmla="*/ 287560 w 352901"/>
                  <a:gd name="connsiteY89" fmla="*/ 295044 h 346669"/>
                  <a:gd name="connsiteX90" fmla="*/ 289084 w 352901"/>
                  <a:gd name="connsiteY90" fmla="*/ 297901 h 346669"/>
                  <a:gd name="connsiteX91" fmla="*/ 294132 w 352901"/>
                  <a:gd name="connsiteY91" fmla="*/ 291710 h 346669"/>
                  <a:gd name="connsiteX92" fmla="*/ 296894 w 352901"/>
                  <a:gd name="connsiteY92" fmla="*/ 297806 h 346669"/>
                  <a:gd name="connsiteX93" fmla="*/ 293180 w 352901"/>
                  <a:gd name="connsiteY93" fmla="*/ 299997 h 346669"/>
                  <a:gd name="connsiteX94" fmla="*/ 294894 w 352901"/>
                  <a:gd name="connsiteY94" fmla="*/ 299997 h 346669"/>
                  <a:gd name="connsiteX95" fmla="*/ 295466 w 352901"/>
                  <a:gd name="connsiteY95" fmla="*/ 301997 h 346669"/>
                  <a:gd name="connsiteX96" fmla="*/ 296989 w 352901"/>
                  <a:gd name="connsiteY96" fmla="*/ 301997 h 346669"/>
                  <a:gd name="connsiteX97" fmla="*/ 300323 w 352901"/>
                  <a:gd name="connsiteY97" fmla="*/ 305617 h 346669"/>
                  <a:gd name="connsiteX98" fmla="*/ 306134 w 352901"/>
                  <a:gd name="connsiteY98" fmla="*/ 306283 h 346669"/>
                  <a:gd name="connsiteX99" fmla="*/ 306134 w 352901"/>
                  <a:gd name="connsiteY99" fmla="*/ 307426 h 346669"/>
                  <a:gd name="connsiteX100" fmla="*/ 313468 w 352901"/>
                  <a:gd name="connsiteY100" fmla="*/ 315904 h 346669"/>
                  <a:gd name="connsiteX101" fmla="*/ 313468 w 352901"/>
                  <a:gd name="connsiteY101" fmla="*/ 317999 h 346669"/>
                  <a:gd name="connsiteX102" fmla="*/ 315754 w 352901"/>
                  <a:gd name="connsiteY102" fmla="*/ 319142 h 346669"/>
                  <a:gd name="connsiteX103" fmla="*/ 313849 w 352901"/>
                  <a:gd name="connsiteY103" fmla="*/ 319618 h 346669"/>
                  <a:gd name="connsiteX104" fmla="*/ 318706 w 352901"/>
                  <a:gd name="connsiteY104" fmla="*/ 322190 h 346669"/>
                  <a:gd name="connsiteX105" fmla="*/ 314230 w 352901"/>
                  <a:gd name="connsiteY105" fmla="*/ 317999 h 346669"/>
                  <a:gd name="connsiteX106" fmla="*/ 322802 w 352901"/>
                  <a:gd name="connsiteY106" fmla="*/ 320190 h 346669"/>
                  <a:gd name="connsiteX107" fmla="*/ 323659 w 352901"/>
                  <a:gd name="connsiteY107" fmla="*/ 322381 h 346669"/>
                  <a:gd name="connsiteX108" fmla="*/ 333184 w 352901"/>
                  <a:gd name="connsiteY108" fmla="*/ 328858 h 346669"/>
                  <a:gd name="connsiteX109" fmla="*/ 331470 w 352901"/>
                  <a:gd name="connsiteY109" fmla="*/ 331429 h 346669"/>
                  <a:gd name="connsiteX110" fmla="*/ 327470 w 352901"/>
                  <a:gd name="connsiteY110" fmla="*/ 326476 h 346669"/>
                  <a:gd name="connsiteX111" fmla="*/ 328803 w 352901"/>
                  <a:gd name="connsiteY111" fmla="*/ 328572 h 346669"/>
                  <a:gd name="connsiteX112" fmla="*/ 325850 w 352901"/>
                  <a:gd name="connsiteY112" fmla="*/ 326095 h 346669"/>
                  <a:gd name="connsiteX113" fmla="*/ 336423 w 352901"/>
                  <a:gd name="connsiteY113" fmla="*/ 338287 h 346669"/>
                  <a:gd name="connsiteX114" fmla="*/ 338518 w 352901"/>
                  <a:gd name="connsiteY114" fmla="*/ 338287 h 346669"/>
                  <a:gd name="connsiteX115" fmla="*/ 337280 w 352901"/>
                  <a:gd name="connsiteY115" fmla="*/ 337240 h 346669"/>
                  <a:gd name="connsiteX116" fmla="*/ 339185 w 352901"/>
                  <a:gd name="connsiteY116" fmla="*/ 336763 h 346669"/>
                  <a:gd name="connsiteX117" fmla="*/ 345376 w 352901"/>
                  <a:gd name="connsiteY117" fmla="*/ 341335 h 346669"/>
                  <a:gd name="connsiteX118" fmla="*/ 344805 w 352901"/>
                  <a:gd name="connsiteY118" fmla="*/ 342669 h 346669"/>
                  <a:gd name="connsiteX119" fmla="*/ 343091 w 352901"/>
                  <a:gd name="connsiteY119" fmla="*/ 340383 h 346669"/>
                  <a:gd name="connsiteX120" fmla="*/ 347281 w 352901"/>
                  <a:gd name="connsiteY120" fmla="*/ 344669 h 346669"/>
                  <a:gd name="connsiteX121" fmla="*/ 346424 w 352901"/>
                  <a:gd name="connsiteY121" fmla="*/ 342478 h 346669"/>
                  <a:gd name="connsiteX122" fmla="*/ 352901 w 352901"/>
                  <a:gd name="connsiteY122" fmla="*/ 346669 h 346669"/>
                  <a:gd name="connsiteX123" fmla="*/ 352044 w 352901"/>
                  <a:gd name="connsiteY123" fmla="*/ 343907 h 346669"/>
                  <a:gd name="connsiteX124" fmla="*/ 347758 w 352901"/>
                  <a:gd name="connsiteY124" fmla="*/ 342288 h 346669"/>
                  <a:gd name="connsiteX125" fmla="*/ 345186 w 352901"/>
                  <a:gd name="connsiteY125" fmla="*/ 336478 h 346669"/>
                  <a:gd name="connsiteX126" fmla="*/ 343757 w 352901"/>
                  <a:gd name="connsiteY126" fmla="*/ 336478 h 346669"/>
                  <a:gd name="connsiteX127" fmla="*/ 343186 w 352901"/>
                  <a:gd name="connsiteY127" fmla="*/ 336478 h 346669"/>
                  <a:gd name="connsiteX128" fmla="*/ 343186 w 352901"/>
                  <a:gd name="connsiteY128" fmla="*/ 337811 h 346669"/>
                  <a:gd name="connsiteX129" fmla="*/ 337947 w 352901"/>
                  <a:gd name="connsiteY129" fmla="*/ 334668 h 346669"/>
                  <a:gd name="connsiteX130" fmla="*/ 338518 w 352901"/>
                  <a:gd name="connsiteY130" fmla="*/ 333906 h 346669"/>
                  <a:gd name="connsiteX131" fmla="*/ 336709 w 352901"/>
                  <a:gd name="connsiteY131" fmla="*/ 333144 h 346669"/>
                  <a:gd name="connsiteX132" fmla="*/ 337947 w 352901"/>
                  <a:gd name="connsiteY132" fmla="*/ 331334 h 346669"/>
                  <a:gd name="connsiteX133" fmla="*/ 335947 w 352901"/>
                  <a:gd name="connsiteY133" fmla="*/ 329334 h 346669"/>
                  <a:gd name="connsiteX134" fmla="*/ 332422 w 352901"/>
                  <a:gd name="connsiteY134" fmla="*/ 325238 h 346669"/>
                  <a:gd name="connsiteX135" fmla="*/ 330613 w 352901"/>
                  <a:gd name="connsiteY135" fmla="*/ 323905 h 346669"/>
                  <a:gd name="connsiteX136" fmla="*/ 327088 w 352901"/>
                  <a:gd name="connsiteY136" fmla="*/ 321142 h 346669"/>
                  <a:gd name="connsiteX137" fmla="*/ 327088 w 352901"/>
                  <a:gd name="connsiteY137" fmla="*/ 321142 h 346669"/>
                  <a:gd name="connsiteX138" fmla="*/ 317563 w 352901"/>
                  <a:gd name="connsiteY138" fmla="*/ 311617 h 346669"/>
                  <a:gd name="connsiteX139" fmla="*/ 313563 w 352901"/>
                  <a:gd name="connsiteY139" fmla="*/ 307998 h 346669"/>
                  <a:gd name="connsiteX140" fmla="*/ 313563 w 352901"/>
                  <a:gd name="connsiteY140" fmla="*/ 307045 h 346669"/>
                  <a:gd name="connsiteX141" fmla="*/ 308991 w 352901"/>
                  <a:gd name="connsiteY141" fmla="*/ 302473 h 346669"/>
                  <a:gd name="connsiteX142" fmla="*/ 300800 w 352901"/>
                  <a:gd name="connsiteY142" fmla="*/ 292948 h 346669"/>
                  <a:gd name="connsiteX143" fmla="*/ 299942 w 352901"/>
                  <a:gd name="connsiteY143" fmla="*/ 293615 h 346669"/>
                  <a:gd name="connsiteX144" fmla="*/ 294227 w 352901"/>
                  <a:gd name="connsiteY144" fmla="*/ 288948 h 346669"/>
                  <a:gd name="connsiteX145" fmla="*/ 293656 w 352901"/>
                  <a:gd name="connsiteY145" fmla="*/ 289710 h 346669"/>
                  <a:gd name="connsiteX146" fmla="*/ 286893 w 352901"/>
                  <a:gd name="connsiteY146" fmla="*/ 282090 h 346669"/>
                  <a:gd name="connsiteX147" fmla="*/ 288322 w 352901"/>
                  <a:gd name="connsiteY147" fmla="*/ 283519 h 346669"/>
                  <a:gd name="connsiteX148" fmla="*/ 278797 w 352901"/>
                  <a:gd name="connsiteY148" fmla="*/ 273994 h 346669"/>
                  <a:gd name="connsiteX149" fmla="*/ 276987 w 352901"/>
                  <a:gd name="connsiteY149" fmla="*/ 272184 h 346669"/>
                  <a:gd name="connsiteX150" fmla="*/ 276987 w 352901"/>
                  <a:gd name="connsiteY150" fmla="*/ 272184 h 346669"/>
                  <a:gd name="connsiteX151" fmla="*/ 276987 w 352901"/>
                  <a:gd name="connsiteY151" fmla="*/ 272184 h 346669"/>
                  <a:gd name="connsiteX152" fmla="*/ 276320 w 352901"/>
                  <a:gd name="connsiteY152" fmla="*/ 270755 h 346669"/>
                  <a:gd name="connsiteX153" fmla="*/ 276892 w 352901"/>
                  <a:gd name="connsiteY153" fmla="*/ 271993 h 346669"/>
                  <a:gd name="connsiteX154" fmla="*/ 274320 w 352901"/>
                  <a:gd name="connsiteY154" fmla="*/ 269993 h 346669"/>
                  <a:gd name="connsiteX155" fmla="*/ 274320 w 352901"/>
                  <a:gd name="connsiteY155" fmla="*/ 268945 h 346669"/>
                  <a:gd name="connsiteX156" fmla="*/ 274320 w 352901"/>
                  <a:gd name="connsiteY156" fmla="*/ 268945 h 346669"/>
                  <a:gd name="connsiteX157" fmla="*/ 273272 w 352901"/>
                  <a:gd name="connsiteY157" fmla="*/ 269612 h 346669"/>
                  <a:gd name="connsiteX158" fmla="*/ 271653 w 352901"/>
                  <a:gd name="connsiteY158" fmla="*/ 268945 h 346669"/>
                  <a:gd name="connsiteX159" fmla="*/ 269367 w 352901"/>
                  <a:gd name="connsiteY159" fmla="*/ 264945 h 346669"/>
                  <a:gd name="connsiteX160" fmla="*/ 262890 w 352901"/>
                  <a:gd name="connsiteY160" fmla="*/ 261897 h 346669"/>
                  <a:gd name="connsiteX161" fmla="*/ 263366 w 352901"/>
                  <a:gd name="connsiteY161" fmla="*/ 261897 h 346669"/>
                  <a:gd name="connsiteX162" fmla="*/ 260509 w 352901"/>
                  <a:gd name="connsiteY162" fmla="*/ 259230 h 346669"/>
                  <a:gd name="connsiteX163" fmla="*/ 261080 w 352901"/>
                  <a:gd name="connsiteY163" fmla="*/ 257896 h 346669"/>
                  <a:gd name="connsiteX164" fmla="*/ 257746 w 352901"/>
                  <a:gd name="connsiteY164" fmla="*/ 257134 h 346669"/>
                  <a:gd name="connsiteX165" fmla="*/ 258794 w 352901"/>
                  <a:gd name="connsiteY165" fmla="*/ 254944 h 346669"/>
                  <a:gd name="connsiteX166" fmla="*/ 252317 w 352901"/>
                  <a:gd name="connsiteY166" fmla="*/ 251419 h 346669"/>
                  <a:gd name="connsiteX167" fmla="*/ 253079 w 352901"/>
                  <a:gd name="connsiteY167" fmla="*/ 251419 h 346669"/>
                  <a:gd name="connsiteX168" fmla="*/ 249746 w 352901"/>
                  <a:gd name="connsiteY168" fmla="*/ 248752 h 346669"/>
                  <a:gd name="connsiteX169" fmla="*/ 235553 w 352901"/>
                  <a:gd name="connsiteY169" fmla="*/ 232179 h 346669"/>
                  <a:gd name="connsiteX170" fmla="*/ 232410 w 352901"/>
                  <a:gd name="connsiteY170" fmla="*/ 230083 h 346669"/>
                  <a:gd name="connsiteX171" fmla="*/ 233172 w 352901"/>
                  <a:gd name="connsiteY171" fmla="*/ 228940 h 346669"/>
                  <a:gd name="connsiteX172" fmla="*/ 226790 w 352901"/>
                  <a:gd name="connsiteY172" fmla="*/ 223511 h 346669"/>
                  <a:gd name="connsiteX173" fmla="*/ 227933 w 352901"/>
                  <a:gd name="connsiteY173" fmla="*/ 222940 h 346669"/>
                  <a:gd name="connsiteX174" fmla="*/ 226695 w 352901"/>
                  <a:gd name="connsiteY174" fmla="*/ 221892 h 346669"/>
                  <a:gd name="connsiteX175" fmla="*/ 228124 w 352901"/>
                  <a:gd name="connsiteY175" fmla="*/ 221892 h 346669"/>
                  <a:gd name="connsiteX176" fmla="*/ 222313 w 352901"/>
                  <a:gd name="connsiteY176" fmla="*/ 221225 h 346669"/>
                  <a:gd name="connsiteX177" fmla="*/ 218884 w 352901"/>
                  <a:gd name="connsiteY177" fmla="*/ 218463 h 346669"/>
                  <a:gd name="connsiteX178" fmla="*/ 220313 w 352901"/>
                  <a:gd name="connsiteY178" fmla="*/ 217987 h 346669"/>
                  <a:gd name="connsiteX179" fmla="*/ 213931 w 352901"/>
                  <a:gd name="connsiteY179" fmla="*/ 212367 h 346669"/>
                  <a:gd name="connsiteX180" fmla="*/ 212312 w 352901"/>
                  <a:gd name="connsiteY180" fmla="*/ 210843 h 346669"/>
                  <a:gd name="connsiteX181" fmla="*/ 207931 w 352901"/>
                  <a:gd name="connsiteY181" fmla="*/ 206366 h 346669"/>
                  <a:gd name="connsiteX182" fmla="*/ 207931 w 352901"/>
                  <a:gd name="connsiteY182" fmla="*/ 207033 h 346669"/>
                  <a:gd name="connsiteX183" fmla="*/ 204121 w 352901"/>
                  <a:gd name="connsiteY183" fmla="*/ 203985 h 346669"/>
                  <a:gd name="connsiteX184" fmla="*/ 204121 w 352901"/>
                  <a:gd name="connsiteY184" fmla="*/ 203985 h 346669"/>
                  <a:gd name="connsiteX185" fmla="*/ 199072 w 352901"/>
                  <a:gd name="connsiteY185" fmla="*/ 197889 h 346669"/>
                  <a:gd name="connsiteX186" fmla="*/ 198596 w 352901"/>
                  <a:gd name="connsiteY186" fmla="*/ 198746 h 346669"/>
                  <a:gd name="connsiteX187" fmla="*/ 193262 w 352901"/>
                  <a:gd name="connsiteY187" fmla="*/ 192841 h 346669"/>
                  <a:gd name="connsiteX188" fmla="*/ 193262 w 352901"/>
                  <a:gd name="connsiteY188" fmla="*/ 194079 h 346669"/>
                  <a:gd name="connsiteX189" fmla="*/ 190976 w 352901"/>
                  <a:gd name="connsiteY189" fmla="*/ 187126 h 346669"/>
                  <a:gd name="connsiteX190" fmla="*/ 192024 w 352901"/>
                  <a:gd name="connsiteY190" fmla="*/ 187602 h 346669"/>
                  <a:gd name="connsiteX191" fmla="*/ 188119 w 352901"/>
                  <a:gd name="connsiteY191" fmla="*/ 185887 h 346669"/>
                  <a:gd name="connsiteX192" fmla="*/ 188119 w 352901"/>
                  <a:gd name="connsiteY192" fmla="*/ 183506 h 346669"/>
                  <a:gd name="connsiteX193" fmla="*/ 180594 w 352901"/>
                  <a:gd name="connsiteY193" fmla="*/ 177315 h 346669"/>
                  <a:gd name="connsiteX194" fmla="*/ 179356 w 352901"/>
                  <a:gd name="connsiteY194" fmla="*/ 178267 h 346669"/>
                  <a:gd name="connsiteX195" fmla="*/ 173546 w 352901"/>
                  <a:gd name="connsiteY195" fmla="*/ 171886 h 346669"/>
                  <a:gd name="connsiteX196" fmla="*/ 173546 w 352901"/>
                  <a:gd name="connsiteY196" fmla="*/ 171219 h 346669"/>
                  <a:gd name="connsiteX197" fmla="*/ 167259 w 352901"/>
                  <a:gd name="connsiteY197" fmla="*/ 167409 h 346669"/>
                  <a:gd name="connsiteX198" fmla="*/ 160306 w 352901"/>
                  <a:gd name="connsiteY198" fmla="*/ 157884 h 346669"/>
                  <a:gd name="connsiteX199" fmla="*/ 156210 w 352901"/>
                  <a:gd name="connsiteY199" fmla="*/ 153979 h 346669"/>
                  <a:gd name="connsiteX200" fmla="*/ 156210 w 352901"/>
                  <a:gd name="connsiteY200" fmla="*/ 153979 h 346669"/>
                  <a:gd name="connsiteX201" fmla="*/ 150971 w 352901"/>
                  <a:gd name="connsiteY201" fmla="*/ 150550 h 346669"/>
                  <a:gd name="connsiteX202" fmla="*/ 150971 w 352901"/>
                  <a:gd name="connsiteY202" fmla="*/ 149978 h 346669"/>
                  <a:gd name="connsiteX203" fmla="*/ 142875 w 352901"/>
                  <a:gd name="connsiteY203" fmla="*/ 143501 h 346669"/>
                  <a:gd name="connsiteX204" fmla="*/ 142875 w 352901"/>
                  <a:gd name="connsiteY204" fmla="*/ 142453 h 346669"/>
                  <a:gd name="connsiteX205" fmla="*/ 134112 w 352901"/>
                  <a:gd name="connsiteY205" fmla="*/ 132928 h 346669"/>
                  <a:gd name="connsiteX206" fmla="*/ 134779 w 352901"/>
                  <a:gd name="connsiteY206" fmla="*/ 132928 h 346669"/>
                  <a:gd name="connsiteX207" fmla="*/ 122777 w 352901"/>
                  <a:gd name="connsiteY207" fmla="*/ 122165 h 346669"/>
                  <a:gd name="connsiteX208" fmla="*/ 119348 w 352901"/>
                  <a:gd name="connsiteY208" fmla="*/ 120165 h 346669"/>
                  <a:gd name="connsiteX209" fmla="*/ 118681 w 352901"/>
                  <a:gd name="connsiteY209" fmla="*/ 122737 h 346669"/>
                  <a:gd name="connsiteX210" fmla="*/ 117729 w 352901"/>
                  <a:gd name="connsiteY210" fmla="*/ 119879 h 346669"/>
                  <a:gd name="connsiteX211" fmla="*/ 117729 w 352901"/>
                  <a:gd name="connsiteY211" fmla="*/ 119879 h 346669"/>
                  <a:gd name="connsiteX212" fmla="*/ 114871 w 352901"/>
                  <a:gd name="connsiteY212" fmla="*/ 114164 h 346669"/>
                  <a:gd name="connsiteX213" fmla="*/ 95821 w 352901"/>
                  <a:gd name="connsiteY213" fmla="*/ 93209 h 346669"/>
                  <a:gd name="connsiteX214" fmla="*/ 95821 w 352901"/>
                  <a:gd name="connsiteY214" fmla="*/ 95019 h 346669"/>
                  <a:gd name="connsiteX215" fmla="*/ 93631 w 352901"/>
                  <a:gd name="connsiteY215" fmla="*/ 92733 h 346669"/>
                  <a:gd name="connsiteX216" fmla="*/ 95250 w 352901"/>
                  <a:gd name="connsiteY216" fmla="*/ 92733 h 346669"/>
                  <a:gd name="connsiteX217" fmla="*/ 91726 w 352901"/>
                  <a:gd name="connsiteY217" fmla="*/ 90733 h 346669"/>
                  <a:gd name="connsiteX218" fmla="*/ 93250 w 352901"/>
                  <a:gd name="connsiteY218" fmla="*/ 89685 h 346669"/>
                  <a:gd name="connsiteX219" fmla="*/ 91916 w 352901"/>
                  <a:gd name="connsiteY219" fmla="*/ 88447 h 346669"/>
                  <a:gd name="connsiteX220" fmla="*/ 91916 w 352901"/>
                  <a:gd name="connsiteY220" fmla="*/ 88447 h 346669"/>
                  <a:gd name="connsiteX221" fmla="*/ 88011 w 352901"/>
                  <a:gd name="connsiteY221" fmla="*/ 86256 h 346669"/>
                  <a:gd name="connsiteX222" fmla="*/ 88011 w 352901"/>
                  <a:gd name="connsiteY222" fmla="*/ 84446 h 346669"/>
                  <a:gd name="connsiteX223" fmla="*/ 87249 w 352901"/>
                  <a:gd name="connsiteY223" fmla="*/ 83684 h 346669"/>
                  <a:gd name="connsiteX224" fmla="*/ 84487 w 352901"/>
                  <a:gd name="connsiteY224" fmla="*/ 80731 h 346669"/>
                  <a:gd name="connsiteX225" fmla="*/ 84487 w 352901"/>
                  <a:gd name="connsiteY225" fmla="*/ 82732 h 346669"/>
                  <a:gd name="connsiteX226" fmla="*/ 82201 w 352901"/>
                  <a:gd name="connsiteY226" fmla="*/ 82255 h 346669"/>
                  <a:gd name="connsiteX227" fmla="*/ 71342 w 352901"/>
                  <a:gd name="connsiteY227" fmla="*/ 69397 h 346669"/>
                  <a:gd name="connsiteX228" fmla="*/ 65151 w 352901"/>
                  <a:gd name="connsiteY228" fmla="*/ 64348 h 346669"/>
                  <a:gd name="connsiteX229" fmla="*/ 63055 w 352901"/>
                  <a:gd name="connsiteY229" fmla="*/ 64348 h 346669"/>
                  <a:gd name="connsiteX230" fmla="*/ 60484 w 352901"/>
                  <a:gd name="connsiteY230" fmla="*/ 57109 h 346669"/>
                  <a:gd name="connsiteX231" fmla="*/ 55721 w 352901"/>
                  <a:gd name="connsiteY231" fmla="*/ 55490 h 346669"/>
                  <a:gd name="connsiteX232" fmla="*/ 55721 w 352901"/>
                  <a:gd name="connsiteY232" fmla="*/ 53014 h 346669"/>
                  <a:gd name="connsiteX233" fmla="*/ 43244 w 352901"/>
                  <a:gd name="connsiteY233" fmla="*/ 39964 h 346669"/>
                  <a:gd name="connsiteX234" fmla="*/ 41910 w 352901"/>
                  <a:gd name="connsiteY234" fmla="*/ 40726 h 346669"/>
                  <a:gd name="connsiteX235" fmla="*/ 40767 w 352901"/>
                  <a:gd name="connsiteY235" fmla="*/ 37012 h 346669"/>
                  <a:gd name="connsiteX236" fmla="*/ 37719 w 352901"/>
                  <a:gd name="connsiteY236" fmla="*/ 35107 h 346669"/>
                  <a:gd name="connsiteX237" fmla="*/ 37052 w 352901"/>
                  <a:gd name="connsiteY237" fmla="*/ 35773 h 346669"/>
                  <a:gd name="connsiteX238" fmla="*/ 10954 w 352901"/>
                  <a:gd name="connsiteY238" fmla="*/ 7198 h 346669"/>
                  <a:gd name="connsiteX239" fmla="*/ 9811 w 352901"/>
                  <a:gd name="connsiteY239" fmla="*/ 7198 h 346669"/>
                  <a:gd name="connsiteX240" fmla="*/ 8858 w 352901"/>
                  <a:gd name="connsiteY240" fmla="*/ 8341 h 346669"/>
                  <a:gd name="connsiteX241" fmla="*/ 6096 w 352901"/>
                  <a:gd name="connsiteY241" fmla="*/ 3579 h 346669"/>
                  <a:gd name="connsiteX242" fmla="*/ 571 w 352901"/>
                  <a:gd name="connsiteY242" fmla="*/ 55 h 346669"/>
                  <a:gd name="connsiteX243" fmla="*/ 1905 w 352901"/>
                  <a:gd name="connsiteY243" fmla="*/ 1102 h 346669"/>
                  <a:gd name="connsiteX244" fmla="*/ 0 w 352901"/>
                  <a:gd name="connsiteY244" fmla="*/ 7103 h 346669"/>
                  <a:gd name="connsiteX245" fmla="*/ 7620 w 352901"/>
                  <a:gd name="connsiteY245" fmla="*/ 14818 h 346669"/>
                  <a:gd name="connsiteX246" fmla="*/ 6667 w 352901"/>
                  <a:gd name="connsiteY246" fmla="*/ 15390 h 346669"/>
                  <a:gd name="connsiteX247" fmla="*/ 10477 w 352901"/>
                  <a:gd name="connsiteY247" fmla="*/ 18247 h 346669"/>
                  <a:gd name="connsiteX248" fmla="*/ 10477 w 352901"/>
                  <a:gd name="connsiteY248" fmla="*/ 18247 h 346669"/>
                  <a:gd name="connsiteX249" fmla="*/ 21622 w 352901"/>
                  <a:gd name="connsiteY249" fmla="*/ 31106 h 346669"/>
                  <a:gd name="connsiteX250" fmla="*/ 21622 w 352901"/>
                  <a:gd name="connsiteY250" fmla="*/ 30058 h 346669"/>
                  <a:gd name="connsiteX251" fmla="*/ 22955 w 352901"/>
                  <a:gd name="connsiteY251" fmla="*/ 32440 h 346669"/>
                  <a:gd name="connsiteX252" fmla="*/ 22193 w 352901"/>
                  <a:gd name="connsiteY252" fmla="*/ 29201 h 346669"/>
                  <a:gd name="connsiteX253" fmla="*/ 29623 w 352901"/>
                  <a:gd name="connsiteY253" fmla="*/ 39869 h 346669"/>
                  <a:gd name="connsiteX254" fmla="*/ 31623 w 352901"/>
                  <a:gd name="connsiteY254" fmla="*/ 39869 h 346669"/>
                  <a:gd name="connsiteX255" fmla="*/ 31623 w 352901"/>
                  <a:gd name="connsiteY255" fmla="*/ 40726 h 346669"/>
                  <a:gd name="connsiteX256" fmla="*/ 32575 w 352901"/>
                  <a:gd name="connsiteY256" fmla="*/ 40726 h 346669"/>
                  <a:gd name="connsiteX257" fmla="*/ 33338 w 352901"/>
                  <a:gd name="connsiteY257" fmla="*/ 43489 h 346669"/>
                  <a:gd name="connsiteX258" fmla="*/ 32099 w 352901"/>
                  <a:gd name="connsiteY258" fmla="*/ 42536 h 346669"/>
                  <a:gd name="connsiteX259" fmla="*/ 36767 w 352901"/>
                  <a:gd name="connsiteY259" fmla="*/ 47203 h 346669"/>
                  <a:gd name="connsiteX260" fmla="*/ 35433 w 352901"/>
                  <a:gd name="connsiteY260" fmla="*/ 45298 h 346669"/>
                  <a:gd name="connsiteX261" fmla="*/ 51340 w 352901"/>
                  <a:gd name="connsiteY261" fmla="*/ 59776 h 346669"/>
                  <a:gd name="connsiteX262" fmla="*/ 51340 w 352901"/>
                  <a:gd name="connsiteY262" fmla="*/ 59110 h 346669"/>
                  <a:gd name="connsiteX263" fmla="*/ 57912 w 352901"/>
                  <a:gd name="connsiteY263" fmla="*/ 65872 h 346669"/>
                  <a:gd name="connsiteX264" fmla="*/ 57912 w 352901"/>
                  <a:gd name="connsiteY264" fmla="*/ 65872 h 346669"/>
                  <a:gd name="connsiteX265" fmla="*/ 61246 w 352901"/>
                  <a:gd name="connsiteY265" fmla="*/ 68254 h 346669"/>
                  <a:gd name="connsiteX266" fmla="*/ 60579 w 352901"/>
                  <a:gd name="connsiteY266" fmla="*/ 70063 h 346669"/>
                  <a:gd name="connsiteX267" fmla="*/ 66770 w 352901"/>
                  <a:gd name="connsiteY267" fmla="*/ 72635 h 346669"/>
                  <a:gd name="connsiteX268" fmla="*/ 66770 w 352901"/>
                  <a:gd name="connsiteY268" fmla="*/ 73683 h 346669"/>
                  <a:gd name="connsiteX269" fmla="*/ 70580 w 352901"/>
                  <a:gd name="connsiteY269" fmla="*/ 75683 h 346669"/>
                  <a:gd name="connsiteX270" fmla="*/ 68580 w 352901"/>
                  <a:gd name="connsiteY270" fmla="*/ 76636 h 346669"/>
                  <a:gd name="connsiteX271" fmla="*/ 75914 w 352901"/>
                  <a:gd name="connsiteY271" fmla="*/ 85018 h 346669"/>
                  <a:gd name="connsiteX272" fmla="*/ 74581 w 352901"/>
                  <a:gd name="connsiteY272" fmla="*/ 81398 h 346669"/>
                  <a:gd name="connsiteX273" fmla="*/ 78391 w 352901"/>
                  <a:gd name="connsiteY273" fmla="*/ 83208 h 346669"/>
                  <a:gd name="connsiteX274" fmla="*/ 81915 w 352901"/>
                  <a:gd name="connsiteY274" fmla="*/ 90542 h 346669"/>
                  <a:gd name="connsiteX275" fmla="*/ 81153 w 352901"/>
                  <a:gd name="connsiteY275" fmla="*/ 89971 h 346669"/>
                  <a:gd name="connsiteX276" fmla="*/ 84963 w 352901"/>
                  <a:gd name="connsiteY276" fmla="*/ 93971 h 346669"/>
                  <a:gd name="connsiteX277" fmla="*/ 88201 w 352901"/>
                  <a:gd name="connsiteY277" fmla="*/ 95019 h 346669"/>
                  <a:gd name="connsiteX278" fmla="*/ 84963 w 352901"/>
                  <a:gd name="connsiteY278" fmla="*/ 92352 h 346669"/>
                  <a:gd name="connsiteX279" fmla="*/ 92107 w 352901"/>
                  <a:gd name="connsiteY279" fmla="*/ 97400 h 346669"/>
                  <a:gd name="connsiteX280" fmla="*/ 89725 w 352901"/>
                  <a:gd name="connsiteY280" fmla="*/ 96448 h 346669"/>
                  <a:gd name="connsiteX281" fmla="*/ 92012 w 352901"/>
                  <a:gd name="connsiteY281" fmla="*/ 99019 h 346669"/>
                  <a:gd name="connsiteX282" fmla="*/ 85439 w 352901"/>
                  <a:gd name="connsiteY282" fmla="*/ 94733 h 346669"/>
                  <a:gd name="connsiteX283" fmla="*/ 87535 w 352901"/>
                  <a:gd name="connsiteY283" fmla="*/ 97686 h 346669"/>
                  <a:gd name="connsiteX284" fmla="*/ 93917 w 352901"/>
                  <a:gd name="connsiteY284" fmla="*/ 102067 h 346669"/>
                  <a:gd name="connsiteX285" fmla="*/ 93059 w 352901"/>
                  <a:gd name="connsiteY285" fmla="*/ 102639 h 346669"/>
                  <a:gd name="connsiteX286" fmla="*/ 95250 w 352901"/>
                  <a:gd name="connsiteY286" fmla="*/ 103877 h 346669"/>
                  <a:gd name="connsiteX287" fmla="*/ 93154 w 352901"/>
                  <a:gd name="connsiteY287" fmla="*/ 103877 h 346669"/>
                  <a:gd name="connsiteX288" fmla="*/ 98012 w 352901"/>
                  <a:gd name="connsiteY288" fmla="*/ 109306 h 346669"/>
                  <a:gd name="connsiteX289" fmla="*/ 97155 w 352901"/>
                  <a:gd name="connsiteY289" fmla="*/ 105592 h 346669"/>
                  <a:gd name="connsiteX290" fmla="*/ 103060 w 352901"/>
                  <a:gd name="connsiteY290" fmla="*/ 115117 h 346669"/>
                  <a:gd name="connsiteX291" fmla="*/ 102394 w 352901"/>
                  <a:gd name="connsiteY291" fmla="*/ 112831 h 346669"/>
                  <a:gd name="connsiteX292" fmla="*/ 104299 w 352901"/>
                  <a:gd name="connsiteY292" fmla="*/ 116450 h 346669"/>
                  <a:gd name="connsiteX293" fmla="*/ 106394 w 352901"/>
                  <a:gd name="connsiteY293" fmla="*/ 116450 h 346669"/>
                  <a:gd name="connsiteX294" fmla="*/ 110109 w 352901"/>
                  <a:gd name="connsiteY294" fmla="*/ 118831 h 346669"/>
                  <a:gd name="connsiteX295" fmla="*/ 109347 w 352901"/>
                  <a:gd name="connsiteY295" fmla="*/ 119593 h 346669"/>
                  <a:gd name="connsiteX296" fmla="*/ 114681 w 352901"/>
                  <a:gd name="connsiteY296" fmla="*/ 123022 h 346669"/>
                  <a:gd name="connsiteX297" fmla="*/ 112204 w 352901"/>
                  <a:gd name="connsiteY297" fmla="*/ 123022 h 346669"/>
                  <a:gd name="connsiteX298" fmla="*/ 114300 w 352901"/>
                  <a:gd name="connsiteY298" fmla="*/ 124546 h 346669"/>
                  <a:gd name="connsiteX299" fmla="*/ 113062 w 352901"/>
                  <a:gd name="connsiteY299" fmla="*/ 124546 h 346669"/>
                  <a:gd name="connsiteX300" fmla="*/ 117634 w 352901"/>
                  <a:gd name="connsiteY300" fmla="*/ 128642 h 346669"/>
                  <a:gd name="connsiteX301" fmla="*/ 120872 w 352901"/>
                  <a:gd name="connsiteY301" fmla="*/ 129214 h 346669"/>
                  <a:gd name="connsiteX302" fmla="*/ 122015 w 352901"/>
                  <a:gd name="connsiteY302" fmla="*/ 131500 h 346669"/>
                  <a:gd name="connsiteX303" fmla="*/ 119548 w 352901"/>
                  <a:gd name="connsiteY303" fmla="*/ 129852 h 346669"/>
                  <a:gd name="connsiteX304" fmla="*/ 119539 w 352901"/>
                  <a:gd name="connsiteY304" fmla="*/ 129785 h 346669"/>
                  <a:gd name="connsiteX305" fmla="*/ 118205 w 352901"/>
                  <a:gd name="connsiteY305" fmla="*/ 129785 h 346669"/>
                  <a:gd name="connsiteX306" fmla="*/ 122015 w 352901"/>
                  <a:gd name="connsiteY306" fmla="*/ 133786 h 346669"/>
                  <a:gd name="connsiteX307" fmla="*/ 121253 w 352901"/>
                  <a:gd name="connsiteY307" fmla="*/ 132738 h 346669"/>
                  <a:gd name="connsiteX308" fmla="*/ 125730 w 352901"/>
                  <a:gd name="connsiteY308" fmla="*/ 135119 h 346669"/>
                  <a:gd name="connsiteX309" fmla="*/ 124682 w 352901"/>
                  <a:gd name="connsiteY309" fmla="*/ 135119 h 346669"/>
                  <a:gd name="connsiteX310" fmla="*/ 127349 w 352901"/>
                  <a:gd name="connsiteY310" fmla="*/ 136834 h 346669"/>
                  <a:gd name="connsiteX311" fmla="*/ 124206 w 352901"/>
                  <a:gd name="connsiteY311" fmla="*/ 136834 h 346669"/>
                  <a:gd name="connsiteX312" fmla="*/ 128111 w 352901"/>
                  <a:gd name="connsiteY312" fmla="*/ 139405 h 346669"/>
                  <a:gd name="connsiteX313" fmla="*/ 128111 w 352901"/>
                  <a:gd name="connsiteY313" fmla="*/ 141501 h 346669"/>
                  <a:gd name="connsiteX314" fmla="*/ 135636 w 352901"/>
                  <a:gd name="connsiteY314" fmla="*/ 147597 h 346669"/>
                  <a:gd name="connsiteX315" fmla="*/ 136779 w 352901"/>
                  <a:gd name="connsiteY315" fmla="*/ 148168 h 346669"/>
                  <a:gd name="connsiteX316" fmla="*/ 143637 w 352901"/>
                  <a:gd name="connsiteY316" fmla="*/ 155122 h 346669"/>
                  <a:gd name="connsiteX317" fmla="*/ 144113 w 352901"/>
                  <a:gd name="connsiteY317" fmla="*/ 157693 h 346669"/>
                  <a:gd name="connsiteX318" fmla="*/ 147256 w 352901"/>
                  <a:gd name="connsiteY318" fmla="*/ 157693 h 346669"/>
                  <a:gd name="connsiteX319" fmla="*/ 147828 w 352901"/>
                  <a:gd name="connsiteY319" fmla="*/ 160646 h 346669"/>
                  <a:gd name="connsiteX320" fmla="*/ 154114 w 352901"/>
                  <a:gd name="connsiteY320" fmla="*/ 165504 h 346669"/>
                  <a:gd name="connsiteX321" fmla="*/ 151829 w 352901"/>
                  <a:gd name="connsiteY321" fmla="*/ 162265 h 346669"/>
                  <a:gd name="connsiteX322" fmla="*/ 177927 w 352901"/>
                  <a:gd name="connsiteY322" fmla="*/ 187411 h 346669"/>
                  <a:gd name="connsiteX323" fmla="*/ 175831 w 352901"/>
                  <a:gd name="connsiteY323" fmla="*/ 185697 h 346669"/>
                  <a:gd name="connsiteX324" fmla="*/ 177927 w 352901"/>
                  <a:gd name="connsiteY324" fmla="*/ 187411 h 346669"/>
                  <a:gd name="connsiteX325" fmla="*/ 218599 w 352901"/>
                  <a:gd name="connsiteY325" fmla="*/ 224654 h 346669"/>
                  <a:gd name="connsiteX326" fmla="*/ 217170 w 352901"/>
                  <a:gd name="connsiteY326" fmla="*/ 222844 h 346669"/>
                  <a:gd name="connsiteX327" fmla="*/ 218599 w 352901"/>
                  <a:gd name="connsiteY327" fmla="*/ 224654 h 346669"/>
                  <a:gd name="connsiteX328" fmla="*/ 332232 w 352901"/>
                  <a:gd name="connsiteY328" fmla="*/ 328096 h 346669"/>
                  <a:gd name="connsiteX329" fmla="*/ 332232 w 352901"/>
                  <a:gd name="connsiteY329" fmla="*/ 328096 h 346669"/>
                  <a:gd name="connsiteX330" fmla="*/ 332232 w 352901"/>
                  <a:gd name="connsiteY330" fmla="*/ 328096 h 346669"/>
                  <a:gd name="connsiteX331" fmla="*/ 334232 w 352901"/>
                  <a:gd name="connsiteY331" fmla="*/ 330667 h 346669"/>
                  <a:gd name="connsiteX332" fmla="*/ 334232 w 352901"/>
                  <a:gd name="connsiteY332" fmla="*/ 330667 h 346669"/>
                  <a:gd name="connsiteX333" fmla="*/ 332804 w 352901"/>
                  <a:gd name="connsiteY333" fmla="*/ 329620 h 346669"/>
                  <a:gd name="connsiteX334" fmla="*/ 334232 w 352901"/>
                  <a:gd name="connsiteY334" fmla="*/ 330858 h 346669"/>
                  <a:gd name="connsiteX335" fmla="*/ 86582 w 352901"/>
                  <a:gd name="connsiteY335" fmla="*/ 83970 h 346669"/>
                  <a:gd name="connsiteX336" fmla="*/ 86582 w 352901"/>
                  <a:gd name="connsiteY336" fmla="*/ 84637 h 346669"/>
                  <a:gd name="connsiteX337" fmla="*/ 86868 w 352901"/>
                  <a:gd name="connsiteY337" fmla="*/ 83970 h 34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</a:cxnLst>
                <a:rect l="l" t="t" r="r" b="b"/>
                <a:pathLst>
                  <a:path w="352901" h="346669">
                    <a:moveTo>
                      <a:pt x="151829" y="162265"/>
                    </a:moveTo>
                    <a:lnTo>
                      <a:pt x="152971" y="164551"/>
                    </a:lnTo>
                    <a:cubicBezTo>
                      <a:pt x="149924" y="163408"/>
                      <a:pt x="148780" y="161599"/>
                      <a:pt x="149542" y="164551"/>
                    </a:cubicBezTo>
                    <a:cubicBezTo>
                      <a:pt x="151829" y="162742"/>
                      <a:pt x="156400" y="170933"/>
                      <a:pt x="159067" y="169123"/>
                    </a:cubicBezTo>
                    <a:lnTo>
                      <a:pt x="159734" y="170743"/>
                    </a:lnTo>
                    <a:cubicBezTo>
                      <a:pt x="159734" y="170743"/>
                      <a:pt x="159258" y="170743"/>
                      <a:pt x="158972" y="170076"/>
                    </a:cubicBezTo>
                    <a:cubicBezTo>
                      <a:pt x="160210" y="173314"/>
                      <a:pt x="162116" y="170076"/>
                      <a:pt x="164687" y="173410"/>
                    </a:cubicBezTo>
                    <a:cubicBezTo>
                      <a:pt x="165449" y="174553"/>
                      <a:pt x="165830" y="175505"/>
                      <a:pt x="164687" y="175124"/>
                    </a:cubicBezTo>
                    <a:lnTo>
                      <a:pt x="167354" y="176743"/>
                    </a:lnTo>
                    <a:cubicBezTo>
                      <a:pt x="167926" y="177505"/>
                      <a:pt x="167354" y="177696"/>
                      <a:pt x="167354" y="176743"/>
                    </a:cubicBezTo>
                    <a:lnTo>
                      <a:pt x="170879" y="179887"/>
                    </a:lnTo>
                    <a:lnTo>
                      <a:pt x="170879" y="179887"/>
                    </a:lnTo>
                    <a:cubicBezTo>
                      <a:pt x="171955" y="180182"/>
                      <a:pt x="173003" y="180563"/>
                      <a:pt x="174022" y="181030"/>
                    </a:cubicBezTo>
                    <a:cubicBezTo>
                      <a:pt x="174498" y="182173"/>
                      <a:pt x="173355" y="181030"/>
                      <a:pt x="173260" y="181030"/>
                    </a:cubicBezTo>
                    <a:lnTo>
                      <a:pt x="175641" y="182458"/>
                    </a:lnTo>
                    <a:cubicBezTo>
                      <a:pt x="175641" y="183697"/>
                      <a:pt x="173831" y="182458"/>
                      <a:pt x="172593" y="181315"/>
                    </a:cubicBezTo>
                    <a:cubicBezTo>
                      <a:pt x="172593" y="185125"/>
                      <a:pt x="174688" y="182363"/>
                      <a:pt x="177260" y="187316"/>
                    </a:cubicBezTo>
                    <a:lnTo>
                      <a:pt x="175260" y="185792"/>
                    </a:lnTo>
                    <a:cubicBezTo>
                      <a:pt x="175260" y="188078"/>
                      <a:pt x="176975" y="189031"/>
                      <a:pt x="178213" y="191793"/>
                    </a:cubicBezTo>
                    <a:cubicBezTo>
                      <a:pt x="178213" y="190936"/>
                      <a:pt x="176117" y="185983"/>
                      <a:pt x="178213" y="187507"/>
                    </a:cubicBezTo>
                    <a:cubicBezTo>
                      <a:pt x="178851" y="188469"/>
                      <a:pt x="179737" y="189221"/>
                      <a:pt x="180784" y="189697"/>
                    </a:cubicBezTo>
                    <a:cubicBezTo>
                      <a:pt x="180118" y="190459"/>
                      <a:pt x="181356" y="191317"/>
                      <a:pt x="182689" y="192555"/>
                    </a:cubicBezTo>
                    <a:lnTo>
                      <a:pt x="181642" y="193507"/>
                    </a:lnTo>
                    <a:cubicBezTo>
                      <a:pt x="183356" y="194650"/>
                      <a:pt x="183737" y="193507"/>
                      <a:pt x="185071" y="194460"/>
                    </a:cubicBezTo>
                    <a:cubicBezTo>
                      <a:pt x="186071" y="195422"/>
                      <a:pt x="186376" y="196898"/>
                      <a:pt x="185833" y="198175"/>
                    </a:cubicBezTo>
                    <a:cubicBezTo>
                      <a:pt x="188309" y="200937"/>
                      <a:pt x="185261" y="195222"/>
                      <a:pt x="188500" y="198175"/>
                    </a:cubicBezTo>
                    <a:cubicBezTo>
                      <a:pt x="190357" y="200480"/>
                      <a:pt x="192662" y="202385"/>
                      <a:pt x="195263" y="203794"/>
                    </a:cubicBezTo>
                    <a:cubicBezTo>
                      <a:pt x="196501" y="205604"/>
                      <a:pt x="194405" y="203794"/>
                      <a:pt x="194691" y="204937"/>
                    </a:cubicBezTo>
                    <a:lnTo>
                      <a:pt x="196787" y="205509"/>
                    </a:lnTo>
                    <a:cubicBezTo>
                      <a:pt x="196787" y="205509"/>
                      <a:pt x="196787" y="205509"/>
                      <a:pt x="196787" y="205509"/>
                    </a:cubicBezTo>
                    <a:cubicBezTo>
                      <a:pt x="198215" y="206366"/>
                      <a:pt x="197834" y="204652"/>
                      <a:pt x="199834" y="206176"/>
                    </a:cubicBezTo>
                    <a:cubicBezTo>
                      <a:pt x="201359" y="205604"/>
                      <a:pt x="201930" y="211319"/>
                      <a:pt x="205264" y="212272"/>
                    </a:cubicBezTo>
                    <a:cubicBezTo>
                      <a:pt x="205264" y="213034"/>
                      <a:pt x="204406" y="212272"/>
                      <a:pt x="204216" y="213129"/>
                    </a:cubicBezTo>
                    <a:cubicBezTo>
                      <a:pt x="206283" y="214529"/>
                      <a:pt x="208521" y="215644"/>
                      <a:pt x="210884" y="216463"/>
                    </a:cubicBezTo>
                    <a:lnTo>
                      <a:pt x="212312" y="219225"/>
                    </a:lnTo>
                    <a:cubicBezTo>
                      <a:pt x="211455" y="216939"/>
                      <a:pt x="214313" y="218082"/>
                      <a:pt x="216694" y="219225"/>
                    </a:cubicBezTo>
                    <a:cubicBezTo>
                      <a:pt x="216579" y="218520"/>
                      <a:pt x="216417" y="217815"/>
                      <a:pt x="216217" y="217129"/>
                    </a:cubicBezTo>
                    <a:lnTo>
                      <a:pt x="219456" y="219320"/>
                    </a:lnTo>
                    <a:cubicBezTo>
                      <a:pt x="219456" y="219796"/>
                      <a:pt x="219456" y="219892"/>
                      <a:pt x="218122" y="219892"/>
                    </a:cubicBezTo>
                    <a:lnTo>
                      <a:pt x="218884" y="219892"/>
                    </a:lnTo>
                    <a:cubicBezTo>
                      <a:pt x="219551" y="221225"/>
                      <a:pt x="218884" y="221320"/>
                      <a:pt x="217265" y="221130"/>
                    </a:cubicBezTo>
                    <a:cubicBezTo>
                      <a:pt x="215646" y="220939"/>
                      <a:pt x="217265" y="220082"/>
                      <a:pt x="216789" y="219606"/>
                    </a:cubicBezTo>
                    <a:cubicBezTo>
                      <a:pt x="216313" y="219130"/>
                      <a:pt x="214313" y="219606"/>
                      <a:pt x="213836" y="220177"/>
                    </a:cubicBezTo>
                    <a:cubicBezTo>
                      <a:pt x="214265" y="220311"/>
                      <a:pt x="214655" y="220539"/>
                      <a:pt x="214979" y="220844"/>
                    </a:cubicBezTo>
                    <a:cubicBezTo>
                      <a:pt x="214979" y="220844"/>
                      <a:pt x="214408" y="220844"/>
                      <a:pt x="214408" y="220844"/>
                    </a:cubicBezTo>
                    <a:cubicBezTo>
                      <a:pt x="214408" y="220844"/>
                      <a:pt x="214884" y="220844"/>
                      <a:pt x="215646" y="221320"/>
                    </a:cubicBezTo>
                    <a:lnTo>
                      <a:pt x="215646" y="223035"/>
                    </a:lnTo>
                    <a:lnTo>
                      <a:pt x="216217" y="223035"/>
                    </a:lnTo>
                    <a:lnTo>
                      <a:pt x="219075" y="227226"/>
                    </a:lnTo>
                    <a:cubicBezTo>
                      <a:pt x="223380" y="228426"/>
                      <a:pt x="227438" y="230360"/>
                      <a:pt x="231076" y="232941"/>
                    </a:cubicBezTo>
                    <a:cubicBezTo>
                      <a:pt x="229267" y="232941"/>
                      <a:pt x="229552" y="234084"/>
                      <a:pt x="228600" y="234941"/>
                    </a:cubicBezTo>
                    <a:cubicBezTo>
                      <a:pt x="228600" y="232846"/>
                      <a:pt x="224980" y="232179"/>
                      <a:pt x="223075" y="229893"/>
                    </a:cubicBezTo>
                    <a:cubicBezTo>
                      <a:pt x="224123" y="231131"/>
                      <a:pt x="223075" y="231322"/>
                      <a:pt x="223075" y="231131"/>
                    </a:cubicBezTo>
                    <a:lnTo>
                      <a:pt x="227743" y="233989"/>
                    </a:lnTo>
                    <a:cubicBezTo>
                      <a:pt x="226885" y="234751"/>
                      <a:pt x="227743" y="235417"/>
                      <a:pt x="228600" y="236656"/>
                    </a:cubicBezTo>
                    <a:cubicBezTo>
                      <a:pt x="229362" y="234465"/>
                      <a:pt x="232410" y="238465"/>
                      <a:pt x="234410" y="239513"/>
                    </a:cubicBezTo>
                    <a:cubicBezTo>
                      <a:pt x="234410" y="240180"/>
                      <a:pt x="233077" y="240275"/>
                      <a:pt x="231362" y="238275"/>
                    </a:cubicBezTo>
                    <a:cubicBezTo>
                      <a:pt x="232315" y="241513"/>
                      <a:pt x="235839" y="239227"/>
                      <a:pt x="236887" y="242180"/>
                    </a:cubicBezTo>
                    <a:cubicBezTo>
                      <a:pt x="236410" y="241704"/>
                      <a:pt x="236220" y="241418"/>
                      <a:pt x="235744" y="241513"/>
                    </a:cubicBezTo>
                    <a:cubicBezTo>
                      <a:pt x="237268" y="242085"/>
                      <a:pt x="239554" y="245038"/>
                      <a:pt x="238506" y="244847"/>
                    </a:cubicBezTo>
                    <a:lnTo>
                      <a:pt x="238506" y="244847"/>
                    </a:lnTo>
                    <a:cubicBezTo>
                      <a:pt x="241363" y="247990"/>
                      <a:pt x="248031" y="254372"/>
                      <a:pt x="249364" y="253229"/>
                    </a:cubicBezTo>
                    <a:cubicBezTo>
                      <a:pt x="248631" y="253753"/>
                      <a:pt x="247831" y="254172"/>
                      <a:pt x="246983" y="254467"/>
                    </a:cubicBezTo>
                    <a:lnTo>
                      <a:pt x="256508" y="255515"/>
                    </a:lnTo>
                    <a:cubicBezTo>
                      <a:pt x="254984" y="256087"/>
                      <a:pt x="254127" y="260563"/>
                      <a:pt x="250984" y="258658"/>
                    </a:cubicBezTo>
                    <a:cubicBezTo>
                      <a:pt x="251755" y="259982"/>
                      <a:pt x="252879" y="261068"/>
                      <a:pt x="254222" y="261802"/>
                    </a:cubicBezTo>
                    <a:cubicBezTo>
                      <a:pt x="254222" y="261135"/>
                      <a:pt x="254222" y="258944"/>
                      <a:pt x="255365" y="259516"/>
                    </a:cubicBezTo>
                    <a:cubicBezTo>
                      <a:pt x="255708" y="261344"/>
                      <a:pt x="256318" y="263107"/>
                      <a:pt x="257175" y="264754"/>
                    </a:cubicBezTo>
                    <a:cubicBezTo>
                      <a:pt x="256699" y="263802"/>
                      <a:pt x="259271" y="262849"/>
                      <a:pt x="260318" y="264088"/>
                    </a:cubicBezTo>
                    <a:cubicBezTo>
                      <a:pt x="260318" y="264088"/>
                      <a:pt x="258699" y="265897"/>
                      <a:pt x="258127" y="265612"/>
                    </a:cubicBezTo>
                    <a:lnTo>
                      <a:pt x="262700" y="266850"/>
                    </a:lnTo>
                    <a:cubicBezTo>
                      <a:pt x="261652" y="266850"/>
                      <a:pt x="261175" y="268183"/>
                      <a:pt x="261271" y="269326"/>
                    </a:cubicBezTo>
                    <a:cubicBezTo>
                      <a:pt x="261271" y="268660"/>
                      <a:pt x="263747" y="271803"/>
                      <a:pt x="264700" y="272374"/>
                    </a:cubicBezTo>
                    <a:lnTo>
                      <a:pt x="263842" y="270850"/>
                    </a:lnTo>
                    <a:cubicBezTo>
                      <a:pt x="266891" y="274279"/>
                      <a:pt x="269462" y="271612"/>
                      <a:pt x="272605" y="274946"/>
                    </a:cubicBezTo>
                    <a:cubicBezTo>
                      <a:pt x="271939" y="274946"/>
                      <a:pt x="269558" y="276184"/>
                      <a:pt x="270986" y="277994"/>
                    </a:cubicBezTo>
                    <a:cubicBezTo>
                      <a:pt x="274730" y="277432"/>
                      <a:pt x="278559" y="277927"/>
                      <a:pt x="282035" y="279423"/>
                    </a:cubicBezTo>
                    <a:lnTo>
                      <a:pt x="282035" y="280471"/>
                    </a:lnTo>
                    <a:lnTo>
                      <a:pt x="284797" y="282090"/>
                    </a:lnTo>
                    <a:cubicBezTo>
                      <a:pt x="280606" y="281785"/>
                      <a:pt x="276454" y="281052"/>
                      <a:pt x="272415" y="279899"/>
                    </a:cubicBezTo>
                    <a:cubicBezTo>
                      <a:pt x="273177" y="281518"/>
                      <a:pt x="272415" y="280756"/>
                      <a:pt x="274034" y="282566"/>
                    </a:cubicBezTo>
                    <a:cubicBezTo>
                      <a:pt x="274034" y="283709"/>
                      <a:pt x="272320" y="282566"/>
                      <a:pt x="271748" y="281804"/>
                    </a:cubicBezTo>
                    <a:lnTo>
                      <a:pt x="275749" y="286376"/>
                    </a:lnTo>
                    <a:cubicBezTo>
                      <a:pt x="276511" y="285138"/>
                      <a:pt x="280035" y="288567"/>
                      <a:pt x="280702" y="287614"/>
                    </a:cubicBezTo>
                    <a:lnTo>
                      <a:pt x="274987" y="283995"/>
                    </a:lnTo>
                    <a:cubicBezTo>
                      <a:pt x="275844" y="282852"/>
                      <a:pt x="280511" y="283995"/>
                      <a:pt x="283369" y="287043"/>
                    </a:cubicBezTo>
                    <a:cubicBezTo>
                      <a:pt x="283369" y="288186"/>
                      <a:pt x="280988" y="288186"/>
                      <a:pt x="280702" y="288662"/>
                    </a:cubicBezTo>
                    <a:cubicBezTo>
                      <a:pt x="282121" y="289224"/>
                      <a:pt x="283369" y="290139"/>
                      <a:pt x="284321" y="291329"/>
                    </a:cubicBezTo>
                    <a:lnTo>
                      <a:pt x="282512" y="290662"/>
                    </a:lnTo>
                    <a:cubicBezTo>
                      <a:pt x="283750" y="292663"/>
                      <a:pt x="286512" y="291996"/>
                      <a:pt x="287560" y="295044"/>
                    </a:cubicBezTo>
                    <a:cubicBezTo>
                      <a:pt x="288226" y="295806"/>
                      <a:pt x="288417" y="298378"/>
                      <a:pt x="289084" y="297901"/>
                    </a:cubicBezTo>
                    <a:cubicBezTo>
                      <a:pt x="289646" y="295130"/>
                      <a:pt x="291532" y="292815"/>
                      <a:pt x="294132" y="291710"/>
                    </a:cubicBezTo>
                    <a:cubicBezTo>
                      <a:pt x="295170" y="293682"/>
                      <a:pt x="296094" y="295720"/>
                      <a:pt x="296894" y="297806"/>
                    </a:cubicBezTo>
                    <a:cubicBezTo>
                      <a:pt x="296894" y="299902"/>
                      <a:pt x="292989" y="297806"/>
                      <a:pt x="293180" y="299997"/>
                    </a:cubicBezTo>
                    <a:cubicBezTo>
                      <a:pt x="293732" y="299816"/>
                      <a:pt x="294341" y="299816"/>
                      <a:pt x="294894" y="299997"/>
                    </a:cubicBezTo>
                    <a:cubicBezTo>
                      <a:pt x="294894" y="300949"/>
                      <a:pt x="293656" y="300473"/>
                      <a:pt x="295466" y="301997"/>
                    </a:cubicBezTo>
                    <a:cubicBezTo>
                      <a:pt x="296704" y="301235"/>
                      <a:pt x="298609" y="305331"/>
                      <a:pt x="296989" y="301997"/>
                    </a:cubicBezTo>
                    <a:cubicBezTo>
                      <a:pt x="298895" y="303235"/>
                      <a:pt x="298513" y="303807"/>
                      <a:pt x="300323" y="305617"/>
                    </a:cubicBezTo>
                    <a:cubicBezTo>
                      <a:pt x="300323" y="304378"/>
                      <a:pt x="304229" y="304950"/>
                      <a:pt x="306134" y="306283"/>
                    </a:cubicBezTo>
                    <a:cubicBezTo>
                      <a:pt x="306134" y="306283"/>
                      <a:pt x="306134" y="307141"/>
                      <a:pt x="306134" y="307426"/>
                    </a:cubicBezTo>
                    <a:cubicBezTo>
                      <a:pt x="309277" y="310760"/>
                      <a:pt x="310515" y="312856"/>
                      <a:pt x="313468" y="315904"/>
                    </a:cubicBezTo>
                    <a:cubicBezTo>
                      <a:pt x="313468" y="316380"/>
                      <a:pt x="314611" y="318094"/>
                      <a:pt x="313468" y="317999"/>
                    </a:cubicBezTo>
                    <a:cubicBezTo>
                      <a:pt x="314315" y="318180"/>
                      <a:pt x="315106" y="318571"/>
                      <a:pt x="315754" y="319142"/>
                    </a:cubicBezTo>
                    <a:cubicBezTo>
                      <a:pt x="316611" y="321809"/>
                      <a:pt x="313563" y="317237"/>
                      <a:pt x="313849" y="319618"/>
                    </a:cubicBezTo>
                    <a:cubicBezTo>
                      <a:pt x="314611" y="319142"/>
                      <a:pt x="317087" y="321238"/>
                      <a:pt x="318706" y="322190"/>
                    </a:cubicBezTo>
                    <a:cubicBezTo>
                      <a:pt x="319278" y="320857"/>
                      <a:pt x="315944" y="318952"/>
                      <a:pt x="314230" y="317999"/>
                    </a:cubicBezTo>
                    <a:cubicBezTo>
                      <a:pt x="315468" y="316761"/>
                      <a:pt x="319088" y="317999"/>
                      <a:pt x="322802" y="320190"/>
                    </a:cubicBezTo>
                    <a:cubicBezTo>
                      <a:pt x="326517" y="322381"/>
                      <a:pt x="322802" y="322095"/>
                      <a:pt x="323659" y="322381"/>
                    </a:cubicBezTo>
                    <a:cubicBezTo>
                      <a:pt x="328041" y="327238"/>
                      <a:pt x="329851" y="324095"/>
                      <a:pt x="333184" y="328858"/>
                    </a:cubicBezTo>
                    <a:cubicBezTo>
                      <a:pt x="333946" y="331144"/>
                      <a:pt x="331660" y="330572"/>
                      <a:pt x="331470" y="331429"/>
                    </a:cubicBezTo>
                    <a:cubicBezTo>
                      <a:pt x="329089" y="329715"/>
                      <a:pt x="328898" y="327810"/>
                      <a:pt x="327470" y="326476"/>
                    </a:cubicBezTo>
                    <a:lnTo>
                      <a:pt x="328803" y="328572"/>
                    </a:lnTo>
                    <a:cubicBezTo>
                      <a:pt x="327603" y="328048"/>
                      <a:pt x="326574" y="327191"/>
                      <a:pt x="325850" y="326095"/>
                    </a:cubicBezTo>
                    <a:cubicBezTo>
                      <a:pt x="326326" y="328096"/>
                      <a:pt x="333470" y="334096"/>
                      <a:pt x="336423" y="338287"/>
                    </a:cubicBezTo>
                    <a:cubicBezTo>
                      <a:pt x="337280" y="338287"/>
                      <a:pt x="338709" y="339526"/>
                      <a:pt x="338518" y="338287"/>
                    </a:cubicBezTo>
                    <a:lnTo>
                      <a:pt x="337280" y="337240"/>
                    </a:lnTo>
                    <a:cubicBezTo>
                      <a:pt x="337280" y="335525"/>
                      <a:pt x="340328" y="338478"/>
                      <a:pt x="339185" y="336763"/>
                    </a:cubicBezTo>
                    <a:cubicBezTo>
                      <a:pt x="341614" y="337725"/>
                      <a:pt x="343748" y="339297"/>
                      <a:pt x="345376" y="341335"/>
                    </a:cubicBezTo>
                    <a:lnTo>
                      <a:pt x="344805" y="342669"/>
                    </a:lnTo>
                    <a:cubicBezTo>
                      <a:pt x="344805" y="342669"/>
                      <a:pt x="343948" y="340669"/>
                      <a:pt x="343091" y="340383"/>
                    </a:cubicBezTo>
                    <a:cubicBezTo>
                      <a:pt x="344424" y="340383"/>
                      <a:pt x="345091" y="344860"/>
                      <a:pt x="347281" y="344669"/>
                    </a:cubicBezTo>
                    <a:lnTo>
                      <a:pt x="346424" y="342478"/>
                    </a:lnTo>
                    <a:cubicBezTo>
                      <a:pt x="348853" y="343402"/>
                      <a:pt x="351063" y="344831"/>
                      <a:pt x="352901" y="346669"/>
                    </a:cubicBezTo>
                    <a:cubicBezTo>
                      <a:pt x="352901" y="344860"/>
                      <a:pt x="352330" y="346669"/>
                      <a:pt x="352044" y="343907"/>
                    </a:cubicBezTo>
                    <a:cubicBezTo>
                      <a:pt x="352044" y="346384"/>
                      <a:pt x="347281" y="339049"/>
                      <a:pt x="347758" y="342288"/>
                    </a:cubicBezTo>
                    <a:cubicBezTo>
                      <a:pt x="347758" y="339716"/>
                      <a:pt x="345948" y="339335"/>
                      <a:pt x="345186" y="336478"/>
                    </a:cubicBezTo>
                    <a:cubicBezTo>
                      <a:pt x="345186" y="336478"/>
                      <a:pt x="345186" y="337716"/>
                      <a:pt x="343757" y="336478"/>
                    </a:cubicBezTo>
                    <a:lnTo>
                      <a:pt x="343186" y="336478"/>
                    </a:lnTo>
                    <a:cubicBezTo>
                      <a:pt x="343291" y="336916"/>
                      <a:pt x="343291" y="337373"/>
                      <a:pt x="343186" y="337811"/>
                    </a:cubicBezTo>
                    <a:cubicBezTo>
                      <a:pt x="341757" y="337811"/>
                      <a:pt x="339185" y="335144"/>
                      <a:pt x="337947" y="334668"/>
                    </a:cubicBezTo>
                    <a:cubicBezTo>
                      <a:pt x="336709" y="334192"/>
                      <a:pt x="338709" y="334668"/>
                      <a:pt x="338518" y="333906"/>
                    </a:cubicBezTo>
                    <a:lnTo>
                      <a:pt x="336709" y="333144"/>
                    </a:lnTo>
                    <a:cubicBezTo>
                      <a:pt x="337280" y="332287"/>
                      <a:pt x="335375" y="329524"/>
                      <a:pt x="337947" y="331334"/>
                    </a:cubicBezTo>
                    <a:lnTo>
                      <a:pt x="335947" y="329334"/>
                    </a:lnTo>
                    <a:cubicBezTo>
                      <a:pt x="335194" y="327658"/>
                      <a:pt x="333966" y="326238"/>
                      <a:pt x="332422" y="325238"/>
                    </a:cubicBezTo>
                    <a:cubicBezTo>
                      <a:pt x="331660" y="324190"/>
                      <a:pt x="329279" y="323619"/>
                      <a:pt x="330613" y="323905"/>
                    </a:cubicBezTo>
                    <a:lnTo>
                      <a:pt x="327088" y="321142"/>
                    </a:lnTo>
                    <a:lnTo>
                      <a:pt x="327088" y="321142"/>
                    </a:lnTo>
                    <a:cubicBezTo>
                      <a:pt x="324136" y="317999"/>
                      <a:pt x="319659" y="315904"/>
                      <a:pt x="317563" y="311617"/>
                    </a:cubicBezTo>
                    <a:cubicBezTo>
                      <a:pt x="316058" y="310617"/>
                      <a:pt x="314716" y="309398"/>
                      <a:pt x="313563" y="307998"/>
                    </a:cubicBezTo>
                    <a:lnTo>
                      <a:pt x="313563" y="307045"/>
                    </a:lnTo>
                    <a:cubicBezTo>
                      <a:pt x="312039" y="305902"/>
                      <a:pt x="310134" y="302378"/>
                      <a:pt x="308991" y="302473"/>
                    </a:cubicBezTo>
                    <a:cubicBezTo>
                      <a:pt x="308991" y="299425"/>
                      <a:pt x="302800" y="295615"/>
                      <a:pt x="300800" y="292948"/>
                    </a:cubicBezTo>
                    <a:lnTo>
                      <a:pt x="299942" y="293615"/>
                    </a:lnTo>
                    <a:cubicBezTo>
                      <a:pt x="298152" y="291929"/>
                      <a:pt x="296237" y="290367"/>
                      <a:pt x="294227" y="288948"/>
                    </a:cubicBezTo>
                    <a:lnTo>
                      <a:pt x="293656" y="289710"/>
                    </a:lnTo>
                    <a:cubicBezTo>
                      <a:pt x="291370" y="288567"/>
                      <a:pt x="289655" y="284852"/>
                      <a:pt x="286893" y="282090"/>
                    </a:cubicBezTo>
                    <a:cubicBezTo>
                      <a:pt x="287369" y="282090"/>
                      <a:pt x="287941" y="282852"/>
                      <a:pt x="288322" y="283519"/>
                    </a:cubicBezTo>
                    <a:cubicBezTo>
                      <a:pt x="286512" y="278661"/>
                      <a:pt x="280225" y="277708"/>
                      <a:pt x="278797" y="273994"/>
                    </a:cubicBezTo>
                    <a:cubicBezTo>
                      <a:pt x="278035" y="273574"/>
                      <a:pt x="277406" y="272946"/>
                      <a:pt x="276987" y="272184"/>
                    </a:cubicBezTo>
                    <a:lnTo>
                      <a:pt x="276987" y="272184"/>
                    </a:lnTo>
                    <a:lnTo>
                      <a:pt x="276987" y="272184"/>
                    </a:lnTo>
                    <a:cubicBezTo>
                      <a:pt x="276806" y="271689"/>
                      <a:pt x="276577" y="271212"/>
                      <a:pt x="276320" y="270755"/>
                    </a:cubicBezTo>
                    <a:cubicBezTo>
                      <a:pt x="276473" y="271184"/>
                      <a:pt x="276663" y="271603"/>
                      <a:pt x="276892" y="271993"/>
                    </a:cubicBezTo>
                    <a:lnTo>
                      <a:pt x="274320" y="269993"/>
                    </a:lnTo>
                    <a:lnTo>
                      <a:pt x="274320" y="268945"/>
                    </a:lnTo>
                    <a:lnTo>
                      <a:pt x="274320" y="268945"/>
                    </a:lnTo>
                    <a:cubicBezTo>
                      <a:pt x="273749" y="267802"/>
                      <a:pt x="273367" y="268945"/>
                      <a:pt x="273272" y="269612"/>
                    </a:cubicBezTo>
                    <a:cubicBezTo>
                      <a:pt x="272758" y="269326"/>
                      <a:pt x="272215" y="269098"/>
                      <a:pt x="271653" y="268945"/>
                    </a:cubicBezTo>
                    <a:cubicBezTo>
                      <a:pt x="271653" y="267040"/>
                      <a:pt x="269081" y="267040"/>
                      <a:pt x="269367" y="264945"/>
                    </a:cubicBezTo>
                    <a:cubicBezTo>
                      <a:pt x="268224" y="264945"/>
                      <a:pt x="264605" y="261040"/>
                      <a:pt x="262890" y="261897"/>
                    </a:cubicBezTo>
                    <a:cubicBezTo>
                      <a:pt x="262890" y="261897"/>
                      <a:pt x="262890" y="261897"/>
                      <a:pt x="263366" y="261897"/>
                    </a:cubicBezTo>
                    <a:cubicBezTo>
                      <a:pt x="262661" y="260773"/>
                      <a:pt x="261680" y="259859"/>
                      <a:pt x="260509" y="259230"/>
                    </a:cubicBezTo>
                    <a:lnTo>
                      <a:pt x="261080" y="257896"/>
                    </a:lnTo>
                    <a:lnTo>
                      <a:pt x="257746" y="257134"/>
                    </a:lnTo>
                    <a:cubicBezTo>
                      <a:pt x="257080" y="255325"/>
                      <a:pt x="256889" y="254467"/>
                      <a:pt x="258794" y="254944"/>
                    </a:cubicBezTo>
                    <a:cubicBezTo>
                      <a:pt x="254699" y="253039"/>
                      <a:pt x="255937" y="252943"/>
                      <a:pt x="252317" y="251419"/>
                    </a:cubicBezTo>
                    <a:lnTo>
                      <a:pt x="253079" y="251419"/>
                    </a:lnTo>
                    <a:cubicBezTo>
                      <a:pt x="252127" y="250467"/>
                      <a:pt x="249841" y="249800"/>
                      <a:pt x="249746" y="248752"/>
                    </a:cubicBezTo>
                    <a:cubicBezTo>
                      <a:pt x="248888" y="245609"/>
                      <a:pt x="240221" y="238465"/>
                      <a:pt x="235553" y="232179"/>
                    </a:cubicBezTo>
                    <a:cubicBezTo>
                      <a:pt x="234887" y="234941"/>
                      <a:pt x="233934" y="228940"/>
                      <a:pt x="232410" y="230083"/>
                    </a:cubicBezTo>
                    <a:cubicBezTo>
                      <a:pt x="232410" y="229417"/>
                      <a:pt x="232410" y="228369"/>
                      <a:pt x="233172" y="228940"/>
                    </a:cubicBezTo>
                    <a:cubicBezTo>
                      <a:pt x="230124" y="226654"/>
                      <a:pt x="229838" y="224178"/>
                      <a:pt x="226790" y="223511"/>
                    </a:cubicBezTo>
                    <a:cubicBezTo>
                      <a:pt x="226790" y="222749"/>
                      <a:pt x="228029" y="223511"/>
                      <a:pt x="227933" y="222940"/>
                    </a:cubicBezTo>
                    <a:cubicBezTo>
                      <a:pt x="227838" y="222368"/>
                      <a:pt x="226790" y="222463"/>
                      <a:pt x="226695" y="221892"/>
                    </a:cubicBezTo>
                    <a:cubicBezTo>
                      <a:pt x="226600" y="221320"/>
                      <a:pt x="227457" y="221892"/>
                      <a:pt x="228124" y="221892"/>
                    </a:cubicBezTo>
                    <a:cubicBezTo>
                      <a:pt x="225266" y="219225"/>
                      <a:pt x="223742" y="220273"/>
                      <a:pt x="222313" y="221225"/>
                    </a:cubicBezTo>
                    <a:cubicBezTo>
                      <a:pt x="221456" y="219320"/>
                      <a:pt x="220694" y="218653"/>
                      <a:pt x="218884" y="218463"/>
                    </a:cubicBezTo>
                    <a:cubicBezTo>
                      <a:pt x="218884" y="217606"/>
                      <a:pt x="218408" y="216367"/>
                      <a:pt x="220313" y="217987"/>
                    </a:cubicBezTo>
                    <a:cubicBezTo>
                      <a:pt x="219361" y="216939"/>
                      <a:pt x="214979" y="211510"/>
                      <a:pt x="213931" y="212367"/>
                    </a:cubicBezTo>
                    <a:cubicBezTo>
                      <a:pt x="213931" y="211795"/>
                      <a:pt x="212693" y="210938"/>
                      <a:pt x="212312" y="210843"/>
                    </a:cubicBezTo>
                    <a:cubicBezTo>
                      <a:pt x="210217" y="208652"/>
                      <a:pt x="210121" y="208366"/>
                      <a:pt x="207931" y="206366"/>
                    </a:cubicBezTo>
                    <a:lnTo>
                      <a:pt x="207931" y="207033"/>
                    </a:lnTo>
                    <a:cubicBezTo>
                      <a:pt x="205930" y="207033"/>
                      <a:pt x="205930" y="205604"/>
                      <a:pt x="204121" y="203985"/>
                    </a:cubicBezTo>
                    <a:lnTo>
                      <a:pt x="204121" y="203985"/>
                    </a:lnTo>
                    <a:cubicBezTo>
                      <a:pt x="201073" y="199222"/>
                      <a:pt x="202025" y="202651"/>
                      <a:pt x="199072" y="197889"/>
                    </a:cubicBezTo>
                    <a:lnTo>
                      <a:pt x="198596" y="198746"/>
                    </a:lnTo>
                    <a:cubicBezTo>
                      <a:pt x="196691" y="199984"/>
                      <a:pt x="196120" y="194460"/>
                      <a:pt x="193262" y="192841"/>
                    </a:cubicBezTo>
                    <a:lnTo>
                      <a:pt x="193262" y="194079"/>
                    </a:lnTo>
                    <a:cubicBezTo>
                      <a:pt x="191548" y="193317"/>
                      <a:pt x="192024" y="188554"/>
                      <a:pt x="190976" y="187126"/>
                    </a:cubicBezTo>
                    <a:cubicBezTo>
                      <a:pt x="189929" y="185697"/>
                      <a:pt x="191548" y="187126"/>
                      <a:pt x="192024" y="187602"/>
                    </a:cubicBezTo>
                    <a:cubicBezTo>
                      <a:pt x="189738" y="183411"/>
                      <a:pt x="190691" y="188078"/>
                      <a:pt x="188119" y="185887"/>
                    </a:cubicBezTo>
                    <a:cubicBezTo>
                      <a:pt x="188119" y="184935"/>
                      <a:pt x="189929" y="185221"/>
                      <a:pt x="188119" y="183506"/>
                    </a:cubicBezTo>
                    <a:cubicBezTo>
                      <a:pt x="186309" y="181792"/>
                      <a:pt x="181832" y="180458"/>
                      <a:pt x="180594" y="177315"/>
                    </a:cubicBezTo>
                    <a:cubicBezTo>
                      <a:pt x="180594" y="178172"/>
                      <a:pt x="180594" y="179029"/>
                      <a:pt x="179356" y="178267"/>
                    </a:cubicBezTo>
                    <a:cubicBezTo>
                      <a:pt x="178117" y="177505"/>
                      <a:pt x="176308" y="172171"/>
                      <a:pt x="173546" y="171886"/>
                    </a:cubicBezTo>
                    <a:cubicBezTo>
                      <a:pt x="173546" y="171886"/>
                      <a:pt x="173546" y="171314"/>
                      <a:pt x="173546" y="171219"/>
                    </a:cubicBezTo>
                    <a:cubicBezTo>
                      <a:pt x="171926" y="170266"/>
                      <a:pt x="168783" y="167504"/>
                      <a:pt x="167259" y="167409"/>
                    </a:cubicBezTo>
                    <a:cubicBezTo>
                      <a:pt x="168592" y="163694"/>
                      <a:pt x="157734" y="160551"/>
                      <a:pt x="160306" y="157884"/>
                    </a:cubicBezTo>
                    <a:lnTo>
                      <a:pt x="156210" y="153979"/>
                    </a:lnTo>
                    <a:lnTo>
                      <a:pt x="156210" y="153979"/>
                    </a:lnTo>
                    <a:cubicBezTo>
                      <a:pt x="154895" y="152274"/>
                      <a:pt x="153057" y="151074"/>
                      <a:pt x="150971" y="150550"/>
                    </a:cubicBezTo>
                    <a:cubicBezTo>
                      <a:pt x="150495" y="149788"/>
                      <a:pt x="150971" y="150550"/>
                      <a:pt x="150971" y="149978"/>
                    </a:cubicBezTo>
                    <a:cubicBezTo>
                      <a:pt x="149076" y="146978"/>
                      <a:pt x="146218" y="144692"/>
                      <a:pt x="142875" y="143501"/>
                    </a:cubicBezTo>
                    <a:lnTo>
                      <a:pt x="142875" y="142453"/>
                    </a:lnTo>
                    <a:cubicBezTo>
                      <a:pt x="141542" y="142453"/>
                      <a:pt x="138589" y="135881"/>
                      <a:pt x="134112" y="132928"/>
                    </a:cubicBezTo>
                    <a:cubicBezTo>
                      <a:pt x="134331" y="132852"/>
                      <a:pt x="134560" y="132852"/>
                      <a:pt x="134779" y="132928"/>
                    </a:cubicBezTo>
                    <a:cubicBezTo>
                      <a:pt x="129826" y="129690"/>
                      <a:pt x="126968" y="121022"/>
                      <a:pt x="122777" y="122165"/>
                    </a:cubicBezTo>
                    <a:lnTo>
                      <a:pt x="119348" y="120165"/>
                    </a:lnTo>
                    <a:cubicBezTo>
                      <a:pt x="122682" y="123880"/>
                      <a:pt x="117729" y="120832"/>
                      <a:pt x="118681" y="122737"/>
                    </a:cubicBezTo>
                    <a:cubicBezTo>
                      <a:pt x="117158" y="121498"/>
                      <a:pt x="115919" y="118355"/>
                      <a:pt x="117729" y="119879"/>
                    </a:cubicBezTo>
                    <a:lnTo>
                      <a:pt x="117729" y="119879"/>
                    </a:lnTo>
                    <a:cubicBezTo>
                      <a:pt x="119729" y="119117"/>
                      <a:pt x="113824" y="115021"/>
                      <a:pt x="114871" y="114164"/>
                    </a:cubicBezTo>
                    <a:cubicBezTo>
                      <a:pt x="107918" y="107306"/>
                      <a:pt x="101917" y="99781"/>
                      <a:pt x="95821" y="93209"/>
                    </a:cubicBezTo>
                    <a:lnTo>
                      <a:pt x="95821" y="95019"/>
                    </a:lnTo>
                    <a:lnTo>
                      <a:pt x="93631" y="92733"/>
                    </a:lnTo>
                    <a:cubicBezTo>
                      <a:pt x="93631" y="91876"/>
                      <a:pt x="93631" y="91018"/>
                      <a:pt x="95250" y="92733"/>
                    </a:cubicBezTo>
                    <a:cubicBezTo>
                      <a:pt x="95250" y="91209"/>
                      <a:pt x="92012" y="90542"/>
                      <a:pt x="91726" y="90733"/>
                    </a:cubicBezTo>
                    <a:cubicBezTo>
                      <a:pt x="88963" y="87113"/>
                      <a:pt x="94202" y="90733"/>
                      <a:pt x="93250" y="89685"/>
                    </a:cubicBezTo>
                    <a:lnTo>
                      <a:pt x="91916" y="88447"/>
                    </a:lnTo>
                    <a:lnTo>
                      <a:pt x="91916" y="88447"/>
                    </a:lnTo>
                    <a:cubicBezTo>
                      <a:pt x="90402" y="88199"/>
                      <a:pt x="89021" y="87418"/>
                      <a:pt x="88011" y="86256"/>
                    </a:cubicBezTo>
                    <a:cubicBezTo>
                      <a:pt x="86963" y="84827"/>
                      <a:pt x="88011" y="84922"/>
                      <a:pt x="88011" y="84446"/>
                    </a:cubicBezTo>
                    <a:cubicBezTo>
                      <a:pt x="88011" y="83970"/>
                      <a:pt x="88011" y="84446"/>
                      <a:pt x="87249" y="83684"/>
                    </a:cubicBezTo>
                    <a:lnTo>
                      <a:pt x="84487" y="80731"/>
                    </a:lnTo>
                    <a:lnTo>
                      <a:pt x="84487" y="82732"/>
                    </a:lnTo>
                    <a:cubicBezTo>
                      <a:pt x="82772" y="81874"/>
                      <a:pt x="81820" y="79969"/>
                      <a:pt x="82201" y="82255"/>
                    </a:cubicBezTo>
                    <a:cubicBezTo>
                      <a:pt x="82201" y="78826"/>
                      <a:pt x="72104" y="71111"/>
                      <a:pt x="71342" y="69397"/>
                    </a:cubicBezTo>
                    <a:cubicBezTo>
                      <a:pt x="68961" y="68149"/>
                      <a:pt x="66856" y="66425"/>
                      <a:pt x="65151" y="64348"/>
                    </a:cubicBezTo>
                    <a:cubicBezTo>
                      <a:pt x="65151" y="65015"/>
                      <a:pt x="65151" y="66349"/>
                      <a:pt x="63055" y="64348"/>
                    </a:cubicBezTo>
                    <a:cubicBezTo>
                      <a:pt x="65818" y="63015"/>
                      <a:pt x="60579" y="60062"/>
                      <a:pt x="60484" y="57109"/>
                    </a:cubicBezTo>
                    <a:cubicBezTo>
                      <a:pt x="60484" y="59395"/>
                      <a:pt x="54959" y="51966"/>
                      <a:pt x="55721" y="55490"/>
                    </a:cubicBezTo>
                    <a:cubicBezTo>
                      <a:pt x="54292" y="53776"/>
                      <a:pt x="56388" y="54633"/>
                      <a:pt x="55721" y="53014"/>
                    </a:cubicBezTo>
                    <a:cubicBezTo>
                      <a:pt x="51311" y="48918"/>
                      <a:pt x="47139" y="44555"/>
                      <a:pt x="43244" y="39964"/>
                    </a:cubicBezTo>
                    <a:cubicBezTo>
                      <a:pt x="43244" y="39964"/>
                      <a:pt x="43244" y="41393"/>
                      <a:pt x="41910" y="40726"/>
                    </a:cubicBezTo>
                    <a:lnTo>
                      <a:pt x="40767" y="37012"/>
                    </a:lnTo>
                    <a:cubicBezTo>
                      <a:pt x="39719" y="36250"/>
                      <a:pt x="38386" y="37678"/>
                      <a:pt x="37719" y="35107"/>
                    </a:cubicBezTo>
                    <a:cubicBezTo>
                      <a:pt x="37719" y="35107"/>
                      <a:pt x="37719" y="36250"/>
                      <a:pt x="37052" y="35773"/>
                    </a:cubicBezTo>
                    <a:cubicBezTo>
                      <a:pt x="29337" y="25486"/>
                      <a:pt x="18002" y="18438"/>
                      <a:pt x="10954" y="7198"/>
                    </a:cubicBezTo>
                    <a:cubicBezTo>
                      <a:pt x="11621" y="8913"/>
                      <a:pt x="10954" y="8151"/>
                      <a:pt x="9811" y="7198"/>
                    </a:cubicBezTo>
                    <a:cubicBezTo>
                      <a:pt x="10287" y="7960"/>
                      <a:pt x="9144" y="7865"/>
                      <a:pt x="8858" y="8341"/>
                    </a:cubicBezTo>
                    <a:lnTo>
                      <a:pt x="6096" y="3579"/>
                    </a:lnTo>
                    <a:cubicBezTo>
                      <a:pt x="4381" y="3579"/>
                      <a:pt x="1905" y="-517"/>
                      <a:pt x="571" y="55"/>
                    </a:cubicBezTo>
                    <a:lnTo>
                      <a:pt x="1905" y="1102"/>
                    </a:lnTo>
                    <a:cubicBezTo>
                      <a:pt x="-762" y="626"/>
                      <a:pt x="1905" y="5865"/>
                      <a:pt x="0" y="7103"/>
                    </a:cubicBezTo>
                    <a:cubicBezTo>
                      <a:pt x="3048" y="7103"/>
                      <a:pt x="2857" y="13675"/>
                      <a:pt x="7620" y="14818"/>
                    </a:cubicBezTo>
                    <a:cubicBezTo>
                      <a:pt x="7620" y="15771"/>
                      <a:pt x="6667" y="14818"/>
                      <a:pt x="6667" y="15390"/>
                    </a:cubicBezTo>
                    <a:cubicBezTo>
                      <a:pt x="6667" y="15961"/>
                      <a:pt x="9049" y="16342"/>
                      <a:pt x="10477" y="18247"/>
                    </a:cubicBezTo>
                    <a:lnTo>
                      <a:pt x="10477" y="18247"/>
                    </a:lnTo>
                    <a:cubicBezTo>
                      <a:pt x="14468" y="22286"/>
                      <a:pt x="18193" y="26582"/>
                      <a:pt x="21622" y="31106"/>
                    </a:cubicBezTo>
                    <a:lnTo>
                      <a:pt x="21622" y="30058"/>
                    </a:lnTo>
                    <a:cubicBezTo>
                      <a:pt x="22222" y="30754"/>
                      <a:pt x="22679" y="31563"/>
                      <a:pt x="22955" y="32440"/>
                    </a:cubicBezTo>
                    <a:cubicBezTo>
                      <a:pt x="25336" y="32440"/>
                      <a:pt x="19812" y="29201"/>
                      <a:pt x="22193" y="29201"/>
                    </a:cubicBezTo>
                    <a:cubicBezTo>
                      <a:pt x="22193" y="32154"/>
                      <a:pt x="30194" y="37202"/>
                      <a:pt x="29623" y="39869"/>
                    </a:cubicBezTo>
                    <a:cubicBezTo>
                      <a:pt x="31337" y="41679"/>
                      <a:pt x="29623" y="38536"/>
                      <a:pt x="31623" y="39869"/>
                    </a:cubicBezTo>
                    <a:lnTo>
                      <a:pt x="31623" y="40726"/>
                    </a:lnTo>
                    <a:lnTo>
                      <a:pt x="32575" y="40726"/>
                    </a:lnTo>
                    <a:cubicBezTo>
                      <a:pt x="33623" y="41965"/>
                      <a:pt x="33623" y="43108"/>
                      <a:pt x="33338" y="43489"/>
                    </a:cubicBezTo>
                    <a:lnTo>
                      <a:pt x="32099" y="42536"/>
                    </a:lnTo>
                    <a:cubicBezTo>
                      <a:pt x="33052" y="44536"/>
                      <a:pt x="36481" y="46537"/>
                      <a:pt x="36767" y="47203"/>
                    </a:cubicBezTo>
                    <a:lnTo>
                      <a:pt x="35433" y="45298"/>
                    </a:lnTo>
                    <a:cubicBezTo>
                      <a:pt x="40481" y="50394"/>
                      <a:pt x="45787" y="55233"/>
                      <a:pt x="51340" y="59776"/>
                    </a:cubicBezTo>
                    <a:lnTo>
                      <a:pt x="51340" y="59110"/>
                    </a:lnTo>
                    <a:cubicBezTo>
                      <a:pt x="55531" y="61967"/>
                      <a:pt x="53816" y="62253"/>
                      <a:pt x="57912" y="65872"/>
                    </a:cubicBezTo>
                    <a:lnTo>
                      <a:pt x="57912" y="65872"/>
                    </a:lnTo>
                    <a:cubicBezTo>
                      <a:pt x="59160" y="66444"/>
                      <a:pt x="60293" y="67253"/>
                      <a:pt x="61246" y="68254"/>
                    </a:cubicBezTo>
                    <a:cubicBezTo>
                      <a:pt x="59912" y="67682"/>
                      <a:pt x="62293" y="70825"/>
                      <a:pt x="60579" y="70063"/>
                    </a:cubicBezTo>
                    <a:cubicBezTo>
                      <a:pt x="65056" y="73207"/>
                      <a:pt x="63055" y="71397"/>
                      <a:pt x="66770" y="72635"/>
                    </a:cubicBezTo>
                    <a:lnTo>
                      <a:pt x="66770" y="73683"/>
                    </a:lnTo>
                    <a:cubicBezTo>
                      <a:pt x="68237" y="73892"/>
                      <a:pt x="69580" y="74597"/>
                      <a:pt x="70580" y="75683"/>
                    </a:cubicBezTo>
                    <a:cubicBezTo>
                      <a:pt x="68485" y="74540"/>
                      <a:pt x="70580" y="77779"/>
                      <a:pt x="68580" y="76636"/>
                    </a:cubicBezTo>
                    <a:cubicBezTo>
                      <a:pt x="71342" y="81874"/>
                      <a:pt x="75819" y="81398"/>
                      <a:pt x="75914" y="85018"/>
                    </a:cubicBezTo>
                    <a:cubicBezTo>
                      <a:pt x="79248" y="85018"/>
                      <a:pt x="73247" y="80636"/>
                      <a:pt x="74581" y="81398"/>
                    </a:cubicBezTo>
                    <a:cubicBezTo>
                      <a:pt x="74581" y="79969"/>
                      <a:pt x="77343" y="81398"/>
                      <a:pt x="78391" y="83208"/>
                    </a:cubicBezTo>
                    <a:cubicBezTo>
                      <a:pt x="79438" y="85018"/>
                      <a:pt x="78391" y="87399"/>
                      <a:pt x="81915" y="90542"/>
                    </a:cubicBezTo>
                    <a:cubicBezTo>
                      <a:pt x="81915" y="90542"/>
                      <a:pt x="81915" y="90542"/>
                      <a:pt x="81153" y="89971"/>
                    </a:cubicBezTo>
                    <a:cubicBezTo>
                      <a:pt x="82010" y="91590"/>
                      <a:pt x="84106" y="91876"/>
                      <a:pt x="84963" y="93971"/>
                    </a:cubicBezTo>
                    <a:cubicBezTo>
                      <a:pt x="86677" y="93971"/>
                      <a:pt x="86773" y="95971"/>
                      <a:pt x="88201" y="95019"/>
                    </a:cubicBezTo>
                    <a:lnTo>
                      <a:pt x="84963" y="92352"/>
                    </a:lnTo>
                    <a:cubicBezTo>
                      <a:pt x="86963" y="93685"/>
                      <a:pt x="90011" y="93876"/>
                      <a:pt x="92107" y="97400"/>
                    </a:cubicBezTo>
                    <a:cubicBezTo>
                      <a:pt x="91259" y="97248"/>
                      <a:pt x="90449" y="96924"/>
                      <a:pt x="89725" y="96448"/>
                    </a:cubicBezTo>
                    <a:cubicBezTo>
                      <a:pt x="90202" y="97686"/>
                      <a:pt x="91535" y="97781"/>
                      <a:pt x="92012" y="99019"/>
                    </a:cubicBezTo>
                    <a:cubicBezTo>
                      <a:pt x="90583" y="99972"/>
                      <a:pt x="88106" y="95686"/>
                      <a:pt x="85439" y="94733"/>
                    </a:cubicBezTo>
                    <a:cubicBezTo>
                      <a:pt x="85439" y="96162"/>
                      <a:pt x="89725" y="97305"/>
                      <a:pt x="87535" y="97686"/>
                    </a:cubicBezTo>
                    <a:cubicBezTo>
                      <a:pt x="90488" y="97686"/>
                      <a:pt x="90488" y="101115"/>
                      <a:pt x="93917" y="102067"/>
                    </a:cubicBezTo>
                    <a:lnTo>
                      <a:pt x="93059" y="102639"/>
                    </a:lnTo>
                    <a:cubicBezTo>
                      <a:pt x="93831" y="102982"/>
                      <a:pt x="94564" y="103401"/>
                      <a:pt x="95250" y="103877"/>
                    </a:cubicBezTo>
                    <a:lnTo>
                      <a:pt x="93154" y="103877"/>
                    </a:lnTo>
                    <a:cubicBezTo>
                      <a:pt x="95726" y="104830"/>
                      <a:pt x="95917" y="107973"/>
                      <a:pt x="98012" y="109306"/>
                    </a:cubicBezTo>
                    <a:cubicBezTo>
                      <a:pt x="94393" y="105687"/>
                      <a:pt x="98012" y="107592"/>
                      <a:pt x="97155" y="105592"/>
                    </a:cubicBezTo>
                    <a:cubicBezTo>
                      <a:pt x="102489" y="109021"/>
                      <a:pt x="97822" y="109973"/>
                      <a:pt x="103060" y="115117"/>
                    </a:cubicBezTo>
                    <a:cubicBezTo>
                      <a:pt x="102299" y="114545"/>
                      <a:pt x="100965" y="112164"/>
                      <a:pt x="102394" y="112831"/>
                    </a:cubicBezTo>
                    <a:cubicBezTo>
                      <a:pt x="103213" y="113936"/>
                      <a:pt x="103851" y="115155"/>
                      <a:pt x="104299" y="116450"/>
                    </a:cubicBezTo>
                    <a:cubicBezTo>
                      <a:pt x="107728" y="119593"/>
                      <a:pt x="104299" y="115212"/>
                      <a:pt x="106394" y="116450"/>
                    </a:cubicBezTo>
                    <a:cubicBezTo>
                      <a:pt x="106394" y="118450"/>
                      <a:pt x="108395" y="117688"/>
                      <a:pt x="110109" y="118831"/>
                    </a:cubicBezTo>
                    <a:lnTo>
                      <a:pt x="109347" y="119593"/>
                    </a:lnTo>
                    <a:cubicBezTo>
                      <a:pt x="112681" y="123784"/>
                      <a:pt x="111919" y="119022"/>
                      <a:pt x="114681" y="123022"/>
                    </a:cubicBezTo>
                    <a:lnTo>
                      <a:pt x="112204" y="123022"/>
                    </a:lnTo>
                    <a:lnTo>
                      <a:pt x="114300" y="124546"/>
                    </a:lnTo>
                    <a:lnTo>
                      <a:pt x="113062" y="124546"/>
                    </a:lnTo>
                    <a:cubicBezTo>
                      <a:pt x="114976" y="125404"/>
                      <a:pt x="116567" y="126832"/>
                      <a:pt x="117634" y="128642"/>
                    </a:cubicBezTo>
                    <a:cubicBezTo>
                      <a:pt x="117634" y="127690"/>
                      <a:pt x="119253" y="127594"/>
                      <a:pt x="120872" y="129214"/>
                    </a:cubicBezTo>
                    <a:cubicBezTo>
                      <a:pt x="122492" y="130833"/>
                      <a:pt x="119539" y="129214"/>
                      <a:pt x="122015" y="131500"/>
                    </a:cubicBezTo>
                    <a:cubicBezTo>
                      <a:pt x="120882" y="131728"/>
                      <a:pt x="119777" y="130985"/>
                      <a:pt x="119548" y="129852"/>
                    </a:cubicBezTo>
                    <a:cubicBezTo>
                      <a:pt x="119548" y="129833"/>
                      <a:pt x="119539" y="129804"/>
                      <a:pt x="119539" y="129785"/>
                    </a:cubicBezTo>
                    <a:lnTo>
                      <a:pt x="118205" y="129785"/>
                    </a:lnTo>
                    <a:cubicBezTo>
                      <a:pt x="119196" y="131357"/>
                      <a:pt x="120491" y="132719"/>
                      <a:pt x="122015" y="133786"/>
                    </a:cubicBezTo>
                    <a:cubicBezTo>
                      <a:pt x="121701" y="133481"/>
                      <a:pt x="121444" y="133128"/>
                      <a:pt x="121253" y="132738"/>
                    </a:cubicBezTo>
                    <a:lnTo>
                      <a:pt x="125730" y="135119"/>
                    </a:lnTo>
                    <a:cubicBezTo>
                      <a:pt x="125730" y="135976"/>
                      <a:pt x="125730" y="135691"/>
                      <a:pt x="124682" y="135119"/>
                    </a:cubicBezTo>
                    <a:cubicBezTo>
                      <a:pt x="123634" y="134548"/>
                      <a:pt x="126206" y="135881"/>
                      <a:pt x="127349" y="136834"/>
                    </a:cubicBezTo>
                    <a:cubicBezTo>
                      <a:pt x="126454" y="137624"/>
                      <a:pt x="125101" y="137624"/>
                      <a:pt x="124206" y="136834"/>
                    </a:cubicBezTo>
                    <a:lnTo>
                      <a:pt x="128111" y="139405"/>
                    </a:lnTo>
                    <a:cubicBezTo>
                      <a:pt x="128111" y="139882"/>
                      <a:pt x="129064" y="141787"/>
                      <a:pt x="128111" y="141501"/>
                    </a:cubicBezTo>
                    <a:cubicBezTo>
                      <a:pt x="129635" y="143692"/>
                      <a:pt x="133731" y="144835"/>
                      <a:pt x="135636" y="147597"/>
                    </a:cubicBezTo>
                    <a:cubicBezTo>
                      <a:pt x="136036" y="147749"/>
                      <a:pt x="136417" y="147940"/>
                      <a:pt x="136779" y="148168"/>
                    </a:cubicBezTo>
                    <a:cubicBezTo>
                      <a:pt x="138560" y="150940"/>
                      <a:pt x="140894" y="153302"/>
                      <a:pt x="143637" y="155122"/>
                    </a:cubicBezTo>
                    <a:lnTo>
                      <a:pt x="144113" y="157693"/>
                    </a:lnTo>
                    <a:cubicBezTo>
                      <a:pt x="146399" y="159503"/>
                      <a:pt x="143351" y="154360"/>
                      <a:pt x="147256" y="157693"/>
                    </a:cubicBezTo>
                    <a:cubicBezTo>
                      <a:pt x="151162" y="161027"/>
                      <a:pt x="147256" y="159503"/>
                      <a:pt x="147828" y="160646"/>
                    </a:cubicBezTo>
                    <a:cubicBezTo>
                      <a:pt x="150533" y="161275"/>
                      <a:pt x="152829" y="163046"/>
                      <a:pt x="154114" y="165504"/>
                    </a:cubicBezTo>
                    <a:cubicBezTo>
                      <a:pt x="152971" y="163599"/>
                      <a:pt x="152591" y="162837"/>
                      <a:pt x="151829" y="162265"/>
                    </a:cubicBezTo>
                    <a:close/>
                    <a:moveTo>
                      <a:pt x="177927" y="187411"/>
                    </a:moveTo>
                    <a:cubicBezTo>
                      <a:pt x="177260" y="187411"/>
                      <a:pt x="175831" y="186554"/>
                      <a:pt x="175831" y="185697"/>
                    </a:cubicBezTo>
                    <a:cubicBezTo>
                      <a:pt x="177260" y="185506"/>
                      <a:pt x="177260" y="186268"/>
                      <a:pt x="177927" y="187411"/>
                    </a:cubicBezTo>
                    <a:close/>
                    <a:moveTo>
                      <a:pt x="218599" y="224654"/>
                    </a:moveTo>
                    <a:cubicBezTo>
                      <a:pt x="217894" y="224283"/>
                      <a:pt x="217370" y="223625"/>
                      <a:pt x="217170" y="222844"/>
                    </a:cubicBezTo>
                    <a:cubicBezTo>
                      <a:pt x="217789" y="223321"/>
                      <a:pt x="218284" y="223940"/>
                      <a:pt x="218599" y="224654"/>
                    </a:cubicBezTo>
                    <a:close/>
                    <a:moveTo>
                      <a:pt x="332232" y="328096"/>
                    </a:moveTo>
                    <a:lnTo>
                      <a:pt x="332232" y="328096"/>
                    </a:lnTo>
                    <a:cubicBezTo>
                      <a:pt x="331280" y="326667"/>
                      <a:pt x="331565" y="327143"/>
                      <a:pt x="332232" y="328096"/>
                    </a:cubicBezTo>
                    <a:close/>
                    <a:moveTo>
                      <a:pt x="334232" y="330667"/>
                    </a:moveTo>
                    <a:cubicBezTo>
                      <a:pt x="334232" y="330667"/>
                      <a:pt x="334232" y="330667"/>
                      <a:pt x="334232" y="330667"/>
                    </a:cubicBezTo>
                    <a:cubicBezTo>
                      <a:pt x="334232" y="330667"/>
                      <a:pt x="333375" y="330191"/>
                      <a:pt x="332804" y="329620"/>
                    </a:cubicBezTo>
                    <a:cubicBezTo>
                      <a:pt x="332232" y="329048"/>
                      <a:pt x="333375" y="330191"/>
                      <a:pt x="334232" y="330858"/>
                    </a:cubicBezTo>
                    <a:close/>
                    <a:moveTo>
                      <a:pt x="86582" y="83970"/>
                    </a:moveTo>
                    <a:lnTo>
                      <a:pt x="86582" y="84637"/>
                    </a:lnTo>
                    <a:cubicBezTo>
                      <a:pt x="85916" y="83779"/>
                      <a:pt x="86392" y="83875"/>
                      <a:pt x="86868" y="839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0" name="任意多边形: 形状 1829">
                <a:extLst>
                  <a:ext uri="{FF2B5EF4-FFF2-40B4-BE49-F238E27FC236}">
                    <a16:creationId xmlns:a16="http://schemas.microsoft.com/office/drawing/2014/main" id="{1DD92E98-33B1-39A1-B443-04C60EFB8CF2}"/>
                  </a:ext>
                </a:extLst>
              </p:cNvPr>
              <p:cNvSpPr/>
              <p:nvPr/>
            </p:nvSpPr>
            <p:spPr>
              <a:xfrm>
                <a:off x="8004186" y="2835286"/>
                <a:ext cx="296" cy="666"/>
              </a:xfrm>
              <a:custGeom>
                <a:avLst/>
                <a:gdLst>
                  <a:gd name="connsiteX0" fmla="*/ 296 w 296"/>
                  <a:gd name="connsiteY0" fmla="*/ 667 h 666"/>
                  <a:gd name="connsiteX1" fmla="*/ 296 w 296"/>
                  <a:gd name="connsiteY1" fmla="*/ 0 h 666"/>
                  <a:gd name="connsiteX2" fmla="*/ 296 w 296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666">
                    <a:moveTo>
                      <a:pt x="296" y="667"/>
                    </a:moveTo>
                    <a:cubicBezTo>
                      <a:pt x="239" y="448"/>
                      <a:pt x="239" y="219"/>
                      <a:pt x="296" y="0"/>
                    </a:cubicBezTo>
                    <a:cubicBezTo>
                      <a:pt x="296" y="0"/>
                      <a:pt x="-370" y="95"/>
                      <a:pt x="296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1" name="任意多边形: 形状 1830">
                <a:extLst>
                  <a:ext uri="{FF2B5EF4-FFF2-40B4-BE49-F238E27FC236}">
                    <a16:creationId xmlns:a16="http://schemas.microsoft.com/office/drawing/2014/main" id="{F3B3E2AF-B103-9646-D291-1B41D58D05F9}"/>
                  </a:ext>
                </a:extLst>
              </p:cNvPr>
              <p:cNvSpPr/>
              <p:nvPr/>
            </p:nvSpPr>
            <p:spPr>
              <a:xfrm>
                <a:off x="7926473" y="276137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2" name="任意多边形: 形状 1831">
                <a:extLst>
                  <a:ext uri="{FF2B5EF4-FFF2-40B4-BE49-F238E27FC236}">
                    <a16:creationId xmlns:a16="http://schemas.microsoft.com/office/drawing/2014/main" id="{1761197B-E46D-7BC4-89AE-CA8A8F8EC44C}"/>
                  </a:ext>
                </a:extLst>
              </p:cNvPr>
              <p:cNvSpPr/>
              <p:nvPr/>
            </p:nvSpPr>
            <p:spPr>
              <a:xfrm>
                <a:off x="8082773" y="2914629"/>
                <a:ext cx="576" cy="1333"/>
              </a:xfrm>
              <a:custGeom>
                <a:avLst/>
                <a:gdLst>
                  <a:gd name="connsiteX0" fmla="*/ 576 w 576"/>
                  <a:gd name="connsiteY0" fmla="*/ 1333 h 1333"/>
                  <a:gd name="connsiteX1" fmla="*/ 5 w 576"/>
                  <a:gd name="connsiteY1" fmla="*/ 0 h 1333"/>
                  <a:gd name="connsiteX2" fmla="*/ 576 w 576"/>
                  <a:gd name="connsiteY2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6" h="1333">
                    <a:moveTo>
                      <a:pt x="576" y="1333"/>
                    </a:moveTo>
                    <a:cubicBezTo>
                      <a:pt x="300" y="934"/>
                      <a:pt x="109" y="476"/>
                      <a:pt x="5" y="0"/>
                    </a:cubicBezTo>
                    <a:cubicBezTo>
                      <a:pt x="5" y="0"/>
                      <a:pt x="-90" y="571"/>
                      <a:pt x="576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3" name="任意多边形: 形状 1832">
                <a:extLst>
                  <a:ext uri="{FF2B5EF4-FFF2-40B4-BE49-F238E27FC236}">
                    <a16:creationId xmlns:a16="http://schemas.microsoft.com/office/drawing/2014/main" id="{7ED8B699-C2E9-31B5-8C91-7BDAF13E10F4}"/>
                  </a:ext>
                </a:extLst>
              </p:cNvPr>
              <p:cNvSpPr/>
              <p:nvPr/>
            </p:nvSpPr>
            <p:spPr>
              <a:xfrm>
                <a:off x="8136880" y="2955111"/>
                <a:ext cx="1619" cy="1524"/>
              </a:xfrm>
              <a:custGeom>
                <a:avLst/>
                <a:gdLst>
                  <a:gd name="connsiteX0" fmla="*/ 1619 w 1619"/>
                  <a:gd name="connsiteY0" fmla="*/ 1238 h 1524"/>
                  <a:gd name="connsiteX1" fmla="*/ 0 w 1619"/>
                  <a:gd name="connsiteY1" fmla="*/ 0 h 1524"/>
                  <a:gd name="connsiteX2" fmla="*/ 1048 w 1619"/>
                  <a:gd name="connsiteY2" fmla="*/ 1524 h 1524"/>
                  <a:gd name="connsiteX3" fmla="*/ 1619 w 1619"/>
                  <a:gd name="connsiteY3" fmla="*/ 1238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524">
                    <a:moveTo>
                      <a:pt x="1619" y="1238"/>
                    </a:moveTo>
                    <a:lnTo>
                      <a:pt x="0" y="0"/>
                    </a:lnTo>
                    <a:cubicBezTo>
                      <a:pt x="495" y="391"/>
                      <a:pt x="867" y="924"/>
                      <a:pt x="1048" y="1524"/>
                    </a:cubicBezTo>
                    <a:cubicBezTo>
                      <a:pt x="1048" y="1524"/>
                      <a:pt x="953" y="857"/>
                      <a:pt x="1619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4" name="任意多边形: 形状 1833">
                <a:extLst>
                  <a:ext uri="{FF2B5EF4-FFF2-40B4-BE49-F238E27FC236}">
                    <a16:creationId xmlns:a16="http://schemas.microsoft.com/office/drawing/2014/main" id="{F18B64B5-4EA8-ACED-D814-82B92B1892BF}"/>
                  </a:ext>
                </a:extLst>
              </p:cNvPr>
              <p:cNvSpPr/>
              <p:nvPr/>
            </p:nvSpPr>
            <p:spPr>
              <a:xfrm>
                <a:off x="8146790" y="2973136"/>
                <a:ext cx="1329" cy="1596"/>
              </a:xfrm>
              <a:custGeom>
                <a:avLst/>
                <a:gdLst>
                  <a:gd name="connsiteX0" fmla="*/ 568 w 1329"/>
                  <a:gd name="connsiteY0" fmla="*/ 1025 h 1596"/>
                  <a:gd name="connsiteX1" fmla="*/ 1330 w 1329"/>
                  <a:gd name="connsiteY1" fmla="*/ 1596 h 1596"/>
                  <a:gd name="connsiteX2" fmla="*/ 1330 w 1329"/>
                  <a:gd name="connsiteY2" fmla="*/ 1596 h 1596"/>
                  <a:gd name="connsiteX3" fmla="*/ 568 w 1329"/>
                  <a:gd name="connsiteY3" fmla="*/ 1025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" h="1596">
                    <a:moveTo>
                      <a:pt x="568" y="1025"/>
                    </a:moveTo>
                    <a:cubicBezTo>
                      <a:pt x="568" y="1025"/>
                      <a:pt x="568" y="1025"/>
                      <a:pt x="1330" y="1596"/>
                    </a:cubicBezTo>
                    <a:lnTo>
                      <a:pt x="1330" y="1596"/>
                    </a:lnTo>
                    <a:cubicBezTo>
                      <a:pt x="568" y="-214"/>
                      <a:pt x="-766" y="-594"/>
                      <a:pt x="568" y="10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5" name="任意多边形: 形状 1834">
                <a:extLst>
                  <a:ext uri="{FF2B5EF4-FFF2-40B4-BE49-F238E27FC236}">
                    <a16:creationId xmlns:a16="http://schemas.microsoft.com/office/drawing/2014/main" id="{24B55801-9D90-791F-3727-0B5CA63A5FD7}"/>
                  </a:ext>
                </a:extLst>
              </p:cNvPr>
              <p:cNvSpPr/>
              <p:nvPr/>
            </p:nvSpPr>
            <p:spPr>
              <a:xfrm>
                <a:off x="8137722" y="2960159"/>
                <a:ext cx="2057" cy="2381"/>
              </a:xfrm>
              <a:custGeom>
                <a:avLst/>
                <a:gdLst>
                  <a:gd name="connsiteX0" fmla="*/ 111 w 2057"/>
                  <a:gd name="connsiteY0" fmla="*/ 0 h 2381"/>
                  <a:gd name="connsiteX1" fmla="*/ 1921 w 2057"/>
                  <a:gd name="connsiteY1" fmla="*/ 2381 h 2381"/>
                  <a:gd name="connsiteX2" fmla="*/ 1921 w 2057"/>
                  <a:gd name="connsiteY2" fmla="*/ 2381 h 2381"/>
                  <a:gd name="connsiteX3" fmla="*/ 111 w 2057"/>
                  <a:gd name="connsiteY3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" h="2381">
                    <a:moveTo>
                      <a:pt x="111" y="0"/>
                    </a:moveTo>
                    <a:cubicBezTo>
                      <a:pt x="-365" y="762"/>
                      <a:pt x="778" y="1429"/>
                      <a:pt x="1921" y="2381"/>
                    </a:cubicBezTo>
                    <a:lnTo>
                      <a:pt x="1921" y="2381"/>
                    </a:lnTo>
                    <a:cubicBezTo>
                      <a:pt x="2492" y="1619"/>
                      <a:pt x="1159" y="857"/>
                      <a:pt x="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6" name="任意多边形: 形状 1835">
                <a:extLst>
                  <a:ext uri="{FF2B5EF4-FFF2-40B4-BE49-F238E27FC236}">
                    <a16:creationId xmlns:a16="http://schemas.microsoft.com/office/drawing/2014/main" id="{36AFFBD7-EF9C-5034-35C4-D0A0EFF3FAC6}"/>
                  </a:ext>
                </a:extLst>
              </p:cNvPr>
              <p:cNvSpPr/>
              <p:nvPr/>
            </p:nvSpPr>
            <p:spPr>
              <a:xfrm>
                <a:off x="8139547" y="2962731"/>
                <a:ext cx="1101" cy="952"/>
              </a:xfrm>
              <a:custGeom>
                <a:avLst/>
                <a:gdLst>
                  <a:gd name="connsiteX0" fmla="*/ 0 w 1101"/>
                  <a:gd name="connsiteY0" fmla="*/ 0 h 952"/>
                  <a:gd name="connsiteX1" fmla="*/ 953 w 1101"/>
                  <a:gd name="connsiteY1" fmla="*/ 952 h 952"/>
                  <a:gd name="connsiteX2" fmla="*/ 0 w 1101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1" h="952">
                    <a:moveTo>
                      <a:pt x="0" y="0"/>
                    </a:moveTo>
                    <a:lnTo>
                      <a:pt x="953" y="952"/>
                    </a:lnTo>
                    <a:cubicBezTo>
                      <a:pt x="1429" y="762"/>
                      <a:pt x="667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7" name="任意多边形: 形状 1836">
                <a:extLst>
                  <a:ext uri="{FF2B5EF4-FFF2-40B4-BE49-F238E27FC236}">
                    <a16:creationId xmlns:a16="http://schemas.microsoft.com/office/drawing/2014/main" id="{C5B3137E-A889-3B6C-A8B6-EF714119C7CB}"/>
                  </a:ext>
                </a:extLst>
              </p:cNvPr>
              <p:cNvSpPr/>
              <p:nvPr/>
            </p:nvSpPr>
            <p:spPr>
              <a:xfrm>
                <a:off x="8127238" y="2947007"/>
                <a:ext cx="2212" cy="1135"/>
              </a:xfrm>
              <a:custGeom>
                <a:avLst/>
                <a:gdLst>
                  <a:gd name="connsiteX0" fmla="*/ 1070 w 2212"/>
                  <a:gd name="connsiteY0" fmla="*/ 960 h 1135"/>
                  <a:gd name="connsiteX1" fmla="*/ 2213 w 2212"/>
                  <a:gd name="connsiteY1" fmla="*/ 960 h 1135"/>
                  <a:gd name="connsiteX2" fmla="*/ 1070 w 2212"/>
                  <a:gd name="connsiteY2" fmla="*/ 960 h 1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2" h="1135">
                    <a:moveTo>
                      <a:pt x="1070" y="960"/>
                    </a:moveTo>
                    <a:cubicBezTo>
                      <a:pt x="1070" y="1532"/>
                      <a:pt x="2213" y="484"/>
                      <a:pt x="2213" y="960"/>
                    </a:cubicBezTo>
                    <a:cubicBezTo>
                      <a:pt x="2213" y="1436"/>
                      <a:pt x="-1883" y="-1421"/>
                      <a:pt x="1070" y="9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8" name="任意多边形: 形状 1837">
                <a:extLst>
                  <a:ext uri="{FF2B5EF4-FFF2-40B4-BE49-F238E27FC236}">
                    <a16:creationId xmlns:a16="http://schemas.microsoft.com/office/drawing/2014/main" id="{D58E4226-6020-0527-8BAA-58B804FCFA01}"/>
                  </a:ext>
                </a:extLst>
              </p:cNvPr>
              <p:cNvSpPr/>
              <p:nvPr/>
            </p:nvSpPr>
            <p:spPr>
              <a:xfrm>
                <a:off x="8135546" y="2961873"/>
                <a:ext cx="1143" cy="1142"/>
              </a:xfrm>
              <a:custGeom>
                <a:avLst/>
                <a:gdLst>
                  <a:gd name="connsiteX0" fmla="*/ 762 w 1143"/>
                  <a:gd name="connsiteY0" fmla="*/ 1143 h 1142"/>
                  <a:gd name="connsiteX1" fmla="*/ 1143 w 1143"/>
                  <a:gd name="connsiteY1" fmla="*/ 0 h 1142"/>
                  <a:gd name="connsiteX2" fmla="*/ 0 w 1143"/>
                  <a:gd name="connsiteY2" fmla="*/ 0 h 1142"/>
                  <a:gd name="connsiteX3" fmla="*/ 762 w 1143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" h="1142">
                    <a:moveTo>
                      <a:pt x="762" y="1143"/>
                    </a:moveTo>
                    <a:lnTo>
                      <a:pt x="1143" y="0"/>
                    </a:lnTo>
                    <a:lnTo>
                      <a:pt x="0" y="0"/>
                    </a:lnTo>
                    <a:lnTo>
                      <a:pt x="762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9" name="任意多边形: 形状 1838">
                <a:extLst>
                  <a:ext uri="{FF2B5EF4-FFF2-40B4-BE49-F238E27FC236}">
                    <a16:creationId xmlns:a16="http://schemas.microsoft.com/office/drawing/2014/main" id="{D4D65627-8282-57D4-69A3-D81773A47A7D}"/>
                  </a:ext>
                </a:extLst>
              </p:cNvPr>
              <p:cNvSpPr/>
              <p:nvPr/>
            </p:nvSpPr>
            <p:spPr>
              <a:xfrm>
                <a:off x="8128308" y="2954322"/>
                <a:ext cx="2219" cy="1836"/>
              </a:xfrm>
              <a:custGeom>
                <a:avLst/>
                <a:gdLst>
                  <a:gd name="connsiteX0" fmla="*/ 0 w 2219"/>
                  <a:gd name="connsiteY0" fmla="*/ 27 h 1836"/>
                  <a:gd name="connsiteX1" fmla="*/ 1429 w 2219"/>
                  <a:gd name="connsiteY1" fmla="*/ 1837 h 1836"/>
                  <a:gd name="connsiteX2" fmla="*/ 2191 w 2219"/>
                  <a:gd name="connsiteY2" fmla="*/ 1837 h 1836"/>
                  <a:gd name="connsiteX3" fmla="*/ 0 w 2219"/>
                  <a:gd name="connsiteY3" fmla="*/ 27 h 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9" h="1836">
                    <a:moveTo>
                      <a:pt x="0" y="27"/>
                    </a:moveTo>
                    <a:lnTo>
                      <a:pt x="1429" y="1837"/>
                    </a:lnTo>
                    <a:cubicBezTo>
                      <a:pt x="1429" y="1837"/>
                      <a:pt x="1905" y="1837"/>
                      <a:pt x="2191" y="1837"/>
                    </a:cubicBezTo>
                    <a:cubicBezTo>
                      <a:pt x="2476" y="1837"/>
                      <a:pt x="571" y="-259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0" name="任意多边形: 形状 1839">
                <a:extLst>
                  <a:ext uri="{FF2B5EF4-FFF2-40B4-BE49-F238E27FC236}">
                    <a16:creationId xmlns:a16="http://schemas.microsoft.com/office/drawing/2014/main" id="{8017D062-D88C-E387-4C15-7C5502F970B6}"/>
                  </a:ext>
                </a:extLst>
              </p:cNvPr>
              <p:cNvSpPr/>
              <p:nvPr/>
            </p:nvSpPr>
            <p:spPr>
              <a:xfrm>
                <a:off x="8130879" y="2956349"/>
                <a:ext cx="1428" cy="1238"/>
              </a:xfrm>
              <a:custGeom>
                <a:avLst/>
                <a:gdLst>
                  <a:gd name="connsiteX0" fmla="*/ 0 w 1428"/>
                  <a:gd name="connsiteY0" fmla="*/ 0 h 1238"/>
                  <a:gd name="connsiteX1" fmla="*/ 1429 w 1428"/>
                  <a:gd name="connsiteY1" fmla="*/ 1238 h 1238"/>
                  <a:gd name="connsiteX2" fmla="*/ 0 w 1428"/>
                  <a:gd name="connsiteY2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1238">
                    <a:moveTo>
                      <a:pt x="0" y="0"/>
                    </a:moveTo>
                    <a:cubicBezTo>
                      <a:pt x="400" y="495"/>
                      <a:pt x="886" y="914"/>
                      <a:pt x="1429" y="1238"/>
                    </a:cubicBezTo>
                    <a:cubicBezTo>
                      <a:pt x="990" y="781"/>
                      <a:pt x="514" y="3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1" name="任意多边形: 形状 1840">
                <a:extLst>
                  <a:ext uri="{FF2B5EF4-FFF2-40B4-BE49-F238E27FC236}">
                    <a16:creationId xmlns:a16="http://schemas.microsoft.com/office/drawing/2014/main" id="{21C5DED5-0614-740B-00C6-59C50A20F8EF}"/>
                  </a:ext>
                </a:extLst>
              </p:cNvPr>
              <p:cNvSpPr/>
              <p:nvPr/>
            </p:nvSpPr>
            <p:spPr>
              <a:xfrm>
                <a:off x="8132403" y="2959111"/>
                <a:ext cx="1428" cy="1904"/>
              </a:xfrm>
              <a:custGeom>
                <a:avLst/>
                <a:gdLst>
                  <a:gd name="connsiteX0" fmla="*/ 1429 w 1428"/>
                  <a:gd name="connsiteY0" fmla="*/ 1905 h 1904"/>
                  <a:gd name="connsiteX1" fmla="*/ 1143 w 1428"/>
                  <a:gd name="connsiteY1" fmla="*/ 1238 h 1904"/>
                  <a:gd name="connsiteX2" fmla="*/ 0 w 1428"/>
                  <a:gd name="connsiteY2" fmla="*/ 0 h 1904"/>
                  <a:gd name="connsiteX3" fmla="*/ 1429 w 1428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904">
                    <a:moveTo>
                      <a:pt x="1429" y="1905"/>
                    </a:moveTo>
                    <a:lnTo>
                      <a:pt x="1143" y="1238"/>
                    </a:lnTo>
                    <a:lnTo>
                      <a:pt x="0" y="0"/>
                    </a:lnTo>
                    <a:lnTo>
                      <a:pt x="1429" y="19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2" name="任意多边形: 形状 1841">
                <a:extLst>
                  <a:ext uri="{FF2B5EF4-FFF2-40B4-BE49-F238E27FC236}">
                    <a16:creationId xmlns:a16="http://schemas.microsoft.com/office/drawing/2014/main" id="{8F142245-012A-87AE-FF4C-456F8DB078A7}"/>
                  </a:ext>
                </a:extLst>
              </p:cNvPr>
              <p:cNvSpPr/>
              <p:nvPr/>
            </p:nvSpPr>
            <p:spPr>
              <a:xfrm>
                <a:off x="8108970" y="2934441"/>
                <a:ext cx="2192" cy="2056"/>
              </a:xfrm>
              <a:custGeom>
                <a:avLst/>
                <a:gdLst>
                  <a:gd name="connsiteX0" fmla="*/ 2193 w 2192"/>
                  <a:gd name="connsiteY0" fmla="*/ 1619 h 2056"/>
                  <a:gd name="connsiteX1" fmla="*/ 193 w 2192"/>
                  <a:gd name="connsiteY1" fmla="*/ 0 h 2056"/>
                  <a:gd name="connsiteX2" fmla="*/ 859 w 2192"/>
                  <a:gd name="connsiteY2" fmla="*/ 1333 h 2056"/>
                  <a:gd name="connsiteX3" fmla="*/ 2193 w 2192"/>
                  <a:gd name="connsiteY3" fmla="*/ 1619 h 2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2" h="2056">
                    <a:moveTo>
                      <a:pt x="2193" y="1619"/>
                    </a:moveTo>
                    <a:lnTo>
                      <a:pt x="193" y="0"/>
                    </a:lnTo>
                    <a:cubicBezTo>
                      <a:pt x="-284" y="0"/>
                      <a:pt x="193" y="762"/>
                      <a:pt x="859" y="1333"/>
                    </a:cubicBezTo>
                    <a:cubicBezTo>
                      <a:pt x="1526" y="1905"/>
                      <a:pt x="2193" y="2476"/>
                      <a:pt x="2193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3" name="任意多边形: 形状 1842">
                <a:extLst>
                  <a:ext uri="{FF2B5EF4-FFF2-40B4-BE49-F238E27FC236}">
                    <a16:creationId xmlns:a16="http://schemas.microsoft.com/office/drawing/2014/main" id="{10953C43-DF27-7050-1182-89A291630612}"/>
                  </a:ext>
                </a:extLst>
              </p:cNvPr>
              <p:cNvSpPr/>
              <p:nvPr/>
            </p:nvSpPr>
            <p:spPr>
              <a:xfrm>
                <a:off x="8113544" y="2942537"/>
                <a:ext cx="952" cy="1428"/>
              </a:xfrm>
              <a:custGeom>
                <a:avLst/>
                <a:gdLst>
                  <a:gd name="connsiteX0" fmla="*/ 953 w 952"/>
                  <a:gd name="connsiteY0" fmla="*/ 1429 h 1428"/>
                  <a:gd name="connsiteX1" fmla="*/ 953 w 952"/>
                  <a:gd name="connsiteY1" fmla="*/ 0 h 1428"/>
                  <a:gd name="connsiteX2" fmla="*/ 0 w 952"/>
                  <a:gd name="connsiteY2" fmla="*/ 953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428">
                    <a:moveTo>
                      <a:pt x="953" y="1429"/>
                    </a:moveTo>
                    <a:cubicBezTo>
                      <a:pt x="819" y="962"/>
                      <a:pt x="819" y="467"/>
                      <a:pt x="953" y="0"/>
                    </a:cubicBezTo>
                    <a:lnTo>
                      <a:pt x="0" y="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4" name="任意多边形: 形状 1843">
                <a:extLst>
                  <a:ext uri="{FF2B5EF4-FFF2-40B4-BE49-F238E27FC236}">
                    <a16:creationId xmlns:a16="http://schemas.microsoft.com/office/drawing/2014/main" id="{FFFAA0F7-8DE5-FFC6-9B64-DD0F17E6A969}"/>
                  </a:ext>
                </a:extLst>
              </p:cNvPr>
              <p:cNvSpPr/>
              <p:nvPr/>
            </p:nvSpPr>
            <p:spPr>
              <a:xfrm>
                <a:off x="8107409" y="2938071"/>
                <a:ext cx="2249" cy="1718"/>
              </a:xfrm>
              <a:custGeom>
                <a:avLst/>
                <a:gdLst>
                  <a:gd name="connsiteX0" fmla="*/ 1849 w 2249"/>
                  <a:gd name="connsiteY0" fmla="*/ 847 h 1718"/>
                  <a:gd name="connsiteX1" fmla="*/ 801 w 2249"/>
                  <a:gd name="connsiteY1" fmla="*/ 847 h 1718"/>
                  <a:gd name="connsiteX2" fmla="*/ 1849 w 2249"/>
                  <a:gd name="connsiteY2" fmla="*/ 847 h 1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9" h="1718">
                    <a:moveTo>
                      <a:pt x="1849" y="847"/>
                    </a:moveTo>
                    <a:cubicBezTo>
                      <a:pt x="1849" y="847"/>
                      <a:pt x="-1485" y="-1058"/>
                      <a:pt x="801" y="847"/>
                    </a:cubicBezTo>
                    <a:cubicBezTo>
                      <a:pt x="1087" y="1132"/>
                      <a:pt x="3087" y="2656"/>
                      <a:pt x="1849" y="8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5" name="任意多边形: 形状 1844">
                <a:extLst>
                  <a:ext uri="{FF2B5EF4-FFF2-40B4-BE49-F238E27FC236}">
                    <a16:creationId xmlns:a16="http://schemas.microsoft.com/office/drawing/2014/main" id="{100CA674-2A61-BA21-D14E-EE8639E6D862}"/>
                  </a:ext>
                </a:extLst>
              </p:cNvPr>
              <p:cNvSpPr/>
              <p:nvPr/>
            </p:nvSpPr>
            <p:spPr>
              <a:xfrm>
                <a:off x="8083064" y="2909486"/>
                <a:ext cx="2000" cy="1523"/>
              </a:xfrm>
              <a:custGeom>
                <a:avLst/>
                <a:gdLst>
                  <a:gd name="connsiteX0" fmla="*/ 0 w 2000"/>
                  <a:gd name="connsiteY0" fmla="*/ 1143 h 1523"/>
                  <a:gd name="connsiteX1" fmla="*/ 476 w 2000"/>
                  <a:gd name="connsiteY1" fmla="*/ 1524 h 1523"/>
                  <a:gd name="connsiteX2" fmla="*/ 2000 w 2000"/>
                  <a:gd name="connsiteY2" fmla="*/ 0 h 1523"/>
                  <a:gd name="connsiteX3" fmla="*/ 0 w 2000"/>
                  <a:gd name="connsiteY3" fmla="*/ 1143 h 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" h="1523">
                    <a:moveTo>
                      <a:pt x="0" y="1143"/>
                    </a:moveTo>
                    <a:lnTo>
                      <a:pt x="476" y="1524"/>
                    </a:lnTo>
                    <a:lnTo>
                      <a:pt x="2000" y="0"/>
                    </a:ln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6" name="任意多边形: 形状 1845">
                <a:extLst>
                  <a:ext uri="{FF2B5EF4-FFF2-40B4-BE49-F238E27FC236}">
                    <a16:creationId xmlns:a16="http://schemas.microsoft.com/office/drawing/2014/main" id="{B52025E8-D59D-77A8-0EA2-C22F14094150}"/>
                  </a:ext>
                </a:extLst>
              </p:cNvPr>
              <p:cNvSpPr/>
              <p:nvPr/>
            </p:nvSpPr>
            <p:spPr>
              <a:xfrm>
                <a:off x="8055537" y="2889337"/>
                <a:ext cx="3165" cy="3003"/>
              </a:xfrm>
              <a:custGeom>
                <a:avLst/>
                <a:gdLst>
                  <a:gd name="connsiteX0" fmla="*/ 0 w 3165"/>
                  <a:gd name="connsiteY0" fmla="*/ 1004 h 3003"/>
                  <a:gd name="connsiteX1" fmla="*/ 2953 w 3165"/>
                  <a:gd name="connsiteY1" fmla="*/ 3004 h 3003"/>
                  <a:gd name="connsiteX2" fmla="*/ 2953 w 3165"/>
                  <a:gd name="connsiteY2" fmla="*/ 1194 h 3003"/>
                  <a:gd name="connsiteX3" fmla="*/ 0 w 3165"/>
                  <a:gd name="connsiteY3" fmla="*/ 1004 h 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65" h="3003">
                    <a:moveTo>
                      <a:pt x="0" y="1004"/>
                    </a:moveTo>
                    <a:cubicBezTo>
                      <a:pt x="1810" y="3575"/>
                      <a:pt x="1429" y="1004"/>
                      <a:pt x="2953" y="3004"/>
                    </a:cubicBezTo>
                    <a:cubicBezTo>
                      <a:pt x="3810" y="3004"/>
                      <a:pt x="1714" y="1004"/>
                      <a:pt x="2953" y="1194"/>
                    </a:cubicBezTo>
                    <a:cubicBezTo>
                      <a:pt x="857" y="337"/>
                      <a:pt x="381" y="-901"/>
                      <a:pt x="0" y="10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7" name="任意多边形: 形状 1846">
                <a:extLst>
                  <a:ext uri="{FF2B5EF4-FFF2-40B4-BE49-F238E27FC236}">
                    <a16:creationId xmlns:a16="http://schemas.microsoft.com/office/drawing/2014/main" id="{E84DFFAD-A59F-0267-1D96-303ACA42EF3D}"/>
                  </a:ext>
                </a:extLst>
              </p:cNvPr>
              <p:cNvSpPr/>
              <p:nvPr/>
            </p:nvSpPr>
            <p:spPr>
              <a:xfrm>
                <a:off x="8058108" y="2890531"/>
                <a:ext cx="857" cy="476"/>
              </a:xfrm>
              <a:custGeom>
                <a:avLst/>
                <a:gdLst>
                  <a:gd name="connsiteX0" fmla="*/ 0 w 857"/>
                  <a:gd name="connsiteY0" fmla="*/ 0 h 476"/>
                  <a:gd name="connsiteX1" fmla="*/ 857 w 857"/>
                  <a:gd name="connsiteY1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" h="476">
                    <a:moveTo>
                      <a:pt x="0" y="0"/>
                    </a:moveTo>
                    <a:lnTo>
                      <a:pt x="857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8" name="任意多边形: 形状 1847">
                <a:extLst>
                  <a:ext uri="{FF2B5EF4-FFF2-40B4-BE49-F238E27FC236}">
                    <a16:creationId xmlns:a16="http://schemas.microsoft.com/office/drawing/2014/main" id="{260DA778-99BE-BF21-572B-7C6544B000EB}"/>
                  </a:ext>
                </a:extLst>
              </p:cNvPr>
              <p:cNvSpPr/>
              <p:nvPr/>
            </p:nvSpPr>
            <p:spPr>
              <a:xfrm>
                <a:off x="7793789" y="2612496"/>
                <a:ext cx="1047" cy="1714"/>
              </a:xfrm>
              <a:custGeom>
                <a:avLst/>
                <a:gdLst>
                  <a:gd name="connsiteX0" fmla="*/ 1048 w 1047"/>
                  <a:gd name="connsiteY0" fmla="*/ 1715 h 1714"/>
                  <a:gd name="connsiteX1" fmla="*/ 0 w 1047"/>
                  <a:gd name="connsiteY1" fmla="*/ 0 h 1714"/>
                  <a:gd name="connsiteX2" fmla="*/ 381 w 1047"/>
                  <a:gd name="connsiteY2" fmla="*/ 1429 h 1714"/>
                  <a:gd name="connsiteX3" fmla="*/ 1048 w 1047"/>
                  <a:gd name="connsiteY3" fmla="*/ 1715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714">
                    <a:moveTo>
                      <a:pt x="1048" y="1715"/>
                    </a:moveTo>
                    <a:lnTo>
                      <a:pt x="0" y="0"/>
                    </a:lnTo>
                    <a:lnTo>
                      <a:pt x="381" y="1429"/>
                    </a:lnTo>
                    <a:lnTo>
                      <a:pt x="1048" y="171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9" name="任意多边形: 形状 1848">
                <a:extLst>
                  <a:ext uri="{FF2B5EF4-FFF2-40B4-BE49-F238E27FC236}">
                    <a16:creationId xmlns:a16="http://schemas.microsoft.com/office/drawing/2014/main" id="{738840C5-A19B-DDF8-4E72-FD3DAF58D07B}"/>
                  </a:ext>
                </a:extLst>
              </p:cNvPr>
              <p:cNvSpPr/>
              <p:nvPr/>
            </p:nvSpPr>
            <p:spPr>
              <a:xfrm>
                <a:off x="7790075" y="2611353"/>
                <a:ext cx="1619" cy="1333"/>
              </a:xfrm>
              <a:custGeom>
                <a:avLst/>
                <a:gdLst>
                  <a:gd name="connsiteX0" fmla="*/ 1048 w 1619"/>
                  <a:gd name="connsiteY0" fmla="*/ 1333 h 1333"/>
                  <a:gd name="connsiteX1" fmla="*/ 1619 w 1619"/>
                  <a:gd name="connsiteY1" fmla="*/ 0 h 1333"/>
                  <a:gd name="connsiteX2" fmla="*/ 0 w 1619"/>
                  <a:gd name="connsiteY2" fmla="*/ 0 h 1333"/>
                  <a:gd name="connsiteX3" fmla="*/ 1048 w 1619"/>
                  <a:gd name="connsiteY3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1333">
                    <a:moveTo>
                      <a:pt x="1048" y="1333"/>
                    </a:moveTo>
                    <a:lnTo>
                      <a:pt x="1619" y="0"/>
                    </a:lnTo>
                    <a:lnTo>
                      <a:pt x="0" y="0"/>
                    </a:lnTo>
                    <a:cubicBezTo>
                      <a:pt x="0" y="0"/>
                      <a:pt x="952" y="857"/>
                      <a:pt x="1048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0" name="任意多边形: 形状 1849">
                <a:extLst>
                  <a:ext uri="{FF2B5EF4-FFF2-40B4-BE49-F238E27FC236}">
                    <a16:creationId xmlns:a16="http://schemas.microsoft.com/office/drawing/2014/main" id="{172DFF19-E843-D761-6293-585885E54696}"/>
                  </a:ext>
                </a:extLst>
              </p:cNvPr>
              <p:cNvSpPr/>
              <p:nvPr/>
            </p:nvSpPr>
            <p:spPr>
              <a:xfrm>
                <a:off x="7969812" y="2806520"/>
                <a:ext cx="857" cy="1428"/>
              </a:xfrm>
              <a:custGeom>
                <a:avLst/>
                <a:gdLst>
                  <a:gd name="connsiteX0" fmla="*/ 857 w 857"/>
                  <a:gd name="connsiteY0" fmla="*/ 1429 h 1428"/>
                  <a:gd name="connsiteX1" fmla="*/ 857 w 857"/>
                  <a:gd name="connsiteY1" fmla="*/ 1429 h 1428"/>
                  <a:gd name="connsiteX2" fmla="*/ 0 w 857"/>
                  <a:gd name="connsiteY2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1428">
                    <a:moveTo>
                      <a:pt x="857" y="1429"/>
                    </a:moveTo>
                    <a:lnTo>
                      <a:pt x="857" y="1429"/>
                    </a:lnTo>
                    <a:cubicBezTo>
                      <a:pt x="857" y="953"/>
                      <a:pt x="857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1" name="任意多边形: 形状 1850">
                <a:extLst>
                  <a:ext uri="{FF2B5EF4-FFF2-40B4-BE49-F238E27FC236}">
                    <a16:creationId xmlns:a16="http://schemas.microsoft.com/office/drawing/2014/main" id="{030C70EF-2030-B319-0EAD-B1F0553E0FB4}"/>
                  </a:ext>
                </a:extLst>
              </p:cNvPr>
              <p:cNvSpPr/>
              <p:nvPr/>
            </p:nvSpPr>
            <p:spPr>
              <a:xfrm>
                <a:off x="7952857" y="2787470"/>
                <a:ext cx="571" cy="1428"/>
              </a:xfrm>
              <a:custGeom>
                <a:avLst/>
                <a:gdLst>
                  <a:gd name="connsiteX0" fmla="*/ 0 w 571"/>
                  <a:gd name="connsiteY0" fmla="*/ 1143 h 1428"/>
                  <a:gd name="connsiteX1" fmla="*/ 286 w 571"/>
                  <a:gd name="connsiteY1" fmla="*/ 1429 h 1428"/>
                  <a:gd name="connsiteX2" fmla="*/ 571 w 571"/>
                  <a:gd name="connsiteY2" fmla="*/ 0 h 1428"/>
                  <a:gd name="connsiteX3" fmla="*/ 0 w 571"/>
                  <a:gd name="connsiteY3" fmla="*/ 1143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1428">
                    <a:moveTo>
                      <a:pt x="0" y="1143"/>
                    </a:moveTo>
                    <a:lnTo>
                      <a:pt x="286" y="1429"/>
                    </a:lnTo>
                    <a:lnTo>
                      <a:pt x="571" y="0"/>
                    </a:ln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2" name="任意多边形: 形状 1851">
                <a:extLst>
                  <a:ext uri="{FF2B5EF4-FFF2-40B4-BE49-F238E27FC236}">
                    <a16:creationId xmlns:a16="http://schemas.microsoft.com/office/drawing/2014/main" id="{6B6DC268-F595-BE84-9320-940D42873791}"/>
                  </a:ext>
                </a:extLst>
              </p:cNvPr>
              <p:cNvSpPr/>
              <p:nvPr/>
            </p:nvSpPr>
            <p:spPr>
              <a:xfrm>
                <a:off x="7936093" y="2773695"/>
                <a:ext cx="2095" cy="2345"/>
              </a:xfrm>
              <a:custGeom>
                <a:avLst/>
                <a:gdLst>
                  <a:gd name="connsiteX0" fmla="*/ 0 w 2095"/>
                  <a:gd name="connsiteY0" fmla="*/ 441 h 2345"/>
                  <a:gd name="connsiteX1" fmla="*/ 2095 w 2095"/>
                  <a:gd name="connsiteY1" fmla="*/ 2346 h 2345"/>
                  <a:gd name="connsiteX2" fmla="*/ 0 w 2095"/>
                  <a:gd name="connsiteY2" fmla="*/ 441 h 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2345">
                    <a:moveTo>
                      <a:pt x="0" y="441"/>
                    </a:moveTo>
                    <a:cubicBezTo>
                      <a:pt x="571" y="1203"/>
                      <a:pt x="1524" y="1679"/>
                      <a:pt x="2095" y="2346"/>
                    </a:cubicBezTo>
                    <a:cubicBezTo>
                      <a:pt x="571" y="1108"/>
                      <a:pt x="952" y="-893"/>
                      <a:pt x="0" y="4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3" name="任意多边形: 形状 1852">
                <a:extLst>
                  <a:ext uri="{FF2B5EF4-FFF2-40B4-BE49-F238E27FC236}">
                    <a16:creationId xmlns:a16="http://schemas.microsoft.com/office/drawing/2014/main" id="{BB41713C-F304-48AA-0AB3-2D90C33F31D8}"/>
                  </a:ext>
                </a:extLst>
              </p:cNvPr>
              <p:cNvSpPr/>
              <p:nvPr/>
            </p:nvSpPr>
            <p:spPr>
              <a:xfrm>
                <a:off x="8908977" y="2660165"/>
                <a:ext cx="1185" cy="2242"/>
              </a:xfrm>
              <a:custGeom>
                <a:avLst/>
                <a:gdLst>
                  <a:gd name="connsiteX0" fmla="*/ 381 w 1185"/>
                  <a:gd name="connsiteY0" fmla="*/ 338 h 2242"/>
                  <a:gd name="connsiteX1" fmla="*/ 381 w 1185"/>
                  <a:gd name="connsiteY1" fmla="*/ 2242 h 2242"/>
                  <a:gd name="connsiteX2" fmla="*/ 381 w 1185"/>
                  <a:gd name="connsiteY2" fmla="*/ 338 h 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5" h="2242">
                    <a:moveTo>
                      <a:pt x="381" y="338"/>
                    </a:moveTo>
                    <a:cubicBezTo>
                      <a:pt x="-476" y="2338"/>
                      <a:pt x="381" y="1957"/>
                      <a:pt x="381" y="2242"/>
                    </a:cubicBezTo>
                    <a:cubicBezTo>
                      <a:pt x="2191" y="-1187"/>
                      <a:pt x="381" y="338"/>
                      <a:pt x="381" y="3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4" name="任意多边形: 形状 1853">
                <a:extLst>
                  <a:ext uri="{FF2B5EF4-FFF2-40B4-BE49-F238E27FC236}">
                    <a16:creationId xmlns:a16="http://schemas.microsoft.com/office/drawing/2014/main" id="{A8DA06A8-B38F-2B85-3315-C375C8580891}"/>
                  </a:ext>
                </a:extLst>
              </p:cNvPr>
              <p:cNvSpPr/>
              <p:nvPr/>
            </p:nvSpPr>
            <p:spPr>
              <a:xfrm>
                <a:off x="8920407" y="2621926"/>
                <a:ext cx="1142" cy="5238"/>
              </a:xfrm>
              <a:custGeom>
                <a:avLst/>
                <a:gdLst>
                  <a:gd name="connsiteX0" fmla="*/ 0 w 1142"/>
                  <a:gd name="connsiteY0" fmla="*/ 4572 h 5238"/>
                  <a:gd name="connsiteX1" fmla="*/ 95 w 1142"/>
                  <a:gd name="connsiteY1" fmla="*/ 5239 h 5238"/>
                  <a:gd name="connsiteX2" fmla="*/ 1143 w 1142"/>
                  <a:gd name="connsiteY2" fmla="*/ 0 h 5238"/>
                  <a:gd name="connsiteX3" fmla="*/ 0 w 1142"/>
                  <a:gd name="connsiteY3" fmla="*/ 4572 h 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5238">
                    <a:moveTo>
                      <a:pt x="0" y="4572"/>
                    </a:moveTo>
                    <a:lnTo>
                      <a:pt x="95" y="5239"/>
                    </a:lnTo>
                    <a:lnTo>
                      <a:pt x="1143" y="0"/>
                    </a:lnTo>
                    <a:lnTo>
                      <a:pt x="0" y="457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5" name="任意多边形: 形状 1854">
                <a:extLst>
                  <a:ext uri="{FF2B5EF4-FFF2-40B4-BE49-F238E27FC236}">
                    <a16:creationId xmlns:a16="http://schemas.microsoft.com/office/drawing/2014/main" id="{FFB6471A-A73A-F30C-8EC0-46FBCB7204D8}"/>
                  </a:ext>
                </a:extLst>
              </p:cNvPr>
              <p:cNvSpPr/>
              <p:nvPr/>
            </p:nvSpPr>
            <p:spPr>
              <a:xfrm>
                <a:off x="8924788" y="2595351"/>
                <a:ext cx="7334" cy="20478"/>
              </a:xfrm>
              <a:custGeom>
                <a:avLst/>
                <a:gdLst>
                  <a:gd name="connsiteX0" fmla="*/ 7334 w 7334"/>
                  <a:gd name="connsiteY0" fmla="*/ 0 h 20478"/>
                  <a:gd name="connsiteX1" fmla="*/ 667 w 7334"/>
                  <a:gd name="connsiteY1" fmla="*/ 16669 h 20478"/>
                  <a:gd name="connsiteX2" fmla="*/ 0 w 7334"/>
                  <a:gd name="connsiteY2" fmla="*/ 17526 h 20478"/>
                  <a:gd name="connsiteX3" fmla="*/ 0 w 7334"/>
                  <a:gd name="connsiteY3" fmla="*/ 20479 h 20478"/>
                  <a:gd name="connsiteX4" fmla="*/ 7334 w 7334"/>
                  <a:gd name="connsiteY4" fmla="*/ 0 h 2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4" h="20478">
                    <a:moveTo>
                      <a:pt x="7334" y="0"/>
                    </a:moveTo>
                    <a:cubicBezTo>
                      <a:pt x="4763" y="2381"/>
                      <a:pt x="3334" y="11335"/>
                      <a:pt x="667" y="16669"/>
                    </a:cubicBezTo>
                    <a:lnTo>
                      <a:pt x="0" y="17526"/>
                    </a:lnTo>
                    <a:lnTo>
                      <a:pt x="0" y="20479"/>
                    </a:lnTo>
                    <a:cubicBezTo>
                      <a:pt x="2572" y="13621"/>
                      <a:pt x="5144" y="4572"/>
                      <a:pt x="7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6" name="任意多边形: 形状 1855">
                <a:extLst>
                  <a:ext uri="{FF2B5EF4-FFF2-40B4-BE49-F238E27FC236}">
                    <a16:creationId xmlns:a16="http://schemas.microsoft.com/office/drawing/2014/main" id="{36440389-0A9B-3D0D-B860-22E70D03D1BC}"/>
                  </a:ext>
                </a:extLst>
              </p:cNvPr>
              <p:cNvSpPr/>
              <p:nvPr/>
            </p:nvSpPr>
            <p:spPr>
              <a:xfrm>
                <a:off x="8939742" y="2579222"/>
                <a:ext cx="1619" cy="4413"/>
              </a:xfrm>
              <a:custGeom>
                <a:avLst/>
                <a:gdLst>
                  <a:gd name="connsiteX0" fmla="*/ 1619 w 1619"/>
                  <a:gd name="connsiteY0" fmla="*/ 603 h 4413"/>
                  <a:gd name="connsiteX1" fmla="*/ 0 w 1619"/>
                  <a:gd name="connsiteY1" fmla="*/ 4413 h 4413"/>
                  <a:gd name="connsiteX2" fmla="*/ 476 w 1619"/>
                  <a:gd name="connsiteY2" fmla="*/ 3842 h 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4413">
                    <a:moveTo>
                      <a:pt x="1619" y="603"/>
                    </a:moveTo>
                    <a:cubicBezTo>
                      <a:pt x="762" y="1460"/>
                      <a:pt x="2572" y="-3112"/>
                      <a:pt x="0" y="4413"/>
                    </a:cubicBezTo>
                    <a:lnTo>
                      <a:pt x="476" y="38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7" name="任意多边形: 形状 1856">
                <a:extLst>
                  <a:ext uri="{FF2B5EF4-FFF2-40B4-BE49-F238E27FC236}">
                    <a16:creationId xmlns:a16="http://schemas.microsoft.com/office/drawing/2014/main" id="{896B6DDF-13D4-6482-9F2B-866AE2FE802B}"/>
                  </a:ext>
                </a:extLst>
              </p:cNvPr>
              <p:cNvSpPr/>
              <p:nvPr/>
            </p:nvSpPr>
            <p:spPr>
              <a:xfrm>
                <a:off x="8939861" y="2582594"/>
                <a:ext cx="714" cy="1554"/>
              </a:xfrm>
              <a:custGeom>
                <a:avLst/>
                <a:gdLst>
                  <a:gd name="connsiteX0" fmla="*/ 357 w 714"/>
                  <a:gd name="connsiteY0" fmla="*/ 470 h 1554"/>
                  <a:gd name="connsiteX1" fmla="*/ 357 w 714"/>
                  <a:gd name="connsiteY1" fmla="*/ 470 h 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4" h="1554">
                    <a:moveTo>
                      <a:pt x="357" y="470"/>
                    </a:moveTo>
                    <a:cubicBezTo>
                      <a:pt x="-881" y="3708"/>
                      <a:pt x="1596" y="-1531"/>
                      <a:pt x="357" y="4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8" name="任意多边形: 形状 1857">
                <a:extLst>
                  <a:ext uri="{FF2B5EF4-FFF2-40B4-BE49-F238E27FC236}">
                    <a16:creationId xmlns:a16="http://schemas.microsoft.com/office/drawing/2014/main" id="{22A71F31-F9E8-CA4D-DE6A-11DAE53BE885}"/>
                  </a:ext>
                </a:extLst>
              </p:cNvPr>
              <p:cNvSpPr/>
              <p:nvPr/>
            </p:nvSpPr>
            <p:spPr>
              <a:xfrm>
                <a:off x="8944409" y="2565867"/>
                <a:ext cx="2685" cy="6433"/>
              </a:xfrm>
              <a:custGeom>
                <a:avLst/>
                <a:gdLst>
                  <a:gd name="connsiteX0" fmla="*/ 1143 w 2685"/>
                  <a:gd name="connsiteY0" fmla="*/ 1862 h 6433"/>
                  <a:gd name="connsiteX1" fmla="*/ 0 w 2685"/>
                  <a:gd name="connsiteY1" fmla="*/ 6434 h 6433"/>
                  <a:gd name="connsiteX2" fmla="*/ 1905 w 2685"/>
                  <a:gd name="connsiteY2" fmla="*/ 3291 h 6433"/>
                  <a:gd name="connsiteX3" fmla="*/ 1143 w 2685"/>
                  <a:gd name="connsiteY3" fmla="*/ 1862 h 6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" h="6433">
                    <a:moveTo>
                      <a:pt x="1143" y="1862"/>
                    </a:moveTo>
                    <a:lnTo>
                      <a:pt x="0" y="6434"/>
                    </a:lnTo>
                    <a:cubicBezTo>
                      <a:pt x="667" y="5577"/>
                      <a:pt x="2191" y="1767"/>
                      <a:pt x="1905" y="3291"/>
                    </a:cubicBezTo>
                    <a:cubicBezTo>
                      <a:pt x="3048" y="-1281"/>
                      <a:pt x="3048" y="-424"/>
                      <a:pt x="1143" y="18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9" name="任意多边形: 形状 1858">
                <a:extLst>
                  <a:ext uri="{FF2B5EF4-FFF2-40B4-BE49-F238E27FC236}">
                    <a16:creationId xmlns:a16="http://schemas.microsoft.com/office/drawing/2014/main" id="{AC4F6804-D2DF-F63C-4352-3A44B5896856}"/>
                  </a:ext>
                </a:extLst>
              </p:cNvPr>
              <p:cNvSpPr/>
              <p:nvPr/>
            </p:nvSpPr>
            <p:spPr>
              <a:xfrm>
                <a:off x="8945457" y="2563252"/>
                <a:ext cx="571" cy="2286"/>
              </a:xfrm>
              <a:custGeom>
                <a:avLst/>
                <a:gdLst>
                  <a:gd name="connsiteX0" fmla="*/ 572 w 571"/>
                  <a:gd name="connsiteY0" fmla="*/ 0 h 2286"/>
                  <a:gd name="connsiteX1" fmla="*/ 0 w 571"/>
                  <a:gd name="connsiteY1" fmla="*/ 2286 h 2286"/>
                  <a:gd name="connsiteX2" fmla="*/ 572 w 571"/>
                  <a:gd name="connsiteY2" fmla="*/ 0 h 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2286">
                    <a:moveTo>
                      <a:pt x="572" y="0"/>
                    </a:moveTo>
                    <a:lnTo>
                      <a:pt x="0" y="2286"/>
                    </a:lnTo>
                    <a:cubicBezTo>
                      <a:pt x="0" y="2286"/>
                      <a:pt x="476" y="1333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0" name="任意多边形: 形状 1859">
                <a:extLst>
                  <a:ext uri="{FF2B5EF4-FFF2-40B4-BE49-F238E27FC236}">
                    <a16:creationId xmlns:a16="http://schemas.microsoft.com/office/drawing/2014/main" id="{C3481EE0-CA56-0584-5C42-A18866E86D1B}"/>
                  </a:ext>
                </a:extLst>
              </p:cNvPr>
              <p:cNvSpPr/>
              <p:nvPr/>
            </p:nvSpPr>
            <p:spPr>
              <a:xfrm>
                <a:off x="8944124" y="2565538"/>
                <a:ext cx="1333" cy="4952"/>
              </a:xfrm>
              <a:custGeom>
                <a:avLst/>
                <a:gdLst>
                  <a:gd name="connsiteX0" fmla="*/ 0 w 1333"/>
                  <a:gd name="connsiteY0" fmla="*/ 4953 h 4952"/>
                  <a:gd name="connsiteX1" fmla="*/ 1333 w 1333"/>
                  <a:gd name="connsiteY1" fmla="*/ 0 h 4952"/>
                  <a:gd name="connsiteX2" fmla="*/ 667 w 1333"/>
                  <a:gd name="connsiteY2" fmla="*/ 2286 h 4952"/>
                  <a:gd name="connsiteX3" fmla="*/ 0 w 1333"/>
                  <a:gd name="connsiteY3" fmla="*/ 4953 h 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4952">
                    <a:moveTo>
                      <a:pt x="0" y="4953"/>
                    </a:moveTo>
                    <a:lnTo>
                      <a:pt x="1333" y="0"/>
                    </a:lnTo>
                    <a:cubicBezTo>
                      <a:pt x="1333" y="571"/>
                      <a:pt x="381" y="476"/>
                      <a:pt x="667" y="2286"/>
                    </a:cubicBezTo>
                    <a:cubicBezTo>
                      <a:pt x="381" y="1714"/>
                      <a:pt x="381" y="2857"/>
                      <a:pt x="0" y="4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1" name="任意多边形: 形状 1860">
                <a:extLst>
                  <a:ext uri="{FF2B5EF4-FFF2-40B4-BE49-F238E27FC236}">
                    <a16:creationId xmlns:a16="http://schemas.microsoft.com/office/drawing/2014/main" id="{4E44A239-CB47-0D5F-B061-E3AC5F413A1B}"/>
                  </a:ext>
                </a:extLst>
              </p:cNvPr>
              <p:cNvSpPr/>
              <p:nvPr/>
            </p:nvSpPr>
            <p:spPr>
              <a:xfrm>
                <a:off x="8939809" y="2573063"/>
                <a:ext cx="3076" cy="6731"/>
              </a:xfrm>
              <a:custGeom>
                <a:avLst/>
                <a:gdLst>
                  <a:gd name="connsiteX0" fmla="*/ 3076 w 3076"/>
                  <a:gd name="connsiteY0" fmla="*/ 0 h 6731"/>
                  <a:gd name="connsiteX1" fmla="*/ 1552 w 3076"/>
                  <a:gd name="connsiteY1" fmla="*/ 857 h 6731"/>
                  <a:gd name="connsiteX2" fmla="*/ 3076 w 3076"/>
                  <a:gd name="connsiteY2" fmla="*/ 0 h 6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76" h="6731">
                    <a:moveTo>
                      <a:pt x="3076" y="0"/>
                    </a:moveTo>
                    <a:cubicBezTo>
                      <a:pt x="1838" y="2381"/>
                      <a:pt x="409" y="5429"/>
                      <a:pt x="1552" y="857"/>
                    </a:cubicBezTo>
                    <a:cubicBezTo>
                      <a:pt x="-1305" y="9239"/>
                      <a:pt x="124" y="8382"/>
                      <a:pt x="30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2" name="任意多边形: 形状 1861">
                <a:extLst>
                  <a:ext uri="{FF2B5EF4-FFF2-40B4-BE49-F238E27FC236}">
                    <a16:creationId xmlns:a16="http://schemas.microsoft.com/office/drawing/2014/main" id="{0BEB9B2B-F44A-E864-9377-0E6A4AE1A965}"/>
                  </a:ext>
                </a:extLst>
              </p:cNvPr>
              <p:cNvSpPr/>
              <p:nvPr/>
            </p:nvSpPr>
            <p:spPr>
              <a:xfrm>
                <a:off x="8928979" y="2593161"/>
                <a:ext cx="2276" cy="6095"/>
              </a:xfrm>
              <a:custGeom>
                <a:avLst/>
                <a:gdLst>
                  <a:gd name="connsiteX0" fmla="*/ 2191 w 2276"/>
                  <a:gd name="connsiteY0" fmla="*/ 0 h 6095"/>
                  <a:gd name="connsiteX1" fmla="*/ 571 w 2276"/>
                  <a:gd name="connsiteY1" fmla="*/ 3143 h 6095"/>
                  <a:gd name="connsiteX2" fmla="*/ 0 w 2276"/>
                  <a:gd name="connsiteY2" fmla="*/ 6096 h 6095"/>
                  <a:gd name="connsiteX3" fmla="*/ 2191 w 2276"/>
                  <a:gd name="connsiteY3" fmla="*/ 0 h 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" h="6095">
                    <a:moveTo>
                      <a:pt x="2191" y="0"/>
                    </a:moveTo>
                    <a:lnTo>
                      <a:pt x="571" y="3143"/>
                    </a:lnTo>
                    <a:lnTo>
                      <a:pt x="0" y="6096"/>
                    </a:lnTo>
                    <a:cubicBezTo>
                      <a:pt x="286" y="4572"/>
                      <a:pt x="2762" y="0"/>
                      <a:pt x="2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3" name="任意多边形: 形状 1862">
                <a:extLst>
                  <a:ext uri="{FF2B5EF4-FFF2-40B4-BE49-F238E27FC236}">
                    <a16:creationId xmlns:a16="http://schemas.microsoft.com/office/drawing/2014/main" id="{911C161E-5C6B-452D-2284-459D4EE55BD7}"/>
                  </a:ext>
                </a:extLst>
              </p:cNvPr>
              <p:cNvSpPr/>
              <p:nvPr/>
            </p:nvSpPr>
            <p:spPr>
              <a:xfrm>
                <a:off x="8953649" y="2541059"/>
                <a:ext cx="2762" cy="4667"/>
              </a:xfrm>
              <a:custGeom>
                <a:avLst/>
                <a:gdLst>
                  <a:gd name="connsiteX0" fmla="*/ 2762 w 2762"/>
                  <a:gd name="connsiteY0" fmla="*/ 0 h 4667"/>
                  <a:gd name="connsiteX1" fmla="*/ 857 w 2762"/>
                  <a:gd name="connsiteY1" fmla="*/ 1333 h 4667"/>
                  <a:gd name="connsiteX2" fmla="*/ 0 w 2762"/>
                  <a:gd name="connsiteY2" fmla="*/ 4667 h 4667"/>
                  <a:gd name="connsiteX3" fmla="*/ 2762 w 2762"/>
                  <a:gd name="connsiteY3" fmla="*/ 0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" h="4667">
                    <a:moveTo>
                      <a:pt x="2762" y="0"/>
                    </a:moveTo>
                    <a:cubicBezTo>
                      <a:pt x="2762" y="0"/>
                      <a:pt x="1429" y="1238"/>
                      <a:pt x="857" y="1333"/>
                    </a:cubicBezTo>
                    <a:lnTo>
                      <a:pt x="0" y="4667"/>
                    </a:lnTo>
                    <a:cubicBezTo>
                      <a:pt x="857" y="3143"/>
                      <a:pt x="2191" y="95"/>
                      <a:pt x="2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4" name="任意多边形: 形状 1863">
                <a:extLst>
                  <a:ext uri="{FF2B5EF4-FFF2-40B4-BE49-F238E27FC236}">
                    <a16:creationId xmlns:a16="http://schemas.microsoft.com/office/drawing/2014/main" id="{D92AE35C-3553-037C-C931-F11EA937192E}"/>
                  </a:ext>
                </a:extLst>
              </p:cNvPr>
              <p:cNvSpPr/>
              <p:nvPr/>
            </p:nvSpPr>
            <p:spPr>
              <a:xfrm>
                <a:off x="8954301" y="2537439"/>
                <a:ext cx="1538" cy="4977"/>
              </a:xfrm>
              <a:custGeom>
                <a:avLst/>
                <a:gdLst>
                  <a:gd name="connsiteX0" fmla="*/ 205 w 1538"/>
                  <a:gd name="connsiteY0" fmla="*/ 4953 h 4977"/>
                  <a:gd name="connsiteX1" fmla="*/ 1539 w 1538"/>
                  <a:gd name="connsiteY1" fmla="*/ 0 h 4977"/>
                  <a:gd name="connsiteX2" fmla="*/ 205 w 1538"/>
                  <a:gd name="connsiteY2" fmla="*/ 4953 h 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8" h="4977">
                    <a:moveTo>
                      <a:pt x="205" y="4953"/>
                    </a:moveTo>
                    <a:lnTo>
                      <a:pt x="1539" y="0"/>
                    </a:lnTo>
                    <a:cubicBezTo>
                      <a:pt x="-176" y="4286"/>
                      <a:pt x="-176" y="5144"/>
                      <a:pt x="205" y="4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5" name="任意多边形: 形状 1864">
                <a:extLst>
                  <a:ext uri="{FF2B5EF4-FFF2-40B4-BE49-F238E27FC236}">
                    <a16:creationId xmlns:a16="http://schemas.microsoft.com/office/drawing/2014/main" id="{7FFF2AEA-96C7-A0F3-2611-0F3806FF6B98}"/>
                  </a:ext>
                </a:extLst>
              </p:cNvPr>
              <p:cNvSpPr/>
              <p:nvPr/>
            </p:nvSpPr>
            <p:spPr>
              <a:xfrm>
                <a:off x="8942886" y="2560394"/>
                <a:ext cx="2476" cy="9810"/>
              </a:xfrm>
              <a:custGeom>
                <a:avLst/>
                <a:gdLst>
                  <a:gd name="connsiteX0" fmla="*/ 1905 w 2476"/>
                  <a:gd name="connsiteY0" fmla="*/ 1524 h 9810"/>
                  <a:gd name="connsiteX1" fmla="*/ 0 w 2476"/>
                  <a:gd name="connsiteY1" fmla="*/ 9811 h 9810"/>
                  <a:gd name="connsiteX2" fmla="*/ 2476 w 2476"/>
                  <a:gd name="connsiteY2" fmla="*/ 0 h 9810"/>
                  <a:gd name="connsiteX3" fmla="*/ 1905 w 2476"/>
                  <a:gd name="connsiteY3" fmla="*/ 1524 h 9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9810">
                    <a:moveTo>
                      <a:pt x="1905" y="1524"/>
                    </a:moveTo>
                    <a:lnTo>
                      <a:pt x="0" y="9811"/>
                    </a:lnTo>
                    <a:lnTo>
                      <a:pt x="2476" y="0"/>
                    </a:lnTo>
                    <a:lnTo>
                      <a:pt x="1905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6" name="任意多边形: 形状 1865">
                <a:extLst>
                  <a:ext uri="{FF2B5EF4-FFF2-40B4-BE49-F238E27FC236}">
                    <a16:creationId xmlns:a16="http://schemas.microsoft.com/office/drawing/2014/main" id="{1639ED2D-0D16-F5D5-F57F-5C3C54810FFB}"/>
                  </a:ext>
                </a:extLst>
              </p:cNvPr>
              <p:cNvSpPr/>
              <p:nvPr/>
            </p:nvSpPr>
            <p:spPr>
              <a:xfrm>
                <a:off x="8962983" y="2520580"/>
                <a:ext cx="762" cy="5238"/>
              </a:xfrm>
              <a:custGeom>
                <a:avLst/>
                <a:gdLst>
                  <a:gd name="connsiteX0" fmla="*/ 286 w 762"/>
                  <a:gd name="connsiteY0" fmla="*/ 2286 h 5238"/>
                  <a:gd name="connsiteX1" fmla="*/ 0 w 762"/>
                  <a:gd name="connsiteY1" fmla="*/ 5239 h 5238"/>
                  <a:gd name="connsiteX2" fmla="*/ 762 w 762"/>
                  <a:gd name="connsiteY2" fmla="*/ 0 h 5238"/>
                  <a:gd name="connsiteX3" fmla="*/ 286 w 762"/>
                  <a:gd name="connsiteY3" fmla="*/ 2286 h 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5238">
                    <a:moveTo>
                      <a:pt x="286" y="2286"/>
                    </a:moveTo>
                    <a:lnTo>
                      <a:pt x="0" y="5239"/>
                    </a:lnTo>
                    <a:lnTo>
                      <a:pt x="762" y="0"/>
                    </a:lnTo>
                    <a:lnTo>
                      <a:pt x="286" y="2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7" name="任意多边形: 形状 1866">
                <a:extLst>
                  <a:ext uri="{FF2B5EF4-FFF2-40B4-BE49-F238E27FC236}">
                    <a16:creationId xmlns:a16="http://schemas.microsoft.com/office/drawing/2014/main" id="{6B3B376A-2CAC-DEE9-9B55-B5AA08D594D6}"/>
                  </a:ext>
                </a:extLst>
              </p:cNvPr>
              <p:cNvSpPr/>
              <p:nvPr/>
            </p:nvSpPr>
            <p:spPr>
              <a:xfrm>
                <a:off x="8967746" y="2501816"/>
                <a:ext cx="3714" cy="9566"/>
              </a:xfrm>
              <a:custGeom>
                <a:avLst/>
                <a:gdLst>
                  <a:gd name="connsiteX0" fmla="*/ 0 w 3714"/>
                  <a:gd name="connsiteY0" fmla="*/ 8954 h 9566"/>
                  <a:gd name="connsiteX1" fmla="*/ 1524 w 3714"/>
                  <a:gd name="connsiteY1" fmla="*/ 8954 h 9566"/>
                  <a:gd name="connsiteX2" fmla="*/ 3715 w 3714"/>
                  <a:gd name="connsiteY2" fmla="*/ 0 h 9566"/>
                  <a:gd name="connsiteX3" fmla="*/ 0 w 3714"/>
                  <a:gd name="connsiteY3" fmla="*/ 8954 h 9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4" h="9566">
                    <a:moveTo>
                      <a:pt x="0" y="8954"/>
                    </a:moveTo>
                    <a:cubicBezTo>
                      <a:pt x="0" y="11144"/>
                      <a:pt x="2000" y="6572"/>
                      <a:pt x="1524" y="8954"/>
                    </a:cubicBezTo>
                    <a:cubicBezTo>
                      <a:pt x="2495" y="6029"/>
                      <a:pt x="3229" y="3038"/>
                      <a:pt x="3715" y="0"/>
                    </a:cubicBezTo>
                    <a:cubicBezTo>
                      <a:pt x="2781" y="3105"/>
                      <a:pt x="1543" y="6105"/>
                      <a:pt x="0" y="8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8" name="任意多边形: 形状 1867">
                <a:extLst>
                  <a:ext uri="{FF2B5EF4-FFF2-40B4-BE49-F238E27FC236}">
                    <a16:creationId xmlns:a16="http://schemas.microsoft.com/office/drawing/2014/main" id="{2AD4E0E2-6399-7CDA-6C02-592991FBCD3B}"/>
                  </a:ext>
                </a:extLst>
              </p:cNvPr>
              <p:cNvSpPr/>
              <p:nvPr/>
            </p:nvSpPr>
            <p:spPr>
              <a:xfrm>
                <a:off x="8971461" y="2497053"/>
                <a:ext cx="952" cy="4571"/>
              </a:xfrm>
              <a:custGeom>
                <a:avLst/>
                <a:gdLst>
                  <a:gd name="connsiteX0" fmla="*/ 952 w 952"/>
                  <a:gd name="connsiteY0" fmla="*/ 0 h 4571"/>
                  <a:gd name="connsiteX1" fmla="*/ 0 w 952"/>
                  <a:gd name="connsiteY1" fmla="*/ 4572 h 4571"/>
                  <a:gd name="connsiteX2" fmla="*/ 952 w 952"/>
                  <a:gd name="connsiteY2" fmla="*/ 0 h 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571">
                    <a:moveTo>
                      <a:pt x="952" y="0"/>
                    </a:moveTo>
                    <a:cubicBezTo>
                      <a:pt x="952" y="1429"/>
                      <a:pt x="286" y="2953"/>
                      <a:pt x="0" y="4572"/>
                    </a:cubicBezTo>
                    <a:cubicBezTo>
                      <a:pt x="419" y="3067"/>
                      <a:pt x="733" y="1543"/>
                      <a:pt x="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69" name="任意多边形: 形状 1868">
                <a:extLst>
                  <a:ext uri="{FF2B5EF4-FFF2-40B4-BE49-F238E27FC236}">
                    <a16:creationId xmlns:a16="http://schemas.microsoft.com/office/drawing/2014/main" id="{BF7C3E80-A1FB-742F-2ED1-B6B573D7D4FA}"/>
                  </a:ext>
                </a:extLst>
              </p:cNvPr>
              <p:cNvSpPr/>
              <p:nvPr/>
            </p:nvSpPr>
            <p:spPr>
              <a:xfrm>
                <a:off x="8958983" y="2525914"/>
                <a:ext cx="2285" cy="3429"/>
              </a:xfrm>
              <a:custGeom>
                <a:avLst/>
                <a:gdLst>
                  <a:gd name="connsiteX0" fmla="*/ 0 w 2285"/>
                  <a:gd name="connsiteY0" fmla="*/ 3429 h 3429"/>
                  <a:gd name="connsiteX1" fmla="*/ 2286 w 2285"/>
                  <a:gd name="connsiteY1" fmla="*/ 0 h 3429"/>
                  <a:gd name="connsiteX2" fmla="*/ 762 w 2285"/>
                  <a:gd name="connsiteY2" fmla="*/ 161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5" h="3429">
                    <a:moveTo>
                      <a:pt x="0" y="3429"/>
                    </a:moveTo>
                    <a:cubicBezTo>
                      <a:pt x="0" y="3429"/>
                      <a:pt x="1143" y="2667"/>
                      <a:pt x="2286" y="0"/>
                    </a:cubicBezTo>
                    <a:lnTo>
                      <a:pt x="762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0" name="任意多边形: 形状 1869">
                <a:extLst>
                  <a:ext uri="{FF2B5EF4-FFF2-40B4-BE49-F238E27FC236}">
                    <a16:creationId xmlns:a16="http://schemas.microsoft.com/office/drawing/2014/main" id="{509D897C-FF14-8050-AC55-F065C0C1D57C}"/>
                  </a:ext>
                </a:extLst>
              </p:cNvPr>
              <p:cNvSpPr/>
              <p:nvPr/>
            </p:nvSpPr>
            <p:spPr>
              <a:xfrm>
                <a:off x="8959649" y="2523437"/>
                <a:ext cx="1524" cy="4095"/>
              </a:xfrm>
              <a:custGeom>
                <a:avLst/>
                <a:gdLst>
                  <a:gd name="connsiteX0" fmla="*/ 0 w 1524"/>
                  <a:gd name="connsiteY0" fmla="*/ 4096 h 4095"/>
                  <a:gd name="connsiteX1" fmla="*/ 0 w 1524"/>
                  <a:gd name="connsiteY1" fmla="*/ 4096 h 4095"/>
                  <a:gd name="connsiteX2" fmla="*/ 1524 w 1524"/>
                  <a:gd name="connsiteY2" fmla="*/ 0 h 4095"/>
                  <a:gd name="connsiteX3" fmla="*/ 0 w 1524"/>
                  <a:gd name="connsiteY3" fmla="*/ 4096 h 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" h="4095">
                    <a:moveTo>
                      <a:pt x="0" y="4096"/>
                    </a:moveTo>
                    <a:lnTo>
                      <a:pt x="0" y="4096"/>
                    </a:lnTo>
                    <a:lnTo>
                      <a:pt x="1524" y="0"/>
                    </a:lnTo>
                    <a:cubicBezTo>
                      <a:pt x="1429" y="572"/>
                      <a:pt x="953" y="1810"/>
                      <a:pt x="0" y="4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1" name="任意多边形: 形状 1870">
                <a:extLst>
                  <a:ext uri="{FF2B5EF4-FFF2-40B4-BE49-F238E27FC236}">
                    <a16:creationId xmlns:a16="http://schemas.microsoft.com/office/drawing/2014/main" id="{15967015-B532-03CB-B20B-FE23BCFD7A9E}"/>
                  </a:ext>
                </a:extLst>
              </p:cNvPr>
              <p:cNvSpPr/>
              <p:nvPr/>
            </p:nvSpPr>
            <p:spPr>
              <a:xfrm>
                <a:off x="8958792" y="2529735"/>
                <a:ext cx="9525" cy="84"/>
              </a:xfrm>
              <a:custGeom>
                <a:avLst/>
                <a:gdLst>
                  <a:gd name="connsiteX0" fmla="*/ 0 w 9525"/>
                  <a:gd name="connsiteY0" fmla="*/ 85 h 84"/>
                  <a:gd name="connsiteX1" fmla="*/ 0 w 9525"/>
                  <a:gd name="connsiteY1" fmla="*/ 85 h 84"/>
                  <a:gd name="connsiteX2" fmla="*/ 0 w 9525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0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2" name="任意多边形: 形状 1871">
                <a:extLst>
                  <a:ext uri="{FF2B5EF4-FFF2-40B4-BE49-F238E27FC236}">
                    <a16:creationId xmlns:a16="http://schemas.microsoft.com/office/drawing/2014/main" id="{4FDB161D-455F-E477-7E6D-436FBD5ACE27}"/>
                  </a:ext>
                </a:extLst>
              </p:cNvPr>
              <p:cNvSpPr/>
              <p:nvPr/>
            </p:nvSpPr>
            <p:spPr>
              <a:xfrm>
                <a:off x="8949632" y="2543880"/>
                <a:ext cx="1620" cy="5751"/>
              </a:xfrm>
              <a:custGeom>
                <a:avLst/>
                <a:gdLst>
                  <a:gd name="connsiteX0" fmla="*/ 587 w 1620"/>
                  <a:gd name="connsiteY0" fmla="*/ 5751 h 5751"/>
                  <a:gd name="connsiteX1" fmla="*/ 16 w 1620"/>
                  <a:gd name="connsiteY1" fmla="*/ 2132 h 5751"/>
                  <a:gd name="connsiteX2" fmla="*/ 587 w 1620"/>
                  <a:gd name="connsiteY2" fmla="*/ 5751 h 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0" h="5751">
                    <a:moveTo>
                      <a:pt x="587" y="5751"/>
                    </a:moveTo>
                    <a:cubicBezTo>
                      <a:pt x="1159" y="2798"/>
                      <a:pt x="2873" y="-3202"/>
                      <a:pt x="16" y="2132"/>
                    </a:cubicBezTo>
                    <a:cubicBezTo>
                      <a:pt x="-175" y="4418"/>
                      <a:pt x="1445" y="1655"/>
                      <a:pt x="587" y="57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3" name="任意多边形: 形状 1872">
                <a:extLst>
                  <a:ext uri="{FF2B5EF4-FFF2-40B4-BE49-F238E27FC236}">
                    <a16:creationId xmlns:a16="http://schemas.microsoft.com/office/drawing/2014/main" id="{09DA617B-E2C0-B527-10DA-F607B8167578}"/>
                  </a:ext>
                </a:extLst>
              </p:cNvPr>
              <p:cNvSpPr/>
              <p:nvPr/>
            </p:nvSpPr>
            <p:spPr>
              <a:xfrm>
                <a:off x="8954887" y="2531819"/>
                <a:ext cx="2095" cy="5619"/>
              </a:xfrm>
              <a:custGeom>
                <a:avLst/>
                <a:gdLst>
                  <a:gd name="connsiteX0" fmla="*/ 2096 w 2095"/>
                  <a:gd name="connsiteY0" fmla="*/ 0 h 5619"/>
                  <a:gd name="connsiteX1" fmla="*/ 0 w 2095"/>
                  <a:gd name="connsiteY1" fmla="*/ 4953 h 5619"/>
                  <a:gd name="connsiteX2" fmla="*/ 667 w 2095"/>
                  <a:gd name="connsiteY2" fmla="*/ 5620 h 5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" h="5619">
                    <a:moveTo>
                      <a:pt x="2096" y="0"/>
                    </a:moveTo>
                    <a:lnTo>
                      <a:pt x="0" y="4953"/>
                    </a:lnTo>
                    <a:cubicBezTo>
                      <a:pt x="0" y="4953"/>
                      <a:pt x="953" y="4191"/>
                      <a:pt x="667" y="5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4" name="任意多边形: 形状 1873">
                <a:extLst>
                  <a:ext uri="{FF2B5EF4-FFF2-40B4-BE49-F238E27FC236}">
                    <a16:creationId xmlns:a16="http://schemas.microsoft.com/office/drawing/2014/main" id="{93D1890D-7B17-BEEE-AC61-738E83E8D6FB}"/>
                  </a:ext>
                </a:extLst>
              </p:cNvPr>
              <p:cNvSpPr/>
              <p:nvPr/>
            </p:nvSpPr>
            <p:spPr>
              <a:xfrm>
                <a:off x="8956887" y="2529152"/>
                <a:ext cx="762" cy="2666"/>
              </a:xfrm>
              <a:custGeom>
                <a:avLst/>
                <a:gdLst>
                  <a:gd name="connsiteX0" fmla="*/ 667 w 762"/>
                  <a:gd name="connsiteY0" fmla="*/ 0 h 2666"/>
                  <a:gd name="connsiteX1" fmla="*/ 0 w 762"/>
                  <a:gd name="connsiteY1" fmla="*/ 2667 h 2666"/>
                  <a:gd name="connsiteX2" fmla="*/ 762 w 762"/>
                  <a:gd name="connsiteY2" fmla="*/ 762 h 2666"/>
                  <a:gd name="connsiteX3" fmla="*/ 667 w 762"/>
                  <a:gd name="connsiteY3" fmla="*/ 0 h 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" h="2666">
                    <a:moveTo>
                      <a:pt x="667" y="0"/>
                    </a:moveTo>
                    <a:lnTo>
                      <a:pt x="0" y="2667"/>
                    </a:lnTo>
                    <a:lnTo>
                      <a:pt x="762" y="762"/>
                    </a:lnTo>
                    <a:lnTo>
                      <a:pt x="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5" name="任意多边形: 形状 1874">
                <a:extLst>
                  <a:ext uri="{FF2B5EF4-FFF2-40B4-BE49-F238E27FC236}">
                    <a16:creationId xmlns:a16="http://schemas.microsoft.com/office/drawing/2014/main" id="{0C348E12-1DCC-77AE-59DB-5F71228F4E43}"/>
                  </a:ext>
                </a:extLst>
              </p:cNvPr>
              <p:cNvSpPr/>
              <p:nvPr/>
            </p:nvSpPr>
            <p:spPr>
              <a:xfrm>
                <a:off x="8967079" y="2498006"/>
                <a:ext cx="3524" cy="9525"/>
              </a:xfrm>
              <a:custGeom>
                <a:avLst/>
                <a:gdLst>
                  <a:gd name="connsiteX0" fmla="*/ 1238 w 3524"/>
                  <a:gd name="connsiteY0" fmla="*/ 7525 h 9525"/>
                  <a:gd name="connsiteX1" fmla="*/ 3524 w 3524"/>
                  <a:gd name="connsiteY1" fmla="*/ 0 h 9525"/>
                  <a:gd name="connsiteX2" fmla="*/ 0 w 3524"/>
                  <a:gd name="connsiteY2" fmla="*/ 8668 h 9525"/>
                  <a:gd name="connsiteX3" fmla="*/ 1238 w 3524"/>
                  <a:gd name="connsiteY3" fmla="*/ 7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9525">
                    <a:moveTo>
                      <a:pt x="1238" y="7525"/>
                    </a:moveTo>
                    <a:cubicBezTo>
                      <a:pt x="1838" y="4972"/>
                      <a:pt x="2600" y="2458"/>
                      <a:pt x="3524" y="0"/>
                    </a:cubicBezTo>
                    <a:cubicBezTo>
                      <a:pt x="2286" y="2858"/>
                      <a:pt x="1048" y="5810"/>
                      <a:pt x="0" y="8668"/>
                    </a:cubicBezTo>
                    <a:cubicBezTo>
                      <a:pt x="95" y="9430"/>
                      <a:pt x="95" y="10573"/>
                      <a:pt x="1238" y="7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6" name="任意多边形: 形状 1875">
                <a:extLst>
                  <a:ext uri="{FF2B5EF4-FFF2-40B4-BE49-F238E27FC236}">
                    <a16:creationId xmlns:a16="http://schemas.microsoft.com/office/drawing/2014/main" id="{ADBA572B-E3E3-5932-4837-21802EB8AD84}"/>
                  </a:ext>
                </a:extLst>
              </p:cNvPr>
              <p:cNvSpPr/>
              <p:nvPr/>
            </p:nvSpPr>
            <p:spPr>
              <a:xfrm>
                <a:off x="8963989" y="2516198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7" name="任意多边形: 形状 1876">
                <a:extLst>
                  <a:ext uri="{FF2B5EF4-FFF2-40B4-BE49-F238E27FC236}">
                    <a16:creationId xmlns:a16="http://schemas.microsoft.com/office/drawing/2014/main" id="{488F61CD-BE28-7415-76E2-372E5E90AC42}"/>
                  </a:ext>
                </a:extLst>
              </p:cNvPr>
              <p:cNvSpPr/>
              <p:nvPr/>
            </p:nvSpPr>
            <p:spPr>
              <a:xfrm>
                <a:off x="8980319" y="2471336"/>
                <a:ext cx="381" cy="571"/>
              </a:xfrm>
              <a:custGeom>
                <a:avLst/>
                <a:gdLst>
                  <a:gd name="connsiteX0" fmla="*/ 381 w 381"/>
                  <a:gd name="connsiteY0" fmla="*/ 0 h 571"/>
                  <a:gd name="connsiteX1" fmla="*/ 0 w 381"/>
                  <a:gd name="connsiteY1" fmla="*/ 381 h 571"/>
                  <a:gd name="connsiteX2" fmla="*/ 95 w 381"/>
                  <a:gd name="connsiteY2" fmla="*/ 571 h 571"/>
                  <a:gd name="connsiteX3" fmla="*/ 381 w 381"/>
                  <a:gd name="connsiteY3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" h="571">
                    <a:moveTo>
                      <a:pt x="381" y="0"/>
                    </a:moveTo>
                    <a:lnTo>
                      <a:pt x="0" y="381"/>
                    </a:lnTo>
                    <a:lnTo>
                      <a:pt x="95" y="57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8" name="任意多边形: 形状 1877">
                <a:extLst>
                  <a:ext uri="{FF2B5EF4-FFF2-40B4-BE49-F238E27FC236}">
                    <a16:creationId xmlns:a16="http://schemas.microsoft.com/office/drawing/2014/main" id="{15ED0B63-289B-3879-C7DB-8D1F49E10B06}"/>
                  </a:ext>
                </a:extLst>
              </p:cNvPr>
              <p:cNvSpPr/>
              <p:nvPr/>
            </p:nvSpPr>
            <p:spPr>
              <a:xfrm>
                <a:off x="8964983" y="2506845"/>
                <a:ext cx="1847" cy="5447"/>
              </a:xfrm>
              <a:custGeom>
                <a:avLst/>
                <a:gdLst>
                  <a:gd name="connsiteX0" fmla="*/ 1524 w 1847"/>
                  <a:gd name="connsiteY0" fmla="*/ 590 h 5447"/>
                  <a:gd name="connsiteX1" fmla="*/ 0 w 1847"/>
                  <a:gd name="connsiteY1" fmla="*/ 5448 h 5447"/>
                  <a:gd name="connsiteX2" fmla="*/ 1810 w 1847"/>
                  <a:gd name="connsiteY2" fmla="*/ 209 h 5447"/>
                  <a:gd name="connsiteX3" fmla="*/ 1524 w 1847"/>
                  <a:gd name="connsiteY3" fmla="*/ 590 h 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7" h="5447">
                    <a:moveTo>
                      <a:pt x="1524" y="590"/>
                    </a:moveTo>
                    <a:cubicBezTo>
                      <a:pt x="743" y="2114"/>
                      <a:pt x="229" y="3752"/>
                      <a:pt x="0" y="5448"/>
                    </a:cubicBezTo>
                    <a:lnTo>
                      <a:pt x="1810" y="209"/>
                    </a:lnTo>
                    <a:cubicBezTo>
                      <a:pt x="1810" y="209"/>
                      <a:pt x="2000" y="-458"/>
                      <a:pt x="1524" y="5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79" name="任意多边形: 形状 1878">
                <a:extLst>
                  <a:ext uri="{FF2B5EF4-FFF2-40B4-BE49-F238E27FC236}">
                    <a16:creationId xmlns:a16="http://schemas.microsoft.com/office/drawing/2014/main" id="{B6C4499D-C4FE-76BD-EAE8-0CF9C7DA1DD8}"/>
                  </a:ext>
                </a:extLst>
              </p:cNvPr>
              <p:cNvSpPr/>
              <p:nvPr/>
            </p:nvSpPr>
            <p:spPr>
              <a:xfrm>
                <a:off x="8972889" y="2489528"/>
                <a:ext cx="1904" cy="3619"/>
              </a:xfrm>
              <a:custGeom>
                <a:avLst/>
                <a:gdLst>
                  <a:gd name="connsiteX0" fmla="*/ 1905 w 1904"/>
                  <a:gd name="connsiteY0" fmla="*/ 0 h 3619"/>
                  <a:gd name="connsiteX1" fmla="*/ 0 w 1904"/>
                  <a:gd name="connsiteY1" fmla="*/ 3620 h 3619"/>
                  <a:gd name="connsiteX2" fmla="*/ 1905 w 1904"/>
                  <a:gd name="connsiteY2" fmla="*/ 0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3619">
                    <a:moveTo>
                      <a:pt x="1905" y="0"/>
                    </a:moveTo>
                    <a:lnTo>
                      <a:pt x="0" y="3620"/>
                    </a:lnTo>
                    <a:cubicBezTo>
                      <a:pt x="857" y="2543"/>
                      <a:pt x="1495" y="1314"/>
                      <a:pt x="19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0" name="任意多边形: 形状 1879">
                <a:extLst>
                  <a:ext uri="{FF2B5EF4-FFF2-40B4-BE49-F238E27FC236}">
                    <a16:creationId xmlns:a16="http://schemas.microsoft.com/office/drawing/2014/main" id="{9C0F3C63-F11D-0D44-2F43-C476020B4F38}"/>
                  </a:ext>
                </a:extLst>
              </p:cNvPr>
              <p:cNvSpPr/>
              <p:nvPr/>
            </p:nvSpPr>
            <p:spPr>
              <a:xfrm>
                <a:off x="8964698" y="2514841"/>
                <a:ext cx="251" cy="214"/>
              </a:xfrm>
              <a:custGeom>
                <a:avLst/>
                <a:gdLst>
                  <a:gd name="connsiteX0" fmla="*/ 0 w 251"/>
                  <a:gd name="connsiteY0" fmla="*/ 214 h 214"/>
                  <a:gd name="connsiteX1" fmla="*/ 0 w 251"/>
                  <a:gd name="connsiteY1" fmla="*/ 214 h 214"/>
                  <a:gd name="connsiteX2" fmla="*/ 0 w 251"/>
                  <a:gd name="connsiteY2" fmla="*/ 214 h 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" h="214">
                    <a:moveTo>
                      <a:pt x="0" y="214"/>
                    </a:moveTo>
                    <a:lnTo>
                      <a:pt x="0" y="214"/>
                    </a:lnTo>
                    <a:cubicBezTo>
                      <a:pt x="381" y="-71"/>
                      <a:pt x="286" y="-71"/>
                      <a:pt x="0" y="2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1" name="任意多边形: 形状 1880">
                <a:extLst>
                  <a:ext uri="{FF2B5EF4-FFF2-40B4-BE49-F238E27FC236}">
                    <a16:creationId xmlns:a16="http://schemas.microsoft.com/office/drawing/2014/main" id="{F6AF367C-40B6-28BD-AC72-0381FA543589}"/>
                  </a:ext>
                </a:extLst>
              </p:cNvPr>
              <p:cNvSpPr/>
              <p:nvPr/>
            </p:nvSpPr>
            <p:spPr>
              <a:xfrm>
                <a:off x="8964221" y="2511912"/>
                <a:ext cx="1047" cy="3809"/>
              </a:xfrm>
              <a:custGeom>
                <a:avLst/>
                <a:gdLst>
                  <a:gd name="connsiteX0" fmla="*/ 476 w 1047"/>
                  <a:gd name="connsiteY0" fmla="*/ 3143 h 3809"/>
                  <a:gd name="connsiteX1" fmla="*/ 1048 w 1047"/>
                  <a:gd name="connsiteY1" fmla="*/ 0 h 3809"/>
                  <a:gd name="connsiteX2" fmla="*/ 0 w 1047"/>
                  <a:gd name="connsiteY2" fmla="*/ 3810 h 3809"/>
                  <a:gd name="connsiteX3" fmla="*/ 476 w 1047"/>
                  <a:gd name="connsiteY3" fmla="*/ 3143 h 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3809">
                    <a:moveTo>
                      <a:pt x="476" y="3143"/>
                    </a:moveTo>
                    <a:cubicBezTo>
                      <a:pt x="734" y="2105"/>
                      <a:pt x="924" y="1057"/>
                      <a:pt x="1048" y="0"/>
                    </a:cubicBezTo>
                    <a:cubicBezTo>
                      <a:pt x="1048" y="1429"/>
                      <a:pt x="286" y="2667"/>
                      <a:pt x="0" y="3810"/>
                    </a:cubicBezTo>
                    <a:cubicBezTo>
                      <a:pt x="114" y="3553"/>
                      <a:pt x="276" y="3334"/>
                      <a:pt x="476" y="3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2" name="任意多边形: 形状 1881">
                <a:extLst>
                  <a:ext uri="{FF2B5EF4-FFF2-40B4-BE49-F238E27FC236}">
                    <a16:creationId xmlns:a16="http://schemas.microsoft.com/office/drawing/2014/main" id="{1C2BC25D-E1A5-398E-5E84-E92F1293520B}"/>
                  </a:ext>
                </a:extLst>
              </p:cNvPr>
              <p:cNvSpPr/>
              <p:nvPr/>
            </p:nvSpPr>
            <p:spPr>
              <a:xfrm>
                <a:off x="8974459" y="2455849"/>
                <a:ext cx="6802" cy="19678"/>
              </a:xfrm>
              <a:custGeom>
                <a:avLst/>
                <a:gdLst>
                  <a:gd name="connsiteX0" fmla="*/ 3764 w 6802"/>
                  <a:gd name="connsiteY0" fmla="*/ 5391 h 19678"/>
                  <a:gd name="connsiteX1" fmla="*/ 240 w 6802"/>
                  <a:gd name="connsiteY1" fmla="*/ 16725 h 19678"/>
                  <a:gd name="connsiteX2" fmla="*/ 5860 w 6802"/>
                  <a:gd name="connsiteY2" fmla="*/ 15868 h 19678"/>
                  <a:gd name="connsiteX3" fmla="*/ 6717 w 6802"/>
                  <a:gd name="connsiteY3" fmla="*/ 10248 h 19678"/>
                  <a:gd name="connsiteX4" fmla="*/ 2335 w 6802"/>
                  <a:gd name="connsiteY4" fmla="*/ 16535 h 19678"/>
                  <a:gd name="connsiteX5" fmla="*/ 6336 w 6802"/>
                  <a:gd name="connsiteY5" fmla="*/ 8153 h 19678"/>
                  <a:gd name="connsiteX6" fmla="*/ 6336 w 6802"/>
                  <a:gd name="connsiteY6" fmla="*/ 57 h 19678"/>
                  <a:gd name="connsiteX7" fmla="*/ 4717 w 6802"/>
                  <a:gd name="connsiteY7" fmla="*/ 6057 h 19678"/>
                  <a:gd name="connsiteX8" fmla="*/ 3764 w 6802"/>
                  <a:gd name="connsiteY8" fmla="*/ 5391 h 1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2" h="19678">
                    <a:moveTo>
                      <a:pt x="3764" y="5391"/>
                    </a:moveTo>
                    <a:cubicBezTo>
                      <a:pt x="3717" y="9429"/>
                      <a:pt x="2488" y="13373"/>
                      <a:pt x="240" y="16725"/>
                    </a:cubicBezTo>
                    <a:cubicBezTo>
                      <a:pt x="-998" y="21774"/>
                      <a:pt x="2812" y="19583"/>
                      <a:pt x="5860" y="15868"/>
                    </a:cubicBezTo>
                    <a:cubicBezTo>
                      <a:pt x="5860" y="15868"/>
                      <a:pt x="5288" y="15868"/>
                      <a:pt x="6717" y="10248"/>
                    </a:cubicBezTo>
                    <a:cubicBezTo>
                      <a:pt x="5574" y="11868"/>
                      <a:pt x="1478" y="21012"/>
                      <a:pt x="2335" y="16535"/>
                    </a:cubicBezTo>
                    <a:cubicBezTo>
                      <a:pt x="3078" y="13496"/>
                      <a:pt x="4440" y="10639"/>
                      <a:pt x="6336" y="8153"/>
                    </a:cubicBezTo>
                    <a:cubicBezTo>
                      <a:pt x="4336" y="10534"/>
                      <a:pt x="8050" y="-896"/>
                      <a:pt x="6336" y="57"/>
                    </a:cubicBezTo>
                    <a:lnTo>
                      <a:pt x="4717" y="6057"/>
                    </a:lnTo>
                    <a:cubicBezTo>
                      <a:pt x="4717" y="6057"/>
                      <a:pt x="4526" y="3962"/>
                      <a:pt x="3764" y="53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3" name="任意多边形: 形状 1882">
                <a:extLst>
                  <a:ext uri="{FF2B5EF4-FFF2-40B4-BE49-F238E27FC236}">
                    <a16:creationId xmlns:a16="http://schemas.microsoft.com/office/drawing/2014/main" id="{93E47D46-98CC-E324-6906-1429E78C1F74}"/>
                  </a:ext>
                </a:extLst>
              </p:cNvPr>
              <p:cNvSpPr/>
              <p:nvPr/>
            </p:nvSpPr>
            <p:spPr>
              <a:xfrm>
                <a:off x="8976033" y="2471907"/>
                <a:ext cx="4484" cy="11429"/>
              </a:xfrm>
              <a:custGeom>
                <a:avLst/>
                <a:gdLst>
                  <a:gd name="connsiteX0" fmla="*/ 667 w 4484"/>
                  <a:gd name="connsiteY0" fmla="*/ 9334 h 11429"/>
                  <a:gd name="connsiteX1" fmla="*/ 0 w 4484"/>
                  <a:gd name="connsiteY1" fmla="*/ 11430 h 11429"/>
                  <a:gd name="connsiteX2" fmla="*/ 3715 w 4484"/>
                  <a:gd name="connsiteY2" fmla="*/ 4667 h 11429"/>
                  <a:gd name="connsiteX3" fmla="*/ 4382 w 4484"/>
                  <a:gd name="connsiteY3" fmla="*/ 0 h 11429"/>
                  <a:gd name="connsiteX4" fmla="*/ 476 w 4484"/>
                  <a:gd name="connsiteY4" fmla="*/ 10096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4" h="11429">
                    <a:moveTo>
                      <a:pt x="667" y="9334"/>
                    </a:moveTo>
                    <a:lnTo>
                      <a:pt x="0" y="11430"/>
                    </a:lnTo>
                    <a:cubicBezTo>
                      <a:pt x="1048" y="9077"/>
                      <a:pt x="2286" y="6810"/>
                      <a:pt x="3715" y="4667"/>
                    </a:cubicBezTo>
                    <a:cubicBezTo>
                      <a:pt x="4572" y="1143"/>
                      <a:pt x="4572" y="286"/>
                      <a:pt x="4382" y="0"/>
                    </a:cubicBezTo>
                    <a:lnTo>
                      <a:pt x="476" y="1009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4" name="任意多边形: 形状 1883">
                <a:extLst>
                  <a:ext uri="{FF2B5EF4-FFF2-40B4-BE49-F238E27FC236}">
                    <a16:creationId xmlns:a16="http://schemas.microsoft.com/office/drawing/2014/main" id="{2B5E9C6B-EFA4-7B8B-693F-C73479A1CDEA}"/>
                  </a:ext>
                </a:extLst>
              </p:cNvPr>
              <p:cNvSpPr/>
              <p:nvPr/>
            </p:nvSpPr>
            <p:spPr>
              <a:xfrm>
                <a:off x="8969841" y="2483147"/>
                <a:ext cx="6286" cy="14858"/>
              </a:xfrm>
              <a:custGeom>
                <a:avLst/>
                <a:gdLst>
                  <a:gd name="connsiteX0" fmla="*/ 2667 w 6286"/>
                  <a:gd name="connsiteY0" fmla="*/ 9430 h 14858"/>
                  <a:gd name="connsiteX1" fmla="*/ 1810 w 6286"/>
                  <a:gd name="connsiteY1" fmla="*/ 5144 h 14858"/>
                  <a:gd name="connsiteX2" fmla="*/ 0 w 6286"/>
                  <a:gd name="connsiteY2" fmla="*/ 13430 h 14858"/>
                  <a:gd name="connsiteX3" fmla="*/ 2572 w 6286"/>
                  <a:gd name="connsiteY3" fmla="*/ 9525 h 14858"/>
                  <a:gd name="connsiteX4" fmla="*/ 762 w 6286"/>
                  <a:gd name="connsiteY4" fmla="*/ 14859 h 14858"/>
                  <a:gd name="connsiteX5" fmla="*/ 3048 w 6286"/>
                  <a:gd name="connsiteY5" fmla="*/ 10001 h 14858"/>
                  <a:gd name="connsiteX6" fmla="*/ 3048 w 6286"/>
                  <a:gd name="connsiteY6" fmla="*/ 10001 h 14858"/>
                  <a:gd name="connsiteX7" fmla="*/ 3048 w 6286"/>
                  <a:gd name="connsiteY7" fmla="*/ 10001 h 14858"/>
                  <a:gd name="connsiteX8" fmla="*/ 3048 w 6286"/>
                  <a:gd name="connsiteY8" fmla="*/ 10001 h 14858"/>
                  <a:gd name="connsiteX9" fmla="*/ 3048 w 6286"/>
                  <a:gd name="connsiteY9" fmla="*/ 10001 h 14858"/>
                  <a:gd name="connsiteX10" fmla="*/ 3048 w 6286"/>
                  <a:gd name="connsiteY10" fmla="*/ 9430 h 14858"/>
                  <a:gd name="connsiteX11" fmla="*/ 3048 w 6286"/>
                  <a:gd name="connsiteY11" fmla="*/ 10001 h 14858"/>
                  <a:gd name="connsiteX12" fmla="*/ 3048 w 6286"/>
                  <a:gd name="connsiteY12" fmla="*/ 10001 h 14858"/>
                  <a:gd name="connsiteX13" fmla="*/ 3048 w 6286"/>
                  <a:gd name="connsiteY13" fmla="*/ 10001 h 14858"/>
                  <a:gd name="connsiteX14" fmla="*/ 6286 w 6286"/>
                  <a:gd name="connsiteY14" fmla="*/ 0 h 14858"/>
                  <a:gd name="connsiteX15" fmla="*/ 2667 w 6286"/>
                  <a:gd name="connsiteY15" fmla="*/ 9430 h 1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86" h="14858">
                    <a:moveTo>
                      <a:pt x="2667" y="9430"/>
                    </a:moveTo>
                    <a:cubicBezTo>
                      <a:pt x="2667" y="7525"/>
                      <a:pt x="3905" y="2477"/>
                      <a:pt x="1810" y="5144"/>
                    </a:cubicBezTo>
                    <a:cubicBezTo>
                      <a:pt x="838" y="7811"/>
                      <a:pt x="228" y="10601"/>
                      <a:pt x="0" y="13430"/>
                    </a:cubicBezTo>
                    <a:cubicBezTo>
                      <a:pt x="3429" y="3905"/>
                      <a:pt x="-572" y="16383"/>
                      <a:pt x="2572" y="9525"/>
                    </a:cubicBezTo>
                    <a:cubicBezTo>
                      <a:pt x="2000" y="11525"/>
                      <a:pt x="1333" y="13240"/>
                      <a:pt x="762" y="14859"/>
                    </a:cubicBezTo>
                    <a:cubicBezTo>
                      <a:pt x="1619" y="13240"/>
                      <a:pt x="2381" y="11525"/>
                      <a:pt x="3048" y="10001"/>
                    </a:cubicBezTo>
                    <a:lnTo>
                      <a:pt x="3048" y="10001"/>
                    </a:lnTo>
                    <a:lnTo>
                      <a:pt x="3048" y="10001"/>
                    </a:lnTo>
                    <a:cubicBezTo>
                      <a:pt x="3048" y="10001"/>
                      <a:pt x="3048" y="10001"/>
                      <a:pt x="3048" y="10001"/>
                    </a:cubicBezTo>
                    <a:lnTo>
                      <a:pt x="3048" y="10001"/>
                    </a:lnTo>
                    <a:cubicBezTo>
                      <a:pt x="2972" y="9820"/>
                      <a:pt x="2972" y="9611"/>
                      <a:pt x="3048" y="9430"/>
                    </a:cubicBezTo>
                    <a:cubicBezTo>
                      <a:pt x="4286" y="6667"/>
                      <a:pt x="3048" y="9430"/>
                      <a:pt x="3048" y="10001"/>
                    </a:cubicBezTo>
                    <a:cubicBezTo>
                      <a:pt x="3048" y="10573"/>
                      <a:pt x="3048" y="10001"/>
                      <a:pt x="3048" y="10001"/>
                    </a:cubicBezTo>
                    <a:lnTo>
                      <a:pt x="3048" y="10001"/>
                    </a:lnTo>
                    <a:lnTo>
                      <a:pt x="6286" y="0"/>
                    </a:lnTo>
                    <a:cubicBezTo>
                      <a:pt x="5239" y="2191"/>
                      <a:pt x="4286" y="5239"/>
                      <a:pt x="2667" y="94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5" name="任意多边形: 形状 1884">
                <a:extLst>
                  <a:ext uri="{FF2B5EF4-FFF2-40B4-BE49-F238E27FC236}">
                    <a16:creationId xmlns:a16="http://schemas.microsoft.com/office/drawing/2014/main" id="{99D83EF9-8CF1-5B3A-EB67-FD7780C7E985}"/>
                  </a:ext>
                </a:extLst>
              </p:cNvPr>
              <p:cNvSpPr/>
              <p:nvPr/>
            </p:nvSpPr>
            <p:spPr>
              <a:xfrm>
                <a:off x="8949744" y="2539598"/>
                <a:ext cx="211" cy="507"/>
              </a:xfrm>
              <a:custGeom>
                <a:avLst/>
                <a:gdLst>
                  <a:gd name="connsiteX0" fmla="*/ 0 w 211"/>
                  <a:gd name="connsiteY0" fmla="*/ 508 h 507"/>
                  <a:gd name="connsiteX1" fmla="*/ 0 w 211"/>
                  <a:gd name="connsiteY1" fmla="*/ 508 h 507"/>
                  <a:gd name="connsiteX2" fmla="*/ 0 w 211"/>
                  <a:gd name="connsiteY2" fmla="*/ 508 h 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" h="507">
                    <a:moveTo>
                      <a:pt x="0" y="508"/>
                    </a:moveTo>
                    <a:cubicBezTo>
                      <a:pt x="0" y="508"/>
                      <a:pt x="0" y="508"/>
                      <a:pt x="0" y="508"/>
                    </a:cubicBezTo>
                    <a:cubicBezTo>
                      <a:pt x="0" y="508"/>
                      <a:pt x="476" y="-635"/>
                      <a:pt x="0" y="5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6" name="任意多边形: 形状 1885">
                <a:extLst>
                  <a:ext uri="{FF2B5EF4-FFF2-40B4-BE49-F238E27FC236}">
                    <a16:creationId xmlns:a16="http://schemas.microsoft.com/office/drawing/2014/main" id="{F8337601-6990-C2F0-9CAD-482372A09756}"/>
                  </a:ext>
                </a:extLst>
              </p:cNvPr>
              <p:cNvSpPr/>
              <p:nvPr/>
            </p:nvSpPr>
            <p:spPr>
              <a:xfrm>
                <a:off x="8949746" y="2532105"/>
                <a:ext cx="5712" cy="10436"/>
              </a:xfrm>
              <a:custGeom>
                <a:avLst/>
                <a:gdLst>
                  <a:gd name="connsiteX0" fmla="*/ 2094 w 5712"/>
                  <a:gd name="connsiteY0" fmla="*/ 3905 h 10436"/>
                  <a:gd name="connsiteX1" fmla="*/ 1046 w 5712"/>
                  <a:gd name="connsiteY1" fmla="*/ 7620 h 10436"/>
                  <a:gd name="connsiteX2" fmla="*/ 379 w 5712"/>
                  <a:gd name="connsiteY2" fmla="*/ 7620 h 10436"/>
                  <a:gd name="connsiteX3" fmla="*/ 1141 w 5712"/>
                  <a:gd name="connsiteY3" fmla="*/ 8477 h 10436"/>
                  <a:gd name="connsiteX4" fmla="*/ 1141 w 5712"/>
                  <a:gd name="connsiteY4" fmla="*/ 7715 h 10436"/>
                  <a:gd name="connsiteX5" fmla="*/ 5713 w 5712"/>
                  <a:gd name="connsiteY5" fmla="*/ 0 h 10436"/>
                  <a:gd name="connsiteX6" fmla="*/ 2094 w 5712"/>
                  <a:gd name="connsiteY6" fmla="*/ 3905 h 1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2" h="10436">
                    <a:moveTo>
                      <a:pt x="2094" y="3905"/>
                    </a:moveTo>
                    <a:cubicBezTo>
                      <a:pt x="1922" y="5182"/>
                      <a:pt x="1560" y="6439"/>
                      <a:pt x="1046" y="7620"/>
                    </a:cubicBezTo>
                    <a:cubicBezTo>
                      <a:pt x="93" y="9525"/>
                      <a:pt x="1046" y="7620"/>
                      <a:pt x="379" y="7620"/>
                    </a:cubicBezTo>
                    <a:cubicBezTo>
                      <a:pt x="379" y="9049"/>
                      <a:pt x="-859" y="12668"/>
                      <a:pt x="1141" y="8477"/>
                    </a:cubicBezTo>
                    <a:lnTo>
                      <a:pt x="1141" y="7715"/>
                    </a:lnTo>
                    <a:cubicBezTo>
                      <a:pt x="2341" y="4962"/>
                      <a:pt x="3875" y="2372"/>
                      <a:pt x="5713" y="0"/>
                    </a:cubicBezTo>
                    <a:cubicBezTo>
                      <a:pt x="4294" y="1086"/>
                      <a:pt x="3065" y="2400"/>
                      <a:pt x="2094" y="3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7" name="任意多边形: 形状 1886">
                <a:extLst>
                  <a:ext uri="{FF2B5EF4-FFF2-40B4-BE49-F238E27FC236}">
                    <a16:creationId xmlns:a16="http://schemas.microsoft.com/office/drawing/2014/main" id="{05A4DDAD-C88D-CB12-9DCA-A1B7A109B489}"/>
                  </a:ext>
                </a:extLst>
              </p:cNvPr>
              <p:cNvSpPr/>
              <p:nvPr/>
            </p:nvSpPr>
            <p:spPr>
              <a:xfrm>
                <a:off x="8961709" y="2505816"/>
                <a:ext cx="2988" cy="8286"/>
              </a:xfrm>
              <a:custGeom>
                <a:avLst/>
                <a:gdLst>
                  <a:gd name="connsiteX0" fmla="*/ 322 w 2988"/>
                  <a:gd name="connsiteY0" fmla="*/ 8287 h 8286"/>
                  <a:gd name="connsiteX1" fmla="*/ 2989 w 2988"/>
                  <a:gd name="connsiteY1" fmla="*/ 0 h 8286"/>
                  <a:gd name="connsiteX2" fmla="*/ 703 w 2988"/>
                  <a:gd name="connsiteY2" fmla="*/ 3810 h 8286"/>
                  <a:gd name="connsiteX3" fmla="*/ 1179 w 2988"/>
                  <a:gd name="connsiteY3" fmla="*/ 3810 h 8286"/>
                  <a:gd name="connsiteX4" fmla="*/ 322 w 2988"/>
                  <a:gd name="connsiteY4" fmla="*/ 8287 h 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8" h="8286">
                    <a:moveTo>
                      <a:pt x="322" y="8287"/>
                    </a:moveTo>
                    <a:lnTo>
                      <a:pt x="2989" y="0"/>
                    </a:lnTo>
                    <a:lnTo>
                      <a:pt x="703" y="3810"/>
                    </a:lnTo>
                    <a:lnTo>
                      <a:pt x="1179" y="3810"/>
                    </a:lnTo>
                    <a:cubicBezTo>
                      <a:pt x="-726" y="8382"/>
                      <a:pt x="227" y="7525"/>
                      <a:pt x="322" y="82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8" name="任意多边形: 形状 1887">
                <a:extLst>
                  <a:ext uri="{FF2B5EF4-FFF2-40B4-BE49-F238E27FC236}">
                    <a16:creationId xmlns:a16="http://schemas.microsoft.com/office/drawing/2014/main" id="{122E57F0-0A7C-FD0A-5005-621249693D18}"/>
                  </a:ext>
                </a:extLst>
              </p:cNvPr>
              <p:cNvSpPr/>
              <p:nvPr/>
            </p:nvSpPr>
            <p:spPr>
              <a:xfrm>
                <a:off x="8981462" y="2466859"/>
                <a:ext cx="952" cy="5143"/>
              </a:xfrm>
              <a:custGeom>
                <a:avLst/>
                <a:gdLst>
                  <a:gd name="connsiteX0" fmla="*/ 0 w 952"/>
                  <a:gd name="connsiteY0" fmla="*/ 3715 h 5143"/>
                  <a:gd name="connsiteX1" fmla="*/ 476 w 952"/>
                  <a:gd name="connsiteY1" fmla="*/ 5143 h 5143"/>
                  <a:gd name="connsiteX2" fmla="*/ 952 w 952"/>
                  <a:gd name="connsiteY2" fmla="*/ 0 h 5143"/>
                  <a:gd name="connsiteX3" fmla="*/ 0 w 952"/>
                  <a:gd name="connsiteY3" fmla="*/ 3715 h 5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5143">
                    <a:moveTo>
                      <a:pt x="0" y="3715"/>
                    </a:moveTo>
                    <a:lnTo>
                      <a:pt x="476" y="5143"/>
                    </a:lnTo>
                    <a:lnTo>
                      <a:pt x="952" y="0"/>
                    </a:lnTo>
                    <a:lnTo>
                      <a:pt x="0" y="371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89" name="任意多边形: 形状 1888">
                <a:extLst>
                  <a:ext uri="{FF2B5EF4-FFF2-40B4-BE49-F238E27FC236}">
                    <a16:creationId xmlns:a16="http://schemas.microsoft.com/office/drawing/2014/main" id="{FB2E7BA6-C2C4-E7D8-9018-F36AA55274C0}"/>
                  </a:ext>
                </a:extLst>
              </p:cNvPr>
              <p:cNvSpPr/>
              <p:nvPr/>
            </p:nvSpPr>
            <p:spPr>
              <a:xfrm>
                <a:off x="8985272" y="2457715"/>
                <a:ext cx="1238" cy="2952"/>
              </a:xfrm>
              <a:custGeom>
                <a:avLst/>
                <a:gdLst>
                  <a:gd name="connsiteX0" fmla="*/ 0 w 1238"/>
                  <a:gd name="connsiteY0" fmla="*/ 2191 h 2952"/>
                  <a:gd name="connsiteX1" fmla="*/ 667 w 1238"/>
                  <a:gd name="connsiteY1" fmla="*/ 2953 h 2952"/>
                  <a:gd name="connsiteX2" fmla="*/ 1238 w 1238"/>
                  <a:gd name="connsiteY2" fmla="*/ 0 h 2952"/>
                  <a:gd name="connsiteX3" fmla="*/ 0 w 1238"/>
                  <a:gd name="connsiteY3" fmla="*/ 2191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2952">
                    <a:moveTo>
                      <a:pt x="0" y="2191"/>
                    </a:moveTo>
                    <a:lnTo>
                      <a:pt x="667" y="2953"/>
                    </a:lnTo>
                    <a:lnTo>
                      <a:pt x="1238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0" name="任意多边形: 形状 1889">
                <a:extLst>
                  <a:ext uri="{FF2B5EF4-FFF2-40B4-BE49-F238E27FC236}">
                    <a16:creationId xmlns:a16="http://schemas.microsoft.com/office/drawing/2014/main" id="{B37F5E54-98A0-A41A-1BBC-FBD734675255}"/>
                  </a:ext>
                </a:extLst>
              </p:cNvPr>
              <p:cNvSpPr/>
              <p:nvPr/>
            </p:nvSpPr>
            <p:spPr>
              <a:xfrm>
                <a:off x="9209395" y="2295695"/>
                <a:ext cx="1142" cy="2285"/>
              </a:xfrm>
              <a:custGeom>
                <a:avLst/>
                <a:gdLst>
                  <a:gd name="connsiteX0" fmla="*/ 0 w 1142"/>
                  <a:gd name="connsiteY0" fmla="*/ 0 h 2285"/>
                  <a:gd name="connsiteX1" fmla="*/ 1143 w 1142"/>
                  <a:gd name="connsiteY1" fmla="*/ 2286 h 2285"/>
                  <a:gd name="connsiteX2" fmla="*/ 0 w 1142"/>
                  <a:gd name="connsiteY2" fmla="*/ 0 h 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2285">
                    <a:moveTo>
                      <a:pt x="0" y="0"/>
                    </a:moveTo>
                    <a:lnTo>
                      <a:pt x="1143" y="2286"/>
                    </a:lnTo>
                    <a:cubicBezTo>
                      <a:pt x="819" y="1495"/>
                      <a:pt x="438" y="7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1" name="任意多边形: 形状 1890">
                <a:extLst>
                  <a:ext uri="{FF2B5EF4-FFF2-40B4-BE49-F238E27FC236}">
                    <a16:creationId xmlns:a16="http://schemas.microsoft.com/office/drawing/2014/main" id="{3E88570B-3C7D-1A11-0E62-F182D0944BB7}"/>
                  </a:ext>
                </a:extLst>
              </p:cNvPr>
              <p:cNvSpPr/>
              <p:nvPr/>
            </p:nvSpPr>
            <p:spPr>
              <a:xfrm>
                <a:off x="9202442" y="2278264"/>
                <a:ext cx="631" cy="428"/>
              </a:xfrm>
              <a:custGeom>
                <a:avLst/>
                <a:gdLst>
                  <a:gd name="connsiteX0" fmla="*/ 571 w 631"/>
                  <a:gd name="connsiteY0" fmla="*/ 0 h 428"/>
                  <a:gd name="connsiteX1" fmla="*/ 0 w 631"/>
                  <a:gd name="connsiteY1" fmla="*/ 0 h 428"/>
                  <a:gd name="connsiteX2" fmla="*/ 571 w 631"/>
                  <a:gd name="connsiteY2" fmla="*/ 0 h 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1" h="428">
                    <a:moveTo>
                      <a:pt x="571" y="0"/>
                    </a:moveTo>
                    <a:lnTo>
                      <a:pt x="0" y="0"/>
                    </a:lnTo>
                    <a:cubicBezTo>
                      <a:pt x="476" y="571"/>
                      <a:pt x="762" y="571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2" name="任意多边形: 形状 1891">
                <a:extLst>
                  <a:ext uri="{FF2B5EF4-FFF2-40B4-BE49-F238E27FC236}">
                    <a16:creationId xmlns:a16="http://schemas.microsoft.com/office/drawing/2014/main" id="{038E8DA4-B98B-2E70-1B79-E79AFEE1F9C6}"/>
                  </a:ext>
                </a:extLst>
              </p:cNvPr>
              <p:cNvSpPr/>
              <p:nvPr/>
            </p:nvSpPr>
            <p:spPr>
              <a:xfrm>
                <a:off x="9082903" y="2193204"/>
                <a:ext cx="3855" cy="6574"/>
              </a:xfrm>
              <a:custGeom>
                <a:avLst/>
                <a:gdLst>
                  <a:gd name="connsiteX0" fmla="*/ 0 w 3855"/>
                  <a:gd name="connsiteY0" fmla="*/ 6574 h 6574"/>
                  <a:gd name="connsiteX1" fmla="*/ 3620 w 3855"/>
                  <a:gd name="connsiteY1" fmla="*/ 2 h 6574"/>
                  <a:gd name="connsiteX2" fmla="*/ 2381 w 3855"/>
                  <a:gd name="connsiteY2" fmla="*/ 764 h 6574"/>
                  <a:gd name="connsiteX3" fmla="*/ 0 w 3855"/>
                  <a:gd name="connsiteY3" fmla="*/ 6574 h 6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5" h="6574">
                    <a:moveTo>
                      <a:pt x="0" y="6574"/>
                    </a:moveTo>
                    <a:cubicBezTo>
                      <a:pt x="2000" y="3431"/>
                      <a:pt x="4667" y="-93"/>
                      <a:pt x="3620" y="2"/>
                    </a:cubicBezTo>
                    <a:lnTo>
                      <a:pt x="2381" y="764"/>
                    </a:lnTo>
                    <a:cubicBezTo>
                      <a:pt x="1762" y="2764"/>
                      <a:pt x="962" y="4707"/>
                      <a:pt x="0" y="65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3" name="任意多边形: 形状 1892">
                <a:extLst>
                  <a:ext uri="{FF2B5EF4-FFF2-40B4-BE49-F238E27FC236}">
                    <a16:creationId xmlns:a16="http://schemas.microsoft.com/office/drawing/2014/main" id="{09DA3B33-57D1-BEDE-024C-4CA1C6E111AF}"/>
                  </a:ext>
                </a:extLst>
              </p:cNvPr>
              <p:cNvSpPr/>
              <p:nvPr/>
            </p:nvSpPr>
            <p:spPr>
              <a:xfrm>
                <a:off x="9143291" y="2134818"/>
                <a:ext cx="1714" cy="3143"/>
              </a:xfrm>
              <a:custGeom>
                <a:avLst/>
                <a:gdLst>
                  <a:gd name="connsiteX0" fmla="*/ 1714 w 1714"/>
                  <a:gd name="connsiteY0" fmla="*/ 3143 h 3143"/>
                  <a:gd name="connsiteX1" fmla="*/ 1714 w 1714"/>
                  <a:gd name="connsiteY1" fmla="*/ 2000 h 3143"/>
                  <a:gd name="connsiteX2" fmla="*/ 0 w 1714"/>
                  <a:gd name="connsiteY2" fmla="*/ 0 h 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3143">
                    <a:moveTo>
                      <a:pt x="1714" y="3143"/>
                    </a:moveTo>
                    <a:lnTo>
                      <a:pt x="1714" y="2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4" name="任意多边形: 形状 1893">
                <a:extLst>
                  <a:ext uri="{FF2B5EF4-FFF2-40B4-BE49-F238E27FC236}">
                    <a16:creationId xmlns:a16="http://schemas.microsoft.com/office/drawing/2014/main" id="{95A46287-D1C7-B7E5-D2CD-73D3628CAF12}"/>
                  </a:ext>
                </a:extLst>
              </p:cNvPr>
              <p:cNvSpPr/>
              <p:nvPr/>
            </p:nvSpPr>
            <p:spPr>
              <a:xfrm>
                <a:off x="9149578" y="2139104"/>
                <a:ext cx="1142" cy="4762"/>
              </a:xfrm>
              <a:custGeom>
                <a:avLst/>
                <a:gdLst>
                  <a:gd name="connsiteX0" fmla="*/ 0 w 1142"/>
                  <a:gd name="connsiteY0" fmla="*/ 0 h 4762"/>
                  <a:gd name="connsiteX1" fmla="*/ 1143 w 1142"/>
                  <a:gd name="connsiteY1" fmla="*/ 4763 h 4762"/>
                  <a:gd name="connsiteX2" fmla="*/ 0 w 1142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4762">
                    <a:moveTo>
                      <a:pt x="0" y="0"/>
                    </a:moveTo>
                    <a:lnTo>
                      <a:pt x="1143" y="4763"/>
                    </a:lnTo>
                    <a:cubicBezTo>
                      <a:pt x="953" y="3620"/>
                      <a:pt x="571" y="209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5" name="任意多边形: 形状 1894">
                <a:extLst>
                  <a:ext uri="{FF2B5EF4-FFF2-40B4-BE49-F238E27FC236}">
                    <a16:creationId xmlns:a16="http://schemas.microsoft.com/office/drawing/2014/main" id="{C5567C17-CACA-05BC-97A3-543E24F4240B}"/>
                  </a:ext>
                </a:extLst>
              </p:cNvPr>
              <p:cNvSpPr/>
              <p:nvPr/>
            </p:nvSpPr>
            <p:spPr>
              <a:xfrm>
                <a:off x="9245876" y="2389656"/>
                <a:ext cx="2000" cy="2813"/>
              </a:xfrm>
              <a:custGeom>
                <a:avLst/>
                <a:gdLst>
                  <a:gd name="connsiteX0" fmla="*/ 0 w 2000"/>
                  <a:gd name="connsiteY0" fmla="*/ 337 h 2813"/>
                  <a:gd name="connsiteX1" fmla="*/ 2000 w 2000"/>
                  <a:gd name="connsiteY1" fmla="*/ 2813 h 2813"/>
                  <a:gd name="connsiteX2" fmla="*/ 0 w 2000"/>
                  <a:gd name="connsiteY2" fmla="*/ 337 h 2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2813">
                    <a:moveTo>
                      <a:pt x="0" y="337"/>
                    </a:moveTo>
                    <a:lnTo>
                      <a:pt x="2000" y="2813"/>
                    </a:lnTo>
                    <a:cubicBezTo>
                      <a:pt x="286" y="-1568"/>
                      <a:pt x="572" y="527"/>
                      <a:pt x="0" y="3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6" name="任意多边形: 形状 1895">
                <a:extLst>
                  <a:ext uri="{FF2B5EF4-FFF2-40B4-BE49-F238E27FC236}">
                    <a16:creationId xmlns:a16="http://schemas.microsoft.com/office/drawing/2014/main" id="{21B6D77E-0921-6224-1FDF-024A997C191A}"/>
                  </a:ext>
                </a:extLst>
              </p:cNvPr>
              <p:cNvSpPr/>
              <p:nvPr/>
            </p:nvSpPr>
            <p:spPr>
              <a:xfrm>
                <a:off x="9025702" y="2344082"/>
                <a:ext cx="3384" cy="7238"/>
              </a:xfrm>
              <a:custGeom>
                <a:avLst/>
                <a:gdLst>
                  <a:gd name="connsiteX0" fmla="*/ 51 w 3384"/>
                  <a:gd name="connsiteY0" fmla="*/ 7239 h 7238"/>
                  <a:gd name="connsiteX1" fmla="*/ 3385 w 3384"/>
                  <a:gd name="connsiteY1" fmla="*/ 0 h 7238"/>
                  <a:gd name="connsiteX2" fmla="*/ 51 w 3384"/>
                  <a:gd name="connsiteY2" fmla="*/ 7239 h 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4" h="7238">
                    <a:moveTo>
                      <a:pt x="51" y="7239"/>
                    </a:moveTo>
                    <a:cubicBezTo>
                      <a:pt x="1480" y="4381"/>
                      <a:pt x="2528" y="2096"/>
                      <a:pt x="3385" y="0"/>
                    </a:cubicBezTo>
                    <a:cubicBezTo>
                      <a:pt x="1480" y="3429"/>
                      <a:pt x="-330" y="6096"/>
                      <a:pt x="51" y="72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7" name="任意多边形: 形状 1896">
                <a:extLst>
                  <a:ext uri="{FF2B5EF4-FFF2-40B4-BE49-F238E27FC236}">
                    <a16:creationId xmlns:a16="http://schemas.microsoft.com/office/drawing/2014/main" id="{415D7FCD-CFA7-5854-047C-8E26C4A285A0}"/>
                  </a:ext>
                </a:extLst>
              </p:cNvPr>
              <p:cNvSpPr/>
              <p:nvPr/>
            </p:nvSpPr>
            <p:spPr>
              <a:xfrm>
                <a:off x="9197679" y="2292169"/>
                <a:ext cx="1333" cy="2012"/>
              </a:xfrm>
              <a:custGeom>
                <a:avLst/>
                <a:gdLst>
                  <a:gd name="connsiteX0" fmla="*/ 0 w 1333"/>
                  <a:gd name="connsiteY0" fmla="*/ 97 h 2012"/>
                  <a:gd name="connsiteX1" fmla="*/ 1334 w 1333"/>
                  <a:gd name="connsiteY1" fmla="*/ 2002 h 2012"/>
                  <a:gd name="connsiteX2" fmla="*/ 0 w 1333"/>
                  <a:gd name="connsiteY2" fmla="*/ 97 h 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2012">
                    <a:moveTo>
                      <a:pt x="0" y="97"/>
                    </a:moveTo>
                    <a:cubicBezTo>
                      <a:pt x="762" y="1526"/>
                      <a:pt x="1143" y="2097"/>
                      <a:pt x="1334" y="2002"/>
                    </a:cubicBezTo>
                    <a:cubicBezTo>
                      <a:pt x="571" y="478"/>
                      <a:pt x="95" y="-284"/>
                      <a:pt x="0" y="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8" name="任意多边形: 形状 1897">
                <a:extLst>
                  <a:ext uri="{FF2B5EF4-FFF2-40B4-BE49-F238E27FC236}">
                    <a16:creationId xmlns:a16="http://schemas.microsoft.com/office/drawing/2014/main" id="{CCED2621-9147-37EB-8F9E-A503252D038E}"/>
                  </a:ext>
                </a:extLst>
              </p:cNvPr>
              <p:cNvSpPr/>
              <p:nvPr/>
            </p:nvSpPr>
            <p:spPr>
              <a:xfrm>
                <a:off x="9029087" y="2335319"/>
                <a:ext cx="3238" cy="8763"/>
              </a:xfrm>
              <a:custGeom>
                <a:avLst/>
                <a:gdLst>
                  <a:gd name="connsiteX0" fmla="*/ 3238 w 3238"/>
                  <a:gd name="connsiteY0" fmla="*/ 0 h 8763"/>
                  <a:gd name="connsiteX1" fmla="*/ 2476 w 3238"/>
                  <a:gd name="connsiteY1" fmla="*/ 1524 h 8763"/>
                  <a:gd name="connsiteX2" fmla="*/ 0 w 3238"/>
                  <a:gd name="connsiteY2" fmla="*/ 8763 h 8763"/>
                  <a:gd name="connsiteX3" fmla="*/ 3238 w 3238"/>
                  <a:gd name="connsiteY3" fmla="*/ 0 h 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" h="8763">
                    <a:moveTo>
                      <a:pt x="3238" y="0"/>
                    </a:moveTo>
                    <a:lnTo>
                      <a:pt x="2476" y="1524"/>
                    </a:lnTo>
                    <a:cubicBezTo>
                      <a:pt x="1714" y="3810"/>
                      <a:pt x="1048" y="6096"/>
                      <a:pt x="0" y="8763"/>
                    </a:cubicBezTo>
                    <a:cubicBezTo>
                      <a:pt x="1553" y="6039"/>
                      <a:pt x="2648" y="3077"/>
                      <a:pt x="3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99" name="任意多边形: 形状 1898">
                <a:extLst>
                  <a:ext uri="{FF2B5EF4-FFF2-40B4-BE49-F238E27FC236}">
                    <a16:creationId xmlns:a16="http://schemas.microsoft.com/office/drawing/2014/main" id="{5984FEA5-C4FA-19BA-B0E5-0D16D12A9FAE}"/>
                  </a:ext>
                </a:extLst>
              </p:cNvPr>
              <p:cNvSpPr/>
              <p:nvPr/>
            </p:nvSpPr>
            <p:spPr>
              <a:xfrm>
                <a:off x="9259782" y="2665551"/>
                <a:ext cx="761" cy="9525"/>
              </a:xfrm>
              <a:custGeom>
                <a:avLst/>
                <a:gdLst>
                  <a:gd name="connsiteX0" fmla="*/ 762 w 761"/>
                  <a:gd name="connsiteY0" fmla="*/ 0 h 9525"/>
                  <a:gd name="connsiteX1" fmla="*/ 0 w 761"/>
                  <a:gd name="connsiteY1" fmla="*/ 0 h 9525"/>
                  <a:gd name="connsiteX2" fmla="*/ 762 w 76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9525">
                    <a:moveTo>
                      <a:pt x="762" y="0"/>
                    </a:moveTo>
                    <a:lnTo>
                      <a:pt x="0" y="0"/>
                    </a:lnTo>
                    <a:cubicBezTo>
                      <a:pt x="0" y="0"/>
                      <a:pt x="286" y="0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0" name="任意多边形: 形状 1899">
                <a:extLst>
                  <a:ext uri="{FF2B5EF4-FFF2-40B4-BE49-F238E27FC236}">
                    <a16:creationId xmlns:a16="http://schemas.microsoft.com/office/drawing/2014/main" id="{31B0A0FA-9463-5466-336A-95BACA747691}"/>
                  </a:ext>
                </a:extLst>
              </p:cNvPr>
              <p:cNvSpPr/>
              <p:nvPr/>
            </p:nvSpPr>
            <p:spPr>
              <a:xfrm>
                <a:off x="9153674" y="265621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1" name="任意多边形: 形状 1900">
                <a:extLst>
                  <a:ext uri="{FF2B5EF4-FFF2-40B4-BE49-F238E27FC236}">
                    <a16:creationId xmlns:a16="http://schemas.microsoft.com/office/drawing/2014/main" id="{11E81B48-1466-7CAF-591C-6A3C105ED8F4}"/>
                  </a:ext>
                </a:extLst>
              </p:cNvPr>
              <p:cNvSpPr/>
              <p:nvPr/>
            </p:nvSpPr>
            <p:spPr>
              <a:xfrm>
                <a:off x="9001316" y="2417519"/>
                <a:ext cx="338" cy="973"/>
              </a:xfrm>
              <a:custGeom>
                <a:avLst/>
                <a:gdLst>
                  <a:gd name="connsiteX0" fmla="*/ 339 w 338"/>
                  <a:gd name="connsiteY0" fmla="*/ 0 h 973"/>
                  <a:gd name="connsiteX1" fmla="*/ 339 w 338"/>
                  <a:gd name="connsiteY1" fmla="*/ 0 h 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8" h="973">
                    <a:moveTo>
                      <a:pt x="339" y="0"/>
                    </a:moveTo>
                    <a:cubicBezTo>
                      <a:pt x="-423" y="2191"/>
                      <a:pt x="339" y="0"/>
                      <a:pt x="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2" name="任意多边形: 形状 1901">
                <a:extLst>
                  <a:ext uri="{FF2B5EF4-FFF2-40B4-BE49-F238E27FC236}">
                    <a16:creationId xmlns:a16="http://schemas.microsoft.com/office/drawing/2014/main" id="{221201CE-1382-BDD3-9845-15774956BF3D}"/>
                  </a:ext>
                </a:extLst>
              </p:cNvPr>
              <p:cNvSpPr/>
              <p:nvPr/>
            </p:nvSpPr>
            <p:spPr>
              <a:xfrm>
                <a:off x="8994130" y="2426083"/>
                <a:ext cx="42" cy="1056"/>
              </a:xfrm>
              <a:custGeom>
                <a:avLst/>
                <a:gdLst>
                  <a:gd name="connsiteX0" fmla="*/ 0 w 42"/>
                  <a:gd name="connsiteY0" fmla="*/ 1057 h 1056"/>
                  <a:gd name="connsiteX1" fmla="*/ 0 w 42"/>
                  <a:gd name="connsiteY1" fmla="*/ 9 h 1056"/>
                  <a:gd name="connsiteX2" fmla="*/ 0 w 42"/>
                  <a:gd name="connsiteY2" fmla="*/ 1057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056">
                    <a:moveTo>
                      <a:pt x="0" y="1057"/>
                    </a:moveTo>
                    <a:cubicBezTo>
                      <a:pt x="0" y="485"/>
                      <a:pt x="0" y="104"/>
                      <a:pt x="0" y="9"/>
                    </a:cubicBezTo>
                    <a:cubicBezTo>
                      <a:pt x="0" y="-86"/>
                      <a:pt x="95" y="581"/>
                      <a:pt x="0" y="10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3" name="任意多边形: 形状 1902">
                <a:extLst>
                  <a:ext uri="{FF2B5EF4-FFF2-40B4-BE49-F238E27FC236}">
                    <a16:creationId xmlns:a16="http://schemas.microsoft.com/office/drawing/2014/main" id="{48419526-F942-85DC-B673-7FB743CC1949}"/>
                  </a:ext>
                </a:extLst>
              </p:cNvPr>
              <p:cNvSpPr/>
              <p:nvPr/>
            </p:nvSpPr>
            <p:spPr>
              <a:xfrm>
                <a:off x="9035122" y="2310935"/>
                <a:ext cx="251" cy="290"/>
              </a:xfrm>
              <a:custGeom>
                <a:avLst/>
                <a:gdLst>
                  <a:gd name="connsiteX0" fmla="*/ 251 w 251"/>
                  <a:gd name="connsiteY0" fmla="*/ 0 h 290"/>
                  <a:gd name="connsiteX1" fmla="*/ 251 w 251"/>
                  <a:gd name="connsiteY1" fmla="*/ 0 h 290"/>
                  <a:gd name="connsiteX2" fmla="*/ 251 w 251"/>
                  <a:gd name="connsiteY2" fmla="*/ 0 h 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" h="290">
                    <a:moveTo>
                      <a:pt x="251" y="0"/>
                    </a:moveTo>
                    <a:lnTo>
                      <a:pt x="251" y="0"/>
                    </a:lnTo>
                    <a:cubicBezTo>
                      <a:pt x="-130" y="476"/>
                      <a:pt x="-34" y="286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4" name="任意多边形: 形状 1903">
                <a:extLst>
                  <a:ext uri="{FF2B5EF4-FFF2-40B4-BE49-F238E27FC236}">
                    <a16:creationId xmlns:a16="http://schemas.microsoft.com/office/drawing/2014/main" id="{1620AE9C-6AA5-5E0B-2909-D8A6B98B4736}"/>
                  </a:ext>
                </a:extLst>
              </p:cNvPr>
              <p:cNvSpPr/>
              <p:nvPr/>
            </p:nvSpPr>
            <p:spPr>
              <a:xfrm>
                <a:off x="9000036" y="2417901"/>
                <a:ext cx="1333" cy="2857"/>
              </a:xfrm>
              <a:custGeom>
                <a:avLst/>
                <a:gdLst>
                  <a:gd name="connsiteX0" fmla="*/ 0 w 1333"/>
                  <a:gd name="connsiteY0" fmla="*/ 2857 h 2857"/>
                  <a:gd name="connsiteX1" fmla="*/ 1333 w 1333"/>
                  <a:gd name="connsiteY1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" h="2857">
                    <a:moveTo>
                      <a:pt x="0" y="2857"/>
                    </a:move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5" name="任意多边形: 形状 1904">
                <a:extLst>
                  <a:ext uri="{FF2B5EF4-FFF2-40B4-BE49-F238E27FC236}">
                    <a16:creationId xmlns:a16="http://schemas.microsoft.com/office/drawing/2014/main" id="{53D7FE91-B57A-D359-79C3-E4F5F0F16B7B}"/>
                  </a:ext>
                </a:extLst>
              </p:cNvPr>
              <p:cNvSpPr/>
              <p:nvPr/>
            </p:nvSpPr>
            <p:spPr>
              <a:xfrm>
                <a:off x="8999750" y="2420377"/>
                <a:ext cx="857" cy="2000"/>
              </a:xfrm>
              <a:custGeom>
                <a:avLst/>
                <a:gdLst>
                  <a:gd name="connsiteX0" fmla="*/ 857 w 857"/>
                  <a:gd name="connsiteY0" fmla="*/ 0 h 2000"/>
                  <a:gd name="connsiteX1" fmla="*/ 0 w 857"/>
                  <a:gd name="connsiteY1" fmla="*/ 2000 h 2000"/>
                  <a:gd name="connsiteX2" fmla="*/ 857 w 857"/>
                  <a:gd name="connsiteY2" fmla="*/ 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2000">
                    <a:moveTo>
                      <a:pt x="857" y="0"/>
                    </a:moveTo>
                    <a:lnTo>
                      <a:pt x="0" y="2000"/>
                    </a:lnTo>
                    <a:cubicBezTo>
                      <a:pt x="0" y="2000"/>
                      <a:pt x="286" y="2096"/>
                      <a:pt x="8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6" name="任意多边形: 形状 1905">
                <a:extLst>
                  <a:ext uri="{FF2B5EF4-FFF2-40B4-BE49-F238E27FC236}">
                    <a16:creationId xmlns:a16="http://schemas.microsoft.com/office/drawing/2014/main" id="{37FF7A24-6519-3331-DA5B-A7770B0E1E8B}"/>
                  </a:ext>
                </a:extLst>
              </p:cNvPr>
              <p:cNvSpPr/>
              <p:nvPr/>
            </p:nvSpPr>
            <p:spPr>
              <a:xfrm>
                <a:off x="9001157" y="2414376"/>
                <a:ext cx="1640" cy="3886"/>
              </a:xfrm>
              <a:custGeom>
                <a:avLst/>
                <a:gdLst>
                  <a:gd name="connsiteX0" fmla="*/ 1640 w 1640"/>
                  <a:gd name="connsiteY0" fmla="*/ 0 h 3886"/>
                  <a:gd name="connsiteX1" fmla="*/ 212 w 1640"/>
                  <a:gd name="connsiteY1" fmla="*/ 3524 h 3886"/>
                  <a:gd name="connsiteX2" fmla="*/ 212 w 1640"/>
                  <a:gd name="connsiteY2" fmla="*/ 3524 h 3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0" h="3886">
                    <a:moveTo>
                      <a:pt x="1640" y="0"/>
                    </a:moveTo>
                    <a:cubicBezTo>
                      <a:pt x="1164" y="1238"/>
                      <a:pt x="688" y="2477"/>
                      <a:pt x="212" y="3524"/>
                    </a:cubicBezTo>
                    <a:cubicBezTo>
                      <a:pt x="-265" y="4572"/>
                      <a:pt x="212" y="2953"/>
                      <a:pt x="212" y="3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7" name="任意多边形: 形状 1906">
                <a:extLst>
                  <a:ext uri="{FF2B5EF4-FFF2-40B4-BE49-F238E27FC236}">
                    <a16:creationId xmlns:a16="http://schemas.microsoft.com/office/drawing/2014/main" id="{7524D855-91AE-45D0-8AA0-785AE0E8FF95}"/>
                  </a:ext>
                </a:extLst>
              </p:cNvPr>
              <p:cNvSpPr/>
              <p:nvPr/>
            </p:nvSpPr>
            <p:spPr>
              <a:xfrm>
                <a:off x="9302740" y="2550584"/>
                <a:ext cx="831" cy="1680"/>
              </a:xfrm>
              <a:custGeom>
                <a:avLst/>
                <a:gdLst>
                  <a:gd name="connsiteX0" fmla="*/ 0 w 831"/>
                  <a:gd name="connsiteY0" fmla="*/ 0 h 1680"/>
                  <a:gd name="connsiteX1" fmla="*/ 0 w 831"/>
                  <a:gd name="connsiteY1" fmla="*/ 476 h 1680"/>
                  <a:gd name="connsiteX2" fmla="*/ 0 w 831"/>
                  <a:gd name="connsiteY2" fmla="*/ 0 h 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1" h="1680">
                    <a:moveTo>
                      <a:pt x="0" y="0"/>
                    </a:moveTo>
                    <a:lnTo>
                      <a:pt x="0" y="476"/>
                    </a:lnTo>
                    <a:cubicBezTo>
                      <a:pt x="1334" y="2572"/>
                      <a:pt x="858" y="161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8" name="任意多边形: 形状 1907">
                <a:extLst>
                  <a:ext uri="{FF2B5EF4-FFF2-40B4-BE49-F238E27FC236}">
                    <a16:creationId xmlns:a16="http://schemas.microsoft.com/office/drawing/2014/main" id="{AB304CDA-0125-5D8A-3513-82BE40AF40A9}"/>
                  </a:ext>
                </a:extLst>
              </p:cNvPr>
              <p:cNvSpPr/>
              <p:nvPr/>
            </p:nvSpPr>
            <p:spPr>
              <a:xfrm>
                <a:off x="9095857" y="2137961"/>
                <a:ext cx="95" cy="285"/>
              </a:xfrm>
              <a:custGeom>
                <a:avLst/>
                <a:gdLst>
                  <a:gd name="connsiteX0" fmla="*/ 0 w 95"/>
                  <a:gd name="connsiteY0" fmla="*/ 0 h 285"/>
                  <a:gd name="connsiteX1" fmla="*/ 0 w 95"/>
                  <a:gd name="connsiteY1" fmla="*/ 286 h 285"/>
                  <a:gd name="connsiteX2" fmla="*/ 95 w 95"/>
                  <a:gd name="connsiteY2" fmla="*/ 0 h 285"/>
                  <a:gd name="connsiteX3" fmla="*/ 0 w 95"/>
                  <a:gd name="connsiteY3" fmla="*/ 0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285">
                    <a:moveTo>
                      <a:pt x="0" y="0"/>
                    </a:moveTo>
                    <a:lnTo>
                      <a:pt x="0" y="286"/>
                    </a:lnTo>
                    <a:lnTo>
                      <a:pt x="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09" name="任意多边形: 形状 1908">
                <a:extLst>
                  <a:ext uri="{FF2B5EF4-FFF2-40B4-BE49-F238E27FC236}">
                    <a16:creationId xmlns:a16="http://schemas.microsoft.com/office/drawing/2014/main" id="{CCE76C39-2C71-8242-81E3-DAB54BA7856C}"/>
                  </a:ext>
                </a:extLst>
              </p:cNvPr>
              <p:cNvSpPr/>
              <p:nvPr/>
            </p:nvSpPr>
            <p:spPr>
              <a:xfrm>
                <a:off x="9095952" y="2129674"/>
                <a:ext cx="3905" cy="8286"/>
              </a:xfrm>
              <a:custGeom>
                <a:avLst/>
                <a:gdLst>
                  <a:gd name="connsiteX0" fmla="*/ 2286 w 3905"/>
                  <a:gd name="connsiteY0" fmla="*/ 0 h 8286"/>
                  <a:gd name="connsiteX1" fmla="*/ 0 w 3905"/>
                  <a:gd name="connsiteY1" fmla="*/ 8287 h 8286"/>
                  <a:gd name="connsiteX2" fmla="*/ 3905 w 3905"/>
                  <a:gd name="connsiteY2" fmla="*/ 6287 h 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" h="8286">
                    <a:moveTo>
                      <a:pt x="2286" y="0"/>
                    </a:moveTo>
                    <a:cubicBezTo>
                      <a:pt x="2162" y="2905"/>
                      <a:pt x="1381" y="5734"/>
                      <a:pt x="0" y="8287"/>
                    </a:cubicBezTo>
                    <a:lnTo>
                      <a:pt x="3905" y="628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0" name="任意多边形: 形状 1909">
                <a:extLst>
                  <a:ext uri="{FF2B5EF4-FFF2-40B4-BE49-F238E27FC236}">
                    <a16:creationId xmlns:a16="http://schemas.microsoft.com/office/drawing/2014/main" id="{4AA277FA-D34D-D71F-EEE7-38D380A58173}"/>
                  </a:ext>
                </a:extLst>
              </p:cNvPr>
              <p:cNvSpPr/>
              <p:nvPr/>
            </p:nvSpPr>
            <p:spPr>
              <a:xfrm>
                <a:off x="8986415" y="2067095"/>
                <a:ext cx="359378" cy="599175"/>
              </a:xfrm>
              <a:custGeom>
                <a:avLst/>
                <a:gdLst>
                  <a:gd name="connsiteX0" fmla="*/ 238887 w 359378"/>
                  <a:gd name="connsiteY0" fmla="*/ 269938 h 599175"/>
                  <a:gd name="connsiteX1" fmla="*/ 237554 w 359378"/>
                  <a:gd name="connsiteY1" fmla="*/ 264033 h 599175"/>
                  <a:gd name="connsiteX2" fmla="*/ 241840 w 359378"/>
                  <a:gd name="connsiteY2" fmla="*/ 269748 h 599175"/>
                  <a:gd name="connsiteX3" fmla="*/ 230314 w 359378"/>
                  <a:gd name="connsiteY3" fmla="*/ 248031 h 599175"/>
                  <a:gd name="connsiteX4" fmla="*/ 229457 w 359378"/>
                  <a:gd name="connsiteY4" fmla="*/ 244126 h 599175"/>
                  <a:gd name="connsiteX5" fmla="*/ 230505 w 359378"/>
                  <a:gd name="connsiteY5" fmla="*/ 246412 h 599175"/>
                  <a:gd name="connsiteX6" fmla="*/ 223361 w 359378"/>
                  <a:gd name="connsiteY6" fmla="*/ 232219 h 599175"/>
                  <a:gd name="connsiteX7" fmla="*/ 223361 w 359378"/>
                  <a:gd name="connsiteY7" fmla="*/ 228600 h 599175"/>
                  <a:gd name="connsiteX8" fmla="*/ 220028 w 359378"/>
                  <a:gd name="connsiteY8" fmla="*/ 221551 h 599175"/>
                  <a:gd name="connsiteX9" fmla="*/ 220694 w 359378"/>
                  <a:gd name="connsiteY9" fmla="*/ 221551 h 599175"/>
                  <a:gd name="connsiteX10" fmla="*/ 216313 w 359378"/>
                  <a:gd name="connsiteY10" fmla="*/ 210598 h 599175"/>
                  <a:gd name="connsiteX11" fmla="*/ 216313 w 359378"/>
                  <a:gd name="connsiteY11" fmla="*/ 210598 h 599175"/>
                  <a:gd name="connsiteX12" fmla="*/ 212312 w 359378"/>
                  <a:gd name="connsiteY12" fmla="*/ 204216 h 599175"/>
                  <a:gd name="connsiteX13" fmla="*/ 213265 w 359378"/>
                  <a:gd name="connsiteY13" fmla="*/ 204216 h 599175"/>
                  <a:gd name="connsiteX14" fmla="*/ 210312 w 359378"/>
                  <a:gd name="connsiteY14" fmla="*/ 198310 h 599175"/>
                  <a:gd name="connsiteX15" fmla="*/ 214122 w 359378"/>
                  <a:gd name="connsiteY15" fmla="*/ 204692 h 599175"/>
                  <a:gd name="connsiteX16" fmla="*/ 208407 w 359378"/>
                  <a:gd name="connsiteY16" fmla="*/ 186880 h 599175"/>
                  <a:gd name="connsiteX17" fmla="*/ 210979 w 359378"/>
                  <a:gd name="connsiteY17" fmla="*/ 192500 h 599175"/>
                  <a:gd name="connsiteX18" fmla="*/ 207359 w 359378"/>
                  <a:gd name="connsiteY18" fmla="*/ 176975 h 599175"/>
                  <a:gd name="connsiteX19" fmla="*/ 206693 w 359378"/>
                  <a:gd name="connsiteY19" fmla="*/ 184594 h 599175"/>
                  <a:gd name="connsiteX20" fmla="*/ 203454 w 359378"/>
                  <a:gd name="connsiteY20" fmla="*/ 176784 h 599175"/>
                  <a:gd name="connsiteX21" fmla="*/ 201168 w 359378"/>
                  <a:gd name="connsiteY21" fmla="*/ 168592 h 599175"/>
                  <a:gd name="connsiteX22" fmla="*/ 202502 w 359378"/>
                  <a:gd name="connsiteY22" fmla="*/ 168592 h 599175"/>
                  <a:gd name="connsiteX23" fmla="*/ 198215 w 359378"/>
                  <a:gd name="connsiteY23" fmla="*/ 162020 h 599175"/>
                  <a:gd name="connsiteX24" fmla="*/ 197358 w 359378"/>
                  <a:gd name="connsiteY24" fmla="*/ 153638 h 599175"/>
                  <a:gd name="connsiteX25" fmla="*/ 193929 w 359378"/>
                  <a:gd name="connsiteY25" fmla="*/ 150114 h 599175"/>
                  <a:gd name="connsiteX26" fmla="*/ 185452 w 359378"/>
                  <a:gd name="connsiteY26" fmla="*/ 130016 h 599175"/>
                  <a:gd name="connsiteX27" fmla="*/ 186309 w 359378"/>
                  <a:gd name="connsiteY27" fmla="*/ 128683 h 599175"/>
                  <a:gd name="connsiteX28" fmla="*/ 183642 w 359378"/>
                  <a:gd name="connsiteY28" fmla="*/ 124682 h 599175"/>
                  <a:gd name="connsiteX29" fmla="*/ 183642 w 359378"/>
                  <a:gd name="connsiteY29" fmla="*/ 124015 h 599175"/>
                  <a:gd name="connsiteX30" fmla="*/ 179737 w 359378"/>
                  <a:gd name="connsiteY30" fmla="*/ 118491 h 599175"/>
                  <a:gd name="connsiteX31" fmla="*/ 172974 w 359378"/>
                  <a:gd name="connsiteY31" fmla="*/ 99441 h 599175"/>
                  <a:gd name="connsiteX32" fmla="*/ 174403 w 359378"/>
                  <a:gd name="connsiteY32" fmla="*/ 99441 h 599175"/>
                  <a:gd name="connsiteX33" fmla="*/ 166021 w 359378"/>
                  <a:gd name="connsiteY33" fmla="*/ 83820 h 599175"/>
                  <a:gd name="connsiteX34" fmla="*/ 164306 w 359378"/>
                  <a:gd name="connsiteY34" fmla="*/ 76581 h 599175"/>
                  <a:gd name="connsiteX35" fmla="*/ 158591 w 359378"/>
                  <a:gd name="connsiteY35" fmla="*/ 70675 h 599175"/>
                  <a:gd name="connsiteX36" fmla="*/ 159163 w 359378"/>
                  <a:gd name="connsiteY36" fmla="*/ 75438 h 599175"/>
                  <a:gd name="connsiteX37" fmla="*/ 155162 w 359378"/>
                  <a:gd name="connsiteY37" fmla="*/ 66675 h 599175"/>
                  <a:gd name="connsiteX38" fmla="*/ 156781 w 359378"/>
                  <a:gd name="connsiteY38" fmla="*/ 67532 h 599175"/>
                  <a:gd name="connsiteX39" fmla="*/ 155829 w 359378"/>
                  <a:gd name="connsiteY39" fmla="*/ 66008 h 599175"/>
                  <a:gd name="connsiteX40" fmla="*/ 158020 w 359378"/>
                  <a:gd name="connsiteY40" fmla="*/ 66008 h 599175"/>
                  <a:gd name="connsiteX41" fmla="*/ 158496 w 359378"/>
                  <a:gd name="connsiteY41" fmla="*/ 69533 h 599175"/>
                  <a:gd name="connsiteX42" fmla="*/ 162306 w 359378"/>
                  <a:gd name="connsiteY42" fmla="*/ 72485 h 599175"/>
                  <a:gd name="connsiteX43" fmla="*/ 160877 w 359378"/>
                  <a:gd name="connsiteY43" fmla="*/ 69628 h 599175"/>
                  <a:gd name="connsiteX44" fmla="*/ 161639 w 359378"/>
                  <a:gd name="connsiteY44" fmla="*/ 70199 h 599175"/>
                  <a:gd name="connsiteX45" fmla="*/ 160115 w 359378"/>
                  <a:gd name="connsiteY45" fmla="*/ 67627 h 599175"/>
                  <a:gd name="connsiteX46" fmla="*/ 160782 w 359378"/>
                  <a:gd name="connsiteY46" fmla="*/ 65056 h 599175"/>
                  <a:gd name="connsiteX47" fmla="*/ 160020 w 359378"/>
                  <a:gd name="connsiteY47" fmla="*/ 65056 h 599175"/>
                  <a:gd name="connsiteX48" fmla="*/ 156496 w 359378"/>
                  <a:gd name="connsiteY48" fmla="*/ 52864 h 599175"/>
                  <a:gd name="connsiteX49" fmla="*/ 141351 w 359378"/>
                  <a:gd name="connsiteY49" fmla="*/ 25051 h 599175"/>
                  <a:gd name="connsiteX50" fmla="*/ 143732 w 359378"/>
                  <a:gd name="connsiteY50" fmla="*/ 22479 h 599175"/>
                  <a:gd name="connsiteX51" fmla="*/ 145066 w 359378"/>
                  <a:gd name="connsiteY51" fmla="*/ 27432 h 599175"/>
                  <a:gd name="connsiteX52" fmla="*/ 147256 w 359378"/>
                  <a:gd name="connsiteY52" fmla="*/ 32575 h 599175"/>
                  <a:gd name="connsiteX53" fmla="*/ 151447 w 359378"/>
                  <a:gd name="connsiteY53" fmla="*/ 42100 h 599175"/>
                  <a:gd name="connsiteX54" fmla="*/ 151447 w 359378"/>
                  <a:gd name="connsiteY54" fmla="*/ 39814 h 599175"/>
                  <a:gd name="connsiteX55" fmla="*/ 148495 w 359378"/>
                  <a:gd name="connsiteY55" fmla="*/ 33814 h 599175"/>
                  <a:gd name="connsiteX56" fmla="*/ 147066 w 359378"/>
                  <a:gd name="connsiteY56" fmla="*/ 30766 h 599175"/>
                  <a:gd name="connsiteX57" fmla="*/ 145066 w 359378"/>
                  <a:gd name="connsiteY57" fmla="*/ 26575 h 599175"/>
                  <a:gd name="connsiteX58" fmla="*/ 142685 w 359378"/>
                  <a:gd name="connsiteY58" fmla="*/ 16478 h 599175"/>
                  <a:gd name="connsiteX59" fmla="*/ 135922 w 359378"/>
                  <a:gd name="connsiteY59" fmla="*/ 3905 h 599175"/>
                  <a:gd name="connsiteX60" fmla="*/ 134493 w 359378"/>
                  <a:gd name="connsiteY60" fmla="*/ 8192 h 599175"/>
                  <a:gd name="connsiteX61" fmla="*/ 135922 w 359378"/>
                  <a:gd name="connsiteY61" fmla="*/ 1048 h 599175"/>
                  <a:gd name="connsiteX62" fmla="*/ 138208 w 359378"/>
                  <a:gd name="connsiteY62" fmla="*/ 7048 h 599175"/>
                  <a:gd name="connsiteX63" fmla="*/ 135922 w 359378"/>
                  <a:gd name="connsiteY63" fmla="*/ 0 h 599175"/>
                  <a:gd name="connsiteX64" fmla="*/ 133350 w 359378"/>
                  <a:gd name="connsiteY64" fmla="*/ 10477 h 599175"/>
                  <a:gd name="connsiteX65" fmla="*/ 130302 w 359378"/>
                  <a:gd name="connsiteY65" fmla="*/ 19050 h 599175"/>
                  <a:gd name="connsiteX66" fmla="*/ 131731 w 359378"/>
                  <a:gd name="connsiteY66" fmla="*/ 14668 h 599175"/>
                  <a:gd name="connsiteX67" fmla="*/ 126111 w 359378"/>
                  <a:gd name="connsiteY67" fmla="*/ 28004 h 599175"/>
                  <a:gd name="connsiteX68" fmla="*/ 126968 w 359378"/>
                  <a:gd name="connsiteY68" fmla="*/ 25908 h 599175"/>
                  <a:gd name="connsiteX69" fmla="*/ 122872 w 359378"/>
                  <a:gd name="connsiteY69" fmla="*/ 36385 h 599175"/>
                  <a:gd name="connsiteX70" fmla="*/ 119348 w 359378"/>
                  <a:gd name="connsiteY70" fmla="*/ 46577 h 599175"/>
                  <a:gd name="connsiteX71" fmla="*/ 116110 w 359378"/>
                  <a:gd name="connsiteY71" fmla="*/ 59912 h 599175"/>
                  <a:gd name="connsiteX72" fmla="*/ 114395 w 359378"/>
                  <a:gd name="connsiteY72" fmla="*/ 57055 h 599175"/>
                  <a:gd name="connsiteX73" fmla="*/ 113443 w 359378"/>
                  <a:gd name="connsiteY73" fmla="*/ 77057 h 599175"/>
                  <a:gd name="connsiteX74" fmla="*/ 109156 w 359378"/>
                  <a:gd name="connsiteY74" fmla="*/ 71056 h 599175"/>
                  <a:gd name="connsiteX75" fmla="*/ 105346 w 359378"/>
                  <a:gd name="connsiteY75" fmla="*/ 81439 h 599175"/>
                  <a:gd name="connsiteX76" fmla="*/ 108204 w 359378"/>
                  <a:gd name="connsiteY76" fmla="*/ 80391 h 599175"/>
                  <a:gd name="connsiteX77" fmla="*/ 101537 w 359378"/>
                  <a:gd name="connsiteY77" fmla="*/ 91250 h 599175"/>
                  <a:gd name="connsiteX78" fmla="*/ 102584 w 359378"/>
                  <a:gd name="connsiteY78" fmla="*/ 96298 h 599175"/>
                  <a:gd name="connsiteX79" fmla="*/ 100489 w 359378"/>
                  <a:gd name="connsiteY79" fmla="*/ 94297 h 599175"/>
                  <a:gd name="connsiteX80" fmla="*/ 99155 w 359378"/>
                  <a:gd name="connsiteY80" fmla="*/ 104680 h 599175"/>
                  <a:gd name="connsiteX81" fmla="*/ 95917 w 359378"/>
                  <a:gd name="connsiteY81" fmla="*/ 105442 h 599175"/>
                  <a:gd name="connsiteX82" fmla="*/ 92107 w 359378"/>
                  <a:gd name="connsiteY82" fmla="*/ 116300 h 599175"/>
                  <a:gd name="connsiteX83" fmla="*/ 94107 w 359378"/>
                  <a:gd name="connsiteY83" fmla="*/ 112490 h 599175"/>
                  <a:gd name="connsiteX84" fmla="*/ 89154 w 359378"/>
                  <a:gd name="connsiteY84" fmla="*/ 134969 h 599175"/>
                  <a:gd name="connsiteX85" fmla="*/ 85154 w 359378"/>
                  <a:gd name="connsiteY85" fmla="*/ 136017 h 599175"/>
                  <a:gd name="connsiteX86" fmla="*/ 83820 w 359378"/>
                  <a:gd name="connsiteY86" fmla="*/ 158972 h 599175"/>
                  <a:gd name="connsiteX87" fmla="*/ 82487 w 359378"/>
                  <a:gd name="connsiteY87" fmla="*/ 160496 h 599175"/>
                  <a:gd name="connsiteX88" fmla="*/ 80581 w 359378"/>
                  <a:gd name="connsiteY88" fmla="*/ 168116 h 599175"/>
                  <a:gd name="connsiteX89" fmla="*/ 82868 w 359378"/>
                  <a:gd name="connsiteY89" fmla="*/ 141351 h 599175"/>
                  <a:gd name="connsiteX90" fmla="*/ 79438 w 359378"/>
                  <a:gd name="connsiteY90" fmla="*/ 148304 h 599175"/>
                  <a:gd name="connsiteX91" fmla="*/ 80391 w 359378"/>
                  <a:gd name="connsiteY91" fmla="*/ 142875 h 599175"/>
                  <a:gd name="connsiteX92" fmla="*/ 74676 w 359378"/>
                  <a:gd name="connsiteY92" fmla="*/ 156781 h 599175"/>
                  <a:gd name="connsiteX93" fmla="*/ 73342 w 359378"/>
                  <a:gd name="connsiteY93" fmla="*/ 167926 h 599175"/>
                  <a:gd name="connsiteX94" fmla="*/ 77629 w 359378"/>
                  <a:gd name="connsiteY94" fmla="*/ 152114 h 599175"/>
                  <a:gd name="connsiteX95" fmla="*/ 74200 w 359378"/>
                  <a:gd name="connsiteY95" fmla="*/ 172307 h 599175"/>
                  <a:gd name="connsiteX96" fmla="*/ 71914 w 359378"/>
                  <a:gd name="connsiteY96" fmla="*/ 169545 h 599175"/>
                  <a:gd name="connsiteX97" fmla="*/ 68580 w 359378"/>
                  <a:gd name="connsiteY97" fmla="*/ 180118 h 599175"/>
                  <a:gd name="connsiteX98" fmla="*/ 69533 w 359378"/>
                  <a:gd name="connsiteY98" fmla="*/ 175641 h 599175"/>
                  <a:gd name="connsiteX99" fmla="*/ 64103 w 359378"/>
                  <a:gd name="connsiteY99" fmla="*/ 191548 h 599175"/>
                  <a:gd name="connsiteX100" fmla="*/ 60388 w 359378"/>
                  <a:gd name="connsiteY100" fmla="*/ 198406 h 599175"/>
                  <a:gd name="connsiteX101" fmla="*/ 68580 w 359378"/>
                  <a:gd name="connsiteY101" fmla="*/ 199263 h 599175"/>
                  <a:gd name="connsiteX102" fmla="*/ 60865 w 359378"/>
                  <a:gd name="connsiteY102" fmla="*/ 213169 h 599175"/>
                  <a:gd name="connsiteX103" fmla="*/ 57817 w 359378"/>
                  <a:gd name="connsiteY103" fmla="*/ 209169 h 599175"/>
                  <a:gd name="connsiteX104" fmla="*/ 57817 w 359378"/>
                  <a:gd name="connsiteY104" fmla="*/ 212693 h 599175"/>
                  <a:gd name="connsiteX105" fmla="*/ 55245 w 359378"/>
                  <a:gd name="connsiteY105" fmla="*/ 216598 h 599175"/>
                  <a:gd name="connsiteX106" fmla="*/ 55245 w 359378"/>
                  <a:gd name="connsiteY106" fmla="*/ 219456 h 599175"/>
                  <a:gd name="connsiteX107" fmla="*/ 50673 w 359378"/>
                  <a:gd name="connsiteY107" fmla="*/ 230886 h 599175"/>
                  <a:gd name="connsiteX108" fmla="*/ 50102 w 359378"/>
                  <a:gd name="connsiteY108" fmla="*/ 242697 h 599175"/>
                  <a:gd name="connsiteX109" fmla="*/ 48578 w 359378"/>
                  <a:gd name="connsiteY109" fmla="*/ 243745 h 599175"/>
                  <a:gd name="connsiteX110" fmla="*/ 38005 w 359378"/>
                  <a:gd name="connsiteY110" fmla="*/ 269462 h 599175"/>
                  <a:gd name="connsiteX111" fmla="*/ 35338 w 359378"/>
                  <a:gd name="connsiteY111" fmla="*/ 272605 h 599175"/>
                  <a:gd name="connsiteX112" fmla="*/ 33909 w 359378"/>
                  <a:gd name="connsiteY112" fmla="*/ 278606 h 599175"/>
                  <a:gd name="connsiteX113" fmla="*/ 33147 w 359378"/>
                  <a:gd name="connsiteY113" fmla="*/ 275749 h 599175"/>
                  <a:gd name="connsiteX114" fmla="*/ 30194 w 359378"/>
                  <a:gd name="connsiteY114" fmla="*/ 288512 h 599175"/>
                  <a:gd name="connsiteX115" fmla="*/ 35338 w 359378"/>
                  <a:gd name="connsiteY115" fmla="*/ 274130 h 599175"/>
                  <a:gd name="connsiteX116" fmla="*/ 32861 w 359378"/>
                  <a:gd name="connsiteY116" fmla="*/ 293180 h 599175"/>
                  <a:gd name="connsiteX117" fmla="*/ 30194 w 359378"/>
                  <a:gd name="connsiteY117" fmla="*/ 297847 h 599175"/>
                  <a:gd name="connsiteX118" fmla="*/ 22193 w 359378"/>
                  <a:gd name="connsiteY118" fmla="*/ 324231 h 599175"/>
                  <a:gd name="connsiteX119" fmla="*/ 18764 w 359378"/>
                  <a:gd name="connsiteY119" fmla="*/ 324231 h 599175"/>
                  <a:gd name="connsiteX120" fmla="*/ 24956 w 359378"/>
                  <a:gd name="connsiteY120" fmla="*/ 309753 h 599175"/>
                  <a:gd name="connsiteX121" fmla="*/ 22384 w 359378"/>
                  <a:gd name="connsiteY121" fmla="*/ 315087 h 599175"/>
                  <a:gd name="connsiteX122" fmla="*/ 25432 w 359378"/>
                  <a:gd name="connsiteY122" fmla="*/ 306038 h 599175"/>
                  <a:gd name="connsiteX123" fmla="*/ 10192 w 359378"/>
                  <a:gd name="connsiteY123" fmla="*/ 343376 h 599175"/>
                  <a:gd name="connsiteX124" fmla="*/ 10192 w 359378"/>
                  <a:gd name="connsiteY124" fmla="*/ 347758 h 599175"/>
                  <a:gd name="connsiteX125" fmla="*/ 11430 w 359378"/>
                  <a:gd name="connsiteY125" fmla="*/ 344043 h 599175"/>
                  <a:gd name="connsiteX126" fmla="*/ 12192 w 359378"/>
                  <a:gd name="connsiteY126" fmla="*/ 346900 h 599175"/>
                  <a:gd name="connsiteX127" fmla="*/ 6572 w 359378"/>
                  <a:gd name="connsiteY127" fmla="*/ 364998 h 599175"/>
                  <a:gd name="connsiteX128" fmla="*/ 4858 w 359378"/>
                  <a:gd name="connsiteY128" fmla="*/ 365855 h 599175"/>
                  <a:gd name="connsiteX129" fmla="*/ 7715 w 359378"/>
                  <a:gd name="connsiteY129" fmla="*/ 359378 h 599175"/>
                  <a:gd name="connsiteX130" fmla="*/ 2381 w 359378"/>
                  <a:gd name="connsiteY130" fmla="*/ 373475 h 599175"/>
                  <a:gd name="connsiteX131" fmla="*/ 5144 w 359378"/>
                  <a:gd name="connsiteY131" fmla="*/ 368808 h 599175"/>
                  <a:gd name="connsiteX132" fmla="*/ 0 w 359378"/>
                  <a:gd name="connsiteY132" fmla="*/ 386905 h 599175"/>
                  <a:gd name="connsiteX133" fmla="*/ 3524 w 359378"/>
                  <a:gd name="connsiteY133" fmla="*/ 381476 h 599175"/>
                  <a:gd name="connsiteX134" fmla="*/ 5429 w 359378"/>
                  <a:gd name="connsiteY134" fmla="*/ 370999 h 599175"/>
                  <a:gd name="connsiteX135" fmla="*/ 12763 w 359378"/>
                  <a:gd name="connsiteY135" fmla="*/ 357950 h 599175"/>
                  <a:gd name="connsiteX136" fmla="*/ 13335 w 359378"/>
                  <a:gd name="connsiteY136" fmla="*/ 354616 h 599175"/>
                  <a:gd name="connsiteX137" fmla="*/ 13335 w 359378"/>
                  <a:gd name="connsiteY137" fmla="*/ 353282 h 599175"/>
                  <a:gd name="connsiteX138" fmla="*/ 13335 w 359378"/>
                  <a:gd name="connsiteY138" fmla="*/ 353282 h 599175"/>
                  <a:gd name="connsiteX139" fmla="*/ 13335 w 359378"/>
                  <a:gd name="connsiteY139" fmla="*/ 353282 h 599175"/>
                  <a:gd name="connsiteX140" fmla="*/ 13335 w 359378"/>
                  <a:gd name="connsiteY140" fmla="*/ 353282 h 599175"/>
                  <a:gd name="connsiteX141" fmla="*/ 11716 w 359378"/>
                  <a:gd name="connsiteY141" fmla="*/ 355759 h 599175"/>
                  <a:gd name="connsiteX142" fmla="*/ 15526 w 359378"/>
                  <a:gd name="connsiteY142" fmla="*/ 341471 h 599175"/>
                  <a:gd name="connsiteX143" fmla="*/ 16478 w 359378"/>
                  <a:gd name="connsiteY143" fmla="*/ 341471 h 599175"/>
                  <a:gd name="connsiteX144" fmla="*/ 17431 w 359378"/>
                  <a:gd name="connsiteY144" fmla="*/ 336994 h 599175"/>
                  <a:gd name="connsiteX145" fmla="*/ 19717 w 359378"/>
                  <a:gd name="connsiteY145" fmla="*/ 336994 h 599175"/>
                  <a:gd name="connsiteX146" fmla="*/ 22288 w 359378"/>
                  <a:gd name="connsiteY146" fmla="*/ 330422 h 599175"/>
                  <a:gd name="connsiteX147" fmla="*/ 27337 w 359378"/>
                  <a:gd name="connsiteY147" fmla="*/ 317944 h 599175"/>
                  <a:gd name="connsiteX148" fmla="*/ 28956 w 359378"/>
                  <a:gd name="connsiteY148" fmla="*/ 312706 h 599175"/>
                  <a:gd name="connsiteX149" fmla="*/ 32290 w 359378"/>
                  <a:gd name="connsiteY149" fmla="*/ 302133 h 599175"/>
                  <a:gd name="connsiteX150" fmla="*/ 32290 w 359378"/>
                  <a:gd name="connsiteY150" fmla="*/ 302133 h 599175"/>
                  <a:gd name="connsiteX151" fmla="*/ 44767 w 359378"/>
                  <a:gd name="connsiteY151" fmla="*/ 269367 h 599175"/>
                  <a:gd name="connsiteX152" fmla="*/ 49244 w 359378"/>
                  <a:gd name="connsiteY152" fmla="*/ 256508 h 599175"/>
                  <a:gd name="connsiteX153" fmla="*/ 50483 w 359378"/>
                  <a:gd name="connsiteY153" fmla="*/ 255651 h 599175"/>
                  <a:gd name="connsiteX154" fmla="*/ 56102 w 359378"/>
                  <a:gd name="connsiteY154" fmla="*/ 240506 h 599175"/>
                  <a:gd name="connsiteX155" fmla="*/ 67913 w 359378"/>
                  <a:gd name="connsiteY155" fmla="*/ 211931 h 599175"/>
                  <a:gd name="connsiteX156" fmla="*/ 67056 w 359378"/>
                  <a:gd name="connsiteY156" fmla="*/ 211264 h 599175"/>
                  <a:gd name="connsiteX157" fmla="*/ 72866 w 359378"/>
                  <a:gd name="connsiteY157" fmla="*/ 193834 h 599175"/>
                  <a:gd name="connsiteX158" fmla="*/ 71819 w 359378"/>
                  <a:gd name="connsiteY158" fmla="*/ 193834 h 599175"/>
                  <a:gd name="connsiteX159" fmla="*/ 81344 w 359378"/>
                  <a:gd name="connsiteY159" fmla="*/ 170212 h 599175"/>
                  <a:gd name="connsiteX160" fmla="*/ 79724 w 359378"/>
                  <a:gd name="connsiteY160" fmla="*/ 174784 h 599175"/>
                  <a:gd name="connsiteX161" fmla="*/ 92012 w 359378"/>
                  <a:gd name="connsiteY161" fmla="*/ 142113 h 599175"/>
                  <a:gd name="connsiteX162" fmla="*/ 94202 w 359378"/>
                  <a:gd name="connsiteY162" fmla="*/ 136208 h 599175"/>
                  <a:gd name="connsiteX163" fmla="*/ 94202 w 359378"/>
                  <a:gd name="connsiteY163" fmla="*/ 136874 h 599175"/>
                  <a:gd name="connsiteX164" fmla="*/ 94393 w 359378"/>
                  <a:gd name="connsiteY164" fmla="*/ 135541 h 599175"/>
                  <a:gd name="connsiteX165" fmla="*/ 96107 w 359378"/>
                  <a:gd name="connsiteY165" fmla="*/ 132302 h 599175"/>
                  <a:gd name="connsiteX166" fmla="*/ 94583 w 359378"/>
                  <a:gd name="connsiteY166" fmla="*/ 134969 h 599175"/>
                  <a:gd name="connsiteX167" fmla="*/ 97060 w 359378"/>
                  <a:gd name="connsiteY167" fmla="*/ 127349 h 599175"/>
                  <a:gd name="connsiteX168" fmla="*/ 98488 w 359378"/>
                  <a:gd name="connsiteY168" fmla="*/ 126492 h 599175"/>
                  <a:gd name="connsiteX169" fmla="*/ 98488 w 359378"/>
                  <a:gd name="connsiteY169" fmla="*/ 125825 h 599175"/>
                  <a:gd name="connsiteX170" fmla="*/ 97536 w 359378"/>
                  <a:gd name="connsiteY170" fmla="*/ 124682 h 599175"/>
                  <a:gd name="connsiteX171" fmla="*/ 98393 w 359378"/>
                  <a:gd name="connsiteY171" fmla="*/ 120682 h 599175"/>
                  <a:gd name="connsiteX172" fmla="*/ 103442 w 359378"/>
                  <a:gd name="connsiteY172" fmla="*/ 111157 h 599175"/>
                  <a:gd name="connsiteX173" fmla="*/ 106966 w 359378"/>
                  <a:gd name="connsiteY173" fmla="*/ 94679 h 599175"/>
                  <a:gd name="connsiteX174" fmla="*/ 106966 w 359378"/>
                  <a:gd name="connsiteY174" fmla="*/ 95440 h 599175"/>
                  <a:gd name="connsiteX175" fmla="*/ 110300 w 359378"/>
                  <a:gd name="connsiteY175" fmla="*/ 86392 h 599175"/>
                  <a:gd name="connsiteX176" fmla="*/ 112014 w 359378"/>
                  <a:gd name="connsiteY176" fmla="*/ 85439 h 599175"/>
                  <a:gd name="connsiteX177" fmla="*/ 112967 w 359378"/>
                  <a:gd name="connsiteY177" fmla="*/ 78010 h 599175"/>
                  <a:gd name="connsiteX178" fmla="*/ 115729 w 359378"/>
                  <a:gd name="connsiteY178" fmla="*/ 77057 h 599175"/>
                  <a:gd name="connsiteX179" fmla="*/ 120015 w 359378"/>
                  <a:gd name="connsiteY179" fmla="*/ 59817 h 599175"/>
                  <a:gd name="connsiteX180" fmla="*/ 120587 w 359378"/>
                  <a:gd name="connsiteY180" fmla="*/ 60484 h 599175"/>
                  <a:gd name="connsiteX181" fmla="*/ 123825 w 359378"/>
                  <a:gd name="connsiteY181" fmla="*/ 50959 h 599175"/>
                  <a:gd name="connsiteX182" fmla="*/ 130302 w 359378"/>
                  <a:gd name="connsiteY182" fmla="*/ 36195 h 599175"/>
                  <a:gd name="connsiteX183" fmla="*/ 133064 w 359378"/>
                  <a:gd name="connsiteY183" fmla="*/ 28956 h 599175"/>
                  <a:gd name="connsiteX184" fmla="*/ 135541 w 359378"/>
                  <a:gd name="connsiteY184" fmla="*/ 22669 h 599175"/>
                  <a:gd name="connsiteX185" fmla="*/ 137827 w 359378"/>
                  <a:gd name="connsiteY185" fmla="*/ 30671 h 599175"/>
                  <a:gd name="connsiteX186" fmla="*/ 138779 w 359378"/>
                  <a:gd name="connsiteY186" fmla="*/ 31433 h 599175"/>
                  <a:gd name="connsiteX187" fmla="*/ 138779 w 359378"/>
                  <a:gd name="connsiteY187" fmla="*/ 33718 h 599175"/>
                  <a:gd name="connsiteX188" fmla="*/ 139922 w 359378"/>
                  <a:gd name="connsiteY188" fmla="*/ 35242 h 599175"/>
                  <a:gd name="connsiteX189" fmla="*/ 138875 w 359378"/>
                  <a:gd name="connsiteY189" fmla="*/ 36385 h 599175"/>
                  <a:gd name="connsiteX190" fmla="*/ 146780 w 359378"/>
                  <a:gd name="connsiteY190" fmla="*/ 55435 h 599175"/>
                  <a:gd name="connsiteX191" fmla="*/ 145256 w 359378"/>
                  <a:gd name="connsiteY191" fmla="*/ 54864 h 599175"/>
                  <a:gd name="connsiteX192" fmla="*/ 146876 w 359378"/>
                  <a:gd name="connsiteY192" fmla="*/ 58579 h 599175"/>
                  <a:gd name="connsiteX193" fmla="*/ 145161 w 359378"/>
                  <a:gd name="connsiteY193" fmla="*/ 56102 h 599175"/>
                  <a:gd name="connsiteX194" fmla="*/ 152495 w 359378"/>
                  <a:gd name="connsiteY194" fmla="*/ 65627 h 599175"/>
                  <a:gd name="connsiteX195" fmla="*/ 156686 w 359378"/>
                  <a:gd name="connsiteY195" fmla="*/ 75152 h 599175"/>
                  <a:gd name="connsiteX196" fmla="*/ 154972 w 359378"/>
                  <a:gd name="connsiteY196" fmla="*/ 74295 h 599175"/>
                  <a:gd name="connsiteX197" fmla="*/ 162878 w 359378"/>
                  <a:gd name="connsiteY197" fmla="*/ 93345 h 599175"/>
                  <a:gd name="connsiteX198" fmla="*/ 164878 w 359378"/>
                  <a:gd name="connsiteY198" fmla="*/ 98584 h 599175"/>
                  <a:gd name="connsiteX199" fmla="*/ 170307 w 359378"/>
                  <a:gd name="connsiteY199" fmla="*/ 113347 h 599175"/>
                  <a:gd name="connsiteX200" fmla="*/ 170307 w 359378"/>
                  <a:gd name="connsiteY200" fmla="*/ 111347 h 599175"/>
                  <a:gd name="connsiteX201" fmla="*/ 175165 w 359378"/>
                  <a:gd name="connsiteY201" fmla="*/ 122492 h 599175"/>
                  <a:gd name="connsiteX202" fmla="*/ 175165 w 359378"/>
                  <a:gd name="connsiteY202" fmla="*/ 122492 h 599175"/>
                  <a:gd name="connsiteX203" fmla="*/ 181356 w 359378"/>
                  <a:gd name="connsiteY203" fmla="*/ 141542 h 599175"/>
                  <a:gd name="connsiteX204" fmla="*/ 182023 w 359378"/>
                  <a:gd name="connsiteY204" fmla="*/ 140494 h 599175"/>
                  <a:gd name="connsiteX205" fmla="*/ 188595 w 359378"/>
                  <a:gd name="connsiteY205" fmla="*/ 159544 h 599175"/>
                  <a:gd name="connsiteX206" fmla="*/ 188119 w 359378"/>
                  <a:gd name="connsiteY206" fmla="*/ 156686 h 599175"/>
                  <a:gd name="connsiteX207" fmla="*/ 190881 w 359378"/>
                  <a:gd name="connsiteY207" fmla="*/ 173069 h 599175"/>
                  <a:gd name="connsiteX208" fmla="*/ 189452 w 359378"/>
                  <a:gd name="connsiteY208" fmla="*/ 170593 h 599175"/>
                  <a:gd name="connsiteX209" fmla="*/ 194501 w 359378"/>
                  <a:gd name="connsiteY209" fmla="*/ 179356 h 599175"/>
                  <a:gd name="connsiteX210" fmla="*/ 193929 w 359378"/>
                  <a:gd name="connsiteY210" fmla="*/ 183451 h 599175"/>
                  <a:gd name="connsiteX211" fmla="*/ 203454 w 359378"/>
                  <a:gd name="connsiteY211" fmla="*/ 205835 h 599175"/>
                  <a:gd name="connsiteX212" fmla="*/ 205073 w 359378"/>
                  <a:gd name="connsiteY212" fmla="*/ 205835 h 599175"/>
                  <a:gd name="connsiteX213" fmla="*/ 212312 w 359378"/>
                  <a:gd name="connsiteY213" fmla="*/ 226219 h 599175"/>
                  <a:gd name="connsiteX214" fmla="*/ 212312 w 359378"/>
                  <a:gd name="connsiteY214" fmla="*/ 227457 h 599175"/>
                  <a:gd name="connsiteX215" fmla="*/ 220123 w 359378"/>
                  <a:gd name="connsiteY215" fmla="*/ 243364 h 599175"/>
                  <a:gd name="connsiteX216" fmla="*/ 228695 w 359378"/>
                  <a:gd name="connsiteY216" fmla="*/ 270510 h 599175"/>
                  <a:gd name="connsiteX217" fmla="*/ 233839 w 359378"/>
                  <a:gd name="connsiteY217" fmla="*/ 283750 h 599175"/>
                  <a:gd name="connsiteX218" fmla="*/ 233363 w 359378"/>
                  <a:gd name="connsiteY218" fmla="*/ 283750 h 599175"/>
                  <a:gd name="connsiteX219" fmla="*/ 240030 w 359378"/>
                  <a:gd name="connsiteY219" fmla="*/ 297751 h 599175"/>
                  <a:gd name="connsiteX220" fmla="*/ 239554 w 359378"/>
                  <a:gd name="connsiteY220" fmla="*/ 298323 h 599175"/>
                  <a:gd name="connsiteX221" fmla="*/ 249555 w 359378"/>
                  <a:gd name="connsiteY221" fmla="*/ 321850 h 599175"/>
                  <a:gd name="connsiteX222" fmla="*/ 248984 w 359378"/>
                  <a:gd name="connsiteY222" fmla="*/ 323279 h 599175"/>
                  <a:gd name="connsiteX223" fmla="*/ 259842 w 359378"/>
                  <a:gd name="connsiteY223" fmla="*/ 353473 h 599175"/>
                  <a:gd name="connsiteX224" fmla="*/ 258889 w 359378"/>
                  <a:gd name="connsiteY224" fmla="*/ 352234 h 599175"/>
                  <a:gd name="connsiteX225" fmla="*/ 273844 w 359378"/>
                  <a:gd name="connsiteY225" fmla="*/ 389572 h 599175"/>
                  <a:gd name="connsiteX226" fmla="*/ 278130 w 359378"/>
                  <a:gd name="connsiteY226" fmla="*/ 398240 h 599175"/>
                  <a:gd name="connsiteX227" fmla="*/ 279083 w 359378"/>
                  <a:gd name="connsiteY227" fmla="*/ 394335 h 599175"/>
                  <a:gd name="connsiteX228" fmla="*/ 280226 w 359378"/>
                  <a:gd name="connsiteY228" fmla="*/ 401002 h 599175"/>
                  <a:gd name="connsiteX229" fmla="*/ 280226 w 359378"/>
                  <a:gd name="connsiteY229" fmla="*/ 400050 h 599175"/>
                  <a:gd name="connsiteX230" fmla="*/ 283559 w 359378"/>
                  <a:gd name="connsiteY230" fmla="*/ 415004 h 599175"/>
                  <a:gd name="connsiteX231" fmla="*/ 307658 w 359378"/>
                  <a:gd name="connsiteY231" fmla="*/ 481679 h 599175"/>
                  <a:gd name="connsiteX232" fmla="*/ 308134 w 359378"/>
                  <a:gd name="connsiteY232" fmla="*/ 478631 h 599175"/>
                  <a:gd name="connsiteX233" fmla="*/ 310896 w 359378"/>
                  <a:gd name="connsiteY233" fmla="*/ 486156 h 599175"/>
                  <a:gd name="connsiteX234" fmla="*/ 308801 w 359378"/>
                  <a:gd name="connsiteY234" fmla="*/ 483870 h 599175"/>
                  <a:gd name="connsiteX235" fmla="*/ 313182 w 359378"/>
                  <a:gd name="connsiteY235" fmla="*/ 492538 h 599175"/>
                  <a:gd name="connsiteX236" fmla="*/ 311087 w 359378"/>
                  <a:gd name="connsiteY236" fmla="*/ 492538 h 599175"/>
                  <a:gd name="connsiteX237" fmla="*/ 312896 w 359378"/>
                  <a:gd name="connsiteY237" fmla="*/ 496824 h 599175"/>
                  <a:gd name="connsiteX238" fmla="*/ 312896 w 359378"/>
                  <a:gd name="connsiteY238" fmla="*/ 495776 h 599175"/>
                  <a:gd name="connsiteX239" fmla="*/ 317849 w 359378"/>
                  <a:gd name="connsiteY239" fmla="*/ 505301 h 599175"/>
                  <a:gd name="connsiteX240" fmla="*/ 318326 w 359378"/>
                  <a:gd name="connsiteY240" fmla="*/ 509397 h 599175"/>
                  <a:gd name="connsiteX241" fmla="*/ 319183 w 359378"/>
                  <a:gd name="connsiteY241" fmla="*/ 511778 h 599175"/>
                  <a:gd name="connsiteX242" fmla="*/ 322612 w 359378"/>
                  <a:gd name="connsiteY242" fmla="*/ 521303 h 599175"/>
                  <a:gd name="connsiteX243" fmla="*/ 322612 w 359378"/>
                  <a:gd name="connsiteY243" fmla="*/ 517112 h 599175"/>
                  <a:gd name="connsiteX244" fmla="*/ 325564 w 359378"/>
                  <a:gd name="connsiteY244" fmla="*/ 521113 h 599175"/>
                  <a:gd name="connsiteX245" fmla="*/ 338900 w 359378"/>
                  <a:gd name="connsiteY245" fmla="*/ 560737 h 599175"/>
                  <a:gd name="connsiteX246" fmla="*/ 346615 w 359378"/>
                  <a:gd name="connsiteY246" fmla="*/ 579215 h 599175"/>
                  <a:gd name="connsiteX247" fmla="*/ 349282 w 359378"/>
                  <a:gd name="connsiteY247" fmla="*/ 582073 h 599175"/>
                  <a:gd name="connsiteX248" fmla="*/ 349282 w 359378"/>
                  <a:gd name="connsiteY248" fmla="*/ 589693 h 599175"/>
                  <a:gd name="connsiteX249" fmla="*/ 345758 w 359378"/>
                  <a:gd name="connsiteY249" fmla="*/ 588740 h 599175"/>
                  <a:gd name="connsiteX250" fmla="*/ 342900 w 359378"/>
                  <a:gd name="connsiteY250" fmla="*/ 589693 h 599175"/>
                  <a:gd name="connsiteX251" fmla="*/ 338519 w 359378"/>
                  <a:gd name="connsiteY251" fmla="*/ 591026 h 599175"/>
                  <a:gd name="connsiteX252" fmla="*/ 333946 w 359378"/>
                  <a:gd name="connsiteY252" fmla="*/ 589312 h 599175"/>
                  <a:gd name="connsiteX253" fmla="*/ 288988 w 359378"/>
                  <a:gd name="connsiteY253" fmla="*/ 589312 h 599175"/>
                  <a:gd name="connsiteX254" fmla="*/ 287941 w 359378"/>
                  <a:gd name="connsiteY254" fmla="*/ 590836 h 599175"/>
                  <a:gd name="connsiteX255" fmla="*/ 279368 w 359378"/>
                  <a:gd name="connsiteY255" fmla="*/ 588931 h 599175"/>
                  <a:gd name="connsiteX256" fmla="*/ 270605 w 359378"/>
                  <a:gd name="connsiteY256" fmla="*/ 589788 h 599175"/>
                  <a:gd name="connsiteX257" fmla="*/ 270605 w 359378"/>
                  <a:gd name="connsiteY257" fmla="*/ 590740 h 599175"/>
                  <a:gd name="connsiteX258" fmla="*/ 173641 w 359378"/>
                  <a:gd name="connsiteY258" fmla="*/ 588835 h 599175"/>
                  <a:gd name="connsiteX259" fmla="*/ 171736 w 359378"/>
                  <a:gd name="connsiteY259" fmla="*/ 589597 h 599175"/>
                  <a:gd name="connsiteX260" fmla="*/ 171736 w 359378"/>
                  <a:gd name="connsiteY260" fmla="*/ 591026 h 599175"/>
                  <a:gd name="connsiteX261" fmla="*/ 158305 w 359378"/>
                  <a:gd name="connsiteY261" fmla="*/ 589693 h 599175"/>
                  <a:gd name="connsiteX262" fmla="*/ 142399 w 359378"/>
                  <a:gd name="connsiteY262" fmla="*/ 591122 h 599175"/>
                  <a:gd name="connsiteX263" fmla="*/ 146685 w 359378"/>
                  <a:gd name="connsiteY263" fmla="*/ 591122 h 599175"/>
                  <a:gd name="connsiteX264" fmla="*/ 153829 w 359378"/>
                  <a:gd name="connsiteY264" fmla="*/ 596741 h 599175"/>
                  <a:gd name="connsiteX265" fmla="*/ 180975 w 359378"/>
                  <a:gd name="connsiteY265" fmla="*/ 596741 h 599175"/>
                  <a:gd name="connsiteX266" fmla="*/ 180308 w 359378"/>
                  <a:gd name="connsiteY266" fmla="*/ 597884 h 599175"/>
                  <a:gd name="connsiteX267" fmla="*/ 192024 w 359378"/>
                  <a:gd name="connsiteY267" fmla="*/ 597218 h 599175"/>
                  <a:gd name="connsiteX268" fmla="*/ 191357 w 359378"/>
                  <a:gd name="connsiteY268" fmla="*/ 597218 h 599175"/>
                  <a:gd name="connsiteX269" fmla="*/ 233744 w 359378"/>
                  <a:gd name="connsiteY269" fmla="*/ 598456 h 599175"/>
                  <a:gd name="connsiteX270" fmla="*/ 232410 w 359378"/>
                  <a:gd name="connsiteY270" fmla="*/ 597408 h 599175"/>
                  <a:gd name="connsiteX271" fmla="*/ 239078 w 359378"/>
                  <a:gd name="connsiteY271" fmla="*/ 598075 h 599175"/>
                  <a:gd name="connsiteX272" fmla="*/ 232029 w 359378"/>
                  <a:gd name="connsiteY272" fmla="*/ 596360 h 599175"/>
                  <a:gd name="connsiteX273" fmla="*/ 263938 w 359378"/>
                  <a:gd name="connsiteY273" fmla="*/ 598742 h 599175"/>
                  <a:gd name="connsiteX274" fmla="*/ 268319 w 359378"/>
                  <a:gd name="connsiteY274" fmla="*/ 597598 h 599175"/>
                  <a:gd name="connsiteX275" fmla="*/ 269938 w 359378"/>
                  <a:gd name="connsiteY275" fmla="*/ 598170 h 599175"/>
                  <a:gd name="connsiteX276" fmla="*/ 271463 w 359378"/>
                  <a:gd name="connsiteY276" fmla="*/ 597408 h 599175"/>
                  <a:gd name="connsiteX277" fmla="*/ 277749 w 359378"/>
                  <a:gd name="connsiteY277" fmla="*/ 598837 h 599175"/>
                  <a:gd name="connsiteX278" fmla="*/ 273844 w 359378"/>
                  <a:gd name="connsiteY278" fmla="*/ 598837 h 599175"/>
                  <a:gd name="connsiteX279" fmla="*/ 290513 w 359378"/>
                  <a:gd name="connsiteY279" fmla="*/ 598837 h 599175"/>
                  <a:gd name="connsiteX280" fmla="*/ 284512 w 359378"/>
                  <a:gd name="connsiteY280" fmla="*/ 598837 h 599175"/>
                  <a:gd name="connsiteX281" fmla="*/ 338233 w 359378"/>
                  <a:gd name="connsiteY281" fmla="*/ 597789 h 599175"/>
                  <a:gd name="connsiteX282" fmla="*/ 336995 w 359378"/>
                  <a:gd name="connsiteY282" fmla="*/ 597789 h 599175"/>
                  <a:gd name="connsiteX283" fmla="*/ 343090 w 359378"/>
                  <a:gd name="connsiteY283" fmla="*/ 597789 h 599175"/>
                  <a:gd name="connsiteX284" fmla="*/ 348425 w 359378"/>
                  <a:gd name="connsiteY284" fmla="*/ 597789 h 599175"/>
                  <a:gd name="connsiteX285" fmla="*/ 359378 w 359378"/>
                  <a:gd name="connsiteY285" fmla="*/ 597789 h 599175"/>
                  <a:gd name="connsiteX286" fmla="*/ 356140 w 359378"/>
                  <a:gd name="connsiteY286" fmla="*/ 589312 h 599175"/>
                  <a:gd name="connsiteX287" fmla="*/ 356140 w 359378"/>
                  <a:gd name="connsiteY287" fmla="*/ 589979 h 599175"/>
                  <a:gd name="connsiteX288" fmla="*/ 350996 w 359378"/>
                  <a:gd name="connsiteY288" fmla="*/ 578263 h 599175"/>
                  <a:gd name="connsiteX289" fmla="*/ 351949 w 359378"/>
                  <a:gd name="connsiteY289" fmla="*/ 575881 h 599175"/>
                  <a:gd name="connsiteX290" fmla="*/ 344138 w 359378"/>
                  <a:gd name="connsiteY290" fmla="*/ 562165 h 599175"/>
                  <a:gd name="connsiteX291" fmla="*/ 344138 w 359378"/>
                  <a:gd name="connsiteY291" fmla="*/ 559975 h 599175"/>
                  <a:gd name="connsiteX292" fmla="*/ 339376 w 359378"/>
                  <a:gd name="connsiteY292" fmla="*/ 551021 h 599175"/>
                  <a:gd name="connsiteX293" fmla="*/ 341947 w 359378"/>
                  <a:gd name="connsiteY293" fmla="*/ 552069 h 599175"/>
                  <a:gd name="connsiteX294" fmla="*/ 332994 w 359378"/>
                  <a:gd name="connsiteY294" fmla="*/ 525780 h 599175"/>
                  <a:gd name="connsiteX295" fmla="*/ 334423 w 359378"/>
                  <a:gd name="connsiteY295" fmla="*/ 534448 h 599175"/>
                  <a:gd name="connsiteX296" fmla="*/ 329660 w 359378"/>
                  <a:gd name="connsiteY296" fmla="*/ 525685 h 599175"/>
                  <a:gd name="connsiteX297" fmla="*/ 325469 w 359378"/>
                  <a:gd name="connsiteY297" fmla="*/ 506635 h 599175"/>
                  <a:gd name="connsiteX298" fmla="*/ 326422 w 359378"/>
                  <a:gd name="connsiteY298" fmla="*/ 508730 h 599175"/>
                  <a:gd name="connsiteX299" fmla="*/ 321755 w 359378"/>
                  <a:gd name="connsiteY299" fmla="*/ 495871 h 599175"/>
                  <a:gd name="connsiteX300" fmla="*/ 317563 w 359378"/>
                  <a:gd name="connsiteY300" fmla="*/ 489204 h 599175"/>
                  <a:gd name="connsiteX301" fmla="*/ 321564 w 359378"/>
                  <a:gd name="connsiteY301" fmla="*/ 498729 h 599175"/>
                  <a:gd name="connsiteX302" fmla="*/ 313468 w 359378"/>
                  <a:gd name="connsiteY302" fmla="*/ 478441 h 599175"/>
                  <a:gd name="connsiteX303" fmla="*/ 316421 w 359378"/>
                  <a:gd name="connsiteY303" fmla="*/ 483489 h 599175"/>
                  <a:gd name="connsiteX304" fmla="*/ 313563 w 359378"/>
                  <a:gd name="connsiteY304" fmla="*/ 475393 h 599175"/>
                  <a:gd name="connsiteX305" fmla="*/ 321945 w 359378"/>
                  <a:gd name="connsiteY305" fmla="*/ 492823 h 599175"/>
                  <a:gd name="connsiteX306" fmla="*/ 319373 w 359378"/>
                  <a:gd name="connsiteY306" fmla="*/ 484251 h 599175"/>
                  <a:gd name="connsiteX307" fmla="*/ 311277 w 359378"/>
                  <a:gd name="connsiteY307" fmla="*/ 466915 h 599175"/>
                  <a:gd name="connsiteX308" fmla="*/ 312420 w 359378"/>
                  <a:gd name="connsiteY308" fmla="*/ 466915 h 599175"/>
                  <a:gd name="connsiteX309" fmla="*/ 309658 w 359378"/>
                  <a:gd name="connsiteY309" fmla="*/ 461486 h 599175"/>
                  <a:gd name="connsiteX310" fmla="*/ 312325 w 359378"/>
                  <a:gd name="connsiteY310" fmla="*/ 464915 h 599175"/>
                  <a:gd name="connsiteX311" fmla="*/ 306324 w 359378"/>
                  <a:gd name="connsiteY311" fmla="*/ 447770 h 599175"/>
                  <a:gd name="connsiteX312" fmla="*/ 307372 w 359378"/>
                  <a:gd name="connsiteY312" fmla="*/ 456057 h 599175"/>
                  <a:gd name="connsiteX313" fmla="*/ 300038 w 359378"/>
                  <a:gd name="connsiteY313" fmla="*/ 430530 h 599175"/>
                  <a:gd name="connsiteX314" fmla="*/ 300895 w 359378"/>
                  <a:gd name="connsiteY314" fmla="*/ 435769 h 599175"/>
                  <a:gd name="connsiteX315" fmla="*/ 298513 w 359378"/>
                  <a:gd name="connsiteY315" fmla="*/ 426244 h 599175"/>
                  <a:gd name="connsiteX316" fmla="*/ 295846 w 359378"/>
                  <a:gd name="connsiteY316" fmla="*/ 423863 h 599175"/>
                  <a:gd name="connsiteX317" fmla="*/ 291179 w 359378"/>
                  <a:gd name="connsiteY317" fmla="*/ 414338 h 599175"/>
                  <a:gd name="connsiteX318" fmla="*/ 292132 w 359378"/>
                  <a:gd name="connsiteY318" fmla="*/ 414338 h 599175"/>
                  <a:gd name="connsiteX319" fmla="*/ 285560 w 359378"/>
                  <a:gd name="connsiteY319" fmla="*/ 400431 h 599175"/>
                  <a:gd name="connsiteX320" fmla="*/ 288608 w 359378"/>
                  <a:gd name="connsiteY320" fmla="*/ 404622 h 599175"/>
                  <a:gd name="connsiteX321" fmla="*/ 286131 w 359378"/>
                  <a:gd name="connsiteY321" fmla="*/ 398907 h 599175"/>
                  <a:gd name="connsiteX322" fmla="*/ 287655 w 359378"/>
                  <a:gd name="connsiteY322" fmla="*/ 399669 h 599175"/>
                  <a:gd name="connsiteX323" fmla="*/ 281940 w 359378"/>
                  <a:gd name="connsiteY323" fmla="*/ 385381 h 599175"/>
                  <a:gd name="connsiteX324" fmla="*/ 277749 w 359378"/>
                  <a:gd name="connsiteY324" fmla="*/ 379762 h 599175"/>
                  <a:gd name="connsiteX325" fmla="*/ 276415 w 359378"/>
                  <a:gd name="connsiteY325" fmla="*/ 373856 h 599175"/>
                  <a:gd name="connsiteX326" fmla="*/ 279559 w 359378"/>
                  <a:gd name="connsiteY326" fmla="*/ 380714 h 599175"/>
                  <a:gd name="connsiteX327" fmla="*/ 281273 w 359378"/>
                  <a:gd name="connsiteY327" fmla="*/ 382429 h 599175"/>
                  <a:gd name="connsiteX328" fmla="*/ 276511 w 359378"/>
                  <a:gd name="connsiteY328" fmla="*/ 369475 h 599175"/>
                  <a:gd name="connsiteX329" fmla="*/ 277463 w 359378"/>
                  <a:gd name="connsiteY329" fmla="*/ 372618 h 599175"/>
                  <a:gd name="connsiteX330" fmla="*/ 271939 w 359378"/>
                  <a:gd name="connsiteY330" fmla="*/ 361855 h 599175"/>
                  <a:gd name="connsiteX331" fmla="*/ 273177 w 359378"/>
                  <a:gd name="connsiteY331" fmla="*/ 362521 h 599175"/>
                  <a:gd name="connsiteX332" fmla="*/ 269843 w 359378"/>
                  <a:gd name="connsiteY332" fmla="*/ 355568 h 599175"/>
                  <a:gd name="connsiteX333" fmla="*/ 273844 w 359378"/>
                  <a:gd name="connsiteY333" fmla="*/ 360235 h 599175"/>
                  <a:gd name="connsiteX334" fmla="*/ 268986 w 359378"/>
                  <a:gd name="connsiteY334" fmla="*/ 349853 h 599175"/>
                  <a:gd name="connsiteX335" fmla="*/ 268986 w 359378"/>
                  <a:gd name="connsiteY335" fmla="*/ 345281 h 599175"/>
                  <a:gd name="connsiteX336" fmla="*/ 259461 w 359378"/>
                  <a:gd name="connsiteY336" fmla="*/ 323183 h 599175"/>
                  <a:gd name="connsiteX337" fmla="*/ 257937 w 359378"/>
                  <a:gd name="connsiteY337" fmla="*/ 320421 h 599175"/>
                  <a:gd name="connsiteX338" fmla="*/ 249460 w 359378"/>
                  <a:gd name="connsiteY338" fmla="*/ 297656 h 599175"/>
                  <a:gd name="connsiteX339" fmla="*/ 248984 w 359378"/>
                  <a:gd name="connsiteY339" fmla="*/ 292227 h 599175"/>
                  <a:gd name="connsiteX340" fmla="*/ 244888 w 359378"/>
                  <a:gd name="connsiteY340" fmla="*/ 288322 h 599175"/>
                  <a:gd name="connsiteX341" fmla="*/ 244316 w 359378"/>
                  <a:gd name="connsiteY341" fmla="*/ 281940 h 599175"/>
                  <a:gd name="connsiteX342" fmla="*/ 236411 w 359378"/>
                  <a:gd name="connsiteY342" fmla="*/ 263842 h 599175"/>
                  <a:gd name="connsiteX343" fmla="*/ 238887 w 359378"/>
                  <a:gd name="connsiteY343" fmla="*/ 269938 h 599175"/>
                  <a:gd name="connsiteX344" fmla="*/ 206407 w 359378"/>
                  <a:gd name="connsiteY344" fmla="*/ 185547 h 599175"/>
                  <a:gd name="connsiteX345" fmla="*/ 208979 w 359378"/>
                  <a:gd name="connsiteY345" fmla="*/ 191548 h 599175"/>
                  <a:gd name="connsiteX346" fmla="*/ 206407 w 359378"/>
                  <a:gd name="connsiteY346" fmla="*/ 185547 h 599175"/>
                  <a:gd name="connsiteX347" fmla="*/ 155829 w 359378"/>
                  <a:gd name="connsiteY347" fmla="*/ 57721 h 599175"/>
                  <a:gd name="connsiteX348" fmla="*/ 157544 w 359378"/>
                  <a:gd name="connsiteY348" fmla="*/ 63055 h 599175"/>
                  <a:gd name="connsiteX349" fmla="*/ 155829 w 359378"/>
                  <a:gd name="connsiteY349" fmla="*/ 57721 h 599175"/>
                  <a:gd name="connsiteX350" fmla="*/ 23717 w 359378"/>
                  <a:gd name="connsiteY350" fmla="*/ 325469 h 599175"/>
                  <a:gd name="connsiteX351" fmla="*/ 23717 w 359378"/>
                  <a:gd name="connsiteY351" fmla="*/ 325469 h 599175"/>
                  <a:gd name="connsiteX352" fmla="*/ 23717 w 359378"/>
                  <a:gd name="connsiteY352" fmla="*/ 325469 h 599175"/>
                  <a:gd name="connsiteX353" fmla="*/ 20479 w 359378"/>
                  <a:gd name="connsiteY353" fmla="*/ 332899 h 599175"/>
                  <a:gd name="connsiteX354" fmla="*/ 20479 w 359378"/>
                  <a:gd name="connsiteY354" fmla="*/ 333470 h 599175"/>
                  <a:gd name="connsiteX355" fmla="*/ 21908 w 359378"/>
                  <a:gd name="connsiteY355" fmla="*/ 329184 h 599175"/>
                  <a:gd name="connsiteX356" fmla="*/ 20479 w 359378"/>
                  <a:gd name="connsiteY356" fmla="*/ 332899 h 599175"/>
                  <a:gd name="connsiteX357" fmla="*/ 318897 w 359378"/>
                  <a:gd name="connsiteY357" fmla="*/ 509873 h 599175"/>
                  <a:gd name="connsiteX358" fmla="*/ 318897 w 359378"/>
                  <a:gd name="connsiteY358" fmla="*/ 508349 h 599175"/>
                  <a:gd name="connsiteX359" fmla="*/ 318897 w 359378"/>
                  <a:gd name="connsiteY359" fmla="*/ 509873 h 59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</a:cxnLst>
                <a:rect l="l" t="t" r="r" b="b"/>
                <a:pathLst>
                  <a:path w="359378" h="599175">
                    <a:moveTo>
                      <a:pt x="238887" y="269938"/>
                    </a:moveTo>
                    <a:lnTo>
                      <a:pt x="237554" y="264033"/>
                    </a:lnTo>
                    <a:cubicBezTo>
                      <a:pt x="241363" y="270415"/>
                      <a:pt x="242792" y="275463"/>
                      <a:pt x="241840" y="269748"/>
                    </a:cubicBezTo>
                    <a:cubicBezTo>
                      <a:pt x="238887" y="269748"/>
                      <a:pt x="233363" y="247840"/>
                      <a:pt x="230314" y="248031"/>
                    </a:cubicBezTo>
                    <a:lnTo>
                      <a:pt x="229457" y="244126"/>
                    </a:lnTo>
                    <a:cubicBezTo>
                      <a:pt x="229457" y="245173"/>
                      <a:pt x="230124" y="245364"/>
                      <a:pt x="230505" y="246412"/>
                    </a:cubicBezTo>
                    <a:cubicBezTo>
                      <a:pt x="229076" y="238601"/>
                      <a:pt x="226504" y="241744"/>
                      <a:pt x="223361" y="232219"/>
                    </a:cubicBezTo>
                    <a:cubicBezTo>
                      <a:pt x="222313" y="228886"/>
                      <a:pt x="221837" y="226504"/>
                      <a:pt x="223361" y="228600"/>
                    </a:cubicBezTo>
                    <a:lnTo>
                      <a:pt x="220028" y="221551"/>
                    </a:lnTo>
                    <a:cubicBezTo>
                      <a:pt x="219265" y="219456"/>
                      <a:pt x="220028" y="219742"/>
                      <a:pt x="220694" y="221551"/>
                    </a:cubicBezTo>
                    <a:lnTo>
                      <a:pt x="216313" y="210598"/>
                    </a:lnTo>
                    <a:lnTo>
                      <a:pt x="216313" y="210598"/>
                    </a:lnTo>
                    <a:cubicBezTo>
                      <a:pt x="215265" y="209264"/>
                      <a:pt x="213265" y="205835"/>
                      <a:pt x="212312" y="204216"/>
                    </a:cubicBezTo>
                    <a:cubicBezTo>
                      <a:pt x="211360" y="202597"/>
                      <a:pt x="213170" y="205550"/>
                      <a:pt x="213265" y="204216"/>
                    </a:cubicBezTo>
                    <a:lnTo>
                      <a:pt x="210312" y="198310"/>
                    </a:lnTo>
                    <a:cubicBezTo>
                      <a:pt x="210312" y="195548"/>
                      <a:pt x="212598" y="200406"/>
                      <a:pt x="214122" y="204692"/>
                    </a:cubicBezTo>
                    <a:cubicBezTo>
                      <a:pt x="214694" y="197929"/>
                      <a:pt x="211550" y="199834"/>
                      <a:pt x="208407" y="186880"/>
                    </a:cubicBezTo>
                    <a:lnTo>
                      <a:pt x="210979" y="192500"/>
                    </a:lnTo>
                    <a:cubicBezTo>
                      <a:pt x="210255" y="187223"/>
                      <a:pt x="209045" y="182023"/>
                      <a:pt x="207359" y="176975"/>
                    </a:cubicBezTo>
                    <a:cubicBezTo>
                      <a:pt x="207359" y="178784"/>
                      <a:pt x="209836" y="190976"/>
                      <a:pt x="206693" y="184594"/>
                    </a:cubicBezTo>
                    <a:cubicBezTo>
                      <a:pt x="205988" y="181851"/>
                      <a:pt x="204892" y="179222"/>
                      <a:pt x="203454" y="176784"/>
                    </a:cubicBezTo>
                    <a:cubicBezTo>
                      <a:pt x="204406" y="176784"/>
                      <a:pt x="202883" y="172974"/>
                      <a:pt x="201168" y="168592"/>
                    </a:cubicBezTo>
                    <a:lnTo>
                      <a:pt x="202502" y="168592"/>
                    </a:lnTo>
                    <a:cubicBezTo>
                      <a:pt x="201378" y="166211"/>
                      <a:pt x="199939" y="164001"/>
                      <a:pt x="198215" y="162020"/>
                    </a:cubicBezTo>
                    <a:cubicBezTo>
                      <a:pt x="196930" y="159420"/>
                      <a:pt x="196625" y="156448"/>
                      <a:pt x="197358" y="153638"/>
                    </a:cubicBezTo>
                    <a:cubicBezTo>
                      <a:pt x="194310" y="145066"/>
                      <a:pt x="197929" y="160115"/>
                      <a:pt x="193929" y="150114"/>
                    </a:cubicBezTo>
                    <a:cubicBezTo>
                      <a:pt x="191653" y="143199"/>
                      <a:pt x="188814" y="136474"/>
                      <a:pt x="185452" y="130016"/>
                    </a:cubicBezTo>
                    <a:cubicBezTo>
                      <a:pt x="184023" y="124968"/>
                      <a:pt x="186595" y="130588"/>
                      <a:pt x="186309" y="128683"/>
                    </a:cubicBezTo>
                    <a:lnTo>
                      <a:pt x="183642" y="124682"/>
                    </a:lnTo>
                    <a:cubicBezTo>
                      <a:pt x="183642" y="123634"/>
                      <a:pt x="183642" y="123825"/>
                      <a:pt x="183642" y="124015"/>
                    </a:cubicBezTo>
                    <a:cubicBezTo>
                      <a:pt x="181832" y="120396"/>
                      <a:pt x="182213" y="124015"/>
                      <a:pt x="179737" y="118491"/>
                    </a:cubicBezTo>
                    <a:cubicBezTo>
                      <a:pt x="177737" y="117443"/>
                      <a:pt x="177260" y="105823"/>
                      <a:pt x="172974" y="99441"/>
                    </a:cubicBezTo>
                    <a:cubicBezTo>
                      <a:pt x="172974" y="97536"/>
                      <a:pt x="174117" y="100013"/>
                      <a:pt x="174403" y="99441"/>
                    </a:cubicBezTo>
                    <a:cubicBezTo>
                      <a:pt x="171898" y="94088"/>
                      <a:pt x="169097" y="88868"/>
                      <a:pt x="166021" y="83820"/>
                    </a:cubicBezTo>
                    <a:lnTo>
                      <a:pt x="164306" y="76581"/>
                    </a:lnTo>
                    <a:cubicBezTo>
                      <a:pt x="165259" y="82010"/>
                      <a:pt x="161639" y="76009"/>
                      <a:pt x="158591" y="70675"/>
                    </a:cubicBezTo>
                    <a:cubicBezTo>
                      <a:pt x="158591" y="72676"/>
                      <a:pt x="158591" y="74295"/>
                      <a:pt x="159163" y="75438"/>
                    </a:cubicBezTo>
                    <a:lnTo>
                      <a:pt x="155162" y="66675"/>
                    </a:lnTo>
                    <a:cubicBezTo>
                      <a:pt x="155162" y="65437"/>
                      <a:pt x="155734" y="66675"/>
                      <a:pt x="156781" y="67532"/>
                    </a:cubicBezTo>
                    <a:lnTo>
                      <a:pt x="155829" y="66008"/>
                    </a:lnTo>
                    <a:cubicBezTo>
                      <a:pt x="155162" y="62579"/>
                      <a:pt x="156496" y="63913"/>
                      <a:pt x="158020" y="66008"/>
                    </a:cubicBezTo>
                    <a:lnTo>
                      <a:pt x="158496" y="69533"/>
                    </a:lnTo>
                    <a:cubicBezTo>
                      <a:pt x="160115" y="71533"/>
                      <a:pt x="161735" y="73247"/>
                      <a:pt x="162306" y="72485"/>
                    </a:cubicBezTo>
                    <a:cubicBezTo>
                      <a:pt x="161754" y="71571"/>
                      <a:pt x="161277" y="70618"/>
                      <a:pt x="160877" y="69628"/>
                    </a:cubicBezTo>
                    <a:cubicBezTo>
                      <a:pt x="160877" y="70199"/>
                      <a:pt x="161639" y="70485"/>
                      <a:pt x="161639" y="70199"/>
                    </a:cubicBezTo>
                    <a:cubicBezTo>
                      <a:pt x="161296" y="69256"/>
                      <a:pt x="160782" y="68380"/>
                      <a:pt x="160115" y="67627"/>
                    </a:cubicBezTo>
                    <a:lnTo>
                      <a:pt x="160782" y="65056"/>
                    </a:lnTo>
                    <a:lnTo>
                      <a:pt x="160020" y="65056"/>
                    </a:lnTo>
                    <a:lnTo>
                      <a:pt x="156496" y="52864"/>
                    </a:lnTo>
                    <a:cubicBezTo>
                      <a:pt x="150724" y="44005"/>
                      <a:pt x="145656" y="34709"/>
                      <a:pt x="141351" y="25051"/>
                    </a:cubicBezTo>
                    <a:cubicBezTo>
                      <a:pt x="143446" y="27337"/>
                      <a:pt x="142875" y="23908"/>
                      <a:pt x="143732" y="22479"/>
                    </a:cubicBezTo>
                    <a:cubicBezTo>
                      <a:pt x="144028" y="24165"/>
                      <a:pt x="144475" y="25822"/>
                      <a:pt x="145066" y="27432"/>
                    </a:cubicBezTo>
                    <a:cubicBezTo>
                      <a:pt x="145685" y="29194"/>
                      <a:pt x="146418" y="30909"/>
                      <a:pt x="147256" y="32575"/>
                    </a:cubicBezTo>
                    <a:cubicBezTo>
                      <a:pt x="148847" y="35662"/>
                      <a:pt x="150248" y="38843"/>
                      <a:pt x="151447" y="42100"/>
                    </a:cubicBezTo>
                    <a:cubicBezTo>
                      <a:pt x="150304" y="38386"/>
                      <a:pt x="151447" y="38957"/>
                      <a:pt x="151447" y="39814"/>
                    </a:cubicBezTo>
                    <a:lnTo>
                      <a:pt x="148495" y="33814"/>
                    </a:lnTo>
                    <a:lnTo>
                      <a:pt x="147066" y="30766"/>
                    </a:lnTo>
                    <a:lnTo>
                      <a:pt x="145066" y="26575"/>
                    </a:lnTo>
                    <a:cubicBezTo>
                      <a:pt x="146113" y="26575"/>
                      <a:pt x="144304" y="22098"/>
                      <a:pt x="142685" y="16478"/>
                    </a:cubicBezTo>
                    <a:cubicBezTo>
                      <a:pt x="142685" y="21908"/>
                      <a:pt x="138684" y="10573"/>
                      <a:pt x="135922" y="3905"/>
                    </a:cubicBezTo>
                    <a:lnTo>
                      <a:pt x="134493" y="8192"/>
                    </a:lnTo>
                    <a:cubicBezTo>
                      <a:pt x="134541" y="5744"/>
                      <a:pt x="135026" y="3324"/>
                      <a:pt x="135922" y="1048"/>
                    </a:cubicBezTo>
                    <a:cubicBezTo>
                      <a:pt x="136493" y="2315"/>
                      <a:pt x="137255" y="4315"/>
                      <a:pt x="138208" y="7048"/>
                    </a:cubicBezTo>
                    <a:cubicBezTo>
                      <a:pt x="137693" y="4629"/>
                      <a:pt x="136931" y="2267"/>
                      <a:pt x="135922" y="0"/>
                    </a:cubicBezTo>
                    <a:cubicBezTo>
                      <a:pt x="134874" y="3429"/>
                      <a:pt x="134112" y="7239"/>
                      <a:pt x="133350" y="10477"/>
                    </a:cubicBezTo>
                    <a:cubicBezTo>
                      <a:pt x="132798" y="13478"/>
                      <a:pt x="131769" y="16373"/>
                      <a:pt x="130302" y="19050"/>
                    </a:cubicBezTo>
                    <a:cubicBezTo>
                      <a:pt x="130940" y="17650"/>
                      <a:pt x="131416" y="16173"/>
                      <a:pt x="131731" y="14668"/>
                    </a:cubicBezTo>
                    <a:cubicBezTo>
                      <a:pt x="130207" y="20383"/>
                      <a:pt x="125730" y="30861"/>
                      <a:pt x="126111" y="28004"/>
                    </a:cubicBezTo>
                    <a:lnTo>
                      <a:pt x="126968" y="25908"/>
                    </a:lnTo>
                    <a:lnTo>
                      <a:pt x="122872" y="36385"/>
                    </a:lnTo>
                    <a:lnTo>
                      <a:pt x="119348" y="46577"/>
                    </a:lnTo>
                    <a:cubicBezTo>
                      <a:pt x="117472" y="50787"/>
                      <a:pt x="116377" y="55312"/>
                      <a:pt x="116110" y="59912"/>
                    </a:cubicBezTo>
                    <a:cubicBezTo>
                      <a:pt x="115310" y="59122"/>
                      <a:pt x="114719" y="58140"/>
                      <a:pt x="114395" y="57055"/>
                    </a:cubicBezTo>
                    <a:lnTo>
                      <a:pt x="113443" y="77057"/>
                    </a:lnTo>
                    <a:cubicBezTo>
                      <a:pt x="112586" y="74962"/>
                      <a:pt x="106871" y="79629"/>
                      <a:pt x="109156" y="71056"/>
                    </a:cubicBezTo>
                    <a:cubicBezTo>
                      <a:pt x="107480" y="74352"/>
                      <a:pt x="106204" y="77838"/>
                      <a:pt x="105346" y="81439"/>
                    </a:cubicBezTo>
                    <a:cubicBezTo>
                      <a:pt x="106109" y="79819"/>
                      <a:pt x="108966" y="78105"/>
                      <a:pt x="108204" y="80391"/>
                    </a:cubicBezTo>
                    <a:cubicBezTo>
                      <a:pt x="105804" y="83896"/>
                      <a:pt x="103575" y="87525"/>
                      <a:pt x="101537" y="91250"/>
                    </a:cubicBezTo>
                    <a:cubicBezTo>
                      <a:pt x="102775" y="88963"/>
                      <a:pt x="104108" y="92488"/>
                      <a:pt x="102584" y="96298"/>
                    </a:cubicBezTo>
                    <a:cubicBezTo>
                      <a:pt x="102584" y="95631"/>
                      <a:pt x="100203" y="96298"/>
                      <a:pt x="100489" y="94297"/>
                    </a:cubicBezTo>
                    <a:lnTo>
                      <a:pt x="99155" y="104680"/>
                    </a:lnTo>
                    <a:cubicBezTo>
                      <a:pt x="99631" y="102203"/>
                      <a:pt x="97346" y="103537"/>
                      <a:pt x="95917" y="105442"/>
                    </a:cubicBezTo>
                    <a:cubicBezTo>
                      <a:pt x="96774" y="104680"/>
                      <a:pt x="92773" y="113729"/>
                      <a:pt x="92107" y="116300"/>
                    </a:cubicBezTo>
                    <a:lnTo>
                      <a:pt x="94107" y="112490"/>
                    </a:lnTo>
                    <a:cubicBezTo>
                      <a:pt x="89726" y="123158"/>
                      <a:pt x="93250" y="124301"/>
                      <a:pt x="89154" y="134969"/>
                    </a:cubicBezTo>
                    <a:cubicBezTo>
                      <a:pt x="89154" y="133540"/>
                      <a:pt x="87439" y="130683"/>
                      <a:pt x="85154" y="136017"/>
                    </a:cubicBezTo>
                    <a:cubicBezTo>
                      <a:pt x="86001" y="143685"/>
                      <a:pt x="85554" y="151447"/>
                      <a:pt x="83820" y="158972"/>
                    </a:cubicBezTo>
                    <a:lnTo>
                      <a:pt x="82487" y="160496"/>
                    </a:lnTo>
                    <a:lnTo>
                      <a:pt x="80581" y="168116"/>
                    </a:lnTo>
                    <a:cubicBezTo>
                      <a:pt x="80772" y="159153"/>
                      <a:pt x="81534" y="150219"/>
                      <a:pt x="82868" y="141351"/>
                    </a:cubicBezTo>
                    <a:cubicBezTo>
                      <a:pt x="81324" y="143446"/>
                      <a:pt x="80163" y="145799"/>
                      <a:pt x="79438" y="148304"/>
                    </a:cubicBezTo>
                    <a:cubicBezTo>
                      <a:pt x="78010" y="150209"/>
                      <a:pt x="79438" y="144685"/>
                      <a:pt x="80391" y="142875"/>
                    </a:cubicBezTo>
                    <a:lnTo>
                      <a:pt x="74676" y="156781"/>
                    </a:lnTo>
                    <a:cubicBezTo>
                      <a:pt x="76295" y="156781"/>
                      <a:pt x="72009" y="168021"/>
                      <a:pt x="73342" y="167926"/>
                    </a:cubicBezTo>
                    <a:lnTo>
                      <a:pt x="77629" y="152114"/>
                    </a:lnTo>
                    <a:cubicBezTo>
                      <a:pt x="79248" y="152114"/>
                      <a:pt x="78105" y="162401"/>
                      <a:pt x="74200" y="172307"/>
                    </a:cubicBezTo>
                    <a:cubicBezTo>
                      <a:pt x="72676" y="174593"/>
                      <a:pt x="72485" y="169450"/>
                      <a:pt x="71914" y="169545"/>
                    </a:cubicBezTo>
                    <a:cubicBezTo>
                      <a:pt x="71209" y="173183"/>
                      <a:pt x="70085" y="176727"/>
                      <a:pt x="68580" y="180118"/>
                    </a:cubicBezTo>
                    <a:lnTo>
                      <a:pt x="69533" y="175641"/>
                    </a:lnTo>
                    <a:cubicBezTo>
                      <a:pt x="66866" y="180975"/>
                      <a:pt x="67818" y="185166"/>
                      <a:pt x="64103" y="191548"/>
                    </a:cubicBezTo>
                    <a:cubicBezTo>
                      <a:pt x="63151" y="193834"/>
                      <a:pt x="59817" y="197739"/>
                      <a:pt x="60388" y="198406"/>
                    </a:cubicBezTo>
                    <a:cubicBezTo>
                      <a:pt x="63341" y="195263"/>
                      <a:pt x="68390" y="196310"/>
                      <a:pt x="68580" y="199263"/>
                    </a:cubicBezTo>
                    <a:cubicBezTo>
                      <a:pt x="68580" y="200025"/>
                      <a:pt x="62579" y="210788"/>
                      <a:pt x="60865" y="213169"/>
                    </a:cubicBezTo>
                    <a:cubicBezTo>
                      <a:pt x="59150" y="215551"/>
                      <a:pt x="60103" y="206407"/>
                      <a:pt x="57817" y="209169"/>
                    </a:cubicBezTo>
                    <a:cubicBezTo>
                      <a:pt x="57817" y="209169"/>
                      <a:pt x="57817" y="211741"/>
                      <a:pt x="57817" y="212693"/>
                    </a:cubicBezTo>
                    <a:cubicBezTo>
                      <a:pt x="57817" y="213646"/>
                      <a:pt x="57055" y="211264"/>
                      <a:pt x="55245" y="216598"/>
                    </a:cubicBezTo>
                    <a:cubicBezTo>
                      <a:pt x="56293" y="217932"/>
                      <a:pt x="51149" y="227171"/>
                      <a:pt x="55245" y="219456"/>
                    </a:cubicBezTo>
                    <a:cubicBezTo>
                      <a:pt x="53626" y="224790"/>
                      <a:pt x="52864" y="224790"/>
                      <a:pt x="50673" y="230886"/>
                    </a:cubicBezTo>
                    <a:cubicBezTo>
                      <a:pt x="52292" y="229267"/>
                      <a:pt x="51625" y="237458"/>
                      <a:pt x="50102" y="242697"/>
                    </a:cubicBezTo>
                    <a:cubicBezTo>
                      <a:pt x="50102" y="242697"/>
                      <a:pt x="48958" y="243268"/>
                      <a:pt x="48578" y="243745"/>
                    </a:cubicBezTo>
                    <a:cubicBezTo>
                      <a:pt x="44482" y="254222"/>
                      <a:pt x="41720" y="259651"/>
                      <a:pt x="38005" y="269462"/>
                    </a:cubicBezTo>
                    <a:cubicBezTo>
                      <a:pt x="37338" y="270319"/>
                      <a:pt x="35147" y="274892"/>
                      <a:pt x="35338" y="272605"/>
                    </a:cubicBezTo>
                    <a:cubicBezTo>
                      <a:pt x="35119" y="274653"/>
                      <a:pt x="34633" y="276673"/>
                      <a:pt x="33909" y="278606"/>
                    </a:cubicBezTo>
                    <a:cubicBezTo>
                      <a:pt x="30575" y="284035"/>
                      <a:pt x="36290" y="271843"/>
                      <a:pt x="33147" y="275749"/>
                    </a:cubicBezTo>
                    <a:cubicBezTo>
                      <a:pt x="32633" y="280102"/>
                      <a:pt x="31642" y="284378"/>
                      <a:pt x="30194" y="288512"/>
                    </a:cubicBezTo>
                    <a:cubicBezTo>
                      <a:pt x="32747" y="284054"/>
                      <a:pt x="34481" y="279187"/>
                      <a:pt x="35338" y="274130"/>
                    </a:cubicBezTo>
                    <a:cubicBezTo>
                      <a:pt x="37052" y="274701"/>
                      <a:pt x="35909" y="282892"/>
                      <a:pt x="32861" y="293180"/>
                    </a:cubicBezTo>
                    <a:cubicBezTo>
                      <a:pt x="30194" y="301466"/>
                      <a:pt x="30480" y="296323"/>
                      <a:pt x="30194" y="297847"/>
                    </a:cubicBezTo>
                    <a:cubicBezTo>
                      <a:pt x="24098" y="313087"/>
                      <a:pt x="28194" y="311944"/>
                      <a:pt x="22193" y="324231"/>
                    </a:cubicBezTo>
                    <a:cubicBezTo>
                      <a:pt x="19241" y="328898"/>
                      <a:pt x="20003" y="323659"/>
                      <a:pt x="18764" y="324231"/>
                    </a:cubicBezTo>
                    <a:cubicBezTo>
                      <a:pt x="20860" y="317468"/>
                      <a:pt x="23336" y="314706"/>
                      <a:pt x="24956" y="309753"/>
                    </a:cubicBezTo>
                    <a:lnTo>
                      <a:pt x="22384" y="315087"/>
                    </a:lnTo>
                    <a:cubicBezTo>
                      <a:pt x="23022" y="311953"/>
                      <a:pt x="24051" y="308915"/>
                      <a:pt x="25432" y="306038"/>
                    </a:cubicBezTo>
                    <a:cubicBezTo>
                      <a:pt x="22860" y="309943"/>
                      <a:pt x="15907" y="331851"/>
                      <a:pt x="10192" y="343376"/>
                    </a:cubicBezTo>
                    <a:cubicBezTo>
                      <a:pt x="10192" y="345567"/>
                      <a:pt x="8763" y="349377"/>
                      <a:pt x="10192" y="347758"/>
                    </a:cubicBezTo>
                    <a:lnTo>
                      <a:pt x="11430" y="344043"/>
                    </a:lnTo>
                    <a:cubicBezTo>
                      <a:pt x="13621" y="340900"/>
                      <a:pt x="10001" y="351472"/>
                      <a:pt x="12192" y="346900"/>
                    </a:cubicBezTo>
                    <a:cubicBezTo>
                      <a:pt x="10963" y="353120"/>
                      <a:pt x="9087" y="359178"/>
                      <a:pt x="6572" y="364998"/>
                    </a:cubicBezTo>
                    <a:lnTo>
                      <a:pt x="4858" y="365855"/>
                    </a:lnTo>
                    <a:cubicBezTo>
                      <a:pt x="6267" y="363922"/>
                      <a:pt x="7239" y="361721"/>
                      <a:pt x="7715" y="359378"/>
                    </a:cubicBezTo>
                    <a:cubicBezTo>
                      <a:pt x="7144" y="362521"/>
                      <a:pt x="2000" y="369665"/>
                      <a:pt x="2381" y="373475"/>
                    </a:cubicBezTo>
                    <a:lnTo>
                      <a:pt x="5144" y="368808"/>
                    </a:lnTo>
                    <a:cubicBezTo>
                      <a:pt x="3991" y="374990"/>
                      <a:pt x="2276" y="381048"/>
                      <a:pt x="0" y="386905"/>
                    </a:cubicBezTo>
                    <a:cubicBezTo>
                      <a:pt x="2286" y="384524"/>
                      <a:pt x="0" y="385477"/>
                      <a:pt x="3524" y="381476"/>
                    </a:cubicBezTo>
                    <a:cubicBezTo>
                      <a:pt x="286" y="384715"/>
                      <a:pt x="9620" y="365569"/>
                      <a:pt x="5429" y="370999"/>
                    </a:cubicBezTo>
                    <a:cubicBezTo>
                      <a:pt x="8087" y="366770"/>
                      <a:pt x="10535" y="362417"/>
                      <a:pt x="12763" y="357950"/>
                    </a:cubicBezTo>
                    <a:cubicBezTo>
                      <a:pt x="12287" y="357950"/>
                      <a:pt x="11144" y="359759"/>
                      <a:pt x="13335" y="354616"/>
                    </a:cubicBezTo>
                    <a:cubicBezTo>
                      <a:pt x="13335" y="354616"/>
                      <a:pt x="13335" y="353663"/>
                      <a:pt x="13335" y="353282"/>
                    </a:cubicBezTo>
                    <a:lnTo>
                      <a:pt x="13335" y="353282"/>
                    </a:lnTo>
                    <a:lnTo>
                      <a:pt x="13335" y="353282"/>
                    </a:lnTo>
                    <a:lnTo>
                      <a:pt x="13335" y="353282"/>
                    </a:lnTo>
                    <a:cubicBezTo>
                      <a:pt x="12926" y="354187"/>
                      <a:pt x="12383" y="355025"/>
                      <a:pt x="11716" y="355759"/>
                    </a:cubicBezTo>
                    <a:cubicBezTo>
                      <a:pt x="12678" y="350920"/>
                      <a:pt x="13945" y="346148"/>
                      <a:pt x="15526" y="341471"/>
                    </a:cubicBezTo>
                    <a:cubicBezTo>
                      <a:pt x="16859" y="338423"/>
                      <a:pt x="15526" y="342900"/>
                      <a:pt x="16478" y="341471"/>
                    </a:cubicBezTo>
                    <a:lnTo>
                      <a:pt x="17431" y="336994"/>
                    </a:lnTo>
                    <a:cubicBezTo>
                      <a:pt x="18479" y="336994"/>
                      <a:pt x="22003" y="329279"/>
                      <a:pt x="19717" y="336994"/>
                    </a:cubicBezTo>
                    <a:lnTo>
                      <a:pt x="22288" y="330422"/>
                    </a:lnTo>
                    <a:cubicBezTo>
                      <a:pt x="24422" y="326460"/>
                      <a:pt x="26118" y="322278"/>
                      <a:pt x="27337" y="317944"/>
                    </a:cubicBezTo>
                    <a:cubicBezTo>
                      <a:pt x="28670" y="314896"/>
                      <a:pt x="29337" y="309753"/>
                      <a:pt x="28956" y="312706"/>
                    </a:cubicBezTo>
                    <a:lnTo>
                      <a:pt x="32290" y="302133"/>
                    </a:lnTo>
                    <a:lnTo>
                      <a:pt x="32290" y="302133"/>
                    </a:lnTo>
                    <a:cubicBezTo>
                      <a:pt x="35643" y="290922"/>
                      <a:pt x="39815" y="279968"/>
                      <a:pt x="44767" y="269367"/>
                    </a:cubicBezTo>
                    <a:cubicBezTo>
                      <a:pt x="45996" y="264995"/>
                      <a:pt x="47492" y="260699"/>
                      <a:pt x="49244" y="256508"/>
                    </a:cubicBezTo>
                    <a:lnTo>
                      <a:pt x="50483" y="255651"/>
                    </a:lnTo>
                    <a:cubicBezTo>
                      <a:pt x="52616" y="250698"/>
                      <a:pt x="54493" y="245650"/>
                      <a:pt x="56102" y="240506"/>
                    </a:cubicBezTo>
                    <a:cubicBezTo>
                      <a:pt x="60931" y="231372"/>
                      <a:pt x="64884" y="221809"/>
                      <a:pt x="67913" y="211931"/>
                    </a:cubicBezTo>
                    <a:lnTo>
                      <a:pt x="67056" y="211264"/>
                    </a:lnTo>
                    <a:cubicBezTo>
                      <a:pt x="69152" y="205930"/>
                      <a:pt x="70771" y="200692"/>
                      <a:pt x="72866" y="193834"/>
                    </a:cubicBezTo>
                    <a:lnTo>
                      <a:pt x="71819" y="193834"/>
                    </a:lnTo>
                    <a:cubicBezTo>
                      <a:pt x="73247" y="187833"/>
                      <a:pt x="78010" y="179356"/>
                      <a:pt x="81344" y="170212"/>
                    </a:cubicBezTo>
                    <a:cubicBezTo>
                      <a:pt x="81162" y="171841"/>
                      <a:pt x="80610" y="173403"/>
                      <a:pt x="79724" y="174784"/>
                    </a:cubicBezTo>
                    <a:cubicBezTo>
                      <a:pt x="85820" y="165259"/>
                      <a:pt x="86868" y="151447"/>
                      <a:pt x="92012" y="142113"/>
                    </a:cubicBezTo>
                    <a:cubicBezTo>
                      <a:pt x="92459" y="140046"/>
                      <a:pt x="93193" y="138065"/>
                      <a:pt x="94202" y="136208"/>
                    </a:cubicBezTo>
                    <a:cubicBezTo>
                      <a:pt x="94202" y="136208"/>
                      <a:pt x="94202" y="136208"/>
                      <a:pt x="94202" y="136874"/>
                    </a:cubicBezTo>
                    <a:lnTo>
                      <a:pt x="94393" y="135541"/>
                    </a:lnTo>
                    <a:cubicBezTo>
                      <a:pt x="94393" y="134493"/>
                      <a:pt x="95536" y="133445"/>
                      <a:pt x="96107" y="132302"/>
                    </a:cubicBezTo>
                    <a:lnTo>
                      <a:pt x="94583" y="134969"/>
                    </a:lnTo>
                    <a:cubicBezTo>
                      <a:pt x="95250" y="133159"/>
                      <a:pt x="96203" y="130207"/>
                      <a:pt x="97060" y="127349"/>
                    </a:cubicBezTo>
                    <a:lnTo>
                      <a:pt x="98488" y="126492"/>
                    </a:lnTo>
                    <a:lnTo>
                      <a:pt x="98488" y="125825"/>
                    </a:lnTo>
                    <a:cubicBezTo>
                      <a:pt x="99822" y="123158"/>
                      <a:pt x="98488" y="123444"/>
                      <a:pt x="97536" y="124682"/>
                    </a:cubicBezTo>
                    <a:cubicBezTo>
                      <a:pt x="97917" y="123158"/>
                      <a:pt x="98203" y="121825"/>
                      <a:pt x="98393" y="120682"/>
                    </a:cubicBezTo>
                    <a:cubicBezTo>
                      <a:pt x="100775" y="119063"/>
                      <a:pt x="100679" y="113157"/>
                      <a:pt x="103442" y="111157"/>
                    </a:cubicBezTo>
                    <a:cubicBezTo>
                      <a:pt x="103442" y="108966"/>
                      <a:pt x="108109" y="96869"/>
                      <a:pt x="106966" y="94679"/>
                    </a:cubicBezTo>
                    <a:cubicBezTo>
                      <a:pt x="106966" y="94679"/>
                      <a:pt x="107633" y="93917"/>
                      <a:pt x="106966" y="95440"/>
                    </a:cubicBezTo>
                    <a:cubicBezTo>
                      <a:pt x="108433" y="92564"/>
                      <a:pt x="109557" y="89535"/>
                      <a:pt x="110300" y="86392"/>
                    </a:cubicBezTo>
                    <a:lnTo>
                      <a:pt x="112014" y="85439"/>
                    </a:lnTo>
                    <a:lnTo>
                      <a:pt x="112967" y="78010"/>
                    </a:lnTo>
                    <a:cubicBezTo>
                      <a:pt x="115253" y="74200"/>
                      <a:pt x="116396" y="72580"/>
                      <a:pt x="115729" y="77057"/>
                    </a:cubicBezTo>
                    <a:cubicBezTo>
                      <a:pt x="118015" y="66580"/>
                      <a:pt x="118205" y="68771"/>
                      <a:pt x="120015" y="59817"/>
                    </a:cubicBezTo>
                    <a:lnTo>
                      <a:pt x="120587" y="60484"/>
                    </a:lnTo>
                    <a:cubicBezTo>
                      <a:pt x="121368" y="57217"/>
                      <a:pt x="122454" y="54026"/>
                      <a:pt x="123825" y="50959"/>
                    </a:cubicBezTo>
                    <a:cubicBezTo>
                      <a:pt x="126340" y="46206"/>
                      <a:pt x="128502" y="41272"/>
                      <a:pt x="130302" y="36195"/>
                    </a:cubicBezTo>
                    <a:lnTo>
                      <a:pt x="133064" y="28956"/>
                    </a:lnTo>
                    <a:lnTo>
                      <a:pt x="135541" y="22669"/>
                    </a:lnTo>
                    <a:cubicBezTo>
                      <a:pt x="136446" y="25289"/>
                      <a:pt x="137208" y="27965"/>
                      <a:pt x="137827" y="30671"/>
                    </a:cubicBezTo>
                    <a:cubicBezTo>
                      <a:pt x="137827" y="28194"/>
                      <a:pt x="138494" y="29718"/>
                      <a:pt x="138779" y="31433"/>
                    </a:cubicBezTo>
                    <a:cubicBezTo>
                      <a:pt x="139065" y="33147"/>
                      <a:pt x="138779" y="33147"/>
                      <a:pt x="138779" y="33718"/>
                    </a:cubicBezTo>
                    <a:cubicBezTo>
                      <a:pt x="138779" y="34290"/>
                      <a:pt x="139541" y="35433"/>
                      <a:pt x="139922" y="35242"/>
                    </a:cubicBezTo>
                    <a:cubicBezTo>
                      <a:pt x="140303" y="35052"/>
                      <a:pt x="140398" y="38957"/>
                      <a:pt x="138875" y="36385"/>
                    </a:cubicBezTo>
                    <a:cubicBezTo>
                      <a:pt x="140951" y="42958"/>
                      <a:pt x="143599" y="49330"/>
                      <a:pt x="146780" y="55435"/>
                    </a:cubicBezTo>
                    <a:cubicBezTo>
                      <a:pt x="146780" y="56674"/>
                      <a:pt x="145256" y="53816"/>
                      <a:pt x="145256" y="54864"/>
                    </a:cubicBezTo>
                    <a:cubicBezTo>
                      <a:pt x="146056" y="55969"/>
                      <a:pt x="146609" y="57236"/>
                      <a:pt x="146876" y="58579"/>
                    </a:cubicBezTo>
                    <a:cubicBezTo>
                      <a:pt x="146876" y="59626"/>
                      <a:pt x="145923" y="57436"/>
                      <a:pt x="145161" y="56102"/>
                    </a:cubicBezTo>
                    <a:cubicBezTo>
                      <a:pt x="148590" y="65627"/>
                      <a:pt x="150686" y="65627"/>
                      <a:pt x="152495" y="65627"/>
                    </a:cubicBezTo>
                    <a:cubicBezTo>
                      <a:pt x="153038" y="69113"/>
                      <a:pt x="154486" y="72400"/>
                      <a:pt x="156686" y="75152"/>
                    </a:cubicBezTo>
                    <a:cubicBezTo>
                      <a:pt x="156686" y="76962"/>
                      <a:pt x="157258" y="79819"/>
                      <a:pt x="154972" y="74295"/>
                    </a:cubicBezTo>
                    <a:cubicBezTo>
                      <a:pt x="156905" y="80915"/>
                      <a:pt x="159563" y="87297"/>
                      <a:pt x="162878" y="93345"/>
                    </a:cubicBezTo>
                    <a:cubicBezTo>
                      <a:pt x="163268" y="95183"/>
                      <a:pt x="163944" y="96955"/>
                      <a:pt x="164878" y="98584"/>
                    </a:cubicBezTo>
                    <a:cubicBezTo>
                      <a:pt x="167450" y="105727"/>
                      <a:pt x="167640" y="106394"/>
                      <a:pt x="170307" y="113347"/>
                    </a:cubicBezTo>
                    <a:lnTo>
                      <a:pt x="170307" y="111347"/>
                    </a:lnTo>
                    <a:cubicBezTo>
                      <a:pt x="172879" y="113443"/>
                      <a:pt x="172784" y="116967"/>
                      <a:pt x="175165" y="122492"/>
                    </a:cubicBezTo>
                    <a:lnTo>
                      <a:pt x="175165" y="122492"/>
                    </a:lnTo>
                    <a:cubicBezTo>
                      <a:pt x="178879" y="135826"/>
                      <a:pt x="177832" y="127921"/>
                      <a:pt x="181356" y="141542"/>
                    </a:cubicBezTo>
                    <a:lnTo>
                      <a:pt x="182023" y="140494"/>
                    </a:lnTo>
                    <a:cubicBezTo>
                      <a:pt x="184499" y="140970"/>
                      <a:pt x="185071" y="152209"/>
                      <a:pt x="188595" y="159544"/>
                    </a:cubicBezTo>
                    <a:lnTo>
                      <a:pt x="188119" y="156686"/>
                    </a:lnTo>
                    <a:cubicBezTo>
                      <a:pt x="190405" y="160401"/>
                      <a:pt x="189547" y="168973"/>
                      <a:pt x="190881" y="173069"/>
                    </a:cubicBezTo>
                    <a:cubicBezTo>
                      <a:pt x="190881" y="174022"/>
                      <a:pt x="190024" y="171831"/>
                      <a:pt x="189452" y="170593"/>
                    </a:cubicBezTo>
                    <a:cubicBezTo>
                      <a:pt x="192214" y="181737"/>
                      <a:pt x="191167" y="171545"/>
                      <a:pt x="194501" y="179356"/>
                    </a:cubicBezTo>
                    <a:cubicBezTo>
                      <a:pt x="194501" y="181070"/>
                      <a:pt x="192024" y="178117"/>
                      <a:pt x="193929" y="183451"/>
                    </a:cubicBezTo>
                    <a:cubicBezTo>
                      <a:pt x="197558" y="190710"/>
                      <a:pt x="200730" y="198187"/>
                      <a:pt x="203454" y="205835"/>
                    </a:cubicBezTo>
                    <a:cubicBezTo>
                      <a:pt x="203454" y="204025"/>
                      <a:pt x="203454" y="202216"/>
                      <a:pt x="205073" y="205835"/>
                    </a:cubicBezTo>
                    <a:cubicBezTo>
                      <a:pt x="206769" y="212865"/>
                      <a:pt x="209188" y="219694"/>
                      <a:pt x="212312" y="226219"/>
                    </a:cubicBezTo>
                    <a:cubicBezTo>
                      <a:pt x="212312" y="226981"/>
                      <a:pt x="212312" y="227362"/>
                      <a:pt x="212312" y="227457"/>
                    </a:cubicBezTo>
                    <a:cubicBezTo>
                      <a:pt x="214589" y="232915"/>
                      <a:pt x="217199" y="238220"/>
                      <a:pt x="220123" y="243364"/>
                    </a:cubicBezTo>
                    <a:cubicBezTo>
                      <a:pt x="218313" y="248602"/>
                      <a:pt x="231743" y="269462"/>
                      <a:pt x="228695" y="270510"/>
                    </a:cubicBezTo>
                    <a:lnTo>
                      <a:pt x="233839" y="283750"/>
                    </a:lnTo>
                    <a:lnTo>
                      <a:pt x="233363" y="283750"/>
                    </a:lnTo>
                    <a:cubicBezTo>
                      <a:pt x="234858" y="288731"/>
                      <a:pt x="237106" y="293456"/>
                      <a:pt x="240030" y="297751"/>
                    </a:cubicBezTo>
                    <a:cubicBezTo>
                      <a:pt x="240602" y="299752"/>
                      <a:pt x="240030" y="298418"/>
                      <a:pt x="239554" y="298323"/>
                    </a:cubicBezTo>
                    <a:cubicBezTo>
                      <a:pt x="241763" y="306600"/>
                      <a:pt x="245135" y="314515"/>
                      <a:pt x="249555" y="321850"/>
                    </a:cubicBezTo>
                    <a:lnTo>
                      <a:pt x="248984" y="323279"/>
                    </a:lnTo>
                    <a:cubicBezTo>
                      <a:pt x="250603" y="325946"/>
                      <a:pt x="254127" y="341757"/>
                      <a:pt x="259842" y="353473"/>
                    </a:cubicBezTo>
                    <a:cubicBezTo>
                      <a:pt x="259842" y="353473"/>
                      <a:pt x="259842" y="353473"/>
                      <a:pt x="258889" y="352234"/>
                    </a:cubicBezTo>
                    <a:cubicBezTo>
                      <a:pt x="265176" y="365474"/>
                      <a:pt x="268414" y="385953"/>
                      <a:pt x="273844" y="389572"/>
                    </a:cubicBezTo>
                    <a:lnTo>
                      <a:pt x="278130" y="398240"/>
                    </a:lnTo>
                    <a:cubicBezTo>
                      <a:pt x="274034" y="386525"/>
                      <a:pt x="280321" y="399383"/>
                      <a:pt x="279083" y="394335"/>
                    </a:cubicBezTo>
                    <a:cubicBezTo>
                      <a:pt x="281083" y="398812"/>
                      <a:pt x="282512" y="406622"/>
                      <a:pt x="280226" y="401002"/>
                    </a:cubicBezTo>
                    <a:lnTo>
                      <a:pt x="280226" y="400050"/>
                    </a:lnTo>
                    <a:cubicBezTo>
                      <a:pt x="277559" y="398717"/>
                      <a:pt x="284988" y="414814"/>
                      <a:pt x="283559" y="415004"/>
                    </a:cubicBezTo>
                    <a:cubicBezTo>
                      <a:pt x="292322" y="437864"/>
                      <a:pt x="299656" y="460534"/>
                      <a:pt x="307658" y="481679"/>
                    </a:cubicBezTo>
                    <a:lnTo>
                      <a:pt x="308134" y="478631"/>
                    </a:lnTo>
                    <a:lnTo>
                      <a:pt x="310896" y="486156"/>
                    </a:lnTo>
                    <a:cubicBezTo>
                      <a:pt x="310896" y="488251"/>
                      <a:pt x="310896" y="489204"/>
                      <a:pt x="308801" y="483870"/>
                    </a:cubicBezTo>
                    <a:cubicBezTo>
                      <a:pt x="309515" y="487080"/>
                      <a:pt x="311029" y="490061"/>
                      <a:pt x="313182" y="492538"/>
                    </a:cubicBezTo>
                    <a:cubicBezTo>
                      <a:pt x="316516" y="503206"/>
                      <a:pt x="309944" y="489109"/>
                      <a:pt x="311087" y="492538"/>
                    </a:cubicBezTo>
                    <a:lnTo>
                      <a:pt x="312896" y="496824"/>
                    </a:lnTo>
                    <a:lnTo>
                      <a:pt x="312896" y="495776"/>
                    </a:lnTo>
                    <a:cubicBezTo>
                      <a:pt x="314992" y="498700"/>
                      <a:pt x="316659" y="501910"/>
                      <a:pt x="317849" y="505301"/>
                    </a:cubicBezTo>
                    <a:cubicBezTo>
                      <a:pt x="319088" y="509492"/>
                      <a:pt x="317849" y="507778"/>
                      <a:pt x="318326" y="509397"/>
                    </a:cubicBezTo>
                    <a:cubicBezTo>
                      <a:pt x="318326" y="509397"/>
                      <a:pt x="318326" y="509968"/>
                      <a:pt x="319183" y="511778"/>
                    </a:cubicBezTo>
                    <a:lnTo>
                      <a:pt x="322612" y="521303"/>
                    </a:lnTo>
                    <a:lnTo>
                      <a:pt x="322612" y="517112"/>
                    </a:lnTo>
                    <a:cubicBezTo>
                      <a:pt x="324707" y="521017"/>
                      <a:pt x="325850" y="525971"/>
                      <a:pt x="325564" y="521113"/>
                    </a:cubicBezTo>
                    <a:cubicBezTo>
                      <a:pt x="329346" y="534534"/>
                      <a:pt x="333794" y="547764"/>
                      <a:pt x="338900" y="560737"/>
                    </a:cubicBezTo>
                    <a:cubicBezTo>
                      <a:pt x="341957" y="566680"/>
                      <a:pt x="344538" y="572862"/>
                      <a:pt x="346615" y="579215"/>
                    </a:cubicBezTo>
                    <a:cubicBezTo>
                      <a:pt x="346615" y="577405"/>
                      <a:pt x="347091" y="575786"/>
                      <a:pt x="349282" y="582073"/>
                    </a:cubicBezTo>
                    <a:cubicBezTo>
                      <a:pt x="346901" y="582073"/>
                      <a:pt x="349282" y="587026"/>
                      <a:pt x="349282" y="589693"/>
                    </a:cubicBezTo>
                    <a:cubicBezTo>
                      <a:pt x="348062" y="589559"/>
                      <a:pt x="346872" y="589236"/>
                      <a:pt x="345758" y="588740"/>
                    </a:cubicBezTo>
                    <a:cubicBezTo>
                      <a:pt x="347567" y="589407"/>
                      <a:pt x="345758" y="589502"/>
                      <a:pt x="342900" y="589693"/>
                    </a:cubicBezTo>
                    <a:cubicBezTo>
                      <a:pt x="338900" y="589693"/>
                      <a:pt x="334709" y="589693"/>
                      <a:pt x="338519" y="591026"/>
                    </a:cubicBezTo>
                    <a:cubicBezTo>
                      <a:pt x="332994" y="591026"/>
                      <a:pt x="338519" y="589979"/>
                      <a:pt x="333946" y="589312"/>
                    </a:cubicBezTo>
                    <a:cubicBezTo>
                      <a:pt x="320897" y="590455"/>
                      <a:pt x="305371" y="588550"/>
                      <a:pt x="288988" y="589312"/>
                    </a:cubicBezTo>
                    <a:cubicBezTo>
                      <a:pt x="288988" y="589312"/>
                      <a:pt x="291370" y="590264"/>
                      <a:pt x="287941" y="590836"/>
                    </a:cubicBezTo>
                    <a:lnTo>
                      <a:pt x="279368" y="588931"/>
                    </a:lnTo>
                    <a:cubicBezTo>
                      <a:pt x="276225" y="588931"/>
                      <a:pt x="276415" y="591122"/>
                      <a:pt x="270605" y="589788"/>
                    </a:cubicBezTo>
                    <a:cubicBezTo>
                      <a:pt x="271463" y="589788"/>
                      <a:pt x="272701" y="590645"/>
                      <a:pt x="270605" y="590740"/>
                    </a:cubicBezTo>
                    <a:cubicBezTo>
                      <a:pt x="238887" y="588931"/>
                      <a:pt x="205835" y="592264"/>
                      <a:pt x="173641" y="588835"/>
                    </a:cubicBezTo>
                    <a:cubicBezTo>
                      <a:pt x="178022" y="589502"/>
                      <a:pt x="175070" y="589597"/>
                      <a:pt x="171736" y="589597"/>
                    </a:cubicBezTo>
                    <a:cubicBezTo>
                      <a:pt x="173927" y="589597"/>
                      <a:pt x="171736" y="590550"/>
                      <a:pt x="171736" y="591026"/>
                    </a:cubicBezTo>
                    <a:lnTo>
                      <a:pt x="158305" y="589693"/>
                    </a:lnTo>
                    <a:cubicBezTo>
                      <a:pt x="155829" y="591026"/>
                      <a:pt x="143828" y="589693"/>
                      <a:pt x="142399" y="591122"/>
                    </a:cubicBezTo>
                    <a:lnTo>
                      <a:pt x="146685" y="591122"/>
                    </a:lnTo>
                    <a:cubicBezTo>
                      <a:pt x="141065" y="592741"/>
                      <a:pt x="154686" y="594646"/>
                      <a:pt x="153829" y="596741"/>
                    </a:cubicBezTo>
                    <a:cubicBezTo>
                      <a:pt x="160211" y="594931"/>
                      <a:pt x="170593" y="599408"/>
                      <a:pt x="180975" y="596741"/>
                    </a:cubicBezTo>
                    <a:cubicBezTo>
                      <a:pt x="183261" y="596741"/>
                      <a:pt x="179070" y="597408"/>
                      <a:pt x="180308" y="597884"/>
                    </a:cubicBezTo>
                    <a:cubicBezTo>
                      <a:pt x="184118" y="596827"/>
                      <a:pt x="188119" y="596598"/>
                      <a:pt x="192024" y="597218"/>
                    </a:cubicBezTo>
                    <a:lnTo>
                      <a:pt x="191357" y="597218"/>
                    </a:lnTo>
                    <a:cubicBezTo>
                      <a:pt x="207931" y="597218"/>
                      <a:pt x="215075" y="597884"/>
                      <a:pt x="233744" y="598456"/>
                    </a:cubicBezTo>
                    <a:lnTo>
                      <a:pt x="232410" y="597408"/>
                    </a:lnTo>
                    <a:cubicBezTo>
                      <a:pt x="234648" y="597465"/>
                      <a:pt x="236877" y="597684"/>
                      <a:pt x="239078" y="598075"/>
                    </a:cubicBezTo>
                    <a:cubicBezTo>
                      <a:pt x="243745" y="596551"/>
                      <a:pt x="227838" y="598075"/>
                      <a:pt x="232029" y="596360"/>
                    </a:cubicBezTo>
                    <a:cubicBezTo>
                      <a:pt x="237363" y="598360"/>
                      <a:pt x="260604" y="596360"/>
                      <a:pt x="263938" y="598742"/>
                    </a:cubicBezTo>
                    <a:cubicBezTo>
                      <a:pt x="270129" y="598742"/>
                      <a:pt x="262128" y="597503"/>
                      <a:pt x="268319" y="597598"/>
                    </a:cubicBezTo>
                    <a:lnTo>
                      <a:pt x="269938" y="598170"/>
                    </a:lnTo>
                    <a:lnTo>
                      <a:pt x="271463" y="597408"/>
                    </a:lnTo>
                    <a:cubicBezTo>
                      <a:pt x="275558" y="597408"/>
                      <a:pt x="277559" y="598265"/>
                      <a:pt x="277749" y="598837"/>
                    </a:cubicBezTo>
                    <a:cubicBezTo>
                      <a:pt x="276454" y="598742"/>
                      <a:pt x="275139" y="598742"/>
                      <a:pt x="273844" y="598837"/>
                    </a:cubicBezTo>
                    <a:cubicBezTo>
                      <a:pt x="279083" y="599599"/>
                      <a:pt x="288703" y="598837"/>
                      <a:pt x="290513" y="598837"/>
                    </a:cubicBezTo>
                    <a:lnTo>
                      <a:pt x="284512" y="598837"/>
                    </a:lnTo>
                    <a:cubicBezTo>
                      <a:pt x="301371" y="598265"/>
                      <a:pt x="321945" y="598837"/>
                      <a:pt x="338233" y="597789"/>
                    </a:cubicBezTo>
                    <a:lnTo>
                      <a:pt x="336995" y="597789"/>
                    </a:lnTo>
                    <a:lnTo>
                      <a:pt x="343090" y="597789"/>
                    </a:lnTo>
                    <a:lnTo>
                      <a:pt x="348425" y="597789"/>
                    </a:lnTo>
                    <a:cubicBezTo>
                      <a:pt x="351568" y="597789"/>
                      <a:pt x="354330" y="597789"/>
                      <a:pt x="359378" y="597789"/>
                    </a:cubicBezTo>
                    <a:cubicBezTo>
                      <a:pt x="358521" y="595693"/>
                      <a:pt x="357473" y="592931"/>
                      <a:pt x="356140" y="589312"/>
                    </a:cubicBezTo>
                    <a:lnTo>
                      <a:pt x="356140" y="589979"/>
                    </a:lnTo>
                    <a:cubicBezTo>
                      <a:pt x="354206" y="586168"/>
                      <a:pt x="352492" y="582263"/>
                      <a:pt x="350996" y="578263"/>
                    </a:cubicBezTo>
                    <a:cubicBezTo>
                      <a:pt x="352711" y="581311"/>
                      <a:pt x="349758" y="571881"/>
                      <a:pt x="351949" y="575881"/>
                    </a:cubicBezTo>
                    <a:cubicBezTo>
                      <a:pt x="350053" y="570948"/>
                      <a:pt x="347415" y="566318"/>
                      <a:pt x="344138" y="562165"/>
                    </a:cubicBezTo>
                    <a:lnTo>
                      <a:pt x="344138" y="559975"/>
                    </a:lnTo>
                    <a:cubicBezTo>
                      <a:pt x="342090" y="557260"/>
                      <a:pt x="340481" y="554241"/>
                      <a:pt x="339376" y="551021"/>
                    </a:cubicBezTo>
                    <a:cubicBezTo>
                      <a:pt x="341947" y="555974"/>
                      <a:pt x="339376" y="546449"/>
                      <a:pt x="341947" y="552069"/>
                    </a:cubicBezTo>
                    <a:cubicBezTo>
                      <a:pt x="338614" y="538067"/>
                      <a:pt x="332899" y="533019"/>
                      <a:pt x="332994" y="525780"/>
                    </a:cubicBezTo>
                    <a:cubicBezTo>
                      <a:pt x="328613" y="520351"/>
                      <a:pt x="336137" y="537781"/>
                      <a:pt x="334423" y="534448"/>
                    </a:cubicBezTo>
                    <a:cubicBezTo>
                      <a:pt x="334899" y="537591"/>
                      <a:pt x="330994" y="529971"/>
                      <a:pt x="329660" y="525685"/>
                    </a:cubicBezTo>
                    <a:cubicBezTo>
                      <a:pt x="328813" y="519227"/>
                      <a:pt x="327412" y="512855"/>
                      <a:pt x="325469" y="506635"/>
                    </a:cubicBezTo>
                    <a:cubicBezTo>
                      <a:pt x="325469" y="507683"/>
                      <a:pt x="326041" y="507683"/>
                      <a:pt x="326422" y="508730"/>
                    </a:cubicBezTo>
                    <a:cubicBezTo>
                      <a:pt x="325374" y="504539"/>
                      <a:pt x="322707" y="501110"/>
                      <a:pt x="321755" y="495871"/>
                    </a:cubicBezTo>
                    <a:cubicBezTo>
                      <a:pt x="319469" y="493585"/>
                      <a:pt x="319373" y="489490"/>
                      <a:pt x="317563" y="489204"/>
                    </a:cubicBezTo>
                    <a:lnTo>
                      <a:pt x="321564" y="498729"/>
                    </a:lnTo>
                    <a:cubicBezTo>
                      <a:pt x="318097" y="492300"/>
                      <a:pt x="315382" y="485489"/>
                      <a:pt x="313468" y="478441"/>
                    </a:cubicBezTo>
                    <a:cubicBezTo>
                      <a:pt x="314563" y="480060"/>
                      <a:pt x="315544" y="481746"/>
                      <a:pt x="316421" y="483489"/>
                    </a:cubicBezTo>
                    <a:cubicBezTo>
                      <a:pt x="315849" y="480631"/>
                      <a:pt x="314135" y="478346"/>
                      <a:pt x="313563" y="475393"/>
                    </a:cubicBezTo>
                    <a:cubicBezTo>
                      <a:pt x="315468" y="475393"/>
                      <a:pt x="318421" y="487299"/>
                      <a:pt x="321945" y="492823"/>
                    </a:cubicBezTo>
                    <a:cubicBezTo>
                      <a:pt x="321469" y="489680"/>
                      <a:pt x="316516" y="481870"/>
                      <a:pt x="319373" y="484251"/>
                    </a:cubicBezTo>
                    <a:cubicBezTo>
                      <a:pt x="315563" y="480727"/>
                      <a:pt x="315659" y="473583"/>
                      <a:pt x="311277" y="466915"/>
                    </a:cubicBezTo>
                    <a:lnTo>
                      <a:pt x="312420" y="466915"/>
                    </a:lnTo>
                    <a:cubicBezTo>
                      <a:pt x="311325" y="465201"/>
                      <a:pt x="310401" y="463382"/>
                      <a:pt x="309658" y="461486"/>
                    </a:cubicBezTo>
                    <a:lnTo>
                      <a:pt x="312325" y="464915"/>
                    </a:lnTo>
                    <a:cubicBezTo>
                      <a:pt x="309086" y="459391"/>
                      <a:pt x="308991" y="453200"/>
                      <a:pt x="306324" y="447770"/>
                    </a:cubicBezTo>
                    <a:cubicBezTo>
                      <a:pt x="310801" y="459581"/>
                      <a:pt x="306324" y="450818"/>
                      <a:pt x="307372" y="456057"/>
                    </a:cubicBezTo>
                    <a:cubicBezTo>
                      <a:pt x="300609" y="441960"/>
                      <a:pt x="306705" y="446532"/>
                      <a:pt x="300038" y="430530"/>
                    </a:cubicBezTo>
                    <a:cubicBezTo>
                      <a:pt x="300990" y="432721"/>
                      <a:pt x="302609" y="439102"/>
                      <a:pt x="300895" y="435769"/>
                    </a:cubicBezTo>
                    <a:cubicBezTo>
                      <a:pt x="299866" y="432654"/>
                      <a:pt x="299066" y="429473"/>
                      <a:pt x="298513" y="426244"/>
                    </a:cubicBezTo>
                    <a:cubicBezTo>
                      <a:pt x="294227" y="415480"/>
                      <a:pt x="298513" y="428244"/>
                      <a:pt x="295846" y="423863"/>
                    </a:cubicBezTo>
                    <a:cubicBezTo>
                      <a:pt x="295846" y="419767"/>
                      <a:pt x="293370" y="418719"/>
                      <a:pt x="291179" y="414338"/>
                    </a:cubicBezTo>
                    <a:lnTo>
                      <a:pt x="292132" y="414338"/>
                    </a:lnTo>
                    <a:cubicBezTo>
                      <a:pt x="288131" y="401764"/>
                      <a:pt x="288988" y="411766"/>
                      <a:pt x="285560" y="400431"/>
                    </a:cubicBezTo>
                    <a:lnTo>
                      <a:pt x="288608" y="404622"/>
                    </a:lnTo>
                    <a:lnTo>
                      <a:pt x="286131" y="398907"/>
                    </a:lnTo>
                    <a:lnTo>
                      <a:pt x="287655" y="399669"/>
                    </a:lnTo>
                    <a:cubicBezTo>
                      <a:pt x="285160" y="395164"/>
                      <a:pt x="283235" y="390363"/>
                      <a:pt x="281940" y="385381"/>
                    </a:cubicBezTo>
                    <a:cubicBezTo>
                      <a:pt x="281940" y="387096"/>
                      <a:pt x="279845" y="385381"/>
                      <a:pt x="277749" y="379762"/>
                    </a:cubicBezTo>
                    <a:cubicBezTo>
                      <a:pt x="276987" y="375856"/>
                      <a:pt x="279463" y="381476"/>
                      <a:pt x="276415" y="373856"/>
                    </a:cubicBezTo>
                    <a:cubicBezTo>
                      <a:pt x="278225" y="375714"/>
                      <a:pt x="279330" y="378133"/>
                      <a:pt x="279559" y="380714"/>
                    </a:cubicBezTo>
                    <a:cubicBezTo>
                      <a:pt x="280035" y="380714"/>
                      <a:pt x="280797" y="382143"/>
                      <a:pt x="281273" y="382429"/>
                    </a:cubicBezTo>
                    <a:cubicBezTo>
                      <a:pt x="280016" y="377990"/>
                      <a:pt x="278425" y="373666"/>
                      <a:pt x="276511" y="369475"/>
                    </a:cubicBezTo>
                    <a:cubicBezTo>
                      <a:pt x="276920" y="370494"/>
                      <a:pt x="277235" y="371542"/>
                      <a:pt x="277463" y="372618"/>
                    </a:cubicBezTo>
                    <a:lnTo>
                      <a:pt x="271939" y="361855"/>
                    </a:lnTo>
                    <a:cubicBezTo>
                      <a:pt x="271939" y="359950"/>
                      <a:pt x="272415" y="361283"/>
                      <a:pt x="273177" y="362521"/>
                    </a:cubicBezTo>
                    <a:cubicBezTo>
                      <a:pt x="272225" y="360331"/>
                      <a:pt x="271272" y="358902"/>
                      <a:pt x="269843" y="355568"/>
                    </a:cubicBezTo>
                    <a:cubicBezTo>
                      <a:pt x="270986" y="356140"/>
                      <a:pt x="271748" y="355568"/>
                      <a:pt x="273844" y="360235"/>
                    </a:cubicBezTo>
                    <a:lnTo>
                      <a:pt x="268986" y="349853"/>
                    </a:lnTo>
                    <a:cubicBezTo>
                      <a:pt x="268986" y="348996"/>
                      <a:pt x="267843" y="344043"/>
                      <a:pt x="268986" y="345281"/>
                    </a:cubicBezTo>
                    <a:cubicBezTo>
                      <a:pt x="267176" y="339185"/>
                      <a:pt x="261938" y="331280"/>
                      <a:pt x="259461" y="323183"/>
                    </a:cubicBezTo>
                    <a:cubicBezTo>
                      <a:pt x="258832" y="322335"/>
                      <a:pt x="258318" y="321412"/>
                      <a:pt x="257937" y="320421"/>
                    </a:cubicBezTo>
                    <a:cubicBezTo>
                      <a:pt x="255756" y="312610"/>
                      <a:pt x="252917" y="304990"/>
                      <a:pt x="249460" y="297656"/>
                    </a:cubicBezTo>
                    <a:lnTo>
                      <a:pt x="248984" y="292227"/>
                    </a:lnTo>
                    <a:cubicBezTo>
                      <a:pt x="246126" y="285464"/>
                      <a:pt x="249746" y="299561"/>
                      <a:pt x="244888" y="288322"/>
                    </a:cubicBezTo>
                    <a:cubicBezTo>
                      <a:pt x="241459" y="280416"/>
                      <a:pt x="244888" y="284893"/>
                      <a:pt x="244316" y="281940"/>
                    </a:cubicBezTo>
                    <a:cubicBezTo>
                      <a:pt x="240706" y="276377"/>
                      <a:pt x="238039" y="270262"/>
                      <a:pt x="236411" y="263842"/>
                    </a:cubicBezTo>
                    <a:cubicBezTo>
                      <a:pt x="237268" y="265747"/>
                      <a:pt x="237935" y="267748"/>
                      <a:pt x="238887" y="269938"/>
                    </a:cubicBezTo>
                    <a:close/>
                    <a:moveTo>
                      <a:pt x="206407" y="185547"/>
                    </a:moveTo>
                    <a:cubicBezTo>
                      <a:pt x="207645" y="187366"/>
                      <a:pt x="208512" y="189405"/>
                      <a:pt x="208979" y="191548"/>
                    </a:cubicBezTo>
                    <a:cubicBezTo>
                      <a:pt x="207169" y="190119"/>
                      <a:pt x="207169" y="188500"/>
                      <a:pt x="206407" y="185547"/>
                    </a:cubicBezTo>
                    <a:close/>
                    <a:moveTo>
                      <a:pt x="155829" y="57721"/>
                    </a:moveTo>
                    <a:cubicBezTo>
                      <a:pt x="156715" y="59379"/>
                      <a:pt x="157296" y="61189"/>
                      <a:pt x="157544" y="63055"/>
                    </a:cubicBezTo>
                    <a:cubicBezTo>
                      <a:pt x="156820" y="61331"/>
                      <a:pt x="156248" y="59550"/>
                      <a:pt x="155829" y="57721"/>
                    </a:cubicBezTo>
                    <a:close/>
                    <a:moveTo>
                      <a:pt x="23717" y="325469"/>
                    </a:moveTo>
                    <a:lnTo>
                      <a:pt x="23717" y="325469"/>
                    </a:lnTo>
                    <a:cubicBezTo>
                      <a:pt x="25527" y="321755"/>
                      <a:pt x="24860" y="322993"/>
                      <a:pt x="23717" y="325469"/>
                    </a:cubicBezTo>
                    <a:close/>
                    <a:moveTo>
                      <a:pt x="20479" y="332899"/>
                    </a:moveTo>
                    <a:cubicBezTo>
                      <a:pt x="20479" y="333756"/>
                      <a:pt x="20479" y="333756"/>
                      <a:pt x="20479" y="333470"/>
                    </a:cubicBezTo>
                    <a:cubicBezTo>
                      <a:pt x="20784" y="331994"/>
                      <a:pt x="21260" y="330556"/>
                      <a:pt x="21908" y="329184"/>
                    </a:cubicBezTo>
                    <a:cubicBezTo>
                      <a:pt x="21098" y="330270"/>
                      <a:pt x="20612" y="331556"/>
                      <a:pt x="20479" y="332899"/>
                    </a:cubicBezTo>
                    <a:close/>
                    <a:moveTo>
                      <a:pt x="318897" y="509873"/>
                    </a:moveTo>
                    <a:lnTo>
                      <a:pt x="318897" y="508349"/>
                    </a:lnTo>
                    <a:cubicBezTo>
                      <a:pt x="320135" y="511588"/>
                      <a:pt x="319469" y="510730"/>
                      <a:pt x="318897" y="5098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1" name="任意多边形: 形状 1910">
                <a:extLst>
                  <a:ext uri="{FF2B5EF4-FFF2-40B4-BE49-F238E27FC236}">
                    <a16:creationId xmlns:a16="http://schemas.microsoft.com/office/drawing/2014/main" id="{F358D2ED-B009-5502-0EC3-438BB64D29C0}"/>
                  </a:ext>
                </a:extLst>
              </p:cNvPr>
              <p:cNvSpPr/>
              <p:nvPr/>
            </p:nvSpPr>
            <p:spPr>
              <a:xfrm>
                <a:off x="9149007" y="2138913"/>
                <a:ext cx="150" cy="1214"/>
              </a:xfrm>
              <a:custGeom>
                <a:avLst/>
                <a:gdLst>
                  <a:gd name="connsiteX0" fmla="*/ 0 w 150"/>
                  <a:gd name="connsiteY0" fmla="*/ 0 h 1214"/>
                  <a:gd name="connsiteX1" fmla="*/ 0 w 150"/>
                  <a:gd name="connsiteY1" fmla="*/ 857 h 1214"/>
                  <a:gd name="connsiteX2" fmla="*/ 0 w 150"/>
                  <a:gd name="connsiteY2" fmla="*/ 0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" h="1214">
                    <a:moveTo>
                      <a:pt x="0" y="0"/>
                    </a:moveTo>
                    <a:cubicBezTo>
                      <a:pt x="124" y="276"/>
                      <a:pt x="124" y="581"/>
                      <a:pt x="0" y="857"/>
                    </a:cubicBezTo>
                    <a:cubicBezTo>
                      <a:pt x="95" y="1429"/>
                      <a:pt x="286" y="142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2" name="任意多边形: 形状 1911">
                <a:extLst>
                  <a:ext uri="{FF2B5EF4-FFF2-40B4-BE49-F238E27FC236}">
                    <a16:creationId xmlns:a16="http://schemas.microsoft.com/office/drawing/2014/main" id="{48035160-5C91-6054-31A3-C076FFFF40FA}"/>
                  </a:ext>
                </a:extLst>
              </p:cNvPr>
              <p:cNvSpPr/>
              <p:nvPr/>
            </p:nvSpPr>
            <p:spPr>
              <a:xfrm>
                <a:off x="9245590" y="238951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3" name="任意多边形: 形状 1912">
                <a:extLst>
                  <a:ext uri="{FF2B5EF4-FFF2-40B4-BE49-F238E27FC236}">
                    <a16:creationId xmlns:a16="http://schemas.microsoft.com/office/drawing/2014/main" id="{F19A4211-36F0-569A-69CE-1AB05C78241E}"/>
                  </a:ext>
                </a:extLst>
              </p:cNvPr>
              <p:cNvSpPr/>
              <p:nvPr/>
            </p:nvSpPr>
            <p:spPr>
              <a:xfrm>
                <a:off x="9042708" y="2275978"/>
                <a:ext cx="1619" cy="2857"/>
              </a:xfrm>
              <a:custGeom>
                <a:avLst/>
                <a:gdLst>
                  <a:gd name="connsiteX0" fmla="*/ 0 w 1619"/>
                  <a:gd name="connsiteY0" fmla="*/ 2858 h 2857"/>
                  <a:gd name="connsiteX1" fmla="*/ 1619 w 1619"/>
                  <a:gd name="connsiteY1" fmla="*/ 0 h 2857"/>
                  <a:gd name="connsiteX2" fmla="*/ 0 w 1619"/>
                  <a:gd name="connsiteY2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2857">
                    <a:moveTo>
                      <a:pt x="0" y="2858"/>
                    </a:moveTo>
                    <a:cubicBezTo>
                      <a:pt x="476" y="1867"/>
                      <a:pt x="1019" y="914"/>
                      <a:pt x="1619" y="0"/>
                    </a:cubicBezTo>
                    <a:cubicBezTo>
                      <a:pt x="1619" y="0"/>
                      <a:pt x="1143" y="857"/>
                      <a:pt x="0" y="2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4" name="任意多边形: 形状 1913">
                <a:extLst>
                  <a:ext uri="{FF2B5EF4-FFF2-40B4-BE49-F238E27FC236}">
                    <a16:creationId xmlns:a16="http://schemas.microsoft.com/office/drawing/2014/main" id="{FF3AEF88-CF56-E6A1-5E91-3304A20A3633}"/>
                  </a:ext>
                </a:extLst>
              </p:cNvPr>
              <p:cNvSpPr/>
              <p:nvPr/>
            </p:nvSpPr>
            <p:spPr>
              <a:xfrm>
                <a:off x="8992987" y="2435807"/>
                <a:ext cx="2000" cy="4953"/>
              </a:xfrm>
              <a:custGeom>
                <a:avLst/>
                <a:gdLst>
                  <a:gd name="connsiteX0" fmla="*/ 381 w 2000"/>
                  <a:gd name="connsiteY0" fmla="*/ 4953 h 4953"/>
                  <a:gd name="connsiteX1" fmla="*/ 2000 w 2000"/>
                  <a:gd name="connsiteY1" fmla="*/ 0 h 4953"/>
                  <a:gd name="connsiteX2" fmla="*/ 0 w 2000"/>
                  <a:gd name="connsiteY2" fmla="*/ 4286 h 4953"/>
                  <a:gd name="connsiteX3" fmla="*/ 381 w 2000"/>
                  <a:gd name="connsiteY3" fmla="*/ 4953 h 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" h="4953">
                    <a:moveTo>
                      <a:pt x="381" y="4953"/>
                    </a:moveTo>
                    <a:lnTo>
                      <a:pt x="2000" y="0"/>
                    </a:lnTo>
                    <a:cubicBezTo>
                      <a:pt x="1457" y="1486"/>
                      <a:pt x="791" y="2915"/>
                      <a:pt x="0" y="4286"/>
                    </a:cubicBezTo>
                    <a:cubicBezTo>
                      <a:pt x="0" y="4286"/>
                      <a:pt x="953" y="3524"/>
                      <a:pt x="381" y="4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5" name="任意多边形: 形状 1914">
                <a:extLst>
                  <a:ext uri="{FF2B5EF4-FFF2-40B4-BE49-F238E27FC236}">
                    <a16:creationId xmlns:a16="http://schemas.microsoft.com/office/drawing/2014/main" id="{A14340CE-DBC7-92F3-4E9D-E156BF30DCC5}"/>
                  </a:ext>
                </a:extLst>
              </p:cNvPr>
              <p:cNvSpPr/>
              <p:nvPr/>
            </p:nvSpPr>
            <p:spPr>
              <a:xfrm>
                <a:off x="8970889" y="2479449"/>
                <a:ext cx="1475" cy="3697"/>
              </a:xfrm>
              <a:custGeom>
                <a:avLst/>
                <a:gdLst>
                  <a:gd name="connsiteX0" fmla="*/ 667 w 1475"/>
                  <a:gd name="connsiteY0" fmla="*/ 1507 h 3697"/>
                  <a:gd name="connsiteX1" fmla="*/ 0 w 1475"/>
                  <a:gd name="connsiteY1" fmla="*/ 3697 h 3697"/>
                  <a:gd name="connsiteX2" fmla="*/ 0 w 1475"/>
                  <a:gd name="connsiteY2" fmla="*/ 3697 h 3697"/>
                  <a:gd name="connsiteX3" fmla="*/ 667 w 1475"/>
                  <a:gd name="connsiteY3" fmla="*/ 1507 h 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5" h="3697">
                    <a:moveTo>
                      <a:pt x="667" y="1507"/>
                    </a:moveTo>
                    <a:cubicBezTo>
                      <a:pt x="667" y="2173"/>
                      <a:pt x="95" y="2935"/>
                      <a:pt x="0" y="3697"/>
                    </a:cubicBezTo>
                    <a:lnTo>
                      <a:pt x="0" y="3697"/>
                    </a:lnTo>
                    <a:cubicBezTo>
                      <a:pt x="1619" y="649"/>
                      <a:pt x="2000" y="-1637"/>
                      <a:pt x="667" y="15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6" name="任意多边形: 形状 1915">
                <a:extLst>
                  <a:ext uri="{FF2B5EF4-FFF2-40B4-BE49-F238E27FC236}">
                    <a16:creationId xmlns:a16="http://schemas.microsoft.com/office/drawing/2014/main" id="{F8A52D99-EEB8-A45E-73A8-E1A2526C32C3}"/>
                  </a:ext>
                </a:extLst>
              </p:cNvPr>
              <p:cNvSpPr/>
              <p:nvPr/>
            </p:nvSpPr>
            <p:spPr>
              <a:xfrm>
                <a:off x="8985558" y="2444190"/>
                <a:ext cx="2952" cy="6762"/>
              </a:xfrm>
              <a:custGeom>
                <a:avLst/>
                <a:gdLst>
                  <a:gd name="connsiteX0" fmla="*/ 2953 w 2952"/>
                  <a:gd name="connsiteY0" fmla="*/ 0 h 6762"/>
                  <a:gd name="connsiteX1" fmla="*/ 0 w 2952"/>
                  <a:gd name="connsiteY1" fmla="*/ 6763 h 6762"/>
                  <a:gd name="connsiteX2" fmla="*/ 0 w 2952"/>
                  <a:gd name="connsiteY2" fmla="*/ 6096 h 6762"/>
                  <a:gd name="connsiteX3" fmla="*/ 2953 w 2952"/>
                  <a:gd name="connsiteY3" fmla="*/ 0 h 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2" h="6762">
                    <a:moveTo>
                      <a:pt x="2953" y="0"/>
                    </a:moveTo>
                    <a:cubicBezTo>
                      <a:pt x="2000" y="0"/>
                      <a:pt x="1143" y="3238"/>
                      <a:pt x="0" y="6763"/>
                    </a:cubicBezTo>
                    <a:lnTo>
                      <a:pt x="0" y="6096"/>
                    </a:lnTo>
                    <a:cubicBezTo>
                      <a:pt x="953" y="7525"/>
                      <a:pt x="1905" y="3810"/>
                      <a:pt x="2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7" name="任意多边形: 形状 1916">
                <a:extLst>
                  <a:ext uri="{FF2B5EF4-FFF2-40B4-BE49-F238E27FC236}">
                    <a16:creationId xmlns:a16="http://schemas.microsoft.com/office/drawing/2014/main" id="{8E346537-EEF6-9B6A-C69D-E50D0BF943A6}"/>
                  </a:ext>
                </a:extLst>
              </p:cNvPr>
              <p:cNvSpPr/>
              <p:nvPr/>
            </p:nvSpPr>
            <p:spPr>
              <a:xfrm>
                <a:off x="8984415" y="2451714"/>
                <a:ext cx="1142" cy="3250"/>
              </a:xfrm>
              <a:custGeom>
                <a:avLst/>
                <a:gdLst>
                  <a:gd name="connsiteX0" fmla="*/ 1143 w 1142"/>
                  <a:gd name="connsiteY0" fmla="*/ 0 h 3250"/>
                  <a:gd name="connsiteX1" fmla="*/ 0 w 1142"/>
                  <a:gd name="connsiteY1" fmla="*/ 3143 h 3250"/>
                  <a:gd name="connsiteX2" fmla="*/ 1143 w 1142"/>
                  <a:gd name="connsiteY2" fmla="*/ 0 h 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3250">
                    <a:moveTo>
                      <a:pt x="1143" y="0"/>
                    </a:moveTo>
                    <a:lnTo>
                      <a:pt x="0" y="3143"/>
                    </a:lnTo>
                    <a:cubicBezTo>
                      <a:pt x="0" y="3715"/>
                      <a:pt x="286" y="1905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8" name="任意多边形: 形状 1917">
                <a:extLst>
                  <a:ext uri="{FF2B5EF4-FFF2-40B4-BE49-F238E27FC236}">
                    <a16:creationId xmlns:a16="http://schemas.microsoft.com/office/drawing/2014/main" id="{F99B793A-B4A7-8237-3242-4FA7E54907D6}"/>
                  </a:ext>
                </a:extLst>
              </p:cNvPr>
              <p:cNvSpPr/>
              <p:nvPr/>
            </p:nvSpPr>
            <p:spPr>
              <a:xfrm>
                <a:off x="9003520" y="2406445"/>
                <a:ext cx="1364" cy="5689"/>
              </a:xfrm>
              <a:custGeom>
                <a:avLst/>
                <a:gdLst>
                  <a:gd name="connsiteX0" fmla="*/ 230 w 1364"/>
                  <a:gd name="connsiteY0" fmla="*/ 3359 h 5689"/>
                  <a:gd name="connsiteX1" fmla="*/ 230 w 1364"/>
                  <a:gd name="connsiteY1" fmla="*/ 5645 h 5689"/>
                  <a:gd name="connsiteX2" fmla="*/ 230 w 1364"/>
                  <a:gd name="connsiteY2" fmla="*/ 3359 h 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4" h="5689">
                    <a:moveTo>
                      <a:pt x="230" y="3359"/>
                    </a:moveTo>
                    <a:cubicBezTo>
                      <a:pt x="-532" y="4979"/>
                      <a:pt x="897" y="4788"/>
                      <a:pt x="230" y="5645"/>
                    </a:cubicBezTo>
                    <a:cubicBezTo>
                      <a:pt x="-436" y="6503"/>
                      <a:pt x="3088" y="-5689"/>
                      <a:pt x="230" y="33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19" name="任意多边形: 形状 1918">
                <a:extLst>
                  <a:ext uri="{FF2B5EF4-FFF2-40B4-BE49-F238E27FC236}">
                    <a16:creationId xmlns:a16="http://schemas.microsoft.com/office/drawing/2014/main" id="{27FEB416-5D5E-4EA9-0FEC-A2640B2592CB}"/>
                  </a:ext>
                </a:extLst>
              </p:cNvPr>
              <p:cNvSpPr/>
              <p:nvPr/>
            </p:nvSpPr>
            <p:spPr>
              <a:xfrm>
                <a:off x="8984795" y="2442856"/>
                <a:ext cx="1428" cy="3143"/>
              </a:xfrm>
              <a:custGeom>
                <a:avLst/>
                <a:gdLst>
                  <a:gd name="connsiteX0" fmla="*/ 0 w 1428"/>
                  <a:gd name="connsiteY0" fmla="*/ 3143 h 3143"/>
                  <a:gd name="connsiteX1" fmla="*/ 1429 w 1428"/>
                  <a:gd name="connsiteY1" fmla="*/ 2286 h 3143"/>
                  <a:gd name="connsiteX2" fmla="*/ 1333 w 1428"/>
                  <a:gd name="connsiteY2" fmla="*/ 0 h 3143"/>
                  <a:gd name="connsiteX3" fmla="*/ 0 w 1428"/>
                  <a:gd name="connsiteY3" fmla="*/ 3143 h 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3143">
                    <a:moveTo>
                      <a:pt x="0" y="3143"/>
                    </a:moveTo>
                    <a:lnTo>
                      <a:pt x="1429" y="2286"/>
                    </a:lnTo>
                    <a:lnTo>
                      <a:pt x="1333" y="0"/>
                    </a:lnTo>
                    <a:lnTo>
                      <a:pt x="0" y="3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0" name="任意多边形: 形状 1919">
                <a:extLst>
                  <a:ext uri="{FF2B5EF4-FFF2-40B4-BE49-F238E27FC236}">
                    <a16:creationId xmlns:a16="http://schemas.microsoft.com/office/drawing/2014/main" id="{A393C899-E738-EBC4-4634-8B2C4225C990}"/>
                  </a:ext>
                </a:extLst>
              </p:cNvPr>
              <p:cNvSpPr/>
              <p:nvPr/>
            </p:nvSpPr>
            <p:spPr>
              <a:xfrm>
                <a:off x="8993273" y="2419329"/>
                <a:ext cx="2381" cy="6953"/>
              </a:xfrm>
              <a:custGeom>
                <a:avLst/>
                <a:gdLst>
                  <a:gd name="connsiteX0" fmla="*/ 2381 w 2381"/>
                  <a:gd name="connsiteY0" fmla="*/ 0 h 6953"/>
                  <a:gd name="connsiteX1" fmla="*/ 0 w 2381"/>
                  <a:gd name="connsiteY1" fmla="*/ 5334 h 6953"/>
                  <a:gd name="connsiteX2" fmla="*/ 0 w 2381"/>
                  <a:gd name="connsiteY2" fmla="*/ 6953 h 6953"/>
                  <a:gd name="connsiteX3" fmla="*/ 2381 w 2381"/>
                  <a:gd name="connsiteY3" fmla="*/ 0 h 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6953">
                    <a:moveTo>
                      <a:pt x="2381" y="0"/>
                    </a:moveTo>
                    <a:lnTo>
                      <a:pt x="0" y="5334"/>
                    </a:lnTo>
                    <a:cubicBezTo>
                      <a:pt x="0" y="5334"/>
                      <a:pt x="0" y="6001"/>
                      <a:pt x="0" y="6953"/>
                    </a:cubicBezTo>
                    <a:cubicBezTo>
                      <a:pt x="972" y="4696"/>
                      <a:pt x="1772" y="2372"/>
                      <a:pt x="2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1" name="任意多边形: 形状 1920">
                <a:extLst>
                  <a:ext uri="{FF2B5EF4-FFF2-40B4-BE49-F238E27FC236}">
                    <a16:creationId xmlns:a16="http://schemas.microsoft.com/office/drawing/2014/main" id="{FE54B767-6977-C4E8-1D60-9E7187C14E69}"/>
                  </a:ext>
                </a:extLst>
              </p:cNvPr>
              <p:cNvSpPr/>
              <p:nvPr/>
            </p:nvSpPr>
            <p:spPr>
              <a:xfrm>
                <a:off x="8991653" y="2426282"/>
                <a:ext cx="1428" cy="4381"/>
              </a:xfrm>
              <a:custGeom>
                <a:avLst/>
                <a:gdLst>
                  <a:gd name="connsiteX0" fmla="*/ 1429 w 1428"/>
                  <a:gd name="connsiteY0" fmla="*/ 0 h 4381"/>
                  <a:gd name="connsiteX1" fmla="*/ 0 w 1428"/>
                  <a:gd name="connsiteY1" fmla="*/ 4382 h 4381"/>
                  <a:gd name="connsiteX2" fmla="*/ 1429 w 1428"/>
                  <a:gd name="connsiteY2" fmla="*/ 0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4381">
                    <a:moveTo>
                      <a:pt x="1429" y="0"/>
                    </a:moveTo>
                    <a:cubicBezTo>
                      <a:pt x="838" y="1419"/>
                      <a:pt x="362" y="2886"/>
                      <a:pt x="0" y="4382"/>
                    </a:cubicBezTo>
                    <a:cubicBezTo>
                      <a:pt x="286" y="3429"/>
                      <a:pt x="1048" y="1429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2" name="任意多边形: 形状 1921">
                <a:extLst>
                  <a:ext uri="{FF2B5EF4-FFF2-40B4-BE49-F238E27FC236}">
                    <a16:creationId xmlns:a16="http://schemas.microsoft.com/office/drawing/2014/main" id="{12D00B60-EEB7-347E-11F2-10220CF5E587}"/>
                  </a:ext>
                </a:extLst>
              </p:cNvPr>
              <p:cNvSpPr/>
              <p:nvPr/>
            </p:nvSpPr>
            <p:spPr>
              <a:xfrm>
                <a:off x="8987272" y="2433045"/>
                <a:ext cx="2381" cy="5333"/>
              </a:xfrm>
              <a:custGeom>
                <a:avLst/>
                <a:gdLst>
                  <a:gd name="connsiteX0" fmla="*/ 0 w 2381"/>
                  <a:gd name="connsiteY0" fmla="*/ 5334 h 5333"/>
                  <a:gd name="connsiteX1" fmla="*/ 857 w 2381"/>
                  <a:gd name="connsiteY1" fmla="*/ 3810 h 5333"/>
                  <a:gd name="connsiteX2" fmla="*/ 2381 w 2381"/>
                  <a:gd name="connsiteY2" fmla="*/ 0 h 5333"/>
                  <a:gd name="connsiteX3" fmla="*/ 0 w 2381"/>
                  <a:gd name="connsiteY3" fmla="*/ 5334 h 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5333">
                    <a:moveTo>
                      <a:pt x="0" y="5334"/>
                    </a:moveTo>
                    <a:lnTo>
                      <a:pt x="857" y="3810"/>
                    </a:lnTo>
                    <a:lnTo>
                      <a:pt x="2381" y="0"/>
                    </a:lnTo>
                    <a:lnTo>
                      <a:pt x="0" y="533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3" name="任意多边形: 形状 1922">
                <a:extLst>
                  <a:ext uri="{FF2B5EF4-FFF2-40B4-BE49-F238E27FC236}">
                    <a16:creationId xmlns:a16="http://schemas.microsoft.com/office/drawing/2014/main" id="{7B031ED2-7FF4-1857-DCB0-3FFFF0E3F206}"/>
                  </a:ext>
                </a:extLst>
              </p:cNvPr>
              <p:cNvSpPr/>
              <p:nvPr/>
            </p:nvSpPr>
            <p:spPr>
              <a:xfrm>
                <a:off x="9017468" y="2354559"/>
                <a:ext cx="2284" cy="6478"/>
              </a:xfrm>
              <a:custGeom>
                <a:avLst/>
                <a:gdLst>
                  <a:gd name="connsiteX0" fmla="*/ 379 w 2284"/>
                  <a:gd name="connsiteY0" fmla="*/ 6287 h 6478"/>
                  <a:gd name="connsiteX1" fmla="*/ 2284 w 2284"/>
                  <a:gd name="connsiteY1" fmla="*/ 191 h 6478"/>
                  <a:gd name="connsiteX2" fmla="*/ 665 w 2284"/>
                  <a:gd name="connsiteY2" fmla="*/ 3239 h 6478"/>
                  <a:gd name="connsiteX3" fmla="*/ 379 w 2284"/>
                  <a:gd name="connsiteY3" fmla="*/ 6287 h 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4" h="6478">
                    <a:moveTo>
                      <a:pt x="379" y="6287"/>
                    </a:moveTo>
                    <a:lnTo>
                      <a:pt x="2284" y="191"/>
                    </a:lnTo>
                    <a:cubicBezTo>
                      <a:pt x="2284" y="-571"/>
                      <a:pt x="1332" y="1048"/>
                      <a:pt x="665" y="3239"/>
                    </a:cubicBezTo>
                    <a:cubicBezTo>
                      <a:pt x="-1" y="5430"/>
                      <a:pt x="-287" y="7049"/>
                      <a:pt x="379" y="62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4" name="任意多边形: 形状 1923">
                <a:extLst>
                  <a:ext uri="{FF2B5EF4-FFF2-40B4-BE49-F238E27FC236}">
                    <a16:creationId xmlns:a16="http://schemas.microsoft.com/office/drawing/2014/main" id="{368B9817-B496-BB58-A2D1-CA80711F3391}"/>
                  </a:ext>
                </a:extLst>
              </p:cNvPr>
              <p:cNvSpPr/>
              <p:nvPr/>
            </p:nvSpPr>
            <p:spPr>
              <a:xfrm>
                <a:off x="9008322" y="2374752"/>
                <a:ext cx="1714" cy="3047"/>
              </a:xfrm>
              <a:custGeom>
                <a:avLst/>
                <a:gdLst>
                  <a:gd name="connsiteX0" fmla="*/ 0 w 1714"/>
                  <a:gd name="connsiteY0" fmla="*/ 3048 h 3047"/>
                  <a:gd name="connsiteX1" fmla="*/ 1715 w 1714"/>
                  <a:gd name="connsiteY1" fmla="*/ 667 h 3047"/>
                  <a:gd name="connsiteX2" fmla="*/ 571 w 1714"/>
                  <a:gd name="connsiteY2" fmla="*/ 0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3047">
                    <a:moveTo>
                      <a:pt x="0" y="3048"/>
                    </a:moveTo>
                    <a:cubicBezTo>
                      <a:pt x="448" y="2172"/>
                      <a:pt x="1019" y="1372"/>
                      <a:pt x="1715" y="667"/>
                    </a:cubicBez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5" name="任意多边形: 形状 1924">
                <a:extLst>
                  <a:ext uri="{FF2B5EF4-FFF2-40B4-BE49-F238E27FC236}">
                    <a16:creationId xmlns:a16="http://schemas.microsoft.com/office/drawing/2014/main" id="{2C5185CA-D7DB-2F70-36E1-2A78AC16C233}"/>
                  </a:ext>
                </a:extLst>
              </p:cNvPr>
              <p:cNvSpPr/>
              <p:nvPr/>
            </p:nvSpPr>
            <p:spPr>
              <a:xfrm>
                <a:off x="9013406" y="2355708"/>
                <a:ext cx="2027" cy="6796"/>
              </a:xfrm>
              <a:custGeom>
                <a:avLst/>
                <a:gdLst>
                  <a:gd name="connsiteX0" fmla="*/ 1203 w 2027"/>
                  <a:gd name="connsiteY0" fmla="*/ 4566 h 6796"/>
                  <a:gd name="connsiteX1" fmla="*/ 632 w 2027"/>
                  <a:gd name="connsiteY1" fmla="*/ 3138 h 6796"/>
                  <a:gd name="connsiteX2" fmla="*/ 1203 w 2027"/>
                  <a:gd name="connsiteY2" fmla="*/ 4566 h 6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7" h="6796">
                    <a:moveTo>
                      <a:pt x="1203" y="4566"/>
                    </a:moveTo>
                    <a:cubicBezTo>
                      <a:pt x="1203" y="3900"/>
                      <a:pt x="3394" y="-4387"/>
                      <a:pt x="632" y="3138"/>
                    </a:cubicBezTo>
                    <a:cubicBezTo>
                      <a:pt x="727" y="3900"/>
                      <a:pt x="-1178" y="9996"/>
                      <a:pt x="1203" y="45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6" name="任意多边形: 形状 1925">
                <a:extLst>
                  <a:ext uri="{FF2B5EF4-FFF2-40B4-BE49-F238E27FC236}">
                    <a16:creationId xmlns:a16="http://schemas.microsoft.com/office/drawing/2014/main" id="{AD38A496-1109-91F7-E304-8E4C19D080A1}"/>
                  </a:ext>
                </a:extLst>
              </p:cNvPr>
              <p:cNvSpPr/>
              <p:nvPr/>
            </p:nvSpPr>
            <p:spPr>
              <a:xfrm>
                <a:off x="9049184" y="2271311"/>
                <a:ext cx="2190" cy="2095"/>
              </a:xfrm>
              <a:custGeom>
                <a:avLst/>
                <a:gdLst>
                  <a:gd name="connsiteX0" fmla="*/ 572 w 2190"/>
                  <a:gd name="connsiteY0" fmla="*/ 0 h 2095"/>
                  <a:gd name="connsiteX1" fmla="*/ 0 w 2190"/>
                  <a:gd name="connsiteY1" fmla="*/ 1524 h 2095"/>
                  <a:gd name="connsiteX2" fmla="*/ 2191 w 2190"/>
                  <a:gd name="connsiteY2" fmla="*/ 2095 h 2095"/>
                  <a:gd name="connsiteX3" fmla="*/ 572 w 2190"/>
                  <a:gd name="connsiteY3" fmla="*/ 0 h 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2095">
                    <a:moveTo>
                      <a:pt x="572" y="0"/>
                    </a:moveTo>
                    <a:lnTo>
                      <a:pt x="0" y="1524"/>
                    </a:lnTo>
                    <a:lnTo>
                      <a:pt x="2191" y="2095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7" name="任意多边形: 形状 1926">
                <a:extLst>
                  <a:ext uri="{FF2B5EF4-FFF2-40B4-BE49-F238E27FC236}">
                    <a16:creationId xmlns:a16="http://schemas.microsoft.com/office/drawing/2014/main" id="{A31063E9-E856-01DA-1AFB-93FF175128B7}"/>
                  </a:ext>
                </a:extLst>
              </p:cNvPr>
              <p:cNvSpPr/>
              <p:nvPr/>
            </p:nvSpPr>
            <p:spPr>
              <a:xfrm>
                <a:off x="9072235" y="2190056"/>
                <a:ext cx="3507" cy="9076"/>
              </a:xfrm>
              <a:custGeom>
                <a:avLst/>
                <a:gdLst>
                  <a:gd name="connsiteX0" fmla="*/ 2381 w 3507"/>
                  <a:gd name="connsiteY0" fmla="*/ 483 h 9076"/>
                  <a:gd name="connsiteX1" fmla="*/ 0 w 3507"/>
                  <a:gd name="connsiteY1" fmla="*/ 8770 h 9076"/>
                  <a:gd name="connsiteX2" fmla="*/ 2191 w 3507"/>
                  <a:gd name="connsiteY2" fmla="*/ 5531 h 9076"/>
                  <a:gd name="connsiteX3" fmla="*/ 2381 w 3507"/>
                  <a:gd name="connsiteY3" fmla="*/ 483 h 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7" h="9076">
                    <a:moveTo>
                      <a:pt x="2381" y="483"/>
                    </a:moveTo>
                    <a:cubicBezTo>
                      <a:pt x="-762" y="7341"/>
                      <a:pt x="2953" y="2578"/>
                      <a:pt x="0" y="8770"/>
                    </a:cubicBezTo>
                    <a:cubicBezTo>
                      <a:pt x="0" y="10579"/>
                      <a:pt x="2381" y="3722"/>
                      <a:pt x="2191" y="5531"/>
                    </a:cubicBezTo>
                    <a:cubicBezTo>
                      <a:pt x="3334" y="1150"/>
                      <a:pt x="4381" y="-1041"/>
                      <a:pt x="2381" y="4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8" name="任意多边形: 形状 1927">
                <a:extLst>
                  <a:ext uri="{FF2B5EF4-FFF2-40B4-BE49-F238E27FC236}">
                    <a16:creationId xmlns:a16="http://schemas.microsoft.com/office/drawing/2014/main" id="{833B5C88-688C-8306-C22C-71BB7DC37C4E}"/>
                  </a:ext>
                </a:extLst>
              </p:cNvPr>
              <p:cNvSpPr/>
              <p:nvPr/>
            </p:nvSpPr>
            <p:spPr>
              <a:xfrm>
                <a:off x="9073949" y="2195587"/>
                <a:ext cx="476" cy="2286"/>
              </a:xfrm>
              <a:custGeom>
                <a:avLst/>
                <a:gdLst>
                  <a:gd name="connsiteX0" fmla="*/ 476 w 476"/>
                  <a:gd name="connsiteY0" fmla="*/ 0 h 2286"/>
                  <a:gd name="connsiteX1" fmla="*/ 0 w 476"/>
                  <a:gd name="connsiteY1" fmla="*/ 2286 h 2286"/>
                  <a:gd name="connsiteX2" fmla="*/ 476 w 476"/>
                  <a:gd name="connsiteY2" fmla="*/ 0 h 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2286">
                    <a:moveTo>
                      <a:pt x="476" y="0"/>
                    </a:moveTo>
                    <a:lnTo>
                      <a:pt x="0" y="2286"/>
                    </a:lnTo>
                    <a:cubicBezTo>
                      <a:pt x="219" y="1543"/>
                      <a:pt x="381" y="772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29" name="任意多边形: 形状 1928">
                <a:extLst>
                  <a:ext uri="{FF2B5EF4-FFF2-40B4-BE49-F238E27FC236}">
                    <a16:creationId xmlns:a16="http://schemas.microsoft.com/office/drawing/2014/main" id="{3FF89943-0DCF-4C4B-22BE-35148FBF64FE}"/>
                  </a:ext>
                </a:extLst>
              </p:cNvPr>
              <p:cNvSpPr/>
              <p:nvPr/>
            </p:nvSpPr>
            <p:spPr>
              <a:xfrm>
                <a:off x="9131099" y="2654597"/>
                <a:ext cx="4857" cy="762"/>
              </a:xfrm>
              <a:custGeom>
                <a:avLst/>
                <a:gdLst>
                  <a:gd name="connsiteX0" fmla="*/ 4858 w 4857"/>
                  <a:gd name="connsiteY0" fmla="*/ 476 h 762"/>
                  <a:gd name="connsiteX1" fmla="*/ 0 w 4857"/>
                  <a:gd name="connsiteY1" fmla="*/ 0 h 762"/>
                  <a:gd name="connsiteX2" fmla="*/ 3143 w 4857"/>
                  <a:gd name="connsiteY2" fmla="*/ 762 h 762"/>
                  <a:gd name="connsiteX3" fmla="*/ 4858 w 4857"/>
                  <a:gd name="connsiteY3" fmla="*/ 476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7" h="762">
                    <a:moveTo>
                      <a:pt x="4858" y="476"/>
                    </a:moveTo>
                    <a:lnTo>
                      <a:pt x="0" y="0"/>
                    </a:lnTo>
                    <a:lnTo>
                      <a:pt x="3143" y="762"/>
                    </a:lnTo>
                    <a:lnTo>
                      <a:pt x="4858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0" name="任意多边形: 形状 1929">
                <a:extLst>
                  <a:ext uri="{FF2B5EF4-FFF2-40B4-BE49-F238E27FC236}">
                    <a16:creationId xmlns:a16="http://schemas.microsoft.com/office/drawing/2014/main" id="{9E5CBE94-2260-5404-4FBC-75E2C69BA3EC}"/>
                  </a:ext>
                </a:extLst>
              </p:cNvPr>
              <p:cNvSpPr/>
              <p:nvPr/>
            </p:nvSpPr>
            <p:spPr>
              <a:xfrm>
                <a:off x="9122622" y="2655264"/>
                <a:ext cx="4095" cy="1428"/>
              </a:xfrm>
              <a:custGeom>
                <a:avLst/>
                <a:gdLst>
                  <a:gd name="connsiteX0" fmla="*/ 4096 w 4095"/>
                  <a:gd name="connsiteY0" fmla="*/ 1429 h 1428"/>
                  <a:gd name="connsiteX1" fmla="*/ 2953 w 4095"/>
                  <a:gd name="connsiteY1" fmla="*/ 0 h 1428"/>
                  <a:gd name="connsiteX2" fmla="*/ 0 w 4095"/>
                  <a:gd name="connsiteY2" fmla="*/ 1238 h 1428"/>
                  <a:gd name="connsiteX3" fmla="*/ 4096 w 4095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" h="1428">
                    <a:moveTo>
                      <a:pt x="4096" y="1429"/>
                    </a:moveTo>
                    <a:lnTo>
                      <a:pt x="2953" y="0"/>
                    </a:lnTo>
                    <a:lnTo>
                      <a:pt x="0" y="1238"/>
                    </a:lnTo>
                    <a:cubicBezTo>
                      <a:pt x="1371" y="1153"/>
                      <a:pt x="2743" y="1219"/>
                      <a:pt x="4096" y="1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1" name="任意多边形: 形状 1930">
                <a:extLst>
                  <a:ext uri="{FF2B5EF4-FFF2-40B4-BE49-F238E27FC236}">
                    <a16:creationId xmlns:a16="http://schemas.microsoft.com/office/drawing/2014/main" id="{52C9954D-3DDA-867A-3834-FE4587251C36}"/>
                  </a:ext>
                </a:extLst>
              </p:cNvPr>
              <p:cNvSpPr/>
              <p:nvPr/>
            </p:nvSpPr>
            <p:spPr>
              <a:xfrm>
                <a:off x="9190250" y="2239116"/>
                <a:ext cx="1047" cy="4095"/>
              </a:xfrm>
              <a:custGeom>
                <a:avLst/>
                <a:gdLst>
                  <a:gd name="connsiteX0" fmla="*/ 476 w 1047"/>
                  <a:gd name="connsiteY0" fmla="*/ 0 h 4095"/>
                  <a:gd name="connsiteX1" fmla="*/ 0 w 1047"/>
                  <a:gd name="connsiteY1" fmla="*/ 0 h 4095"/>
                  <a:gd name="connsiteX2" fmla="*/ 1048 w 1047"/>
                  <a:gd name="connsiteY2" fmla="*/ 4096 h 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4095">
                    <a:moveTo>
                      <a:pt x="476" y="0"/>
                    </a:moveTo>
                    <a:lnTo>
                      <a:pt x="0" y="0"/>
                    </a:lnTo>
                    <a:cubicBezTo>
                      <a:pt x="181" y="1400"/>
                      <a:pt x="533" y="2781"/>
                      <a:pt x="1048" y="4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2" name="任意多边形: 形状 1931">
                <a:extLst>
                  <a:ext uri="{FF2B5EF4-FFF2-40B4-BE49-F238E27FC236}">
                    <a16:creationId xmlns:a16="http://schemas.microsoft.com/office/drawing/2014/main" id="{1B8703D3-220E-5CFE-386B-0BC81EFD5087}"/>
                  </a:ext>
                </a:extLst>
              </p:cNvPr>
              <p:cNvSpPr/>
              <p:nvPr/>
            </p:nvSpPr>
            <p:spPr>
              <a:xfrm>
                <a:off x="9212062" y="2299790"/>
                <a:ext cx="761" cy="2476"/>
              </a:xfrm>
              <a:custGeom>
                <a:avLst/>
                <a:gdLst>
                  <a:gd name="connsiteX0" fmla="*/ 762 w 761"/>
                  <a:gd name="connsiteY0" fmla="*/ 1048 h 2476"/>
                  <a:gd name="connsiteX1" fmla="*/ 381 w 761"/>
                  <a:gd name="connsiteY1" fmla="*/ 0 h 2476"/>
                  <a:gd name="connsiteX2" fmla="*/ 0 w 761"/>
                  <a:gd name="connsiteY2" fmla="*/ 2477 h 2476"/>
                  <a:gd name="connsiteX3" fmla="*/ 762 w 761"/>
                  <a:gd name="connsiteY3" fmla="*/ 1048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2476">
                    <a:moveTo>
                      <a:pt x="762" y="1048"/>
                    </a:moveTo>
                    <a:lnTo>
                      <a:pt x="381" y="0"/>
                    </a:lnTo>
                    <a:lnTo>
                      <a:pt x="0" y="2477"/>
                    </a:lnTo>
                    <a:lnTo>
                      <a:pt x="762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3" name="任意多边形: 形状 1932">
                <a:extLst>
                  <a:ext uri="{FF2B5EF4-FFF2-40B4-BE49-F238E27FC236}">
                    <a16:creationId xmlns:a16="http://schemas.microsoft.com/office/drawing/2014/main" id="{0286C001-8B78-2543-AD28-E57B5AF95B98}"/>
                  </a:ext>
                </a:extLst>
              </p:cNvPr>
              <p:cNvSpPr/>
              <p:nvPr/>
            </p:nvSpPr>
            <p:spPr>
              <a:xfrm>
                <a:off x="9231017" y="2345320"/>
                <a:ext cx="2666" cy="6803"/>
              </a:xfrm>
              <a:custGeom>
                <a:avLst/>
                <a:gdLst>
                  <a:gd name="connsiteX0" fmla="*/ 2667 w 2666"/>
                  <a:gd name="connsiteY0" fmla="*/ 6572 h 6803"/>
                  <a:gd name="connsiteX1" fmla="*/ 0 w 2666"/>
                  <a:gd name="connsiteY1" fmla="*/ 0 h 6803"/>
                  <a:gd name="connsiteX2" fmla="*/ 2667 w 2666"/>
                  <a:gd name="connsiteY2" fmla="*/ 6572 h 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6" h="6803">
                    <a:moveTo>
                      <a:pt x="2667" y="6572"/>
                    </a:moveTo>
                    <a:lnTo>
                      <a:pt x="0" y="0"/>
                    </a:lnTo>
                    <a:cubicBezTo>
                      <a:pt x="2191" y="4477"/>
                      <a:pt x="1429" y="7715"/>
                      <a:pt x="2667" y="6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4" name="任意多边形: 形状 1933">
                <a:extLst>
                  <a:ext uri="{FF2B5EF4-FFF2-40B4-BE49-F238E27FC236}">
                    <a16:creationId xmlns:a16="http://schemas.microsoft.com/office/drawing/2014/main" id="{81521C1A-ECFF-39BA-D32A-68BC6B17099C}"/>
                  </a:ext>
                </a:extLst>
              </p:cNvPr>
              <p:cNvSpPr/>
              <p:nvPr/>
            </p:nvSpPr>
            <p:spPr>
              <a:xfrm>
                <a:off x="9345956" y="2658246"/>
                <a:ext cx="1170" cy="2065"/>
              </a:xfrm>
              <a:custGeom>
                <a:avLst/>
                <a:gdLst>
                  <a:gd name="connsiteX0" fmla="*/ 27 w 1170"/>
                  <a:gd name="connsiteY0" fmla="*/ 447 h 2065"/>
                  <a:gd name="connsiteX1" fmla="*/ 1170 w 1170"/>
                  <a:gd name="connsiteY1" fmla="*/ 2066 h 2065"/>
                  <a:gd name="connsiteX2" fmla="*/ 27 w 1170"/>
                  <a:gd name="connsiteY2" fmla="*/ 447 h 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0" h="2065">
                    <a:moveTo>
                      <a:pt x="27" y="447"/>
                    </a:moveTo>
                    <a:cubicBezTo>
                      <a:pt x="27" y="2447"/>
                      <a:pt x="980" y="1685"/>
                      <a:pt x="1170" y="2066"/>
                    </a:cubicBezTo>
                    <a:cubicBezTo>
                      <a:pt x="694" y="-1458"/>
                      <a:pt x="-163" y="637"/>
                      <a:pt x="27" y="4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5" name="任意多边形: 形状 1934">
                <a:extLst>
                  <a:ext uri="{FF2B5EF4-FFF2-40B4-BE49-F238E27FC236}">
                    <a16:creationId xmlns:a16="http://schemas.microsoft.com/office/drawing/2014/main" id="{56E406DA-29DB-13C1-A968-34B9DB0C0921}"/>
                  </a:ext>
                </a:extLst>
              </p:cNvPr>
              <p:cNvSpPr/>
              <p:nvPr/>
            </p:nvSpPr>
            <p:spPr>
              <a:xfrm>
                <a:off x="9325314" y="2638976"/>
                <a:ext cx="3428" cy="1047"/>
              </a:xfrm>
              <a:custGeom>
                <a:avLst/>
                <a:gdLst>
                  <a:gd name="connsiteX0" fmla="*/ 2953 w 3428"/>
                  <a:gd name="connsiteY0" fmla="*/ 1048 h 1047"/>
                  <a:gd name="connsiteX1" fmla="*/ 3429 w 3428"/>
                  <a:gd name="connsiteY1" fmla="*/ 953 h 1047"/>
                  <a:gd name="connsiteX2" fmla="*/ 0 w 3428"/>
                  <a:gd name="connsiteY2" fmla="*/ 0 h 1047"/>
                  <a:gd name="connsiteX3" fmla="*/ 2953 w 3428"/>
                  <a:gd name="connsiteY3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8" h="1047">
                    <a:moveTo>
                      <a:pt x="2953" y="1048"/>
                    </a:moveTo>
                    <a:lnTo>
                      <a:pt x="3429" y="953"/>
                    </a:lnTo>
                    <a:lnTo>
                      <a:pt x="0" y="0"/>
                    </a:lnTo>
                    <a:lnTo>
                      <a:pt x="2953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6" name="任意多边形: 形状 1935">
                <a:extLst>
                  <a:ext uri="{FF2B5EF4-FFF2-40B4-BE49-F238E27FC236}">
                    <a16:creationId xmlns:a16="http://schemas.microsoft.com/office/drawing/2014/main" id="{6B2618E9-91F5-6EB6-CD77-EFFC4B8B2B1F}"/>
                  </a:ext>
                </a:extLst>
              </p:cNvPr>
              <p:cNvSpPr/>
              <p:nvPr/>
            </p:nvSpPr>
            <p:spPr>
              <a:xfrm>
                <a:off x="9308455" y="2631261"/>
                <a:ext cx="13239" cy="5143"/>
              </a:xfrm>
              <a:custGeom>
                <a:avLst/>
                <a:gdLst>
                  <a:gd name="connsiteX0" fmla="*/ 0 w 13239"/>
                  <a:gd name="connsiteY0" fmla="*/ 0 h 5143"/>
                  <a:gd name="connsiteX1" fmla="*/ 10668 w 13239"/>
                  <a:gd name="connsiteY1" fmla="*/ 4572 h 5143"/>
                  <a:gd name="connsiteX2" fmla="*/ 11144 w 13239"/>
                  <a:gd name="connsiteY2" fmla="*/ 5143 h 5143"/>
                  <a:gd name="connsiteX3" fmla="*/ 13240 w 13239"/>
                  <a:gd name="connsiteY3" fmla="*/ 5143 h 5143"/>
                  <a:gd name="connsiteX4" fmla="*/ 0 w 13239"/>
                  <a:gd name="connsiteY4" fmla="*/ 0 h 5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9" h="5143">
                    <a:moveTo>
                      <a:pt x="0" y="0"/>
                    </a:moveTo>
                    <a:cubicBezTo>
                      <a:pt x="1429" y="2096"/>
                      <a:pt x="7429" y="2476"/>
                      <a:pt x="10668" y="4572"/>
                    </a:cubicBezTo>
                    <a:lnTo>
                      <a:pt x="11144" y="5143"/>
                    </a:lnTo>
                    <a:lnTo>
                      <a:pt x="13240" y="5143"/>
                    </a:lnTo>
                    <a:cubicBezTo>
                      <a:pt x="8858" y="2762"/>
                      <a:pt x="2953" y="123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7" name="任意多边形: 形状 1936">
                <a:extLst>
                  <a:ext uri="{FF2B5EF4-FFF2-40B4-BE49-F238E27FC236}">
                    <a16:creationId xmlns:a16="http://schemas.microsoft.com/office/drawing/2014/main" id="{AAD0ED13-A199-1B88-33C9-1864A3233AFE}"/>
                  </a:ext>
                </a:extLst>
              </p:cNvPr>
              <p:cNvSpPr/>
              <p:nvPr/>
            </p:nvSpPr>
            <p:spPr>
              <a:xfrm>
                <a:off x="9298066" y="2624402"/>
                <a:ext cx="2959" cy="952"/>
              </a:xfrm>
              <a:custGeom>
                <a:avLst/>
                <a:gdLst>
                  <a:gd name="connsiteX0" fmla="*/ 483 w 2959"/>
                  <a:gd name="connsiteY0" fmla="*/ 0 h 952"/>
                  <a:gd name="connsiteX1" fmla="*/ 2959 w 2959"/>
                  <a:gd name="connsiteY1" fmla="*/ 953 h 952"/>
                  <a:gd name="connsiteX2" fmla="*/ 2959 w 2959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59" h="952">
                    <a:moveTo>
                      <a:pt x="483" y="0"/>
                    </a:moveTo>
                    <a:cubicBezTo>
                      <a:pt x="959" y="762"/>
                      <a:pt x="-2089" y="0"/>
                      <a:pt x="2959" y="953"/>
                    </a:cubicBezTo>
                    <a:lnTo>
                      <a:pt x="2959" y="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8" name="任意多边形: 形状 1937">
                <a:extLst>
                  <a:ext uri="{FF2B5EF4-FFF2-40B4-BE49-F238E27FC236}">
                    <a16:creationId xmlns:a16="http://schemas.microsoft.com/office/drawing/2014/main" id="{B150A396-220F-0E0C-78D7-AF99DBADBA5C}"/>
                  </a:ext>
                </a:extLst>
              </p:cNvPr>
              <p:cNvSpPr/>
              <p:nvPr/>
            </p:nvSpPr>
            <p:spPr>
              <a:xfrm>
                <a:off x="9300334" y="2624761"/>
                <a:ext cx="1047" cy="474"/>
              </a:xfrm>
              <a:custGeom>
                <a:avLst/>
                <a:gdLst>
                  <a:gd name="connsiteX0" fmla="*/ 311 w 1047"/>
                  <a:gd name="connsiteY0" fmla="*/ 309 h 474"/>
                  <a:gd name="connsiteX1" fmla="*/ 311 w 1047"/>
                  <a:gd name="connsiteY1" fmla="*/ 309 h 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" h="474">
                    <a:moveTo>
                      <a:pt x="311" y="309"/>
                    </a:moveTo>
                    <a:cubicBezTo>
                      <a:pt x="2502" y="975"/>
                      <a:pt x="-1023" y="-644"/>
                      <a:pt x="311" y="3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39" name="任意多边形: 形状 1938">
                <a:extLst>
                  <a:ext uri="{FF2B5EF4-FFF2-40B4-BE49-F238E27FC236}">
                    <a16:creationId xmlns:a16="http://schemas.microsoft.com/office/drawing/2014/main" id="{0B9C3553-9485-8E5F-50F7-37046403D658}"/>
                  </a:ext>
                </a:extLst>
              </p:cNvPr>
              <p:cNvSpPr/>
              <p:nvPr/>
            </p:nvSpPr>
            <p:spPr>
              <a:xfrm>
                <a:off x="9289150" y="2621198"/>
                <a:ext cx="4160" cy="1299"/>
              </a:xfrm>
              <a:custGeom>
                <a:avLst/>
                <a:gdLst>
                  <a:gd name="connsiteX0" fmla="*/ 1207 w 4160"/>
                  <a:gd name="connsiteY0" fmla="*/ 1300 h 1299"/>
                  <a:gd name="connsiteX1" fmla="*/ 4160 w 4160"/>
                  <a:gd name="connsiteY1" fmla="*/ 1300 h 1299"/>
                  <a:gd name="connsiteX2" fmla="*/ 2160 w 4160"/>
                  <a:gd name="connsiteY2" fmla="*/ 61 h 1299"/>
                  <a:gd name="connsiteX3" fmla="*/ 1207 w 4160"/>
                  <a:gd name="connsiteY3" fmla="*/ 1300 h 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0" h="1299">
                    <a:moveTo>
                      <a:pt x="1207" y="1300"/>
                    </a:moveTo>
                    <a:lnTo>
                      <a:pt x="4160" y="1300"/>
                    </a:lnTo>
                    <a:cubicBezTo>
                      <a:pt x="3684" y="728"/>
                      <a:pt x="1112" y="61"/>
                      <a:pt x="2160" y="61"/>
                    </a:cubicBezTo>
                    <a:cubicBezTo>
                      <a:pt x="-793" y="-224"/>
                      <a:pt x="-317" y="538"/>
                      <a:pt x="1207" y="13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0" name="任意多边形: 形状 1939">
                <a:extLst>
                  <a:ext uri="{FF2B5EF4-FFF2-40B4-BE49-F238E27FC236}">
                    <a16:creationId xmlns:a16="http://schemas.microsoft.com/office/drawing/2014/main" id="{C5178B92-F814-E850-3CD6-DF3C5CCAD087}"/>
                  </a:ext>
                </a:extLst>
              </p:cNvPr>
              <p:cNvSpPr/>
              <p:nvPr/>
            </p:nvSpPr>
            <p:spPr>
              <a:xfrm>
                <a:off x="9287405" y="2622794"/>
                <a:ext cx="1524" cy="84"/>
              </a:xfrm>
              <a:custGeom>
                <a:avLst/>
                <a:gdLst>
                  <a:gd name="connsiteX0" fmla="*/ 0 w 1524"/>
                  <a:gd name="connsiteY0" fmla="*/ 85 h 84"/>
                  <a:gd name="connsiteX1" fmla="*/ 1524 w 1524"/>
                  <a:gd name="connsiteY1" fmla="*/ 85 h 84"/>
                  <a:gd name="connsiteX2" fmla="*/ 0 w 1524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84">
                    <a:moveTo>
                      <a:pt x="0" y="85"/>
                    </a:moveTo>
                    <a:lnTo>
                      <a:pt x="1524" y="85"/>
                    </a:lnTo>
                    <a:cubicBezTo>
                      <a:pt x="1524" y="85"/>
                      <a:pt x="953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1" name="任意多边形: 形状 1940">
                <a:extLst>
                  <a:ext uri="{FF2B5EF4-FFF2-40B4-BE49-F238E27FC236}">
                    <a16:creationId xmlns:a16="http://schemas.microsoft.com/office/drawing/2014/main" id="{4349B676-234F-3364-2533-8F2399F37F9C}"/>
                  </a:ext>
                </a:extLst>
              </p:cNvPr>
              <p:cNvSpPr/>
              <p:nvPr/>
            </p:nvSpPr>
            <p:spPr>
              <a:xfrm>
                <a:off x="9288929" y="2623355"/>
                <a:ext cx="3333" cy="338"/>
              </a:xfrm>
              <a:custGeom>
                <a:avLst/>
                <a:gdLst>
                  <a:gd name="connsiteX0" fmla="*/ 3334 w 3333"/>
                  <a:gd name="connsiteY0" fmla="*/ 0 h 338"/>
                  <a:gd name="connsiteX1" fmla="*/ 0 w 3333"/>
                  <a:gd name="connsiteY1" fmla="*/ 0 h 338"/>
                  <a:gd name="connsiteX2" fmla="*/ 1524 w 3333"/>
                  <a:gd name="connsiteY2" fmla="*/ 0 h 338"/>
                  <a:gd name="connsiteX3" fmla="*/ 3334 w 3333"/>
                  <a:gd name="connsiteY3" fmla="*/ 0 h 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338">
                    <a:moveTo>
                      <a:pt x="3334" y="0"/>
                    </a:moveTo>
                    <a:lnTo>
                      <a:pt x="0" y="0"/>
                    </a:lnTo>
                    <a:cubicBezTo>
                      <a:pt x="0" y="0"/>
                      <a:pt x="0" y="762"/>
                      <a:pt x="1524" y="0"/>
                    </a:cubicBezTo>
                    <a:cubicBezTo>
                      <a:pt x="1429" y="286"/>
                      <a:pt x="1905" y="0"/>
                      <a:pt x="3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2" name="任意多边形: 形状 1941">
                <a:extLst>
                  <a:ext uri="{FF2B5EF4-FFF2-40B4-BE49-F238E27FC236}">
                    <a16:creationId xmlns:a16="http://schemas.microsoft.com/office/drawing/2014/main" id="{D5D60F8D-F442-E806-4424-AA4F5C287DD6}"/>
                  </a:ext>
                </a:extLst>
              </p:cNvPr>
              <p:cNvSpPr/>
              <p:nvPr/>
            </p:nvSpPr>
            <p:spPr>
              <a:xfrm>
                <a:off x="9293977" y="2624117"/>
                <a:ext cx="4490" cy="1871"/>
              </a:xfrm>
              <a:custGeom>
                <a:avLst/>
                <a:gdLst>
                  <a:gd name="connsiteX0" fmla="*/ 0 w 4490"/>
                  <a:gd name="connsiteY0" fmla="*/ 0 h 1871"/>
                  <a:gd name="connsiteX1" fmla="*/ 476 w 4490"/>
                  <a:gd name="connsiteY1" fmla="*/ 1238 h 1871"/>
                  <a:gd name="connsiteX2" fmla="*/ 0 w 4490"/>
                  <a:gd name="connsiteY2" fmla="*/ 0 h 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0" h="1871">
                    <a:moveTo>
                      <a:pt x="0" y="0"/>
                    </a:moveTo>
                    <a:cubicBezTo>
                      <a:pt x="1524" y="762"/>
                      <a:pt x="3524" y="1619"/>
                      <a:pt x="476" y="1238"/>
                    </a:cubicBezTo>
                    <a:cubicBezTo>
                      <a:pt x="5905" y="2667"/>
                      <a:pt x="5905" y="142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3" name="任意多边形: 形状 1942">
                <a:extLst>
                  <a:ext uri="{FF2B5EF4-FFF2-40B4-BE49-F238E27FC236}">
                    <a16:creationId xmlns:a16="http://schemas.microsoft.com/office/drawing/2014/main" id="{9B36EC5E-3E73-1903-B286-E8856BE2EE6A}"/>
                  </a:ext>
                </a:extLst>
              </p:cNvPr>
              <p:cNvSpPr/>
              <p:nvPr/>
            </p:nvSpPr>
            <p:spPr>
              <a:xfrm>
                <a:off x="9306931" y="2632125"/>
                <a:ext cx="3905" cy="1230"/>
              </a:xfrm>
              <a:custGeom>
                <a:avLst/>
                <a:gdLst>
                  <a:gd name="connsiteX0" fmla="*/ 0 w 3905"/>
                  <a:gd name="connsiteY0" fmla="*/ 88 h 1230"/>
                  <a:gd name="connsiteX1" fmla="*/ 1905 w 3905"/>
                  <a:gd name="connsiteY1" fmla="*/ 1231 h 1230"/>
                  <a:gd name="connsiteX2" fmla="*/ 3905 w 3905"/>
                  <a:gd name="connsiteY2" fmla="*/ 1231 h 1230"/>
                  <a:gd name="connsiteX3" fmla="*/ 0 w 3905"/>
                  <a:gd name="connsiteY3" fmla="*/ 88 h 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5" h="1230">
                    <a:moveTo>
                      <a:pt x="0" y="88"/>
                    </a:moveTo>
                    <a:lnTo>
                      <a:pt x="1905" y="1231"/>
                    </a:lnTo>
                    <a:lnTo>
                      <a:pt x="3905" y="1231"/>
                    </a:lnTo>
                    <a:cubicBezTo>
                      <a:pt x="2953" y="1231"/>
                      <a:pt x="0" y="-389"/>
                      <a:pt x="0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4" name="任意多边形: 形状 1943">
                <a:extLst>
                  <a:ext uri="{FF2B5EF4-FFF2-40B4-BE49-F238E27FC236}">
                    <a16:creationId xmlns:a16="http://schemas.microsoft.com/office/drawing/2014/main" id="{4E92964C-D1E2-083A-4E7D-46C46E7E3E33}"/>
                  </a:ext>
                </a:extLst>
              </p:cNvPr>
              <p:cNvSpPr/>
              <p:nvPr/>
            </p:nvSpPr>
            <p:spPr>
              <a:xfrm>
                <a:off x="9272546" y="2617449"/>
                <a:ext cx="3143" cy="1524"/>
              </a:xfrm>
              <a:custGeom>
                <a:avLst/>
                <a:gdLst>
                  <a:gd name="connsiteX0" fmla="*/ 0 w 3143"/>
                  <a:gd name="connsiteY0" fmla="*/ 0 h 1524"/>
                  <a:gd name="connsiteX1" fmla="*/ 857 w 3143"/>
                  <a:gd name="connsiteY1" fmla="*/ 1524 h 1524"/>
                  <a:gd name="connsiteX2" fmla="*/ 3143 w 3143"/>
                  <a:gd name="connsiteY2" fmla="*/ 1524 h 1524"/>
                  <a:gd name="connsiteX3" fmla="*/ 0 w 3143"/>
                  <a:gd name="connsiteY3" fmla="*/ 0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3" h="1524">
                    <a:moveTo>
                      <a:pt x="0" y="0"/>
                    </a:moveTo>
                    <a:cubicBezTo>
                      <a:pt x="0" y="0"/>
                      <a:pt x="762" y="1048"/>
                      <a:pt x="857" y="1524"/>
                    </a:cubicBezTo>
                    <a:lnTo>
                      <a:pt x="3143" y="1524"/>
                    </a:lnTo>
                    <a:cubicBezTo>
                      <a:pt x="2096" y="1143"/>
                      <a:pt x="0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5" name="任意多边形: 形状 1944">
                <a:extLst>
                  <a:ext uri="{FF2B5EF4-FFF2-40B4-BE49-F238E27FC236}">
                    <a16:creationId xmlns:a16="http://schemas.microsoft.com/office/drawing/2014/main" id="{337477A1-DC43-AFF0-6E98-3BE619CA7B9C}"/>
                  </a:ext>
                </a:extLst>
              </p:cNvPr>
              <p:cNvSpPr/>
              <p:nvPr/>
            </p:nvSpPr>
            <p:spPr>
              <a:xfrm>
                <a:off x="9270069" y="2618973"/>
                <a:ext cx="3343" cy="360"/>
              </a:xfrm>
              <a:custGeom>
                <a:avLst/>
                <a:gdLst>
                  <a:gd name="connsiteX0" fmla="*/ 3334 w 3343"/>
                  <a:gd name="connsiteY0" fmla="*/ 0 h 360"/>
                  <a:gd name="connsiteX1" fmla="*/ 0 w 3343"/>
                  <a:gd name="connsiteY1" fmla="*/ 0 h 360"/>
                  <a:gd name="connsiteX2" fmla="*/ 3334 w 3343"/>
                  <a:gd name="connsiteY2" fmla="*/ 0 h 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43" h="360">
                    <a:moveTo>
                      <a:pt x="3334" y="0"/>
                    </a:moveTo>
                    <a:lnTo>
                      <a:pt x="0" y="0"/>
                    </a:lnTo>
                    <a:cubicBezTo>
                      <a:pt x="2858" y="571"/>
                      <a:pt x="3429" y="381"/>
                      <a:pt x="3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6" name="任意多边形: 形状 1945">
                <a:extLst>
                  <a:ext uri="{FF2B5EF4-FFF2-40B4-BE49-F238E27FC236}">
                    <a16:creationId xmlns:a16="http://schemas.microsoft.com/office/drawing/2014/main" id="{6F9618CE-81FA-6D4E-DE44-93FFFFC6FCFB}"/>
                  </a:ext>
                </a:extLst>
              </p:cNvPr>
              <p:cNvSpPr/>
              <p:nvPr/>
            </p:nvSpPr>
            <p:spPr>
              <a:xfrm>
                <a:off x="9285500" y="2624117"/>
                <a:ext cx="6477" cy="476"/>
              </a:xfrm>
              <a:custGeom>
                <a:avLst/>
                <a:gdLst>
                  <a:gd name="connsiteX0" fmla="*/ 953 w 6477"/>
                  <a:gd name="connsiteY0" fmla="*/ 286 h 476"/>
                  <a:gd name="connsiteX1" fmla="*/ 6477 w 6477"/>
                  <a:gd name="connsiteY1" fmla="*/ 476 h 476"/>
                  <a:gd name="connsiteX2" fmla="*/ 0 w 6477"/>
                  <a:gd name="connsiteY2" fmla="*/ 0 h 476"/>
                  <a:gd name="connsiteX3" fmla="*/ 953 w 6477"/>
                  <a:gd name="connsiteY3" fmla="*/ 28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77" h="476">
                    <a:moveTo>
                      <a:pt x="953" y="286"/>
                    </a:moveTo>
                    <a:lnTo>
                      <a:pt x="6477" y="476"/>
                    </a:lnTo>
                    <a:lnTo>
                      <a:pt x="0" y="0"/>
                    </a:lnTo>
                    <a:lnTo>
                      <a:pt x="953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7" name="任意多边形: 形状 1946">
                <a:extLst>
                  <a:ext uri="{FF2B5EF4-FFF2-40B4-BE49-F238E27FC236}">
                    <a16:creationId xmlns:a16="http://schemas.microsoft.com/office/drawing/2014/main" id="{BBA77C62-EE8C-A570-FBCD-BAB475DC1CF1}"/>
                  </a:ext>
                </a:extLst>
              </p:cNvPr>
              <p:cNvSpPr/>
              <p:nvPr/>
            </p:nvSpPr>
            <p:spPr>
              <a:xfrm>
                <a:off x="9258639" y="2614592"/>
                <a:ext cx="3524" cy="571"/>
              </a:xfrm>
              <a:custGeom>
                <a:avLst/>
                <a:gdLst>
                  <a:gd name="connsiteX0" fmla="*/ 1524 w 3524"/>
                  <a:gd name="connsiteY0" fmla="*/ 476 h 571"/>
                  <a:gd name="connsiteX1" fmla="*/ 3524 w 3524"/>
                  <a:gd name="connsiteY1" fmla="*/ 0 h 571"/>
                  <a:gd name="connsiteX2" fmla="*/ 0 w 3524"/>
                  <a:gd name="connsiteY2" fmla="*/ 571 h 571"/>
                  <a:gd name="connsiteX3" fmla="*/ 1524 w 3524"/>
                  <a:gd name="connsiteY3" fmla="*/ 476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571">
                    <a:moveTo>
                      <a:pt x="1524" y="476"/>
                    </a:moveTo>
                    <a:lnTo>
                      <a:pt x="3524" y="0"/>
                    </a:lnTo>
                    <a:lnTo>
                      <a:pt x="0" y="571"/>
                    </a:lnTo>
                    <a:lnTo>
                      <a:pt x="1524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8" name="任意多边形: 形状 1947">
                <a:extLst>
                  <a:ext uri="{FF2B5EF4-FFF2-40B4-BE49-F238E27FC236}">
                    <a16:creationId xmlns:a16="http://schemas.microsoft.com/office/drawing/2014/main" id="{6E998343-B501-C54F-5723-11BA9A3A1F22}"/>
                  </a:ext>
                </a:extLst>
              </p:cNvPr>
              <p:cNvSpPr/>
              <p:nvPr/>
            </p:nvSpPr>
            <p:spPr>
              <a:xfrm>
                <a:off x="9246257" y="2612120"/>
                <a:ext cx="6384" cy="1614"/>
              </a:xfrm>
              <a:custGeom>
                <a:avLst/>
                <a:gdLst>
                  <a:gd name="connsiteX0" fmla="*/ 6001 w 6384"/>
                  <a:gd name="connsiteY0" fmla="*/ 1615 h 1614"/>
                  <a:gd name="connsiteX1" fmla="*/ 6001 w 6384"/>
                  <a:gd name="connsiteY1" fmla="*/ 186 h 1614"/>
                  <a:gd name="connsiteX2" fmla="*/ 0 w 6384"/>
                  <a:gd name="connsiteY2" fmla="*/ 186 h 1614"/>
                  <a:gd name="connsiteX3" fmla="*/ 6001 w 6384"/>
                  <a:gd name="connsiteY3" fmla="*/ 1615 h 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84" h="1614">
                    <a:moveTo>
                      <a:pt x="6001" y="1615"/>
                    </a:moveTo>
                    <a:cubicBezTo>
                      <a:pt x="7429" y="1615"/>
                      <a:pt x="4286" y="281"/>
                      <a:pt x="6001" y="186"/>
                    </a:cubicBezTo>
                    <a:cubicBezTo>
                      <a:pt x="4010" y="-62"/>
                      <a:pt x="1991" y="-62"/>
                      <a:pt x="0" y="186"/>
                    </a:cubicBezTo>
                    <a:cubicBezTo>
                      <a:pt x="2057" y="376"/>
                      <a:pt x="4077" y="862"/>
                      <a:pt x="6001" y="1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49" name="任意多边形: 形状 1948">
                <a:extLst>
                  <a:ext uri="{FF2B5EF4-FFF2-40B4-BE49-F238E27FC236}">
                    <a16:creationId xmlns:a16="http://schemas.microsoft.com/office/drawing/2014/main" id="{37722B78-9758-79BA-5A8C-ED21196A41FF}"/>
                  </a:ext>
                </a:extLst>
              </p:cNvPr>
              <p:cNvSpPr/>
              <p:nvPr/>
            </p:nvSpPr>
            <p:spPr>
              <a:xfrm>
                <a:off x="9242733" y="2612615"/>
                <a:ext cx="3048" cy="71"/>
              </a:xfrm>
              <a:custGeom>
                <a:avLst/>
                <a:gdLst>
                  <a:gd name="connsiteX0" fmla="*/ 0 w 3048"/>
                  <a:gd name="connsiteY0" fmla="*/ 72 h 71"/>
                  <a:gd name="connsiteX1" fmla="*/ 3048 w 3048"/>
                  <a:gd name="connsiteY1" fmla="*/ 72 h 71"/>
                  <a:gd name="connsiteX2" fmla="*/ 0 w 3048"/>
                  <a:gd name="connsiteY2" fmla="*/ 72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8" h="71">
                    <a:moveTo>
                      <a:pt x="0" y="72"/>
                    </a:moveTo>
                    <a:lnTo>
                      <a:pt x="3048" y="72"/>
                    </a:lnTo>
                    <a:cubicBezTo>
                      <a:pt x="2038" y="-24"/>
                      <a:pt x="1010" y="-24"/>
                      <a:pt x="0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0" name="任意多边形: 形状 1949">
                <a:extLst>
                  <a:ext uri="{FF2B5EF4-FFF2-40B4-BE49-F238E27FC236}">
                    <a16:creationId xmlns:a16="http://schemas.microsoft.com/office/drawing/2014/main" id="{5BCF5CB5-6E1C-002C-E245-9A9D13D8731C}"/>
                  </a:ext>
                </a:extLst>
              </p:cNvPr>
              <p:cNvSpPr/>
              <p:nvPr/>
            </p:nvSpPr>
            <p:spPr>
              <a:xfrm>
                <a:off x="9262259" y="2616211"/>
                <a:ext cx="2381" cy="1428"/>
              </a:xfrm>
              <a:custGeom>
                <a:avLst/>
                <a:gdLst>
                  <a:gd name="connsiteX0" fmla="*/ 2381 w 2381"/>
                  <a:gd name="connsiteY0" fmla="*/ 1429 h 1428"/>
                  <a:gd name="connsiteX1" fmla="*/ 0 w 2381"/>
                  <a:gd name="connsiteY1" fmla="*/ 0 h 1428"/>
                  <a:gd name="connsiteX2" fmla="*/ 1143 w 2381"/>
                  <a:gd name="connsiteY2" fmla="*/ 1143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1428">
                    <a:moveTo>
                      <a:pt x="2381" y="1429"/>
                    </a:moveTo>
                    <a:cubicBezTo>
                      <a:pt x="2381" y="1429"/>
                      <a:pt x="1810" y="571"/>
                      <a:pt x="0" y="0"/>
                    </a:cubicBezTo>
                    <a:lnTo>
                      <a:pt x="1143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1" name="任意多边形: 形状 1950">
                <a:extLst>
                  <a:ext uri="{FF2B5EF4-FFF2-40B4-BE49-F238E27FC236}">
                    <a16:creationId xmlns:a16="http://schemas.microsoft.com/office/drawing/2014/main" id="{11106054-38A0-B4BF-90D6-C5356EC0FA20}"/>
                  </a:ext>
                </a:extLst>
              </p:cNvPr>
              <p:cNvSpPr/>
              <p:nvPr/>
            </p:nvSpPr>
            <p:spPr>
              <a:xfrm>
                <a:off x="9260640" y="2616782"/>
                <a:ext cx="2762" cy="571"/>
              </a:xfrm>
              <a:custGeom>
                <a:avLst/>
                <a:gdLst>
                  <a:gd name="connsiteX0" fmla="*/ 2762 w 2762"/>
                  <a:gd name="connsiteY0" fmla="*/ 571 h 571"/>
                  <a:gd name="connsiteX1" fmla="*/ 2762 w 2762"/>
                  <a:gd name="connsiteY1" fmla="*/ 571 h 571"/>
                  <a:gd name="connsiteX2" fmla="*/ 0 w 2762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2" h="571">
                    <a:moveTo>
                      <a:pt x="2762" y="571"/>
                    </a:moveTo>
                    <a:lnTo>
                      <a:pt x="2762" y="5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2" name="任意多边形: 形状 1951">
                <a:extLst>
                  <a:ext uri="{FF2B5EF4-FFF2-40B4-BE49-F238E27FC236}">
                    <a16:creationId xmlns:a16="http://schemas.microsoft.com/office/drawing/2014/main" id="{A8A71596-743D-0139-9A7D-23BFA7D6BD83}"/>
                  </a:ext>
                </a:extLst>
              </p:cNvPr>
              <p:cNvSpPr/>
              <p:nvPr/>
            </p:nvSpPr>
            <p:spPr>
              <a:xfrm>
                <a:off x="9264936" y="2617640"/>
                <a:ext cx="84" cy="42"/>
              </a:xfrm>
              <a:custGeom>
                <a:avLst/>
                <a:gdLst>
                  <a:gd name="connsiteX0" fmla="*/ 85 w 84"/>
                  <a:gd name="connsiteY0" fmla="*/ 0 h 42"/>
                  <a:gd name="connsiteX1" fmla="*/ 85 w 84"/>
                  <a:gd name="connsiteY1" fmla="*/ 0 h 42"/>
                  <a:gd name="connsiteX2" fmla="*/ 85 w 84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42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95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3" name="任意多边形: 形状 1952">
                <a:extLst>
                  <a:ext uri="{FF2B5EF4-FFF2-40B4-BE49-F238E27FC236}">
                    <a16:creationId xmlns:a16="http://schemas.microsoft.com/office/drawing/2014/main" id="{7FFCE5A8-B6C3-6FD2-F060-D0B6DC46026A}"/>
                  </a:ext>
                </a:extLst>
              </p:cNvPr>
              <p:cNvSpPr/>
              <p:nvPr/>
            </p:nvSpPr>
            <p:spPr>
              <a:xfrm>
                <a:off x="9274479" y="2621736"/>
                <a:ext cx="3876" cy="1333"/>
              </a:xfrm>
              <a:custGeom>
                <a:avLst/>
                <a:gdLst>
                  <a:gd name="connsiteX0" fmla="*/ 3877 w 3876"/>
                  <a:gd name="connsiteY0" fmla="*/ 0 h 1333"/>
                  <a:gd name="connsiteX1" fmla="*/ 1400 w 3876"/>
                  <a:gd name="connsiteY1" fmla="*/ 1333 h 1333"/>
                  <a:gd name="connsiteX2" fmla="*/ 3877 w 3876"/>
                  <a:gd name="connsiteY2" fmla="*/ 0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6" h="1333">
                    <a:moveTo>
                      <a:pt x="3877" y="0"/>
                    </a:moveTo>
                    <a:cubicBezTo>
                      <a:pt x="1876" y="0"/>
                      <a:pt x="-2124" y="0"/>
                      <a:pt x="1400" y="1333"/>
                    </a:cubicBezTo>
                    <a:cubicBezTo>
                      <a:pt x="2924" y="857"/>
                      <a:pt x="829" y="0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4" name="任意多边形: 形状 1953">
                <a:extLst>
                  <a:ext uri="{FF2B5EF4-FFF2-40B4-BE49-F238E27FC236}">
                    <a16:creationId xmlns:a16="http://schemas.microsoft.com/office/drawing/2014/main" id="{4D78F99E-634E-9BA8-9672-3C342A49487C}"/>
                  </a:ext>
                </a:extLst>
              </p:cNvPr>
              <p:cNvSpPr/>
              <p:nvPr/>
            </p:nvSpPr>
            <p:spPr>
              <a:xfrm>
                <a:off x="9266355" y="2619069"/>
                <a:ext cx="3809" cy="857"/>
              </a:xfrm>
              <a:custGeom>
                <a:avLst/>
                <a:gdLst>
                  <a:gd name="connsiteX0" fmla="*/ 0 w 3809"/>
                  <a:gd name="connsiteY0" fmla="*/ 0 h 857"/>
                  <a:gd name="connsiteX1" fmla="*/ 3334 w 3809"/>
                  <a:gd name="connsiteY1" fmla="*/ 857 h 857"/>
                  <a:gd name="connsiteX2" fmla="*/ 3810 w 3809"/>
                  <a:gd name="connsiteY2" fmla="*/ 95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09" h="857">
                    <a:moveTo>
                      <a:pt x="0" y="0"/>
                    </a:moveTo>
                    <a:lnTo>
                      <a:pt x="3334" y="857"/>
                    </a:lnTo>
                    <a:cubicBezTo>
                      <a:pt x="3334" y="857"/>
                      <a:pt x="2762" y="191"/>
                      <a:pt x="3810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5" name="任意多边形: 形状 1954">
                <a:extLst>
                  <a:ext uri="{FF2B5EF4-FFF2-40B4-BE49-F238E27FC236}">
                    <a16:creationId xmlns:a16="http://schemas.microsoft.com/office/drawing/2014/main" id="{E961A8CE-C234-DAC5-8085-5190036984E1}"/>
                  </a:ext>
                </a:extLst>
              </p:cNvPr>
              <p:cNvSpPr/>
              <p:nvPr/>
            </p:nvSpPr>
            <p:spPr>
              <a:xfrm>
                <a:off x="9264640" y="2618783"/>
                <a:ext cx="1714" cy="285"/>
              </a:xfrm>
              <a:custGeom>
                <a:avLst/>
                <a:gdLst>
                  <a:gd name="connsiteX0" fmla="*/ 0 w 1714"/>
                  <a:gd name="connsiteY0" fmla="*/ 286 h 285"/>
                  <a:gd name="connsiteX1" fmla="*/ 1715 w 1714"/>
                  <a:gd name="connsiteY1" fmla="*/ 286 h 285"/>
                  <a:gd name="connsiteX2" fmla="*/ 476 w 1714"/>
                  <a:gd name="connsiteY2" fmla="*/ 0 h 285"/>
                  <a:gd name="connsiteX3" fmla="*/ 0 w 1714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" h="285">
                    <a:moveTo>
                      <a:pt x="0" y="286"/>
                    </a:moveTo>
                    <a:lnTo>
                      <a:pt x="1715" y="286"/>
                    </a:lnTo>
                    <a:lnTo>
                      <a:pt x="476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6" name="任意多边形: 形状 1955">
                <a:extLst>
                  <a:ext uri="{FF2B5EF4-FFF2-40B4-BE49-F238E27FC236}">
                    <a16:creationId xmlns:a16="http://schemas.microsoft.com/office/drawing/2014/main" id="{CCD4C609-1EB6-D001-38FE-A9248605D925}"/>
                  </a:ext>
                </a:extLst>
              </p:cNvPr>
              <p:cNvSpPr/>
              <p:nvPr/>
            </p:nvSpPr>
            <p:spPr>
              <a:xfrm>
                <a:off x="9243494" y="2614497"/>
                <a:ext cx="6268" cy="1142"/>
              </a:xfrm>
              <a:custGeom>
                <a:avLst/>
                <a:gdLst>
                  <a:gd name="connsiteX0" fmla="*/ 5048 w 6268"/>
                  <a:gd name="connsiteY0" fmla="*/ 0 h 1142"/>
                  <a:gd name="connsiteX1" fmla="*/ 0 w 6268"/>
                  <a:gd name="connsiteY1" fmla="*/ 0 h 1142"/>
                  <a:gd name="connsiteX2" fmla="*/ 5906 w 6268"/>
                  <a:gd name="connsiteY2" fmla="*/ 1143 h 1142"/>
                  <a:gd name="connsiteX3" fmla="*/ 5048 w 6268"/>
                  <a:gd name="connsiteY3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8" h="1142">
                    <a:moveTo>
                      <a:pt x="5048" y="0"/>
                    </a:moveTo>
                    <a:cubicBezTo>
                      <a:pt x="3372" y="133"/>
                      <a:pt x="1677" y="133"/>
                      <a:pt x="0" y="0"/>
                    </a:cubicBezTo>
                    <a:lnTo>
                      <a:pt x="5906" y="1143"/>
                    </a:lnTo>
                    <a:cubicBezTo>
                      <a:pt x="5906" y="1143"/>
                      <a:pt x="7144" y="286"/>
                      <a:pt x="5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7" name="任意多边形: 形状 1956">
                <a:extLst>
                  <a:ext uri="{FF2B5EF4-FFF2-40B4-BE49-F238E27FC236}">
                    <a16:creationId xmlns:a16="http://schemas.microsoft.com/office/drawing/2014/main" id="{03B09B99-B4CF-A07F-11D9-47E7DF93E30E}"/>
                  </a:ext>
                </a:extLst>
              </p:cNvPr>
              <p:cNvSpPr/>
              <p:nvPr/>
            </p:nvSpPr>
            <p:spPr>
              <a:xfrm>
                <a:off x="9255782" y="2615925"/>
                <a:ext cx="9525" cy="42"/>
              </a:xfrm>
              <a:custGeom>
                <a:avLst/>
                <a:gdLst>
                  <a:gd name="connsiteX0" fmla="*/ 0 w 9525"/>
                  <a:gd name="connsiteY0" fmla="*/ 0 h 42"/>
                  <a:gd name="connsiteX1" fmla="*/ 0 w 9525"/>
                  <a:gd name="connsiteY1" fmla="*/ 0 h 42"/>
                  <a:gd name="connsiteX2" fmla="*/ 0 w 9525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8" name="任意多边形: 形状 1957">
                <a:extLst>
                  <a:ext uri="{FF2B5EF4-FFF2-40B4-BE49-F238E27FC236}">
                    <a16:creationId xmlns:a16="http://schemas.microsoft.com/office/drawing/2014/main" id="{09791F2C-BE4B-8909-05C0-95E706E16D07}"/>
                  </a:ext>
                </a:extLst>
              </p:cNvPr>
              <p:cNvSpPr/>
              <p:nvPr/>
            </p:nvSpPr>
            <p:spPr>
              <a:xfrm>
                <a:off x="9225492" y="2611734"/>
                <a:ext cx="285" cy="190"/>
              </a:xfrm>
              <a:custGeom>
                <a:avLst/>
                <a:gdLst>
                  <a:gd name="connsiteX0" fmla="*/ 0 w 285"/>
                  <a:gd name="connsiteY0" fmla="*/ 0 h 190"/>
                  <a:gd name="connsiteX1" fmla="*/ 190 w 285"/>
                  <a:gd name="connsiteY1" fmla="*/ 191 h 190"/>
                  <a:gd name="connsiteX2" fmla="*/ 286 w 285"/>
                  <a:gd name="connsiteY2" fmla="*/ 95 h 190"/>
                  <a:gd name="connsiteX3" fmla="*/ 0 w 285"/>
                  <a:gd name="connsiteY3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190">
                    <a:moveTo>
                      <a:pt x="0" y="0"/>
                    </a:moveTo>
                    <a:lnTo>
                      <a:pt x="190" y="191"/>
                    </a:lnTo>
                    <a:lnTo>
                      <a:pt x="286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59" name="任意多边形: 形状 1958">
                <a:extLst>
                  <a:ext uri="{FF2B5EF4-FFF2-40B4-BE49-F238E27FC236}">
                    <a16:creationId xmlns:a16="http://schemas.microsoft.com/office/drawing/2014/main" id="{FE1658AE-5CC5-BA59-F558-20662A39A157}"/>
                  </a:ext>
                </a:extLst>
              </p:cNvPr>
              <p:cNvSpPr/>
              <p:nvPr/>
            </p:nvSpPr>
            <p:spPr>
              <a:xfrm>
                <a:off x="9249362" y="2615544"/>
                <a:ext cx="3561" cy="242"/>
              </a:xfrm>
              <a:custGeom>
                <a:avLst/>
                <a:gdLst>
                  <a:gd name="connsiteX0" fmla="*/ 323 w 3561"/>
                  <a:gd name="connsiteY0" fmla="*/ 0 h 242"/>
                  <a:gd name="connsiteX1" fmla="*/ 3562 w 3561"/>
                  <a:gd name="connsiteY1" fmla="*/ 0 h 242"/>
                  <a:gd name="connsiteX2" fmla="*/ 38 w 3561"/>
                  <a:gd name="connsiteY2" fmla="*/ 0 h 242"/>
                  <a:gd name="connsiteX3" fmla="*/ 323 w 3561"/>
                  <a:gd name="connsiteY3" fmla="*/ 0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1" h="242">
                    <a:moveTo>
                      <a:pt x="323" y="0"/>
                    </a:moveTo>
                    <a:cubicBezTo>
                      <a:pt x="1381" y="324"/>
                      <a:pt x="2505" y="324"/>
                      <a:pt x="3562" y="0"/>
                    </a:cubicBezTo>
                    <a:cubicBezTo>
                      <a:pt x="2390" y="86"/>
                      <a:pt x="1209" y="86"/>
                      <a:pt x="38" y="0"/>
                    </a:cubicBezTo>
                    <a:cubicBezTo>
                      <a:pt x="38" y="0"/>
                      <a:pt x="-153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0" name="任意多边形: 形状 1959">
                <a:extLst>
                  <a:ext uri="{FF2B5EF4-FFF2-40B4-BE49-F238E27FC236}">
                    <a16:creationId xmlns:a16="http://schemas.microsoft.com/office/drawing/2014/main" id="{5774A854-FAE2-587D-88BD-E139F52C028F}"/>
                  </a:ext>
                </a:extLst>
              </p:cNvPr>
              <p:cNvSpPr/>
              <p:nvPr/>
            </p:nvSpPr>
            <p:spPr>
              <a:xfrm>
                <a:off x="9237684" y="2612211"/>
                <a:ext cx="2476" cy="857"/>
              </a:xfrm>
              <a:custGeom>
                <a:avLst/>
                <a:gdLst>
                  <a:gd name="connsiteX0" fmla="*/ 0 w 2476"/>
                  <a:gd name="connsiteY0" fmla="*/ 0 h 857"/>
                  <a:gd name="connsiteX1" fmla="*/ 2477 w 2476"/>
                  <a:gd name="connsiteY1" fmla="*/ 857 h 857"/>
                  <a:gd name="connsiteX2" fmla="*/ 0 w 2476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" h="857">
                    <a:moveTo>
                      <a:pt x="0" y="0"/>
                    </a:moveTo>
                    <a:lnTo>
                      <a:pt x="2477" y="857"/>
                    </a:lnTo>
                    <a:cubicBezTo>
                      <a:pt x="1714" y="667"/>
                      <a:pt x="28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1" name="任意多边形: 形状 1960">
                <a:extLst>
                  <a:ext uri="{FF2B5EF4-FFF2-40B4-BE49-F238E27FC236}">
                    <a16:creationId xmlns:a16="http://schemas.microsoft.com/office/drawing/2014/main" id="{0F26953C-F6EA-731E-C0DC-D702A042C6A4}"/>
                  </a:ext>
                </a:extLst>
              </p:cNvPr>
              <p:cNvSpPr/>
              <p:nvPr/>
            </p:nvSpPr>
            <p:spPr>
              <a:xfrm>
                <a:off x="9254839" y="2615364"/>
                <a:ext cx="180" cy="180"/>
              </a:xfrm>
              <a:custGeom>
                <a:avLst/>
                <a:gdLst>
                  <a:gd name="connsiteX0" fmla="*/ 180 w 180"/>
                  <a:gd name="connsiteY0" fmla="*/ 180 h 180"/>
                  <a:gd name="connsiteX1" fmla="*/ 180 w 180"/>
                  <a:gd name="connsiteY1" fmla="*/ 180 h 180"/>
                  <a:gd name="connsiteX2" fmla="*/ 180 w 180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" h="180">
                    <a:moveTo>
                      <a:pt x="180" y="180"/>
                    </a:moveTo>
                    <a:lnTo>
                      <a:pt x="180" y="180"/>
                    </a:lnTo>
                    <a:cubicBezTo>
                      <a:pt x="-105" y="-105"/>
                      <a:pt x="-10" y="-10"/>
                      <a:pt x="180" y="1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2" name="任意多边形: 形状 1961">
                <a:extLst>
                  <a:ext uri="{FF2B5EF4-FFF2-40B4-BE49-F238E27FC236}">
                    <a16:creationId xmlns:a16="http://schemas.microsoft.com/office/drawing/2014/main" id="{305AC936-5717-F72D-9B2D-50A2FCB18459}"/>
                  </a:ext>
                </a:extLst>
              </p:cNvPr>
              <p:cNvSpPr/>
              <p:nvPr/>
            </p:nvSpPr>
            <p:spPr>
              <a:xfrm>
                <a:off x="9252924" y="2615544"/>
                <a:ext cx="2476" cy="9525"/>
              </a:xfrm>
              <a:custGeom>
                <a:avLst/>
                <a:gdLst>
                  <a:gd name="connsiteX0" fmla="*/ 2096 w 2476"/>
                  <a:gd name="connsiteY0" fmla="*/ 0 h 9525"/>
                  <a:gd name="connsiteX1" fmla="*/ 0 w 2476"/>
                  <a:gd name="connsiteY1" fmla="*/ 0 h 9525"/>
                  <a:gd name="connsiteX2" fmla="*/ 2476 w 247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6" h="9525">
                    <a:moveTo>
                      <a:pt x="2096" y="0"/>
                    </a:moveTo>
                    <a:lnTo>
                      <a:pt x="0" y="0"/>
                    </a:lnTo>
                    <a:lnTo>
                      <a:pt x="24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3" name="任意多边形: 形状 1962">
                <a:extLst>
                  <a:ext uri="{FF2B5EF4-FFF2-40B4-BE49-F238E27FC236}">
                    <a16:creationId xmlns:a16="http://schemas.microsoft.com/office/drawing/2014/main" id="{FC60F8C7-A7E7-076A-E2BE-36C9DE46A1BB}"/>
                  </a:ext>
                </a:extLst>
              </p:cNvPr>
              <p:cNvSpPr/>
              <p:nvPr/>
            </p:nvSpPr>
            <p:spPr>
              <a:xfrm>
                <a:off x="9215627" y="2611830"/>
                <a:ext cx="12991" cy="5330"/>
              </a:xfrm>
              <a:custGeom>
                <a:avLst/>
                <a:gdLst>
                  <a:gd name="connsiteX0" fmla="*/ 3674 w 12991"/>
                  <a:gd name="connsiteY0" fmla="*/ 5143 h 5330"/>
                  <a:gd name="connsiteX1" fmla="*/ 11199 w 12991"/>
                  <a:gd name="connsiteY1" fmla="*/ 5143 h 5330"/>
                  <a:gd name="connsiteX2" fmla="*/ 10056 w 12991"/>
                  <a:gd name="connsiteY2" fmla="*/ 0 h 5330"/>
                  <a:gd name="connsiteX3" fmla="*/ 6436 w 12991"/>
                  <a:gd name="connsiteY3" fmla="*/ 857 h 5330"/>
                  <a:gd name="connsiteX4" fmla="*/ 10913 w 12991"/>
                  <a:gd name="connsiteY4" fmla="*/ 3143 h 5330"/>
                  <a:gd name="connsiteX5" fmla="*/ 5103 w 12991"/>
                  <a:gd name="connsiteY5" fmla="*/ 1810 h 5330"/>
                  <a:gd name="connsiteX6" fmla="*/ 54 w 12991"/>
                  <a:gd name="connsiteY6" fmla="*/ 4286 h 5330"/>
                  <a:gd name="connsiteX7" fmla="*/ 4055 w 12991"/>
                  <a:gd name="connsiteY7" fmla="*/ 4286 h 5330"/>
                  <a:gd name="connsiteX8" fmla="*/ 3674 w 12991"/>
                  <a:gd name="connsiteY8" fmla="*/ 5143 h 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91" h="5330">
                    <a:moveTo>
                      <a:pt x="3674" y="5143"/>
                    </a:moveTo>
                    <a:cubicBezTo>
                      <a:pt x="3674" y="4286"/>
                      <a:pt x="7960" y="4000"/>
                      <a:pt x="11199" y="5143"/>
                    </a:cubicBezTo>
                    <a:cubicBezTo>
                      <a:pt x="14437" y="6286"/>
                      <a:pt x="12818" y="1905"/>
                      <a:pt x="10056" y="0"/>
                    </a:cubicBezTo>
                    <a:cubicBezTo>
                      <a:pt x="10056" y="0"/>
                      <a:pt x="10056" y="762"/>
                      <a:pt x="6436" y="857"/>
                    </a:cubicBezTo>
                    <a:cubicBezTo>
                      <a:pt x="7579" y="1429"/>
                      <a:pt x="13865" y="2762"/>
                      <a:pt x="10913" y="3143"/>
                    </a:cubicBezTo>
                    <a:cubicBezTo>
                      <a:pt x="6341" y="3143"/>
                      <a:pt x="7294" y="2476"/>
                      <a:pt x="5103" y="1810"/>
                    </a:cubicBezTo>
                    <a:cubicBezTo>
                      <a:pt x="6817" y="3048"/>
                      <a:pt x="-708" y="2667"/>
                      <a:pt x="54" y="4286"/>
                    </a:cubicBezTo>
                    <a:lnTo>
                      <a:pt x="4055" y="4286"/>
                    </a:lnTo>
                    <a:cubicBezTo>
                      <a:pt x="4055" y="4286"/>
                      <a:pt x="2626" y="4763"/>
                      <a:pt x="3674" y="5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4" name="任意多边形: 形状 1963">
                <a:extLst>
                  <a:ext uri="{FF2B5EF4-FFF2-40B4-BE49-F238E27FC236}">
                    <a16:creationId xmlns:a16="http://schemas.microsoft.com/office/drawing/2014/main" id="{93DD63E7-25A5-C8A7-27B6-234E969DC084}"/>
                  </a:ext>
                </a:extLst>
              </p:cNvPr>
              <p:cNvSpPr/>
              <p:nvPr/>
            </p:nvSpPr>
            <p:spPr>
              <a:xfrm>
                <a:off x="9225397" y="2611068"/>
                <a:ext cx="7810" cy="1809"/>
              </a:xfrm>
              <a:custGeom>
                <a:avLst/>
                <a:gdLst>
                  <a:gd name="connsiteX0" fmla="*/ 6763 w 7810"/>
                  <a:gd name="connsiteY0" fmla="*/ 1810 h 1809"/>
                  <a:gd name="connsiteX1" fmla="*/ 7811 w 7810"/>
                  <a:gd name="connsiteY1" fmla="*/ 1810 h 1809"/>
                  <a:gd name="connsiteX2" fmla="*/ 3143 w 7810"/>
                  <a:gd name="connsiteY2" fmla="*/ 0 h 1809"/>
                  <a:gd name="connsiteX3" fmla="*/ 0 w 7810"/>
                  <a:gd name="connsiteY3" fmla="*/ 667 h 1809"/>
                  <a:gd name="connsiteX4" fmla="*/ 6858 w 7810"/>
                  <a:gd name="connsiteY4" fmla="*/ 1619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0" h="1809">
                    <a:moveTo>
                      <a:pt x="6763" y="1810"/>
                    </a:moveTo>
                    <a:lnTo>
                      <a:pt x="7811" y="1810"/>
                    </a:lnTo>
                    <a:cubicBezTo>
                      <a:pt x="6191" y="1381"/>
                      <a:pt x="4629" y="771"/>
                      <a:pt x="3143" y="0"/>
                    </a:cubicBezTo>
                    <a:cubicBezTo>
                      <a:pt x="762" y="0"/>
                      <a:pt x="191" y="0"/>
                      <a:pt x="0" y="667"/>
                    </a:cubicBezTo>
                    <a:lnTo>
                      <a:pt x="6858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5" name="任意多边形: 形状 1964">
                <a:extLst>
                  <a:ext uri="{FF2B5EF4-FFF2-40B4-BE49-F238E27FC236}">
                    <a16:creationId xmlns:a16="http://schemas.microsoft.com/office/drawing/2014/main" id="{03B26AFB-F215-7145-20D0-4C78208D73A4}"/>
                  </a:ext>
                </a:extLst>
              </p:cNvPr>
              <p:cNvSpPr/>
              <p:nvPr/>
            </p:nvSpPr>
            <p:spPr>
              <a:xfrm>
                <a:off x="9233493" y="2613353"/>
                <a:ext cx="10001" cy="2381"/>
              </a:xfrm>
              <a:custGeom>
                <a:avLst/>
                <a:gdLst>
                  <a:gd name="connsiteX0" fmla="*/ 6382 w 10001"/>
                  <a:gd name="connsiteY0" fmla="*/ 476 h 2381"/>
                  <a:gd name="connsiteX1" fmla="*/ 3715 w 10001"/>
                  <a:gd name="connsiteY1" fmla="*/ 2381 h 2381"/>
                  <a:gd name="connsiteX2" fmla="*/ 9144 w 10001"/>
                  <a:gd name="connsiteY2" fmla="*/ 2381 h 2381"/>
                  <a:gd name="connsiteX3" fmla="*/ 6382 w 10001"/>
                  <a:gd name="connsiteY3" fmla="*/ 953 h 2381"/>
                  <a:gd name="connsiteX4" fmla="*/ 10001 w 10001"/>
                  <a:gd name="connsiteY4" fmla="*/ 953 h 2381"/>
                  <a:gd name="connsiteX5" fmla="*/ 6668 w 10001"/>
                  <a:gd name="connsiteY5" fmla="*/ 0 h 2381"/>
                  <a:gd name="connsiteX6" fmla="*/ 6668 w 10001"/>
                  <a:gd name="connsiteY6" fmla="*/ 0 h 2381"/>
                  <a:gd name="connsiteX7" fmla="*/ 6668 w 10001"/>
                  <a:gd name="connsiteY7" fmla="*/ 0 h 2381"/>
                  <a:gd name="connsiteX8" fmla="*/ 6668 w 10001"/>
                  <a:gd name="connsiteY8" fmla="*/ 0 h 2381"/>
                  <a:gd name="connsiteX9" fmla="*/ 6668 w 10001"/>
                  <a:gd name="connsiteY9" fmla="*/ 0 h 2381"/>
                  <a:gd name="connsiteX10" fmla="*/ 6668 w 10001"/>
                  <a:gd name="connsiteY10" fmla="*/ 0 h 2381"/>
                  <a:gd name="connsiteX11" fmla="*/ 6668 w 10001"/>
                  <a:gd name="connsiteY11" fmla="*/ 0 h 2381"/>
                  <a:gd name="connsiteX12" fmla="*/ 0 w 10001"/>
                  <a:gd name="connsiteY12" fmla="*/ 0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1" h="2381">
                    <a:moveTo>
                      <a:pt x="6382" y="476"/>
                    </a:moveTo>
                    <a:cubicBezTo>
                      <a:pt x="5144" y="1238"/>
                      <a:pt x="1714" y="1143"/>
                      <a:pt x="3715" y="2381"/>
                    </a:cubicBezTo>
                    <a:cubicBezTo>
                      <a:pt x="7715" y="2381"/>
                      <a:pt x="6668" y="2381"/>
                      <a:pt x="9144" y="2381"/>
                    </a:cubicBezTo>
                    <a:cubicBezTo>
                      <a:pt x="2477" y="1619"/>
                      <a:pt x="11144" y="2381"/>
                      <a:pt x="6382" y="953"/>
                    </a:cubicBezTo>
                    <a:cubicBezTo>
                      <a:pt x="7582" y="848"/>
                      <a:pt x="8801" y="848"/>
                      <a:pt x="10001" y="953"/>
                    </a:cubicBezTo>
                    <a:lnTo>
                      <a:pt x="6668" y="0"/>
                    </a:lnTo>
                    <a:lnTo>
                      <a:pt x="6668" y="0"/>
                    </a:lnTo>
                    <a:cubicBezTo>
                      <a:pt x="6668" y="0"/>
                      <a:pt x="6668" y="0"/>
                      <a:pt x="6668" y="0"/>
                    </a:cubicBezTo>
                    <a:lnTo>
                      <a:pt x="6668" y="0"/>
                    </a:lnTo>
                    <a:cubicBezTo>
                      <a:pt x="6668" y="0"/>
                      <a:pt x="6668" y="0"/>
                      <a:pt x="6668" y="0"/>
                    </a:cubicBezTo>
                    <a:cubicBezTo>
                      <a:pt x="4763" y="0"/>
                      <a:pt x="6668" y="0"/>
                      <a:pt x="6668" y="0"/>
                    </a:cubicBezTo>
                    <a:lnTo>
                      <a:pt x="66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6" name="任意多边形: 形状 1965">
                <a:extLst>
                  <a:ext uri="{FF2B5EF4-FFF2-40B4-BE49-F238E27FC236}">
                    <a16:creationId xmlns:a16="http://schemas.microsoft.com/office/drawing/2014/main" id="{3817A1AF-81C6-D28A-322F-DA9BBBC3960A}"/>
                  </a:ext>
                </a:extLst>
              </p:cNvPr>
              <p:cNvSpPr/>
              <p:nvPr/>
            </p:nvSpPr>
            <p:spPr>
              <a:xfrm>
                <a:off x="9271498" y="2623936"/>
                <a:ext cx="571" cy="180"/>
              </a:xfrm>
              <a:custGeom>
                <a:avLst/>
                <a:gdLst>
                  <a:gd name="connsiteX0" fmla="*/ 571 w 571"/>
                  <a:gd name="connsiteY0" fmla="*/ 180 h 180"/>
                  <a:gd name="connsiteX1" fmla="*/ 571 w 571"/>
                  <a:gd name="connsiteY1" fmla="*/ 180 h 180"/>
                  <a:gd name="connsiteX2" fmla="*/ 571 w 5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80">
                    <a:moveTo>
                      <a:pt x="571" y="180"/>
                    </a:moveTo>
                    <a:lnTo>
                      <a:pt x="571" y="180"/>
                    </a:lnTo>
                    <a:cubicBezTo>
                      <a:pt x="-190" y="-105"/>
                      <a:pt x="-190" y="-10"/>
                      <a:pt x="571" y="1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7" name="任意多边形: 形状 1966">
                <a:extLst>
                  <a:ext uri="{FF2B5EF4-FFF2-40B4-BE49-F238E27FC236}">
                    <a16:creationId xmlns:a16="http://schemas.microsoft.com/office/drawing/2014/main" id="{DC7B6334-AB04-DD7D-476C-7B70B0D0D9E0}"/>
                  </a:ext>
                </a:extLst>
              </p:cNvPr>
              <p:cNvSpPr/>
              <p:nvPr/>
            </p:nvSpPr>
            <p:spPr>
              <a:xfrm>
                <a:off x="9266782" y="2619926"/>
                <a:ext cx="6858" cy="3914"/>
              </a:xfrm>
              <a:custGeom>
                <a:avLst/>
                <a:gdLst>
                  <a:gd name="connsiteX0" fmla="*/ 2715 w 6858"/>
                  <a:gd name="connsiteY0" fmla="*/ 3048 h 3914"/>
                  <a:gd name="connsiteX1" fmla="*/ 5192 w 6858"/>
                  <a:gd name="connsiteY1" fmla="*/ 3048 h 3914"/>
                  <a:gd name="connsiteX2" fmla="*/ 5192 w 6858"/>
                  <a:gd name="connsiteY2" fmla="*/ 3810 h 3914"/>
                  <a:gd name="connsiteX3" fmla="*/ 5763 w 6858"/>
                  <a:gd name="connsiteY3" fmla="*/ 2762 h 3914"/>
                  <a:gd name="connsiteX4" fmla="*/ 5287 w 6858"/>
                  <a:gd name="connsiteY4" fmla="*/ 2762 h 3914"/>
                  <a:gd name="connsiteX5" fmla="*/ 48 w 6858"/>
                  <a:gd name="connsiteY5" fmla="*/ 0 h 3914"/>
                  <a:gd name="connsiteX6" fmla="*/ 2715 w 6858"/>
                  <a:gd name="connsiteY6" fmla="*/ 3048 h 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58" h="3914">
                    <a:moveTo>
                      <a:pt x="2715" y="3048"/>
                    </a:moveTo>
                    <a:cubicBezTo>
                      <a:pt x="3534" y="2858"/>
                      <a:pt x="4373" y="2858"/>
                      <a:pt x="5192" y="3048"/>
                    </a:cubicBezTo>
                    <a:cubicBezTo>
                      <a:pt x="6430" y="3620"/>
                      <a:pt x="5192" y="3524"/>
                      <a:pt x="5192" y="3810"/>
                    </a:cubicBezTo>
                    <a:cubicBezTo>
                      <a:pt x="5192" y="4096"/>
                      <a:pt x="8526" y="3810"/>
                      <a:pt x="5763" y="2762"/>
                    </a:cubicBezTo>
                    <a:lnTo>
                      <a:pt x="5287" y="2762"/>
                    </a:lnTo>
                    <a:cubicBezTo>
                      <a:pt x="2715" y="1810"/>
                      <a:pt x="-428" y="95"/>
                      <a:pt x="48" y="0"/>
                    </a:cubicBezTo>
                    <a:cubicBezTo>
                      <a:pt x="648" y="1238"/>
                      <a:pt x="1572" y="2295"/>
                      <a:pt x="2715" y="3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8" name="任意多边形: 形状 1967">
                <a:extLst>
                  <a:ext uri="{FF2B5EF4-FFF2-40B4-BE49-F238E27FC236}">
                    <a16:creationId xmlns:a16="http://schemas.microsoft.com/office/drawing/2014/main" id="{FEEA5A4A-1C2E-3294-1FFC-D8063991F79C}"/>
                  </a:ext>
                </a:extLst>
              </p:cNvPr>
              <p:cNvSpPr/>
              <p:nvPr/>
            </p:nvSpPr>
            <p:spPr>
              <a:xfrm>
                <a:off x="9249019" y="2617926"/>
                <a:ext cx="5524" cy="1271"/>
              </a:xfrm>
              <a:custGeom>
                <a:avLst/>
                <a:gdLst>
                  <a:gd name="connsiteX0" fmla="*/ 5524 w 5524"/>
                  <a:gd name="connsiteY0" fmla="*/ 476 h 1271"/>
                  <a:gd name="connsiteX1" fmla="*/ 0 w 5524"/>
                  <a:gd name="connsiteY1" fmla="*/ 0 h 1271"/>
                  <a:gd name="connsiteX2" fmla="*/ 2667 w 5524"/>
                  <a:gd name="connsiteY2" fmla="*/ 1238 h 1271"/>
                  <a:gd name="connsiteX3" fmla="*/ 2667 w 5524"/>
                  <a:gd name="connsiteY3" fmla="*/ 1238 h 1271"/>
                  <a:gd name="connsiteX4" fmla="*/ 5524 w 5524"/>
                  <a:gd name="connsiteY4" fmla="*/ 476 h 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4" h="1271">
                    <a:moveTo>
                      <a:pt x="5524" y="476"/>
                    </a:moveTo>
                    <a:lnTo>
                      <a:pt x="0" y="0"/>
                    </a:lnTo>
                    <a:lnTo>
                      <a:pt x="2667" y="1238"/>
                    </a:lnTo>
                    <a:lnTo>
                      <a:pt x="2667" y="1238"/>
                    </a:lnTo>
                    <a:cubicBezTo>
                      <a:pt x="5620" y="1429"/>
                      <a:pt x="5048" y="762"/>
                      <a:pt x="5524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69" name="任意多边形: 形状 1968">
                <a:extLst>
                  <a:ext uri="{FF2B5EF4-FFF2-40B4-BE49-F238E27FC236}">
                    <a16:creationId xmlns:a16="http://schemas.microsoft.com/office/drawing/2014/main" id="{BC7F53E2-306C-4267-2FFE-96ECAF4D49AA}"/>
                  </a:ext>
                </a:extLst>
              </p:cNvPr>
              <p:cNvSpPr/>
              <p:nvPr/>
            </p:nvSpPr>
            <p:spPr>
              <a:xfrm>
                <a:off x="9222349" y="2610401"/>
                <a:ext cx="3333" cy="952"/>
              </a:xfrm>
              <a:custGeom>
                <a:avLst/>
                <a:gdLst>
                  <a:gd name="connsiteX0" fmla="*/ 2572 w 3333"/>
                  <a:gd name="connsiteY0" fmla="*/ 857 h 952"/>
                  <a:gd name="connsiteX1" fmla="*/ 3334 w 3333"/>
                  <a:gd name="connsiteY1" fmla="*/ 0 h 952"/>
                  <a:gd name="connsiteX2" fmla="*/ 0 w 3333"/>
                  <a:gd name="connsiteY2" fmla="*/ 953 h 952"/>
                  <a:gd name="connsiteX3" fmla="*/ 2572 w 3333"/>
                  <a:gd name="connsiteY3" fmla="*/ 857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952">
                    <a:moveTo>
                      <a:pt x="2572" y="857"/>
                    </a:moveTo>
                    <a:lnTo>
                      <a:pt x="3334" y="0"/>
                    </a:lnTo>
                    <a:lnTo>
                      <a:pt x="0" y="953"/>
                    </a:lnTo>
                    <a:lnTo>
                      <a:pt x="2572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0" name="任意多边形: 形状 1969">
                <a:extLst>
                  <a:ext uri="{FF2B5EF4-FFF2-40B4-BE49-F238E27FC236}">
                    <a16:creationId xmlns:a16="http://schemas.microsoft.com/office/drawing/2014/main" id="{86763A27-0B30-2BB7-6DDB-0A57EAA81314}"/>
                  </a:ext>
                </a:extLst>
              </p:cNvPr>
              <p:cNvSpPr/>
              <p:nvPr/>
            </p:nvSpPr>
            <p:spPr>
              <a:xfrm>
                <a:off x="9216063" y="2609734"/>
                <a:ext cx="2000" cy="762"/>
              </a:xfrm>
              <a:custGeom>
                <a:avLst/>
                <a:gdLst>
                  <a:gd name="connsiteX0" fmla="*/ 1619 w 2000"/>
                  <a:gd name="connsiteY0" fmla="*/ 762 h 762"/>
                  <a:gd name="connsiteX1" fmla="*/ 2000 w 2000"/>
                  <a:gd name="connsiteY1" fmla="*/ 0 h 762"/>
                  <a:gd name="connsiteX2" fmla="*/ 0 w 2000"/>
                  <a:gd name="connsiteY2" fmla="*/ 286 h 762"/>
                  <a:gd name="connsiteX3" fmla="*/ 1619 w 2000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" h="762">
                    <a:moveTo>
                      <a:pt x="1619" y="762"/>
                    </a:moveTo>
                    <a:lnTo>
                      <a:pt x="2000" y="0"/>
                    </a:lnTo>
                    <a:lnTo>
                      <a:pt x="0" y="286"/>
                    </a:lnTo>
                    <a:lnTo>
                      <a:pt x="1619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1" name="任意多边形: 形状 1970">
                <a:extLst>
                  <a:ext uri="{FF2B5EF4-FFF2-40B4-BE49-F238E27FC236}">
                    <a16:creationId xmlns:a16="http://schemas.microsoft.com/office/drawing/2014/main" id="{5AB76622-4E42-9B62-57EB-735064EB7D31}"/>
                  </a:ext>
                </a:extLst>
              </p:cNvPr>
              <p:cNvSpPr/>
              <p:nvPr/>
            </p:nvSpPr>
            <p:spPr>
              <a:xfrm>
                <a:off x="8971746" y="269069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2" name="任意多边形: 形状 1971">
                <a:extLst>
                  <a:ext uri="{FF2B5EF4-FFF2-40B4-BE49-F238E27FC236}">
                    <a16:creationId xmlns:a16="http://schemas.microsoft.com/office/drawing/2014/main" id="{D3D4B7E3-24A7-E07B-18C4-A0FF1F2F05C4}"/>
                  </a:ext>
                </a:extLst>
              </p:cNvPr>
              <p:cNvSpPr/>
              <p:nvPr/>
            </p:nvSpPr>
            <p:spPr>
              <a:xfrm>
                <a:off x="8960507" y="2688411"/>
                <a:ext cx="260" cy="9525"/>
              </a:xfrm>
              <a:custGeom>
                <a:avLst/>
                <a:gdLst>
                  <a:gd name="connsiteX0" fmla="*/ 0 w 260"/>
                  <a:gd name="connsiteY0" fmla="*/ 0 h 9525"/>
                  <a:gd name="connsiteX1" fmla="*/ 0 w 260"/>
                  <a:gd name="connsiteY1" fmla="*/ 0 h 9525"/>
                  <a:gd name="connsiteX2" fmla="*/ 0 w 260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191" y="0"/>
                      <a:pt x="47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3" name="任意多边形: 形状 1972">
                <a:extLst>
                  <a:ext uri="{FF2B5EF4-FFF2-40B4-BE49-F238E27FC236}">
                    <a16:creationId xmlns:a16="http://schemas.microsoft.com/office/drawing/2014/main" id="{DBA1A169-016D-932C-B3C4-96F78BD4191A}"/>
                  </a:ext>
                </a:extLst>
              </p:cNvPr>
              <p:cNvSpPr/>
              <p:nvPr/>
            </p:nvSpPr>
            <p:spPr>
              <a:xfrm>
                <a:off x="9035624" y="2608344"/>
                <a:ext cx="4893" cy="1199"/>
              </a:xfrm>
              <a:custGeom>
                <a:avLst/>
                <a:gdLst>
                  <a:gd name="connsiteX0" fmla="*/ 4893 w 4893"/>
                  <a:gd name="connsiteY0" fmla="*/ 1009 h 1199"/>
                  <a:gd name="connsiteX1" fmla="*/ 35 w 4893"/>
                  <a:gd name="connsiteY1" fmla="*/ 343 h 1199"/>
                  <a:gd name="connsiteX2" fmla="*/ 893 w 4893"/>
                  <a:gd name="connsiteY2" fmla="*/ 1200 h 1199"/>
                  <a:gd name="connsiteX3" fmla="*/ 4893 w 4893"/>
                  <a:gd name="connsiteY3" fmla="*/ 1009 h 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93" h="1199">
                    <a:moveTo>
                      <a:pt x="4893" y="1009"/>
                    </a:moveTo>
                    <a:cubicBezTo>
                      <a:pt x="2417" y="438"/>
                      <a:pt x="-346" y="-515"/>
                      <a:pt x="35" y="343"/>
                    </a:cubicBezTo>
                    <a:lnTo>
                      <a:pt x="893" y="1200"/>
                    </a:lnTo>
                    <a:cubicBezTo>
                      <a:pt x="2207" y="962"/>
                      <a:pt x="3560" y="895"/>
                      <a:pt x="4893" y="10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4" name="任意多边形: 形状 1973">
                <a:extLst>
                  <a:ext uri="{FF2B5EF4-FFF2-40B4-BE49-F238E27FC236}">
                    <a16:creationId xmlns:a16="http://schemas.microsoft.com/office/drawing/2014/main" id="{25089AAB-690A-E188-0B46-ADED8D258AE5}"/>
                  </a:ext>
                </a:extLst>
              </p:cNvPr>
              <p:cNvSpPr/>
              <p:nvPr/>
            </p:nvSpPr>
            <p:spPr>
              <a:xfrm>
                <a:off x="8923645" y="2639261"/>
                <a:ext cx="1714" cy="1524"/>
              </a:xfrm>
              <a:custGeom>
                <a:avLst/>
                <a:gdLst>
                  <a:gd name="connsiteX0" fmla="*/ 0 w 1714"/>
                  <a:gd name="connsiteY0" fmla="*/ 1524 h 1524"/>
                  <a:gd name="connsiteX1" fmla="*/ 762 w 1714"/>
                  <a:gd name="connsiteY1" fmla="*/ 1524 h 1524"/>
                  <a:gd name="connsiteX2" fmla="*/ 1714 w 1714"/>
                  <a:gd name="connsiteY2" fmla="*/ 0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1524">
                    <a:moveTo>
                      <a:pt x="0" y="1524"/>
                    </a:moveTo>
                    <a:lnTo>
                      <a:pt x="762" y="1524"/>
                    </a:lnTo>
                    <a:lnTo>
                      <a:pt x="17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5" name="任意多边形: 形状 1974">
                <a:extLst>
                  <a:ext uri="{FF2B5EF4-FFF2-40B4-BE49-F238E27FC236}">
                    <a16:creationId xmlns:a16="http://schemas.microsoft.com/office/drawing/2014/main" id="{24258F8E-FA44-989C-3003-DC0B549309EE}"/>
                  </a:ext>
                </a:extLst>
              </p:cNvPr>
              <p:cNvSpPr/>
              <p:nvPr/>
            </p:nvSpPr>
            <p:spPr>
              <a:xfrm>
                <a:off x="8921073" y="2644405"/>
                <a:ext cx="2857" cy="952"/>
              </a:xfrm>
              <a:custGeom>
                <a:avLst/>
                <a:gdLst>
                  <a:gd name="connsiteX0" fmla="*/ 2858 w 2857"/>
                  <a:gd name="connsiteY0" fmla="*/ 0 h 952"/>
                  <a:gd name="connsiteX1" fmla="*/ 0 w 2857"/>
                  <a:gd name="connsiteY1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" h="952">
                    <a:moveTo>
                      <a:pt x="2858" y="0"/>
                    </a:moveTo>
                    <a:lnTo>
                      <a:pt x="0" y="9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6" name="任意多边形: 形状 1975">
                <a:extLst>
                  <a:ext uri="{FF2B5EF4-FFF2-40B4-BE49-F238E27FC236}">
                    <a16:creationId xmlns:a16="http://schemas.microsoft.com/office/drawing/2014/main" id="{1BC9443F-C508-4A13-6DD8-0FB3E920C86E}"/>
                  </a:ext>
                </a:extLst>
              </p:cNvPr>
              <p:cNvSpPr/>
              <p:nvPr/>
            </p:nvSpPr>
            <p:spPr>
              <a:xfrm>
                <a:off x="9034683" y="2698317"/>
                <a:ext cx="2023" cy="951"/>
              </a:xfrm>
              <a:custGeom>
                <a:avLst/>
                <a:gdLst>
                  <a:gd name="connsiteX0" fmla="*/ 23 w 2023"/>
                  <a:gd name="connsiteY0" fmla="*/ 952 h 951"/>
                  <a:gd name="connsiteX1" fmla="*/ 2023 w 2023"/>
                  <a:gd name="connsiteY1" fmla="*/ 190 h 951"/>
                  <a:gd name="connsiteX2" fmla="*/ 23 w 2023"/>
                  <a:gd name="connsiteY2" fmla="*/ 952 h 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23" h="951">
                    <a:moveTo>
                      <a:pt x="23" y="952"/>
                    </a:moveTo>
                    <a:lnTo>
                      <a:pt x="2023" y="190"/>
                    </a:lnTo>
                    <a:cubicBezTo>
                      <a:pt x="-929" y="-382"/>
                      <a:pt x="309" y="475"/>
                      <a:pt x="23" y="9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7" name="任意多边形: 形状 1976">
                <a:extLst>
                  <a:ext uri="{FF2B5EF4-FFF2-40B4-BE49-F238E27FC236}">
                    <a16:creationId xmlns:a16="http://schemas.microsoft.com/office/drawing/2014/main" id="{AE9445AC-64D1-F79D-F0AD-8018AC3D6D3E}"/>
                  </a:ext>
                </a:extLst>
              </p:cNvPr>
              <p:cNvSpPr/>
              <p:nvPr/>
            </p:nvSpPr>
            <p:spPr>
              <a:xfrm>
                <a:off x="9138719" y="2605543"/>
                <a:ext cx="5143" cy="967"/>
              </a:xfrm>
              <a:custGeom>
                <a:avLst/>
                <a:gdLst>
                  <a:gd name="connsiteX0" fmla="*/ 5144 w 5143"/>
                  <a:gd name="connsiteY0" fmla="*/ 667 h 967"/>
                  <a:gd name="connsiteX1" fmla="*/ 0 w 5143"/>
                  <a:gd name="connsiteY1" fmla="*/ 0 h 967"/>
                  <a:gd name="connsiteX2" fmla="*/ 5144 w 5143"/>
                  <a:gd name="connsiteY2" fmla="*/ 6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" h="967">
                    <a:moveTo>
                      <a:pt x="5144" y="667"/>
                    </a:moveTo>
                    <a:cubicBezTo>
                      <a:pt x="3439" y="343"/>
                      <a:pt x="1724" y="124"/>
                      <a:pt x="0" y="0"/>
                    </a:cubicBezTo>
                    <a:cubicBezTo>
                      <a:pt x="2477" y="571"/>
                      <a:pt x="4477" y="1429"/>
                      <a:pt x="5144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8" name="任意多边形: 形状 1977">
                <a:extLst>
                  <a:ext uri="{FF2B5EF4-FFF2-40B4-BE49-F238E27FC236}">
                    <a16:creationId xmlns:a16="http://schemas.microsoft.com/office/drawing/2014/main" id="{22296388-96D3-D492-93C0-92B2D198EE96}"/>
                  </a:ext>
                </a:extLst>
              </p:cNvPr>
              <p:cNvSpPr/>
              <p:nvPr/>
            </p:nvSpPr>
            <p:spPr>
              <a:xfrm>
                <a:off x="8965075" y="2699089"/>
                <a:ext cx="1527" cy="84"/>
              </a:xfrm>
              <a:custGeom>
                <a:avLst/>
                <a:gdLst>
                  <a:gd name="connsiteX0" fmla="*/ 4 w 1527"/>
                  <a:gd name="connsiteY0" fmla="*/ 85 h 84"/>
                  <a:gd name="connsiteX1" fmla="*/ 1528 w 1527"/>
                  <a:gd name="connsiteY1" fmla="*/ 85 h 84"/>
                  <a:gd name="connsiteX2" fmla="*/ 4 w 1527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7" h="84">
                    <a:moveTo>
                      <a:pt x="4" y="85"/>
                    </a:moveTo>
                    <a:cubicBezTo>
                      <a:pt x="1052" y="85"/>
                      <a:pt x="1528" y="85"/>
                      <a:pt x="1528" y="85"/>
                    </a:cubicBezTo>
                    <a:cubicBezTo>
                      <a:pt x="1528" y="85"/>
                      <a:pt x="-91" y="-106"/>
                      <a:pt x="4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79" name="任意多边形: 形状 1978">
                <a:extLst>
                  <a:ext uri="{FF2B5EF4-FFF2-40B4-BE49-F238E27FC236}">
                    <a16:creationId xmlns:a16="http://schemas.microsoft.com/office/drawing/2014/main" id="{8340C13D-E4BF-AF33-4E86-BD92937C75ED}"/>
                  </a:ext>
                </a:extLst>
              </p:cNvPr>
              <p:cNvSpPr/>
              <p:nvPr/>
            </p:nvSpPr>
            <p:spPr>
              <a:xfrm>
                <a:off x="9132814" y="2605150"/>
                <a:ext cx="5905" cy="392"/>
              </a:xfrm>
              <a:custGeom>
                <a:avLst/>
                <a:gdLst>
                  <a:gd name="connsiteX0" fmla="*/ 0 w 5905"/>
                  <a:gd name="connsiteY0" fmla="*/ 393 h 392"/>
                  <a:gd name="connsiteX1" fmla="*/ 1048 w 5905"/>
                  <a:gd name="connsiteY1" fmla="*/ 393 h 392"/>
                  <a:gd name="connsiteX2" fmla="*/ 5905 w 5905"/>
                  <a:gd name="connsiteY2" fmla="*/ 393 h 392"/>
                  <a:gd name="connsiteX3" fmla="*/ 0 w 5905"/>
                  <a:gd name="connsiteY3" fmla="*/ 393 h 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05" h="392">
                    <a:moveTo>
                      <a:pt x="0" y="393"/>
                    </a:moveTo>
                    <a:lnTo>
                      <a:pt x="1048" y="393"/>
                    </a:lnTo>
                    <a:lnTo>
                      <a:pt x="5905" y="393"/>
                    </a:lnTo>
                    <a:cubicBezTo>
                      <a:pt x="3972" y="-131"/>
                      <a:pt x="1934" y="-131"/>
                      <a:pt x="0" y="3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0" name="任意多边形: 形状 1979">
                <a:extLst>
                  <a:ext uri="{FF2B5EF4-FFF2-40B4-BE49-F238E27FC236}">
                    <a16:creationId xmlns:a16="http://schemas.microsoft.com/office/drawing/2014/main" id="{05B54E48-EA13-EC02-F17F-382A8954CDA8}"/>
                  </a:ext>
                </a:extLst>
              </p:cNvPr>
              <p:cNvSpPr/>
              <p:nvPr/>
            </p:nvSpPr>
            <p:spPr>
              <a:xfrm>
                <a:off x="9265021" y="2692178"/>
                <a:ext cx="571" cy="42"/>
              </a:xfrm>
              <a:custGeom>
                <a:avLst/>
                <a:gdLst>
                  <a:gd name="connsiteX0" fmla="*/ 0 w 571"/>
                  <a:gd name="connsiteY0" fmla="*/ 42 h 42"/>
                  <a:gd name="connsiteX1" fmla="*/ 571 w 571"/>
                  <a:gd name="connsiteY1" fmla="*/ 42 h 42"/>
                  <a:gd name="connsiteX2" fmla="*/ 0 w 571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42">
                    <a:moveTo>
                      <a:pt x="0" y="42"/>
                    </a:moveTo>
                    <a:lnTo>
                      <a:pt x="571" y="42"/>
                    </a:lnTo>
                    <a:cubicBezTo>
                      <a:pt x="571" y="42"/>
                      <a:pt x="381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1" name="任意多边形: 形状 1980">
                <a:extLst>
                  <a:ext uri="{FF2B5EF4-FFF2-40B4-BE49-F238E27FC236}">
                    <a16:creationId xmlns:a16="http://schemas.microsoft.com/office/drawing/2014/main" id="{C7BE3D8F-6E4A-6887-F685-470059E26708}"/>
                  </a:ext>
                </a:extLst>
              </p:cNvPr>
              <p:cNvSpPr/>
              <p:nvPr/>
            </p:nvSpPr>
            <p:spPr>
              <a:xfrm>
                <a:off x="9329791" y="2678886"/>
                <a:ext cx="2476" cy="1714"/>
              </a:xfrm>
              <a:custGeom>
                <a:avLst/>
                <a:gdLst>
                  <a:gd name="connsiteX0" fmla="*/ 2476 w 2476"/>
                  <a:gd name="connsiteY0" fmla="*/ 0 h 1714"/>
                  <a:gd name="connsiteX1" fmla="*/ 0 w 2476"/>
                  <a:gd name="connsiteY1" fmla="*/ 1714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" h="1714">
                    <a:moveTo>
                      <a:pt x="2476" y="0"/>
                    </a:moveTo>
                    <a:lnTo>
                      <a:pt x="0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2" name="任意多边形: 形状 1981">
                <a:extLst>
                  <a:ext uri="{FF2B5EF4-FFF2-40B4-BE49-F238E27FC236}">
                    <a16:creationId xmlns:a16="http://schemas.microsoft.com/office/drawing/2014/main" id="{A05F4BB8-EC82-8AD7-CDE1-6D867F60AD62}"/>
                  </a:ext>
                </a:extLst>
              </p:cNvPr>
              <p:cNvSpPr/>
              <p:nvPr/>
            </p:nvSpPr>
            <p:spPr>
              <a:xfrm>
                <a:off x="9188726" y="2607543"/>
                <a:ext cx="677" cy="9525"/>
              </a:xfrm>
              <a:custGeom>
                <a:avLst/>
                <a:gdLst>
                  <a:gd name="connsiteX0" fmla="*/ 0 w 677"/>
                  <a:gd name="connsiteY0" fmla="*/ 0 h 9525"/>
                  <a:gd name="connsiteX1" fmla="*/ 0 w 67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7" h="9525">
                    <a:moveTo>
                      <a:pt x="0" y="0"/>
                    </a:moveTo>
                    <a:cubicBezTo>
                      <a:pt x="1524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3" name="任意多边形: 形状 1982">
                <a:extLst>
                  <a:ext uri="{FF2B5EF4-FFF2-40B4-BE49-F238E27FC236}">
                    <a16:creationId xmlns:a16="http://schemas.microsoft.com/office/drawing/2014/main" id="{C0B98D6B-B5C8-B41E-58D1-B3A630A2B7CB}"/>
                  </a:ext>
                </a:extLst>
              </p:cNvPr>
              <p:cNvSpPr/>
              <p:nvPr/>
            </p:nvSpPr>
            <p:spPr>
              <a:xfrm>
                <a:off x="9195203" y="2612211"/>
                <a:ext cx="666" cy="9525"/>
              </a:xfrm>
              <a:custGeom>
                <a:avLst/>
                <a:gdLst>
                  <a:gd name="connsiteX0" fmla="*/ 667 w 666"/>
                  <a:gd name="connsiteY0" fmla="*/ 0 h 9525"/>
                  <a:gd name="connsiteX1" fmla="*/ 0 w 66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" h="9525">
                    <a:moveTo>
                      <a:pt x="667" y="0"/>
                    </a:moveTo>
                    <a:cubicBezTo>
                      <a:pt x="667" y="0"/>
                      <a:pt x="9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4" name="任意多边形: 形状 1983">
                <a:extLst>
                  <a:ext uri="{FF2B5EF4-FFF2-40B4-BE49-F238E27FC236}">
                    <a16:creationId xmlns:a16="http://schemas.microsoft.com/office/drawing/2014/main" id="{CA968A95-9C9B-50E6-4FC9-B1D14504584A}"/>
                  </a:ext>
                </a:extLst>
              </p:cNvPr>
              <p:cNvSpPr/>
              <p:nvPr/>
            </p:nvSpPr>
            <p:spPr>
              <a:xfrm>
                <a:off x="9117574" y="261125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5" name="任意多边形: 形状 1984">
                <a:extLst>
                  <a:ext uri="{FF2B5EF4-FFF2-40B4-BE49-F238E27FC236}">
                    <a16:creationId xmlns:a16="http://schemas.microsoft.com/office/drawing/2014/main" id="{8A9A204D-99D1-3498-3573-EB66CBB35627}"/>
                  </a:ext>
                </a:extLst>
              </p:cNvPr>
              <p:cNvSpPr/>
              <p:nvPr/>
            </p:nvSpPr>
            <p:spPr>
              <a:xfrm>
                <a:off x="9189011" y="2608115"/>
                <a:ext cx="2000" cy="9525"/>
              </a:xfrm>
              <a:custGeom>
                <a:avLst/>
                <a:gdLst>
                  <a:gd name="connsiteX0" fmla="*/ 2000 w 2000"/>
                  <a:gd name="connsiteY0" fmla="*/ 0 h 9525"/>
                  <a:gd name="connsiteX1" fmla="*/ 0 w 20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0" h="9525">
                    <a:moveTo>
                      <a:pt x="200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6" name="任意多边形: 形状 1985">
                <a:extLst>
                  <a:ext uri="{FF2B5EF4-FFF2-40B4-BE49-F238E27FC236}">
                    <a16:creationId xmlns:a16="http://schemas.microsoft.com/office/drawing/2014/main" id="{1B1DC901-5083-0DA6-4CD8-D51AC65DAD6F}"/>
                  </a:ext>
                </a:extLst>
              </p:cNvPr>
              <p:cNvSpPr/>
              <p:nvPr/>
            </p:nvSpPr>
            <p:spPr>
              <a:xfrm>
                <a:off x="9190726" y="2607639"/>
                <a:ext cx="1333" cy="9525"/>
              </a:xfrm>
              <a:custGeom>
                <a:avLst/>
                <a:gdLst>
                  <a:gd name="connsiteX0" fmla="*/ 0 w 1333"/>
                  <a:gd name="connsiteY0" fmla="*/ 0 h 9525"/>
                  <a:gd name="connsiteX1" fmla="*/ 1333 w 1333"/>
                  <a:gd name="connsiteY1" fmla="*/ 0 h 9525"/>
                  <a:gd name="connsiteX2" fmla="*/ 0 w 133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" h="9525">
                    <a:moveTo>
                      <a:pt x="0" y="0"/>
                    </a:moveTo>
                    <a:lnTo>
                      <a:pt x="1333" y="0"/>
                    </a:lnTo>
                    <a:cubicBezTo>
                      <a:pt x="1333" y="0"/>
                      <a:pt x="133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7" name="任意多边形: 形状 1986">
                <a:extLst>
                  <a:ext uri="{FF2B5EF4-FFF2-40B4-BE49-F238E27FC236}">
                    <a16:creationId xmlns:a16="http://schemas.microsoft.com/office/drawing/2014/main" id="{AF419EFA-CBB1-1234-924D-BC596BEC9B63}"/>
                  </a:ext>
                </a:extLst>
              </p:cNvPr>
              <p:cNvSpPr/>
              <p:nvPr/>
            </p:nvSpPr>
            <p:spPr>
              <a:xfrm>
                <a:off x="9186630" y="2607377"/>
                <a:ext cx="2381" cy="71"/>
              </a:xfrm>
              <a:custGeom>
                <a:avLst/>
                <a:gdLst>
                  <a:gd name="connsiteX0" fmla="*/ 0 w 2381"/>
                  <a:gd name="connsiteY0" fmla="*/ 71 h 71"/>
                  <a:gd name="connsiteX1" fmla="*/ 2381 w 2381"/>
                  <a:gd name="connsiteY1" fmla="*/ 71 h 71"/>
                  <a:gd name="connsiteX2" fmla="*/ 2381 w 2381"/>
                  <a:gd name="connsiteY2" fmla="*/ 71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71">
                    <a:moveTo>
                      <a:pt x="0" y="71"/>
                    </a:moveTo>
                    <a:cubicBezTo>
                      <a:pt x="791" y="-24"/>
                      <a:pt x="1591" y="-24"/>
                      <a:pt x="2381" y="71"/>
                    </a:cubicBezTo>
                    <a:cubicBezTo>
                      <a:pt x="2381" y="71"/>
                      <a:pt x="2381" y="71"/>
                      <a:pt x="2381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8" name="任意多边形: 形状 1987">
                <a:extLst>
                  <a:ext uri="{FF2B5EF4-FFF2-40B4-BE49-F238E27FC236}">
                    <a16:creationId xmlns:a16="http://schemas.microsoft.com/office/drawing/2014/main" id="{78B724CB-A5AA-721D-8B93-3D3ACE63C8C4}"/>
                  </a:ext>
                </a:extLst>
              </p:cNvPr>
              <p:cNvSpPr/>
              <p:nvPr/>
            </p:nvSpPr>
            <p:spPr>
              <a:xfrm>
                <a:off x="9141958" y="2706257"/>
                <a:ext cx="1191" cy="251"/>
              </a:xfrm>
              <a:custGeom>
                <a:avLst/>
                <a:gdLst>
                  <a:gd name="connsiteX0" fmla="*/ 0 w 1191"/>
                  <a:gd name="connsiteY0" fmla="*/ 251 h 251"/>
                  <a:gd name="connsiteX1" fmla="*/ 0 w 1191"/>
                  <a:gd name="connsiteY1" fmla="*/ 251 h 251"/>
                  <a:gd name="connsiteX2" fmla="*/ 0 w 1191"/>
                  <a:gd name="connsiteY2" fmla="*/ 251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1" h="251">
                    <a:moveTo>
                      <a:pt x="0" y="251"/>
                    </a:moveTo>
                    <a:lnTo>
                      <a:pt x="0" y="251"/>
                    </a:lnTo>
                    <a:cubicBezTo>
                      <a:pt x="1905" y="-130"/>
                      <a:pt x="1238" y="-34"/>
                      <a:pt x="0" y="2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89" name="任意多边形: 形状 1988">
                <a:extLst>
                  <a:ext uri="{FF2B5EF4-FFF2-40B4-BE49-F238E27FC236}">
                    <a16:creationId xmlns:a16="http://schemas.microsoft.com/office/drawing/2014/main" id="{3DEC73C6-F8AD-4DC7-1E95-B6FAC3C5C92F}"/>
                  </a:ext>
                </a:extLst>
              </p:cNvPr>
              <p:cNvSpPr/>
              <p:nvPr/>
            </p:nvSpPr>
            <p:spPr>
              <a:xfrm>
                <a:off x="9002226" y="2623450"/>
                <a:ext cx="190" cy="95"/>
              </a:xfrm>
              <a:custGeom>
                <a:avLst/>
                <a:gdLst>
                  <a:gd name="connsiteX0" fmla="*/ 95 w 190"/>
                  <a:gd name="connsiteY0" fmla="*/ 95 h 95"/>
                  <a:gd name="connsiteX1" fmla="*/ 191 w 190"/>
                  <a:gd name="connsiteY1" fmla="*/ 0 h 95"/>
                  <a:gd name="connsiteX2" fmla="*/ 0 w 190"/>
                  <a:gd name="connsiteY2" fmla="*/ 0 h 95"/>
                  <a:gd name="connsiteX3" fmla="*/ 95 w 190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" h="95">
                    <a:moveTo>
                      <a:pt x="95" y="95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95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0" name="任意多边形: 形状 1989">
                <a:extLst>
                  <a:ext uri="{FF2B5EF4-FFF2-40B4-BE49-F238E27FC236}">
                    <a16:creationId xmlns:a16="http://schemas.microsoft.com/office/drawing/2014/main" id="{74709C7D-1893-E9C7-32F7-B2D8322BB434}"/>
                  </a:ext>
                </a:extLst>
              </p:cNvPr>
              <p:cNvSpPr/>
              <p:nvPr/>
            </p:nvSpPr>
            <p:spPr>
              <a:xfrm>
                <a:off x="8997083" y="2621069"/>
                <a:ext cx="5143" cy="4000"/>
              </a:xfrm>
              <a:custGeom>
                <a:avLst/>
                <a:gdLst>
                  <a:gd name="connsiteX0" fmla="*/ 0 w 5143"/>
                  <a:gd name="connsiteY0" fmla="*/ 4001 h 4000"/>
                  <a:gd name="connsiteX1" fmla="*/ 5143 w 5143"/>
                  <a:gd name="connsiteY1" fmla="*/ 2381 h 4000"/>
                  <a:gd name="connsiteX2" fmla="*/ 2953 w 5143"/>
                  <a:gd name="connsiteY2" fmla="*/ 0 h 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" h="4000">
                    <a:moveTo>
                      <a:pt x="0" y="4001"/>
                    </a:moveTo>
                    <a:cubicBezTo>
                      <a:pt x="1438" y="2819"/>
                      <a:pt x="3286" y="2238"/>
                      <a:pt x="5143" y="2381"/>
                    </a:cubicBezTo>
                    <a:lnTo>
                      <a:pt x="29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1" name="任意多边形: 形状 1990">
                <a:extLst>
                  <a:ext uri="{FF2B5EF4-FFF2-40B4-BE49-F238E27FC236}">
                    <a16:creationId xmlns:a16="http://schemas.microsoft.com/office/drawing/2014/main" id="{B3F9639A-E235-1D0E-2E1E-F183ABACC678}"/>
                  </a:ext>
                </a:extLst>
              </p:cNvPr>
              <p:cNvSpPr/>
              <p:nvPr/>
            </p:nvSpPr>
            <p:spPr>
              <a:xfrm>
                <a:off x="8900499" y="2604284"/>
                <a:ext cx="440483" cy="110511"/>
              </a:xfrm>
              <a:custGeom>
                <a:avLst/>
                <a:gdLst>
                  <a:gd name="connsiteX0" fmla="*/ 98679 w 440483"/>
                  <a:gd name="connsiteY0" fmla="*/ 91175 h 110511"/>
                  <a:gd name="connsiteX1" fmla="*/ 95059 w 440483"/>
                  <a:gd name="connsiteY1" fmla="*/ 89747 h 110511"/>
                  <a:gd name="connsiteX2" fmla="*/ 99631 w 440483"/>
                  <a:gd name="connsiteY2" fmla="*/ 88413 h 110511"/>
                  <a:gd name="connsiteX3" fmla="*/ 84106 w 440483"/>
                  <a:gd name="connsiteY3" fmla="*/ 88985 h 110511"/>
                  <a:gd name="connsiteX4" fmla="*/ 81724 w 440483"/>
                  <a:gd name="connsiteY4" fmla="*/ 87937 h 110511"/>
                  <a:gd name="connsiteX5" fmla="*/ 83248 w 440483"/>
                  <a:gd name="connsiteY5" fmla="*/ 87937 h 110511"/>
                  <a:gd name="connsiteX6" fmla="*/ 73247 w 440483"/>
                  <a:gd name="connsiteY6" fmla="*/ 87937 h 110511"/>
                  <a:gd name="connsiteX7" fmla="*/ 71247 w 440483"/>
                  <a:gd name="connsiteY7" fmla="*/ 86508 h 110511"/>
                  <a:gd name="connsiteX8" fmla="*/ 66389 w 440483"/>
                  <a:gd name="connsiteY8" fmla="*/ 86508 h 110511"/>
                  <a:gd name="connsiteX9" fmla="*/ 66389 w 440483"/>
                  <a:gd name="connsiteY9" fmla="*/ 86508 h 110511"/>
                  <a:gd name="connsiteX10" fmla="*/ 59150 w 440483"/>
                  <a:gd name="connsiteY10" fmla="*/ 84984 h 110511"/>
                  <a:gd name="connsiteX11" fmla="*/ 59150 w 440483"/>
                  <a:gd name="connsiteY11" fmla="*/ 84984 h 110511"/>
                  <a:gd name="connsiteX12" fmla="*/ 54292 w 440483"/>
                  <a:gd name="connsiteY12" fmla="*/ 84984 h 110511"/>
                  <a:gd name="connsiteX13" fmla="*/ 54959 w 440483"/>
                  <a:gd name="connsiteY13" fmla="*/ 84984 h 110511"/>
                  <a:gd name="connsiteX14" fmla="*/ 50768 w 440483"/>
                  <a:gd name="connsiteY14" fmla="*/ 84508 h 110511"/>
                  <a:gd name="connsiteX15" fmla="*/ 55531 w 440483"/>
                  <a:gd name="connsiteY15" fmla="*/ 84508 h 110511"/>
                  <a:gd name="connsiteX16" fmla="*/ 44672 w 440483"/>
                  <a:gd name="connsiteY16" fmla="*/ 80317 h 110511"/>
                  <a:gd name="connsiteX17" fmla="*/ 48482 w 440483"/>
                  <a:gd name="connsiteY17" fmla="*/ 81174 h 110511"/>
                  <a:gd name="connsiteX18" fmla="*/ 39910 w 440483"/>
                  <a:gd name="connsiteY18" fmla="*/ 76126 h 110511"/>
                  <a:gd name="connsiteX19" fmla="*/ 42863 w 440483"/>
                  <a:gd name="connsiteY19" fmla="*/ 80603 h 110511"/>
                  <a:gd name="connsiteX20" fmla="*/ 37814 w 440483"/>
                  <a:gd name="connsiteY20" fmla="*/ 79174 h 110511"/>
                  <a:gd name="connsiteX21" fmla="*/ 33147 w 440483"/>
                  <a:gd name="connsiteY21" fmla="*/ 76602 h 110511"/>
                  <a:gd name="connsiteX22" fmla="*/ 33814 w 440483"/>
                  <a:gd name="connsiteY22" fmla="*/ 75459 h 110511"/>
                  <a:gd name="connsiteX23" fmla="*/ 28861 w 440483"/>
                  <a:gd name="connsiteY23" fmla="*/ 75459 h 110511"/>
                  <a:gd name="connsiteX24" fmla="*/ 25336 w 440483"/>
                  <a:gd name="connsiteY24" fmla="*/ 71554 h 110511"/>
                  <a:gd name="connsiteX25" fmla="*/ 22098 w 440483"/>
                  <a:gd name="connsiteY25" fmla="*/ 72030 h 110511"/>
                  <a:gd name="connsiteX26" fmla="*/ 11430 w 440483"/>
                  <a:gd name="connsiteY26" fmla="*/ 65458 h 110511"/>
                  <a:gd name="connsiteX27" fmla="*/ 12001 w 440483"/>
                  <a:gd name="connsiteY27" fmla="*/ 64220 h 110511"/>
                  <a:gd name="connsiteX28" fmla="*/ 9620 w 440483"/>
                  <a:gd name="connsiteY28" fmla="*/ 63172 h 110511"/>
                  <a:gd name="connsiteX29" fmla="*/ 9620 w 440483"/>
                  <a:gd name="connsiteY29" fmla="*/ 62600 h 110511"/>
                  <a:gd name="connsiteX30" fmla="*/ 6667 w 440483"/>
                  <a:gd name="connsiteY30" fmla="*/ 60600 h 110511"/>
                  <a:gd name="connsiteX31" fmla="*/ 6667 w 440483"/>
                  <a:gd name="connsiteY31" fmla="*/ 56981 h 110511"/>
                  <a:gd name="connsiteX32" fmla="*/ 9049 w 440483"/>
                  <a:gd name="connsiteY32" fmla="*/ 51551 h 110511"/>
                  <a:gd name="connsiteX33" fmla="*/ 10001 w 440483"/>
                  <a:gd name="connsiteY33" fmla="*/ 52504 h 110511"/>
                  <a:gd name="connsiteX34" fmla="*/ 15716 w 440483"/>
                  <a:gd name="connsiteY34" fmla="*/ 44217 h 110511"/>
                  <a:gd name="connsiteX35" fmla="*/ 20002 w 440483"/>
                  <a:gd name="connsiteY35" fmla="*/ 42693 h 110511"/>
                  <a:gd name="connsiteX36" fmla="*/ 22574 w 440483"/>
                  <a:gd name="connsiteY36" fmla="*/ 37645 h 110511"/>
                  <a:gd name="connsiteX37" fmla="*/ 19431 w 440483"/>
                  <a:gd name="connsiteY37" fmla="*/ 37645 h 110511"/>
                  <a:gd name="connsiteX38" fmla="*/ 24574 w 440483"/>
                  <a:gd name="connsiteY38" fmla="*/ 34216 h 110511"/>
                  <a:gd name="connsiteX39" fmla="*/ 24574 w 440483"/>
                  <a:gd name="connsiteY39" fmla="*/ 35740 h 110511"/>
                  <a:gd name="connsiteX40" fmla="*/ 25527 w 440483"/>
                  <a:gd name="connsiteY40" fmla="*/ 34978 h 110511"/>
                  <a:gd name="connsiteX41" fmla="*/ 25527 w 440483"/>
                  <a:gd name="connsiteY41" fmla="*/ 37073 h 110511"/>
                  <a:gd name="connsiteX42" fmla="*/ 23241 w 440483"/>
                  <a:gd name="connsiteY42" fmla="*/ 37073 h 110511"/>
                  <a:gd name="connsiteX43" fmla="*/ 22098 w 440483"/>
                  <a:gd name="connsiteY43" fmla="*/ 40502 h 110511"/>
                  <a:gd name="connsiteX44" fmla="*/ 23622 w 440483"/>
                  <a:gd name="connsiteY44" fmla="*/ 39264 h 110511"/>
                  <a:gd name="connsiteX45" fmla="*/ 23622 w 440483"/>
                  <a:gd name="connsiteY45" fmla="*/ 40026 h 110511"/>
                  <a:gd name="connsiteX46" fmla="*/ 25051 w 440483"/>
                  <a:gd name="connsiteY46" fmla="*/ 38788 h 110511"/>
                  <a:gd name="connsiteX47" fmla="*/ 26860 w 440483"/>
                  <a:gd name="connsiteY47" fmla="*/ 39550 h 110511"/>
                  <a:gd name="connsiteX48" fmla="*/ 26860 w 440483"/>
                  <a:gd name="connsiteY48" fmla="*/ 38883 h 110511"/>
                  <a:gd name="connsiteX49" fmla="*/ 34385 w 440483"/>
                  <a:gd name="connsiteY49" fmla="*/ 36692 h 110511"/>
                  <a:gd name="connsiteX50" fmla="*/ 51530 w 440483"/>
                  <a:gd name="connsiteY50" fmla="*/ 26405 h 110511"/>
                  <a:gd name="connsiteX51" fmla="*/ 51530 w 440483"/>
                  <a:gd name="connsiteY51" fmla="*/ 29644 h 110511"/>
                  <a:gd name="connsiteX52" fmla="*/ 40576 w 440483"/>
                  <a:gd name="connsiteY52" fmla="*/ 33359 h 110511"/>
                  <a:gd name="connsiteX53" fmla="*/ 42100 w 440483"/>
                  <a:gd name="connsiteY53" fmla="*/ 33359 h 110511"/>
                  <a:gd name="connsiteX54" fmla="*/ 49625 w 440483"/>
                  <a:gd name="connsiteY54" fmla="*/ 29739 h 110511"/>
                  <a:gd name="connsiteX55" fmla="*/ 53721 w 440483"/>
                  <a:gd name="connsiteY55" fmla="*/ 29739 h 110511"/>
                  <a:gd name="connsiteX56" fmla="*/ 62484 w 440483"/>
                  <a:gd name="connsiteY56" fmla="*/ 25453 h 110511"/>
                  <a:gd name="connsiteX57" fmla="*/ 58198 w 440483"/>
                  <a:gd name="connsiteY57" fmla="*/ 27834 h 110511"/>
                  <a:gd name="connsiteX58" fmla="*/ 67723 w 440483"/>
                  <a:gd name="connsiteY58" fmla="*/ 24215 h 110511"/>
                  <a:gd name="connsiteX59" fmla="*/ 65913 w 440483"/>
                  <a:gd name="connsiteY59" fmla="*/ 24977 h 110511"/>
                  <a:gd name="connsiteX60" fmla="*/ 72580 w 440483"/>
                  <a:gd name="connsiteY60" fmla="*/ 24024 h 110511"/>
                  <a:gd name="connsiteX61" fmla="*/ 71628 w 440483"/>
                  <a:gd name="connsiteY61" fmla="*/ 24024 h 110511"/>
                  <a:gd name="connsiteX62" fmla="*/ 92392 w 440483"/>
                  <a:gd name="connsiteY62" fmla="*/ 18309 h 110511"/>
                  <a:gd name="connsiteX63" fmla="*/ 91535 w 440483"/>
                  <a:gd name="connsiteY63" fmla="*/ 20976 h 110511"/>
                  <a:gd name="connsiteX64" fmla="*/ 102489 w 440483"/>
                  <a:gd name="connsiteY64" fmla="*/ 13166 h 110511"/>
                  <a:gd name="connsiteX65" fmla="*/ 100774 w 440483"/>
                  <a:gd name="connsiteY65" fmla="*/ 19547 h 110511"/>
                  <a:gd name="connsiteX66" fmla="*/ 107728 w 440483"/>
                  <a:gd name="connsiteY66" fmla="*/ 18500 h 110511"/>
                  <a:gd name="connsiteX67" fmla="*/ 106108 w 440483"/>
                  <a:gd name="connsiteY67" fmla="*/ 16309 h 110511"/>
                  <a:gd name="connsiteX68" fmla="*/ 114300 w 440483"/>
                  <a:gd name="connsiteY68" fmla="*/ 17642 h 110511"/>
                  <a:gd name="connsiteX69" fmla="*/ 116681 w 440483"/>
                  <a:gd name="connsiteY69" fmla="*/ 14594 h 110511"/>
                  <a:gd name="connsiteX70" fmla="*/ 116681 w 440483"/>
                  <a:gd name="connsiteY70" fmla="*/ 17357 h 110511"/>
                  <a:gd name="connsiteX71" fmla="*/ 122777 w 440483"/>
                  <a:gd name="connsiteY71" fmla="*/ 14213 h 110511"/>
                  <a:gd name="connsiteX72" fmla="*/ 124301 w 440483"/>
                  <a:gd name="connsiteY72" fmla="*/ 16785 h 110511"/>
                  <a:gd name="connsiteX73" fmla="*/ 131445 w 440483"/>
                  <a:gd name="connsiteY73" fmla="*/ 15833 h 110511"/>
                  <a:gd name="connsiteX74" fmla="*/ 128683 w 440483"/>
                  <a:gd name="connsiteY74" fmla="*/ 15833 h 110511"/>
                  <a:gd name="connsiteX75" fmla="*/ 142780 w 440483"/>
                  <a:gd name="connsiteY75" fmla="*/ 11261 h 110511"/>
                  <a:gd name="connsiteX76" fmla="*/ 144589 w 440483"/>
                  <a:gd name="connsiteY76" fmla="*/ 14404 h 110511"/>
                  <a:gd name="connsiteX77" fmla="*/ 157924 w 440483"/>
                  <a:gd name="connsiteY77" fmla="*/ 6498 h 110511"/>
                  <a:gd name="connsiteX78" fmla="*/ 159163 w 440483"/>
                  <a:gd name="connsiteY78" fmla="*/ 7165 h 110511"/>
                  <a:gd name="connsiteX79" fmla="*/ 164021 w 440483"/>
                  <a:gd name="connsiteY79" fmla="*/ 6022 h 110511"/>
                  <a:gd name="connsiteX80" fmla="*/ 148209 w 440483"/>
                  <a:gd name="connsiteY80" fmla="*/ 14404 h 110511"/>
                  <a:gd name="connsiteX81" fmla="*/ 153162 w 440483"/>
                  <a:gd name="connsiteY81" fmla="*/ 14404 h 110511"/>
                  <a:gd name="connsiteX82" fmla="*/ 149828 w 440483"/>
                  <a:gd name="connsiteY82" fmla="*/ 15737 h 110511"/>
                  <a:gd name="connsiteX83" fmla="*/ 159353 w 440483"/>
                  <a:gd name="connsiteY83" fmla="*/ 15737 h 110511"/>
                  <a:gd name="connsiteX84" fmla="*/ 166116 w 440483"/>
                  <a:gd name="connsiteY84" fmla="*/ 12689 h 110511"/>
                  <a:gd name="connsiteX85" fmla="*/ 155924 w 440483"/>
                  <a:gd name="connsiteY85" fmla="*/ 14785 h 110511"/>
                  <a:gd name="connsiteX86" fmla="*/ 168307 w 440483"/>
                  <a:gd name="connsiteY86" fmla="*/ 10213 h 110511"/>
                  <a:gd name="connsiteX87" fmla="*/ 167354 w 440483"/>
                  <a:gd name="connsiteY87" fmla="*/ 13261 h 110511"/>
                  <a:gd name="connsiteX88" fmla="*/ 174307 w 440483"/>
                  <a:gd name="connsiteY88" fmla="*/ 12308 h 110511"/>
                  <a:gd name="connsiteX89" fmla="*/ 171545 w 440483"/>
                  <a:gd name="connsiteY89" fmla="*/ 13261 h 110511"/>
                  <a:gd name="connsiteX90" fmla="*/ 182118 w 440483"/>
                  <a:gd name="connsiteY90" fmla="*/ 12213 h 110511"/>
                  <a:gd name="connsiteX91" fmla="*/ 187071 w 440483"/>
                  <a:gd name="connsiteY91" fmla="*/ 12975 h 110511"/>
                  <a:gd name="connsiteX92" fmla="*/ 185356 w 440483"/>
                  <a:gd name="connsiteY92" fmla="*/ 5165 h 110511"/>
                  <a:gd name="connsiteX93" fmla="*/ 195453 w 440483"/>
                  <a:gd name="connsiteY93" fmla="*/ 7165 h 110511"/>
                  <a:gd name="connsiteX94" fmla="*/ 193929 w 440483"/>
                  <a:gd name="connsiteY94" fmla="*/ 11451 h 110511"/>
                  <a:gd name="connsiteX95" fmla="*/ 196024 w 440483"/>
                  <a:gd name="connsiteY95" fmla="*/ 10308 h 110511"/>
                  <a:gd name="connsiteX96" fmla="*/ 198882 w 440483"/>
                  <a:gd name="connsiteY96" fmla="*/ 11261 h 110511"/>
                  <a:gd name="connsiteX97" fmla="*/ 200501 w 440483"/>
                  <a:gd name="connsiteY97" fmla="*/ 10022 h 110511"/>
                  <a:gd name="connsiteX98" fmla="*/ 208312 w 440483"/>
                  <a:gd name="connsiteY98" fmla="*/ 10022 h 110511"/>
                  <a:gd name="connsiteX99" fmla="*/ 215455 w 440483"/>
                  <a:gd name="connsiteY99" fmla="*/ 6308 h 110511"/>
                  <a:gd name="connsiteX100" fmla="*/ 216408 w 440483"/>
                  <a:gd name="connsiteY100" fmla="*/ 7451 h 110511"/>
                  <a:gd name="connsiteX101" fmla="*/ 234029 w 440483"/>
                  <a:gd name="connsiteY101" fmla="*/ 8308 h 110511"/>
                  <a:gd name="connsiteX102" fmla="*/ 236411 w 440483"/>
                  <a:gd name="connsiteY102" fmla="*/ 9737 h 110511"/>
                  <a:gd name="connsiteX103" fmla="*/ 240316 w 440483"/>
                  <a:gd name="connsiteY103" fmla="*/ 8975 h 110511"/>
                  <a:gd name="connsiteX104" fmla="*/ 238792 w 440483"/>
                  <a:gd name="connsiteY104" fmla="*/ 10689 h 110511"/>
                  <a:gd name="connsiteX105" fmla="*/ 246983 w 440483"/>
                  <a:gd name="connsiteY105" fmla="*/ 9165 h 110511"/>
                  <a:gd name="connsiteX106" fmla="*/ 237458 w 440483"/>
                  <a:gd name="connsiteY106" fmla="*/ 9165 h 110511"/>
                  <a:gd name="connsiteX107" fmla="*/ 249555 w 440483"/>
                  <a:gd name="connsiteY107" fmla="*/ 4879 h 110511"/>
                  <a:gd name="connsiteX108" fmla="*/ 252889 w 440483"/>
                  <a:gd name="connsiteY108" fmla="*/ 5927 h 110511"/>
                  <a:gd name="connsiteX109" fmla="*/ 270510 w 440483"/>
                  <a:gd name="connsiteY109" fmla="*/ 4784 h 110511"/>
                  <a:gd name="connsiteX110" fmla="*/ 271272 w 440483"/>
                  <a:gd name="connsiteY110" fmla="*/ 7927 h 110511"/>
                  <a:gd name="connsiteX111" fmla="*/ 261747 w 440483"/>
                  <a:gd name="connsiteY111" fmla="*/ 6784 h 110511"/>
                  <a:gd name="connsiteX112" fmla="*/ 265462 w 440483"/>
                  <a:gd name="connsiteY112" fmla="*/ 7451 h 110511"/>
                  <a:gd name="connsiteX113" fmla="*/ 259366 w 440483"/>
                  <a:gd name="connsiteY113" fmla="*/ 7451 h 110511"/>
                  <a:gd name="connsiteX114" fmla="*/ 284797 w 440483"/>
                  <a:gd name="connsiteY114" fmla="*/ 10022 h 110511"/>
                  <a:gd name="connsiteX115" fmla="*/ 287655 w 440483"/>
                  <a:gd name="connsiteY115" fmla="*/ 8975 h 110511"/>
                  <a:gd name="connsiteX116" fmla="*/ 285083 w 440483"/>
                  <a:gd name="connsiteY116" fmla="*/ 8975 h 110511"/>
                  <a:gd name="connsiteX117" fmla="*/ 286798 w 440483"/>
                  <a:gd name="connsiteY117" fmla="*/ 7451 h 110511"/>
                  <a:gd name="connsiteX118" fmla="*/ 298895 w 440483"/>
                  <a:gd name="connsiteY118" fmla="*/ 7451 h 110511"/>
                  <a:gd name="connsiteX119" fmla="*/ 299656 w 440483"/>
                  <a:gd name="connsiteY119" fmla="*/ 8879 h 110511"/>
                  <a:gd name="connsiteX120" fmla="*/ 295180 w 440483"/>
                  <a:gd name="connsiteY120" fmla="*/ 8117 h 110511"/>
                  <a:gd name="connsiteX121" fmla="*/ 304705 w 440483"/>
                  <a:gd name="connsiteY121" fmla="*/ 8975 h 110511"/>
                  <a:gd name="connsiteX122" fmla="*/ 301466 w 440483"/>
                  <a:gd name="connsiteY122" fmla="*/ 7832 h 110511"/>
                  <a:gd name="connsiteX123" fmla="*/ 313468 w 440483"/>
                  <a:gd name="connsiteY123" fmla="*/ 7832 h 110511"/>
                  <a:gd name="connsiteX124" fmla="*/ 309658 w 440483"/>
                  <a:gd name="connsiteY124" fmla="*/ 6022 h 110511"/>
                  <a:gd name="connsiteX125" fmla="*/ 302800 w 440483"/>
                  <a:gd name="connsiteY125" fmla="*/ 7260 h 110511"/>
                  <a:gd name="connsiteX126" fmla="*/ 293275 w 440483"/>
                  <a:gd name="connsiteY126" fmla="*/ 4307 h 110511"/>
                  <a:gd name="connsiteX127" fmla="*/ 291084 w 440483"/>
                  <a:gd name="connsiteY127" fmla="*/ 4307 h 110511"/>
                  <a:gd name="connsiteX128" fmla="*/ 290227 w 440483"/>
                  <a:gd name="connsiteY128" fmla="*/ 4307 h 110511"/>
                  <a:gd name="connsiteX129" fmla="*/ 290227 w 440483"/>
                  <a:gd name="connsiteY129" fmla="*/ 4307 h 110511"/>
                  <a:gd name="connsiteX130" fmla="*/ 291941 w 440483"/>
                  <a:gd name="connsiteY130" fmla="*/ 5069 h 110511"/>
                  <a:gd name="connsiteX131" fmla="*/ 282416 w 440483"/>
                  <a:gd name="connsiteY131" fmla="*/ 5927 h 110511"/>
                  <a:gd name="connsiteX132" fmla="*/ 282416 w 440483"/>
                  <a:gd name="connsiteY132" fmla="*/ 4974 h 110511"/>
                  <a:gd name="connsiteX133" fmla="*/ 279559 w 440483"/>
                  <a:gd name="connsiteY133" fmla="*/ 5546 h 110511"/>
                  <a:gd name="connsiteX134" fmla="*/ 279559 w 440483"/>
                  <a:gd name="connsiteY134" fmla="*/ 3355 h 110511"/>
                  <a:gd name="connsiteX135" fmla="*/ 274987 w 440483"/>
                  <a:gd name="connsiteY135" fmla="*/ 3355 h 110511"/>
                  <a:gd name="connsiteX136" fmla="*/ 266509 w 440483"/>
                  <a:gd name="connsiteY136" fmla="*/ 2498 h 110511"/>
                  <a:gd name="connsiteX137" fmla="*/ 262985 w 440483"/>
                  <a:gd name="connsiteY137" fmla="*/ 2498 h 110511"/>
                  <a:gd name="connsiteX138" fmla="*/ 255841 w 440483"/>
                  <a:gd name="connsiteY138" fmla="*/ 2498 h 110511"/>
                  <a:gd name="connsiteX139" fmla="*/ 255841 w 440483"/>
                  <a:gd name="connsiteY139" fmla="*/ 2498 h 110511"/>
                  <a:gd name="connsiteX140" fmla="*/ 233458 w 440483"/>
                  <a:gd name="connsiteY140" fmla="*/ 1831 h 110511"/>
                  <a:gd name="connsiteX141" fmla="*/ 224790 w 440483"/>
                  <a:gd name="connsiteY141" fmla="*/ 1831 h 110511"/>
                  <a:gd name="connsiteX142" fmla="*/ 224028 w 440483"/>
                  <a:gd name="connsiteY142" fmla="*/ 974 h 110511"/>
                  <a:gd name="connsiteX143" fmla="*/ 213646 w 440483"/>
                  <a:gd name="connsiteY143" fmla="*/ 974 h 110511"/>
                  <a:gd name="connsiteX144" fmla="*/ 193643 w 440483"/>
                  <a:gd name="connsiteY144" fmla="*/ 974 h 110511"/>
                  <a:gd name="connsiteX145" fmla="*/ 193643 w 440483"/>
                  <a:gd name="connsiteY145" fmla="*/ 2021 h 110511"/>
                  <a:gd name="connsiteX146" fmla="*/ 182023 w 440483"/>
                  <a:gd name="connsiteY146" fmla="*/ 3164 h 110511"/>
                  <a:gd name="connsiteX147" fmla="*/ 182023 w 440483"/>
                  <a:gd name="connsiteY147" fmla="*/ 4117 h 110511"/>
                  <a:gd name="connsiteX148" fmla="*/ 165830 w 440483"/>
                  <a:gd name="connsiteY148" fmla="*/ 4117 h 110511"/>
                  <a:gd name="connsiteX149" fmla="*/ 168878 w 440483"/>
                  <a:gd name="connsiteY149" fmla="*/ 4117 h 110511"/>
                  <a:gd name="connsiteX150" fmla="*/ 146685 w 440483"/>
                  <a:gd name="connsiteY150" fmla="*/ 5641 h 110511"/>
                  <a:gd name="connsiteX151" fmla="*/ 142684 w 440483"/>
                  <a:gd name="connsiteY151" fmla="*/ 5641 h 110511"/>
                  <a:gd name="connsiteX152" fmla="*/ 142684 w 440483"/>
                  <a:gd name="connsiteY152" fmla="*/ 5641 h 110511"/>
                  <a:gd name="connsiteX153" fmla="*/ 140303 w 440483"/>
                  <a:gd name="connsiteY153" fmla="*/ 5641 h 110511"/>
                  <a:gd name="connsiteX154" fmla="*/ 142303 w 440483"/>
                  <a:gd name="connsiteY154" fmla="*/ 5641 h 110511"/>
                  <a:gd name="connsiteX155" fmla="*/ 137160 w 440483"/>
                  <a:gd name="connsiteY155" fmla="*/ 6498 h 110511"/>
                  <a:gd name="connsiteX156" fmla="*/ 136303 w 440483"/>
                  <a:gd name="connsiteY156" fmla="*/ 5546 h 110511"/>
                  <a:gd name="connsiteX157" fmla="*/ 136303 w 440483"/>
                  <a:gd name="connsiteY157" fmla="*/ 5546 h 110511"/>
                  <a:gd name="connsiteX158" fmla="*/ 136303 w 440483"/>
                  <a:gd name="connsiteY158" fmla="*/ 6879 h 110511"/>
                  <a:gd name="connsiteX159" fmla="*/ 132683 w 440483"/>
                  <a:gd name="connsiteY159" fmla="*/ 7927 h 110511"/>
                  <a:gd name="connsiteX160" fmla="*/ 125444 w 440483"/>
                  <a:gd name="connsiteY160" fmla="*/ 7451 h 110511"/>
                  <a:gd name="connsiteX161" fmla="*/ 115157 w 440483"/>
                  <a:gd name="connsiteY161" fmla="*/ 11165 h 110511"/>
                  <a:gd name="connsiteX162" fmla="*/ 115157 w 440483"/>
                  <a:gd name="connsiteY162" fmla="*/ 11165 h 110511"/>
                  <a:gd name="connsiteX163" fmla="*/ 109061 w 440483"/>
                  <a:gd name="connsiteY163" fmla="*/ 12023 h 110511"/>
                  <a:gd name="connsiteX164" fmla="*/ 108013 w 440483"/>
                  <a:gd name="connsiteY164" fmla="*/ 10880 h 110511"/>
                  <a:gd name="connsiteX165" fmla="*/ 103632 w 440483"/>
                  <a:gd name="connsiteY165" fmla="*/ 13261 h 110511"/>
                  <a:gd name="connsiteX166" fmla="*/ 102108 w 440483"/>
                  <a:gd name="connsiteY166" fmla="*/ 11165 h 110511"/>
                  <a:gd name="connsiteX167" fmla="*/ 91249 w 440483"/>
                  <a:gd name="connsiteY167" fmla="*/ 14975 h 110511"/>
                  <a:gd name="connsiteX168" fmla="*/ 91249 w 440483"/>
                  <a:gd name="connsiteY168" fmla="*/ 14118 h 110511"/>
                  <a:gd name="connsiteX169" fmla="*/ 84772 w 440483"/>
                  <a:gd name="connsiteY169" fmla="*/ 15737 h 110511"/>
                  <a:gd name="connsiteX170" fmla="*/ 50482 w 440483"/>
                  <a:gd name="connsiteY170" fmla="*/ 21643 h 110511"/>
                  <a:gd name="connsiteX171" fmla="*/ 44958 w 440483"/>
                  <a:gd name="connsiteY171" fmla="*/ 24119 h 110511"/>
                  <a:gd name="connsiteX172" fmla="*/ 44101 w 440483"/>
                  <a:gd name="connsiteY172" fmla="*/ 22881 h 110511"/>
                  <a:gd name="connsiteX173" fmla="*/ 31528 w 440483"/>
                  <a:gd name="connsiteY173" fmla="*/ 27929 h 110511"/>
                  <a:gd name="connsiteX174" fmla="*/ 31528 w 440483"/>
                  <a:gd name="connsiteY174" fmla="*/ 26501 h 110511"/>
                  <a:gd name="connsiteX175" fmla="*/ 29146 w 440483"/>
                  <a:gd name="connsiteY175" fmla="*/ 27644 h 110511"/>
                  <a:gd name="connsiteX176" fmla="*/ 30670 w 440483"/>
                  <a:gd name="connsiteY176" fmla="*/ 26215 h 110511"/>
                  <a:gd name="connsiteX177" fmla="*/ 25241 w 440483"/>
                  <a:gd name="connsiteY177" fmla="*/ 32406 h 110511"/>
                  <a:gd name="connsiteX178" fmla="*/ 19050 w 440483"/>
                  <a:gd name="connsiteY178" fmla="*/ 35835 h 110511"/>
                  <a:gd name="connsiteX179" fmla="*/ 19050 w 440483"/>
                  <a:gd name="connsiteY179" fmla="*/ 34216 h 110511"/>
                  <a:gd name="connsiteX180" fmla="*/ 12192 w 440483"/>
                  <a:gd name="connsiteY180" fmla="*/ 37931 h 110511"/>
                  <a:gd name="connsiteX181" fmla="*/ 7620 w 440483"/>
                  <a:gd name="connsiteY181" fmla="*/ 42407 h 110511"/>
                  <a:gd name="connsiteX182" fmla="*/ 4953 w 440483"/>
                  <a:gd name="connsiteY182" fmla="*/ 45265 h 110511"/>
                  <a:gd name="connsiteX183" fmla="*/ 1619 w 440483"/>
                  <a:gd name="connsiteY183" fmla="*/ 49932 h 110511"/>
                  <a:gd name="connsiteX184" fmla="*/ 0 w 440483"/>
                  <a:gd name="connsiteY184" fmla="*/ 55742 h 110511"/>
                  <a:gd name="connsiteX185" fmla="*/ 0 w 440483"/>
                  <a:gd name="connsiteY185" fmla="*/ 54123 h 110511"/>
                  <a:gd name="connsiteX186" fmla="*/ 1810 w 440483"/>
                  <a:gd name="connsiteY186" fmla="*/ 63077 h 110511"/>
                  <a:gd name="connsiteX187" fmla="*/ 1810 w 440483"/>
                  <a:gd name="connsiteY187" fmla="*/ 63077 h 110511"/>
                  <a:gd name="connsiteX188" fmla="*/ 5620 w 440483"/>
                  <a:gd name="connsiteY188" fmla="*/ 68982 h 110511"/>
                  <a:gd name="connsiteX189" fmla="*/ 10287 w 440483"/>
                  <a:gd name="connsiteY189" fmla="*/ 73649 h 110511"/>
                  <a:gd name="connsiteX190" fmla="*/ 10287 w 440483"/>
                  <a:gd name="connsiteY190" fmla="*/ 72506 h 110511"/>
                  <a:gd name="connsiteX191" fmla="*/ 21336 w 440483"/>
                  <a:gd name="connsiteY191" fmla="*/ 79650 h 110511"/>
                  <a:gd name="connsiteX192" fmla="*/ 19907 w 440483"/>
                  <a:gd name="connsiteY192" fmla="*/ 78317 h 110511"/>
                  <a:gd name="connsiteX193" fmla="*/ 28289 w 440483"/>
                  <a:gd name="connsiteY193" fmla="*/ 85651 h 110511"/>
                  <a:gd name="connsiteX194" fmla="*/ 26384 w 440483"/>
                  <a:gd name="connsiteY194" fmla="*/ 85651 h 110511"/>
                  <a:gd name="connsiteX195" fmla="*/ 33052 w 440483"/>
                  <a:gd name="connsiteY195" fmla="*/ 86508 h 110511"/>
                  <a:gd name="connsiteX196" fmla="*/ 34671 w 440483"/>
                  <a:gd name="connsiteY196" fmla="*/ 89175 h 110511"/>
                  <a:gd name="connsiteX197" fmla="*/ 50006 w 440483"/>
                  <a:gd name="connsiteY197" fmla="*/ 92890 h 110511"/>
                  <a:gd name="connsiteX198" fmla="*/ 50673 w 440483"/>
                  <a:gd name="connsiteY198" fmla="*/ 91556 h 110511"/>
                  <a:gd name="connsiteX199" fmla="*/ 64103 w 440483"/>
                  <a:gd name="connsiteY199" fmla="*/ 95271 h 110511"/>
                  <a:gd name="connsiteX200" fmla="*/ 64675 w 440483"/>
                  <a:gd name="connsiteY200" fmla="*/ 95843 h 110511"/>
                  <a:gd name="connsiteX201" fmla="*/ 76105 w 440483"/>
                  <a:gd name="connsiteY201" fmla="*/ 96509 h 110511"/>
                  <a:gd name="connsiteX202" fmla="*/ 93726 w 440483"/>
                  <a:gd name="connsiteY202" fmla="*/ 101272 h 110511"/>
                  <a:gd name="connsiteX203" fmla="*/ 102679 w 440483"/>
                  <a:gd name="connsiteY203" fmla="*/ 102415 h 110511"/>
                  <a:gd name="connsiteX204" fmla="*/ 102679 w 440483"/>
                  <a:gd name="connsiteY204" fmla="*/ 102415 h 110511"/>
                  <a:gd name="connsiteX205" fmla="*/ 112204 w 440483"/>
                  <a:gd name="connsiteY205" fmla="*/ 102415 h 110511"/>
                  <a:gd name="connsiteX206" fmla="*/ 112204 w 440483"/>
                  <a:gd name="connsiteY206" fmla="*/ 103177 h 110511"/>
                  <a:gd name="connsiteX207" fmla="*/ 128492 w 440483"/>
                  <a:gd name="connsiteY207" fmla="*/ 103939 h 110511"/>
                  <a:gd name="connsiteX208" fmla="*/ 129159 w 440483"/>
                  <a:gd name="connsiteY208" fmla="*/ 105082 h 110511"/>
                  <a:gd name="connsiteX209" fmla="*/ 149447 w 440483"/>
                  <a:gd name="connsiteY209" fmla="*/ 107273 h 110511"/>
                  <a:gd name="connsiteX210" fmla="*/ 148495 w 440483"/>
                  <a:gd name="connsiteY210" fmla="*/ 107273 h 110511"/>
                  <a:gd name="connsiteX211" fmla="*/ 174117 w 440483"/>
                  <a:gd name="connsiteY211" fmla="*/ 107939 h 110511"/>
                  <a:gd name="connsiteX212" fmla="*/ 180213 w 440483"/>
                  <a:gd name="connsiteY212" fmla="*/ 107273 h 110511"/>
                  <a:gd name="connsiteX213" fmla="*/ 178308 w 440483"/>
                  <a:gd name="connsiteY213" fmla="*/ 104891 h 110511"/>
                  <a:gd name="connsiteX214" fmla="*/ 182404 w 440483"/>
                  <a:gd name="connsiteY214" fmla="*/ 106415 h 110511"/>
                  <a:gd name="connsiteX215" fmla="*/ 181832 w 440483"/>
                  <a:gd name="connsiteY215" fmla="*/ 106415 h 110511"/>
                  <a:gd name="connsiteX216" fmla="*/ 191357 w 440483"/>
                  <a:gd name="connsiteY216" fmla="*/ 108797 h 110511"/>
                  <a:gd name="connsiteX217" fmla="*/ 236696 w 440483"/>
                  <a:gd name="connsiteY217" fmla="*/ 110225 h 110511"/>
                  <a:gd name="connsiteX218" fmla="*/ 235077 w 440483"/>
                  <a:gd name="connsiteY218" fmla="*/ 108701 h 110511"/>
                  <a:gd name="connsiteX219" fmla="*/ 240125 w 440483"/>
                  <a:gd name="connsiteY219" fmla="*/ 108701 h 110511"/>
                  <a:gd name="connsiteX220" fmla="*/ 238315 w 440483"/>
                  <a:gd name="connsiteY220" fmla="*/ 109844 h 110511"/>
                  <a:gd name="connsiteX221" fmla="*/ 244507 w 440483"/>
                  <a:gd name="connsiteY221" fmla="*/ 108606 h 110511"/>
                  <a:gd name="connsiteX222" fmla="*/ 243935 w 440483"/>
                  <a:gd name="connsiteY222" fmla="*/ 110511 h 110511"/>
                  <a:gd name="connsiteX223" fmla="*/ 246888 w 440483"/>
                  <a:gd name="connsiteY223" fmla="*/ 110511 h 110511"/>
                  <a:gd name="connsiteX224" fmla="*/ 246221 w 440483"/>
                  <a:gd name="connsiteY224" fmla="*/ 110511 h 110511"/>
                  <a:gd name="connsiteX225" fmla="*/ 253174 w 440483"/>
                  <a:gd name="connsiteY225" fmla="*/ 109082 h 110511"/>
                  <a:gd name="connsiteX226" fmla="*/ 255651 w 440483"/>
                  <a:gd name="connsiteY226" fmla="*/ 110035 h 110511"/>
                  <a:gd name="connsiteX227" fmla="*/ 257365 w 440483"/>
                  <a:gd name="connsiteY227" fmla="*/ 110035 h 110511"/>
                  <a:gd name="connsiteX228" fmla="*/ 263747 w 440483"/>
                  <a:gd name="connsiteY228" fmla="*/ 110035 h 110511"/>
                  <a:gd name="connsiteX229" fmla="*/ 261175 w 440483"/>
                  <a:gd name="connsiteY229" fmla="*/ 108892 h 110511"/>
                  <a:gd name="connsiteX230" fmla="*/ 264128 w 440483"/>
                  <a:gd name="connsiteY230" fmla="*/ 107463 h 110511"/>
                  <a:gd name="connsiteX231" fmla="*/ 290798 w 440483"/>
                  <a:gd name="connsiteY231" fmla="*/ 107463 h 110511"/>
                  <a:gd name="connsiteX232" fmla="*/ 303466 w 440483"/>
                  <a:gd name="connsiteY232" fmla="*/ 105653 h 110511"/>
                  <a:gd name="connsiteX233" fmla="*/ 305562 w 440483"/>
                  <a:gd name="connsiteY233" fmla="*/ 103939 h 110511"/>
                  <a:gd name="connsiteX234" fmla="*/ 316897 w 440483"/>
                  <a:gd name="connsiteY234" fmla="*/ 106130 h 110511"/>
                  <a:gd name="connsiteX235" fmla="*/ 323850 w 440483"/>
                  <a:gd name="connsiteY235" fmla="*/ 103082 h 110511"/>
                  <a:gd name="connsiteX236" fmla="*/ 326898 w 440483"/>
                  <a:gd name="connsiteY236" fmla="*/ 104415 h 110511"/>
                  <a:gd name="connsiteX237" fmla="*/ 355473 w 440483"/>
                  <a:gd name="connsiteY237" fmla="*/ 100510 h 110511"/>
                  <a:gd name="connsiteX238" fmla="*/ 355473 w 440483"/>
                  <a:gd name="connsiteY238" fmla="*/ 98891 h 110511"/>
                  <a:gd name="connsiteX239" fmla="*/ 361188 w 440483"/>
                  <a:gd name="connsiteY239" fmla="*/ 99748 h 110511"/>
                  <a:gd name="connsiteX240" fmla="*/ 366617 w 440483"/>
                  <a:gd name="connsiteY240" fmla="*/ 97843 h 110511"/>
                  <a:gd name="connsiteX241" fmla="*/ 366617 w 440483"/>
                  <a:gd name="connsiteY241" fmla="*/ 96890 h 110511"/>
                  <a:gd name="connsiteX242" fmla="*/ 396812 w 440483"/>
                  <a:gd name="connsiteY242" fmla="*/ 89842 h 110511"/>
                  <a:gd name="connsiteX243" fmla="*/ 426815 w 440483"/>
                  <a:gd name="connsiteY243" fmla="*/ 79174 h 110511"/>
                  <a:gd name="connsiteX244" fmla="*/ 427482 w 440483"/>
                  <a:gd name="connsiteY244" fmla="*/ 77840 h 110511"/>
                  <a:gd name="connsiteX245" fmla="*/ 426530 w 440483"/>
                  <a:gd name="connsiteY245" fmla="*/ 76697 h 110511"/>
                  <a:gd name="connsiteX246" fmla="*/ 434721 w 440483"/>
                  <a:gd name="connsiteY246" fmla="*/ 72411 h 110511"/>
                  <a:gd name="connsiteX247" fmla="*/ 438245 w 440483"/>
                  <a:gd name="connsiteY247" fmla="*/ 67553 h 110511"/>
                  <a:gd name="connsiteX248" fmla="*/ 440341 w 440483"/>
                  <a:gd name="connsiteY248" fmla="*/ 62219 h 110511"/>
                  <a:gd name="connsiteX249" fmla="*/ 439198 w 440483"/>
                  <a:gd name="connsiteY249" fmla="*/ 65267 h 110511"/>
                  <a:gd name="connsiteX250" fmla="*/ 436436 w 440483"/>
                  <a:gd name="connsiteY250" fmla="*/ 65267 h 110511"/>
                  <a:gd name="connsiteX251" fmla="*/ 432054 w 440483"/>
                  <a:gd name="connsiteY251" fmla="*/ 66029 h 110511"/>
                  <a:gd name="connsiteX252" fmla="*/ 418719 w 440483"/>
                  <a:gd name="connsiteY252" fmla="*/ 75554 h 110511"/>
                  <a:gd name="connsiteX253" fmla="*/ 418719 w 440483"/>
                  <a:gd name="connsiteY253" fmla="*/ 74316 h 110511"/>
                  <a:gd name="connsiteX254" fmla="*/ 412432 w 440483"/>
                  <a:gd name="connsiteY254" fmla="*/ 78031 h 110511"/>
                  <a:gd name="connsiteX255" fmla="*/ 412432 w 440483"/>
                  <a:gd name="connsiteY255" fmla="*/ 78031 h 110511"/>
                  <a:gd name="connsiteX256" fmla="*/ 387191 w 440483"/>
                  <a:gd name="connsiteY256" fmla="*/ 85365 h 110511"/>
                  <a:gd name="connsiteX257" fmla="*/ 388239 w 440483"/>
                  <a:gd name="connsiteY257" fmla="*/ 86032 h 110511"/>
                  <a:gd name="connsiteX258" fmla="*/ 383953 w 440483"/>
                  <a:gd name="connsiteY258" fmla="*/ 86508 h 110511"/>
                  <a:gd name="connsiteX259" fmla="*/ 388715 w 440483"/>
                  <a:gd name="connsiteY259" fmla="*/ 87080 h 110511"/>
                  <a:gd name="connsiteX260" fmla="*/ 368713 w 440483"/>
                  <a:gd name="connsiteY260" fmla="*/ 89461 h 110511"/>
                  <a:gd name="connsiteX261" fmla="*/ 366331 w 440483"/>
                  <a:gd name="connsiteY261" fmla="*/ 91175 h 110511"/>
                  <a:gd name="connsiteX262" fmla="*/ 365188 w 440483"/>
                  <a:gd name="connsiteY262" fmla="*/ 91175 h 110511"/>
                  <a:gd name="connsiteX263" fmla="*/ 364331 w 440483"/>
                  <a:gd name="connsiteY263" fmla="*/ 92223 h 110511"/>
                  <a:gd name="connsiteX264" fmla="*/ 360236 w 440483"/>
                  <a:gd name="connsiteY264" fmla="*/ 91556 h 110511"/>
                  <a:gd name="connsiteX265" fmla="*/ 362521 w 440483"/>
                  <a:gd name="connsiteY265" fmla="*/ 90890 h 110511"/>
                  <a:gd name="connsiteX266" fmla="*/ 352330 w 440483"/>
                  <a:gd name="connsiteY266" fmla="*/ 92795 h 110511"/>
                  <a:gd name="connsiteX267" fmla="*/ 356045 w 440483"/>
                  <a:gd name="connsiteY267" fmla="*/ 92795 h 110511"/>
                  <a:gd name="connsiteX268" fmla="*/ 322802 w 440483"/>
                  <a:gd name="connsiteY268" fmla="*/ 98795 h 110511"/>
                  <a:gd name="connsiteX269" fmla="*/ 323659 w 440483"/>
                  <a:gd name="connsiteY269" fmla="*/ 98795 h 110511"/>
                  <a:gd name="connsiteX270" fmla="*/ 308800 w 440483"/>
                  <a:gd name="connsiteY270" fmla="*/ 100319 h 110511"/>
                  <a:gd name="connsiteX271" fmla="*/ 308800 w 440483"/>
                  <a:gd name="connsiteY271" fmla="*/ 100319 h 110511"/>
                  <a:gd name="connsiteX272" fmla="*/ 302514 w 440483"/>
                  <a:gd name="connsiteY272" fmla="*/ 101558 h 110511"/>
                  <a:gd name="connsiteX273" fmla="*/ 301085 w 440483"/>
                  <a:gd name="connsiteY273" fmla="*/ 100034 h 110511"/>
                  <a:gd name="connsiteX274" fmla="*/ 291560 w 440483"/>
                  <a:gd name="connsiteY274" fmla="*/ 103367 h 110511"/>
                  <a:gd name="connsiteX275" fmla="*/ 290131 w 440483"/>
                  <a:gd name="connsiteY275" fmla="*/ 102605 h 110511"/>
                  <a:gd name="connsiteX276" fmla="*/ 283845 w 440483"/>
                  <a:gd name="connsiteY276" fmla="*/ 104415 h 110511"/>
                  <a:gd name="connsiteX277" fmla="*/ 284988 w 440483"/>
                  <a:gd name="connsiteY277" fmla="*/ 102224 h 110511"/>
                  <a:gd name="connsiteX278" fmla="*/ 267367 w 440483"/>
                  <a:gd name="connsiteY278" fmla="*/ 102224 h 110511"/>
                  <a:gd name="connsiteX279" fmla="*/ 272987 w 440483"/>
                  <a:gd name="connsiteY279" fmla="*/ 103653 h 110511"/>
                  <a:gd name="connsiteX280" fmla="*/ 266795 w 440483"/>
                  <a:gd name="connsiteY280" fmla="*/ 105368 h 110511"/>
                  <a:gd name="connsiteX281" fmla="*/ 254508 w 440483"/>
                  <a:gd name="connsiteY281" fmla="*/ 103082 h 110511"/>
                  <a:gd name="connsiteX282" fmla="*/ 255937 w 440483"/>
                  <a:gd name="connsiteY282" fmla="*/ 103082 h 110511"/>
                  <a:gd name="connsiteX283" fmla="*/ 247269 w 440483"/>
                  <a:gd name="connsiteY283" fmla="*/ 103082 h 110511"/>
                  <a:gd name="connsiteX284" fmla="*/ 242506 w 440483"/>
                  <a:gd name="connsiteY284" fmla="*/ 104796 h 110511"/>
                  <a:gd name="connsiteX285" fmla="*/ 249174 w 440483"/>
                  <a:gd name="connsiteY285" fmla="*/ 104225 h 110511"/>
                  <a:gd name="connsiteX286" fmla="*/ 235648 w 440483"/>
                  <a:gd name="connsiteY286" fmla="*/ 105939 h 110511"/>
                  <a:gd name="connsiteX287" fmla="*/ 239173 w 440483"/>
                  <a:gd name="connsiteY287" fmla="*/ 104891 h 110511"/>
                  <a:gd name="connsiteX288" fmla="*/ 233839 w 440483"/>
                  <a:gd name="connsiteY288" fmla="*/ 104891 h 110511"/>
                  <a:gd name="connsiteX289" fmla="*/ 245936 w 440483"/>
                  <a:gd name="connsiteY289" fmla="*/ 102986 h 110511"/>
                  <a:gd name="connsiteX290" fmla="*/ 240316 w 440483"/>
                  <a:gd name="connsiteY290" fmla="*/ 102510 h 110511"/>
                  <a:gd name="connsiteX291" fmla="*/ 228219 w 440483"/>
                  <a:gd name="connsiteY291" fmla="*/ 104129 h 110511"/>
                  <a:gd name="connsiteX292" fmla="*/ 228219 w 440483"/>
                  <a:gd name="connsiteY292" fmla="*/ 103177 h 110511"/>
                  <a:gd name="connsiteX293" fmla="*/ 224409 w 440483"/>
                  <a:gd name="connsiteY293" fmla="*/ 103748 h 110511"/>
                  <a:gd name="connsiteX294" fmla="*/ 226981 w 440483"/>
                  <a:gd name="connsiteY294" fmla="*/ 102510 h 110511"/>
                  <a:gd name="connsiteX295" fmla="*/ 215455 w 440483"/>
                  <a:gd name="connsiteY295" fmla="*/ 102510 h 110511"/>
                  <a:gd name="connsiteX296" fmla="*/ 220599 w 440483"/>
                  <a:gd name="connsiteY296" fmla="*/ 104510 h 110511"/>
                  <a:gd name="connsiteX297" fmla="*/ 203930 w 440483"/>
                  <a:gd name="connsiteY297" fmla="*/ 102224 h 110511"/>
                  <a:gd name="connsiteX298" fmla="*/ 207264 w 440483"/>
                  <a:gd name="connsiteY298" fmla="*/ 103272 h 110511"/>
                  <a:gd name="connsiteX299" fmla="*/ 201073 w 440483"/>
                  <a:gd name="connsiteY299" fmla="*/ 102129 h 110511"/>
                  <a:gd name="connsiteX300" fmla="*/ 199072 w 440483"/>
                  <a:gd name="connsiteY300" fmla="*/ 103748 h 110511"/>
                  <a:gd name="connsiteX301" fmla="*/ 192214 w 440483"/>
                  <a:gd name="connsiteY301" fmla="*/ 104415 h 110511"/>
                  <a:gd name="connsiteX302" fmla="*/ 192214 w 440483"/>
                  <a:gd name="connsiteY302" fmla="*/ 103367 h 110511"/>
                  <a:gd name="connsiteX303" fmla="*/ 182689 w 440483"/>
                  <a:gd name="connsiteY303" fmla="*/ 104415 h 110511"/>
                  <a:gd name="connsiteX304" fmla="*/ 185928 w 440483"/>
                  <a:gd name="connsiteY304" fmla="*/ 103082 h 110511"/>
                  <a:gd name="connsiteX305" fmla="*/ 182023 w 440483"/>
                  <a:gd name="connsiteY305" fmla="*/ 103082 h 110511"/>
                  <a:gd name="connsiteX306" fmla="*/ 182880 w 440483"/>
                  <a:gd name="connsiteY306" fmla="*/ 101939 h 110511"/>
                  <a:gd name="connsiteX307" fmla="*/ 173355 w 440483"/>
                  <a:gd name="connsiteY307" fmla="*/ 101939 h 110511"/>
                  <a:gd name="connsiteX308" fmla="*/ 169069 w 440483"/>
                  <a:gd name="connsiteY308" fmla="*/ 103558 h 110511"/>
                  <a:gd name="connsiteX309" fmla="*/ 165259 w 440483"/>
                  <a:gd name="connsiteY309" fmla="*/ 102510 h 110511"/>
                  <a:gd name="connsiteX310" fmla="*/ 170021 w 440483"/>
                  <a:gd name="connsiteY310" fmla="*/ 102510 h 110511"/>
                  <a:gd name="connsiteX311" fmla="*/ 171545 w 440483"/>
                  <a:gd name="connsiteY311" fmla="*/ 101558 h 110511"/>
                  <a:gd name="connsiteX312" fmla="*/ 162878 w 440483"/>
                  <a:gd name="connsiteY312" fmla="*/ 100986 h 110511"/>
                  <a:gd name="connsiteX313" fmla="*/ 164878 w 440483"/>
                  <a:gd name="connsiteY313" fmla="*/ 100986 h 110511"/>
                  <a:gd name="connsiteX314" fmla="*/ 157258 w 440483"/>
                  <a:gd name="connsiteY314" fmla="*/ 101939 h 110511"/>
                  <a:gd name="connsiteX315" fmla="*/ 157924 w 440483"/>
                  <a:gd name="connsiteY315" fmla="*/ 100986 h 110511"/>
                  <a:gd name="connsiteX316" fmla="*/ 153067 w 440483"/>
                  <a:gd name="connsiteY316" fmla="*/ 100986 h 110511"/>
                  <a:gd name="connsiteX317" fmla="*/ 156877 w 440483"/>
                  <a:gd name="connsiteY317" fmla="*/ 99176 h 110511"/>
                  <a:gd name="connsiteX318" fmla="*/ 149638 w 440483"/>
                  <a:gd name="connsiteY318" fmla="*/ 99176 h 110511"/>
                  <a:gd name="connsiteX319" fmla="*/ 146971 w 440483"/>
                  <a:gd name="connsiteY319" fmla="*/ 97652 h 110511"/>
                  <a:gd name="connsiteX320" fmla="*/ 131826 w 440483"/>
                  <a:gd name="connsiteY320" fmla="*/ 97652 h 110511"/>
                  <a:gd name="connsiteX321" fmla="*/ 129826 w 440483"/>
                  <a:gd name="connsiteY321" fmla="*/ 97652 h 110511"/>
                  <a:gd name="connsiteX322" fmla="*/ 114681 w 440483"/>
                  <a:gd name="connsiteY322" fmla="*/ 95843 h 110511"/>
                  <a:gd name="connsiteX323" fmla="*/ 111538 w 440483"/>
                  <a:gd name="connsiteY323" fmla="*/ 93938 h 110511"/>
                  <a:gd name="connsiteX324" fmla="*/ 108109 w 440483"/>
                  <a:gd name="connsiteY324" fmla="*/ 96033 h 110511"/>
                  <a:gd name="connsiteX325" fmla="*/ 104394 w 440483"/>
                  <a:gd name="connsiteY325" fmla="*/ 93747 h 110511"/>
                  <a:gd name="connsiteX326" fmla="*/ 92011 w 440483"/>
                  <a:gd name="connsiteY326" fmla="*/ 92985 h 110511"/>
                  <a:gd name="connsiteX327" fmla="*/ 98679 w 440483"/>
                  <a:gd name="connsiteY327" fmla="*/ 91175 h 110511"/>
                  <a:gd name="connsiteX328" fmla="*/ 43434 w 440483"/>
                  <a:gd name="connsiteY328" fmla="*/ 79364 h 110511"/>
                  <a:gd name="connsiteX329" fmla="*/ 47339 w 440483"/>
                  <a:gd name="connsiteY329" fmla="*/ 80317 h 110511"/>
                  <a:gd name="connsiteX330" fmla="*/ 43434 w 440483"/>
                  <a:gd name="connsiteY330" fmla="*/ 79364 h 110511"/>
                  <a:gd name="connsiteX331" fmla="*/ 31528 w 440483"/>
                  <a:gd name="connsiteY331" fmla="*/ 34311 h 110511"/>
                  <a:gd name="connsiteX332" fmla="*/ 28289 w 440483"/>
                  <a:gd name="connsiteY332" fmla="*/ 35549 h 110511"/>
                  <a:gd name="connsiteX333" fmla="*/ 31528 w 440483"/>
                  <a:gd name="connsiteY333" fmla="*/ 34311 h 110511"/>
                  <a:gd name="connsiteX334" fmla="*/ 271367 w 440483"/>
                  <a:gd name="connsiteY334" fmla="*/ 3069 h 110511"/>
                  <a:gd name="connsiteX335" fmla="*/ 271367 w 440483"/>
                  <a:gd name="connsiteY335" fmla="*/ 3069 h 110511"/>
                  <a:gd name="connsiteX336" fmla="*/ 271367 w 440483"/>
                  <a:gd name="connsiteY336" fmla="*/ 3069 h 110511"/>
                  <a:gd name="connsiteX337" fmla="*/ 276511 w 440483"/>
                  <a:gd name="connsiteY337" fmla="*/ 3831 h 110511"/>
                  <a:gd name="connsiteX338" fmla="*/ 276511 w 440483"/>
                  <a:gd name="connsiteY338" fmla="*/ 3831 h 110511"/>
                  <a:gd name="connsiteX339" fmla="*/ 273558 w 440483"/>
                  <a:gd name="connsiteY339" fmla="*/ 3831 h 110511"/>
                  <a:gd name="connsiteX340" fmla="*/ 276511 w 440483"/>
                  <a:gd name="connsiteY340" fmla="*/ 3831 h 110511"/>
                  <a:gd name="connsiteX341" fmla="*/ 257461 w 440483"/>
                  <a:gd name="connsiteY341" fmla="*/ 108606 h 110511"/>
                  <a:gd name="connsiteX342" fmla="*/ 256508 w 440483"/>
                  <a:gd name="connsiteY342" fmla="*/ 108606 h 110511"/>
                  <a:gd name="connsiteX343" fmla="*/ 257937 w 440483"/>
                  <a:gd name="connsiteY343" fmla="*/ 108701 h 11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</a:cxnLst>
                <a:rect l="l" t="t" r="r" b="b"/>
                <a:pathLst>
                  <a:path w="440483" h="110511">
                    <a:moveTo>
                      <a:pt x="98679" y="91175"/>
                    </a:moveTo>
                    <a:lnTo>
                      <a:pt x="95059" y="89747"/>
                    </a:lnTo>
                    <a:cubicBezTo>
                      <a:pt x="99822" y="89175"/>
                      <a:pt x="102965" y="89747"/>
                      <a:pt x="99631" y="88413"/>
                    </a:cubicBezTo>
                    <a:cubicBezTo>
                      <a:pt x="98679" y="91271"/>
                      <a:pt x="85058" y="86318"/>
                      <a:pt x="84106" y="88985"/>
                    </a:cubicBezTo>
                    <a:lnTo>
                      <a:pt x="81724" y="87937"/>
                    </a:lnTo>
                    <a:cubicBezTo>
                      <a:pt x="82391" y="87937"/>
                      <a:pt x="82582" y="87937"/>
                      <a:pt x="83248" y="87937"/>
                    </a:cubicBezTo>
                    <a:cubicBezTo>
                      <a:pt x="78772" y="85651"/>
                      <a:pt x="79343" y="89366"/>
                      <a:pt x="73247" y="87937"/>
                    </a:cubicBezTo>
                    <a:cubicBezTo>
                      <a:pt x="71152" y="87270"/>
                      <a:pt x="69723" y="86508"/>
                      <a:pt x="71247" y="86508"/>
                    </a:cubicBezTo>
                    <a:lnTo>
                      <a:pt x="66389" y="86508"/>
                    </a:lnTo>
                    <a:cubicBezTo>
                      <a:pt x="64960" y="86508"/>
                      <a:pt x="65437" y="85746"/>
                      <a:pt x="66389" y="86508"/>
                    </a:cubicBezTo>
                    <a:lnTo>
                      <a:pt x="59150" y="84984"/>
                    </a:lnTo>
                    <a:lnTo>
                      <a:pt x="59150" y="84984"/>
                    </a:lnTo>
                    <a:cubicBezTo>
                      <a:pt x="57531" y="85079"/>
                      <a:pt x="55912" y="85079"/>
                      <a:pt x="54292" y="84984"/>
                    </a:cubicBezTo>
                    <a:cubicBezTo>
                      <a:pt x="52578" y="84127"/>
                      <a:pt x="55340" y="84984"/>
                      <a:pt x="54959" y="84984"/>
                    </a:cubicBezTo>
                    <a:lnTo>
                      <a:pt x="50768" y="84508"/>
                    </a:lnTo>
                    <a:cubicBezTo>
                      <a:pt x="49435" y="83365"/>
                      <a:pt x="52864" y="83555"/>
                      <a:pt x="55531" y="84508"/>
                    </a:cubicBezTo>
                    <a:cubicBezTo>
                      <a:pt x="52673" y="80698"/>
                      <a:pt x="52006" y="84508"/>
                      <a:pt x="44672" y="80317"/>
                    </a:cubicBezTo>
                    <a:lnTo>
                      <a:pt x="48482" y="81174"/>
                    </a:lnTo>
                    <a:cubicBezTo>
                      <a:pt x="46577" y="78793"/>
                      <a:pt x="43529" y="78602"/>
                      <a:pt x="39910" y="76126"/>
                    </a:cubicBezTo>
                    <a:cubicBezTo>
                      <a:pt x="40576" y="76983"/>
                      <a:pt x="47244" y="81269"/>
                      <a:pt x="42863" y="80603"/>
                    </a:cubicBezTo>
                    <a:cubicBezTo>
                      <a:pt x="41300" y="79784"/>
                      <a:pt x="39576" y="79298"/>
                      <a:pt x="37814" y="79174"/>
                    </a:cubicBezTo>
                    <a:cubicBezTo>
                      <a:pt x="37814" y="78221"/>
                      <a:pt x="35814" y="77650"/>
                      <a:pt x="33147" y="76602"/>
                    </a:cubicBezTo>
                    <a:lnTo>
                      <a:pt x="33814" y="75459"/>
                    </a:lnTo>
                    <a:cubicBezTo>
                      <a:pt x="30861" y="74697"/>
                      <a:pt x="30861" y="75459"/>
                      <a:pt x="28861" y="75459"/>
                    </a:cubicBezTo>
                    <a:cubicBezTo>
                      <a:pt x="27070" y="74888"/>
                      <a:pt x="25727" y="73392"/>
                      <a:pt x="25336" y="71554"/>
                    </a:cubicBezTo>
                    <a:cubicBezTo>
                      <a:pt x="20669" y="68982"/>
                      <a:pt x="27908" y="74697"/>
                      <a:pt x="22098" y="72030"/>
                    </a:cubicBezTo>
                    <a:cubicBezTo>
                      <a:pt x="18478" y="69363"/>
                      <a:pt x="15621" y="68315"/>
                      <a:pt x="11430" y="65458"/>
                    </a:cubicBezTo>
                    <a:cubicBezTo>
                      <a:pt x="9811" y="63172"/>
                      <a:pt x="12382" y="65458"/>
                      <a:pt x="12001" y="64220"/>
                    </a:cubicBezTo>
                    <a:lnTo>
                      <a:pt x="9620" y="63172"/>
                    </a:lnTo>
                    <a:cubicBezTo>
                      <a:pt x="9620" y="63172"/>
                      <a:pt x="9620" y="62600"/>
                      <a:pt x="9620" y="62600"/>
                    </a:cubicBezTo>
                    <a:cubicBezTo>
                      <a:pt x="8382" y="61267"/>
                      <a:pt x="8287" y="63267"/>
                      <a:pt x="6667" y="60600"/>
                    </a:cubicBezTo>
                    <a:cubicBezTo>
                      <a:pt x="5810" y="60600"/>
                      <a:pt x="5715" y="58695"/>
                      <a:pt x="6667" y="56981"/>
                    </a:cubicBezTo>
                    <a:cubicBezTo>
                      <a:pt x="7591" y="55228"/>
                      <a:pt x="8382" y="53418"/>
                      <a:pt x="9049" y="51551"/>
                    </a:cubicBezTo>
                    <a:cubicBezTo>
                      <a:pt x="10001" y="51551"/>
                      <a:pt x="9049" y="52409"/>
                      <a:pt x="10001" y="52504"/>
                    </a:cubicBezTo>
                    <a:cubicBezTo>
                      <a:pt x="11630" y="49561"/>
                      <a:pt x="13545" y="46789"/>
                      <a:pt x="15716" y="44217"/>
                    </a:cubicBezTo>
                    <a:cubicBezTo>
                      <a:pt x="17107" y="43608"/>
                      <a:pt x="18536" y="43103"/>
                      <a:pt x="20002" y="42693"/>
                    </a:cubicBezTo>
                    <a:cubicBezTo>
                      <a:pt x="16573" y="43455"/>
                      <a:pt x="20002" y="40217"/>
                      <a:pt x="22574" y="37645"/>
                    </a:cubicBezTo>
                    <a:cubicBezTo>
                      <a:pt x="21526" y="37569"/>
                      <a:pt x="20479" y="37569"/>
                      <a:pt x="19431" y="37645"/>
                    </a:cubicBezTo>
                    <a:lnTo>
                      <a:pt x="24574" y="34216"/>
                    </a:lnTo>
                    <a:cubicBezTo>
                      <a:pt x="25432" y="34216"/>
                      <a:pt x="24574" y="34787"/>
                      <a:pt x="24574" y="35740"/>
                    </a:cubicBezTo>
                    <a:lnTo>
                      <a:pt x="25527" y="34978"/>
                    </a:lnTo>
                    <a:cubicBezTo>
                      <a:pt x="27718" y="34978"/>
                      <a:pt x="26956" y="35740"/>
                      <a:pt x="25527" y="37073"/>
                    </a:cubicBezTo>
                    <a:lnTo>
                      <a:pt x="23241" y="37073"/>
                    </a:lnTo>
                    <a:cubicBezTo>
                      <a:pt x="22193" y="38502"/>
                      <a:pt x="21431" y="39931"/>
                      <a:pt x="22098" y="40502"/>
                    </a:cubicBezTo>
                    <a:cubicBezTo>
                      <a:pt x="22555" y="40026"/>
                      <a:pt x="23070" y="39617"/>
                      <a:pt x="23622" y="39264"/>
                    </a:cubicBezTo>
                    <a:cubicBezTo>
                      <a:pt x="23622" y="39264"/>
                      <a:pt x="23622" y="39931"/>
                      <a:pt x="23622" y="40026"/>
                    </a:cubicBezTo>
                    <a:cubicBezTo>
                      <a:pt x="23622" y="40121"/>
                      <a:pt x="24289" y="39455"/>
                      <a:pt x="25051" y="38788"/>
                    </a:cubicBezTo>
                    <a:lnTo>
                      <a:pt x="26860" y="39550"/>
                    </a:lnTo>
                    <a:lnTo>
                      <a:pt x="26860" y="38883"/>
                    </a:lnTo>
                    <a:lnTo>
                      <a:pt x="34385" y="36692"/>
                    </a:lnTo>
                    <a:cubicBezTo>
                      <a:pt x="39481" y="32320"/>
                      <a:pt x="45272" y="28844"/>
                      <a:pt x="51530" y="26405"/>
                    </a:cubicBezTo>
                    <a:cubicBezTo>
                      <a:pt x="49720" y="28120"/>
                      <a:pt x="51530" y="28310"/>
                      <a:pt x="51530" y="29644"/>
                    </a:cubicBezTo>
                    <a:cubicBezTo>
                      <a:pt x="48768" y="28977"/>
                      <a:pt x="45053" y="32120"/>
                      <a:pt x="40576" y="33359"/>
                    </a:cubicBezTo>
                    <a:cubicBezTo>
                      <a:pt x="42863" y="32692"/>
                      <a:pt x="42577" y="33359"/>
                      <a:pt x="42100" y="33359"/>
                    </a:cubicBezTo>
                    <a:lnTo>
                      <a:pt x="49625" y="29739"/>
                    </a:lnTo>
                    <a:cubicBezTo>
                      <a:pt x="49625" y="30882"/>
                      <a:pt x="51530" y="29739"/>
                      <a:pt x="53721" y="29739"/>
                    </a:cubicBezTo>
                    <a:cubicBezTo>
                      <a:pt x="51530" y="28120"/>
                      <a:pt x="59341" y="26786"/>
                      <a:pt x="62484" y="25453"/>
                    </a:cubicBezTo>
                    <a:cubicBezTo>
                      <a:pt x="62484" y="26120"/>
                      <a:pt x="62484" y="26882"/>
                      <a:pt x="58198" y="27834"/>
                    </a:cubicBezTo>
                    <a:cubicBezTo>
                      <a:pt x="62960" y="27834"/>
                      <a:pt x="63341" y="23929"/>
                      <a:pt x="67723" y="24215"/>
                    </a:cubicBezTo>
                    <a:cubicBezTo>
                      <a:pt x="66770" y="24215"/>
                      <a:pt x="66199" y="24215"/>
                      <a:pt x="65913" y="24977"/>
                    </a:cubicBezTo>
                    <a:cubicBezTo>
                      <a:pt x="68008" y="23738"/>
                      <a:pt x="73819" y="23072"/>
                      <a:pt x="72580" y="24024"/>
                    </a:cubicBezTo>
                    <a:lnTo>
                      <a:pt x="71628" y="24024"/>
                    </a:lnTo>
                    <a:cubicBezTo>
                      <a:pt x="78810" y="23224"/>
                      <a:pt x="85811" y="21290"/>
                      <a:pt x="92392" y="18309"/>
                    </a:cubicBezTo>
                    <a:cubicBezTo>
                      <a:pt x="92259" y="19243"/>
                      <a:pt x="91964" y="20138"/>
                      <a:pt x="91535" y="20976"/>
                    </a:cubicBezTo>
                    <a:lnTo>
                      <a:pt x="102489" y="13166"/>
                    </a:lnTo>
                    <a:cubicBezTo>
                      <a:pt x="101632" y="14785"/>
                      <a:pt x="106204" y="17928"/>
                      <a:pt x="100774" y="19547"/>
                    </a:cubicBezTo>
                    <a:cubicBezTo>
                      <a:pt x="103137" y="19605"/>
                      <a:pt x="105489" y="19243"/>
                      <a:pt x="107728" y="18500"/>
                    </a:cubicBezTo>
                    <a:cubicBezTo>
                      <a:pt x="106585" y="18500"/>
                      <a:pt x="104680" y="16690"/>
                      <a:pt x="106108" y="16309"/>
                    </a:cubicBezTo>
                    <a:cubicBezTo>
                      <a:pt x="108795" y="17014"/>
                      <a:pt x="111538" y="17462"/>
                      <a:pt x="114300" y="17642"/>
                    </a:cubicBezTo>
                    <a:cubicBezTo>
                      <a:pt x="112585" y="17642"/>
                      <a:pt x="114300" y="14880"/>
                      <a:pt x="116681" y="14594"/>
                    </a:cubicBezTo>
                    <a:cubicBezTo>
                      <a:pt x="116681" y="15071"/>
                      <a:pt x="117253" y="16976"/>
                      <a:pt x="116681" y="17357"/>
                    </a:cubicBezTo>
                    <a:lnTo>
                      <a:pt x="122777" y="14213"/>
                    </a:lnTo>
                    <a:cubicBezTo>
                      <a:pt x="121253" y="14880"/>
                      <a:pt x="122777" y="16309"/>
                      <a:pt x="124301" y="16785"/>
                    </a:cubicBezTo>
                    <a:cubicBezTo>
                      <a:pt x="123539" y="16785"/>
                      <a:pt x="129826" y="16214"/>
                      <a:pt x="131445" y="15833"/>
                    </a:cubicBezTo>
                    <a:lnTo>
                      <a:pt x="128683" y="15833"/>
                    </a:lnTo>
                    <a:cubicBezTo>
                      <a:pt x="136017" y="15833"/>
                      <a:pt x="135541" y="11737"/>
                      <a:pt x="142780" y="11261"/>
                    </a:cubicBezTo>
                    <a:cubicBezTo>
                      <a:pt x="141922" y="11832"/>
                      <a:pt x="140875" y="14404"/>
                      <a:pt x="144589" y="14404"/>
                    </a:cubicBezTo>
                    <a:cubicBezTo>
                      <a:pt x="148333" y="10737"/>
                      <a:pt x="152905" y="8022"/>
                      <a:pt x="157924" y="6498"/>
                    </a:cubicBezTo>
                    <a:lnTo>
                      <a:pt x="159163" y="7165"/>
                    </a:lnTo>
                    <a:lnTo>
                      <a:pt x="164021" y="6022"/>
                    </a:lnTo>
                    <a:cubicBezTo>
                      <a:pt x="158953" y="9184"/>
                      <a:pt x="153667" y="11985"/>
                      <a:pt x="148209" y="14404"/>
                    </a:cubicBezTo>
                    <a:cubicBezTo>
                      <a:pt x="150971" y="14404"/>
                      <a:pt x="149066" y="15166"/>
                      <a:pt x="153162" y="14404"/>
                    </a:cubicBezTo>
                    <a:cubicBezTo>
                      <a:pt x="154591" y="14975"/>
                      <a:pt x="150971" y="15547"/>
                      <a:pt x="149828" y="15737"/>
                    </a:cubicBezTo>
                    <a:lnTo>
                      <a:pt x="159353" y="15737"/>
                    </a:lnTo>
                    <a:cubicBezTo>
                      <a:pt x="158877" y="14309"/>
                      <a:pt x="166497" y="13832"/>
                      <a:pt x="166116" y="12689"/>
                    </a:cubicBezTo>
                    <a:lnTo>
                      <a:pt x="155924" y="14785"/>
                    </a:lnTo>
                    <a:cubicBezTo>
                      <a:pt x="155353" y="13451"/>
                      <a:pt x="161544" y="10403"/>
                      <a:pt x="168307" y="10213"/>
                    </a:cubicBezTo>
                    <a:cubicBezTo>
                      <a:pt x="170116" y="10213"/>
                      <a:pt x="167164" y="12785"/>
                      <a:pt x="167354" y="13261"/>
                    </a:cubicBezTo>
                    <a:cubicBezTo>
                      <a:pt x="169612" y="12585"/>
                      <a:pt x="171955" y="12261"/>
                      <a:pt x="174307" y="12308"/>
                    </a:cubicBezTo>
                    <a:lnTo>
                      <a:pt x="171545" y="13261"/>
                    </a:lnTo>
                    <a:cubicBezTo>
                      <a:pt x="175260" y="13261"/>
                      <a:pt x="177546" y="10975"/>
                      <a:pt x="182118" y="12213"/>
                    </a:cubicBezTo>
                    <a:cubicBezTo>
                      <a:pt x="183642" y="12213"/>
                      <a:pt x="186785" y="13832"/>
                      <a:pt x="187071" y="12975"/>
                    </a:cubicBezTo>
                    <a:cubicBezTo>
                      <a:pt x="184404" y="11451"/>
                      <a:pt x="183737" y="6498"/>
                      <a:pt x="185356" y="5165"/>
                    </a:cubicBezTo>
                    <a:cubicBezTo>
                      <a:pt x="188757" y="5622"/>
                      <a:pt x="192129" y="6298"/>
                      <a:pt x="195453" y="7165"/>
                    </a:cubicBezTo>
                    <a:cubicBezTo>
                      <a:pt x="198025" y="8403"/>
                      <a:pt x="191738" y="10403"/>
                      <a:pt x="193929" y="11451"/>
                    </a:cubicBezTo>
                    <a:cubicBezTo>
                      <a:pt x="193929" y="10975"/>
                      <a:pt x="195358" y="10499"/>
                      <a:pt x="196024" y="10308"/>
                    </a:cubicBezTo>
                    <a:cubicBezTo>
                      <a:pt x="196691" y="10118"/>
                      <a:pt x="195358" y="11546"/>
                      <a:pt x="198882" y="11261"/>
                    </a:cubicBezTo>
                    <a:cubicBezTo>
                      <a:pt x="199454" y="9832"/>
                      <a:pt x="206121" y="11261"/>
                      <a:pt x="200501" y="10022"/>
                    </a:cubicBezTo>
                    <a:cubicBezTo>
                      <a:pt x="203102" y="9832"/>
                      <a:pt x="205711" y="9832"/>
                      <a:pt x="208312" y="10022"/>
                    </a:cubicBezTo>
                    <a:cubicBezTo>
                      <a:pt x="206978" y="9070"/>
                      <a:pt x="211931" y="6784"/>
                      <a:pt x="215455" y="6308"/>
                    </a:cubicBezTo>
                    <a:cubicBezTo>
                      <a:pt x="215455" y="6308"/>
                      <a:pt x="216027" y="7165"/>
                      <a:pt x="216408" y="7451"/>
                    </a:cubicBezTo>
                    <a:cubicBezTo>
                      <a:pt x="223552" y="7451"/>
                      <a:pt x="227362" y="8213"/>
                      <a:pt x="234029" y="8308"/>
                    </a:cubicBezTo>
                    <a:cubicBezTo>
                      <a:pt x="234601" y="8308"/>
                      <a:pt x="237839" y="9070"/>
                      <a:pt x="236411" y="9737"/>
                    </a:cubicBezTo>
                    <a:cubicBezTo>
                      <a:pt x="237649" y="9241"/>
                      <a:pt x="238982" y="8984"/>
                      <a:pt x="240316" y="8975"/>
                    </a:cubicBezTo>
                    <a:cubicBezTo>
                      <a:pt x="244316" y="10308"/>
                      <a:pt x="235744" y="8975"/>
                      <a:pt x="238792" y="10689"/>
                    </a:cubicBezTo>
                    <a:cubicBezTo>
                      <a:pt x="238792" y="9832"/>
                      <a:pt x="244126" y="9546"/>
                      <a:pt x="246983" y="9165"/>
                    </a:cubicBezTo>
                    <a:cubicBezTo>
                      <a:pt x="246126" y="7832"/>
                      <a:pt x="240316" y="9165"/>
                      <a:pt x="237458" y="9165"/>
                    </a:cubicBezTo>
                    <a:cubicBezTo>
                      <a:pt x="237458" y="7355"/>
                      <a:pt x="242602" y="5546"/>
                      <a:pt x="249555" y="4879"/>
                    </a:cubicBezTo>
                    <a:cubicBezTo>
                      <a:pt x="256508" y="4212"/>
                      <a:pt x="251936" y="6117"/>
                      <a:pt x="252889" y="5927"/>
                    </a:cubicBezTo>
                    <a:cubicBezTo>
                      <a:pt x="263366" y="6593"/>
                      <a:pt x="261938" y="3069"/>
                      <a:pt x="270510" y="4784"/>
                    </a:cubicBezTo>
                    <a:cubicBezTo>
                      <a:pt x="273939" y="6117"/>
                      <a:pt x="270510" y="7070"/>
                      <a:pt x="271272" y="7927"/>
                    </a:cubicBezTo>
                    <a:cubicBezTo>
                      <a:pt x="268071" y="7755"/>
                      <a:pt x="264890" y="7374"/>
                      <a:pt x="261747" y="6784"/>
                    </a:cubicBezTo>
                    <a:lnTo>
                      <a:pt x="265462" y="7451"/>
                    </a:lnTo>
                    <a:cubicBezTo>
                      <a:pt x="263452" y="7879"/>
                      <a:pt x="261375" y="7879"/>
                      <a:pt x="259366" y="7451"/>
                    </a:cubicBezTo>
                    <a:cubicBezTo>
                      <a:pt x="262223" y="8594"/>
                      <a:pt x="276892" y="8498"/>
                      <a:pt x="284797" y="10022"/>
                    </a:cubicBezTo>
                    <a:cubicBezTo>
                      <a:pt x="286321" y="10022"/>
                      <a:pt x="288798" y="9451"/>
                      <a:pt x="287655" y="8975"/>
                    </a:cubicBezTo>
                    <a:lnTo>
                      <a:pt x="285083" y="8975"/>
                    </a:lnTo>
                    <a:cubicBezTo>
                      <a:pt x="282797" y="7927"/>
                      <a:pt x="289941" y="8022"/>
                      <a:pt x="286798" y="7451"/>
                    </a:cubicBezTo>
                    <a:cubicBezTo>
                      <a:pt x="290808" y="6803"/>
                      <a:pt x="294884" y="6803"/>
                      <a:pt x="298895" y="7451"/>
                    </a:cubicBezTo>
                    <a:lnTo>
                      <a:pt x="299656" y="8879"/>
                    </a:lnTo>
                    <a:cubicBezTo>
                      <a:pt x="298275" y="8184"/>
                      <a:pt x="296713" y="7917"/>
                      <a:pt x="295180" y="8117"/>
                    </a:cubicBezTo>
                    <a:cubicBezTo>
                      <a:pt x="297275" y="8117"/>
                      <a:pt x="302419" y="10499"/>
                      <a:pt x="304705" y="8975"/>
                    </a:cubicBezTo>
                    <a:lnTo>
                      <a:pt x="301466" y="7832"/>
                    </a:lnTo>
                    <a:cubicBezTo>
                      <a:pt x="305438" y="7194"/>
                      <a:pt x="309496" y="7194"/>
                      <a:pt x="313468" y="7832"/>
                    </a:cubicBezTo>
                    <a:cubicBezTo>
                      <a:pt x="311658" y="6308"/>
                      <a:pt x="312515" y="7832"/>
                      <a:pt x="309658" y="6022"/>
                    </a:cubicBezTo>
                    <a:cubicBezTo>
                      <a:pt x="312039" y="8117"/>
                      <a:pt x="298799" y="4974"/>
                      <a:pt x="302800" y="7260"/>
                    </a:cubicBezTo>
                    <a:cubicBezTo>
                      <a:pt x="299847" y="5260"/>
                      <a:pt x="297466" y="6022"/>
                      <a:pt x="293275" y="4307"/>
                    </a:cubicBezTo>
                    <a:cubicBezTo>
                      <a:pt x="293275" y="4307"/>
                      <a:pt x="294608" y="5165"/>
                      <a:pt x="291084" y="4307"/>
                    </a:cubicBezTo>
                    <a:cubicBezTo>
                      <a:pt x="290798" y="4355"/>
                      <a:pt x="290513" y="4355"/>
                      <a:pt x="290227" y="4307"/>
                    </a:cubicBezTo>
                    <a:lnTo>
                      <a:pt x="290227" y="4307"/>
                    </a:lnTo>
                    <a:lnTo>
                      <a:pt x="291941" y="5069"/>
                    </a:lnTo>
                    <a:cubicBezTo>
                      <a:pt x="288788" y="5603"/>
                      <a:pt x="285607" y="5889"/>
                      <a:pt x="282416" y="5927"/>
                    </a:cubicBezTo>
                    <a:cubicBezTo>
                      <a:pt x="280321" y="5927"/>
                      <a:pt x="283273" y="5450"/>
                      <a:pt x="282416" y="4974"/>
                    </a:cubicBezTo>
                    <a:lnTo>
                      <a:pt x="279559" y="5546"/>
                    </a:lnTo>
                    <a:cubicBezTo>
                      <a:pt x="279559" y="4593"/>
                      <a:pt x="274034" y="3545"/>
                      <a:pt x="279559" y="3355"/>
                    </a:cubicBezTo>
                    <a:lnTo>
                      <a:pt x="274987" y="3355"/>
                    </a:lnTo>
                    <a:cubicBezTo>
                      <a:pt x="272224" y="2621"/>
                      <a:pt x="269367" y="2326"/>
                      <a:pt x="266509" y="2498"/>
                    </a:cubicBezTo>
                    <a:cubicBezTo>
                      <a:pt x="264319" y="2498"/>
                      <a:pt x="261080" y="3355"/>
                      <a:pt x="262985" y="2498"/>
                    </a:cubicBezTo>
                    <a:lnTo>
                      <a:pt x="255841" y="2498"/>
                    </a:lnTo>
                    <a:lnTo>
                      <a:pt x="255841" y="2498"/>
                    </a:lnTo>
                    <a:cubicBezTo>
                      <a:pt x="248374" y="2974"/>
                      <a:pt x="240878" y="2755"/>
                      <a:pt x="233458" y="1831"/>
                    </a:cubicBezTo>
                    <a:cubicBezTo>
                      <a:pt x="230572" y="2088"/>
                      <a:pt x="227676" y="2088"/>
                      <a:pt x="224790" y="1831"/>
                    </a:cubicBezTo>
                    <a:lnTo>
                      <a:pt x="224028" y="974"/>
                    </a:lnTo>
                    <a:cubicBezTo>
                      <a:pt x="220570" y="678"/>
                      <a:pt x="217103" y="678"/>
                      <a:pt x="213646" y="974"/>
                    </a:cubicBezTo>
                    <a:cubicBezTo>
                      <a:pt x="210312" y="-1217"/>
                      <a:pt x="198977" y="974"/>
                      <a:pt x="193643" y="974"/>
                    </a:cubicBezTo>
                    <a:lnTo>
                      <a:pt x="193643" y="2021"/>
                    </a:lnTo>
                    <a:cubicBezTo>
                      <a:pt x="189747" y="2164"/>
                      <a:pt x="185871" y="2545"/>
                      <a:pt x="182023" y="3164"/>
                    </a:cubicBezTo>
                    <a:lnTo>
                      <a:pt x="182023" y="4117"/>
                    </a:lnTo>
                    <a:cubicBezTo>
                      <a:pt x="178213" y="4974"/>
                      <a:pt x="172021" y="4117"/>
                      <a:pt x="165830" y="4117"/>
                    </a:cubicBezTo>
                    <a:cubicBezTo>
                      <a:pt x="166821" y="3803"/>
                      <a:pt x="167888" y="3803"/>
                      <a:pt x="168878" y="4117"/>
                    </a:cubicBezTo>
                    <a:cubicBezTo>
                      <a:pt x="161449" y="2307"/>
                      <a:pt x="153448" y="6689"/>
                      <a:pt x="146685" y="5641"/>
                    </a:cubicBezTo>
                    <a:cubicBezTo>
                      <a:pt x="145370" y="5955"/>
                      <a:pt x="143999" y="5955"/>
                      <a:pt x="142684" y="5641"/>
                    </a:cubicBezTo>
                    <a:lnTo>
                      <a:pt x="142684" y="5641"/>
                    </a:lnTo>
                    <a:lnTo>
                      <a:pt x="140303" y="5641"/>
                    </a:lnTo>
                    <a:lnTo>
                      <a:pt x="142303" y="5641"/>
                    </a:lnTo>
                    <a:lnTo>
                      <a:pt x="137160" y="6498"/>
                    </a:lnTo>
                    <a:lnTo>
                      <a:pt x="136303" y="5546"/>
                    </a:lnTo>
                    <a:lnTo>
                      <a:pt x="136303" y="5546"/>
                    </a:lnTo>
                    <a:cubicBezTo>
                      <a:pt x="134398" y="5546"/>
                      <a:pt x="134874" y="6212"/>
                      <a:pt x="136303" y="6879"/>
                    </a:cubicBezTo>
                    <a:lnTo>
                      <a:pt x="132683" y="7927"/>
                    </a:lnTo>
                    <a:cubicBezTo>
                      <a:pt x="130969" y="6403"/>
                      <a:pt x="127730" y="8975"/>
                      <a:pt x="125444" y="7451"/>
                    </a:cubicBezTo>
                    <a:cubicBezTo>
                      <a:pt x="124301" y="8498"/>
                      <a:pt x="115919" y="9165"/>
                      <a:pt x="115157" y="11165"/>
                    </a:cubicBezTo>
                    <a:cubicBezTo>
                      <a:pt x="115157" y="11165"/>
                      <a:pt x="114490" y="11165"/>
                      <a:pt x="115157" y="11165"/>
                    </a:cubicBezTo>
                    <a:cubicBezTo>
                      <a:pt x="113090" y="11051"/>
                      <a:pt x="111014" y="11337"/>
                      <a:pt x="109061" y="12023"/>
                    </a:cubicBezTo>
                    <a:lnTo>
                      <a:pt x="108013" y="10880"/>
                    </a:lnTo>
                    <a:lnTo>
                      <a:pt x="103632" y="13261"/>
                    </a:lnTo>
                    <a:cubicBezTo>
                      <a:pt x="100679" y="13261"/>
                      <a:pt x="99441" y="12594"/>
                      <a:pt x="102108" y="11165"/>
                    </a:cubicBezTo>
                    <a:cubicBezTo>
                      <a:pt x="95631" y="13642"/>
                      <a:pt x="96774" y="12594"/>
                      <a:pt x="91249" y="14975"/>
                    </a:cubicBezTo>
                    <a:lnTo>
                      <a:pt x="91249" y="14118"/>
                    </a:lnTo>
                    <a:cubicBezTo>
                      <a:pt x="89154" y="14118"/>
                      <a:pt x="86201" y="16214"/>
                      <a:pt x="84772" y="15737"/>
                    </a:cubicBezTo>
                    <a:cubicBezTo>
                      <a:pt x="73219" y="16928"/>
                      <a:pt x="61769" y="18909"/>
                      <a:pt x="50482" y="21643"/>
                    </a:cubicBezTo>
                    <a:cubicBezTo>
                      <a:pt x="53340" y="23453"/>
                      <a:pt x="44863" y="21643"/>
                      <a:pt x="44958" y="24119"/>
                    </a:cubicBezTo>
                    <a:cubicBezTo>
                      <a:pt x="44101" y="24119"/>
                      <a:pt x="42386" y="24119"/>
                      <a:pt x="44101" y="22881"/>
                    </a:cubicBezTo>
                    <a:cubicBezTo>
                      <a:pt x="38386" y="25262"/>
                      <a:pt x="34576" y="24881"/>
                      <a:pt x="31528" y="27929"/>
                    </a:cubicBezTo>
                    <a:cubicBezTo>
                      <a:pt x="30670" y="27929"/>
                      <a:pt x="32480" y="26596"/>
                      <a:pt x="31528" y="26501"/>
                    </a:cubicBezTo>
                    <a:cubicBezTo>
                      <a:pt x="30575" y="26405"/>
                      <a:pt x="29908" y="27739"/>
                      <a:pt x="29146" y="27644"/>
                    </a:cubicBezTo>
                    <a:cubicBezTo>
                      <a:pt x="28384" y="27548"/>
                      <a:pt x="29813" y="26882"/>
                      <a:pt x="30670" y="26215"/>
                    </a:cubicBezTo>
                    <a:cubicBezTo>
                      <a:pt x="24765" y="28596"/>
                      <a:pt x="24955" y="30787"/>
                      <a:pt x="25241" y="32406"/>
                    </a:cubicBezTo>
                    <a:cubicBezTo>
                      <a:pt x="22774" y="32587"/>
                      <a:pt x="20517" y="33844"/>
                      <a:pt x="19050" y="35835"/>
                    </a:cubicBezTo>
                    <a:cubicBezTo>
                      <a:pt x="17812" y="35835"/>
                      <a:pt x="15811" y="36311"/>
                      <a:pt x="19050" y="34216"/>
                    </a:cubicBezTo>
                    <a:cubicBezTo>
                      <a:pt x="18097" y="34787"/>
                      <a:pt x="14954" y="36121"/>
                      <a:pt x="12192" y="37931"/>
                    </a:cubicBezTo>
                    <a:cubicBezTo>
                      <a:pt x="9430" y="39740"/>
                      <a:pt x="7334" y="41931"/>
                      <a:pt x="7620" y="42407"/>
                    </a:cubicBezTo>
                    <a:cubicBezTo>
                      <a:pt x="6515" y="43141"/>
                      <a:pt x="5601" y="44112"/>
                      <a:pt x="4953" y="45265"/>
                    </a:cubicBezTo>
                    <a:cubicBezTo>
                      <a:pt x="3619" y="46646"/>
                      <a:pt x="2495" y="48227"/>
                      <a:pt x="1619" y="49932"/>
                    </a:cubicBezTo>
                    <a:cubicBezTo>
                      <a:pt x="638" y="51723"/>
                      <a:pt x="86" y="53704"/>
                      <a:pt x="0" y="55742"/>
                    </a:cubicBezTo>
                    <a:lnTo>
                      <a:pt x="0" y="54123"/>
                    </a:lnTo>
                    <a:cubicBezTo>
                      <a:pt x="1333" y="56504"/>
                      <a:pt x="0" y="58981"/>
                      <a:pt x="1810" y="63077"/>
                    </a:cubicBezTo>
                    <a:lnTo>
                      <a:pt x="1810" y="63077"/>
                    </a:lnTo>
                    <a:cubicBezTo>
                      <a:pt x="2476" y="65372"/>
                      <a:pt x="3800" y="67430"/>
                      <a:pt x="5620" y="68982"/>
                    </a:cubicBezTo>
                    <a:cubicBezTo>
                      <a:pt x="7287" y="70420"/>
                      <a:pt x="8849" y="71983"/>
                      <a:pt x="10287" y="73649"/>
                    </a:cubicBezTo>
                    <a:lnTo>
                      <a:pt x="10287" y="72506"/>
                    </a:lnTo>
                    <a:cubicBezTo>
                      <a:pt x="12192" y="71363"/>
                      <a:pt x="16097" y="78221"/>
                      <a:pt x="21336" y="79650"/>
                    </a:cubicBezTo>
                    <a:lnTo>
                      <a:pt x="19907" y="78317"/>
                    </a:lnTo>
                    <a:cubicBezTo>
                      <a:pt x="22669" y="78888"/>
                      <a:pt x="25717" y="84317"/>
                      <a:pt x="28289" y="85651"/>
                    </a:cubicBezTo>
                    <a:cubicBezTo>
                      <a:pt x="28765" y="85651"/>
                      <a:pt x="27241" y="85651"/>
                      <a:pt x="26384" y="85651"/>
                    </a:cubicBezTo>
                    <a:cubicBezTo>
                      <a:pt x="32861" y="89556"/>
                      <a:pt x="27813" y="84794"/>
                      <a:pt x="33052" y="86508"/>
                    </a:cubicBezTo>
                    <a:cubicBezTo>
                      <a:pt x="33814" y="87461"/>
                      <a:pt x="31147" y="87746"/>
                      <a:pt x="34671" y="89175"/>
                    </a:cubicBezTo>
                    <a:cubicBezTo>
                      <a:pt x="36195" y="90413"/>
                      <a:pt x="45529" y="90318"/>
                      <a:pt x="50006" y="92890"/>
                    </a:cubicBezTo>
                    <a:cubicBezTo>
                      <a:pt x="49054" y="92128"/>
                      <a:pt x="48196" y="91271"/>
                      <a:pt x="50673" y="91556"/>
                    </a:cubicBezTo>
                    <a:cubicBezTo>
                      <a:pt x="53149" y="91842"/>
                      <a:pt x="60198" y="96224"/>
                      <a:pt x="64103" y="95271"/>
                    </a:cubicBezTo>
                    <a:cubicBezTo>
                      <a:pt x="64579" y="95271"/>
                      <a:pt x="64675" y="95271"/>
                      <a:pt x="64675" y="95843"/>
                    </a:cubicBezTo>
                    <a:cubicBezTo>
                      <a:pt x="68447" y="96462"/>
                      <a:pt x="72285" y="96690"/>
                      <a:pt x="76105" y="96509"/>
                    </a:cubicBezTo>
                    <a:cubicBezTo>
                      <a:pt x="78105" y="100605"/>
                      <a:pt x="94297" y="98129"/>
                      <a:pt x="93726" y="101272"/>
                    </a:cubicBezTo>
                    <a:lnTo>
                      <a:pt x="102679" y="102415"/>
                    </a:lnTo>
                    <a:lnTo>
                      <a:pt x="102679" y="102415"/>
                    </a:lnTo>
                    <a:cubicBezTo>
                      <a:pt x="105813" y="103177"/>
                      <a:pt x="109071" y="103177"/>
                      <a:pt x="112204" y="102415"/>
                    </a:cubicBezTo>
                    <a:cubicBezTo>
                      <a:pt x="113538" y="102415"/>
                      <a:pt x="112204" y="102986"/>
                      <a:pt x="112204" y="103177"/>
                    </a:cubicBezTo>
                    <a:cubicBezTo>
                      <a:pt x="117500" y="104691"/>
                      <a:pt x="123072" y="104949"/>
                      <a:pt x="128492" y="103939"/>
                    </a:cubicBezTo>
                    <a:lnTo>
                      <a:pt x="129159" y="105082"/>
                    </a:lnTo>
                    <a:cubicBezTo>
                      <a:pt x="135855" y="106330"/>
                      <a:pt x="142637" y="107063"/>
                      <a:pt x="149447" y="107273"/>
                    </a:cubicBezTo>
                    <a:cubicBezTo>
                      <a:pt x="149447" y="107273"/>
                      <a:pt x="149447" y="107273"/>
                      <a:pt x="148495" y="107273"/>
                    </a:cubicBezTo>
                    <a:cubicBezTo>
                      <a:pt x="158020" y="107273"/>
                      <a:pt x="170497" y="111654"/>
                      <a:pt x="174117" y="107939"/>
                    </a:cubicBezTo>
                    <a:lnTo>
                      <a:pt x="180213" y="107273"/>
                    </a:lnTo>
                    <a:cubicBezTo>
                      <a:pt x="172403" y="106701"/>
                      <a:pt x="181451" y="105653"/>
                      <a:pt x="178308" y="104891"/>
                    </a:cubicBezTo>
                    <a:cubicBezTo>
                      <a:pt x="181356" y="104891"/>
                      <a:pt x="186214" y="106320"/>
                      <a:pt x="182404" y="106415"/>
                    </a:cubicBezTo>
                    <a:lnTo>
                      <a:pt x="181832" y="106415"/>
                    </a:lnTo>
                    <a:cubicBezTo>
                      <a:pt x="180308" y="108320"/>
                      <a:pt x="191357" y="107463"/>
                      <a:pt x="191357" y="108797"/>
                    </a:cubicBezTo>
                    <a:cubicBezTo>
                      <a:pt x="206978" y="108797"/>
                      <a:pt x="222123" y="110321"/>
                      <a:pt x="236696" y="110225"/>
                    </a:cubicBezTo>
                    <a:lnTo>
                      <a:pt x="235077" y="108701"/>
                    </a:lnTo>
                    <a:lnTo>
                      <a:pt x="240125" y="108701"/>
                    </a:lnTo>
                    <a:cubicBezTo>
                      <a:pt x="241459" y="108701"/>
                      <a:pt x="241935" y="109844"/>
                      <a:pt x="238315" y="109844"/>
                    </a:cubicBezTo>
                    <a:cubicBezTo>
                      <a:pt x="240459" y="110245"/>
                      <a:pt x="242678" y="109797"/>
                      <a:pt x="244507" y="108606"/>
                    </a:cubicBezTo>
                    <a:cubicBezTo>
                      <a:pt x="251555" y="109082"/>
                      <a:pt x="241745" y="110511"/>
                      <a:pt x="243935" y="110511"/>
                    </a:cubicBezTo>
                    <a:lnTo>
                      <a:pt x="246888" y="110511"/>
                    </a:lnTo>
                    <a:lnTo>
                      <a:pt x="246221" y="110511"/>
                    </a:lnTo>
                    <a:cubicBezTo>
                      <a:pt x="248412" y="109549"/>
                      <a:pt x="250784" y="109063"/>
                      <a:pt x="253174" y="109082"/>
                    </a:cubicBezTo>
                    <a:cubicBezTo>
                      <a:pt x="255937" y="109082"/>
                      <a:pt x="254603" y="110035"/>
                      <a:pt x="255651" y="110035"/>
                    </a:cubicBezTo>
                    <a:lnTo>
                      <a:pt x="257365" y="110035"/>
                    </a:lnTo>
                    <a:lnTo>
                      <a:pt x="263747" y="110035"/>
                    </a:lnTo>
                    <a:lnTo>
                      <a:pt x="261175" y="108892"/>
                    </a:lnTo>
                    <a:cubicBezTo>
                      <a:pt x="263938" y="108225"/>
                      <a:pt x="267176" y="108892"/>
                      <a:pt x="264128" y="107463"/>
                    </a:cubicBezTo>
                    <a:cubicBezTo>
                      <a:pt x="272996" y="108282"/>
                      <a:pt x="281930" y="108282"/>
                      <a:pt x="290798" y="107463"/>
                    </a:cubicBezTo>
                    <a:cubicBezTo>
                      <a:pt x="294942" y="106377"/>
                      <a:pt x="299190" y="105768"/>
                      <a:pt x="303466" y="105653"/>
                    </a:cubicBezTo>
                    <a:cubicBezTo>
                      <a:pt x="302228" y="105653"/>
                      <a:pt x="301371" y="104225"/>
                      <a:pt x="305562" y="103939"/>
                    </a:cubicBezTo>
                    <a:cubicBezTo>
                      <a:pt x="304324" y="106987"/>
                      <a:pt x="313372" y="104415"/>
                      <a:pt x="316897" y="106130"/>
                    </a:cubicBezTo>
                    <a:cubicBezTo>
                      <a:pt x="313754" y="105082"/>
                      <a:pt x="328803" y="104415"/>
                      <a:pt x="323850" y="103082"/>
                    </a:cubicBezTo>
                    <a:cubicBezTo>
                      <a:pt x="327374" y="103082"/>
                      <a:pt x="323850" y="104034"/>
                      <a:pt x="326898" y="104415"/>
                    </a:cubicBezTo>
                    <a:cubicBezTo>
                      <a:pt x="334994" y="102320"/>
                      <a:pt x="345281" y="102605"/>
                      <a:pt x="355473" y="100510"/>
                    </a:cubicBezTo>
                    <a:cubicBezTo>
                      <a:pt x="355473" y="100510"/>
                      <a:pt x="353758" y="99843"/>
                      <a:pt x="355473" y="98891"/>
                    </a:cubicBezTo>
                    <a:lnTo>
                      <a:pt x="361188" y="99748"/>
                    </a:lnTo>
                    <a:cubicBezTo>
                      <a:pt x="363188" y="99176"/>
                      <a:pt x="362617" y="97271"/>
                      <a:pt x="366617" y="97843"/>
                    </a:cubicBezTo>
                    <a:cubicBezTo>
                      <a:pt x="365950" y="97843"/>
                      <a:pt x="365093" y="97271"/>
                      <a:pt x="366617" y="96890"/>
                    </a:cubicBezTo>
                    <a:cubicBezTo>
                      <a:pt x="376904" y="95595"/>
                      <a:pt x="387020" y="93233"/>
                      <a:pt x="396812" y="89842"/>
                    </a:cubicBezTo>
                    <a:cubicBezTo>
                      <a:pt x="406337" y="86508"/>
                      <a:pt x="416528" y="83174"/>
                      <a:pt x="426815" y="79174"/>
                    </a:cubicBezTo>
                    <a:cubicBezTo>
                      <a:pt x="423863" y="80031"/>
                      <a:pt x="425577" y="79174"/>
                      <a:pt x="427482" y="77840"/>
                    </a:cubicBezTo>
                    <a:cubicBezTo>
                      <a:pt x="426148" y="78412"/>
                      <a:pt x="427006" y="76983"/>
                      <a:pt x="426530" y="76697"/>
                    </a:cubicBezTo>
                    <a:cubicBezTo>
                      <a:pt x="429396" y="75554"/>
                      <a:pt x="432149" y="74116"/>
                      <a:pt x="434721" y="72411"/>
                    </a:cubicBezTo>
                    <a:cubicBezTo>
                      <a:pt x="434721" y="71268"/>
                      <a:pt x="436816" y="69649"/>
                      <a:pt x="438245" y="67553"/>
                    </a:cubicBezTo>
                    <a:cubicBezTo>
                      <a:pt x="439674" y="65458"/>
                      <a:pt x="440912" y="62981"/>
                      <a:pt x="440341" y="62219"/>
                    </a:cubicBezTo>
                    <a:cubicBezTo>
                      <a:pt x="440122" y="63286"/>
                      <a:pt x="439731" y="64315"/>
                      <a:pt x="439198" y="65267"/>
                    </a:cubicBezTo>
                    <a:cubicBezTo>
                      <a:pt x="439198" y="62981"/>
                      <a:pt x="438055" y="64029"/>
                      <a:pt x="436436" y="65267"/>
                    </a:cubicBezTo>
                    <a:cubicBezTo>
                      <a:pt x="434816" y="66506"/>
                      <a:pt x="432721" y="66887"/>
                      <a:pt x="432054" y="66029"/>
                    </a:cubicBezTo>
                    <a:cubicBezTo>
                      <a:pt x="430721" y="70220"/>
                      <a:pt x="423100" y="70125"/>
                      <a:pt x="418719" y="75554"/>
                    </a:cubicBezTo>
                    <a:cubicBezTo>
                      <a:pt x="417290" y="75554"/>
                      <a:pt x="419481" y="74411"/>
                      <a:pt x="418719" y="74316"/>
                    </a:cubicBezTo>
                    <a:cubicBezTo>
                      <a:pt x="417109" y="76231"/>
                      <a:pt x="414890" y="77545"/>
                      <a:pt x="412432" y="78031"/>
                    </a:cubicBezTo>
                    <a:lnTo>
                      <a:pt x="412432" y="78031"/>
                    </a:lnTo>
                    <a:cubicBezTo>
                      <a:pt x="404317" y="81393"/>
                      <a:pt x="395849" y="83860"/>
                      <a:pt x="387191" y="85365"/>
                    </a:cubicBezTo>
                    <a:lnTo>
                      <a:pt x="388239" y="86032"/>
                    </a:lnTo>
                    <a:cubicBezTo>
                      <a:pt x="386839" y="86365"/>
                      <a:pt x="385391" y="86527"/>
                      <a:pt x="383953" y="86508"/>
                    </a:cubicBezTo>
                    <a:cubicBezTo>
                      <a:pt x="381571" y="88699"/>
                      <a:pt x="390811" y="84794"/>
                      <a:pt x="388715" y="87080"/>
                    </a:cubicBezTo>
                    <a:cubicBezTo>
                      <a:pt x="385000" y="86032"/>
                      <a:pt x="371475" y="91366"/>
                      <a:pt x="368713" y="89461"/>
                    </a:cubicBezTo>
                    <a:cubicBezTo>
                      <a:pt x="364998" y="90223"/>
                      <a:pt x="370046" y="90318"/>
                      <a:pt x="366331" y="91175"/>
                    </a:cubicBezTo>
                    <a:lnTo>
                      <a:pt x="365188" y="91175"/>
                    </a:lnTo>
                    <a:lnTo>
                      <a:pt x="364331" y="92223"/>
                    </a:lnTo>
                    <a:cubicBezTo>
                      <a:pt x="361855" y="92223"/>
                      <a:pt x="360426" y="92223"/>
                      <a:pt x="360236" y="91556"/>
                    </a:cubicBezTo>
                    <a:lnTo>
                      <a:pt x="362521" y="90890"/>
                    </a:lnTo>
                    <a:cubicBezTo>
                      <a:pt x="359083" y="91271"/>
                      <a:pt x="355673" y="91909"/>
                      <a:pt x="352330" y="92795"/>
                    </a:cubicBezTo>
                    <a:lnTo>
                      <a:pt x="356045" y="92795"/>
                    </a:lnTo>
                    <a:cubicBezTo>
                      <a:pt x="345757" y="95271"/>
                      <a:pt x="332804" y="96319"/>
                      <a:pt x="322802" y="98795"/>
                    </a:cubicBezTo>
                    <a:lnTo>
                      <a:pt x="323659" y="98795"/>
                    </a:lnTo>
                    <a:cubicBezTo>
                      <a:pt x="318745" y="99624"/>
                      <a:pt x="313782" y="100138"/>
                      <a:pt x="308800" y="100319"/>
                    </a:cubicBezTo>
                    <a:lnTo>
                      <a:pt x="308800" y="100319"/>
                    </a:lnTo>
                    <a:cubicBezTo>
                      <a:pt x="306791" y="101081"/>
                      <a:pt x="304667" y="101501"/>
                      <a:pt x="302514" y="101558"/>
                    </a:cubicBezTo>
                    <a:cubicBezTo>
                      <a:pt x="304609" y="100796"/>
                      <a:pt x="298323" y="100891"/>
                      <a:pt x="301085" y="100034"/>
                    </a:cubicBezTo>
                    <a:cubicBezTo>
                      <a:pt x="292703" y="101653"/>
                      <a:pt x="296989" y="101177"/>
                      <a:pt x="291560" y="103367"/>
                    </a:cubicBezTo>
                    <a:lnTo>
                      <a:pt x="290131" y="102605"/>
                    </a:lnTo>
                    <a:cubicBezTo>
                      <a:pt x="288236" y="103758"/>
                      <a:pt x="286064" y="104377"/>
                      <a:pt x="283845" y="104415"/>
                    </a:cubicBezTo>
                    <a:cubicBezTo>
                      <a:pt x="287369" y="103463"/>
                      <a:pt x="281083" y="103367"/>
                      <a:pt x="284988" y="102224"/>
                    </a:cubicBezTo>
                    <a:cubicBezTo>
                      <a:pt x="275463" y="101081"/>
                      <a:pt x="271653" y="104796"/>
                      <a:pt x="267367" y="102224"/>
                    </a:cubicBezTo>
                    <a:cubicBezTo>
                      <a:pt x="263366" y="104606"/>
                      <a:pt x="275272" y="102986"/>
                      <a:pt x="272987" y="103653"/>
                    </a:cubicBezTo>
                    <a:cubicBezTo>
                      <a:pt x="274987" y="104225"/>
                      <a:pt x="269653" y="105368"/>
                      <a:pt x="266795" y="105368"/>
                    </a:cubicBezTo>
                    <a:cubicBezTo>
                      <a:pt x="263938" y="105368"/>
                      <a:pt x="261747" y="102796"/>
                      <a:pt x="254508" y="103082"/>
                    </a:cubicBezTo>
                    <a:lnTo>
                      <a:pt x="255937" y="103082"/>
                    </a:lnTo>
                    <a:cubicBezTo>
                      <a:pt x="253270" y="103082"/>
                      <a:pt x="250698" y="104034"/>
                      <a:pt x="247269" y="103082"/>
                    </a:cubicBezTo>
                    <a:cubicBezTo>
                      <a:pt x="245459" y="104415"/>
                      <a:pt x="242983" y="103082"/>
                      <a:pt x="242506" y="104796"/>
                    </a:cubicBezTo>
                    <a:lnTo>
                      <a:pt x="249174" y="104225"/>
                    </a:lnTo>
                    <a:cubicBezTo>
                      <a:pt x="244830" y="105701"/>
                      <a:pt x="240230" y="106282"/>
                      <a:pt x="235648" y="105939"/>
                    </a:cubicBezTo>
                    <a:cubicBezTo>
                      <a:pt x="236791" y="105482"/>
                      <a:pt x="237972" y="105130"/>
                      <a:pt x="239173" y="104891"/>
                    </a:cubicBezTo>
                    <a:cubicBezTo>
                      <a:pt x="237363" y="104415"/>
                      <a:pt x="235744" y="104891"/>
                      <a:pt x="233839" y="104891"/>
                    </a:cubicBezTo>
                    <a:cubicBezTo>
                      <a:pt x="234315" y="103177"/>
                      <a:pt x="241935" y="104891"/>
                      <a:pt x="245936" y="102986"/>
                    </a:cubicBezTo>
                    <a:cubicBezTo>
                      <a:pt x="243935" y="102320"/>
                      <a:pt x="238315" y="104415"/>
                      <a:pt x="240316" y="102510"/>
                    </a:cubicBezTo>
                    <a:cubicBezTo>
                      <a:pt x="237458" y="104891"/>
                      <a:pt x="233172" y="102510"/>
                      <a:pt x="228219" y="104129"/>
                    </a:cubicBezTo>
                    <a:lnTo>
                      <a:pt x="228219" y="103177"/>
                    </a:lnTo>
                    <a:cubicBezTo>
                      <a:pt x="226981" y="103558"/>
                      <a:pt x="225704" y="103748"/>
                      <a:pt x="224409" y="103748"/>
                    </a:cubicBezTo>
                    <a:lnTo>
                      <a:pt x="226981" y="102510"/>
                    </a:lnTo>
                    <a:cubicBezTo>
                      <a:pt x="222980" y="103653"/>
                      <a:pt x="219265" y="101558"/>
                      <a:pt x="215455" y="102510"/>
                    </a:cubicBezTo>
                    <a:cubicBezTo>
                      <a:pt x="223456" y="102510"/>
                      <a:pt x="217265" y="103748"/>
                      <a:pt x="220599" y="104510"/>
                    </a:cubicBezTo>
                    <a:cubicBezTo>
                      <a:pt x="211074" y="105749"/>
                      <a:pt x="214979" y="101843"/>
                      <a:pt x="203930" y="102224"/>
                    </a:cubicBezTo>
                    <a:cubicBezTo>
                      <a:pt x="205454" y="102224"/>
                      <a:pt x="209550" y="102891"/>
                      <a:pt x="207264" y="103272"/>
                    </a:cubicBezTo>
                    <a:cubicBezTo>
                      <a:pt x="205168" y="103110"/>
                      <a:pt x="203092" y="102729"/>
                      <a:pt x="201073" y="102129"/>
                    </a:cubicBezTo>
                    <a:cubicBezTo>
                      <a:pt x="193738" y="102129"/>
                      <a:pt x="202216" y="103177"/>
                      <a:pt x="199072" y="103748"/>
                    </a:cubicBezTo>
                    <a:cubicBezTo>
                      <a:pt x="196596" y="102415"/>
                      <a:pt x="195453" y="103748"/>
                      <a:pt x="192214" y="104415"/>
                    </a:cubicBezTo>
                    <a:lnTo>
                      <a:pt x="192214" y="103367"/>
                    </a:lnTo>
                    <a:cubicBezTo>
                      <a:pt x="183928" y="102510"/>
                      <a:pt x="189929" y="105558"/>
                      <a:pt x="182689" y="104415"/>
                    </a:cubicBezTo>
                    <a:lnTo>
                      <a:pt x="185928" y="103082"/>
                    </a:lnTo>
                    <a:lnTo>
                      <a:pt x="182023" y="103082"/>
                    </a:lnTo>
                    <a:lnTo>
                      <a:pt x="182880" y="101939"/>
                    </a:lnTo>
                    <a:cubicBezTo>
                      <a:pt x="179727" y="102472"/>
                      <a:pt x="176508" y="102472"/>
                      <a:pt x="173355" y="101939"/>
                    </a:cubicBezTo>
                    <a:cubicBezTo>
                      <a:pt x="174307" y="102701"/>
                      <a:pt x="172783" y="103748"/>
                      <a:pt x="169069" y="103558"/>
                    </a:cubicBezTo>
                    <a:cubicBezTo>
                      <a:pt x="165354" y="103367"/>
                      <a:pt x="170497" y="102701"/>
                      <a:pt x="165259" y="102510"/>
                    </a:cubicBezTo>
                    <a:cubicBezTo>
                      <a:pt x="166735" y="101662"/>
                      <a:pt x="168545" y="101662"/>
                      <a:pt x="170021" y="102510"/>
                    </a:cubicBezTo>
                    <a:cubicBezTo>
                      <a:pt x="170021" y="102510"/>
                      <a:pt x="171259" y="101939"/>
                      <a:pt x="171545" y="101558"/>
                    </a:cubicBezTo>
                    <a:cubicBezTo>
                      <a:pt x="168688" y="101015"/>
                      <a:pt x="165783" y="100824"/>
                      <a:pt x="162878" y="100986"/>
                    </a:cubicBezTo>
                    <a:cubicBezTo>
                      <a:pt x="163544" y="100929"/>
                      <a:pt x="164211" y="100929"/>
                      <a:pt x="164878" y="100986"/>
                    </a:cubicBezTo>
                    <a:lnTo>
                      <a:pt x="157258" y="101939"/>
                    </a:lnTo>
                    <a:cubicBezTo>
                      <a:pt x="156019" y="101939"/>
                      <a:pt x="157258" y="101272"/>
                      <a:pt x="157924" y="100986"/>
                    </a:cubicBezTo>
                    <a:cubicBezTo>
                      <a:pt x="156400" y="100986"/>
                      <a:pt x="155353" y="101462"/>
                      <a:pt x="153067" y="100986"/>
                    </a:cubicBezTo>
                    <a:cubicBezTo>
                      <a:pt x="153734" y="100129"/>
                      <a:pt x="153638" y="99367"/>
                      <a:pt x="156877" y="99176"/>
                    </a:cubicBezTo>
                    <a:lnTo>
                      <a:pt x="149638" y="99176"/>
                    </a:lnTo>
                    <a:cubicBezTo>
                      <a:pt x="149638" y="99176"/>
                      <a:pt x="146018" y="97843"/>
                      <a:pt x="146971" y="97652"/>
                    </a:cubicBezTo>
                    <a:cubicBezTo>
                      <a:pt x="143065" y="96795"/>
                      <a:pt x="137446" y="98414"/>
                      <a:pt x="131826" y="97652"/>
                    </a:cubicBezTo>
                    <a:cubicBezTo>
                      <a:pt x="131159" y="97748"/>
                      <a:pt x="130492" y="97748"/>
                      <a:pt x="129826" y="97652"/>
                    </a:cubicBezTo>
                    <a:cubicBezTo>
                      <a:pt x="124863" y="96471"/>
                      <a:pt x="119786" y="95862"/>
                      <a:pt x="114681" y="95843"/>
                    </a:cubicBezTo>
                    <a:lnTo>
                      <a:pt x="111538" y="93938"/>
                    </a:lnTo>
                    <a:cubicBezTo>
                      <a:pt x="106966" y="93938"/>
                      <a:pt x="115824" y="96414"/>
                      <a:pt x="108109" y="96033"/>
                    </a:cubicBezTo>
                    <a:cubicBezTo>
                      <a:pt x="102679" y="96033"/>
                      <a:pt x="106299" y="94414"/>
                      <a:pt x="104394" y="93747"/>
                    </a:cubicBezTo>
                    <a:cubicBezTo>
                      <a:pt x="100279" y="94643"/>
                      <a:pt x="95993" y="94376"/>
                      <a:pt x="92011" y="92985"/>
                    </a:cubicBezTo>
                    <a:cubicBezTo>
                      <a:pt x="94164" y="92147"/>
                      <a:pt x="96402" y="91537"/>
                      <a:pt x="98679" y="91175"/>
                    </a:cubicBezTo>
                    <a:close/>
                    <a:moveTo>
                      <a:pt x="43434" y="79364"/>
                    </a:moveTo>
                    <a:cubicBezTo>
                      <a:pt x="44482" y="79364"/>
                      <a:pt x="46768" y="79364"/>
                      <a:pt x="47339" y="80317"/>
                    </a:cubicBezTo>
                    <a:cubicBezTo>
                      <a:pt x="45815" y="81079"/>
                      <a:pt x="45053" y="80222"/>
                      <a:pt x="43434" y="79364"/>
                    </a:cubicBezTo>
                    <a:close/>
                    <a:moveTo>
                      <a:pt x="31528" y="34311"/>
                    </a:moveTo>
                    <a:cubicBezTo>
                      <a:pt x="30594" y="35026"/>
                      <a:pt x="29470" y="35454"/>
                      <a:pt x="28289" y="35549"/>
                    </a:cubicBezTo>
                    <a:cubicBezTo>
                      <a:pt x="29299" y="34978"/>
                      <a:pt x="30394" y="34559"/>
                      <a:pt x="31528" y="34311"/>
                    </a:cubicBezTo>
                    <a:close/>
                    <a:moveTo>
                      <a:pt x="271367" y="3069"/>
                    </a:moveTo>
                    <a:lnTo>
                      <a:pt x="271367" y="3069"/>
                    </a:lnTo>
                    <a:cubicBezTo>
                      <a:pt x="268796" y="2593"/>
                      <a:pt x="269653" y="2783"/>
                      <a:pt x="271367" y="3069"/>
                    </a:cubicBezTo>
                    <a:close/>
                    <a:moveTo>
                      <a:pt x="276511" y="3831"/>
                    </a:moveTo>
                    <a:cubicBezTo>
                      <a:pt x="277082" y="3831"/>
                      <a:pt x="277082" y="3831"/>
                      <a:pt x="276511" y="3831"/>
                    </a:cubicBezTo>
                    <a:cubicBezTo>
                      <a:pt x="275539" y="4050"/>
                      <a:pt x="274529" y="4050"/>
                      <a:pt x="273558" y="3831"/>
                    </a:cubicBezTo>
                    <a:cubicBezTo>
                      <a:pt x="274501" y="4222"/>
                      <a:pt x="275568" y="4222"/>
                      <a:pt x="276511" y="3831"/>
                    </a:cubicBezTo>
                    <a:close/>
                    <a:moveTo>
                      <a:pt x="257461" y="108606"/>
                    </a:moveTo>
                    <a:lnTo>
                      <a:pt x="256508" y="108606"/>
                    </a:lnTo>
                    <a:cubicBezTo>
                      <a:pt x="259175" y="108035"/>
                      <a:pt x="258604" y="108320"/>
                      <a:pt x="257937" y="1087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2" name="任意多边形: 形状 1991">
                <a:extLst>
                  <a:ext uri="{FF2B5EF4-FFF2-40B4-BE49-F238E27FC236}">
                    <a16:creationId xmlns:a16="http://schemas.microsoft.com/office/drawing/2014/main" id="{08C40D49-E571-3057-28FC-A6B70D4AB037}"/>
                  </a:ext>
                </a:extLst>
              </p:cNvPr>
              <p:cNvSpPr/>
              <p:nvPr/>
            </p:nvSpPr>
            <p:spPr>
              <a:xfrm>
                <a:off x="8923224" y="2643929"/>
                <a:ext cx="706" cy="84"/>
              </a:xfrm>
              <a:custGeom>
                <a:avLst/>
                <a:gdLst>
                  <a:gd name="connsiteX0" fmla="*/ 707 w 706"/>
                  <a:gd name="connsiteY0" fmla="*/ 0 h 84"/>
                  <a:gd name="connsiteX1" fmla="*/ 40 w 706"/>
                  <a:gd name="connsiteY1" fmla="*/ 0 h 84"/>
                  <a:gd name="connsiteX2" fmla="*/ 707 w 706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6" h="84">
                    <a:moveTo>
                      <a:pt x="707" y="0"/>
                    </a:moveTo>
                    <a:cubicBezTo>
                      <a:pt x="497" y="86"/>
                      <a:pt x="250" y="86"/>
                      <a:pt x="40" y="0"/>
                    </a:cubicBezTo>
                    <a:cubicBezTo>
                      <a:pt x="40" y="0"/>
                      <a:pt x="-246" y="191"/>
                      <a:pt x="7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3" name="任意多边形: 形状 1992">
                <a:extLst>
                  <a:ext uri="{FF2B5EF4-FFF2-40B4-BE49-F238E27FC236}">
                    <a16:creationId xmlns:a16="http://schemas.microsoft.com/office/drawing/2014/main" id="{E7A2D935-7525-12DE-3E77-BA9C3919E14F}"/>
                  </a:ext>
                </a:extLst>
              </p:cNvPr>
              <p:cNvSpPr/>
              <p:nvPr/>
            </p:nvSpPr>
            <p:spPr>
              <a:xfrm>
                <a:off x="9034325" y="269936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4" name="任意多边形: 形状 1993">
                <a:extLst>
                  <a:ext uri="{FF2B5EF4-FFF2-40B4-BE49-F238E27FC236}">
                    <a16:creationId xmlns:a16="http://schemas.microsoft.com/office/drawing/2014/main" id="{FA444B45-54D6-17CA-811F-4EC24A946503}"/>
                  </a:ext>
                </a:extLst>
              </p:cNvPr>
              <p:cNvSpPr/>
              <p:nvPr/>
            </p:nvSpPr>
            <p:spPr>
              <a:xfrm>
                <a:off x="9095095" y="2615544"/>
                <a:ext cx="2000" cy="49"/>
              </a:xfrm>
              <a:custGeom>
                <a:avLst/>
                <a:gdLst>
                  <a:gd name="connsiteX0" fmla="*/ 2000 w 2000"/>
                  <a:gd name="connsiteY0" fmla="*/ 0 h 49"/>
                  <a:gd name="connsiteX1" fmla="*/ 0 w 2000"/>
                  <a:gd name="connsiteY1" fmla="*/ 0 h 49"/>
                  <a:gd name="connsiteX2" fmla="*/ 2000 w 2000"/>
                  <a:gd name="connsiteY2" fmla="*/ 0 h 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" h="49">
                    <a:moveTo>
                      <a:pt x="2000" y="0"/>
                    </a:moveTo>
                    <a:cubicBezTo>
                      <a:pt x="1334" y="67"/>
                      <a:pt x="667" y="67"/>
                      <a:pt x="0" y="0"/>
                    </a:cubicBezTo>
                    <a:cubicBezTo>
                      <a:pt x="0" y="0"/>
                      <a:pt x="381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5" name="任意多边形: 形状 1994">
                <a:extLst>
                  <a:ext uri="{FF2B5EF4-FFF2-40B4-BE49-F238E27FC236}">
                    <a16:creationId xmlns:a16="http://schemas.microsoft.com/office/drawing/2014/main" id="{1E203F59-80C5-BFEA-99E9-AB60A4320022}"/>
                  </a:ext>
                </a:extLst>
              </p:cNvPr>
              <p:cNvSpPr/>
              <p:nvPr/>
            </p:nvSpPr>
            <p:spPr>
              <a:xfrm>
                <a:off x="9201299" y="2608392"/>
                <a:ext cx="3333" cy="674"/>
              </a:xfrm>
              <a:custGeom>
                <a:avLst/>
                <a:gdLst>
                  <a:gd name="connsiteX0" fmla="*/ 3334 w 3333"/>
                  <a:gd name="connsiteY0" fmla="*/ 8 h 674"/>
                  <a:gd name="connsiteX1" fmla="*/ 0 w 3333"/>
                  <a:gd name="connsiteY1" fmla="*/ 8 h 674"/>
                  <a:gd name="connsiteX2" fmla="*/ 2858 w 3333"/>
                  <a:gd name="connsiteY2" fmla="*/ 675 h 674"/>
                  <a:gd name="connsiteX3" fmla="*/ 3334 w 3333"/>
                  <a:gd name="connsiteY3" fmla="*/ 8 h 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" h="674">
                    <a:moveTo>
                      <a:pt x="3334" y="8"/>
                    </a:moveTo>
                    <a:lnTo>
                      <a:pt x="0" y="8"/>
                    </a:lnTo>
                    <a:cubicBezTo>
                      <a:pt x="991" y="46"/>
                      <a:pt x="1953" y="275"/>
                      <a:pt x="2858" y="675"/>
                    </a:cubicBezTo>
                    <a:cubicBezTo>
                      <a:pt x="2858" y="675"/>
                      <a:pt x="2286" y="-87"/>
                      <a:pt x="3334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6" name="任意多边形: 形状 1995">
                <a:extLst>
                  <a:ext uri="{FF2B5EF4-FFF2-40B4-BE49-F238E27FC236}">
                    <a16:creationId xmlns:a16="http://schemas.microsoft.com/office/drawing/2014/main" id="{42609C11-0204-7846-DDA7-9A78B8B11BB7}"/>
                  </a:ext>
                </a:extLst>
              </p:cNvPr>
              <p:cNvSpPr/>
              <p:nvPr/>
            </p:nvSpPr>
            <p:spPr>
              <a:xfrm>
                <a:off x="9231486" y="2617235"/>
                <a:ext cx="2483" cy="595"/>
              </a:xfrm>
              <a:custGeom>
                <a:avLst/>
                <a:gdLst>
                  <a:gd name="connsiteX0" fmla="*/ 960 w 2483"/>
                  <a:gd name="connsiteY0" fmla="*/ 595 h 595"/>
                  <a:gd name="connsiteX1" fmla="*/ 2484 w 2483"/>
                  <a:gd name="connsiteY1" fmla="*/ 595 h 595"/>
                  <a:gd name="connsiteX2" fmla="*/ 2484 w 2483"/>
                  <a:gd name="connsiteY2" fmla="*/ 24 h 595"/>
                  <a:gd name="connsiteX3" fmla="*/ 960 w 2483"/>
                  <a:gd name="connsiteY3" fmla="*/ 595 h 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3" h="595">
                    <a:moveTo>
                      <a:pt x="960" y="595"/>
                    </a:moveTo>
                    <a:cubicBezTo>
                      <a:pt x="1464" y="548"/>
                      <a:pt x="1979" y="548"/>
                      <a:pt x="2484" y="595"/>
                    </a:cubicBezTo>
                    <a:lnTo>
                      <a:pt x="2484" y="24"/>
                    </a:lnTo>
                    <a:cubicBezTo>
                      <a:pt x="388" y="-71"/>
                      <a:pt x="-1041" y="119"/>
                      <a:pt x="960" y="5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7" name="任意多边形: 形状 1996">
                <a:extLst>
                  <a:ext uri="{FF2B5EF4-FFF2-40B4-BE49-F238E27FC236}">
                    <a16:creationId xmlns:a16="http://schemas.microsoft.com/office/drawing/2014/main" id="{E4718B76-CEF1-41F3-2809-D5F19576DB57}"/>
                  </a:ext>
                </a:extLst>
              </p:cNvPr>
              <p:cNvSpPr/>
              <p:nvPr/>
            </p:nvSpPr>
            <p:spPr>
              <a:xfrm>
                <a:off x="9207299" y="2612211"/>
                <a:ext cx="4704" cy="857"/>
              </a:xfrm>
              <a:custGeom>
                <a:avLst/>
                <a:gdLst>
                  <a:gd name="connsiteX0" fmla="*/ 0 w 4704"/>
                  <a:gd name="connsiteY0" fmla="*/ 0 h 857"/>
                  <a:gd name="connsiteX1" fmla="*/ 4667 w 4704"/>
                  <a:gd name="connsiteY1" fmla="*/ 857 h 857"/>
                  <a:gd name="connsiteX2" fmla="*/ 4667 w 4704"/>
                  <a:gd name="connsiteY2" fmla="*/ 857 h 857"/>
                  <a:gd name="connsiteX3" fmla="*/ 0 w 4704"/>
                  <a:gd name="connsiteY3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4" h="857">
                    <a:moveTo>
                      <a:pt x="0" y="0"/>
                    </a:moveTo>
                    <a:cubicBezTo>
                      <a:pt x="0" y="857"/>
                      <a:pt x="2286" y="857"/>
                      <a:pt x="4667" y="857"/>
                    </a:cubicBezTo>
                    <a:lnTo>
                      <a:pt x="4667" y="857"/>
                    </a:lnTo>
                    <a:cubicBezTo>
                      <a:pt x="5048" y="0"/>
                      <a:pt x="247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8" name="任意多边形: 形状 1997">
                <a:extLst>
                  <a:ext uri="{FF2B5EF4-FFF2-40B4-BE49-F238E27FC236}">
                    <a16:creationId xmlns:a16="http://schemas.microsoft.com/office/drawing/2014/main" id="{ABB9CF3D-57E4-1AC0-9C43-D78293A34270}"/>
                  </a:ext>
                </a:extLst>
              </p:cNvPr>
              <p:cNvSpPr/>
              <p:nvPr/>
            </p:nvSpPr>
            <p:spPr>
              <a:xfrm>
                <a:off x="9212443" y="2612901"/>
                <a:ext cx="2190" cy="71"/>
              </a:xfrm>
              <a:custGeom>
                <a:avLst/>
                <a:gdLst>
                  <a:gd name="connsiteX0" fmla="*/ 0 w 2190"/>
                  <a:gd name="connsiteY0" fmla="*/ 71 h 71"/>
                  <a:gd name="connsiteX1" fmla="*/ 2191 w 2190"/>
                  <a:gd name="connsiteY1" fmla="*/ 71 h 71"/>
                  <a:gd name="connsiteX2" fmla="*/ 0 w 2190"/>
                  <a:gd name="connsiteY2" fmla="*/ 71 h 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71">
                    <a:moveTo>
                      <a:pt x="0" y="71"/>
                    </a:moveTo>
                    <a:cubicBezTo>
                      <a:pt x="724" y="-24"/>
                      <a:pt x="1467" y="-24"/>
                      <a:pt x="2191" y="71"/>
                    </a:cubicBezTo>
                    <a:cubicBezTo>
                      <a:pt x="2191" y="71"/>
                      <a:pt x="1714" y="71"/>
                      <a:pt x="0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99" name="任意多边形: 形状 1998">
                <a:extLst>
                  <a:ext uri="{FF2B5EF4-FFF2-40B4-BE49-F238E27FC236}">
                    <a16:creationId xmlns:a16="http://schemas.microsoft.com/office/drawing/2014/main" id="{03C2FE37-F8F1-567A-2C69-F00EC1BD1813}"/>
                  </a:ext>
                </a:extLst>
              </p:cNvPr>
              <p:cNvSpPr/>
              <p:nvPr/>
            </p:nvSpPr>
            <p:spPr>
              <a:xfrm>
                <a:off x="9181375" y="2607174"/>
                <a:ext cx="3665" cy="793"/>
              </a:xfrm>
              <a:custGeom>
                <a:avLst/>
                <a:gdLst>
                  <a:gd name="connsiteX0" fmla="*/ 2303 w 3665"/>
                  <a:gd name="connsiteY0" fmla="*/ 750 h 793"/>
                  <a:gd name="connsiteX1" fmla="*/ 3636 w 3665"/>
                  <a:gd name="connsiteY1" fmla="*/ 83 h 793"/>
                  <a:gd name="connsiteX2" fmla="*/ 2303 w 3665"/>
                  <a:gd name="connsiteY2" fmla="*/ 750 h 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5" h="793">
                    <a:moveTo>
                      <a:pt x="2303" y="750"/>
                    </a:moveTo>
                    <a:cubicBezTo>
                      <a:pt x="3351" y="750"/>
                      <a:pt x="3065" y="-298"/>
                      <a:pt x="3636" y="83"/>
                    </a:cubicBezTo>
                    <a:cubicBezTo>
                      <a:pt x="4208" y="464"/>
                      <a:pt x="-3793" y="941"/>
                      <a:pt x="2303" y="7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0" name="任意多边形: 形状 1999">
                <a:extLst>
                  <a:ext uri="{FF2B5EF4-FFF2-40B4-BE49-F238E27FC236}">
                    <a16:creationId xmlns:a16="http://schemas.microsoft.com/office/drawing/2014/main" id="{448FDF4F-EFC7-298E-E38B-072C1F154DE6}"/>
                  </a:ext>
                </a:extLst>
              </p:cNvPr>
              <p:cNvSpPr/>
              <p:nvPr/>
            </p:nvSpPr>
            <p:spPr>
              <a:xfrm>
                <a:off x="9206823" y="2613925"/>
                <a:ext cx="2095" cy="1143"/>
              </a:xfrm>
              <a:custGeom>
                <a:avLst/>
                <a:gdLst>
                  <a:gd name="connsiteX0" fmla="*/ 2096 w 2095"/>
                  <a:gd name="connsiteY0" fmla="*/ 1143 h 1143"/>
                  <a:gd name="connsiteX1" fmla="*/ 1429 w 2095"/>
                  <a:gd name="connsiteY1" fmla="*/ 0 h 1143"/>
                  <a:gd name="connsiteX2" fmla="*/ 0 w 2095"/>
                  <a:gd name="connsiteY2" fmla="*/ 667 h 1143"/>
                  <a:gd name="connsiteX3" fmla="*/ 2096 w 2095"/>
                  <a:gd name="connsiteY3" fmla="*/ 1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" h="1143">
                    <a:moveTo>
                      <a:pt x="2096" y="1143"/>
                    </a:moveTo>
                    <a:lnTo>
                      <a:pt x="1429" y="0"/>
                    </a:lnTo>
                    <a:lnTo>
                      <a:pt x="0" y="667"/>
                    </a:lnTo>
                    <a:lnTo>
                      <a:pt x="2096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1" name="任意多边形: 形状 2000">
                <a:extLst>
                  <a:ext uri="{FF2B5EF4-FFF2-40B4-BE49-F238E27FC236}">
                    <a16:creationId xmlns:a16="http://schemas.microsoft.com/office/drawing/2014/main" id="{FFE4935F-A591-CB8F-214D-169777AA42FC}"/>
                  </a:ext>
                </a:extLst>
              </p:cNvPr>
              <p:cNvSpPr/>
              <p:nvPr/>
            </p:nvSpPr>
            <p:spPr>
              <a:xfrm>
                <a:off x="9190821" y="2612687"/>
                <a:ext cx="4667" cy="571"/>
              </a:xfrm>
              <a:custGeom>
                <a:avLst/>
                <a:gdLst>
                  <a:gd name="connsiteX0" fmla="*/ 0 w 4667"/>
                  <a:gd name="connsiteY0" fmla="*/ 0 h 571"/>
                  <a:gd name="connsiteX1" fmla="*/ 3620 w 4667"/>
                  <a:gd name="connsiteY1" fmla="*/ 571 h 571"/>
                  <a:gd name="connsiteX2" fmla="*/ 4667 w 4667"/>
                  <a:gd name="connsiteY2" fmla="*/ 571 h 571"/>
                  <a:gd name="connsiteX3" fmla="*/ 0 w 4667"/>
                  <a:gd name="connsiteY3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7" h="571">
                    <a:moveTo>
                      <a:pt x="0" y="0"/>
                    </a:moveTo>
                    <a:lnTo>
                      <a:pt x="3620" y="571"/>
                    </a:lnTo>
                    <a:cubicBezTo>
                      <a:pt x="3620" y="571"/>
                      <a:pt x="4096" y="571"/>
                      <a:pt x="4667" y="571"/>
                    </a:cubicBezTo>
                    <a:cubicBezTo>
                      <a:pt x="3143" y="191"/>
                      <a:pt x="157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2" name="任意多边形: 形状 2001">
                <a:extLst>
                  <a:ext uri="{FF2B5EF4-FFF2-40B4-BE49-F238E27FC236}">
                    <a16:creationId xmlns:a16="http://schemas.microsoft.com/office/drawing/2014/main" id="{3AC45C3C-6B0F-FFDF-20C2-B3A3151B3929}"/>
                  </a:ext>
                </a:extLst>
              </p:cNvPr>
              <p:cNvSpPr/>
              <p:nvPr/>
            </p:nvSpPr>
            <p:spPr>
              <a:xfrm>
                <a:off x="9195108" y="2612973"/>
                <a:ext cx="2952" cy="99"/>
              </a:xfrm>
              <a:custGeom>
                <a:avLst/>
                <a:gdLst>
                  <a:gd name="connsiteX0" fmla="*/ 0 w 2952"/>
                  <a:gd name="connsiteY0" fmla="*/ 0 h 99"/>
                  <a:gd name="connsiteX1" fmla="*/ 2953 w 2952"/>
                  <a:gd name="connsiteY1" fmla="*/ 0 h 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" h="99">
                    <a:moveTo>
                      <a:pt x="0" y="0"/>
                    </a:moveTo>
                    <a:cubicBezTo>
                      <a:pt x="981" y="133"/>
                      <a:pt x="1972" y="133"/>
                      <a:pt x="29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3" name="任意多边形: 形状 2002">
                <a:extLst>
                  <a:ext uri="{FF2B5EF4-FFF2-40B4-BE49-F238E27FC236}">
                    <a16:creationId xmlns:a16="http://schemas.microsoft.com/office/drawing/2014/main" id="{964233D1-3016-BD76-7E75-3DF9437FFE01}"/>
                  </a:ext>
                </a:extLst>
              </p:cNvPr>
              <p:cNvSpPr/>
              <p:nvPr/>
            </p:nvSpPr>
            <p:spPr>
              <a:xfrm>
                <a:off x="9200251" y="2614306"/>
                <a:ext cx="3619" cy="571"/>
              </a:xfrm>
              <a:custGeom>
                <a:avLst/>
                <a:gdLst>
                  <a:gd name="connsiteX0" fmla="*/ 3620 w 3619"/>
                  <a:gd name="connsiteY0" fmla="*/ 571 h 571"/>
                  <a:gd name="connsiteX1" fmla="*/ 2572 w 3619"/>
                  <a:gd name="connsiteY1" fmla="*/ 286 h 571"/>
                  <a:gd name="connsiteX2" fmla="*/ 0 w 3619"/>
                  <a:gd name="connsiteY2" fmla="*/ 0 h 571"/>
                  <a:gd name="connsiteX3" fmla="*/ 3620 w 3619"/>
                  <a:gd name="connsiteY3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" h="571">
                    <a:moveTo>
                      <a:pt x="3620" y="571"/>
                    </a:moveTo>
                    <a:lnTo>
                      <a:pt x="2572" y="286"/>
                    </a:lnTo>
                    <a:lnTo>
                      <a:pt x="0" y="0"/>
                    </a:lnTo>
                    <a:lnTo>
                      <a:pt x="3620" y="5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4" name="任意多边形: 形状 2003">
                <a:extLst>
                  <a:ext uri="{FF2B5EF4-FFF2-40B4-BE49-F238E27FC236}">
                    <a16:creationId xmlns:a16="http://schemas.microsoft.com/office/drawing/2014/main" id="{925964C8-90B3-F544-196A-63203AF8508A}"/>
                  </a:ext>
                </a:extLst>
              </p:cNvPr>
              <p:cNvSpPr/>
              <p:nvPr/>
            </p:nvSpPr>
            <p:spPr>
              <a:xfrm>
                <a:off x="9147101" y="2610308"/>
                <a:ext cx="4216" cy="441"/>
              </a:xfrm>
              <a:custGeom>
                <a:avLst/>
                <a:gdLst>
                  <a:gd name="connsiteX0" fmla="*/ 4001 w 4216"/>
                  <a:gd name="connsiteY0" fmla="*/ 188 h 441"/>
                  <a:gd name="connsiteX1" fmla="*/ 0 w 4216"/>
                  <a:gd name="connsiteY1" fmla="*/ 188 h 441"/>
                  <a:gd name="connsiteX2" fmla="*/ 2191 w 4216"/>
                  <a:gd name="connsiteY2" fmla="*/ 188 h 441"/>
                  <a:gd name="connsiteX3" fmla="*/ 4001 w 4216"/>
                  <a:gd name="connsiteY3" fmla="*/ 188 h 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6" h="441">
                    <a:moveTo>
                      <a:pt x="4001" y="188"/>
                    </a:moveTo>
                    <a:lnTo>
                      <a:pt x="0" y="188"/>
                    </a:lnTo>
                    <a:cubicBezTo>
                      <a:pt x="0" y="188"/>
                      <a:pt x="667" y="759"/>
                      <a:pt x="2191" y="188"/>
                    </a:cubicBezTo>
                    <a:cubicBezTo>
                      <a:pt x="3715" y="-384"/>
                      <a:pt x="4667" y="569"/>
                      <a:pt x="4001" y="1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5" name="任意多边形: 形状 2004">
                <a:extLst>
                  <a:ext uri="{FF2B5EF4-FFF2-40B4-BE49-F238E27FC236}">
                    <a16:creationId xmlns:a16="http://schemas.microsoft.com/office/drawing/2014/main" id="{D7588ADD-D233-16D5-3185-1759CA96A262}"/>
                  </a:ext>
                </a:extLst>
              </p:cNvPr>
              <p:cNvSpPr/>
              <p:nvPr/>
            </p:nvSpPr>
            <p:spPr>
              <a:xfrm>
                <a:off x="9161484" y="2612973"/>
                <a:ext cx="1714" cy="1333"/>
              </a:xfrm>
              <a:custGeom>
                <a:avLst/>
                <a:gdLst>
                  <a:gd name="connsiteX0" fmla="*/ 1714 w 1714"/>
                  <a:gd name="connsiteY0" fmla="*/ 857 h 1333"/>
                  <a:gd name="connsiteX1" fmla="*/ 0 w 1714"/>
                  <a:gd name="connsiteY1" fmla="*/ 0 h 1333"/>
                  <a:gd name="connsiteX2" fmla="*/ 0 w 1714"/>
                  <a:gd name="connsiteY2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1333">
                    <a:moveTo>
                      <a:pt x="1714" y="857"/>
                    </a:moveTo>
                    <a:cubicBezTo>
                      <a:pt x="1086" y="714"/>
                      <a:pt x="495" y="419"/>
                      <a:pt x="0" y="0"/>
                    </a:cubicBezTo>
                    <a:lnTo>
                      <a:pt x="0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6" name="任意多边形: 形状 2005">
                <a:extLst>
                  <a:ext uri="{FF2B5EF4-FFF2-40B4-BE49-F238E27FC236}">
                    <a16:creationId xmlns:a16="http://schemas.microsoft.com/office/drawing/2014/main" id="{DB96DA8F-B34D-A82A-BE9D-2A5C674ADDA5}"/>
                  </a:ext>
                </a:extLst>
              </p:cNvPr>
              <p:cNvSpPr/>
              <p:nvPr/>
            </p:nvSpPr>
            <p:spPr>
              <a:xfrm>
                <a:off x="9148522" y="2613735"/>
                <a:ext cx="4465" cy="952"/>
              </a:xfrm>
              <a:custGeom>
                <a:avLst/>
                <a:gdLst>
                  <a:gd name="connsiteX0" fmla="*/ 2961 w 4465"/>
                  <a:gd name="connsiteY0" fmla="*/ 0 h 952"/>
                  <a:gd name="connsiteX1" fmla="*/ 2199 w 4465"/>
                  <a:gd name="connsiteY1" fmla="*/ 952 h 952"/>
                  <a:gd name="connsiteX2" fmla="*/ 2961 w 446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65" h="952">
                    <a:moveTo>
                      <a:pt x="2961" y="0"/>
                    </a:moveTo>
                    <a:cubicBezTo>
                      <a:pt x="2484" y="0"/>
                      <a:pt x="-2945" y="857"/>
                      <a:pt x="2199" y="952"/>
                    </a:cubicBezTo>
                    <a:cubicBezTo>
                      <a:pt x="2580" y="571"/>
                      <a:pt x="6580" y="381"/>
                      <a:pt x="29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7" name="任意多边形: 形状 2006">
                <a:extLst>
                  <a:ext uri="{FF2B5EF4-FFF2-40B4-BE49-F238E27FC236}">
                    <a16:creationId xmlns:a16="http://schemas.microsoft.com/office/drawing/2014/main" id="{C31CCF0E-3EC3-D639-6DE4-0330BE464C9E}"/>
                  </a:ext>
                </a:extLst>
              </p:cNvPr>
              <p:cNvSpPr/>
              <p:nvPr/>
            </p:nvSpPr>
            <p:spPr>
              <a:xfrm>
                <a:off x="9090809" y="2609924"/>
                <a:ext cx="1047" cy="2190"/>
              </a:xfrm>
              <a:custGeom>
                <a:avLst/>
                <a:gdLst>
                  <a:gd name="connsiteX0" fmla="*/ 0 w 1047"/>
                  <a:gd name="connsiteY0" fmla="*/ 2191 h 2190"/>
                  <a:gd name="connsiteX1" fmla="*/ 1048 w 1047"/>
                  <a:gd name="connsiteY1" fmla="*/ 2191 h 2190"/>
                  <a:gd name="connsiteX2" fmla="*/ 762 w 1047"/>
                  <a:gd name="connsiteY2" fmla="*/ 0 h 2190"/>
                  <a:gd name="connsiteX3" fmla="*/ 0 w 1047"/>
                  <a:gd name="connsiteY3" fmla="*/ 2191 h 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2190">
                    <a:moveTo>
                      <a:pt x="0" y="2191"/>
                    </a:moveTo>
                    <a:lnTo>
                      <a:pt x="1048" y="2191"/>
                    </a:lnTo>
                    <a:lnTo>
                      <a:pt x="762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8" name="任意多边形: 形状 2007">
                <a:extLst>
                  <a:ext uri="{FF2B5EF4-FFF2-40B4-BE49-F238E27FC236}">
                    <a16:creationId xmlns:a16="http://schemas.microsoft.com/office/drawing/2014/main" id="{09978CFB-6AB1-3BF6-371E-B39F620F87DC}"/>
                  </a:ext>
                </a:extLst>
              </p:cNvPr>
              <p:cNvSpPr/>
              <p:nvPr/>
            </p:nvSpPr>
            <p:spPr>
              <a:xfrm>
                <a:off x="9037343" y="2618783"/>
                <a:ext cx="6090" cy="1904"/>
              </a:xfrm>
              <a:custGeom>
                <a:avLst/>
                <a:gdLst>
                  <a:gd name="connsiteX0" fmla="*/ 602 w 6090"/>
                  <a:gd name="connsiteY0" fmla="*/ 1905 h 1904"/>
                  <a:gd name="connsiteX1" fmla="*/ 5936 w 6090"/>
                  <a:gd name="connsiteY1" fmla="*/ 762 h 1904"/>
                  <a:gd name="connsiteX2" fmla="*/ 3459 w 6090"/>
                  <a:gd name="connsiteY2" fmla="*/ 0 h 1904"/>
                  <a:gd name="connsiteX3" fmla="*/ 602 w 6090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0" h="1904">
                    <a:moveTo>
                      <a:pt x="602" y="1905"/>
                    </a:moveTo>
                    <a:cubicBezTo>
                      <a:pt x="5364" y="1905"/>
                      <a:pt x="1554" y="476"/>
                      <a:pt x="5936" y="762"/>
                    </a:cubicBezTo>
                    <a:cubicBezTo>
                      <a:pt x="6983" y="95"/>
                      <a:pt x="2316" y="762"/>
                      <a:pt x="3459" y="0"/>
                    </a:cubicBezTo>
                    <a:cubicBezTo>
                      <a:pt x="602" y="762"/>
                      <a:pt x="-922" y="571"/>
                      <a:pt x="602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09" name="任意多边形: 形状 2008">
                <a:extLst>
                  <a:ext uri="{FF2B5EF4-FFF2-40B4-BE49-F238E27FC236}">
                    <a16:creationId xmlns:a16="http://schemas.microsoft.com/office/drawing/2014/main" id="{09D09BDE-C3DC-D189-35F4-0A3063DB551F}"/>
                  </a:ext>
                </a:extLst>
              </p:cNvPr>
              <p:cNvSpPr/>
              <p:nvPr/>
            </p:nvSpPr>
            <p:spPr>
              <a:xfrm>
                <a:off x="9040803" y="2618306"/>
                <a:ext cx="1428" cy="476"/>
              </a:xfrm>
              <a:custGeom>
                <a:avLst/>
                <a:gdLst>
                  <a:gd name="connsiteX0" fmla="*/ 0 w 1428"/>
                  <a:gd name="connsiteY0" fmla="*/ 476 h 476"/>
                  <a:gd name="connsiteX1" fmla="*/ 1429 w 1428"/>
                  <a:gd name="connsiteY1" fmla="*/ 0 h 476"/>
                  <a:gd name="connsiteX2" fmla="*/ 0 w 1428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" h="476">
                    <a:moveTo>
                      <a:pt x="0" y="476"/>
                    </a:moveTo>
                    <a:lnTo>
                      <a:pt x="1429" y="0"/>
                    </a:lnTo>
                    <a:cubicBezTo>
                      <a:pt x="571" y="191"/>
                      <a:pt x="191" y="286"/>
                      <a:pt x="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0" name="任意多边形: 形状 2009">
                <a:extLst>
                  <a:ext uri="{FF2B5EF4-FFF2-40B4-BE49-F238E27FC236}">
                    <a16:creationId xmlns:a16="http://schemas.microsoft.com/office/drawing/2014/main" id="{4DD020D1-7B1F-D9CC-9AE2-81DCAE505DAA}"/>
                  </a:ext>
                </a:extLst>
              </p:cNvPr>
              <p:cNvSpPr/>
              <p:nvPr/>
            </p:nvSpPr>
            <p:spPr>
              <a:xfrm>
                <a:off x="9342459" y="2667836"/>
                <a:ext cx="2381" cy="3333"/>
              </a:xfrm>
              <a:custGeom>
                <a:avLst/>
                <a:gdLst>
                  <a:gd name="connsiteX0" fmla="*/ 0 w 2381"/>
                  <a:gd name="connsiteY0" fmla="*/ 3334 h 3333"/>
                  <a:gd name="connsiteX1" fmla="*/ 2381 w 2381"/>
                  <a:gd name="connsiteY1" fmla="*/ 0 h 3333"/>
                  <a:gd name="connsiteX2" fmla="*/ 476 w 2381"/>
                  <a:gd name="connsiteY2" fmla="*/ 2000 h 3333"/>
                  <a:gd name="connsiteX3" fmla="*/ 0 w 2381"/>
                  <a:gd name="connsiteY3" fmla="*/ 3334 h 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" h="3333">
                    <a:moveTo>
                      <a:pt x="0" y="3334"/>
                    </a:moveTo>
                    <a:cubicBezTo>
                      <a:pt x="867" y="2276"/>
                      <a:pt x="1667" y="1162"/>
                      <a:pt x="2381" y="0"/>
                    </a:cubicBezTo>
                    <a:lnTo>
                      <a:pt x="476" y="2000"/>
                    </a:lnTo>
                    <a:cubicBezTo>
                      <a:pt x="371" y="2467"/>
                      <a:pt x="219" y="2915"/>
                      <a:pt x="0" y="3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1" name="任意多边形: 形状 2010">
                <a:extLst>
                  <a:ext uri="{FF2B5EF4-FFF2-40B4-BE49-F238E27FC236}">
                    <a16:creationId xmlns:a16="http://schemas.microsoft.com/office/drawing/2014/main" id="{E1E1267A-DD7E-BC3C-BBBA-3CAD8913A122}"/>
                  </a:ext>
                </a:extLst>
              </p:cNvPr>
              <p:cNvSpPr/>
              <p:nvPr/>
            </p:nvSpPr>
            <p:spPr>
              <a:xfrm>
                <a:off x="9344174" y="2660312"/>
                <a:ext cx="1524" cy="3333"/>
              </a:xfrm>
              <a:custGeom>
                <a:avLst/>
                <a:gdLst>
                  <a:gd name="connsiteX0" fmla="*/ 0 w 1524"/>
                  <a:gd name="connsiteY0" fmla="*/ 3334 h 3333"/>
                  <a:gd name="connsiteX1" fmla="*/ 1524 w 1524"/>
                  <a:gd name="connsiteY1" fmla="*/ 2572 h 3333"/>
                  <a:gd name="connsiteX2" fmla="*/ 571 w 1524"/>
                  <a:gd name="connsiteY2" fmla="*/ 0 h 3333"/>
                  <a:gd name="connsiteX3" fmla="*/ 0 w 1524"/>
                  <a:gd name="connsiteY3" fmla="*/ 3334 h 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" h="3333">
                    <a:moveTo>
                      <a:pt x="0" y="3334"/>
                    </a:moveTo>
                    <a:lnTo>
                      <a:pt x="1524" y="2572"/>
                    </a:lnTo>
                    <a:cubicBezTo>
                      <a:pt x="1524" y="1619"/>
                      <a:pt x="857" y="762"/>
                      <a:pt x="571" y="0"/>
                    </a:cubicBezTo>
                    <a:cubicBezTo>
                      <a:pt x="629" y="1143"/>
                      <a:pt x="438" y="2276"/>
                      <a:pt x="0" y="3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2" name="任意多边形: 形状 2011">
                <a:extLst>
                  <a:ext uri="{FF2B5EF4-FFF2-40B4-BE49-F238E27FC236}">
                    <a16:creationId xmlns:a16="http://schemas.microsoft.com/office/drawing/2014/main" id="{0E2D2C0A-C220-6409-E27E-2622626E18E9}"/>
                  </a:ext>
                </a:extLst>
              </p:cNvPr>
              <p:cNvSpPr/>
              <p:nvPr/>
            </p:nvSpPr>
            <p:spPr>
              <a:xfrm>
                <a:off x="8937075" y="2678219"/>
                <a:ext cx="2190" cy="1333"/>
              </a:xfrm>
              <a:custGeom>
                <a:avLst/>
                <a:gdLst>
                  <a:gd name="connsiteX0" fmla="*/ 0 w 2190"/>
                  <a:gd name="connsiteY0" fmla="*/ 0 h 1333"/>
                  <a:gd name="connsiteX1" fmla="*/ 0 w 2190"/>
                  <a:gd name="connsiteY1" fmla="*/ 0 h 1333"/>
                  <a:gd name="connsiteX2" fmla="*/ 2191 w 2190"/>
                  <a:gd name="connsiteY2" fmla="*/ 1334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" h="1333">
                    <a:moveTo>
                      <a:pt x="0" y="0"/>
                    </a:moveTo>
                    <a:lnTo>
                      <a:pt x="0" y="0"/>
                    </a:lnTo>
                    <a:cubicBezTo>
                      <a:pt x="619" y="600"/>
                      <a:pt x="1372" y="1057"/>
                      <a:pt x="2191" y="1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3" name="任意多边形: 形状 2012">
                <a:extLst>
                  <a:ext uri="{FF2B5EF4-FFF2-40B4-BE49-F238E27FC236}">
                    <a16:creationId xmlns:a16="http://schemas.microsoft.com/office/drawing/2014/main" id="{FEE6080B-13CE-3CA1-1F31-6510F8A360E3}"/>
                  </a:ext>
                </a:extLst>
              </p:cNvPr>
              <p:cNvSpPr/>
              <p:nvPr/>
            </p:nvSpPr>
            <p:spPr>
              <a:xfrm>
                <a:off x="8975080" y="2689935"/>
                <a:ext cx="1047" cy="1524"/>
              </a:xfrm>
              <a:custGeom>
                <a:avLst/>
                <a:gdLst>
                  <a:gd name="connsiteX0" fmla="*/ 667 w 1047"/>
                  <a:gd name="connsiteY0" fmla="*/ 190 h 1524"/>
                  <a:gd name="connsiteX1" fmla="*/ 0 w 1047"/>
                  <a:gd name="connsiteY1" fmla="*/ 0 h 1524"/>
                  <a:gd name="connsiteX2" fmla="*/ 1048 w 1047"/>
                  <a:gd name="connsiteY2" fmla="*/ 1524 h 1524"/>
                  <a:gd name="connsiteX3" fmla="*/ 667 w 1047"/>
                  <a:gd name="connsiteY3" fmla="*/ 190 h 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524">
                    <a:moveTo>
                      <a:pt x="667" y="190"/>
                    </a:moveTo>
                    <a:lnTo>
                      <a:pt x="0" y="0"/>
                    </a:lnTo>
                    <a:lnTo>
                      <a:pt x="1048" y="1524"/>
                    </a:lnTo>
                    <a:lnTo>
                      <a:pt x="667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4" name="任意多边形: 形状 2013">
                <a:extLst>
                  <a:ext uri="{FF2B5EF4-FFF2-40B4-BE49-F238E27FC236}">
                    <a16:creationId xmlns:a16="http://schemas.microsoft.com/office/drawing/2014/main" id="{CA176FFE-B94B-6FDC-2C68-F77E83E8A887}"/>
                  </a:ext>
                </a:extLst>
              </p:cNvPr>
              <p:cNvSpPr/>
              <p:nvPr/>
            </p:nvSpPr>
            <p:spPr>
              <a:xfrm>
                <a:off x="9005560" y="2694380"/>
                <a:ext cx="4491" cy="649"/>
              </a:xfrm>
              <a:custGeom>
                <a:avLst/>
                <a:gdLst>
                  <a:gd name="connsiteX0" fmla="*/ 4477 w 4491"/>
                  <a:gd name="connsiteY0" fmla="*/ 31 h 649"/>
                  <a:gd name="connsiteX1" fmla="*/ 0 w 4491"/>
                  <a:gd name="connsiteY1" fmla="*/ 31 h 649"/>
                  <a:gd name="connsiteX2" fmla="*/ 4477 w 4491"/>
                  <a:gd name="connsiteY2" fmla="*/ 31 h 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1" h="649">
                    <a:moveTo>
                      <a:pt x="4477" y="31"/>
                    </a:moveTo>
                    <a:cubicBezTo>
                      <a:pt x="3048" y="31"/>
                      <a:pt x="1429" y="31"/>
                      <a:pt x="0" y="31"/>
                    </a:cubicBezTo>
                    <a:cubicBezTo>
                      <a:pt x="3048" y="-255"/>
                      <a:pt x="4667" y="1555"/>
                      <a:pt x="4477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5" name="任意多边形: 形状 2014">
                <a:extLst>
                  <a:ext uri="{FF2B5EF4-FFF2-40B4-BE49-F238E27FC236}">
                    <a16:creationId xmlns:a16="http://schemas.microsoft.com/office/drawing/2014/main" id="{056D2CCD-55F4-AB2B-1B3B-5400D6F77669}"/>
                  </a:ext>
                </a:extLst>
              </p:cNvPr>
              <p:cNvSpPr/>
              <p:nvPr/>
            </p:nvSpPr>
            <p:spPr>
              <a:xfrm>
                <a:off x="9127804" y="2659557"/>
                <a:ext cx="1009" cy="945"/>
              </a:xfrm>
              <a:custGeom>
                <a:avLst/>
                <a:gdLst>
                  <a:gd name="connsiteX0" fmla="*/ 57 w 1009"/>
                  <a:gd name="connsiteY0" fmla="*/ 278 h 945"/>
                  <a:gd name="connsiteX1" fmla="*/ 1010 w 1009"/>
                  <a:gd name="connsiteY1" fmla="*/ 945 h 945"/>
                  <a:gd name="connsiteX2" fmla="*/ 57 w 1009"/>
                  <a:gd name="connsiteY2" fmla="*/ 278 h 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" h="945">
                    <a:moveTo>
                      <a:pt x="57" y="278"/>
                    </a:moveTo>
                    <a:cubicBezTo>
                      <a:pt x="57" y="1136"/>
                      <a:pt x="819" y="755"/>
                      <a:pt x="1010" y="945"/>
                    </a:cubicBezTo>
                    <a:cubicBezTo>
                      <a:pt x="629" y="-674"/>
                      <a:pt x="-228" y="278"/>
                      <a:pt x="57" y="2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6" name="任意多边形: 形状 2015">
                <a:extLst>
                  <a:ext uri="{FF2B5EF4-FFF2-40B4-BE49-F238E27FC236}">
                    <a16:creationId xmlns:a16="http://schemas.microsoft.com/office/drawing/2014/main" id="{90A307D8-AF02-4094-3EF0-37B4D95C0CC4}"/>
                  </a:ext>
                </a:extLst>
              </p:cNvPr>
              <p:cNvSpPr/>
              <p:nvPr/>
            </p:nvSpPr>
            <p:spPr>
              <a:xfrm>
                <a:off x="9125289" y="2643548"/>
                <a:ext cx="857" cy="2095"/>
              </a:xfrm>
              <a:custGeom>
                <a:avLst/>
                <a:gdLst>
                  <a:gd name="connsiteX0" fmla="*/ 476 w 857"/>
                  <a:gd name="connsiteY0" fmla="*/ 1905 h 2095"/>
                  <a:gd name="connsiteX1" fmla="*/ 857 w 857"/>
                  <a:gd name="connsiteY1" fmla="*/ 2096 h 2095"/>
                  <a:gd name="connsiteX2" fmla="*/ 0 w 857"/>
                  <a:gd name="connsiteY2" fmla="*/ 0 h 2095"/>
                  <a:gd name="connsiteX3" fmla="*/ 476 w 857"/>
                  <a:gd name="connsiteY3" fmla="*/ 1905 h 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2095">
                    <a:moveTo>
                      <a:pt x="476" y="1905"/>
                    </a:moveTo>
                    <a:lnTo>
                      <a:pt x="857" y="2096"/>
                    </a:lnTo>
                    <a:lnTo>
                      <a:pt x="0" y="0"/>
                    </a:lnTo>
                    <a:lnTo>
                      <a:pt x="476" y="19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7" name="任意多边形: 形状 2016">
                <a:extLst>
                  <a:ext uri="{FF2B5EF4-FFF2-40B4-BE49-F238E27FC236}">
                    <a16:creationId xmlns:a16="http://schemas.microsoft.com/office/drawing/2014/main" id="{2EDBE3B7-C9D5-40BD-4D99-E8F1C416B6CF}"/>
                  </a:ext>
                </a:extLst>
              </p:cNvPr>
              <p:cNvSpPr/>
              <p:nvPr/>
            </p:nvSpPr>
            <p:spPr>
              <a:xfrm>
                <a:off x="9125131" y="2632213"/>
                <a:ext cx="1873" cy="8191"/>
              </a:xfrm>
              <a:custGeom>
                <a:avLst/>
                <a:gdLst>
                  <a:gd name="connsiteX0" fmla="*/ 635 w 1873"/>
                  <a:gd name="connsiteY0" fmla="*/ 0 h 8191"/>
                  <a:gd name="connsiteX1" fmla="*/ 635 w 1873"/>
                  <a:gd name="connsiteY1" fmla="*/ 7144 h 8191"/>
                  <a:gd name="connsiteX2" fmla="*/ 635 w 1873"/>
                  <a:gd name="connsiteY2" fmla="*/ 7144 h 8191"/>
                  <a:gd name="connsiteX3" fmla="*/ 1873 w 1873"/>
                  <a:gd name="connsiteY3" fmla="*/ 8192 h 8191"/>
                  <a:gd name="connsiteX4" fmla="*/ 635 w 1873"/>
                  <a:gd name="connsiteY4" fmla="*/ 0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" h="8191">
                    <a:moveTo>
                      <a:pt x="635" y="0"/>
                    </a:moveTo>
                    <a:cubicBezTo>
                      <a:pt x="-794" y="1238"/>
                      <a:pt x="635" y="4763"/>
                      <a:pt x="635" y="7144"/>
                    </a:cubicBezTo>
                    <a:lnTo>
                      <a:pt x="635" y="7144"/>
                    </a:lnTo>
                    <a:lnTo>
                      <a:pt x="1873" y="8192"/>
                    </a:lnTo>
                    <a:cubicBezTo>
                      <a:pt x="1226" y="5505"/>
                      <a:pt x="816" y="2762"/>
                      <a:pt x="6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8" name="任意多边形: 形状 2017">
                <a:extLst>
                  <a:ext uri="{FF2B5EF4-FFF2-40B4-BE49-F238E27FC236}">
                    <a16:creationId xmlns:a16="http://schemas.microsoft.com/office/drawing/2014/main" id="{EA603CA8-4AF0-6AEC-9A16-099B8C673B90}"/>
                  </a:ext>
                </a:extLst>
              </p:cNvPr>
              <p:cNvSpPr/>
              <p:nvPr/>
            </p:nvSpPr>
            <p:spPr>
              <a:xfrm>
                <a:off x="9128706" y="2624888"/>
                <a:ext cx="393" cy="1895"/>
              </a:xfrm>
              <a:custGeom>
                <a:avLst/>
                <a:gdLst>
                  <a:gd name="connsiteX0" fmla="*/ 394 w 393"/>
                  <a:gd name="connsiteY0" fmla="*/ 181 h 1895"/>
                  <a:gd name="connsiteX1" fmla="*/ 394 w 393"/>
                  <a:gd name="connsiteY1" fmla="*/ 1896 h 1895"/>
                  <a:gd name="connsiteX2" fmla="*/ 394 w 393"/>
                  <a:gd name="connsiteY2" fmla="*/ 1896 h 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" h="1895">
                    <a:moveTo>
                      <a:pt x="394" y="181"/>
                    </a:moveTo>
                    <a:cubicBezTo>
                      <a:pt x="-178" y="657"/>
                      <a:pt x="-83" y="-1343"/>
                      <a:pt x="394" y="1896"/>
                    </a:cubicBezTo>
                    <a:lnTo>
                      <a:pt x="394" y="189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19" name="任意多边形: 形状 2018">
                <a:extLst>
                  <a:ext uri="{FF2B5EF4-FFF2-40B4-BE49-F238E27FC236}">
                    <a16:creationId xmlns:a16="http://schemas.microsoft.com/office/drawing/2014/main" id="{E20C99EF-E95A-EB74-FE17-33014CD276AA}"/>
                  </a:ext>
                </a:extLst>
              </p:cNvPr>
              <p:cNvSpPr/>
              <p:nvPr/>
            </p:nvSpPr>
            <p:spPr>
              <a:xfrm>
                <a:off x="9129099" y="2626258"/>
                <a:ext cx="211" cy="669"/>
              </a:xfrm>
              <a:custGeom>
                <a:avLst/>
                <a:gdLst>
                  <a:gd name="connsiteX0" fmla="*/ 0 w 211"/>
                  <a:gd name="connsiteY0" fmla="*/ 240 h 669"/>
                  <a:gd name="connsiteX1" fmla="*/ 0 w 211"/>
                  <a:gd name="connsiteY1" fmla="*/ 240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1" h="669">
                    <a:moveTo>
                      <a:pt x="0" y="240"/>
                    </a:moveTo>
                    <a:cubicBezTo>
                      <a:pt x="0" y="1573"/>
                      <a:pt x="476" y="-713"/>
                      <a:pt x="0" y="2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0" name="任意多边形: 形状 2019">
                <a:extLst>
                  <a:ext uri="{FF2B5EF4-FFF2-40B4-BE49-F238E27FC236}">
                    <a16:creationId xmlns:a16="http://schemas.microsoft.com/office/drawing/2014/main" id="{A002D802-C68C-EB18-D1F7-66B939665748}"/>
                  </a:ext>
                </a:extLst>
              </p:cNvPr>
              <p:cNvSpPr/>
              <p:nvPr/>
            </p:nvSpPr>
            <p:spPr>
              <a:xfrm>
                <a:off x="9128433" y="2619140"/>
                <a:ext cx="1238" cy="2690"/>
              </a:xfrm>
              <a:custGeom>
                <a:avLst/>
                <a:gdLst>
                  <a:gd name="connsiteX0" fmla="*/ 0 w 1238"/>
                  <a:gd name="connsiteY0" fmla="*/ 881 h 2690"/>
                  <a:gd name="connsiteX1" fmla="*/ 571 w 1238"/>
                  <a:gd name="connsiteY1" fmla="*/ 2691 h 2690"/>
                  <a:gd name="connsiteX2" fmla="*/ 1238 w 1238"/>
                  <a:gd name="connsiteY2" fmla="*/ 1262 h 2690"/>
                  <a:gd name="connsiteX3" fmla="*/ 0 w 1238"/>
                  <a:gd name="connsiteY3" fmla="*/ 881 h 2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2690">
                    <a:moveTo>
                      <a:pt x="0" y="881"/>
                    </a:moveTo>
                    <a:lnTo>
                      <a:pt x="571" y="2691"/>
                    </a:lnTo>
                    <a:cubicBezTo>
                      <a:pt x="571" y="2691"/>
                      <a:pt x="571" y="691"/>
                      <a:pt x="1238" y="1262"/>
                    </a:cubicBezTo>
                    <a:cubicBezTo>
                      <a:pt x="1238" y="-548"/>
                      <a:pt x="857" y="-167"/>
                      <a:pt x="0" y="8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1" name="任意多边形: 形状 2020">
                <a:extLst>
                  <a:ext uri="{FF2B5EF4-FFF2-40B4-BE49-F238E27FC236}">
                    <a16:creationId xmlns:a16="http://schemas.microsoft.com/office/drawing/2014/main" id="{8475DDF9-337B-C19D-35CF-818A54806869}"/>
                  </a:ext>
                </a:extLst>
              </p:cNvPr>
              <p:cNvSpPr/>
              <p:nvPr/>
            </p:nvSpPr>
            <p:spPr>
              <a:xfrm>
                <a:off x="9127575" y="2618306"/>
                <a:ext cx="380" cy="952"/>
              </a:xfrm>
              <a:custGeom>
                <a:avLst/>
                <a:gdLst>
                  <a:gd name="connsiteX0" fmla="*/ 0 w 380"/>
                  <a:gd name="connsiteY0" fmla="*/ 0 h 952"/>
                  <a:gd name="connsiteX1" fmla="*/ 0 w 380"/>
                  <a:gd name="connsiteY1" fmla="*/ 953 h 952"/>
                  <a:gd name="connsiteX2" fmla="*/ 0 w 380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0" h="952">
                    <a:moveTo>
                      <a:pt x="0" y="0"/>
                    </a:moveTo>
                    <a:lnTo>
                      <a:pt x="0" y="953"/>
                    </a:lnTo>
                    <a:cubicBezTo>
                      <a:pt x="0" y="953"/>
                      <a:pt x="857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2" name="任意多边形: 形状 2021">
                <a:extLst>
                  <a:ext uri="{FF2B5EF4-FFF2-40B4-BE49-F238E27FC236}">
                    <a16:creationId xmlns:a16="http://schemas.microsoft.com/office/drawing/2014/main" id="{116E350E-FD45-FD22-C402-685F54287526}"/>
                  </a:ext>
                </a:extLst>
              </p:cNvPr>
              <p:cNvSpPr/>
              <p:nvPr/>
            </p:nvSpPr>
            <p:spPr>
              <a:xfrm>
                <a:off x="9127618" y="2619735"/>
                <a:ext cx="867" cy="2000"/>
              </a:xfrm>
              <a:custGeom>
                <a:avLst/>
                <a:gdLst>
                  <a:gd name="connsiteX0" fmla="*/ 815 w 867"/>
                  <a:gd name="connsiteY0" fmla="*/ 2000 h 2000"/>
                  <a:gd name="connsiteX1" fmla="*/ 339 w 867"/>
                  <a:gd name="connsiteY1" fmla="*/ 0 h 2000"/>
                  <a:gd name="connsiteX2" fmla="*/ 339 w 867"/>
                  <a:gd name="connsiteY2" fmla="*/ 857 h 2000"/>
                  <a:gd name="connsiteX3" fmla="*/ 815 w 867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7" h="2000">
                    <a:moveTo>
                      <a:pt x="815" y="2000"/>
                    </a:moveTo>
                    <a:lnTo>
                      <a:pt x="339" y="0"/>
                    </a:lnTo>
                    <a:cubicBezTo>
                      <a:pt x="339" y="0"/>
                      <a:pt x="-423" y="0"/>
                      <a:pt x="339" y="857"/>
                    </a:cubicBezTo>
                    <a:cubicBezTo>
                      <a:pt x="1101" y="1715"/>
                      <a:pt x="815" y="667"/>
                      <a:pt x="815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3" name="任意多边形: 形状 2022">
                <a:extLst>
                  <a:ext uri="{FF2B5EF4-FFF2-40B4-BE49-F238E27FC236}">
                    <a16:creationId xmlns:a16="http://schemas.microsoft.com/office/drawing/2014/main" id="{94182E8C-9443-BAC3-ECBB-F2054AECFF15}"/>
                  </a:ext>
                </a:extLst>
              </p:cNvPr>
              <p:cNvSpPr/>
              <p:nvPr/>
            </p:nvSpPr>
            <p:spPr>
              <a:xfrm>
                <a:off x="9127365" y="2622402"/>
                <a:ext cx="1067" cy="2893"/>
              </a:xfrm>
              <a:custGeom>
                <a:avLst/>
                <a:gdLst>
                  <a:gd name="connsiteX0" fmla="*/ 1068 w 1067"/>
                  <a:gd name="connsiteY0" fmla="*/ 0 h 2893"/>
                  <a:gd name="connsiteX1" fmla="*/ 20 w 1067"/>
                  <a:gd name="connsiteY1" fmla="*/ 476 h 2893"/>
                  <a:gd name="connsiteX2" fmla="*/ 1068 w 1067"/>
                  <a:gd name="connsiteY2" fmla="*/ 0 h 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7" h="2893">
                    <a:moveTo>
                      <a:pt x="1068" y="0"/>
                    </a:moveTo>
                    <a:cubicBezTo>
                      <a:pt x="1068" y="1048"/>
                      <a:pt x="1068" y="2381"/>
                      <a:pt x="20" y="476"/>
                    </a:cubicBezTo>
                    <a:cubicBezTo>
                      <a:pt x="-171" y="4000"/>
                      <a:pt x="1068" y="3524"/>
                      <a:pt x="10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4" name="任意多边形: 形状 2023">
                <a:extLst>
                  <a:ext uri="{FF2B5EF4-FFF2-40B4-BE49-F238E27FC236}">
                    <a16:creationId xmlns:a16="http://schemas.microsoft.com/office/drawing/2014/main" id="{E17607B0-FDBB-ED12-3C50-FEA870243EA4}"/>
                  </a:ext>
                </a:extLst>
              </p:cNvPr>
              <p:cNvSpPr/>
              <p:nvPr/>
            </p:nvSpPr>
            <p:spPr>
              <a:xfrm>
                <a:off x="9123765" y="2631261"/>
                <a:ext cx="653" cy="2571"/>
              </a:xfrm>
              <a:custGeom>
                <a:avLst/>
                <a:gdLst>
                  <a:gd name="connsiteX0" fmla="*/ 476 w 653"/>
                  <a:gd name="connsiteY0" fmla="*/ 0 h 2571"/>
                  <a:gd name="connsiteX1" fmla="*/ 0 w 653"/>
                  <a:gd name="connsiteY1" fmla="*/ 1333 h 2571"/>
                  <a:gd name="connsiteX2" fmla="*/ 571 w 653"/>
                  <a:gd name="connsiteY2" fmla="*/ 2572 h 2571"/>
                  <a:gd name="connsiteX3" fmla="*/ 476 w 653"/>
                  <a:gd name="connsiteY3" fmla="*/ 0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" h="2571">
                    <a:moveTo>
                      <a:pt x="476" y="0"/>
                    </a:moveTo>
                    <a:lnTo>
                      <a:pt x="0" y="1333"/>
                    </a:lnTo>
                    <a:lnTo>
                      <a:pt x="571" y="2572"/>
                    </a:lnTo>
                    <a:cubicBezTo>
                      <a:pt x="286" y="2191"/>
                      <a:pt x="952" y="0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5" name="任意多边形: 形状 2024">
                <a:extLst>
                  <a:ext uri="{FF2B5EF4-FFF2-40B4-BE49-F238E27FC236}">
                    <a16:creationId xmlns:a16="http://schemas.microsoft.com/office/drawing/2014/main" id="{7E4BF824-DB8E-7232-A13D-EF6AAB0C69AB}"/>
                  </a:ext>
                </a:extLst>
              </p:cNvPr>
              <p:cNvSpPr/>
              <p:nvPr/>
            </p:nvSpPr>
            <p:spPr>
              <a:xfrm>
                <a:off x="9128242" y="2608591"/>
                <a:ext cx="1238" cy="2095"/>
              </a:xfrm>
              <a:custGeom>
                <a:avLst/>
                <a:gdLst>
                  <a:gd name="connsiteX0" fmla="*/ 1238 w 1238"/>
                  <a:gd name="connsiteY0" fmla="*/ 0 h 2095"/>
                  <a:gd name="connsiteX1" fmla="*/ 0 w 1238"/>
                  <a:gd name="connsiteY1" fmla="*/ 762 h 2095"/>
                  <a:gd name="connsiteX2" fmla="*/ 0 w 1238"/>
                  <a:gd name="connsiteY2" fmla="*/ 2096 h 2095"/>
                  <a:gd name="connsiteX3" fmla="*/ 1238 w 1238"/>
                  <a:gd name="connsiteY3" fmla="*/ 0 h 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2095">
                    <a:moveTo>
                      <a:pt x="1238" y="0"/>
                    </a:moveTo>
                    <a:cubicBezTo>
                      <a:pt x="1238" y="0"/>
                      <a:pt x="381" y="571"/>
                      <a:pt x="0" y="762"/>
                    </a:cubicBezTo>
                    <a:lnTo>
                      <a:pt x="0" y="2096"/>
                    </a:lnTo>
                    <a:cubicBezTo>
                      <a:pt x="190" y="1429"/>
                      <a:pt x="762" y="95"/>
                      <a:pt x="1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6" name="任意多边形: 形状 2025">
                <a:extLst>
                  <a:ext uri="{FF2B5EF4-FFF2-40B4-BE49-F238E27FC236}">
                    <a16:creationId xmlns:a16="http://schemas.microsoft.com/office/drawing/2014/main" id="{E723E0AF-8ADD-BF6D-43CC-B4760DD3A412}"/>
                  </a:ext>
                </a:extLst>
              </p:cNvPr>
              <p:cNvSpPr/>
              <p:nvPr/>
            </p:nvSpPr>
            <p:spPr>
              <a:xfrm>
                <a:off x="9127749" y="2607257"/>
                <a:ext cx="683" cy="2108"/>
              </a:xfrm>
              <a:custGeom>
                <a:avLst/>
                <a:gdLst>
                  <a:gd name="connsiteX0" fmla="*/ 684 w 683"/>
                  <a:gd name="connsiteY0" fmla="*/ 2096 h 2108"/>
                  <a:gd name="connsiteX1" fmla="*/ 112 w 683"/>
                  <a:gd name="connsiteY1" fmla="*/ 0 h 2108"/>
                  <a:gd name="connsiteX2" fmla="*/ 684 w 683"/>
                  <a:gd name="connsiteY2" fmla="*/ 2096 h 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" h="2108">
                    <a:moveTo>
                      <a:pt x="684" y="2096"/>
                    </a:moveTo>
                    <a:lnTo>
                      <a:pt x="112" y="0"/>
                    </a:lnTo>
                    <a:cubicBezTo>
                      <a:pt x="-174" y="1810"/>
                      <a:pt x="112" y="2191"/>
                      <a:pt x="684" y="2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7" name="任意多边形: 形状 2026">
                <a:extLst>
                  <a:ext uri="{FF2B5EF4-FFF2-40B4-BE49-F238E27FC236}">
                    <a16:creationId xmlns:a16="http://schemas.microsoft.com/office/drawing/2014/main" id="{24A3BB85-8313-6AD8-E2AB-726BAC9CF78A}"/>
                  </a:ext>
                </a:extLst>
              </p:cNvPr>
              <p:cNvSpPr/>
              <p:nvPr/>
            </p:nvSpPr>
            <p:spPr>
              <a:xfrm>
                <a:off x="9125956" y="2617259"/>
                <a:ext cx="1142" cy="4000"/>
              </a:xfrm>
              <a:custGeom>
                <a:avLst/>
                <a:gdLst>
                  <a:gd name="connsiteX0" fmla="*/ 0 w 1142"/>
                  <a:gd name="connsiteY0" fmla="*/ 667 h 4000"/>
                  <a:gd name="connsiteX1" fmla="*/ 1143 w 1142"/>
                  <a:gd name="connsiteY1" fmla="*/ 4000 h 4000"/>
                  <a:gd name="connsiteX2" fmla="*/ 0 w 1142"/>
                  <a:gd name="connsiteY2" fmla="*/ 0 h 4000"/>
                  <a:gd name="connsiteX3" fmla="*/ 0 w 1142"/>
                  <a:gd name="connsiteY3" fmla="*/ 667 h 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4000">
                    <a:moveTo>
                      <a:pt x="0" y="667"/>
                    </a:moveTo>
                    <a:lnTo>
                      <a:pt x="1143" y="4000"/>
                    </a:lnTo>
                    <a:lnTo>
                      <a:pt x="0" y="0"/>
                    </a:lnTo>
                    <a:lnTo>
                      <a:pt x="0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8" name="任意多边形: 形状 2027">
                <a:extLst>
                  <a:ext uri="{FF2B5EF4-FFF2-40B4-BE49-F238E27FC236}">
                    <a16:creationId xmlns:a16="http://schemas.microsoft.com/office/drawing/2014/main" id="{BAC2E80A-C682-86C1-DC39-5E8E9408A1BF}"/>
                  </a:ext>
                </a:extLst>
              </p:cNvPr>
              <p:cNvSpPr/>
              <p:nvPr/>
            </p:nvSpPr>
            <p:spPr>
              <a:xfrm>
                <a:off x="9129194" y="2599923"/>
                <a:ext cx="1143" cy="2000"/>
              </a:xfrm>
              <a:custGeom>
                <a:avLst/>
                <a:gdLst>
                  <a:gd name="connsiteX0" fmla="*/ 381 w 1143"/>
                  <a:gd name="connsiteY0" fmla="*/ 857 h 2000"/>
                  <a:gd name="connsiteX1" fmla="*/ 1143 w 1143"/>
                  <a:gd name="connsiteY1" fmla="*/ 2000 h 2000"/>
                  <a:gd name="connsiteX2" fmla="*/ 0 w 1143"/>
                  <a:gd name="connsiteY2" fmla="*/ 0 h 2000"/>
                  <a:gd name="connsiteX3" fmla="*/ 381 w 1143"/>
                  <a:gd name="connsiteY3" fmla="*/ 857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" h="2000">
                    <a:moveTo>
                      <a:pt x="381" y="857"/>
                    </a:moveTo>
                    <a:lnTo>
                      <a:pt x="1143" y="2000"/>
                    </a:lnTo>
                    <a:lnTo>
                      <a:pt x="0" y="0"/>
                    </a:lnTo>
                    <a:lnTo>
                      <a:pt x="381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29" name="任意多边形: 形状 2028">
                <a:extLst>
                  <a:ext uri="{FF2B5EF4-FFF2-40B4-BE49-F238E27FC236}">
                    <a16:creationId xmlns:a16="http://schemas.microsoft.com/office/drawing/2014/main" id="{1369C4A6-FC36-7534-0726-24BF4E114BDF}"/>
                  </a:ext>
                </a:extLst>
              </p:cNvPr>
              <p:cNvSpPr/>
              <p:nvPr/>
            </p:nvSpPr>
            <p:spPr>
              <a:xfrm>
                <a:off x="9129385" y="2591922"/>
                <a:ext cx="1428" cy="3935"/>
              </a:xfrm>
              <a:custGeom>
                <a:avLst/>
                <a:gdLst>
                  <a:gd name="connsiteX0" fmla="*/ 0 w 1428"/>
                  <a:gd name="connsiteY0" fmla="*/ 3715 h 3935"/>
                  <a:gd name="connsiteX1" fmla="*/ 1429 w 1428"/>
                  <a:gd name="connsiteY1" fmla="*/ 3715 h 3935"/>
                  <a:gd name="connsiteX2" fmla="*/ 381 w 1428"/>
                  <a:gd name="connsiteY2" fmla="*/ 0 h 3935"/>
                  <a:gd name="connsiteX3" fmla="*/ 0 w 1428"/>
                  <a:gd name="connsiteY3" fmla="*/ 3715 h 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3935">
                    <a:moveTo>
                      <a:pt x="0" y="3715"/>
                    </a:moveTo>
                    <a:cubicBezTo>
                      <a:pt x="667" y="4572"/>
                      <a:pt x="1048" y="2572"/>
                      <a:pt x="1429" y="3715"/>
                    </a:cubicBezTo>
                    <a:cubicBezTo>
                      <a:pt x="1305" y="2419"/>
                      <a:pt x="953" y="1162"/>
                      <a:pt x="381" y="0"/>
                    </a:cubicBezTo>
                    <a:cubicBezTo>
                      <a:pt x="581" y="1248"/>
                      <a:pt x="448" y="2534"/>
                      <a:pt x="0" y="3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0" name="任意多边形: 形状 2029">
                <a:extLst>
                  <a:ext uri="{FF2B5EF4-FFF2-40B4-BE49-F238E27FC236}">
                    <a16:creationId xmlns:a16="http://schemas.microsoft.com/office/drawing/2014/main" id="{375A36E5-173D-EDF6-E00D-A4F8F32EF592}"/>
                  </a:ext>
                </a:extLst>
              </p:cNvPr>
              <p:cNvSpPr/>
              <p:nvPr/>
            </p:nvSpPr>
            <p:spPr>
              <a:xfrm>
                <a:off x="9129004" y="2589922"/>
                <a:ext cx="762" cy="1809"/>
              </a:xfrm>
              <a:custGeom>
                <a:avLst/>
                <a:gdLst>
                  <a:gd name="connsiteX0" fmla="*/ 0 w 762"/>
                  <a:gd name="connsiteY0" fmla="*/ 0 h 1809"/>
                  <a:gd name="connsiteX1" fmla="*/ 762 w 762"/>
                  <a:gd name="connsiteY1" fmla="*/ 1810 h 1809"/>
                  <a:gd name="connsiteX2" fmla="*/ 0 w 762"/>
                  <a:gd name="connsiteY2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" h="1809">
                    <a:moveTo>
                      <a:pt x="0" y="0"/>
                    </a:moveTo>
                    <a:cubicBezTo>
                      <a:pt x="0" y="571"/>
                      <a:pt x="476" y="1143"/>
                      <a:pt x="762" y="1810"/>
                    </a:cubicBezTo>
                    <a:cubicBezTo>
                      <a:pt x="591" y="1172"/>
                      <a:pt x="333" y="5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1" name="任意多边形: 形状 2030">
                <a:extLst>
                  <a:ext uri="{FF2B5EF4-FFF2-40B4-BE49-F238E27FC236}">
                    <a16:creationId xmlns:a16="http://schemas.microsoft.com/office/drawing/2014/main" id="{1AC607C3-08E3-06E0-1E14-B4443DAEA54B}"/>
                  </a:ext>
                </a:extLst>
              </p:cNvPr>
              <p:cNvSpPr/>
              <p:nvPr/>
            </p:nvSpPr>
            <p:spPr>
              <a:xfrm>
                <a:off x="9127575" y="2602686"/>
                <a:ext cx="857" cy="1142"/>
              </a:xfrm>
              <a:custGeom>
                <a:avLst/>
                <a:gdLst>
                  <a:gd name="connsiteX0" fmla="*/ 286 w 857"/>
                  <a:gd name="connsiteY0" fmla="*/ 1143 h 1142"/>
                  <a:gd name="connsiteX1" fmla="*/ 857 w 857"/>
                  <a:gd name="connsiteY1" fmla="*/ 0 h 1142"/>
                  <a:gd name="connsiteX2" fmla="*/ 0 w 857"/>
                  <a:gd name="connsiteY2" fmla="*/ 857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1142">
                    <a:moveTo>
                      <a:pt x="286" y="1143"/>
                    </a:moveTo>
                    <a:cubicBezTo>
                      <a:pt x="581" y="829"/>
                      <a:pt x="781" y="429"/>
                      <a:pt x="857" y="0"/>
                    </a:cubicBezTo>
                    <a:lnTo>
                      <a:pt x="0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2" name="任意多边形: 形状 2031">
                <a:extLst>
                  <a:ext uri="{FF2B5EF4-FFF2-40B4-BE49-F238E27FC236}">
                    <a16:creationId xmlns:a16="http://schemas.microsoft.com/office/drawing/2014/main" id="{E3A60F70-A14E-CBDE-6EDD-AAF98DBCF0AC}"/>
                  </a:ext>
                </a:extLst>
              </p:cNvPr>
              <p:cNvSpPr/>
              <p:nvPr/>
            </p:nvSpPr>
            <p:spPr>
              <a:xfrm>
                <a:off x="9127861" y="26026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3" name="任意多边形: 形状 2032">
                <a:extLst>
                  <a:ext uri="{FF2B5EF4-FFF2-40B4-BE49-F238E27FC236}">
                    <a16:creationId xmlns:a16="http://schemas.microsoft.com/office/drawing/2014/main" id="{4E6C09F9-A785-B0BE-CBBE-2BC9762ABDBA}"/>
                  </a:ext>
                </a:extLst>
              </p:cNvPr>
              <p:cNvSpPr/>
              <p:nvPr/>
            </p:nvSpPr>
            <p:spPr>
              <a:xfrm>
                <a:off x="9127819" y="2603977"/>
                <a:ext cx="42" cy="42"/>
              </a:xfrm>
              <a:custGeom>
                <a:avLst/>
                <a:gdLst>
                  <a:gd name="connsiteX0" fmla="*/ 42 w 42"/>
                  <a:gd name="connsiteY0" fmla="*/ 42 h 42"/>
                  <a:gd name="connsiteX1" fmla="*/ 42 w 42"/>
                  <a:gd name="connsiteY1" fmla="*/ 42 h 42"/>
                  <a:gd name="connsiteX2" fmla="*/ 42 w 42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42">
                    <a:moveTo>
                      <a:pt x="42" y="42"/>
                    </a:moveTo>
                    <a:lnTo>
                      <a:pt x="42" y="42"/>
                    </a:lnTo>
                    <a:cubicBezTo>
                      <a:pt x="42" y="42"/>
                      <a:pt x="-53" y="-53"/>
                      <a:pt x="42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4" name="任意多边形: 形状 2033">
                <a:extLst>
                  <a:ext uri="{FF2B5EF4-FFF2-40B4-BE49-F238E27FC236}">
                    <a16:creationId xmlns:a16="http://schemas.microsoft.com/office/drawing/2014/main" id="{403C23AF-7C2A-7B5D-6180-C29CB3106A78}"/>
                  </a:ext>
                </a:extLst>
              </p:cNvPr>
              <p:cNvSpPr/>
              <p:nvPr/>
            </p:nvSpPr>
            <p:spPr>
              <a:xfrm>
                <a:off x="9124908" y="2609973"/>
                <a:ext cx="1809" cy="2237"/>
              </a:xfrm>
              <a:custGeom>
                <a:avLst/>
                <a:gdLst>
                  <a:gd name="connsiteX0" fmla="*/ 1810 w 1809"/>
                  <a:gd name="connsiteY0" fmla="*/ 2237 h 2237"/>
                  <a:gd name="connsiteX1" fmla="*/ 0 w 1809"/>
                  <a:gd name="connsiteY1" fmla="*/ 999 h 2237"/>
                  <a:gd name="connsiteX2" fmla="*/ 1810 w 1809"/>
                  <a:gd name="connsiteY2" fmla="*/ 2237 h 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" h="2237">
                    <a:moveTo>
                      <a:pt x="1810" y="2237"/>
                    </a:moveTo>
                    <a:cubicBezTo>
                      <a:pt x="1333" y="1094"/>
                      <a:pt x="762" y="-1382"/>
                      <a:pt x="0" y="999"/>
                    </a:cubicBezTo>
                    <a:cubicBezTo>
                      <a:pt x="667" y="2237"/>
                      <a:pt x="1048" y="808"/>
                      <a:pt x="1810" y="22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5" name="任意多边形: 形状 2034">
                <a:extLst>
                  <a:ext uri="{FF2B5EF4-FFF2-40B4-BE49-F238E27FC236}">
                    <a16:creationId xmlns:a16="http://schemas.microsoft.com/office/drawing/2014/main" id="{DA206E4A-42EC-2E79-4D51-4A1C501371F3}"/>
                  </a:ext>
                </a:extLst>
              </p:cNvPr>
              <p:cNvSpPr/>
              <p:nvPr/>
            </p:nvSpPr>
            <p:spPr>
              <a:xfrm>
                <a:off x="9126718" y="2605067"/>
                <a:ext cx="761" cy="2095"/>
              </a:xfrm>
              <a:custGeom>
                <a:avLst/>
                <a:gdLst>
                  <a:gd name="connsiteX0" fmla="*/ 0 w 761"/>
                  <a:gd name="connsiteY0" fmla="*/ 0 h 2095"/>
                  <a:gd name="connsiteX1" fmla="*/ 0 w 761"/>
                  <a:gd name="connsiteY1" fmla="*/ 2096 h 2095"/>
                  <a:gd name="connsiteX2" fmla="*/ 762 w 761"/>
                  <a:gd name="connsiteY2" fmla="*/ 2096 h 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2095">
                    <a:moveTo>
                      <a:pt x="0" y="0"/>
                    </a:moveTo>
                    <a:lnTo>
                      <a:pt x="0" y="2096"/>
                    </a:lnTo>
                    <a:cubicBezTo>
                      <a:pt x="0" y="2096"/>
                      <a:pt x="571" y="2096"/>
                      <a:pt x="762" y="20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6" name="任意多边形: 形状 2035">
                <a:extLst>
                  <a:ext uri="{FF2B5EF4-FFF2-40B4-BE49-F238E27FC236}">
                    <a16:creationId xmlns:a16="http://schemas.microsoft.com/office/drawing/2014/main" id="{67031280-2AAB-1496-A93E-D69DC4A0DC50}"/>
                  </a:ext>
                </a:extLst>
              </p:cNvPr>
              <p:cNvSpPr/>
              <p:nvPr/>
            </p:nvSpPr>
            <p:spPr>
              <a:xfrm>
                <a:off x="9126432" y="2603924"/>
                <a:ext cx="380" cy="1142"/>
              </a:xfrm>
              <a:custGeom>
                <a:avLst/>
                <a:gdLst>
                  <a:gd name="connsiteX0" fmla="*/ 0 w 380"/>
                  <a:gd name="connsiteY0" fmla="*/ 0 h 1142"/>
                  <a:gd name="connsiteX1" fmla="*/ 286 w 380"/>
                  <a:gd name="connsiteY1" fmla="*/ 1143 h 1142"/>
                  <a:gd name="connsiteX2" fmla="*/ 381 w 380"/>
                  <a:gd name="connsiteY2" fmla="*/ 286 h 1142"/>
                  <a:gd name="connsiteX3" fmla="*/ 0 w 380"/>
                  <a:gd name="connsiteY3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1142">
                    <a:moveTo>
                      <a:pt x="0" y="0"/>
                    </a:moveTo>
                    <a:lnTo>
                      <a:pt x="286" y="1143"/>
                    </a:lnTo>
                    <a:lnTo>
                      <a:pt x="381" y="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7" name="任意多边形: 形状 2036">
                <a:extLst>
                  <a:ext uri="{FF2B5EF4-FFF2-40B4-BE49-F238E27FC236}">
                    <a16:creationId xmlns:a16="http://schemas.microsoft.com/office/drawing/2014/main" id="{99A68CAB-8948-9062-E927-25FC8FD1CF63}"/>
                  </a:ext>
                </a:extLst>
              </p:cNvPr>
              <p:cNvSpPr/>
              <p:nvPr/>
            </p:nvSpPr>
            <p:spPr>
              <a:xfrm>
                <a:off x="9127885" y="2590494"/>
                <a:ext cx="547" cy="3931"/>
              </a:xfrm>
              <a:custGeom>
                <a:avLst/>
                <a:gdLst>
                  <a:gd name="connsiteX0" fmla="*/ 548 w 547"/>
                  <a:gd name="connsiteY0" fmla="*/ 3143 h 3931"/>
                  <a:gd name="connsiteX1" fmla="*/ 72 w 547"/>
                  <a:gd name="connsiteY1" fmla="*/ 0 h 3931"/>
                  <a:gd name="connsiteX2" fmla="*/ 72 w 547"/>
                  <a:gd name="connsiteY2" fmla="*/ 3715 h 3931"/>
                  <a:gd name="connsiteX3" fmla="*/ 548 w 547"/>
                  <a:gd name="connsiteY3" fmla="*/ 3143 h 3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7" h="3931">
                    <a:moveTo>
                      <a:pt x="548" y="3143"/>
                    </a:moveTo>
                    <a:cubicBezTo>
                      <a:pt x="233" y="2124"/>
                      <a:pt x="72" y="1067"/>
                      <a:pt x="72" y="0"/>
                    </a:cubicBezTo>
                    <a:cubicBezTo>
                      <a:pt x="-24" y="1238"/>
                      <a:pt x="-24" y="2476"/>
                      <a:pt x="72" y="3715"/>
                    </a:cubicBezTo>
                    <a:cubicBezTo>
                      <a:pt x="72" y="3715"/>
                      <a:pt x="548" y="4477"/>
                      <a:pt x="548" y="3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8" name="任意多边形: 形状 2037">
                <a:extLst>
                  <a:ext uri="{FF2B5EF4-FFF2-40B4-BE49-F238E27FC236}">
                    <a16:creationId xmlns:a16="http://schemas.microsoft.com/office/drawing/2014/main" id="{FBB81BC4-B2B3-C20D-8799-F1AA30A84650}"/>
                  </a:ext>
                </a:extLst>
              </p:cNvPr>
              <p:cNvSpPr/>
              <p:nvPr/>
            </p:nvSpPr>
            <p:spPr>
              <a:xfrm>
                <a:off x="9128136" y="2598209"/>
                <a:ext cx="296" cy="9525"/>
              </a:xfrm>
              <a:custGeom>
                <a:avLst/>
                <a:gdLst>
                  <a:gd name="connsiteX0" fmla="*/ 296 w 296"/>
                  <a:gd name="connsiteY0" fmla="*/ 0 h 9525"/>
                  <a:gd name="connsiteX1" fmla="*/ 296 w 296"/>
                  <a:gd name="connsiteY1" fmla="*/ 0 h 9525"/>
                  <a:gd name="connsiteX2" fmla="*/ 296 w 29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9525">
                    <a:moveTo>
                      <a:pt x="296" y="0"/>
                    </a:moveTo>
                    <a:lnTo>
                      <a:pt x="296" y="0"/>
                    </a:lnTo>
                    <a:cubicBezTo>
                      <a:pt x="296" y="0"/>
                      <a:pt x="-370" y="0"/>
                      <a:pt x="2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39" name="任意多边形: 形状 2038">
                <a:extLst>
                  <a:ext uri="{FF2B5EF4-FFF2-40B4-BE49-F238E27FC236}">
                    <a16:creationId xmlns:a16="http://schemas.microsoft.com/office/drawing/2014/main" id="{60E06470-153B-4A25-1993-844990DD1093}"/>
                  </a:ext>
                </a:extLst>
              </p:cNvPr>
              <p:cNvSpPr/>
              <p:nvPr/>
            </p:nvSpPr>
            <p:spPr>
              <a:xfrm>
                <a:off x="9127671" y="257915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0" name="任意多边形: 形状 2039">
                <a:extLst>
                  <a:ext uri="{FF2B5EF4-FFF2-40B4-BE49-F238E27FC236}">
                    <a16:creationId xmlns:a16="http://schemas.microsoft.com/office/drawing/2014/main" id="{84821946-289D-EB2B-E15A-6A7C45AE9160}"/>
                  </a:ext>
                </a:extLst>
              </p:cNvPr>
              <p:cNvSpPr/>
              <p:nvPr/>
            </p:nvSpPr>
            <p:spPr>
              <a:xfrm>
                <a:off x="9127104" y="2594198"/>
                <a:ext cx="185" cy="2296"/>
              </a:xfrm>
              <a:custGeom>
                <a:avLst/>
                <a:gdLst>
                  <a:gd name="connsiteX0" fmla="*/ 186 w 185"/>
                  <a:gd name="connsiteY0" fmla="*/ 296 h 2296"/>
                  <a:gd name="connsiteX1" fmla="*/ 186 w 185"/>
                  <a:gd name="connsiteY1" fmla="*/ 2297 h 2296"/>
                  <a:gd name="connsiteX2" fmla="*/ 186 w 185"/>
                  <a:gd name="connsiteY2" fmla="*/ 11 h 2296"/>
                  <a:gd name="connsiteX3" fmla="*/ 186 w 185"/>
                  <a:gd name="connsiteY3" fmla="*/ 296 h 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" h="2296">
                    <a:moveTo>
                      <a:pt x="186" y="296"/>
                    </a:moveTo>
                    <a:cubicBezTo>
                      <a:pt x="-62" y="944"/>
                      <a:pt x="-62" y="1649"/>
                      <a:pt x="186" y="2297"/>
                    </a:cubicBezTo>
                    <a:cubicBezTo>
                      <a:pt x="138" y="1535"/>
                      <a:pt x="138" y="773"/>
                      <a:pt x="186" y="11"/>
                    </a:cubicBezTo>
                    <a:cubicBezTo>
                      <a:pt x="186" y="11"/>
                      <a:pt x="90" y="-85"/>
                      <a:pt x="186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1" name="任意多边形: 形状 2040">
                <a:extLst>
                  <a:ext uri="{FF2B5EF4-FFF2-40B4-BE49-F238E27FC236}">
                    <a16:creationId xmlns:a16="http://schemas.microsoft.com/office/drawing/2014/main" id="{3B96C77A-3E87-51F3-18D3-250F78A83C9A}"/>
                  </a:ext>
                </a:extLst>
              </p:cNvPr>
              <p:cNvSpPr/>
              <p:nvPr/>
            </p:nvSpPr>
            <p:spPr>
              <a:xfrm>
                <a:off x="9128390" y="2586779"/>
                <a:ext cx="42" cy="1619"/>
              </a:xfrm>
              <a:custGeom>
                <a:avLst/>
                <a:gdLst>
                  <a:gd name="connsiteX0" fmla="*/ 43 w 42"/>
                  <a:gd name="connsiteY0" fmla="*/ 0 h 1619"/>
                  <a:gd name="connsiteX1" fmla="*/ 43 w 42"/>
                  <a:gd name="connsiteY1" fmla="*/ 1619 h 1619"/>
                  <a:gd name="connsiteX2" fmla="*/ 43 w 42"/>
                  <a:gd name="connsiteY2" fmla="*/ 0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619">
                    <a:moveTo>
                      <a:pt x="43" y="0"/>
                    </a:moveTo>
                    <a:cubicBezTo>
                      <a:pt x="-14" y="543"/>
                      <a:pt x="-14" y="1076"/>
                      <a:pt x="43" y="1619"/>
                    </a:cubicBezTo>
                    <a:cubicBezTo>
                      <a:pt x="43" y="1143"/>
                      <a:pt x="43" y="191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2" name="任意多边形: 形状 2041">
                <a:extLst>
                  <a:ext uri="{FF2B5EF4-FFF2-40B4-BE49-F238E27FC236}">
                    <a16:creationId xmlns:a16="http://schemas.microsoft.com/office/drawing/2014/main" id="{9F23571B-1F80-F388-5455-5F0FD6F19574}"/>
                  </a:ext>
                </a:extLst>
              </p:cNvPr>
              <p:cNvSpPr/>
              <p:nvPr/>
            </p:nvSpPr>
            <p:spPr>
              <a:xfrm>
                <a:off x="9128433" y="2597648"/>
                <a:ext cx="9525" cy="84"/>
              </a:xfrm>
              <a:custGeom>
                <a:avLst/>
                <a:gdLst>
                  <a:gd name="connsiteX0" fmla="*/ 0 w 9525"/>
                  <a:gd name="connsiteY0" fmla="*/ 85 h 84"/>
                  <a:gd name="connsiteX1" fmla="*/ 0 w 9525"/>
                  <a:gd name="connsiteY1" fmla="*/ 85 h 84"/>
                  <a:gd name="connsiteX2" fmla="*/ 0 w 9525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0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3" name="任意多边形: 形状 2042">
                <a:extLst>
                  <a:ext uri="{FF2B5EF4-FFF2-40B4-BE49-F238E27FC236}">
                    <a16:creationId xmlns:a16="http://schemas.microsoft.com/office/drawing/2014/main" id="{B44E053B-E8B2-B511-E7DB-EA0E0A0B525C}"/>
                  </a:ext>
                </a:extLst>
              </p:cNvPr>
              <p:cNvSpPr/>
              <p:nvPr/>
            </p:nvSpPr>
            <p:spPr>
              <a:xfrm>
                <a:off x="9127861" y="2596494"/>
                <a:ext cx="571" cy="1523"/>
              </a:xfrm>
              <a:custGeom>
                <a:avLst/>
                <a:gdLst>
                  <a:gd name="connsiteX0" fmla="*/ 571 w 571"/>
                  <a:gd name="connsiteY0" fmla="*/ 1238 h 1523"/>
                  <a:gd name="connsiteX1" fmla="*/ 0 w 571"/>
                  <a:gd name="connsiteY1" fmla="*/ 0 h 1523"/>
                  <a:gd name="connsiteX2" fmla="*/ 0 w 571"/>
                  <a:gd name="connsiteY2" fmla="*/ 1524 h 1523"/>
                  <a:gd name="connsiteX3" fmla="*/ 571 w 571"/>
                  <a:gd name="connsiteY3" fmla="*/ 1238 h 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1523">
                    <a:moveTo>
                      <a:pt x="571" y="1238"/>
                    </a:moveTo>
                    <a:lnTo>
                      <a:pt x="0" y="0"/>
                    </a:lnTo>
                    <a:lnTo>
                      <a:pt x="0" y="1524"/>
                    </a:lnTo>
                    <a:cubicBezTo>
                      <a:pt x="0" y="1524"/>
                      <a:pt x="571" y="1238"/>
                      <a:pt x="571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4" name="任意多边形: 形状 2043">
                <a:extLst>
                  <a:ext uri="{FF2B5EF4-FFF2-40B4-BE49-F238E27FC236}">
                    <a16:creationId xmlns:a16="http://schemas.microsoft.com/office/drawing/2014/main" id="{D63023AE-9C8C-2746-FB99-8F75AC667A58}"/>
                  </a:ext>
                </a:extLst>
              </p:cNvPr>
              <p:cNvSpPr/>
              <p:nvPr/>
            </p:nvSpPr>
            <p:spPr>
              <a:xfrm>
                <a:off x="9121860" y="2573379"/>
                <a:ext cx="5715" cy="8110"/>
              </a:xfrm>
              <a:custGeom>
                <a:avLst/>
                <a:gdLst>
                  <a:gd name="connsiteX0" fmla="*/ 0 w 5715"/>
                  <a:gd name="connsiteY0" fmla="*/ 2350 h 8110"/>
                  <a:gd name="connsiteX1" fmla="*/ 667 w 5715"/>
                  <a:gd name="connsiteY1" fmla="*/ 7113 h 8110"/>
                  <a:gd name="connsiteX2" fmla="*/ 5715 w 5715"/>
                  <a:gd name="connsiteY2" fmla="*/ 5970 h 8110"/>
                  <a:gd name="connsiteX3" fmla="*/ 4477 w 5715"/>
                  <a:gd name="connsiteY3" fmla="*/ 3779 h 8110"/>
                  <a:gd name="connsiteX4" fmla="*/ 2667 w 5715"/>
                  <a:gd name="connsiteY4" fmla="*/ 6732 h 8110"/>
                  <a:gd name="connsiteX5" fmla="*/ 3334 w 5715"/>
                  <a:gd name="connsiteY5" fmla="*/ 3017 h 8110"/>
                  <a:gd name="connsiteX6" fmla="*/ 286 w 5715"/>
                  <a:gd name="connsiteY6" fmla="*/ 64 h 8110"/>
                  <a:gd name="connsiteX7" fmla="*/ 857 w 5715"/>
                  <a:gd name="connsiteY7" fmla="*/ 2541 h 8110"/>
                  <a:gd name="connsiteX8" fmla="*/ 0 w 5715"/>
                  <a:gd name="connsiteY8" fmla="*/ 2350 h 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" h="8110">
                    <a:moveTo>
                      <a:pt x="0" y="2350"/>
                    </a:moveTo>
                    <a:cubicBezTo>
                      <a:pt x="857" y="2350"/>
                      <a:pt x="1619" y="5017"/>
                      <a:pt x="667" y="7113"/>
                    </a:cubicBezTo>
                    <a:cubicBezTo>
                      <a:pt x="1334" y="9113"/>
                      <a:pt x="4096" y="7780"/>
                      <a:pt x="5715" y="5970"/>
                    </a:cubicBezTo>
                    <a:cubicBezTo>
                      <a:pt x="5715" y="5970"/>
                      <a:pt x="4953" y="5970"/>
                      <a:pt x="4477" y="3779"/>
                    </a:cubicBezTo>
                    <a:cubicBezTo>
                      <a:pt x="4477" y="4541"/>
                      <a:pt x="3429" y="8542"/>
                      <a:pt x="2667" y="6732"/>
                    </a:cubicBezTo>
                    <a:cubicBezTo>
                      <a:pt x="1905" y="4922"/>
                      <a:pt x="2667" y="4446"/>
                      <a:pt x="3334" y="3017"/>
                    </a:cubicBezTo>
                    <a:cubicBezTo>
                      <a:pt x="2286" y="4160"/>
                      <a:pt x="1810" y="-602"/>
                      <a:pt x="286" y="64"/>
                    </a:cubicBezTo>
                    <a:lnTo>
                      <a:pt x="857" y="2541"/>
                    </a:lnTo>
                    <a:cubicBezTo>
                      <a:pt x="857" y="2541"/>
                      <a:pt x="190" y="1684"/>
                      <a:pt x="0" y="2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5" name="任意多边形: 形状 2044">
                <a:extLst>
                  <a:ext uri="{FF2B5EF4-FFF2-40B4-BE49-F238E27FC236}">
                    <a16:creationId xmlns:a16="http://schemas.microsoft.com/office/drawing/2014/main" id="{409B374E-8AB4-5302-51E7-A9954A23ACFC}"/>
                  </a:ext>
                </a:extLst>
              </p:cNvPr>
              <p:cNvSpPr/>
              <p:nvPr/>
            </p:nvSpPr>
            <p:spPr>
              <a:xfrm>
                <a:off x="9127480" y="2579635"/>
                <a:ext cx="1142" cy="4857"/>
              </a:xfrm>
              <a:custGeom>
                <a:avLst/>
                <a:gdLst>
                  <a:gd name="connsiteX0" fmla="*/ 0 w 1142"/>
                  <a:gd name="connsiteY0" fmla="*/ 4000 h 4857"/>
                  <a:gd name="connsiteX1" fmla="*/ 0 w 1142"/>
                  <a:gd name="connsiteY1" fmla="*/ 4858 h 4857"/>
                  <a:gd name="connsiteX2" fmla="*/ 1143 w 1142"/>
                  <a:gd name="connsiteY2" fmla="*/ 1810 h 4857"/>
                  <a:gd name="connsiteX3" fmla="*/ 95 w 1142"/>
                  <a:gd name="connsiteY3" fmla="*/ 0 h 4857"/>
                  <a:gd name="connsiteX4" fmla="*/ 95 w 1142"/>
                  <a:gd name="connsiteY4" fmla="*/ 4000 h 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" h="4857">
                    <a:moveTo>
                      <a:pt x="0" y="4000"/>
                    </a:moveTo>
                    <a:lnTo>
                      <a:pt x="0" y="4858"/>
                    </a:lnTo>
                    <a:cubicBezTo>
                      <a:pt x="191" y="3781"/>
                      <a:pt x="571" y="2743"/>
                      <a:pt x="1143" y="1810"/>
                    </a:cubicBezTo>
                    <a:cubicBezTo>
                      <a:pt x="1143" y="381"/>
                      <a:pt x="381" y="95"/>
                      <a:pt x="95" y="0"/>
                    </a:cubicBezTo>
                    <a:lnTo>
                      <a:pt x="95" y="40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6" name="任意多边形: 形状 2045">
                <a:extLst>
                  <a:ext uri="{FF2B5EF4-FFF2-40B4-BE49-F238E27FC236}">
                    <a16:creationId xmlns:a16="http://schemas.microsoft.com/office/drawing/2014/main" id="{1D105246-3957-CE0E-3D31-F174A18D9798}"/>
                  </a:ext>
                </a:extLst>
              </p:cNvPr>
              <p:cNvSpPr/>
              <p:nvPr/>
            </p:nvSpPr>
            <p:spPr>
              <a:xfrm>
                <a:off x="9125005" y="2584207"/>
                <a:ext cx="2951" cy="6286"/>
              </a:xfrm>
              <a:custGeom>
                <a:avLst/>
                <a:gdLst>
                  <a:gd name="connsiteX0" fmla="*/ 2570 w 2951"/>
                  <a:gd name="connsiteY0" fmla="*/ 4000 h 6286"/>
                  <a:gd name="connsiteX1" fmla="*/ 284 w 2951"/>
                  <a:gd name="connsiteY1" fmla="*/ 2572 h 6286"/>
                  <a:gd name="connsiteX2" fmla="*/ 1427 w 2951"/>
                  <a:gd name="connsiteY2" fmla="*/ 5905 h 6286"/>
                  <a:gd name="connsiteX3" fmla="*/ 2475 w 2951"/>
                  <a:gd name="connsiteY3" fmla="*/ 4096 h 6286"/>
                  <a:gd name="connsiteX4" fmla="*/ 2475 w 2951"/>
                  <a:gd name="connsiteY4" fmla="*/ 6287 h 6286"/>
                  <a:gd name="connsiteX5" fmla="*/ 2951 w 2951"/>
                  <a:gd name="connsiteY5" fmla="*/ 4191 h 6286"/>
                  <a:gd name="connsiteX6" fmla="*/ 2951 w 2951"/>
                  <a:gd name="connsiteY6" fmla="*/ 4191 h 6286"/>
                  <a:gd name="connsiteX7" fmla="*/ 2951 w 2951"/>
                  <a:gd name="connsiteY7" fmla="*/ 4191 h 6286"/>
                  <a:gd name="connsiteX8" fmla="*/ 2951 w 2951"/>
                  <a:gd name="connsiteY8" fmla="*/ 4191 h 6286"/>
                  <a:gd name="connsiteX9" fmla="*/ 2951 w 2951"/>
                  <a:gd name="connsiteY9" fmla="*/ 4191 h 6286"/>
                  <a:gd name="connsiteX10" fmla="*/ 2951 w 2951"/>
                  <a:gd name="connsiteY10" fmla="*/ 4191 h 6286"/>
                  <a:gd name="connsiteX11" fmla="*/ 2951 w 2951"/>
                  <a:gd name="connsiteY11" fmla="*/ 4191 h 6286"/>
                  <a:gd name="connsiteX12" fmla="*/ 2951 w 2951"/>
                  <a:gd name="connsiteY12" fmla="*/ 0 h 6286"/>
                  <a:gd name="connsiteX13" fmla="*/ 2570 w 2951"/>
                  <a:gd name="connsiteY13" fmla="*/ 4000 h 6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51" h="6286">
                    <a:moveTo>
                      <a:pt x="2570" y="4000"/>
                    </a:moveTo>
                    <a:cubicBezTo>
                      <a:pt x="1618" y="3334"/>
                      <a:pt x="1237" y="1238"/>
                      <a:pt x="284" y="2572"/>
                    </a:cubicBezTo>
                    <a:cubicBezTo>
                      <a:pt x="-668" y="3905"/>
                      <a:pt x="1046" y="4382"/>
                      <a:pt x="1427" y="5905"/>
                    </a:cubicBezTo>
                    <a:cubicBezTo>
                      <a:pt x="1427" y="1715"/>
                      <a:pt x="1427" y="7049"/>
                      <a:pt x="2475" y="4096"/>
                    </a:cubicBezTo>
                    <a:cubicBezTo>
                      <a:pt x="2513" y="4829"/>
                      <a:pt x="2513" y="5553"/>
                      <a:pt x="2475" y="6287"/>
                    </a:cubicBezTo>
                    <a:cubicBezTo>
                      <a:pt x="2580" y="5572"/>
                      <a:pt x="2742" y="4877"/>
                      <a:pt x="2951" y="4191"/>
                    </a:cubicBezTo>
                    <a:lnTo>
                      <a:pt x="2951" y="4191"/>
                    </a:lnTo>
                    <a:cubicBezTo>
                      <a:pt x="2951" y="4191"/>
                      <a:pt x="2951" y="4191"/>
                      <a:pt x="2951" y="4191"/>
                    </a:cubicBezTo>
                    <a:lnTo>
                      <a:pt x="2951" y="4191"/>
                    </a:lnTo>
                    <a:lnTo>
                      <a:pt x="2951" y="4191"/>
                    </a:lnTo>
                    <a:cubicBezTo>
                      <a:pt x="2951" y="3048"/>
                      <a:pt x="2951" y="4191"/>
                      <a:pt x="2951" y="4191"/>
                    </a:cubicBezTo>
                    <a:lnTo>
                      <a:pt x="2951" y="4191"/>
                    </a:lnTo>
                    <a:lnTo>
                      <a:pt x="2951" y="0"/>
                    </a:lnTo>
                    <a:cubicBezTo>
                      <a:pt x="2666" y="1314"/>
                      <a:pt x="2542" y="2658"/>
                      <a:pt x="2570" y="4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7" name="任意多边形: 形状 2046">
                <a:extLst>
                  <a:ext uri="{FF2B5EF4-FFF2-40B4-BE49-F238E27FC236}">
                    <a16:creationId xmlns:a16="http://schemas.microsoft.com/office/drawing/2014/main" id="{DDA5D302-A2BD-AAAD-989B-CFE61E3884CC}"/>
                  </a:ext>
                </a:extLst>
              </p:cNvPr>
              <p:cNvSpPr/>
              <p:nvPr/>
            </p:nvSpPr>
            <p:spPr>
              <a:xfrm>
                <a:off x="9122908" y="2608908"/>
                <a:ext cx="42" cy="253"/>
              </a:xfrm>
              <a:custGeom>
                <a:avLst/>
                <a:gdLst>
                  <a:gd name="connsiteX0" fmla="*/ 0 w 42"/>
                  <a:gd name="connsiteY0" fmla="*/ 254 h 253"/>
                  <a:gd name="connsiteX1" fmla="*/ 0 w 42"/>
                  <a:gd name="connsiteY1" fmla="*/ 254 h 253"/>
                  <a:gd name="connsiteX2" fmla="*/ 0 w 42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253">
                    <a:moveTo>
                      <a:pt x="0" y="254"/>
                    </a:moveTo>
                    <a:cubicBezTo>
                      <a:pt x="0" y="254"/>
                      <a:pt x="0" y="254"/>
                      <a:pt x="0" y="254"/>
                    </a:cubicBezTo>
                    <a:cubicBezTo>
                      <a:pt x="0" y="254"/>
                      <a:pt x="95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8" name="任意多边形: 形状 2047">
                <a:extLst>
                  <a:ext uri="{FF2B5EF4-FFF2-40B4-BE49-F238E27FC236}">
                    <a16:creationId xmlns:a16="http://schemas.microsoft.com/office/drawing/2014/main" id="{8C13B5E8-C861-B8B0-6BAB-E5248A5D6122}"/>
                  </a:ext>
                </a:extLst>
              </p:cNvPr>
              <p:cNvSpPr/>
              <p:nvPr/>
            </p:nvSpPr>
            <p:spPr>
              <a:xfrm>
                <a:off x="9122629" y="2605422"/>
                <a:ext cx="2850" cy="4481"/>
              </a:xfrm>
              <a:custGeom>
                <a:avLst/>
                <a:gdLst>
                  <a:gd name="connsiteX0" fmla="*/ 851 w 2850"/>
                  <a:gd name="connsiteY0" fmla="*/ 2026 h 4481"/>
                  <a:gd name="connsiteX1" fmla="*/ 851 w 2850"/>
                  <a:gd name="connsiteY1" fmla="*/ 3550 h 4481"/>
                  <a:gd name="connsiteX2" fmla="*/ 184 w 2850"/>
                  <a:gd name="connsiteY2" fmla="*/ 3550 h 4481"/>
                  <a:gd name="connsiteX3" fmla="*/ 1231 w 2850"/>
                  <a:gd name="connsiteY3" fmla="*/ 3550 h 4481"/>
                  <a:gd name="connsiteX4" fmla="*/ 1231 w 2850"/>
                  <a:gd name="connsiteY4" fmla="*/ 3550 h 4481"/>
                  <a:gd name="connsiteX5" fmla="*/ 2851 w 2850"/>
                  <a:gd name="connsiteY5" fmla="*/ 25 h 4481"/>
                  <a:gd name="connsiteX6" fmla="*/ 851 w 2850"/>
                  <a:gd name="connsiteY6" fmla="*/ 2026 h 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0" h="4481">
                    <a:moveTo>
                      <a:pt x="851" y="2026"/>
                    </a:moveTo>
                    <a:cubicBezTo>
                      <a:pt x="1079" y="2511"/>
                      <a:pt x="1079" y="3064"/>
                      <a:pt x="851" y="3550"/>
                    </a:cubicBezTo>
                    <a:cubicBezTo>
                      <a:pt x="851" y="4407"/>
                      <a:pt x="851" y="3550"/>
                      <a:pt x="184" y="3550"/>
                    </a:cubicBezTo>
                    <a:cubicBezTo>
                      <a:pt x="-483" y="3550"/>
                      <a:pt x="851" y="5645"/>
                      <a:pt x="1231" y="3550"/>
                    </a:cubicBezTo>
                    <a:lnTo>
                      <a:pt x="1231" y="3550"/>
                    </a:lnTo>
                    <a:cubicBezTo>
                      <a:pt x="1231" y="1930"/>
                      <a:pt x="2660" y="-260"/>
                      <a:pt x="2851" y="25"/>
                    </a:cubicBezTo>
                    <a:cubicBezTo>
                      <a:pt x="2051" y="540"/>
                      <a:pt x="1365" y="1226"/>
                      <a:pt x="851" y="20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49" name="任意多边形: 形状 2048">
                <a:extLst>
                  <a:ext uri="{FF2B5EF4-FFF2-40B4-BE49-F238E27FC236}">
                    <a16:creationId xmlns:a16="http://schemas.microsoft.com/office/drawing/2014/main" id="{F3C14EA5-7DF7-BF54-382E-0E134BF161E2}"/>
                  </a:ext>
                </a:extLst>
              </p:cNvPr>
              <p:cNvSpPr/>
              <p:nvPr/>
            </p:nvSpPr>
            <p:spPr>
              <a:xfrm>
                <a:off x="9124051" y="2594208"/>
                <a:ext cx="1238" cy="3524"/>
              </a:xfrm>
              <a:custGeom>
                <a:avLst/>
                <a:gdLst>
                  <a:gd name="connsiteX0" fmla="*/ 1238 w 1238"/>
                  <a:gd name="connsiteY0" fmla="*/ 3524 h 3524"/>
                  <a:gd name="connsiteX1" fmla="*/ 762 w 1238"/>
                  <a:gd name="connsiteY1" fmla="*/ 0 h 3524"/>
                  <a:gd name="connsiteX2" fmla="*/ 0 w 1238"/>
                  <a:gd name="connsiteY2" fmla="*/ 1810 h 3524"/>
                  <a:gd name="connsiteX3" fmla="*/ 0 w 1238"/>
                  <a:gd name="connsiteY3" fmla="*/ 1810 h 3524"/>
                  <a:gd name="connsiteX4" fmla="*/ 1238 w 1238"/>
                  <a:gd name="connsiteY4" fmla="*/ 3524 h 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3524">
                    <a:moveTo>
                      <a:pt x="1238" y="3524"/>
                    </a:moveTo>
                    <a:lnTo>
                      <a:pt x="762" y="0"/>
                    </a:lnTo>
                    <a:lnTo>
                      <a:pt x="0" y="1810"/>
                    </a:lnTo>
                    <a:lnTo>
                      <a:pt x="0" y="1810"/>
                    </a:lnTo>
                    <a:cubicBezTo>
                      <a:pt x="286" y="3715"/>
                      <a:pt x="857" y="3238"/>
                      <a:pt x="1238" y="3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0" name="任意多边形: 形状 2049">
                <a:extLst>
                  <a:ext uri="{FF2B5EF4-FFF2-40B4-BE49-F238E27FC236}">
                    <a16:creationId xmlns:a16="http://schemas.microsoft.com/office/drawing/2014/main" id="{01E95866-2E92-A374-5C09-E30292DA0039}"/>
                  </a:ext>
                </a:extLst>
              </p:cNvPr>
              <p:cNvSpPr/>
              <p:nvPr/>
            </p:nvSpPr>
            <p:spPr>
              <a:xfrm>
                <a:off x="9127766" y="2577254"/>
                <a:ext cx="1333" cy="2000"/>
              </a:xfrm>
              <a:custGeom>
                <a:avLst/>
                <a:gdLst>
                  <a:gd name="connsiteX0" fmla="*/ 381 w 1333"/>
                  <a:gd name="connsiteY0" fmla="*/ 1524 h 2000"/>
                  <a:gd name="connsiteX1" fmla="*/ 1334 w 1333"/>
                  <a:gd name="connsiteY1" fmla="*/ 2000 h 2000"/>
                  <a:gd name="connsiteX2" fmla="*/ 0 w 1333"/>
                  <a:gd name="connsiteY2" fmla="*/ 0 h 2000"/>
                  <a:gd name="connsiteX3" fmla="*/ 381 w 1333"/>
                  <a:gd name="connsiteY3" fmla="*/ 1524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2000">
                    <a:moveTo>
                      <a:pt x="381" y="1524"/>
                    </a:moveTo>
                    <a:lnTo>
                      <a:pt x="1334" y="2000"/>
                    </a:lnTo>
                    <a:lnTo>
                      <a:pt x="0" y="0"/>
                    </a:lnTo>
                    <a:lnTo>
                      <a:pt x="381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1" name="任意多边形: 形状 2050">
                <a:extLst>
                  <a:ext uri="{FF2B5EF4-FFF2-40B4-BE49-F238E27FC236}">
                    <a16:creationId xmlns:a16="http://schemas.microsoft.com/office/drawing/2014/main" id="{71D620F4-1C3C-3C2C-2D98-3452BE69E10D}"/>
                  </a:ext>
                </a:extLst>
              </p:cNvPr>
              <p:cNvSpPr/>
              <p:nvPr/>
            </p:nvSpPr>
            <p:spPr>
              <a:xfrm>
                <a:off x="9128051" y="2573253"/>
                <a:ext cx="857" cy="1238"/>
              </a:xfrm>
              <a:custGeom>
                <a:avLst/>
                <a:gdLst>
                  <a:gd name="connsiteX0" fmla="*/ 0 w 857"/>
                  <a:gd name="connsiteY0" fmla="*/ 1048 h 1238"/>
                  <a:gd name="connsiteX1" fmla="*/ 857 w 857"/>
                  <a:gd name="connsiteY1" fmla="*/ 1238 h 1238"/>
                  <a:gd name="connsiteX2" fmla="*/ 286 w 857"/>
                  <a:gd name="connsiteY2" fmla="*/ 0 h 1238"/>
                  <a:gd name="connsiteX3" fmla="*/ 0 w 857"/>
                  <a:gd name="connsiteY3" fmla="*/ 104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238">
                    <a:moveTo>
                      <a:pt x="0" y="1048"/>
                    </a:moveTo>
                    <a:lnTo>
                      <a:pt x="857" y="1238"/>
                    </a:lnTo>
                    <a:lnTo>
                      <a:pt x="286" y="0"/>
                    </a:lnTo>
                    <a:lnTo>
                      <a:pt x="0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2" name="任意多边形: 形状 2051">
                <a:extLst>
                  <a:ext uri="{FF2B5EF4-FFF2-40B4-BE49-F238E27FC236}">
                    <a16:creationId xmlns:a16="http://schemas.microsoft.com/office/drawing/2014/main" id="{654F8FA4-0F55-4F77-D757-670D5D2DF9DF}"/>
                  </a:ext>
                </a:extLst>
              </p:cNvPr>
              <p:cNvSpPr/>
              <p:nvPr/>
            </p:nvSpPr>
            <p:spPr>
              <a:xfrm>
                <a:off x="9117524" y="2319126"/>
                <a:ext cx="49" cy="1047"/>
              </a:xfrm>
              <a:custGeom>
                <a:avLst/>
                <a:gdLst>
                  <a:gd name="connsiteX0" fmla="*/ 50 w 49"/>
                  <a:gd name="connsiteY0" fmla="*/ 1048 h 1047"/>
                  <a:gd name="connsiteX1" fmla="*/ 50 w 49"/>
                  <a:gd name="connsiteY1" fmla="*/ 0 h 1047"/>
                  <a:gd name="connsiteX2" fmla="*/ 50 w 49"/>
                  <a:gd name="connsiteY2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" h="1047">
                    <a:moveTo>
                      <a:pt x="50" y="1048"/>
                    </a:moveTo>
                    <a:lnTo>
                      <a:pt x="50" y="0"/>
                    </a:lnTo>
                    <a:cubicBezTo>
                      <a:pt x="-17" y="343"/>
                      <a:pt x="-17" y="705"/>
                      <a:pt x="50" y="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3" name="任意多边形: 形状 2052">
                <a:extLst>
                  <a:ext uri="{FF2B5EF4-FFF2-40B4-BE49-F238E27FC236}">
                    <a16:creationId xmlns:a16="http://schemas.microsoft.com/office/drawing/2014/main" id="{490FE605-F9A9-74D1-E5DF-63BAC195C62F}"/>
                  </a:ext>
                </a:extLst>
              </p:cNvPr>
              <p:cNvSpPr/>
              <p:nvPr/>
            </p:nvSpPr>
            <p:spPr>
              <a:xfrm>
                <a:off x="9117479" y="2327381"/>
                <a:ext cx="42" cy="126"/>
              </a:xfrm>
              <a:custGeom>
                <a:avLst/>
                <a:gdLst>
                  <a:gd name="connsiteX0" fmla="*/ 0 w 42"/>
                  <a:gd name="connsiteY0" fmla="*/ 127 h 126"/>
                  <a:gd name="connsiteX1" fmla="*/ 0 w 42"/>
                  <a:gd name="connsiteY1" fmla="*/ 127 h 126"/>
                  <a:gd name="connsiteX2" fmla="*/ 0 w 42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26">
                    <a:moveTo>
                      <a:pt x="0" y="127"/>
                    </a:moveTo>
                    <a:lnTo>
                      <a:pt x="0" y="127"/>
                    </a:lnTo>
                    <a:cubicBezTo>
                      <a:pt x="0" y="127"/>
                      <a:pt x="95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4" name="任意多边形: 形状 2053">
                <a:extLst>
                  <a:ext uri="{FF2B5EF4-FFF2-40B4-BE49-F238E27FC236}">
                    <a16:creationId xmlns:a16="http://schemas.microsoft.com/office/drawing/2014/main" id="{50378ED0-7473-9F0D-BE03-BBDC25D23241}"/>
                  </a:ext>
                </a:extLst>
              </p:cNvPr>
              <p:cNvSpPr/>
              <p:nvPr/>
            </p:nvSpPr>
            <p:spPr>
              <a:xfrm>
                <a:off x="9128433" y="2460664"/>
                <a:ext cx="1393" cy="3052"/>
              </a:xfrm>
              <a:custGeom>
                <a:avLst/>
                <a:gdLst>
                  <a:gd name="connsiteX0" fmla="*/ 0 w 1393"/>
                  <a:gd name="connsiteY0" fmla="*/ 3052 h 3052"/>
                  <a:gd name="connsiteX1" fmla="*/ 1048 w 1393"/>
                  <a:gd name="connsiteY1" fmla="*/ 4 h 3052"/>
                  <a:gd name="connsiteX2" fmla="*/ 95 w 1393"/>
                  <a:gd name="connsiteY2" fmla="*/ 4 h 3052"/>
                  <a:gd name="connsiteX3" fmla="*/ 0 w 1393"/>
                  <a:gd name="connsiteY3" fmla="*/ 3052 h 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3" h="3052">
                    <a:moveTo>
                      <a:pt x="0" y="3052"/>
                    </a:moveTo>
                    <a:cubicBezTo>
                      <a:pt x="762" y="1528"/>
                      <a:pt x="2000" y="-91"/>
                      <a:pt x="1048" y="4"/>
                    </a:cubicBezTo>
                    <a:lnTo>
                      <a:pt x="95" y="4"/>
                    </a:lnTo>
                    <a:cubicBezTo>
                      <a:pt x="343" y="1014"/>
                      <a:pt x="305" y="2061"/>
                      <a:pt x="0" y="3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5" name="任意多边形: 形状 2054">
                <a:extLst>
                  <a:ext uri="{FF2B5EF4-FFF2-40B4-BE49-F238E27FC236}">
                    <a16:creationId xmlns:a16="http://schemas.microsoft.com/office/drawing/2014/main" id="{EE956179-1E56-5D5B-ADA0-6FB1E65E5082}"/>
                  </a:ext>
                </a:extLst>
              </p:cNvPr>
              <p:cNvSpPr/>
              <p:nvPr/>
            </p:nvSpPr>
            <p:spPr>
              <a:xfrm>
                <a:off x="9122432" y="2387897"/>
                <a:ext cx="857" cy="1428"/>
              </a:xfrm>
              <a:custGeom>
                <a:avLst/>
                <a:gdLst>
                  <a:gd name="connsiteX0" fmla="*/ 0 w 857"/>
                  <a:gd name="connsiteY0" fmla="*/ 0 h 1428"/>
                  <a:gd name="connsiteX1" fmla="*/ 0 w 857"/>
                  <a:gd name="connsiteY1" fmla="*/ 476 h 1428"/>
                  <a:gd name="connsiteX2" fmla="*/ 857 w 857"/>
                  <a:gd name="connsiteY2" fmla="*/ 1429 h 1428"/>
                  <a:gd name="connsiteX3" fmla="*/ 0 w 857"/>
                  <a:gd name="connsiteY3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428">
                    <a:moveTo>
                      <a:pt x="0" y="0"/>
                    </a:moveTo>
                    <a:lnTo>
                      <a:pt x="0" y="476"/>
                    </a:lnTo>
                    <a:lnTo>
                      <a:pt x="857" y="1429"/>
                    </a:lnTo>
                    <a:cubicBezTo>
                      <a:pt x="533" y="972"/>
                      <a:pt x="248" y="4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6" name="任意多边形: 形状 2055">
                <a:extLst>
                  <a:ext uri="{FF2B5EF4-FFF2-40B4-BE49-F238E27FC236}">
                    <a16:creationId xmlns:a16="http://schemas.microsoft.com/office/drawing/2014/main" id="{05EE2E94-6EF4-BFF3-E7D5-B1D74F2EC539}"/>
                  </a:ext>
                </a:extLst>
              </p:cNvPr>
              <p:cNvSpPr/>
              <p:nvPr/>
            </p:nvSpPr>
            <p:spPr>
              <a:xfrm>
                <a:off x="9118908" y="2384944"/>
                <a:ext cx="571" cy="1904"/>
              </a:xfrm>
              <a:custGeom>
                <a:avLst/>
                <a:gdLst>
                  <a:gd name="connsiteX0" fmla="*/ 0 w 571"/>
                  <a:gd name="connsiteY0" fmla="*/ 1905 h 1904"/>
                  <a:gd name="connsiteX1" fmla="*/ 571 w 571"/>
                  <a:gd name="connsiteY1" fmla="*/ 0 h 1904"/>
                  <a:gd name="connsiteX2" fmla="*/ 0 w 571"/>
                  <a:gd name="connsiteY2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904">
                    <a:moveTo>
                      <a:pt x="0" y="1905"/>
                    </a:moveTo>
                    <a:lnTo>
                      <a:pt x="571" y="0"/>
                    </a:lnTo>
                    <a:cubicBezTo>
                      <a:pt x="314" y="610"/>
                      <a:pt x="124" y="1248"/>
                      <a:pt x="0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7" name="任意多边形: 形状 2056">
                <a:extLst>
                  <a:ext uri="{FF2B5EF4-FFF2-40B4-BE49-F238E27FC236}">
                    <a16:creationId xmlns:a16="http://schemas.microsoft.com/office/drawing/2014/main" id="{37CAC897-6489-1D83-5162-411A0CE72D0C}"/>
                  </a:ext>
                </a:extLst>
              </p:cNvPr>
              <p:cNvSpPr/>
              <p:nvPr/>
            </p:nvSpPr>
            <p:spPr>
              <a:xfrm>
                <a:off x="9115669" y="2278645"/>
                <a:ext cx="952" cy="1270"/>
              </a:xfrm>
              <a:custGeom>
                <a:avLst/>
                <a:gdLst>
                  <a:gd name="connsiteX0" fmla="*/ 953 w 952"/>
                  <a:gd name="connsiteY0" fmla="*/ 1238 h 1270"/>
                  <a:gd name="connsiteX1" fmla="*/ 0 w 952"/>
                  <a:gd name="connsiteY1" fmla="*/ 0 h 1270"/>
                  <a:gd name="connsiteX2" fmla="*/ 953 w 952"/>
                  <a:gd name="connsiteY2" fmla="*/ 1238 h 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270">
                    <a:moveTo>
                      <a:pt x="953" y="1238"/>
                    </a:moveTo>
                    <a:lnTo>
                      <a:pt x="0" y="0"/>
                    </a:lnTo>
                    <a:cubicBezTo>
                      <a:pt x="0" y="1905"/>
                      <a:pt x="476" y="1048"/>
                      <a:pt x="953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8" name="任意多边形: 形状 2057">
                <a:extLst>
                  <a:ext uri="{FF2B5EF4-FFF2-40B4-BE49-F238E27FC236}">
                    <a16:creationId xmlns:a16="http://schemas.microsoft.com/office/drawing/2014/main" id="{532A523D-D4FD-0579-7509-2F6E8C382930}"/>
                  </a:ext>
                </a:extLst>
              </p:cNvPr>
              <p:cNvSpPr/>
              <p:nvPr/>
            </p:nvSpPr>
            <p:spPr>
              <a:xfrm>
                <a:off x="9127367" y="2524961"/>
                <a:ext cx="874" cy="3238"/>
              </a:xfrm>
              <a:custGeom>
                <a:avLst/>
                <a:gdLst>
                  <a:gd name="connsiteX0" fmla="*/ 303 w 874"/>
                  <a:gd name="connsiteY0" fmla="*/ 3238 h 3238"/>
                  <a:gd name="connsiteX1" fmla="*/ 875 w 874"/>
                  <a:gd name="connsiteY1" fmla="*/ 0 h 3238"/>
                  <a:gd name="connsiteX2" fmla="*/ 303 w 874"/>
                  <a:gd name="connsiteY2" fmla="*/ 3238 h 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4" h="3238">
                    <a:moveTo>
                      <a:pt x="303" y="3238"/>
                    </a:moveTo>
                    <a:cubicBezTo>
                      <a:pt x="636" y="2191"/>
                      <a:pt x="827" y="1105"/>
                      <a:pt x="875" y="0"/>
                    </a:cubicBezTo>
                    <a:cubicBezTo>
                      <a:pt x="398" y="1524"/>
                      <a:pt x="-459" y="2762"/>
                      <a:pt x="303" y="3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59" name="任意多边形: 形状 2058">
                <a:extLst>
                  <a:ext uri="{FF2B5EF4-FFF2-40B4-BE49-F238E27FC236}">
                    <a16:creationId xmlns:a16="http://schemas.microsoft.com/office/drawing/2014/main" id="{98307BAF-5B0F-C622-5D23-645474A71818}"/>
                  </a:ext>
                </a:extLst>
              </p:cNvPr>
              <p:cNvSpPr/>
              <p:nvPr/>
            </p:nvSpPr>
            <p:spPr>
              <a:xfrm>
                <a:off x="9126633" y="2322174"/>
                <a:ext cx="752" cy="863"/>
              </a:xfrm>
              <a:custGeom>
                <a:avLst/>
                <a:gdLst>
                  <a:gd name="connsiteX0" fmla="*/ 752 w 752"/>
                  <a:gd name="connsiteY0" fmla="*/ 857 h 863"/>
                  <a:gd name="connsiteX1" fmla="*/ 180 w 752"/>
                  <a:gd name="connsiteY1" fmla="*/ 0 h 863"/>
                  <a:gd name="connsiteX2" fmla="*/ 752 w 752"/>
                  <a:gd name="connsiteY2" fmla="*/ 857 h 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" h="863">
                    <a:moveTo>
                      <a:pt x="752" y="857"/>
                    </a:moveTo>
                    <a:cubicBezTo>
                      <a:pt x="752" y="191"/>
                      <a:pt x="752" y="0"/>
                      <a:pt x="180" y="0"/>
                    </a:cubicBezTo>
                    <a:cubicBezTo>
                      <a:pt x="-391" y="0"/>
                      <a:pt x="561" y="952"/>
                      <a:pt x="752" y="8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0" name="任意多边形: 形状 2059">
                <a:extLst>
                  <a:ext uri="{FF2B5EF4-FFF2-40B4-BE49-F238E27FC236}">
                    <a16:creationId xmlns:a16="http://schemas.microsoft.com/office/drawing/2014/main" id="{7FF54884-D5F6-4E3C-394A-C891F786546D}"/>
                  </a:ext>
                </a:extLst>
              </p:cNvPr>
              <p:cNvSpPr/>
              <p:nvPr/>
            </p:nvSpPr>
            <p:spPr>
              <a:xfrm>
                <a:off x="9128433" y="2521247"/>
                <a:ext cx="392" cy="3714"/>
              </a:xfrm>
              <a:custGeom>
                <a:avLst/>
                <a:gdLst>
                  <a:gd name="connsiteX0" fmla="*/ 0 w 392"/>
                  <a:gd name="connsiteY0" fmla="*/ 0 h 3714"/>
                  <a:gd name="connsiteX1" fmla="*/ 0 w 392"/>
                  <a:gd name="connsiteY1" fmla="*/ 667 h 3714"/>
                  <a:gd name="connsiteX2" fmla="*/ 0 w 392"/>
                  <a:gd name="connsiteY2" fmla="*/ 3715 h 3714"/>
                  <a:gd name="connsiteX3" fmla="*/ 0 w 392"/>
                  <a:gd name="connsiteY3" fmla="*/ 0 h 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" h="3714">
                    <a:moveTo>
                      <a:pt x="0" y="0"/>
                    </a:moveTo>
                    <a:cubicBezTo>
                      <a:pt x="10" y="219"/>
                      <a:pt x="10" y="448"/>
                      <a:pt x="0" y="667"/>
                    </a:cubicBezTo>
                    <a:cubicBezTo>
                      <a:pt x="105" y="1676"/>
                      <a:pt x="105" y="2705"/>
                      <a:pt x="0" y="3715"/>
                    </a:cubicBezTo>
                    <a:cubicBezTo>
                      <a:pt x="524" y="2534"/>
                      <a:pt x="524" y="118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1" name="任意多边形: 形状 2060">
                <a:extLst>
                  <a:ext uri="{FF2B5EF4-FFF2-40B4-BE49-F238E27FC236}">
                    <a16:creationId xmlns:a16="http://schemas.microsoft.com/office/drawing/2014/main" id="{1F6A4F93-47AC-136E-21D2-83770AC6EB61}"/>
                  </a:ext>
                </a:extLst>
              </p:cNvPr>
              <p:cNvSpPr/>
              <p:nvPr/>
            </p:nvSpPr>
            <p:spPr>
              <a:xfrm>
                <a:off x="9117383" y="2133738"/>
                <a:ext cx="9525" cy="126"/>
              </a:xfrm>
              <a:custGeom>
                <a:avLst/>
                <a:gdLst>
                  <a:gd name="connsiteX0" fmla="*/ 0 w 9525"/>
                  <a:gd name="connsiteY0" fmla="*/ 127 h 126"/>
                  <a:gd name="connsiteX1" fmla="*/ 0 w 9525"/>
                  <a:gd name="connsiteY1" fmla="*/ 127 h 126"/>
                  <a:gd name="connsiteX2" fmla="*/ 0 w 9525"/>
                  <a:gd name="connsiteY2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26">
                    <a:moveTo>
                      <a:pt x="0" y="127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7"/>
                      <a:pt x="0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2" name="任意多边形: 形状 2061">
                <a:extLst>
                  <a:ext uri="{FF2B5EF4-FFF2-40B4-BE49-F238E27FC236}">
                    <a16:creationId xmlns:a16="http://schemas.microsoft.com/office/drawing/2014/main" id="{2652FC7B-CB9B-BE7E-2352-D58C34639533}"/>
                  </a:ext>
                </a:extLst>
              </p:cNvPr>
              <p:cNvSpPr/>
              <p:nvPr/>
            </p:nvSpPr>
            <p:spPr>
              <a:xfrm>
                <a:off x="9126718" y="2091288"/>
                <a:ext cx="78" cy="1714"/>
              </a:xfrm>
              <a:custGeom>
                <a:avLst/>
                <a:gdLst>
                  <a:gd name="connsiteX0" fmla="*/ 0 w 78"/>
                  <a:gd name="connsiteY0" fmla="*/ 0 h 1714"/>
                  <a:gd name="connsiteX1" fmla="*/ 0 w 78"/>
                  <a:gd name="connsiteY1" fmla="*/ 1715 h 1714"/>
                  <a:gd name="connsiteX2" fmla="*/ 0 w 78"/>
                  <a:gd name="connsiteY2" fmla="*/ 0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" h="1714">
                    <a:moveTo>
                      <a:pt x="0" y="0"/>
                    </a:moveTo>
                    <a:lnTo>
                      <a:pt x="0" y="1715"/>
                    </a:lnTo>
                    <a:cubicBezTo>
                      <a:pt x="105" y="1143"/>
                      <a:pt x="105" y="57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3" name="任意多边形: 形状 2062">
                <a:extLst>
                  <a:ext uri="{FF2B5EF4-FFF2-40B4-BE49-F238E27FC236}">
                    <a16:creationId xmlns:a16="http://schemas.microsoft.com/office/drawing/2014/main" id="{E196A19D-9853-2C2F-058A-AA18F580C1FF}"/>
                  </a:ext>
                </a:extLst>
              </p:cNvPr>
              <p:cNvSpPr/>
              <p:nvPr/>
            </p:nvSpPr>
            <p:spPr>
              <a:xfrm>
                <a:off x="9128433" y="2556203"/>
                <a:ext cx="9525" cy="423"/>
              </a:xfrm>
              <a:custGeom>
                <a:avLst/>
                <a:gdLst>
                  <a:gd name="connsiteX0" fmla="*/ 0 w 9525"/>
                  <a:gd name="connsiteY0" fmla="*/ 0 h 423"/>
                  <a:gd name="connsiteX1" fmla="*/ 0 w 9525"/>
                  <a:gd name="connsiteY1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3">
                    <a:moveTo>
                      <a:pt x="0" y="0"/>
                    </a:move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4" name="任意多边形: 形状 2063">
                <a:extLst>
                  <a:ext uri="{FF2B5EF4-FFF2-40B4-BE49-F238E27FC236}">
                    <a16:creationId xmlns:a16="http://schemas.microsoft.com/office/drawing/2014/main" id="{E40C3B63-2643-9358-AA6D-BC42B74A8E23}"/>
                  </a:ext>
                </a:extLst>
              </p:cNvPr>
              <p:cNvSpPr/>
              <p:nvPr/>
            </p:nvSpPr>
            <p:spPr>
              <a:xfrm>
                <a:off x="9124337" y="2560747"/>
                <a:ext cx="476" cy="28"/>
              </a:xfrm>
              <a:custGeom>
                <a:avLst/>
                <a:gdLst>
                  <a:gd name="connsiteX0" fmla="*/ 476 w 476"/>
                  <a:gd name="connsiteY0" fmla="*/ 29 h 28"/>
                  <a:gd name="connsiteX1" fmla="*/ 0 w 476"/>
                  <a:gd name="connsiteY1" fmla="*/ 29 h 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" h="28">
                    <a:moveTo>
                      <a:pt x="476" y="29"/>
                    </a:moveTo>
                    <a:cubicBezTo>
                      <a:pt x="324" y="-10"/>
                      <a:pt x="152" y="-10"/>
                      <a:pt x="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5" name="任意多边形: 形状 2064">
                <a:extLst>
                  <a:ext uri="{FF2B5EF4-FFF2-40B4-BE49-F238E27FC236}">
                    <a16:creationId xmlns:a16="http://schemas.microsoft.com/office/drawing/2014/main" id="{354737E8-4C64-1CF6-77C1-6C6F19737A3A}"/>
                  </a:ext>
                </a:extLst>
              </p:cNvPr>
              <p:cNvSpPr/>
              <p:nvPr/>
            </p:nvSpPr>
            <p:spPr>
              <a:xfrm>
                <a:off x="9122442" y="2511722"/>
                <a:ext cx="84" cy="84"/>
              </a:xfrm>
              <a:custGeom>
                <a:avLst/>
                <a:gdLst>
                  <a:gd name="connsiteX0" fmla="*/ 85 w 84"/>
                  <a:gd name="connsiteY0" fmla="*/ 0 h 84"/>
                  <a:gd name="connsiteX1" fmla="*/ 85 w 84"/>
                  <a:gd name="connsiteY1" fmla="*/ 0 h 84"/>
                  <a:gd name="connsiteX2" fmla="*/ 85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85" y="0"/>
                    </a:moveTo>
                    <a:lnTo>
                      <a:pt x="85" y="0"/>
                    </a:lnTo>
                    <a:cubicBezTo>
                      <a:pt x="85" y="0"/>
                      <a:pt x="-106" y="191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6" name="任意多边形: 形状 2065">
                <a:extLst>
                  <a:ext uri="{FF2B5EF4-FFF2-40B4-BE49-F238E27FC236}">
                    <a16:creationId xmlns:a16="http://schemas.microsoft.com/office/drawing/2014/main" id="{87C06E6F-DCAE-3667-0999-5FC335AD0591}"/>
                  </a:ext>
                </a:extLst>
              </p:cNvPr>
              <p:cNvSpPr/>
              <p:nvPr/>
            </p:nvSpPr>
            <p:spPr>
              <a:xfrm>
                <a:off x="9128390" y="2556394"/>
                <a:ext cx="42" cy="1238"/>
              </a:xfrm>
              <a:custGeom>
                <a:avLst/>
                <a:gdLst>
                  <a:gd name="connsiteX0" fmla="*/ 43 w 42"/>
                  <a:gd name="connsiteY0" fmla="*/ 1238 h 1238"/>
                  <a:gd name="connsiteX1" fmla="*/ 43 w 42"/>
                  <a:gd name="connsiteY1" fmla="*/ 0 h 1238"/>
                  <a:gd name="connsiteX2" fmla="*/ 43 w 42"/>
                  <a:gd name="connsiteY2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238">
                    <a:moveTo>
                      <a:pt x="43" y="1238"/>
                    </a:moveTo>
                    <a:lnTo>
                      <a:pt x="43" y="0"/>
                    </a:lnTo>
                    <a:cubicBezTo>
                      <a:pt x="-14" y="410"/>
                      <a:pt x="-14" y="829"/>
                      <a:pt x="43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7" name="任意多边形: 形状 2066">
                <a:extLst>
                  <a:ext uri="{FF2B5EF4-FFF2-40B4-BE49-F238E27FC236}">
                    <a16:creationId xmlns:a16="http://schemas.microsoft.com/office/drawing/2014/main" id="{E8D8B408-EFB5-C51E-9F13-216B9E544864}"/>
                  </a:ext>
                </a:extLst>
              </p:cNvPr>
              <p:cNvSpPr/>
              <p:nvPr/>
            </p:nvSpPr>
            <p:spPr>
              <a:xfrm>
                <a:off x="9128433" y="2557442"/>
                <a:ext cx="42" cy="765"/>
              </a:xfrm>
              <a:custGeom>
                <a:avLst/>
                <a:gdLst>
                  <a:gd name="connsiteX0" fmla="*/ 0 w 42"/>
                  <a:gd name="connsiteY0" fmla="*/ 0 h 765"/>
                  <a:gd name="connsiteX1" fmla="*/ 0 w 42"/>
                  <a:gd name="connsiteY1" fmla="*/ 762 h 765"/>
                  <a:gd name="connsiteX2" fmla="*/ 0 w 42"/>
                  <a:gd name="connsiteY2" fmla="*/ 0 h 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765">
                    <a:moveTo>
                      <a:pt x="0" y="0"/>
                    </a:moveTo>
                    <a:cubicBezTo>
                      <a:pt x="57" y="248"/>
                      <a:pt x="57" y="514"/>
                      <a:pt x="0" y="762"/>
                    </a:cubicBezTo>
                    <a:cubicBezTo>
                      <a:pt x="0" y="762"/>
                      <a:pt x="0" y="85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8" name="任意多边形: 形状 2067">
                <a:extLst>
                  <a:ext uri="{FF2B5EF4-FFF2-40B4-BE49-F238E27FC236}">
                    <a16:creationId xmlns:a16="http://schemas.microsoft.com/office/drawing/2014/main" id="{4B9E2ED9-C084-BF33-F8EB-2814DA6FE825}"/>
                  </a:ext>
                </a:extLst>
              </p:cNvPr>
              <p:cNvSpPr/>
              <p:nvPr/>
            </p:nvSpPr>
            <p:spPr>
              <a:xfrm>
                <a:off x="9128433" y="2555061"/>
                <a:ext cx="9525" cy="1735"/>
              </a:xfrm>
              <a:custGeom>
                <a:avLst/>
                <a:gdLst>
                  <a:gd name="connsiteX0" fmla="*/ 0 w 9525"/>
                  <a:gd name="connsiteY0" fmla="*/ 0 h 1735"/>
                  <a:gd name="connsiteX1" fmla="*/ 0 w 9525"/>
                  <a:gd name="connsiteY1" fmla="*/ 1524 h 1735"/>
                  <a:gd name="connsiteX2" fmla="*/ 0 w 9525"/>
                  <a:gd name="connsiteY2" fmla="*/ 1524 h 1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735">
                    <a:moveTo>
                      <a:pt x="0" y="0"/>
                    </a:moveTo>
                    <a:cubicBezTo>
                      <a:pt x="0" y="476"/>
                      <a:pt x="0" y="1048"/>
                      <a:pt x="0" y="1524"/>
                    </a:cubicBezTo>
                    <a:cubicBezTo>
                      <a:pt x="0" y="2000"/>
                      <a:pt x="0" y="1524"/>
                      <a:pt x="0" y="1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69" name="任意多边形: 形状 2068">
                <a:extLst>
                  <a:ext uri="{FF2B5EF4-FFF2-40B4-BE49-F238E27FC236}">
                    <a16:creationId xmlns:a16="http://schemas.microsoft.com/office/drawing/2014/main" id="{98E615D9-DB5C-004B-4491-B6DBA7F7FD59}"/>
                  </a:ext>
                </a:extLst>
              </p:cNvPr>
              <p:cNvSpPr/>
              <p:nvPr/>
            </p:nvSpPr>
            <p:spPr>
              <a:xfrm>
                <a:off x="9119733" y="2211780"/>
                <a:ext cx="126" cy="380"/>
              </a:xfrm>
              <a:custGeom>
                <a:avLst/>
                <a:gdLst>
                  <a:gd name="connsiteX0" fmla="*/ 127 w 126"/>
                  <a:gd name="connsiteY0" fmla="*/ 381 h 380"/>
                  <a:gd name="connsiteX1" fmla="*/ 127 w 126"/>
                  <a:gd name="connsiteY1" fmla="*/ 381 h 380"/>
                  <a:gd name="connsiteX2" fmla="*/ 127 w 126"/>
                  <a:gd name="connsiteY2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380">
                    <a:moveTo>
                      <a:pt x="127" y="381"/>
                    </a:moveTo>
                    <a:cubicBezTo>
                      <a:pt x="127" y="381"/>
                      <a:pt x="127" y="381"/>
                      <a:pt x="127" y="381"/>
                    </a:cubicBezTo>
                    <a:cubicBezTo>
                      <a:pt x="127" y="381"/>
                      <a:pt x="-159" y="-476"/>
                      <a:pt x="127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0" name="任意多边形: 形状 2069">
                <a:extLst>
                  <a:ext uri="{FF2B5EF4-FFF2-40B4-BE49-F238E27FC236}">
                    <a16:creationId xmlns:a16="http://schemas.microsoft.com/office/drawing/2014/main" id="{C2759053-96D5-912A-C921-5C57C20294FE}"/>
                  </a:ext>
                </a:extLst>
              </p:cNvPr>
              <p:cNvSpPr/>
              <p:nvPr/>
            </p:nvSpPr>
            <p:spPr>
              <a:xfrm>
                <a:off x="9118336" y="243885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1" name="任意多边形: 形状 2070">
                <a:extLst>
                  <a:ext uri="{FF2B5EF4-FFF2-40B4-BE49-F238E27FC236}">
                    <a16:creationId xmlns:a16="http://schemas.microsoft.com/office/drawing/2014/main" id="{ACE74113-0485-2F1D-C5B5-A34BAFF30B1C}"/>
                  </a:ext>
                </a:extLst>
              </p:cNvPr>
              <p:cNvSpPr/>
              <p:nvPr/>
            </p:nvSpPr>
            <p:spPr>
              <a:xfrm>
                <a:off x="9117669" y="2435331"/>
                <a:ext cx="3429" cy="3429"/>
              </a:xfrm>
              <a:custGeom>
                <a:avLst/>
                <a:gdLst>
                  <a:gd name="connsiteX0" fmla="*/ 0 w 3429"/>
                  <a:gd name="connsiteY0" fmla="*/ 0 h 3429"/>
                  <a:gd name="connsiteX1" fmla="*/ 762 w 3429"/>
                  <a:gd name="connsiteY1" fmla="*/ 3429 h 3429"/>
                  <a:gd name="connsiteX2" fmla="*/ 3429 w 3429"/>
                  <a:gd name="connsiteY2" fmla="*/ 2286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" h="3429">
                    <a:moveTo>
                      <a:pt x="0" y="0"/>
                    </a:moveTo>
                    <a:cubicBezTo>
                      <a:pt x="829" y="934"/>
                      <a:pt x="1114" y="2229"/>
                      <a:pt x="762" y="3429"/>
                    </a:cubicBezTo>
                    <a:lnTo>
                      <a:pt x="3429" y="2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2" name="任意多边形: 形状 2071">
                <a:extLst>
                  <a:ext uri="{FF2B5EF4-FFF2-40B4-BE49-F238E27FC236}">
                    <a16:creationId xmlns:a16="http://schemas.microsoft.com/office/drawing/2014/main" id="{E0F16772-B29F-884C-8FA7-1506E61029DE}"/>
                  </a:ext>
                </a:extLst>
              </p:cNvPr>
              <p:cNvSpPr/>
              <p:nvPr/>
            </p:nvSpPr>
            <p:spPr>
              <a:xfrm>
                <a:off x="9114431" y="2081192"/>
                <a:ext cx="16330" cy="491490"/>
              </a:xfrm>
              <a:custGeom>
                <a:avLst/>
                <a:gdLst>
                  <a:gd name="connsiteX0" fmla="*/ 2857 w 16330"/>
                  <a:gd name="connsiteY0" fmla="*/ 221266 h 491490"/>
                  <a:gd name="connsiteX1" fmla="*/ 2096 w 16330"/>
                  <a:gd name="connsiteY1" fmla="*/ 223647 h 491490"/>
                  <a:gd name="connsiteX2" fmla="*/ 0 w 16330"/>
                  <a:gd name="connsiteY2" fmla="*/ 220980 h 491490"/>
                  <a:gd name="connsiteX3" fmla="*/ 3143 w 16330"/>
                  <a:gd name="connsiteY3" fmla="*/ 230505 h 491490"/>
                  <a:gd name="connsiteX4" fmla="*/ 2572 w 16330"/>
                  <a:gd name="connsiteY4" fmla="*/ 232124 h 491490"/>
                  <a:gd name="connsiteX5" fmla="*/ 2572 w 16330"/>
                  <a:gd name="connsiteY5" fmla="*/ 231172 h 491490"/>
                  <a:gd name="connsiteX6" fmla="*/ 4191 w 16330"/>
                  <a:gd name="connsiteY6" fmla="*/ 237458 h 491490"/>
                  <a:gd name="connsiteX7" fmla="*/ 3238 w 16330"/>
                  <a:gd name="connsiteY7" fmla="*/ 238887 h 491490"/>
                  <a:gd name="connsiteX8" fmla="*/ 4001 w 16330"/>
                  <a:gd name="connsiteY8" fmla="*/ 241935 h 491490"/>
                  <a:gd name="connsiteX9" fmla="*/ 3429 w 16330"/>
                  <a:gd name="connsiteY9" fmla="*/ 241935 h 491490"/>
                  <a:gd name="connsiteX10" fmla="*/ 3429 w 16330"/>
                  <a:gd name="connsiteY10" fmla="*/ 246602 h 491490"/>
                  <a:gd name="connsiteX11" fmla="*/ 3429 w 16330"/>
                  <a:gd name="connsiteY11" fmla="*/ 246602 h 491490"/>
                  <a:gd name="connsiteX12" fmla="*/ 4858 w 16330"/>
                  <a:gd name="connsiteY12" fmla="*/ 249555 h 491490"/>
                  <a:gd name="connsiteX13" fmla="*/ 4191 w 16330"/>
                  <a:gd name="connsiteY13" fmla="*/ 249555 h 491490"/>
                  <a:gd name="connsiteX14" fmla="*/ 4858 w 16330"/>
                  <a:gd name="connsiteY14" fmla="*/ 252127 h 491490"/>
                  <a:gd name="connsiteX15" fmla="*/ 3524 w 16330"/>
                  <a:gd name="connsiteY15" fmla="*/ 249269 h 491490"/>
                  <a:gd name="connsiteX16" fmla="*/ 2572 w 16330"/>
                  <a:gd name="connsiteY16" fmla="*/ 256604 h 491490"/>
                  <a:gd name="connsiteX17" fmla="*/ 2572 w 16330"/>
                  <a:gd name="connsiteY17" fmla="*/ 254222 h 491490"/>
                  <a:gd name="connsiteX18" fmla="*/ 476 w 16330"/>
                  <a:gd name="connsiteY18" fmla="*/ 260509 h 491490"/>
                  <a:gd name="connsiteX19" fmla="*/ 3810 w 16330"/>
                  <a:gd name="connsiteY19" fmla="*/ 257746 h 491490"/>
                  <a:gd name="connsiteX20" fmla="*/ 3810 w 16330"/>
                  <a:gd name="connsiteY20" fmla="*/ 261080 h 491490"/>
                  <a:gd name="connsiteX21" fmla="*/ 3048 w 16330"/>
                  <a:gd name="connsiteY21" fmla="*/ 264509 h 491490"/>
                  <a:gd name="connsiteX22" fmla="*/ 1714 w 16330"/>
                  <a:gd name="connsiteY22" fmla="*/ 264509 h 491490"/>
                  <a:gd name="connsiteX23" fmla="*/ 3429 w 16330"/>
                  <a:gd name="connsiteY23" fmla="*/ 267557 h 491490"/>
                  <a:gd name="connsiteX24" fmla="*/ 1334 w 16330"/>
                  <a:gd name="connsiteY24" fmla="*/ 270891 h 491490"/>
                  <a:gd name="connsiteX25" fmla="*/ 3238 w 16330"/>
                  <a:gd name="connsiteY25" fmla="*/ 272605 h 491490"/>
                  <a:gd name="connsiteX26" fmla="*/ 4096 w 16330"/>
                  <a:gd name="connsiteY26" fmla="*/ 281273 h 491490"/>
                  <a:gd name="connsiteX27" fmla="*/ 2953 w 16330"/>
                  <a:gd name="connsiteY27" fmla="*/ 281273 h 491490"/>
                  <a:gd name="connsiteX28" fmla="*/ 4001 w 16330"/>
                  <a:gd name="connsiteY28" fmla="*/ 283178 h 491490"/>
                  <a:gd name="connsiteX29" fmla="*/ 3429 w 16330"/>
                  <a:gd name="connsiteY29" fmla="*/ 283178 h 491490"/>
                  <a:gd name="connsiteX30" fmla="*/ 5239 w 16330"/>
                  <a:gd name="connsiteY30" fmla="*/ 285845 h 491490"/>
                  <a:gd name="connsiteX31" fmla="*/ 4667 w 16330"/>
                  <a:gd name="connsiteY31" fmla="*/ 293942 h 491490"/>
                  <a:gd name="connsiteX32" fmla="*/ 3334 w 16330"/>
                  <a:gd name="connsiteY32" fmla="*/ 293942 h 491490"/>
                  <a:gd name="connsiteX33" fmla="*/ 5620 w 16330"/>
                  <a:gd name="connsiteY33" fmla="*/ 300990 h 491490"/>
                  <a:gd name="connsiteX34" fmla="*/ 4763 w 16330"/>
                  <a:gd name="connsiteY34" fmla="*/ 303943 h 491490"/>
                  <a:gd name="connsiteX35" fmla="*/ 8001 w 16330"/>
                  <a:gd name="connsiteY35" fmla="*/ 306896 h 491490"/>
                  <a:gd name="connsiteX36" fmla="*/ 9144 w 16330"/>
                  <a:gd name="connsiteY36" fmla="*/ 305086 h 491490"/>
                  <a:gd name="connsiteX37" fmla="*/ 9811 w 16330"/>
                  <a:gd name="connsiteY37" fmla="*/ 308896 h 491490"/>
                  <a:gd name="connsiteX38" fmla="*/ 8572 w 16330"/>
                  <a:gd name="connsiteY38" fmla="*/ 308324 h 491490"/>
                  <a:gd name="connsiteX39" fmla="*/ 8572 w 16330"/>
                  <a:gd name="connsiteY39" fmla="*/ 309086 h 491490"/>
                  <a:gd name="connsiteX40" fmla="*/ 6477 w 16330"/>
                  <a:gd name="connsiteY40" fmla="*/ 309086 h 491490"/>
                  <a:gd name="connsiteX41" fmla="*/ 7334 w 16330"/>
                  <a:gd name="connsiteY41" fmla="*/ 307753 h 491490"/>
                  <a:gd name="connsiteX42" fmla="*/ 4763 w 16330"/>
                  <a:gd name="connsiteY42" fmla="*/ 306134 h 491490"/>
                  <a:gd name="connsiteX43" fmla="*/ 4763 w 16330"/>
                  <a:gd name="connsiteY43" fmla="*/ 307372 h 491490"/>
                  <a:gd name="connsiteX44" fmla="*/ 4191 w 16330"/>
                  <a:gd name="connsiteY44" fmla="*/ 307372 h 491490"/>
                  <a:gd name="connsiteX45" fmla="*/ 4763 w 16330"/>
                  <a:gd name="connsiteY45" fmla="*/ 308515 h 491490"/>
                  <a:gd name="connsiteX46" fmla="*/ 3238 w 16330"/>
                  <a:gd name="connsiteY46" fmla="*/ 309372 h 491490"/>
                  <a:gd name="connsiteX47" fmla="*/ 3810 w 16330"/>
                  <a:gd name="connsiteY47" fmla="*/ 309372 h 491490"/>
                  <a:gd name="connsiteX48" fmla="*/ 2857 w 16330"/>
                  <a:gd name="connsiteY48" fmla="*/ 314420 h 491490"/>
                  <a:gd name="connsiteX49" fmla="*/ 7239 w 16330"/>
                  <a:gd name="connsiteY49" fmla="*/ 326803 h 491490"/>
                  <a:gd name="connsiteX50" fmla="*/ 4096 w 16330"/>
                  <a:gd name="connsiteY50" fmla="*/ 326803 h 491490"/>
                  <a:gd name="connsiteX51" fmla="*/ 4096 w 16330"/>
                  <a:gd name="connsiteY51" fmla="*/ 319468 h 491490"/>
                  <a:gd name="connsiteX52" fmla="*/ 3143 w 16330"/>
                  <a:gd name="connsiteY52" fmla="*/ 320230 h 491490"/>
                  <a:gd name="connsiteX53" fmla="*/ 4381 w 16330"/>
                  <a:gd name="connsiteY53" fmla="*/ 325564 h 491490"/>
                  <a:gd name="connsiteX54" fmla="*/ 3143 w 16330"/>
                  <a:gd name="connsiteY54" fmla="*/ 328041 h 491490"/>
                  <a:gd name="connsiteX55" fmla="*/ 5239 w 16330"/>
                  <a:gd name="connsiteY55" fmla="*/ 334137 h 491490"/>
                  <a:gd name="connsiteX56" fmla="*/ 3905 w 16330"/>
                  <a:gd name="connsiteY56" fmla="*/ 331089 h 491490"/>
                  <a:gd name="connsiteX57" fmla="*/ 5048 w 16330"/>
                  <a:gd name="connsiteY57" fmla="*/ 337661 h 491490"/>
                  <a:gd name="connsiteX58" fmla="*/ 5048 w 16330"/>
                  <a:gd name="connsiteY58" fmla="*/ 336423 h 491490"/>
                  <a:gd name="connsiteX59" fmla="*/ 4572 w 16330"/>
                  <a:gd name="connsiteY59" fmla="*/ 340709 h 491490"/>
                  <a:gd name="connsiteX60" fmla="*/ 4572 w 16330"/>
                  <a:gd name="connsiteY60" fmla="*/ 340138 h 491490"/>
                  <a:gd name="connsiteX61" fmla="*/ 6382 w 16330"/>
                  <a:gd name="connsiteY61" fmla="*/ 353663 h 491490"/>
                  <a:gd name="connsiteX62" fmla="*/ 3810 w 16330"/>
                  <a:gd name="connsiteY62" fmla="*/ 352806 h 491490"/>
                  <a:gd name="connsiteX63" fmla="*/ 9906 w 16330"/>
                  <a:gd name="connsiteY63" fmla="*/ 360426 h 491490"/>
                  <a:gd name="connsiteX64" fmla="*/ 3810 w 16330"/>
                  <a:gd name="connsiteY64" fmla="*/ 358807 h 491490"/>
                  <a:gd name="connsiteX65" fmla="*/ 3810 w 16330"/>
                  <a:gd name="connsiteY65" fmla="*/ 363188 h 491490"/>
                  <a:gd name="connsiteX66" fmla="*/ 6191 w 16330"/>
                  <a:gd name="connsiteY66" fmla="*/ 362426 h 491490"/>
                  <a:gd name="connsiteX67" fmla="*/ 3810 w 16330"/>
                  <a:gd name="connsiteY67" fmla="*/ 367379 h 491490"/>
                  <a:gd name="connsiteX68" fmla="*/ 6477 w 16330"/>
                  <a:gd name="connsiteY68" fmla="*/ 369094 h 491490"/>
                  <a:gd name="connsiteX69" fmla="*/ 3905 w 16330"/>
                  <a:gd name="connsiteY69" fmla="*/ 369094 h 491490"/>
                  <a:gd name="connsiteX70" fmla="*/ 6287 w 16330"/>
                  <a:gd name="connsiteY70" fmla="*/ 373189 h 491490"/>
                  <a:gd name="connsiteX71" fmla="*/ 3524 w 16330"/>
                  <a:gd name="connsiteY71" fmla="*/ 373951 h 491490"/>
                  <a:gd name="connsiteX72" fmla="*/ 3524 w 16330"/>
                  <a:gd name="connsiteY72" fmla="*/ 378524 h 491490"/>
                  <a:gd name="connsiteX73" fmla="*/ 4096 w 16330"/>
                  <a:gd name="connsiteY73" fmla="*/ 376809 h 491490"/>
                  <a:gd name="connsiteX74" fmla="*/ 7334 w 16330"/>
                  <a:gd name="connsiteY74" fmla="*/ 385858 h 491490"/>
                  <a:gd name="connsiteX75" fmla="*/ 4001 w 16330"/>
                  <a:gd name="connsiteY75" fmla="*/ 386810 h 491490"/>
                  <a:gd name="connsiteX76" fmla="*/ 10859 w 16330"/>
                  <a:gd name="connsiteY76" fmla="*/ 395573 h 491490"/>
                  <a:gd name="connsiteX77" fmla="*/ 10192 w 16330"/>
                  <a:gd name="connsiteY77" fmla="*/ 396335 h 491490"/>
                  <a:gd name="connsiteX78" fmla="*/ 10954 w 16330"/>
                  <a:gd name="connsiteY78" fmla="*/ 399383 h 491490"/>
                  <a:gd name="connsiteX79" fmla="*/ 3715 w 16330"/>
                  <a:gd name="connsiteY79" fmla="*/ 389096 h 491490"/>
                  <a:gd name="connsiteX80" fmla="*/ 2953 w 16330"/>
                  <a:gd name="connsiteY80" fmla="*/ 392239 h 491490"/>
                  <a:gd name="connsiteX81" fmla="*/ 1905 w 16330"/>
                  <a:gd name="connsiteY81" fmla="*/ 390049 h 491490"/>
                  <a:gd name="connsiteX82" fmla="*/ 1905 w 16330"/>
                  <a:gd name="connsiteY82" fmla="*/ 396050 h 491490"/>
                  <a:gd name="connsiteX83" fmla="*/ 4477 w 16330"/>
                  <a:gd name="connsiteY83" fmla="*/ 400336 h 491490"/>
                  <a:gd name="connsiteX84" fmla="*/ 3048 w 16330"/>
                  <a:gd name="connsiteY84" fmla="*/ 393859 h 491490"/>
                  <a:gd name="connsiteX85" fmla="*/ 6858 w 16330"/>
                  <a:gd name="connsiteY85" fmla="*/ 401860 h 491490"/>
                  <a:gd name="connsiteX86" fmla="*/ 3810 w 16330"/>
                  <a:gd name="connsiteY86" fmla="*/ 401193 h 491490"/>
                  <a:gd name="connsiteX87" fmla="*/ 4381 w 16330"/>
                  <a:gd name="connsiteY87" fmla="*/ 405575 h 491490"/>
                  <a:gd name="connsiteX88" fmla="*/ 3620 w 16330"/>
                  <a:gd name="connsiteY88" fmla="*/ 403765 h 491490"/>
                  <a:gd name="connsiteX89" fmla="*/ 4191 w 16330"/>
                  <a:gd name="connsiteY89" fmla="*/ 410432 h 491490"/>
                  <a:gd name="connsiteX90" fmla="*/ 3143 w 16330"/>
                  <a:gd name="connsiteY90" fmla="*/ 413575 h 491490"/>
                  <a:gd name="connsiteX91" fmla="*/ 11049 w 16330"/>
                  <a:gd name="connsiteY91" fmla="*/ 412718 h 491490"/>
                  <a:gd name="connsiteX92" fmla="*/ 8668 w 16330"/>
                  <a:gd name="connsiteY92" fmla="*/ 419005 h 491490"/>
                  <a:gd name="connsiteX93" fmla="*/ 4572 w 16330"/>
                  <a:gd name="connsiteY93" fmla="*/ 417957 h 491490"/>
                  <a:gd name="connsiteX94" fmla="*/ 5620 w 16330"/>
                  <a:gd name="connsiteY94" fmla="*/ 419195 h 491490"/>
                  <a:gd name="connsiteX95" fmla="*/ 4572 w 16330"/>
                  <a:gd name="connsiteY95" fmla="*/ 421005 h 491490"/>
                  <a:gd name="connsiteX96" fmla="*/ 5810 w 16330"/>
                  <a:gd name="connsiteY96" fmla="*/ 422053 h 491490"/>
                  <a:gd name="connsiteX97" fmla="*/ 5810 w 16330"/>
                  <a:gd name="connsiteY97" fmla="*/ 427006 h 491490"/>
                  <a:gd name="connsiteX98" fmla="*/ 9430 w 16330"/>
                  <a:gd name="connsiteY98" fmla="*/ 431483 h 491490"/>
                  <a:gd name="connsiteX99" fmla="*/ 8382 w 16330"/>
                  <a:gd name="connsiteY99" fmla="*/ 432054 h 491490"/>
                  <a:gd name="connsiteX100" fmla="*/ 7525 w 16330"/>
                  <a:gd name="connsiteY100" fmla="*/ 443103 h 491490"/>
                  <a:gd name="connsiteX101" fmla="*/ 6191 w 16330"/>
                  <a:gd name="connsiteY101" fmla="*/ 444722 h 491490"/>
                  <a:gd name="connsiteX102" fmla="*/ 6953 w 16330"/>
                  <a:gd name="connsiteY102" fmla="*/ 447104 h 491490"/>
                  <a:gd name="connsiteX103" fmla="*/ 5239 w 16330"/>
                  <a:gd name="connsiteY103" fmla="*/ 446151 h 491490"/>
                  <a:gd name="connsiteX104" fmla="*/ 6953 w 16330"/>
                  <a:gd name="connsiteY104" fmla="*/ 451295 h 491490"/>
                  <a:gd name="connsiteX105" fmla="*/ 6953 w 16330"/>
                  <a:gd name="connsiteY105" fmla="*/ 445294 h 491490"/>
                  <a:gd name="connsiteX106" fmla="*/ 11430 w 16330"/>
                  <a:gd name="connsiteY106" fmla="*/ 452818 h 491490"/>
                  <a:gd name="connsiteX107" fmla="*/ 10573 w 16330"/>
                  <a:gd name="connsiteY107" fmla="*/ 454914 h 491490"/>
                  <a:gd name="connsiteX108" fmla="*/ 12382 w 16330"/>
                  <a:gd name="connsiteY108" fmla="*/ 465868 h 491490"/>
                  <a:gd name="connsiteX109" fmla="*/ 9239 w 16330"/>
                  <a:gd name="connsiteY109" fmla="*/ 466439 h 491490"/>
                  <a:gd name="connsiteX110" fmla="*/ 9906 w 16330"/>
                  <a:gd name="connsiteY110" fmla="*/ 460153 h 491490"/>
                  <a:gd name="connsiteX111" fmla="*/ 9430 w 16330"/>
                  <a:gd name="connsiteY111" fmla="*/ 462534 h 491490"/>
                  <a:gd name="connsiteX112" fmla="*/ 9430 w 16330"/>
                  <a:gd name="connsiteY112" fmla="*/ 458724 h 491490"/>
                  <a:gd name="connsiteX113" fmla="*/ 8287 w 16330"/>
                  <a:gd name="connsiteY113" fmla="*/ 474821 h 491490"/>
                  <a:gd name="connsiteX114" fmla="*/ 9525 w 16330"/>
                  <a:gd name="connsiteY114" fmla="*/ 476441 h 491490"/>
                  <a:gd name="connsiteX115" fmla="*/ 9525 w 16330"/>
                  <a:gd name="connsiteY115" fmla="*/ 473869 h 491490"/>
                  <a:gd name="connsiteX116" fmla="*/ 11239 w 16330"/>
                  <a:gd name="connsiteY116" fmla="*/ 474821 h 491490"/>
                  <a:gd name="connsiteX117" fmla="*/ 12382 w 16330"/>
                  <a:gd name="connsiteY117" fmla="*/ 482346 h 491490"/>
                  <a:gd name="connsiteX118" fmla="*/ 11049 w 16330"/>
                  <a:gd name="connsiteY118" fmla="*/ 482917 h 491490"/>
                  <a:gd name="connsiteX119" fmla="*/ 11049 w 16330"/>
                  <a:gd name="connsiteY119" fmla="*/ 480155 h 491490"/>
                  <a:gd name="connsiteX120" fmla="*/ 11049 w 16330"/>
                  <a:gd name="connsiteY120" fmla="*/ 486061 h 491490"/>
                  <a:gd name="connsiteX121" fmla="*/ 12002 w 16330"/>
                  <a:gd name="connsiteY121" fmla="*/ 483965 h 491490"/>
                  <a:gd name="connsiteX122" fmla="*/ 13621 w 16330"/>
                  <a:gd name="connsiteY122" fmla="*/ 491490 h 491490"/>
                  <a:gd name="connsiteX123" fmla="*/ 14954 w 16330"/>
                  <a:gd name="connsiteY123" fmla="*/ 488918 h 491490"/>
                  <a:gd name="connsiteX124" fmla="*/ 13049 w 16330"/>
                  <a:gd name="connsiteY124" fmla="*/ 484727 h 491490"/>
                  <a:gd name="connsiteX125" fmla="*/ 15335 w 16330"/>
                  <a:gd name="connsiteY125" fmla="*/ 478822 h 491490"/>
                  <a:gd name="connsiteX126" fmla="*/ 14669 w 16330"/>
                  <a:gd name="connsiteY126" fmla="*/ 477488 h 491490"/>
                  <a:gd name="connsiteX127" fmla="*/ 14669 w 16330"/>
                  <a:gd name="connsiteY127" fmla="*/ 477012 h 491490"/>
                  <a:gd name="connsiteX128" fmla="*/ 14669 w 16330"/>
                  <a:gd name="connsiteY128" fmla="*/ 477012 h 491490"/>
                  <a:gd name="connsiteX129" fmla="*/ 14002 w 16330"/>
                  <a:gd name="connsiteY129" fmla="*/ 478155 h 491490"/>
                  <a:gd name="connsiteX130" fmla="*/ 12573 w 16330"/>
                  <a:gd name="connsiteY130" fmla="*/ 472345 h 491490"/>
                  <a:gd name="connsiteX131" fmla="*/ 13526 w 16330"/>
                  <a:gd name="connsiteY131" fmla="*/ 472345 h 491490"/>
                  <a:gd name="connsiteX132" fmla="*/ 12763 w 16330"/>
                  <a:gd name="connsiteY132" fmla="*/ 470535 h 491490"/>
                  <a:gd name="connsiteX133" fmla="*/ 14859 w 16330"/>
                  <a:gd name="connsiteY133" fmla="*/ 470535 h 491490"/>
                  <a:gd name="connsiteX134" fmla="*/ 14859 w 16330"/>
                  <a:gd name="connsiteY134" fmla="*/ 467678 h 491490"/>
                  <a:gd name="connsiteX135" fmla="*/ 14859 w 16330"/>
                  <a:gd name="connsiteY135" fmla="*/ 462343 h 491490"/>
                  <a:gd name="connsiteX136" fmla="*/ 14859 w 16330"/>
                  <a:gd name="connsiteY136" fmla="*/ 460153 h 491490"/>
                  <a:gd name="connsiteX137" fmla="*/ 14288 w 16330"/>
                  <a:gd name="connsiteY137" fmla="*/ 455771 h 491490"/>
                  <a:gd name="connsiteX138" fmla="*/ 14288 w 16330"/>
                  <a:gd name="connsiteY138" fmla="*/ 455771 h 491490"/>
                  <a:gd name="connsiteX139" fmla="*/ 14288 w 16330"/>
                  <a:gd name="connsiteY139" fmla="*/ 441770 h 491490"/>
                  <a:gd name="connsiteX140" fmla="*/ 14288 w 16330"/>
                  <a:gd name="connsiteY140" fmla="*/ 436340 h 491490"/>
                  <a:gd name="connsiteX141" fmla="*/ 15145 w 16330"/>
                  <a:gd name="connsiteY141" fmla="*/ 436340 h 491490"/>
                  <a:gd name="connsiteX142" fmla="*/ 15145 w 16330"/>
                  <a:gd name="connsiteY142" fmla="*/ 429863 h 491490"/>
                  <a:gd name="connsiteX143" fmla="*/ 16097 w 16330"/>
                  <a:gd name="connsiteY143" fmla="*/ 417481 h 491490"/>
                  <a:gd name="connsiteX144" fmla="*/ 14002 w 16330"/>
                  <a:gd name="connsiteY144" fmla="*/ 417481 h 491490"/>
                  <a:gd name="connsiteX145" fmla="*/ 13335 w 16330"/>
                  <a:gd name="connsiteY145" fmla="*/ 410146 h 491490"/>
                  <a:gd name="connsiteX146" fmla="*/ 12382 w 16330"/>
                  <a:gd name="connsiteY146" fmla="*/ 410146 h 491490"/>
                  <a:gd name="connsiteX147" fmla="*/ 12954 w 16330"/>
                  <a:gd name="connsiteY147" fmla="*/ 400050 h 491490"/>
                  <a:gd name="connsiteX148" fmla="*/ 12954 w 16330"/>
                  <a:gd name="connsiteY148" fmla="*/ 401955 h 491490"/>
                  <a:gd name="connsiteX149" fmla="*/ 12954 w 16330"/>
                  <a:gd name="connsiteY149" fmla="*/ 388049 h 491490"/>
                  <a:gd name="connsiteX150" fmla="*/ 12954 w 16330"/>
                  <a:gd name="connsiteY150" fmla="*/ 385477 h 491490"/>
                  <a:gd name="connsiteX151" fmla="*/ 12954 w 16330"/>
                  <a:gd name="connsiteY151" fmla="*/ 385477 h 491490"/>
                  <a:gd name="connsiteX152" fmla="*/ 12954 w 16330"/>
                  <a:gd name="connsiteY152" fmla="*/ 385477 h 491490"/>
                  <a:gd name="connsiteX153" fmla="*/ 13526 w 16330"/>
                  <a:gd name="connsiteY153" fmla="*/ 384048 h 491490"/>
                  <a:gd name="connsiteX154" fmla="*/ 12954 w 16330"/>
                  <a:gd name="connsiteY154" fmla="*/ 385191 h 491490"/>
                  <a:gd name="connsiteX155" fmla="*/ 12954 w 16330"/>
                  <a:gd name="connsiteY155" fmla="*/ 382048 h 491490"/>
                  <a:gd name="connsiteX156" fmla="*/ 14002 w 16330"/>
                  <a:gd name="connsiteY156" fmla="*/ 381476 h 491490"/>
                  <a:gd name="connsiteX157" fmla="*/ 14002 w 16330"/>
                  <a:gd name="connsiteY157" fmla="*/ 381476 h 491490"/>
                  <a:gd name="connsiteX158" fmla="*/ 12763 w 16330"/>
                  <a:gd name="connsiteY158" fmla="*/ 381476 h 491490"/>
                  <a:gd name="connsiteX159" fmla="*/ 12097 w 16330"/>
                  <a:gd name="connsiteY159" fmla="*/ 379857 h 491490"/>
                  <a:gd name="connsiteX160" fmla="*/ 13335 w 16330"/>
                  <a:gd name="connsiteY160" fmla="*/ 375475 h 491490"/>
                  <a:gd name="connsiteX161" fmla="*/ 10859 w 16330"/>
                  <a:gd name="connsiteY161" fmla="*/ 368808 h 491490"/>
                  <a:gd name="connsiteX162" fmla="*/ 10859 w 16330"/>
                  <a:gd name="connsiteY162" fmla="*/ 368808 h 491490"/>
                  <a:gd name="connsiteX163" fmla="*/ 10859 w 16330"/>
                  <a:gd name="connsiteY163" fmla="*/ 364903 h 491490"/>
                  <a:gd name="connsiteX164" fmla="*/ 12192 w 16330"/>
                  <a:gd name="connsiteY164" fmla="*/ 364331 h 491490"/>
                  <a:gd name="connsiteX165" fmla="*/ 10382 w 16330"/>
                  <a:gd name="connsiteY165" fmla="*/ 361474 h 491490"/>
                  <a:gd name="connsiteX166" fmla="*/ 12668 w 16330"/>
                  <a:gd name="connsiteY166" fmla="*/ 360712 h 491490"/>
                  <a:gd name="connsiteX167" fmla="*/ 10573 w 16330"/>
                  <a:gd name="connsiteY167" fmla="*/ 353663 h 491490"/>
                  <a:gd name="connsiteX168" fmla="*/ 11430 w 16330"/>
                  <a:gd name="connsiteY168" fmla="*/ 353663 h 491490"/>
                  <a:gd name="connsiteX169" fmla="*/ 10954 w 16330"/>
                  <a:gd name="connsiteY169" fmla="*/ 349567 h 491490"/>
                  <a:gd name="connsiteX170" fmla="*/ 12668 w 16330"/>
                  <a:gd name="connsiteY170" fmla="*/ 327946 h 491490"/>
                  <a:gd name="connsiteX171" fmla="*/ 11811 w 16330"/>
                  <a:gd name="connsiteY171" fmla="*/ 324231 h 491490"/>
                  <a:gd name="connsiteX172" fmla="*/ 13240 w 16330"/>
                  <a:gd name="connsiteY172" fmla="*/ 324231 h 491490"/>
                  <a:gd name="connsiteX173" fmla="*/ 12573 w 16330"/>
                  <a:gd name="connsiteY173" fmla="*/ 315944 h 491490"/>
                  <a:gd name="connsiteX174" fmla="*/ 13811 w 16330"/>
                  <a:gd name="connsiteY174" fmla="*/ 316421 h 491490"/>
                  <a:gd name="connsiteX175" fmla="*/ 13811 w 16330"/>
                  <a:gd name="connsiteY175" fmla="*/ 314801 h 491490"/>
                  <a:gd name="connsiteX176" fmla="*/ 14573 w 16330"/>
                  <a:gd name="connsiteY176" fmla="*/ 315944 h 491490"/>
                  <a:gd name="connsiteX177" fmla="*/ 10954 w 16330"/>
                  <a:gd name="connsiteY177" fmla="*/ 311467 h 491490"/>
                  <a:gd name="connsiteX178" fmla="*/ 10954 w 16330"/>
                  <a:gd name="connsiteY178" fmla="*/ 307086 h 491490"/>
                  <a:gd name="connsiteX179" fmla="*/ 12382 w 16330"/>
                  <a:gd name="connsiteY179" fmla="*/ 307658 h 491490"/>
                  <a:gd name="connsiteX180" fmla="*/ 11811 w 16330"/>
                  <a:gd name="connsiteY180" fmla="*/ 299275 h 491490"/>
                  <a:gd name="connsiteX181" fmla="*/ 11811 w 16330"/>
                  <a:gd name="connsiteY181" fmla="*/ 297085 h 491490"/>
                  <a:gd name="connsiteX182" fmla="*/ 11811 w 16330"/>
                  <a:gd name="connsiteY182" fmla="*/ 290798 h 491490"/>
                  <a:gd name="connsiteX183" fmla="*/ 11811 w 16330"/>
                  <a:gd name="connsiteY183" fmla="*/ 291655 h 491490"/>
                  <a:gd name="connsiteX184" fmla="*/ 11239 w 16330"/>
                  <a:gd name="connsiteY184" fmla="*/ 286798 h 491490"/>
                  <a:gd name="connsiteX185" fmla="*/ 11239 w 16330"/>
                  <a:gd name="connsiteY185" fmla="*/ 286798 h 491490"/>
                  <a:gd name="connsiteX186" fmla="*/ 12097 w 16330"/>
                  <a:gd name="connsiteY186" fmla="*/ 278987 h 491490"/>
                  <a:gd name="connsiteX187" fmla="*/ 11049 w 16330"/>
                  <a:gd name="connsiteY187" fmla="*/ 278987 h 491490"/>
                  <a:gd name="connsiteX188" fmla="*/ 11049 w 16330"/>
                  <a:gd name="connsiteY188" fmla="*/ 271082 h 491490"/>
                  <a:gd name="connsiteX189" fmla="*/ 10478 w 16330"/>
                  <a:gd name="connsiteY189" fmla="*/ 272225 h 491490"/>
                  <a:gd name="connsiteX190" fmla="*/ 13716 w 16330"/>
                  <a:gd name="connsiteY190" fmla="*/ 265652 h 491490"/>
                  <a:gd name="connsiteX191" fmla="*/ 14192 w 16330"/>
                  <a:gd name="connsiteY191" fmla="*/ 266795 h 491490"/>
                  <a:gd name="connsiteX192" fmla="*/ 12478 w 16330"/>
                  <a:gd name="connsiteY192" fmla="*/ 262890 h 491490"/>
                  <a:gd name="connsiteX193" fmla="*/ 14478 w 16330"/>
                  <a:gd name="connsiteY193" fmla="*/ 261366 h 491490"/>
                  <a:gd name="connsiteX194" fmla="*/ 13526 w 16330"/>
                  <a:gd name="connsiteY194" fmla="*/ 251841 h 491490"/>
                  <a:gd name="connsiteX195" fmla="*/ 12002 w 16330"/>
                  <a:gd name="connsiteY195" fmla="*/ 251841 h 491490"/>
                  <a:gd name="connsiteX196" fmla="*/ 12002 w 16330"/>
                  <a:gd name="connsiteY196" fmla="*/ 243173 h 491490"/>
                  <a:gd name="connsiteX197" fmla="*/ 12002 w 16330"/>
                  <a:gd name="connsiteY197" fmla="*/ 243173 h 491490"/>
                  <a:gd name="connsiteX198" fmla="*/ 10287 w 16330"/>
                  <a:gd name="connsiteY198" fmla="*/ 236125 h 491490"/>
                  <a:gd name="connsiteX199" fmla="*/ 11811 w 16330"/>
                  <a:gd name="connsiteY199" fmla="*/ 224790 h 491490"/>
                  <a:gd name="connsiteX200" fmla="*/ 11811 w 16330"/>
                  <a:gd name="connsiteY200" fmla="*/ 216694 h 491490"/>
                  <a:gd name="connsiteX201" fmla="*/ 11811 w 16330"/>
                  <a:gd name="connsiteY201" fmla="*/ 216694 h 491490"/>
                  <a:gd name="connsiteX202" fmla="*/ 10478 w 16330"/>
                  <a:gd name="connsiteY202" fmla="*/ 210503 h 491490"/>
                  <a:gd name="connsiteX203" fmla="*/ 11144 w 16330"/>
                  <a:gd name="connsiteY203" fmla="*/ 210503 h 491490"/>
                  <a:gd name="connsiteX204" fmla="*/ 10096 w 16330"/>
                  <a:gd name="connsiteY204" fmla="*/ 200311 h 491490"/>
                  <a:gd name="connsiteX205" fmla="*/ 11144 w 16330"/>
                  <a:gd name="connsiteY205" fmla="*/ 200311 h 491490"/>
                  <a:gd name="connsiteX206" fmla="*/ 11144 w 16330"/>
                  <a:gd name="connsiteY206" fmla="*/ 187547 h 491490"/>
                  <a:gd name="connsiteX207" fmla="*/ 11621 w 16330"/>
                  <a:gd name="connsiteY207" fmla="*/ 188119 h 491490"/>
                  <a:gd name="connsiteX208" fmla="*/ 10668 w 16330"/>
                  <a:gd name="connsiteY208" fmla="*/ 172117 h 491490"/>
                  <a:gd name="connsiteX209" fmla="*/ 9811 w 16330"/>
                  <a:gd name="connsiteY209" fmla="*/ 168307 h 491490"/>
                  <a:gd name="connsiteX210" fmla="*/ 7429 w 16330"/>
                  <a:gd name="connsiteY210" fmla="*/ 169640 h 491490"/>
                  <a:gd name="connsiteX211" fmla="*/ 8858 w 16330"/>
                  <a:gd name="connsiteY211" fmla="*/ 166973 h 491490"/>
                  <a:gd name="connsiteX212" fmla="*/ 8858 w 16330"/>
                  <a:gd name="connsiteY212" fmla="*/ 166973 h 491490"/>
                  <a:gd name="connsiteX213" fmla="*/ 10859 w 16330"/>
                  <a:gd name="connsiteY213" fmla="*/ 160972 h 491490"/>
                  <a:gd name="connsiteX214" fmla="*/ 12002 w 16330"/>
                  <a:gd name="connsiteY214" fmla="*/ 132397 h 491490"/>
                  <a:gd name="connsiteX215" fmla="*/ 10382 w 16330"/>
                  <a:gd name="connsiteY215" fmla="*/ 133445 h 491490"/>
                  <a:gd name="connsiteX216" fmla="*/ 10382 w 16330"/>
                  <a:gd name="connsiteY216" fmla="*/ 130969 h 491490"/>
                  <a:gd name="connsiteX217" fmla="*/ 11621 w 16330"/>
                  <a:gd name="connsiteY217" fmla="*/ 132112 h 491490"/>
                  <a:gd name="connsiteX218" fmla="*/ 10478 w 16330"/>
                  <a:gd name="connsiteY218" fmla="*/ 128207 h 491490"/>
                  <a:gd name="connsiteX219" fmla="*/ 12382 w 16330"/>
                  <a:gd name="connsiteY219" fmla="*/ 128207 h 491490"/>
                  <a:gd name="connsiteX220" fmla="*/ 12382 w 16330"/>
                  <a:gd name="connsiteY220" fmla="*/ 126397 h 491490"/>
                  <a:gd name="connsiteX221" fmla="*/ 12382 w 16330"/>
                  <a:gd name="connsiteY221" fmla="*/ 126397 h 491490"/>
                  <a:gd name="connsiteX222" fmla="*/ 11144 w 16330"/>
                  <a:gd name="connsiteY222" fmla="*/ 122015 h 491490"/>
                  <a:gd name="connsiteX223" fmla="*/ 12097 w 16330"/>
                  <a:gd name="connsiteY223" fmla="*/ 120491 h 491490"/>
                  <a:gd name="connsiteX224" fmla="*/ 12097 w 16330"/>
                  <a:gd name="connsiteY224" fmla="*/ 119443 h 491490"/>
                  <a:gd name="connsiteX225" fmla="*/ 12097 w 16330"/>
                  <a:gd name="connsiteY225" fmla="*/ 115443 h 491490"/>
                  <a:gd name="connsiteX226" fmla="*/ 10859 w 16330"/>
                  <a:gd name="connsiteY226" fmla="*/ 117062 h 491490"/>
                  <a:gd name="connsiteX227" fmla="*/ 9525 w 16330"/>
                  <a:gd name="connsiteY227" fmla="*/ 115062 h 491490"/>
                  <a:gd name="connsiteX228" fmla="*/ 10954 w 16330"/>
                  <a:gd name="connsiteY228" fmla="*/ 98488 h 491490"/>
                  <a:gd name="connsiteX229" fmla="*/ 10192 w 16330"/>
                  <a:gd name="connsiteY229" fmla="*/ 90488 h 491490"/>
                  <a:gd name="connsiteX230" fmla="*/ 8763 w 16330"/>
                  <a:gd name="connsiteY230" fmla="*/ 89059 h 491490"/>
                  <a:gd name="connsiteX231" fmla="*/ 12002 w 16330"/>
                  <a:gd name="connsiteY231" fmla="*/ 82201 h 491490"/>
                  <a:gd name="connsiteX232" fmla="*/ 9811 w 16330"/>
                  <a:gd name="connsiteY232" fmla="*/ 77629 h 491490"/>
                  <a:gd name="connsiteX233" fmla="*/ 11525 w 16330"/>
                  <a:gd name="connsiteY233" fmla="*/ 75914 h 491490"/>
                  <a:gd name="connsiteX234" fmla="*/ 11525 w 16330"/>
                  <a:gd name="connsiteY234" fmla="*/ 57912 h 491490"/>
                  <a:gd name="connsiteX235" fmla="*/ 10001 w 16330"/>
                  <a:gd name="connsiteY235" fmla="*/ 57912 h 491490"/>
                  <a:gd name="connsiteX236" fmla="*/ 11811 w 16330"/>
                  <a:gd name="connsiteY236" fmla="*/ 54483 h 491490"/>
                  <a:gd name="connsiteX237" fmla="*/ 10954 w 16330"/>
                  <a:gd name="connsiteY237" fmla="*/ 51054 h 491490"/>
                  <a:gd name="connsiteX238" fmla="*/ 10096 w 16330"/>
                  <a:gd name="connsiteY238" fmla="*/ 51054 h 491490"/>
                  <a:gd name="connsiteX239" fmla="*/ 12002 w 16330"/>
                  <a:gd name="connsiteY239" fmla="*/ 12478 h 491490"/>
                  <a:gd name="connsiteX240" fmla="*/ 11144 w 16330"/>
                  <a:gd name="connsiteY240" fmla="*/ 11716 h 491490"/>
                  <a:gd name="connsiteX241" fmla="*/ 9715 w 16330"/>
                  <a:gd name="connsiteY241" fmla="*/ 11716 h 491490"/>
                  <a:gd name="connsiteX242" fmla="*/ 11144 w 16330"/>
                  <a:gd name="connsiteY242" fmla="*/ 6287 h 491490"/>
                  <a:gd name="connsiteX243" fmla="*/ 9715 w 16330"/>
                  <a:gd name="connsiteY243" fmla="*/ 0 h 491490"/>
                  <a:gd name="connsiteX244" fmla="*/ 9715 w 16330"/>
                  <a:gd name="connsiteY244" fmla="*/ 1714 h 491490"/>
                  <a:gd name="connsiteX245" fmla="*/ 4096 w 16330"/>
                  <a:gd name="connsiteY245" fmla="*/ 4572 h 491490"/>
                  <a:gd name="connsiteX246" fmla="*/ 4096 w 16330"/>
                  <a:gd name="connsiteY246" fmla="*/ 15335 h 491490"/>
                  <a:gd name="connsiteX247" fmla="*/ 2953 w 16330"/>
                  <a:gd name="connsiteY247" fmla="*/ 15335 h 491490"/>
                  <a:gd name="connsiteX248" fmla="*/ 3620 w 16330"/>
                  <a:gd name="connsiteY248" fmla="*/ 20003 h 491490"/>
                  <a:gd name="connsiteX249" fmla="*/ 3620 w 16330"/>
                  <a:gd name="connsiteY249" fmla="*/ 20003 h 491490"/>
                  <a:gd name="connsiteX250" fmla="*/ 2381 w 16330"/>
                  <a:gd name="connsiteY250" fmla="*/ 36862 h 491490"/>
                  <a:gd name="connsiteX251" fmla="*/ 4477 w 16330"/>
                  <a:gd name="connsiteY251" fmla="*/ 35719 h 491490"/>
                  <a:gd name="connsiteX252" fmla="*/ 3715 w 16330"/>
                  <a:gd name="connsiteY252" fmla="*/ 38386 h 491490"/>
                  <a:gd name="connsiteX253" fmla="*/ 5524 w 16330"/>
                  <a:gd name="connsiteY253" fmla="*/ 35624 h 491490"/>
                  <a:gd name="connsiteX254" fmla="*/ 3143 w 16330"/>
                  <a:gd name="connsiteY254" fmla="*/ 48292 h 491490"/>
                  <a:gd name="connsiteX255" fmla="*/ 4286 w 16330"/>
                  <a:gd name="connsiteY255" fmla="*/ 50006 h 491490"/>
                  <a:gd name="connsiteX256" fmla="*/ 3715 w 16330"/>
                  <a:gd name="connsiteY256" fmla="*/ 50673 h 491490"/>
                  <a:gd name="connsiteX257" fmla="*/ 4477 w 16330"/>
                  <a:gd name="connsiteY257" fmla="*/ 51340 h 491490"/>
                  <a:gd name="connsiteX258" fmla="*/ 3048 w 16330"/>
                  <a:gd name="connsiteY258" fmla="*/ 53816 h 491490"/>
                  <a:gd name="connsiteX259" fmla="*/ 3048 w 16330"/>
                  <a:gd name="connsiteY259" fmla="*/ 52292 h 491490"/>
                  <a:gd name="connsiteX260" fmla="*/ 3048 w 16330"/>
                  <a:gd name="connsiteY260" fmla="*/ 58864 h 491490"/>
                  <a:gd name="connsiteX261" fmla="*/ 3048 w 16330"/>
                  <a:gd name="connsiteY261" fmla="*/ 56483 h 491490"/>
                  <a:gd name="connsiteX262" fmla="*/ 4096 w 16330"/>
                  <a:gd name="connsiteY262" fmla="*/ 77914 h 491490"/>
                  <a:gd name="connsiteX263" fmla="*/ 4572 w 16330"/>
                  <a:gd name="connsiteY263" fmla="*/ 77343 h 491490"/>
                  <a:gd name="connsiteX264" fmla="*/ 4572 w 16330"/>
                  <a:gd name="connsiteY264" fmla="*/ 86868 h 491490"/>
                  <a:gd name="connsiteX265" fmla="*/ 4572 w 16330"/>
                  <a:gd name="connsiteY265" fmla="*/ 86868 h 491490"/>
                  <a:gd name="connsiteX266" fmla="*/ 5239 w 16330"/>
                  <a:gd name="connsiteY266" fmla="*/ 90868 h 491490"/>
                  <a:gd name="connsiteX267" fmla="*/ 3524 w 16330"/>
                  <a:gd name="connsiteY267" fmla="*/ 91630 h 491490"/>
                  <a:gd name="connsiteX268" fmla="*/ 6001 w 16330"/>
                  <a:gd name="connsiteY268" fmla="*/ 97822 h 491490"/>
                  <a:gd name="connsiteX269" fmla="*/ 5239 w 16330"/>
                  <a:gd name="connsiteY269" fmla="*/ 98679 h 491490"/>
                  <a:gd name="connsiteX270" fmla="*/ 6477 w 16330"/>
                  <a:gd name="connsiteY270" fmla="*/ 102679 h 491490"/>
                  <a:gd name="connsiteX271" fmla="*/ 4381 w 16330"/>
                  <a:gd name="connsiteY271" fmla="*/ 101917 h 491490"/>
                  <a:gd name="connsiteX272" fmla="*/ 3620 w 16330"/>
                  <a:gd name="connsiteY272" fmla="*/ 112967 h 491490"/>
                  <a:gd name="connsiteX273" fmla="*/ 5334 w 16330"/>
                  <a:gd name="connsiteY273" fmla="*/ 109538 h 491490"/>
                  <a:gd name="connsiteX274" fmla="*/ 6763 w 16330"/>
                  <a:gd name="connsiteY274" fmla="*/ 113443 h 491490"/>
                  <a:gd name="connsiteX275" fmla="*/ 4001 w 16330"/>
                  <a:gd name="connsiteY275" fmla="*/ 121158 h 491490"/>
                  <a:gd name="connsiteX276" fmla="*/ 4001 w 16330"/>
                  <a:gd name="connsiteY276" fmla="*/ 120205 h 491490"/>
                  <a:gd name="connsiteX277" fmla="*/ 4001 w 16330"/>
                  <a:gd name="connsiteY277" fmla="*/ 125635 h 491490"/>
                  <a:gd name="connsiteX278" fmla="*/ 5524 w 16330"/>
                  <a:gd name="connsiteY278" fmla="*/ 128683 h 491490"/>
                  <a:gd name="connsiteX279" fmla="*/ 5524 w 16330"/>
                  <a:gd name="connsiteY279" fmla="*/ 124492 h 491490"/>
                  <a:gd name="connsiteX280" fmla="*/ 7048 w 16330"/>
                  <a:gd name="connsiteY280" fmla="*/ 133064 h 491490"/>
                  <a:gd name="connsiteX281" fmla="*/ 6001 w 16330"/>
                  <a:gd name="connsiteY281" fmla="*/ 130778 h 491490"/>
                  <a:gd name="connsiteX282" fmla="*/ 6001 w 16330"/>
                  <a:gd name="connsiteY282" fmla="*/ 134207 h 491490"/>
                  <a:gd name="connsiteX283" fmla="*/ 4381 w 16330"/>
                  <a:gd name="connsiteY283" fmla="*/ 126492 h 491490"/>
                  <a:gd name="connsiteX284" fmla="*/ 3715 w 16330"/>
                  <a:gd name="connsiteY284" fmla="*/ 130112 h 491490"/>
                  <a:gd name="connsiteX285" fmla="*/ 5239 w 16330"/>
                  <a:gd name="connsiteY285" fmla="*/ 137636 h 491490"/>
                  <a:gd name="connsiteX286" fmla="*/ 4191 w 16330"/>
                  <a:gd name="connsiteY286" fmla="*/ 137636 h 491490"/>
                  <a:gd name="connsiteX287" fmla="*/ 4858 w 16330"/>
                  <a:gd name="connsiteY287" fmla="*/ 140113 h 491490"/>
                  <a:gd name="connsiteX288" fmla="*/ 3524 w 16330"/>
                  <a:gd name="connsiteY288" fmla="*/ 138398 h 491490"/>
                  <a:gd name="connsiteX289" fmla="*/ 3524 w 16330"/>
                  <a:gd name="connsiteY289" fmla="*/ 145637 h 491490"/>
                  <a:gd name="connsiteX290" fmla="*/ 5429 w 16330"/>
                  <a:gd name="connsiteY290" fmla="*/ 142399 h 491490"/>
                  <a:gd name="connsiteX291" fmla="*/ 3334 w 16330"/>
                  <a:gd name="connsiteY291" fmla="*/ 152971 h 491490"/>
                  <a:gd name="connsiteX292" fmla="*/ 4381 w 16330"/>
                  <a:gd name="connsiteY292" fmla="*/ 150876 h 491490"/>
                  <a:gd name="connsiteX293" fmla="*/ 3238 w 16330"/>
                  <a:gd name="connsiteY293" fmla="*/ 154781 h 491490"/>
                  <a:gd name="connsiteX294" fmla="*/ 4953 w 16330"/>
                  <a:gd name="connsiteY294" fmla="*/ 156020 h 491490"/>
                  <a:gd name="connsiteX295" fmla="*/ 5810 w 16330"/>
                  <a:gd name="connsiteY295" fmla="*/ 160306 h 491490"/>
                  <a:gd name="connsiteX296" fmla="*/ 4763 w 16330"/>
                  <a:gd name="connsiteY296" fmla="*/ 160306 h 491490"/>
                  <a:gd name="connsiteX297" fmla="*/ 6096 w 16330"/>
                  <a:gd name="connsiteY297" fmla="*/ 166402 h 491490"/>
                  <a:gd name="connsiteX298" fmla="*/ 4667 w 16330"/>
                  <a:gd name="connsiteY298" fmla="*/ 164401 h 491490"/>
                  <a:gd name="connsiteX299" fmla="*/ 4667 w 16330"/>
                  <a:gd name="connsiteY299" fmla="*/ 166878 h 491490"/>
                  <a:gd name="connsiteX300" fmla="*/ 3524 w 16330"/>
                  <a:gd name="connsiteY300" fmla="*/ 166878 h 491490"/>
                  <a:gd name="connsiteX301" fmla="*/ 3524 w 16330"/>
                  <a:gd name="connsiteY301" fmla="*/ 172974 h 491490"/>
                  <a:gd name="connsiteX302" fmla="*/ 5429 w 16330"/>
                  <a:gd name="connsiteY302" fmla="*/ 175641 h 491490"/>
                  <a:gd name="connsiteX303" fmla="*/ 4667 w 16330"/>
                  <a:gd name="connsiteY303" fmla="*/ 178117 h 491490"/>
                  <a:gd name="connsiteX304" fmla="*/ 4096 w 16330"/>
                  <a:gd name="connsiteY304" fmla="*/ 175070 h 491490"/>
                  <a:gd name="connsiteX305" fmla="*/ 3143 w 16330"/>
                  <a:gd name="connsiteY305" fmla="*/ 174212 h 491490"/>
                  <a:gd name="connsiteX306" fmla="*/ 3143 w 16330"/>
                  <a:gd name="connsiteY306" fmla="*/ 179737 h 491490"/>
                  <a:gd name="connsiteX307" fmla="*/ 3143 w 16330"/>
                  <a:gd name="connsiteY307" fmla="*/ 178403 h 491490"/>
                  <a:gd name="connsiteX308" fmla="*/ 4572 w 16330"/>
                  <a:gd name="connsiteY308" fmla="*/ 183166 h 491490"/>
                  <a:gd name="connsiteX309" fmla="*/ 3524 w 16330"/>
                  <a:gd name="connsiteY309" fmla="*/ 183166 h 491490"/>
                  <a:gd name="connsiteX310" fmla="*/ 4191 w 16330"/>
                  <a:gd name="connsiteY310" fmla="*/ 186214 h 491490"/>
                  <a:gd name="connsiteX311" fmla="*/ 2096 w 16330"/>
                  <a:gd name="connsiteY311" fmla="*/ 183928 h 491490"/>
                  <a:gd name="connsiteX312" fmla="*/ 3048 w 16330"/>
                  <a:gd name="connsiteY312" fmla="*/ 188404 h 491490"/>
                  <a:gd name="connsiteX313" fmla="*/ 1810 w 16330"/>
                  <a:gd name="connsiteY313" fmla="*/ 190214 h 491490"/>
                  <a:gd name="connsiteX314" fmla="*/ 2762 w 16330"/>
                  <a:gd name="connsiteY314" fmla="*/ 199739 h 491490"/>
                  <a:gd name="connsiteX315" fmla="*/ 2762 w 16330"/>
                  <a:gd name="connsiteY315" fmla="*/ 200978 h 491490"/>
                  <a:gd name="connsiteX316" fmla="*/ 2762 w 16330"/>
                  <a:gd name="connsiteY316" fmla="*/ 210503 h 491490"/>
                  <a:gd name="connsiteX317" fmla="*/ 1238 w 16330"/>
                  <a:gd name="connsiteY317" fmla="*/ 212598 h 491490"/>
                  <a:gd name="connsiteX318" fmla="*/ 3715 w 16330"/>
                  <a:gd name="connsiteY318" fmla="*/ 214598 h 491490"/>
                  <a:gd name="connsiteX319" fmla="*/ 2000 w 16330"/>
                  <a:gd name="connsiteY319" fmla="*/ 217170 h 491490"/>
                  <a:gd name="connsiteX320" fmla="*/ 3048 w 16330"/>
                  <a:gd name="connsiteY320" fmla="*/ 224980 h 491490"/>
                  <a:gd name="connsiteX321" fmla="*/ 2857 w 16330"/>
                  <a:gd name="connsiteY321" fmla="*/ 221266 h 491490"/>
                  <a:gd name="connsiteX322" fmla="*/ 3524 w 16330"/>
                  <a:gd name="connsiteY322" fmla="*/ 257270 h 491490"/>
                  <a:gd name="connsiteX323" fmla="*/ 3524 w 16330"/>
                  <a:gd name="connsiteY323" fmla="*/ 254699 h 491490"/>
                  <a:gd name="connsiteX324" fmla="*/ 3524 w 16330"/>
                  <a:gd name="connsiteY324" fmla="*/ 257270 h 491490"/>
                  <a:gd name="connsiteX325" fmla="*/ 6001 w 16330"/>
                  <a:gd name="connsiteY325" fmla="*/ 312039 h 491490"/>
                  <a:gd name="connsiteX326" fmla="*/ 6001 w 16330"/>
                  <a:gd name="connsiteY326" fmla="*/ 309753 h 491490"/>
                  <a:gd name="connsiteX327" fmla="*/ 6001 w 16330"/>
                  <a:gd name="connsiteY327" fmla="*/ 311944 h 491490"/>
                  <a:gd name="connsiteX328" fmla="*/ 13145 w 16330"/>
                  <a:gd name="connsiteY328" fmla="*/ 464439 h 491490"/>
                  <a:gd name="connsiteX329" fmla="*/ 13145 w 16330"/>
                  <a:gd name="connsiteY329" fmla="*/ 464439 h 491490"/>
                  <a:gd name="connsiteX330" fmla="*/ 13145 w 16330"/>
                  <a:gd name="connsiteY330" fmla="*/ 464344 h 491490"/>
                  <a:gd name="connsiteX331" fmla="*/ 13145 w 16330"/>
                  <a:gd name="connsiteY331" fmla="*/ 467678 h 491490"/>
                  <a:gd name="connsiteX332" fmla="*/ 13145 w 16330"/>
                  <a:gd name="connsiteY332" fmla="*/ 467678 h 491490"/>
                  <a:gd name="connsiteX333" fmla="*/ 13145 w 16330"/>
                  <a:gd name="connsiteY333" fmla="*/ 465963 h 491490"/>
                  <a:gd name="connsiteX334" fmla="*/ 12763 w 16330"/>
                  <a:gd name="connsiteY334" fmla="*/ 467773 h 491490"/>
                  <a:gd name="connsiteX335" fmla="*/ 12668 w 16330"/>
                  <a:gd name="connsiteY335" fmla="*/ 120587 h 491490"/>
                  <a:gd name="connsiteX336" fmla="*/ 12668 w 16330"/>
                  <a:gd name="connsiteY336" fmla="*/ 121253 h 491490"/>
                  <a:gd name="connsiteX337" fmla="*/ 12287 w 16330"/>
                  <a:gd name="connsiteY337" fmla="*/ 120682 h 49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</a:cxnLst>
                <a:rect l="l" t="t" r="r" b="b"/>
                <a:pathLst>
                  <a:path w="16330" h="491490">
                    <a:moveTo>
                      <a:pt x="2857" y="221266"/>
                    </a:moveTo>
                    <a:lnTo>
                      <a:pt x="2096" y="223647"/>
                    </a:lnTo>
                    <a:cubicBezTo>
                      <a:pt x="667" y="220789"/>
                      <a:pt x="1143" y="218694"/>
                      <a:pt x="0" y="220980"/>
                    </a:cubicBezTo>
                    <a:cubicBezTo>
                      <a:pt x="2857" y="220980"/>
                      <a:pt x="0" y="230505"/>
                      <a:pt x="3143" y="230505"/>
                    </a:cubicBezTo>
                    <a:lnTo>
                      <a:pt x="2572" y="232124"/>
                    </a:lnTo>
                    <a:cubicBezTo>
                      <a:pt x="2572" y="232124"/>
                      <a:pt x="2572" y="232124"/>
                      <a:pt x="2572" y="231172"/>
                    </a:cubicBezTo>
                    <a:cubicBezTo>
                      <a:pt x="1143" y="234220"/>
                      <a:pt x="4667" y="233458"/>
                      <a:pt x="4191" y="237458"/>
                    </a:cubicBezTo>
                    <a:cubicBezTo>
                      <a:pt x="4191" y="238792"/>
                      <a:pt x="3620" y="239744"/>
                      <a:pt x="3238" y="238887"/>
                    </a:cubicBezTo>
                    <a:lnTo>
                      <a:pt x="4001" y="241935"/>
                    </a:lnTo>
                    <a:cubicBezTo>
                      <a:pt x="4001" y="242792"/>
                      <a:pt x="3429" y="242602"/>
                      <a:pt x="3429" y="241935"/>
                    </a:cubicBezTo>
                    <a:lnTo>
                      <a:pt x="3429" y="246602"/>
                    </a:lnTo>
                    <a:lnTo>
                      <a:pt x="3429" y="246602"/>
                    </a:lnTo>
                    <a:cubicBezTo>
                      <a:pt x="4001" y="247536"/>
                      <a:pt x="4477" y="248526"/>
                      <a:pt x="4858" y="249555"/>
                    </a:cubicBezTo>
                    <a:cubicBezTo>
                      <a:pt x="4858" y="250698"/>
                      <a:pt x="4858" y="248888"/>
                      <a:pt x="4191" y="249555"/>
                    </a:cubicBezTo>
                    <a:lnTo>
                      <a:pt x="4858" y="252127"/>
                    </a:lnTo>
                    <a:cubicBezTo>
                      <a:pt x="4191" y="253175"/>
                      <a:pt x="3429" y="250984"/>
                      <a:pt x="3524" y="249269"/>
                    </a:cubicBezTo>
                    <a:cubicBezTo>
                      <a:pt x="667" y="251650"/>
                      <a:pt x="4286" y="251365"/>
                      <a:pt x="2572" y="256604"/>
                    </a:cubicBezTo>
                    <a:lnTo>
                      <a:pt x="2572" y="254222"/>
                    </a:lnTo>
                    <a:cubicBezTo>
                      <a:pt x="953" y="255746"/>
                      <a:pt x="1524" y="257651"/>
                      <a:pt x="476" y="260509"/>
                    </a:cubicBezTo>
                    <a:cubicBezTo>
                      <a:pt x="1048" y="259842"/>
                      <a:pt x="3048" y="254889"/>
                      <a:pt x="3810" y="257746"/>
                    </a:cubicBezTo>
                    <a:cubicBezTo>
                      <a:pt x="3458" y="258832"/>
                      <a:pt x="3458" y="259994"/>
                      <a:pt x="3810" y="261080"/>
                    </a:cubicBezTo>
                    <a:cubicBezTo>
                      <a:pt x="2762" y="261080"/>
                      <a:pt x="3048" y="262604"/>
                      <a:pt x="3048" y="264509"/>
                    </a:cubicBezTo>
                    <a:lnTo>
                      <a:pt x="1714" y="264509"/>
                    </a:lnTo>
                    <a:cubicBezTo>
                      <a:pt x="1714" y="266605"/>
                      <a:pt x="2762" y="266414"/>
                      <a:pt x="3429" y="267557"/>
                    </a:cubicBezTo>
                    <a:cubicBezTo>
                      <a:pt x="3448" y="268986"/>
                      <a:pt x="2629" y="270291"/>
                      <a:pt x="1334" y="270891"/>
                    </a:cubicBezTo>
                    <a:cubicBezTo>
                      <a:pt x="1334" y="274415"/>
                      <a:pt x="3048" y="268319"/>
                      <a:pt x="3238" y="272605"/>
                    </a:cubicBezTo>
                    <a:cubicBezTo>
                      <a:pt x="2934" y="275520"/>
                      <a:pt x="3220" y="278473"/>
                      <a:pt x="4096" y="281273"/>
                    </a:cubicBezTo>
                    <a:cubicBezTo>
                      <a:pt x="4096" y="283369"/>
                      <a:pt x="3334" y="281273"/>
                      <a:pt x="2953" y="281273"/>
                    </a:cubicBezTo>
                    <a:lnTo>
                      <a:pt x="4001" y="283178"/>
                    </a:lnTo>
                    <a:cubicBezTo>
                      <a:pt x="4001" y="283178"/>
                      <a:pt x="4001" y="283178"/>
                      <a:pt x="3429" y="283178"/>
                    </a:cubicBezTo>
                    <a:cubicBezTo>
                      <a:pt x="3905" y="284797"/>
                      <a:pt x="4858" y="283178"/>
                      <a:pt x="5239" y="285845"/>
                    </a:cubicBezTo>
                    <a:cubicBezTo>
                      <a:pt x="6668" y="286512"/>
                      <a:pt x="3048" y="290893"/>
                      <a:pt x="4667" y="293942"/>
                    </a:cubicBezTo>
                    <a:cubicBezTo>
                      <a:pt x="4667" y="294704"/>
                      <a:pt x="3905" y="293942"/>
                      <a:pt x="3334" y="293942"/>
                    </a:cubicBezTo>
                    <a:cubicBezTo>
                      <a:pt x="3848" y="296361"/>
                      <a:pt x="4620" y="298723"/>
                      <a:pt x="5620" y="300990"/>
                    </a:cubicBezTo>
                    <a:lnTo>
                      <a:pt x="4763" y="303943"/>
                    </a:lnTo>
                    <a:cubicBezTo>
                      <a:pt x="5810" y="301752"/>
                      <a:pt x="6953" y="304514"/>
                      <a:pt x="8001" y="306896"/>
                    </a:cubicBezTo>
                    <a:lnTo>
                      <a:pt x="9144" y="305086"/>
                    </a:lnTo>
                    <a:lnTo>
                      <a:pt x="9811" y="308896"/>
                    </a:lnTo>
                    <a:cubicBezTo>
                      <a:pt x="9811" y="309372"/>
                      <a:pt x="9144" y="308896"/>
                      <a:pt x="8572" y="308324"/>
                    </a:cubicBezTo>
                    <a:cubicBezTo>
                      <a:pt x="8554" y="308581"/>
                      <a:pt x="8554" y="308829"/>
                      <a:pt x="8572" y="309086"/>
                    </a:cubicBezTo>
                    <a:cubicBezTo>
                      <a:pt x="8001" y="310420"/>
                      <a:pt x="7239" y="309753"/>
                      <a:pt x="6477" y="309086"/>
                    </a:cubicBezTo>
                    <a:lnTo>
                      <a:pt x="7334" y="307753"/>
                    </a:lnTo>
                    <a:cubicBezTo>
                      <a:pt x="6477" y="306800"/>
                      <a:pt x="5620" y="305848"/>
                      <a:pt x="4763" y="306134"/>
                    </a:cubicBezTo>
                    <a:cubicBezTo>
                      <a:pt x="4858" y="306543"/>
                      <a:pt x="4858" y="306962"/>
                      <a:pt x="4763" y="307372"/>
                    </a:cubicBezTo>
                    <a:cubicBezTo>
                      <a:pt x="4763" y="307372"/>
                      <a:pt x="4763" y="306896"/>
                      <a:pt x="4191" y="307372"/>
                    </a:cubicBezTo>
                    <a:cubicBezTo>
                      <a:pt x="3620" y="307848"/>
                      <a:pt x="4191" y="307372"/>
                      <a:pt x="4763" y="308515"/>
                    </a:cubicBezTo>
                    <a:lnTo>
                      <a:pt x="3238" y="309372"/>
                    </a:lnTo>
                    <a:lnTo>
                      <a:pt x="3810" y="309372"/>
                    </a:lnTo>
                    <a:lnTo>
                      <a:pt x="2857" y="314420"/>
                    </a:lnTo>
                    <a:cubicBezTo>
                      <a:pt x="5048" y="318249"/>
                      <a:pt x="6534" y="322450"/>
                      <a:pt x="7239" y="326803"/>
                    </a:cubicBezTo>
                    <a:cubicBezTo>
                      <a:pt x="6191" y="325469"/>
                      <a:pt x="5429" y="326803"/>
                      <a:pt x="4096" y="326803"/>
                    </a:cubicBezTo>
                    <a:cubicBezTo>
                      <a:pt x="5524" y="325279"/>
                      <a:pt x="3524" y="322421"/>
                      <a:pt x="4096" y="319468"/>
                    </a:cubicBezTo>
                    <a:cubicBezTo>
                      <a:pt x="4096" y="320992"/>
                      <a:pt x="3334" y="320707"/>
                      <a:pt x="3143" y="320230"/>
                    </a:cubicBezTo>
                    <a:lnTo>
                      <a:pt x="4381" y="325564"/>
                    </a:lnTo>
                    <a:cubicBezTo>
                      <a:pt x="3334" y="325564"/>
                      <a:pt x="3524" y="326708"/>
                      <a:pt x="3143" y="328041"/>
                    </a:cubicBezTo>
                    <a:cubicBezTo>
                      <a:pt x="5239" y="326993"/>
                      <a:pt x="4572" y="331946"/>
                      <a:pt x="5239" y="334137"/>
                    </a:cubicBezTo>
                    <a:cubicBezTo>
                      <a:pt x="4477" y="334137"/>
                      <a:pt x="3715" y="334137"/>
                      <a:pt x="3905" y="331089"/>
                    </a:cubicBezTo>
                    <a:cubicBezTo>
                      <a:pt x="2286" y="334042"/>
                      <a:pt x="6382" y="334899"/>
                      <a:pt x="5048" y="337661"/>
                    </a:cubicBezTo>
                    <a:cubicBezTo>
                      <a:pt x="5048" y="337090"/>
                      <a:pt x="5048" y="336709"/>
                      <a:pt x="5048" y="336423"/>
                    </a:cubicBezTo>
                    <a:cubicBezTo>
                      <a:pt x="5715" y="337947"/>
                      <a:pt x="5048" y="341567"/>
                      <a:pt x="4572" y="340709"/>
                    </a:cubicBezTo>
                    <a:lnTo>
                      <a:pt x="4572" y="340138"/>
                    </a:lnTo>
                    <a:cubicBezTo>
                      <a:pt x="4572" y="344329"/>
                      <a:pt x="4572" y="352996"/>
                      <a:pt x="6382" y="353663"/>
                    </a:cubicBezTo>
                    <a:cubicBezTo>
                      <a:pt x="5486" y="353492"/>
                      <a:pt x="4629" y="353206"/>
                      <a:pt x="3810" y="352806"/>
                    </a:cubicBezTo>
                    <a:lnTo>
                      <a:pt x="9906" y="360426"/>
                    </a:lnTo>
                    <a:cubicBezTo>
                      <a:pt x="8382" y="359759"/>
                      <a:pt x="4667" y="362331"/>
                      <a:pt x="3810" y="358807"/>
                    </a:cubicBezTo>
                    <a:cubicBezTo>
                      <a:pt x="3410" y="360236"/>
                      <a:pt x="3410" y="361759"/>
                      <a:pt x="3810" y="363188"/>
                    </a:cubicBezTo>
                    <a:cubicBezTo>
                      <a:pt x="3810" y="362426"/>
                      <a:pt x="6096" y="361474"/>
                      <a:pt x="6191" y="362426"/>
                    </a:cubicBezTo>
                    <a:cubicBezTo>
                      <a:pt x="5191" y="363969"/>
                      <a:pt x="4391" y="365636"/>
                      <a:pt x="3810" y="367379"/>
                    </a:cubicBezTo>
                    <a:cubicBezTo>
                      <a:pt x="3810" y="366332"/>
                      <a:pt x="6572" y="367379"/>
                      <a:pt x="6477" y="369094"/>
                    </a:cubicBezTo>
                    <a:cubicBezTo>
                      <a:pt x="6477" y="369094"/>
                      <a:pt x="4096" y="369094"/>
                      <a:pt x="3905" y="369094"/>
                    </a:cubicBezTo>
                    <a:lnTo>
                      <a:pt x="6287" y="373189"/>
                    </a:lnTo>
                    <a:cubicBezTo>
                      <a:pt x="6287" y="372142"/>
                      <a:pt x="4191" y="373189"/>
                      <a:pt x="3524" y="373951"/>
                    </a:cubicBezTo>
                    <a:cubicBezTo>
                      <a:pt x="2857" y="374713"/>
                      <a:pt x="3524" y="377476"/>
                      <a:pt x="3524" y="378524"/>
                    </a:cubicBezTo>
                    <a:lnTo>
                      <a:pt x="4096" y="376809"/>
                    </a:lnTo>
                    <a:cubicBezTo>
                      <a:pt x="4096" y="381381"/>
                      <a:pt x="7429" y="381286"/>
                      <a:pt x="7334" y="385858"/>
                    </a:cubicBezTo>
                    <a:cubicBezTo>
                      <a:pt x="7334" y="385286"/>
                      <a:pt x="4286" y="384524"/>
                      <a:pt x="4001" y="386810"/>
                    </a:cubicBezTo>
                    <a:cubicBezTo>
                      <a:pt x="7086" y="389011"/>
                      <a:pt x="9468" y="392049"/>
                      <a:pt x="10859" y="395573"/>
                    </a:cubicBezTo>
                    <a:lnTo>
                      <a:pt x="10192" y="396335"/>
                    </a:lnTo>
                    <a:lnTo>
                      <a:pt x="10954" y="399383"/>
                    </a:lnTo>
                    <a:cubicBezTo>
                      <a:pt x="8201" y="396202"/>
                      <a:pt x="5782" y="392754"/>
                      <a:pt x="3715" y="389096"/>
                    </a:cubicBezTo>
                    <a:cubicBezTo>
                      <a:pt x="3143" y="390906"/>
                      <a:pt x="2857" y="389668"/>
                      <a:pt x="2953" y="392239"/>
                    </a:cubicBezTo>
                    <a:cubicBezTo>
                      <a:pt x="2286" y="393097"/>
                      <a:pt x="1905" y="390811"/>
                      <a:pt x="1905" y="390049"/>
                    </a:cubicBezTo>
                    <a:lnTo>
                      <a:pt x="1905" y="396050"/>
                    </a:lnTo>
                    <a:cubicBezTo>
                      <a:pt x="3334" y="396050"/>
                      <a:pt x="3334" y="400621"/>
                      <a:pt x="4477" y="400336"/>
                    </a:cubicBezTo>
                    <a:lnTo>
                      <a:pt x="3048" y="393859"/>
                    </a:lnTo>
                    <a:cubicBezTo>
                      <a:pt x="4477" y="393859"/>
                      <a:pt x="7048" y="397669"/>
                      <a:pt x="6858" y="401860"/>
                    </a:cubicBezTo>
                    <a:cubicBezTo>
                      <a:pt x="6287" y="402908"/>
                      <a:pt x="4286" y="401098"/>
                      <a:pt x="3810" y="401193"/>
                    </a:cubicBezTo>
                    <a:cubicBezTo>
                      <a:pt x="4410" y="402574"/>
                      <a:pt x="4610" y="404089"/>
                      <a:pt x="4381" y="405575"/>
                    </a:cubicBezTo>
                    <a:lnTo>
                      <a:pt x="3620" y="403765"/>
                    </a:lnTo>
                    <a:cubicBezTo>
                      <a:pt x="3048" y="406146"/>
                      <a:pt x="5524" y="407575"/>
                      <a:pt x="4191" y="410432"/>
                    </a:cubicBezTo>
                    <a:cubicBezTo>
                      <a:pt x="4191" y="411385"/>
                      <a:pt x="2286" y="413385"/>
                      <a:pt x="3143" y="413575"/>
                    </a:cubicBezTo>
                    <a:cubicBezTo>
                      <a:pt x="5477" y="412013"/>
                      <a:pt x="8430" y="411690"/>
                      <a:pt x="11049" y="412718"/>
                    </a:cubicBezTo>
                    <a:cubicBezTo>
                      <a:pt x="10449" y="414881"/>
                      <a:pt x="9649" y="416985"/>
                      <a:pt x="8668" y="419005"/>
                    </a:cubicBezTo>
                    <a:cubicBezTo>
                      <a:pt x="7429" y="420529"/>
                      <a:pt x="5620" y="416528"/>
                      <a:pt x="4572" y="417957"/>
                    </a:cubicBezTo>
                    <a:cubicBezTo>
                      <a:pt x="4572" y="417957"/>
                      <a:pt x="5429" y="418814"/>
                      <a:pt x="5620" y="419195"/>
                    </a:cubicBezTo>
                    <a:cubicBezTo>
                      <a:pt x="5810" y="419576"/>
                      <a:pt x="4381" y="419195"/>
                      <a:pt x="4572" y="421005"/>
                    </a:cubicBezTo>
                    <a:cubicBezTo>
                      <a:pt x="6001" y="421005"/>
                      <a:pt x="4572" y="425577"/>
                      <a:pt x="5810" y="422053"/>
                    </a:cubicBezTo>
                    <a:cubicBezTo>
                      <a:pt x="5810" y="424243"/>
                      <a:pt x="5810" y="424434"/>
                      <a:pt x="5810" y="427006"/>
                    </a:cubicBezTo>
                    <a:cubicBezTo>
                      <a:pt x="6763" y="426149"/>
                      <a:pt x="9049" y="429292"/>
                      <a:pt x="9430" y="431483"/>
                    </a:cubicBezTo>
                    <a:cubicBezTo>
                      <a:pt x="9430" y="431483"/>
                      <a:pt x="8572" y="431483"/>
                      <a:pt x="8382" y="432054"/>
                    </a:cubicBezTo>
                    <a:cubicBezTo>
                      <a:pt x="8382" y="436531"/>
                      <a:pt x="7525" y="439007"/>
                      <a:pt x="7525" y="443103"/>
                    </a:cubicBezTo>
                    <a:cubicBezTo>
                      <a:pt x="7525" y="443103"/>
                      <a:pt x="6763" y="445580"/>
                      <a:pt x="6191" y="444722"/>
                    </a:cubicBezTo>
                    <a:cubicBezTo>
                      <a:pt x="6591" y="445465"/>
                      <a:pt x="6848" y="446275"/>
                      <a:pt x="6953" y="447104"/>
                    </a:cubicBezTo>
                    <a:cubicBezTo>
                      <a:pt x="5715" y="449580"/>
                      <a:pt x="6953" y="444246"/>
                      <a:pt x="5239" y="446151"/>
                    </a:cubicBezTo>
                    <a:cubicBezTo>
                      <a:pt x="6096" y="446151"/>
                      <a:pt x="6382" y="449485"/>
                      <a:pt x="6953" y="451295"/>
                    </a:cubicBezTo>
                    <a:cubicBezTo>
                      <a:pt x="8192" y="450723"/>
                      <a:pt x="6953" y="447104"/>
                      <a:pt x="6953" y="445294"/>
                    </a:cubicBezTo>
                    <a:cubicBezTo>
                      <a:pt x="8763" y="445294"/>
                      <a:pt x="10573" y="448437"/>
                      <a:pt x="11430" y="452818"/>
                    </a:cubicBezTo>
                    <a:cubicBezTo>
                      <a:pt x="12287" y="457200"/>
                      <a:pt x="10287" y="454342"/>
                      <a:pt x="10573" y="454914"/>
                    </a:cubicBezTo>
                    <a:cubicBezTo>
                      <a:pt x="10573" y="461391"/>
                      <a:pt x="13716" y="460438"/>
                      <a:pt x="12382" y="465868"/>
                    </a:cubicBezTo>
                    <a:cubicBezTo>
                      <a:pt x="11239" y="468059"/>
                      <a:pt x="10096" y="465868"/>
                      <a:pt x="9239" y="466439"/>
                    </a:cubicBezTo>
                    <a:cubicBezTo>
                      <a:pt x="9239" y="463582"/>
                      <a:pt x="10001" y="462153"/>
                      <a:pt x="9906" y="460153"/>
                    </a:cubicBezTo>
                    <a:lnTo>
                      <a:pt x="9430" y="462534"/>
                    </a:lnTo>
                    <a:cubicBezTo>
                      <a:pt x="9087" y="461286"/>
                      <a:pt x="9087" y="459972"/>
                      <a:pt x="9430" y="458724"/>
                    </a:cubicBezTo>
                    <a:cubicBezTo>
                      <a:pt x="8382" y="460534"/>
                      <a:pt x="9430" y="469773"/>
                      <a:pt x="8287" y="474821"/>
                    </a:cubicBezTo>
                    <a:cubicBezTo>
                      <a:pt x="8287" y="475679"/>
                      <a:pt x="9049" y="477203"/>
                      <a:pt x="9525" y="476441"/>
                    </a:cubicBezTo>
                    <a:lnTo>
                      <a:pt x="9525" y="473869"/>
                    </a:lnTo>
                    <a:cubicBezTo>
                      <a:pt x="10382" y="472345"/>
                      <a:pt x="10763" y="476821"/>
                      <a:pt x="11239" y="474821"/>
                    </a:cubicBezTo>
                    <a:cubicBezTo>
                      <a:pt x="12192" y="477212"/>
                      <a:pt x="12583" y="479784"/>
                      <a:pt x="12382" y="482346"/>
                    </a:cubicBezTo>
                    <a:lnTo>
                      <a:pt x="11049" y="482917"/>
                    </a:lnTo>
                    <a:cubicBezTo>
                      <a:pt x="11049" y="482917"/>
                      <a:pt x="11811" y="480917"/>
                      <a:pt x="11049" y="480155"/>
                    </a:cubicBezTo>
                    <a:cubicBezTo>
                      <a:pt x="11621" y="481393"/>
                      <a:pt x="9239" y="484727"/>
                      <a:pt x="11049" y="486061"/>
                    </a:cubicBezTo>
                    <a:lnTo>
                      <a:pt x="12002" y="483965"/>
                    </a:lnTo>
                    <a:cubicBezTo>
                      <a:pt x="13087" y="486327"/>
                      <a:pt x="13640" y="488890"/>
                      <a:pt x="13621" y="491490"/>
                    </a:cubicBezTo>
                    <a:cubicBezTo>
                      <a:pt x="14859" y="490252"/>
                      <a:pt x="13621" y="490823"/>
                      <a:pt x="14954" y="488918"/>
                    </a:cubicBezTo>
                    <a:cubicBezTo>
                      <a:pt x="13049" y="490538"/>
                      <a:pt x="14954" y="482155"/>
                      <a:pt x="13049" y="484727"/>
                    </a:cubicBezTo>
                    <a:cubicBezTo>
                      <a:pt x="14859" y="482822"/>
                      <a:pt x="13811" y="481393"/>
                      <a:pt x="15335" y="478822"/>
                    </a:cubicBezTo>
                    <a:cubicBezTo>
                      <a:pt x="14859" y="478822"/>
                      <a:pt x="14478" y="479774"/>
                      <a:pt x="14669" y="477488"/>
                    </a:cubicBezTo>
                    <a:lnTo>
                      <a:pt x="14669" y="477012"/>
                    </a:lnTo>
                    <a:lnTo>
                      <a:pt x="14669" y="477012"/>
                    </a:lnTo>
                    <a:cubicBezTo>
                      <a:pt x="14669" y="477584"/>
                      <a:pt x="14669" y="478060"/>
                      <a:pt x="14002" y="478155"/>
                    </a:cubicBezTo>
                    <a:cubicBezTo>
                      <a:pt x="13335" y="478250"/>
                      <a:pt x="13049" y="473488"/>
                      <a:pt x="12573" y="472345"/>
                    </a:cubicBezTo>
                    <a:cubicBezTo>
                      <a:pt x="12097" y="471202"/>
                      <a:pt x="12573" y="472916"/>
                      <a:pt x="13526" y="472345"/>
                    </a:cubicBezTo>
                    <a:lnTo>
                      <a:pt x="12763" y="470535"/>
                    </a:lnTo>
                    <a:cubicBezTo>
                      <a:pt x="13716" y="470535"/>
                      <a:pt x="14288" y="467011"/>
                      <a:pt x="14859" y="470535"/>
                    </a:cubicBezTo>
                    <a:lnTo>
                      <a:pt x="14859" y="467678"/>
                    </a:lnTo>
                    <a:cubicBezTo>
                      <a:pt x="15278" y="465925"/>
                      <a:pt x="15278" y="464096"/>
                      <a:pt x="14859" y="462343"/>
                    </a:cubicBezTo>
                    <a:cubicBezTo>
                      <a:pt x="14859" y="461010"/>
                      <a:pt x="13811" y="459010"/>
                      <a:pt x="14859" y="460153"/>
                    </a:cubicBezTo>
                    <a:lnTo>
                      <a:pt x="14288" y="455771"/>
                    </a:lnTo>
                    <a:lnTo>
                      <a:pt x="14288" y="455771"/>
                    </a:lnTo>
                    <a:cubicBezTo>
                      <a:pt x="13526" y="451133"/>
                      <a:pt x="13526" y="446408"/>
                      <a:pt x="14288" y="441770"/>
                    </a:cubicBezTo>
                    <a:cubicBezTo>
                      <a:pt x="13973" y="439969"/>
                      <a:pt x="13973" y="438140"/>
                      <a:pt x="14288" y="436340"/>
                    </a:cubicBezTo>
                    <a:lnTo>
                      <a:pt x="15145" y="436340"/>
                    </a:lnTo>
                    <a:cubicBezTo>
                      <a:pt x="15145" y="434530"/>
                      <a:pt x="15907" y="430721"/>
                      <a:pt x="15145" y="429863"/>
                    </a:cubicBezTo>
                    <a:cubicBezTo>
                      <a:pt x="17431" y="427863"/>
                      <a:pt x="15621" y="420814"/>
                      <a:pt x="16097" y="417481"/>
                    </a:cubicBezTo>
                    <a:lnTo>
                      <a:pt x="14002" y="417481"/>
                    </a:lnTo>
                    <a:cubicBezTo>
                      <a:pt x="14040" y="415023"/>
                      <a:pt x="13811" y="412556"/>
                      <a:pt x="13335" y="410146"/>
                    </a:cubicBezTo>
                    <a:lnTo>
                      <a:pt x="12382" y="410146"/>
                    </a:lnTo>
                    <a:cubicBezTo>
                      <a:pt x="12278" y="406775"/>
                      <a:pt x="12468" y="403393"/>
                      <a:pt x="12954" y="400050"/>
                    </a:cubicBezTo>
                    <a:cubicBezTo>
                      <a:pt x="12954" y="400050"/>
                      <a:pt x="12954" y="401288"/>
                      <a:pt x="12954" y="401955"/>
                    </a:cubicBezTo>
                    <a:cubicBezTo>
                      <a:pt x="15049" y="397383"/>
                      <a:pt x="11335" y="392430"/>
                      <a:pt x="12954" y="388049"/>
                    </a:cubicBezTo>
                    <a:cubicBezTo>
                      <a:pt x="12621" y="387220"/>
                      <a:pt x="12621" y="386306"/>
                      <a:pt x="12954" y="385477"/>
                    </a:cubicBezTo>
                    <a:lnTo>
                      <a:pt x="12954" y="385477"/>
                    </a:lnTo>
                    <a:cubicBezTo>
                      <a:pt x="12954" y="385477"/>
                      <a:pt x="12954" y="385477"/>
                      <a:pt x="12954" y="385477"/>
                    </a:cubicBezTo>
                    <a:lnTo>
                      <a:pt x="13526" y="384048"/>
                    </a:lnTo>
                    <a:cubicBezTo>
                      <a:pt x="13259" y="384391"/>
                      <a:pt x="13068" y="384772"/>
                      <a:pt x="12954" y="385191"/>
                    </a:cubicBezTo>
                    <a:cubicBezTo>
                      <a:pt x="13068" y="384143"/>
                      <a:pt x="13068" y="383096"/>
                      <a:pt x="12954" y="382048"/>
                    </a:cubicBezTo>
                    <a:lnTo>
                      <a:pt x="14002" y="381476"/>
                    </a:lnTo>
                    <a:lnTo>
                      <a:pt x="14002" y="381476"/>
                    </a:lnTo>
                    <a:cubicBezTo>
                      <a:pt x="14002" y="380333"/>
                      <a:pt x="14002" y="380524"/>
                      <a:pt x="12763" y="381476"/>
                    </a:cubicBezTo>
                    <a:cubicBezTo>
                      <a:pt x="12602" y="380914"/>
                      <a:pt x="12373" y="380371"/>
                      <a:pt x="12097" y="379857"/>
                    </a:cubicBezTo>
                    <a:cubicBezTo>
                      <a:pt x="13811" y="378905"/>
                      <a:pt x="11525" y="376809"/>
                      <a:pt x="13335" y="375475"/>
                    </a:cubicBezTo>
                    <a:cubicBezTo>
                      <a:pt x="12478" y="374618"/>
                      <a:pt x="12668" y="369475"/>
                      <a:pt x="10859" y="368808"/>
                    </a:cubicBezTo>
                    <a:cubicBezTo>
                      <a:pt x="10859" y="368808"/>
                      <a:pt x="10859" y="368808"/>
                      <a:pt x="10859" y="368808"/>
                    </a:cubicBezTo>
                    <a:cubicBezTo>
                      <a:pt x="11192" y="367532"/>
                      <a:pt x="11192" y="366179"/>
                      <a:pt x="10859" y="364903"/>
                    </a:cubicBezTo>
                    <a:lnTo>
                      <a:pt x="12192" y="364331"/>
                    </a:lnTo>
                    <a:lnTo>
                      <a:pt x="10382" y="361474"/>
                    </a:lnTo>
                    <a:cubicBezTo>
                      <a:pt x="11239" y="359664"/>
                      <a:pt x="11621" y="358997"/>
                      <a:pt x="12668" y="360712"/>
                    </a:cubicBezTo>
                    <a:cubicBezTo>
                      <a:pt x="11144" y="356521"/>
                      <a:pt x="12097" y="357283"/>
                      <a:pt x="10573" y="353663"/>
                    </a:cubicBezTo>
                    <a:lnTo>
                      <a:pt x="11430" y="353663"/>
                    </a:lnTo>
                    <a:cubicBezTo>
                      <a:pt x="11430" y="352425"/>
                      <a:pt x="10192" y="350330"/>
                      <a:pt x="10954" y="349567"/>
                    </a:cubicBezTo>
                    <a:cubicBezTo>
                      <a:pt x="12573" y="346710"/>
                      <a:pt x="10954" y="335280"/>
                      <a:pt x="12668" y="327946"/>
                    </a:cubicBezTo>
                    <a:cubicBezTo>
                      <a:pt x="10192" y="329375"/>
                      <a:pt x="13716" y="324517"/>
                      <a:pt x="11811" y="324231"/>
                    </a:cubicBezTo>
                    <a:cubicBezTo>
                      <a:pt x="12382" y="323755"/>
                      <a:pt x="12763" y="322707"/>
                      <a:pt x="13240" y="324231"/>
                    </a:cubicBezTo>
                    <a:cubicBezTo>
                      <a:pt x="12668" y="320421"/>
                      <a:pt x="14192" y="318611"/>
                      <a:pt x="12573" y="315944"/>
                    </a:cubicBezTo>
                    <a:cubicBezTo>
                      <a:pt x="13145" y="315944"/>
                      <a:pt x="13430" y="316801"/>
                      <a:pt x="13811" y="316421"/>
                    </a:cubicBezTo>
                    <a:cubicBezTo>
                      <a:pt x="14192" y="316039"/>
                      <a:pt x="13240" y="315182"/>
                      <a:pt x="13811" y="314801"/>
                    </a:cubicBezTo>
                    <a:cubicBezTo>
                      <a:pt x="14383" y="314420"/>
                      <a:pt x="14288" y="315373"/>
                      <a:pt x="14573" y="315944"/>
                    </a:cubicBezTo>
                    <a:cubicBezTo>
                      <a:pt x="14573" y="312134"/>
                      <a:pt x="12668" y="311753"/>
                      <a:pt x="10954" y="311467"/>
                    </a:cubicBezTo>
                    <a:cubicBezTo>
                      <a:pt x="11906" y="310163"/>
                      <a:pt x="11906" y="308391"/>
                      <a:pt x="10954" y="307086"/>
                    </a:cubicBezTo>
                    <a:cubicBezTo>
                      <a:pt x="11525" y="306419"/>
                      <a:pt x="12097" y="305276"/>
                      <a:pt x="12382" y="307658"/>
                    </a:cubicBezTo>
                    <a:cubicBezTo>
                      <a:pt x="12382" y="306324"/>
                      <a:pt x="13145" y="299466"/>
                      <a:pt x="11811" y="299275"/>
                    </a:cubicBezTo>
                    <a:cubicBezTo>
                      <a:pt x="12049" y="298561"/>
                      <a:pt x="12049" y="297799"/>
                      <a:pt x="11811" y="297085"/>
                    </a:cubicBezTo>
                    <a:cubicBezTo>
                      <a:pt x="11811" y="294037"/>
                      <a:pt x="11811" y="293751"/>
                      <a:pt x="11811" y="290798"/>
                    </a:cubicBezTo>
                    <a:lnTo>
                      <a:pt x="11811" y="291655"/>
                    </a:lnTo>
                    <a:cubicBezTo>
                      <a:pt x="10096" y="290513"/>
                      <a:pt x="11811" y="289179"/>
                      <a:pt x="11239" y="286798"/>
                    </a:cubicBezTo>
                    <a:lnTo>
                      <a:pt x="11239" y="286798"/>
                    </a:lnTo>
                    <a:cubicBezTo>
                      <a:pt x="12478" y="281273"/>
                      <a:pt x="10763" y="284417"/>
                      <a:pt x="12097" y="278987"/>
                    </a:cubicBezTo>
                    <a:lnTo>
                      <a:pt x="11049" y="278987"/>
                    </a:lnTo>
                    <a:cubicBezTo>
                      <a:pt x="8858" y="278987"/>
                      <a:pt x="12382" y="274225"/>
                      <a:pt x="11049" y="271082"/>
                    </a:cubicBezTo>
                    <a:lnTo>
                      <a:pt x="10478" y="272225"/>
                    </a:lnTo>
                    <a:cubicBezTo>
                      <a:pt x="9715" y="270510"/>
                      <a:pt x="13430" y="267367"/>
                      <a:pt x="13716" y="265652"/>
                    </a:cubicBezTo>
                    <a:cubicBezTo>
                      <a:pt x="14002" y="263938"/>
                      <a:pt x="13716" y="266319"/>
                      <a:pt x="14192" y="266795"/>
                    </a:cubicBezTo>
                    <a:cubicBezTo>
                      <a:pt x="15430" y="262318"/>
                      <a:pt x="12859" y="266224"/>
                      <a:pt x="12478" y="262890"/>
                    </a:cubicBezTo>
                    <a:cubicBezTo>
                      <a:pt x="13240" y="262223"/>
                      <a:pt x="14383" y="263652"/>
                      <a:pt x="14478" y="261366"/>
                    </a:cubicBezTo>
                    <a:cubicBezTo>
                      <a:pt x="14573" y="259080"/>
                      <a:pt x="12097" y="254794"/>
                      <a:pt x="13526" y="251841"/>
                    </a:cubicBezTo>
                    <a:cubicBezTo>
                      <a:pt x="12954" y="252508"/>
                      <a:pt x="12382" y="253175"/>
                      <a:pt x="12002" y="251841"/>
                    </a:cubicBezTo>
                    <a:cubicBezTo>
                      <a:pt x="11621" y="250508"/>
                      <a:pt x="14097" y="245364"/>
                      <a:pt x="12002" y="243173"/>
                    </a:cubicBezTo>
                    <a:cubicBezTo>
                      <a:pt x="12002" y="243173"/>
                      <a:pt x="12002" y="243173"/>
                      <a:pt x="12002" y="243173"/>
                    </a:cubicBezTo>
                    <a:cubicBezTo>
                      <a:pt x="11744" y="240754"/>
                      <a:pt x="11173" y="238392"/>
                      <a:pt x="10287" y="236125"/>
                    </a:cubicBezTo>
                    <a:cubicBezTo>
                      <a:pt x="13811" y="234410"/>
                      <a:pt x="8572" y="224790"/>
                      <a:pt x="11811" y="224790"/>
                    </a:cubicBezTo>
                    <a:lnTo>
                      <a:pt x="11811" y="216694"/>
                    </a:lnTo>
                    <a:lnTo>
                      <a:pt x="11811" y="216694"/>
                    </a:lnTo>
                    <a:cubicBezTo>
                      <a:pt x="12087" y="214541"/>
                      <a:pt x="11611" y="212350"/>
                      <a:pt x="10478" y="210503"/>
                    </a:cubicBezTo>
                    <a:cubicBezTo>
                      <a:pt x="10478" y="209645"/>
                      <a:pt x="10954" y="210503"/>
                      <a:pt x="11144" y="210503"/>
                    </a:cubicBezTo>
                    <a:cubicBezTo>
                      <a:pt x="11992" y="207083"/>
                      <a:pt x="11621" y="203483"/>
                      <a:pt x="10096" y="200311"/>
                    </a:cubicBezTo>
                    <a:lnTo>
                      <a:pt x="11144" y="200311"/>
                    </a:lnTo>
                    <a:cubicBezTo>
                      <a:pt x="10478" y="199072"/>
                      <a:pt x="12763" y="192691"/>
                      <a:pt x="11144" y="187547"/>
                    </a:cubicBezTo>
                    <a:cubicBezTo>
                      <a:pt x="11373" y="187662"/>
                      <a:pt x="11544" y="187871"/>
                      <a:pt x="11621" y="188119"/>
                    </a:cubicBezTo>
                    <a:cubicBezTo>
                      <a:pt x="10382" y="182309"/>
                      <a:pt x="14573" y="174212"/>
                      <a:pt x="10668" y="172117"/>
                    </a:cubicBezTo>
                    <a:lnTo>
                      <a:pt x="9811" y="168307"/>
                    </a:lnTo>
                    <a:cubicBezTo>
                      <a:pt x="9811" y="173260"/>
                      <a:pt x="8096" y="167545"/>
                      <a:pt x="7429" y="169640"/>
                    </a:cubicBezTo>
                    <a:cubicBezTo>
                      <a:pt x="7429" y="167640"/>
                      <a:pt x="8668" y="164592"/>
                      <a:pt x="8858" y="166973"/>
                    </a:cubicBezTo>
                    <a:lnTo>
                      <a:pt x="8858" y="166973"/>
                    </a:lnTo>
                    <a:cubicBezTo>
                      <a:pt x="10859" y="167830"/>
                      <a:pt x="9525" y="160782"/>
                      <a:pt x="10859" y="160972"/>
                    </a:cubicBezTo>
                    <a:cubicBezTo>
                      <a:pt x="10859" y="151447"/>
                      <a:pt x="11906" y="141922"/>
                      <a:pt x="12002" y="132397"/>
                    </a:cubicBezTo>
                    <a:lnTo>
                      <a:pt x="10382" y="133445"/>
                    </a:lnTo>
                    <a:lnTo>
                      <a:pt x="10382" y="130969"/>
                    </a:lnTo>
                    <a:cubicBezTo>
                      <a:pt x="10382" y="130112"/>
                      <a:pt x="11621" y="129826"/>
                      <a:pt x="11621" y="132112"/>
                    </a:cubicBezTo>
                    <a:cubicBezTo>
                      <a:pt x="12478" y="130874"/>
                      <a:pt x="10859" y="128302"/>
                      <a:pt x="10478" y="128207"/>
                    </a:cubicBezTo>
                    <a:cubicBezTo>
                      <a:pt x="11144" y="123730"/>
                      <a:pt x="12287" y="129921"/>
                      <a:pt x="12382" y="128207"/>
                    </a:cubicBezTo>
                    <a:lnTo>
                      <a:pt x="12382" y="126397"/>
                    </a:lnTo>
                    <a:lnTo>
                      <a:pt x="12382" y="126397"/>
                    </a:lnTo>
                    <a:cubicBezTo>
                      <a:pt x="11449" y="125130"/>
                      <a:pt x="11011" y="123577"/>
                      <a:pt x="11144" y="122015"/>
                    </a:cubicBezTo>
                    <a:cubicBezTo>
                      <a:pt x="11144" y="120301"/>
                      <a:pt x="12097" y="121158"/>
                      <a:pt x="12097" y="120491"/>
                    </a:cubicBezTo>
                    <a:cubicBezTo>
                      <a:pt x="12097" y="119825"/>
                      <a:pt x="12097" y="120491"/>
                      <a:pt x="12097" y="119443"/>
                    </a:cubicBezTo>
                    <a:lnTo>
                      <a:pt x="12097" y="115443"/>
                    </a:lnTo>
                    <a:lnTo>
                      <a:pt x="10859" y="117062"/>
                    </a:lnTo>
                    <a:cubicBezTo>
                      <a:pt x="10287" y="115253"/>
                      <a:pt x="10859" y="113252"/>
                      <a:pt x="9525" y="115062"/>
                    </a:cubicBezTo>
                    <a:cubicBezTo>
                      <a:pt x="11716" y="112395"/>
                      <a:pt x="10287" y="100108"/>
                      <a:pt x="10954" y="98488"/>
                    </a:cubicBezTo>
                    <a:cubicBezTo>
                      <a:pt x="10201" y="95888"/>
                      <a:pt x="9944" y="93183"/>
                      <a:pt x="10192" y="90488"/>
                    </a:cubicBezTo>
                    <a:cubicBezTo>
                      <a:pt x="10192" y="91250"/>
                      <a:pt x="8572" y="91726"/>
                      <a:pt x="8763" y="89059"/>
                    </a:cubicBezTo>
                    <a:cubicBezTo>
                      <a:pt x="11621" y="90011"/>
                      <a:pt x="10001" y="84296"/>
                      <a:pt x="12002" y="82201"/>
                    </a:cubicBezTo>
                    <a:cubicBezTo>
                      <a:pt x="10668" y="84011"/>
                      <a:pt x="12002" y="74676"/>
                      <a:pt x="9811" y="77629"/>
                    </a:cubicBezTo>
                    <a:cubicBezTo>
                      <a:pt x="9811" y="75438"/>
                      <a:pt x="10859" y="77629"/>
                      <a:pt x="11525" y="75914"/>
                    </a:cubicBezTo>
                    <a:cubicBezTo>
                      <a:pt x="11106" y="69923"/>
                      <a:pt x="11106" y="63903"/>
                      <a:pt x="11525" y="57912"/>
                    </a:cubicBezTo>
                    <a:cubicBezTo>
                      <a:pt x="11525" y="57912"/>
                      <a:pt x="10573" y="58960"/>
                      <a:pt x="10001" y="57912"/>
                    </a:cubicBezTo>
                    <a:lnTo>
                      <a:pt x="11811" y="54483"/>
                    </a:lnTo>
                    <a:cubicBezTo>
                      <a:pt x="11811" y="53245"/>
                      <a:pt x="9715" y="53340"/>
                      <a:pt x="10954" y="51054"/>
                    </a:cubicBezTo>
                    <a:cubicBezTo>
                      <a:pt x="10954" y="51054"/>
                      <a:pt x="10192" y="51816"/>
                      <a:pt x="10096" y="51054"/>
                    </a:cubicBezTo>
                    <a:cubicBezTo>
                      <a:pt x="11906" y="38481"/>
                      <a:pt x="8572" y="25337"/>
                      <a:pt x="12002" y="12478"/>
                    </a:cubicBezTo>
                    <a:cubicBezTo>
                      <a:pt x="11239" y="14192"/>
                      <a:pt x="11239" y="13049"/>
                      <a:pt x="11144" y="11716"/>
                    </a:cubicBezTo>
                    <a:cubicBezTo>
                      <a:pt x="11144" y="12573"/>
                      <a:pt x="10287" y="11716"/>
                      <a:pt x="9715" y="11716"/>
                    </a:cubicBezTo>
                    <a:lnTo>
                      <a:pt x="11144" y="6287"/>
                    </a:lnTo>
                    <a:cubicBezTo>
                      <a:pt x="9715" y="5334"/>
                      <a:pt x="11144" y="571"/>
                      <a:pt x="9715" y="0"/>
                    </a:cubicBezTo>
                    <a:lnTo>
                      <a:pt x="9715" y="1714"/>
                    </a:lnTo>
                    <a:cubicBezTo>
                      <a:pt x="8096" y="-571"/>
                      <a:pt x="6096" y="4858"/>
                      <a:pt x="4096" y="4572"/>
                    </a:cubicBezTo>
                    <a:cubicBezTo>
                      <a:pt x="5905" y="7049"/>
                      <a:pt x="1429" y="11239"/>
                      <a:pt x="4096" y="15335"/>
                    </a:cubicBezTo>
                    <a:cubicBezTo>
                      <a:pt x="4096" y="16288"/>
                      <a:pt x="3429" y="14573"/>
                      <a:pt x="2953" y="15335"/>
                    </a:cubicBezTo>
                    <a:cubicBezTo>
                      <a:pt x="3877" y="16707"/>
                      <a:pt x="4115" y="18431"/>
                      <a:pt x="3620" y="20003"/>
                    </a:cubicBezTo>
                    <a:lnTo>
                      <a:pt x="3620" y="20003"/>
                    </a:lnTo>
                    <a:cubicBezTo>
                      <a:pt x="3553" y="25641"/>
                      <a:pt x="3143" y="31271"/>
                      <a:pt x="2381" y="36862"/>
                    </a:cubicBezTo>
                    <a:lnTo>
                      <a:pt x="4477" y="35719"/>
                    </a:lnTo>
                    <a:cubicBezTo>
                      <a:pt x="4391" y="36643"/>
                      <a:pt x="4134" y="37548"/>
                      <a:pt x="3715" y="38386"/>
                    </a:cubicBezTo>
                    <a:cubicBezTo>
                      <a:pt x="5239" y="40291"/>
                      <a:pt x="3715" y="33909"/>
                      <a:pt x="5524" y="35624"/>
                    </a:cubicBezTo>
                    <a:cubicBezTo>
                      <a:pt x="3429" y="37719"/>
                      <a:pt x="5524" y="46863"/>
                      <a:pt x="3143" y="48292"/>
                    </a:cubicBezTo>
                    <a:cubicBezTo>
                      <a:pt x="3143" y="50768"/>
                      <a:pt x="4286" y="47530"/>
                      <a:pt x="4286" y="50006"/>
                    </a:cubicBezTo>
                    <a:lnTo>
                      <a:pt x="3715" y="50673"/>
                    </a:lnTo>
                    <a:lnTo>
                      <a:pt x="4477" y="51340"/>
                    </a:lnTo>
                    <a:cubicBezTo>
                      <a:pt x="4524" y="52368"/>
                      <a:pt x="3963" y="53340"/>
                      <a:pt x="3048" y="53816"/>
                    </a:cubicBezTo>
                    <a:cubicBezTo>
                      <a:pt x="3096" y="53311"/>
                      <a:pt x="3096" y="52797"/>
                      <a:pt x="3048" y="52292"/>
                    </a:cubicBezTo>
                    <a:cubicBezTo>
                      <a:pt x="2753" y="54473"/>
                      <a:pt x="2753" y="56683"/>
                      <a:pt x="3048" y="58864"/>
                    </a:cubicBezTo>
                    <a:lnTo>
                      <a:pt x="3048" y="56483"/>
                    </a:lnTo>
                    <a:cubicBezTo>
                      <a:pt x="3620" y="63246"/>
                      <a:pt x="3048" y="71342"/>
                      <a:pt x="4096" y="77914"/>
                    </a:cubicBezTo>
                    <a:lnTo>
                      <a:pt x="4572" y="77343"/>
                    </a:lnTo>
                    <a:cubicBezTo>
                      <a:pt x="5429" y="82296"/>
                      <a:pt x="4096" y="81343"/>
                      <a:pt x="4572" y="86868"/>
                    </a:cubicBezTo>
                    <a:lnTo>
                      <a:pt x="4572" y="86868"/>
                    </a:lnTo>
                    <a:cubicBezTo>
                      <a:pt x="5058" y="88144"/>
                      <a:pt x="5286" y="89506"/>
                      <a:pt x="5239" y="90868"/>
                    </a:cubicBezTo>
                    <a:cubicBezTo>
                      <a:pt x="4667" y="89535"/>
                      <a:pt x="4096" y="93440"/>
                      <a:pt x="3524" y="91630"/>
                    </a:cubicBezTo>
                    <a:cubicBezTo>
                      <a:pt x="4477" y="97060"/>
                      <a:pt x="4191" y="94297"/>
                      <a:pt x="6001" y="97822"/>
                    </a:cubicBezTo>
                    <a:lnTo>
                      <a:pt x="5239" y="98679"/>
                    </a:lnTo>
                    <a:cubicBezTo>
                      <a:pt x="6087" y="99841"/>
                      <a:pt x="6515" y="101241"/>
                      <a:pt x="6477" y="102679"/>
                    </a:cubicBezTo>
                    <a:cubicBezTo>
                      <a:pt x="5810" y="100489"/>
                      <a:pt x="5334" y="104394"/>
                      <a:pt x="4381" y="101917"/>
                    </a:cubicBezTo>
                    <a:cubicBezTo>
                      <a:pt x="2667" y="107633"/>
                      <a:pt x="6191" y="110395"/>
                      <a:pt x="3620" y="112967"/>
                    </a:cubicBezTo>
                    <a:cubicBezTo>
                      <a:pt x="5810" y="115633"/>
                      <a:pt x="4858" y="108109"/>
                      <a:pt x="5334" y="109538"/>
                    </a:cubicBezTo>
                    <a:cubicBezTo>
                      <a:pt x="6001" y="108299"/>
                      <a:pt x="6953" y="111728"/>
                      <a:pt x="6763" y="113443"/>
                    </a:cubicBezTo>
                    <a:cubicBezTo>
                      <a:pt x="6572" y="115157"/>
                      <a:pt x="3905" y="116586"/>
                      <a:pt x="4001" y="121158"/>
                    </a:cubicBezTo>
                    <a:cubicBezTo>
                      <a:pt x="4001" y="121158"/>
                      <a:pt x="4001" y="121158"/>
                      <a:pt x="4001" y="120205"/>
                    </a:cubicBezTo>
                    <a:cubicBezTo>
                      <a:pt x="3429" y="121920"/>
                      <a:pt x="4763" y="123539"/>
                      <a:pt x="4001" y="125635"/>
                    </a:cubicBezTo>
                    <a:cubicBezTo>
                      <a:pt x="5239" y="126873"/>
                      <a:pt x="4001" y="128397"/>
                      <a:pt x="5524" y="128683"/>
                    </a:cubicBezTo>
                    <a:lnTo>
                      <a:pt x="5524" y="124492"/>
                    </a:lnTo>
                    <a:cubicBezTo>
                      <a:pt x="6001" y="126873"/>
                      <a:pt x="8001" y="129159"/>
                      <a:pt x="7048" y="133064"/>
                    </a:cubicBezTo>
                    <a:cubicBezTo>
                      <a:pt x="6534" y="132388"/>
                      <a:pt x="6172" y="131607"/>
                      <a:pt x="6001" y="130778"/>
                    </a:cubicBezTo>
                    <a:cubicBezTo>
                      <a:pt x="5524" y="131921"/>
                      <a:pt x="6001" y="132969"/>
                      <a:pt x="6001" y="134207"/>
                    </a:cubicBezTo>
                    <a:cubicBezTo>
                      <a:pt x="4286" y="134207"/>
                      <a:pt x="6001" y="129064"/>
                      <a:pt x="4381" y="126492"/>
                    </a:cubicBezTo>
                    <a:cubicBezTo>
                      <a:pt x="3620" y="127730"/>
                      <a:pt x="5524" y="131350"/>
                      <a:pt x="3715" y="130112"/>
                    </a:cubicBezTo>
                    <a:cubicBezTo>
                      <a:pt x="6096" y="131921"/>
                      <a:pt x="3715" y="134588"/>
                      <a:pt x="5239" y="137636"/>
                    </a:cubicBezTo>
                    <a:lnTo>
                      <a:pt x="4191" y="137636"/>
                    </a:lnTo>
                    <a:cubicBezTo>
                      <a:pt x="4563" y="138417"/>
                      <a:pt x="4791" y="139255"/>
                      <a:pt x="4858" y="140113"/>
                    </a:cubicBezTo>
                    <a:lnTo>
                      <a:pt x="3524" y="138398"/>
                    </a:lnTo>
                    <a:cubicBezTo>
                      <a:pt x="4572" y="140970"/>
                      <a:pt x="2477" y="143256"/>
                      <a:pt x="3524" y="145637"/>
                    </a:cubicBezTo>
                    <a:cubicBezTo>
                      <a:pt x="3524" y="140684"/>
                      <a:pt x="4763" y="144589"/>
                      <a:pt x="5429" y="142399"/>
                    </a:cubicBezTo>
                    <a:cubicBezTo>
                      <a:pt x="6858" y="148590"/>
                      <a:pt x="2857" y="146018"/>
                      <a:pt x="3334" y="152971"/>
                    </a:cubicBezTo>
                    <a:cubicBezTo>
                      <a:pt x="3334" y="152019"/>
                      <a:pt x="3905" y="149447"/>
                      <a:pt x="4381" y="150876"/>
                    </a:cubicBezTo>
                    <a:cubicBezTo>
                      <a:pt x="4239" y="152238"/>
                      <a:pt x="3858" y="153562"/>
                      <a:pt x="3238" y="154781"/>
                    </a:cubicBezTo>
                    <a:cubicBezTo>
                      <a:pt x="3238" y="159353"/>
                      <a:pt x="4286" y="154019"/>
                      <a:pt x="4953" y="156020"/>
                    </a:cubicBezTo>
                    <a:cubicBezTo>
                      <a:pt x="3715" y="157543"/>
                      <a:pt x="5429" y="158305"/>
                      <a:pt x="5810" y="160306"/>
                    </a:cubicBezTo>
                    <a:lnTo>
                      <a:pt x="4763" y="160306"/>
                    </a:lnTo>
                    <a:cubicBezTo>
                      <a:pt x="4096" y="165545"/>
                      <a:pt x="6953" y="161734"/>
                      <a:pt x="6096" y="166402"/>
                    </a:cubicBezTo>
                    <a:lnTo>
                      <a:pt x="4667" y="164401"/>
                    </a:lnTo>
                    <a:lnTo>
                      <a:pt x="4667" y="166878"/>
                    </a:lnTo>
                    <a:lnTo>
                      <a:pt x="3524" y="166878"/>
                    </a:lnTo>
                    <a:cubicBezTo>
                      <a:pt x="4143" y="168859"/>
                      <a:pt x="4143" y="170993"/>
                      <a:pt x="3524" y="172974"/>
                    </a:cubicBezTo>
                    <a:cubicBezTo>
                      <a:pt x="4286" y="172403"/>
                      <a:pt x="5429" y="172974"/>
                      <a:pt x="5429" y="175641"/>
                    </a:cubicBezTo>
                    <a:cubicBezTo>
                      <a:pt x="5429" y="178308"/>
                      <a:pt x="4477" y="174784"/>
                      <a:pt x="4667" y="178117"/>
                    </a:cubicBezTo>
                    <a:cubicBezTo>
                      <a:pt x="4001" y="177355"/>
                      <a:pt x="3143" y="176498"/>
                      <a:pt x="4096" y="175070"/>
                    </a:cubicBezTo>
                    <a:cubicBezTo>
                      <a:pt x="5048" y="173641"/>
                      <a:pt x="3429" y="174403"/>
                      <a:pt x="3143" y="174212"/>
                    </a:cubicBezTo>
                    <a:cubicBezTo>
                      <a:pt x="2819" y="176041"/>
                      <a:pt x="2819" y="177908"/>
                      <a:pt x="3143" y="179737"/>
                    </a:cubicBezTo>
                    <a:cubicBezTo>
                      <a:pt x="3077" y="179299"/>
                      <a:pt x="3077" y="178841"/>
                      <a:pt x="3143" y="178403"/>
                    </a:cubicBezTo>
                    <a:lnTo>
                      <a:pt x="4572" y="183166"/>
                    </a:lnTo>
                    <a:cubicBezTo>
                      <a:pt x="4572" y="183928"/>
                      <a:pt x="3905" y="183166"/>
                      <a:pt x="3524" y="183166"/>
                    </a:cubicBezTo>
                    <a:cubicBezTo>
                      <a:pt x="3886" y="184147"/>
                      <a:pt x="4115" y="185175"/>
                      <a:pt x="4191" y="186214"/>
                    </a:cubicBezTo>
                    <a:cubicBezTo>
                      <a:pt x="3429" y="186214"/>
                      <a:pt x="2572" y="186214"/>
                      <a:pt x="2096" y="183928"/>
                    </a:cubicBezTo>
                    <a:lnTo>
                      <a:pt x="3048" y="188404"/>
                    </a:lnTo>
                    <a:cubicBezTo>
                      <a:pt x="3048" y="188404"/>
                      <a:pt x="2096" y="190786"/>
                      <a:pt x="1810" y="190214"/>
                    </a:cubicBezTo>
                    <a:cubicBezTo>
                      <a:pt x="1238" y="192691"/>
                      <a:pt x="3429" y="196405"/>
                      <a:pt x="2762" y="199739"/>
                    </a:cubicBezTo>
                    <a:cubicBezTo>
                      <a:pt x="2848" y="200149"/>
                      <a:pt x="2848" y="200568"/>
                      <a:pt x="2762" y="200978"/>
                    </a:cubicBezTo>
                    <a:cubicBezTo>
                      <a:pt x="2105" y="204121"/>
                      <a:pt x="2105" y="207359"/>
                      <a:pt x="2762" y="210503"/>
                    </a:cubicBezTo>
                    <a:lnTo>
                      <a:pt x="1238" y="212598"/>
                    </a:lnTo>
                    <a:cubicBezTo>
                      <a:pt x="1238" y="215551"/>
                      <a:pt x="3143" y="209741"/>
                      <a:pt x="3715" y="214598"/>
                    </a:cubicBezTo>
                    <a:cubicBezTo>
                      <a:pt x="4286" y="219456"/>
                      <a:pt x="2381" y="215932"/>
                      <a:pt x="2000" y="217170"/>
                    </a:cubicBezTo>
                    <a:cubicBezTo>
                      <a:pt x="3458" y="219504"/>
                      <a:pt x="3839" y="222352"/>
                      <a:pt x="3048" y="224980"/>
                    </a:cubicBezTo>
                    <a:cubicBezTo>
                      <a:pt x="2829" y="223752"/>
                      <a:pt x="2762" y="222504"/>
                      <a:pt x="2857" y="221266"/>
                    </a:cubicBezTo>
                    <a:close/>
                    <a:moveTo>
                      <a:pt x="3524" y="257270"/>
                    </a:moveTo>
                    <a:cubicBezTo>
                      <a:pt x="3524" y="256604"/>
                      <a:pt x="2667" y="255175"/>
                      <a:pt x="3524" y="254699"/>
                    </a:cubicBezTo>
                    <a:cubicBezTo>
                      <a:pt x="4381" y="254222"/>
                      <a:pt x="3905" y="256127"/>
                      <a:pt x="3524" y="257270"/>
                    </a:cubicBezTo>
                    <a:close/>
                    <a:moveTo>
                      <a:pt x="6001" y="312039"/>
                    </a:moveTo>
                    <a:cubicBezTo>
                      <a:pt x="5687" y="311306"/>
                      <a:pt x="5687" y="310486"/>
                      <a:pt x="6001" y="309753"/>
                    </a:cubicBezTo>
                    <a:cubicBezTo>
                      <a:pt x="6172" y="310477"/>
                      <a:pt x="6172" y="311220"/>
                      <a:pt x="6001" y="311944"/>
                    </a:cubicBezTo>
                    <a:close/>
                    <a:moveTo>
                      <a:pt x="13145" y="464439"/>
                    </a:moveTo>
                    <a:lnTo>
                      <a:pt x="13145" y="464439"/>
                    </a:lnTo>
                    <a:cubicBezTo>
                      <a:pt x="14002" y="462915"/>
                      <a:pt x="13335" y="463391"/>
                      <a:pt x="13145" y="464344"/>
                    </a:cubicBezTo>
                    <a:close/>
                    <a:moveTo>
                      <a:pt x="13145" y="467678"/>
                    </a:moveTo>
                    <a:cubicBezTo>
                      <a:pt x="13145" y="467678"/>
                      <a:pt x="13145" y="467678"/>
                      <a:pt x="13145" y="467678"/>
                    </a:cubicBezTo>
                    <a:cubicBezTo>
                      <a:pt x="13145" y="467678"/>
                      <a:pt x="13145" y="466725"/>
                      <a:pt x="13145" y="465963"/>
                    </a:cubicBezTo>
                    <a:cubicBezTo>
                      <a:pt x="13145" y="465201"/>
                      <a:pt x="12478" y="466725"/>
                      <a:pt x="12763" y="467773"/>
                    </a:cubicBezTo>
                    <a:close/>
                    <a:moveTo>
                      <a:pt x="12668" y="120587"/>
                    </a:moveTo>
                    <a:lnTo>
                      <a:pt x="12668" y="121253"/>
                    </a:lnTo>
                    <a:cubicBezTo>
                      <a:pt x="11716" y="119920"/>
                      <a:pt x="12002" y="120301"/>
                      <a:pt x="12287" y="1206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3" name="任意多边形: 形状 2072">
                <a:extLst>
                  <a:ext uri="{FF2B5EF4-FFF2-40B4-BE49-F238E27FC236}">
                    <a16:creationId xmlns:a16="http://schemas.microsoft.com/office/drawing/2014/main" id="{A40DB1F6-EFF5-9411-D006-85E325B580CA}"/>
                  </a:ext>
                </a:extLst>
              </p:cNvPr>
              <p:cNvSpPr/>
              <p:nvPr/>
            </p:nvSpPr>
            <p:spPr>
              <a:xfrm>
                <a:off x="9118908" y="2386786"/>
                <a:ext cx="571" cy="253"/>
              </a:xfrm>
              <a:custGeom>
                <a:avLst/>
                <a:gdLst>
                  <a:gd name="connsiteX0" fmla="*/ 0 w 571"/>
                  <a:gd name="connsiteY0" fmla="*/ 254 h 253"/>
                  <a:gd name="connsiteX1" fmla="*/ 571 w 571"/>
                  <a:gd name="connsiteY1" fmla="*/ 254 h 253"/>
                  <a:gd name="connsiteX2" fmla="*/ 0 w 571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253">
                    <a:moveTo>
                      <a:pt x="0" y="254"/>
                    </a:moveTo>
                    <a:cubicBezTo>
                      <a:pt x="181" y="187"/>
                      <a:pt x="390" y="187"/>
                      <a:pt x="571" y="254"/>
                    </a:cubicBezTo>
                    <a:cubicBezTo>
                      <a:pt x="571" y="254"/>
                      <a:pt x="0" y="-317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4" name="任意多边形: 形状 2073">
                <a:extLst>
                  <a:ext uri="{FF2B5EF4-FFF2-40B4-BE49-F238E27FC236}">
                    <a16:creationId xmlns:a16="http://schemas.microsoft.com/office/drawing/2014/main" id="{D38369EB-B1C9-E179-F9B3-5303BA6829CE}"/>
                  </a:ext>
                </a:extLst>
              </p:cNvPr>
              <p:cNvSpPr/>
              <p:nvPr/>
            </p:nvSpPr>
            <p:spPr>
              <a:xfrm>
                <a:off x="9116812" y="228007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5" name="任意多边形: 形状 2074">
                <a:extLst>
                  <a:ext uri="{FF2B5EF4-FFF2-40B4-BE49-F238E27FC236}">
                    <a16:creationId xmlns:a16="http://schemas.microsoft.com/office/drawing/2014/main" id="{0194D335-1C64-7080-6E56-675311EBF024}"/>
                  </a:ext>
                </a:extLst>
              </p:cNvPr>
              <p:cNvSpPr/>
              <p:nvPr/>
            </p:nvSpPr>
            <p:spPr>
              <a:xfrm>
                <a:off x="9118872" y="2497911"/>
                <a:ext cx="35" cy="952"/>
              </a:xfrm>
              <a:custGeom>
                <a:avLst/>
                <a:gdLst>
                  <a:gd name="connsiteX0" fmla="*/ 36 w 35"/>
                  <a:gd name="connsiteY0" fmla="*/ 953 h 952"/>
                  <a:gd name="connsiteX1" fmla="*/ 36 w 35"/>
                  <a:gd name="connsiteY1" fmla="*/ 0 h 952"/>
                  <a:gd name="connsiteX2" fmla="*/ 36 w 35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" h="952">
                    <a:moveTo>
                      <a:pt x="36" y="953"/>
                    </a:moveTo>
                    <a:cubicBezTo>
                      <a:pt x="-12" y="638"/>
                      <a:pt x="-12" y="314"/>
                      <a:pt x="36" y="0"/>
                    </a:cubicBezTo>
                    <a:cubicBezTo>
                      <a:pt x="36" y="0"/>
                      <a:pt x="36" y="0"/>
                      <a:pt x="36" y="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6" name="任意多边形: 形状 2075">
                <a:extLst>
                  <a:ext uri="{FF2B5EF4-FFF2-40B4-BE49-F238E27FC236}">
                    <a16:creationId xmlns:a16="http://schemas.microsoft.com/office/drawing/2014/main" id="{1B90059B-1B50-C703-956B-9E0C5142E602}"/>
                  </a:ext>
                </a:extLst>
              </p:cNvPr>
              <p:cNvSpPr/>
              <p:nvPr/>
            </p:nvSpPr>
            <p:spPr>
              <a:xfrm>
                <a:off x="9128909" y="2564014"/>
                <a:ext cx="100" cy="2000"/>
              </a:xfrm>
              <a:custGeom>
                <a:avLst/>
                <a:gdLst>
                  <a:gd name="connsiteX0" fmla="*/ 0 w 100"/>
                  <a:gd name="connsiteY0" fmla="*/ 2000 h 2000"/>
                  <a:gd name="connsiteX1" fmla="*/ 0 w 100"/>
                  <a:gd name="connsiteY1" fmla="*/ 0 h 2000"/>
                  <a:gd name="connsiteX2" fmla="*/ 0 w 100"/>
                  <a:gd name="connsiteY2" fmla="*/ 1810 h 2000"/>
                  <a:gd name="connsiteX3" fmla="*/ 0 w 100"/>
                  <a:gd name="connsiteY3" fmla="*/ 2000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2000">
                    <a:moveTo>
                      <a:pt x="0" y="2000"/>
                    </a:moveTo>
                    <a:lnTo>
                      <a:pt x="0" y="0"/>
                    </a:lnTo>
                    <a:cubicBezTo>
                      <a:pt x="133" y="600"/>
                      <a:pt x="133" y="1210"/>
                      <a:pt x="0" y="1810"/>
                    </a:cubicBezTo>
                    <a:cubicBezTo>
                      <a:pt x="0" y="1810"/>
                      <a:pt x="0" y="1429"/>
                      <a:pt x="0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7" name="任意多边形: 形状 2076">
                <a:extLst>
                  <a:ext uri="{FF2B5EF4-FFF2-40B4-BE49-F238E27FC236}">
                    <a16:creationId xmlns:a16="http://schemas.microsoft.com/office/drawing/2014/main" id="{F30BB373-3F93-94FE-964C-EA5FC16AE9BE}"/>
                  </a:ext>
                </a:extLst>
              </p:cNvPr>
              <p:cNvSpPr/>
              <p:nvPr/>
            </p:nvSpPr>
            <p:spPr>
              <a:xfrm>
                <a:off x="9122527" y="2583241"/>
                <a:ext cx="491" cy="1347"/>
              </a:xfrm>
              <a:custGeom>
                <a:avLst/>
                <a:gdLst>
                  <a:gd name="connsiteX0" fmla="*/ 0 w 491"/>
                  <a:gd name="connsiteY0" fmla="*/ 395 h 1347"/>
                  <a:gd name="connsiteX1" fmla="*/ 0 w 491"/>
                  <a:gd name="connsiteY1" fmla="*/ 1347 h 1347"/>
                  <a:gd name="connsiteX2" fmla="*/ 476 w 491"/>
                  <a:gd name="connsiteY2" fmla="*/ 1347 h 1347"/>
                  <a:gd name="connsiteX3" fmla="*/ 0 w 491"/>
                  <a:gd name="connsiteY3" fmla="*/ 395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" h="1347">
                    <a:moveTo>
                      <a:pt x="0" y="395"/>
                    </a:moveTo>
                    <a:cubicBezTo>
                      <a:pt x="0" y="395"/>
                      <a:pt x="0" y="1061"/>
                      <a:pt x="0" y="1347"/>
                    </a:cubicBezTo>
                    <a:lnTo>
                      <a:pt x="476" y="1347"/>
                    </a:lnTo>
                    <a:cubicBezTo>
                      <a:pt x="571" y="395"/>
                      <a:pt x="190" y="-558"/>
                      <a:pt x="0" y="3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8" name="任意多边形: 形状 2077">
                <a:extLst>
                  <a:ext uri="{FF2B5EF4-FFF2-40B4-BE49-F238E27FC236}">
                    <a16:creationId xmlns:a16="http://schemas.microsoft.com/office/drawing/2014/main" id="{1B3E5247-5927-197D-7911-8DD3625B75EA}"/>
                  </a:ext>
                </a:extLst>
              </p:cNvPr>
              <p:cNvSpPr/>
              <p:nvPr/>
            </p:nvSpPr>
            <p:spPr>
              <a:xfrm>
                <a:off x="9124939" y="2567919"/>
                <a:ext cx="980" cy="2968"/>
              </a:xfrm>
              <a:custGeom>
                <a:avLst/>
                <a:gdLst>
                  <a:gd name="connsiteX0" fmla="*/ 541 w 980"/>
                  <a:gd name="connsiteY0" fmla="*/ 0 h 2968"/>
                  <a:gd name="connsiteX1" fmla="*/ 541 w 980"/>
                  <a:gd name="connsiteY1" fmla="*/ 2953 h 2968"/>
                  <a:gd name="connsiteX2" fmla="*/ 541 w 980"/>
                  <a:gd name="connsiteY2" fmla="*/ 2953 h 2968"/>
                  <a:gd name="connsiteX3" fmla="*/ 541 w 980"/>
                  <a:gd name="connsiteY3" fmla="*/ 0 h 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" h="2968">
                    <a:moveTo>
                      <a:pt x="541" y="0"/>
                    </a:moveTo>
                    <a:cubicBezTo>
                      <a:pt x="-316" y="0"/>
                      <a:pt x="-30" y="1524"/>
                      <a:pt x="541" y="2953"/>
                    </a:cubicBezTo>
                    <a:lnTo>
                      <a:pt x="541" y="2953"/>
                    </a:lnTo>
                    <a:cubicBezTo>
                      <a:pt x="1303" y="3143"/>
                      <a:pt x="922" y="1619"/>
                      <a:pt x="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79" name="任意多边形: 形状 2078">
                <a:extLst>
                  <a:ext uri="{FF2B5EF4-FFF2-40B4-BE49-F238E27FC236}">
                    <a16:creationId xmlns:a16="http://schemas.microsoft.com/office/drawing/2014/main" id="{97DFE9F6-9A9F-E933-7661-C93B54F7E46E}"/>
                  </a:ext>
                </a:extLst>
              </p:cNvPr>
              <p:cNvSpPr/>
              <p:nvPr/>
            </p:nvSpPr>
            <p:spPr>
              <a:xfrm>
                <a:off x="9125099" y="2571253"/>
                <a:ext cx="234" cy="1342"/>
              </a:xfrm>
              <a:custGeom>
                <a:avLst/>
                <a:gdLst>
                  <a:gd name="connsiteX0" fmla="*/ 0 w 234"/>
                  <a:gd name="connsiteY0" fmla="*/ 0 h 1342"/>
                  <a:gd name="connsiteX1" fmla="*/ 0 w 234"/>
                  <a:gd name="connsiteY1" fmla="*/ 1333 h 1342"/>
                  <a:gd name="connsiteX2" fmla="*/ 0 w 234"/>
                  <a:gd name="connsiteY2" fmla="*/ 0 h 1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" h="1342">
                    <a:moveTo>
                      <a:pt x="0" y="0"/>
                    </a:moveTo>
                    <a:cubicBezTo>
                      <a:pt x="95" y="438"/>
                      <a:pt x="95" y="895"/>
                      <a:pt x="0" y="1333"/>
                    </a:cubicBezTo>
                    <a:cubicBezTo>
                      <a:pt x="476" y="1429"/>
                      <a:pt x="95" y="7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0" name="任意多边形: 形状 2079">
                <a:extLst>
                  <a:ext uri="{FF2B5EF4-FFF2-40B4-BE49-F238E27FC236}">
                    <a16:creationId xmlns:a16="http://schemas.microsoft.com/office/drawing/2014/main" id="{A63AF513-BBFA-9656-6FBE-6C656257867E}"/>
                  </a:ext>
                </a:extLst>
              </p:cNvPr>
              <p:cNvSpPr/>
              <p:nvPr/>
            </p:nvSpPr>
            <p:spPr>
              <a:xfrm>
                <a:off x="9127598" y="2551674"/>
                <a:ext cx="979" cy="2223"/>
              </a:xfrm>
              <a:custGeom>
                <a:avLst/>
                <a:gdLst>
                  <a:gd name="connsiteX0" fmla="*/ 168 w 979"/>
                  <a:gd name="connsiteY0" fmla="*/ 1386 h 2223"/>
                  <a:gd name="connsiteX1" fmla="*/ 930 w 979"/>
                  <a:gd name="connsiteY1" fmla="*/ 2148 h 2223"/>
                  <a:gd name="connsiteX2" fmla="*/ 168 w 979"/>
                  <a:gd name="connsiteY2" fmla="*/ 1386 h 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9" h="2223">
                    <a:moveTo>
                      <a:pt x="168" y="1386"/>
                    </a:moveTo>
                    <a:cubicBezTo>
                      <a:pt x="168" y="2053"/>
                      <a:pt x="1216" y="1386"/>
                      <a:pt x="930" y="2148"/>
                    </a:cubicBezTo>
                    <a:cubicBezTo>
                      <a:pt x="644" y="2910"/>
                      <a:pt x="-404" y="-2424"/>
                      <a:pt x="168" y="13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1" name="任意多边形: 形状 2080">
                <a:extLst>
                  <a:ext uri="{FF2B5EF4-FFF2-40B4-BE49-F238E27FC236}">
                    <a16:creationId xmlns:a16="http://schemas.microsoft.com/office/drawing/2014/main" id="{2A299612-3B33-FBE1-C29C-5BC647BFB60E}"/>
                  </a:ext>
                </a:extLst>
              </p:cNvPr>
              <p:cNvSpPr/>
              <p:nvPr/>
            </p:nvSpPr>
            <p:spPr>
              <a:xfrm>
                <a:off x="9122622" y="2567824"/>
                <a:ext cx="1047" cy="1333"/>
              </a:xfrm>
              <a:custGeom>
                <a:avLst/>
                <a:gdLst>
                  <a:gd name="connsiteX0" fmla="*/ 0 w 1047"/>
                  <a:gd name="connsiteY0" fmla="*/ 1333 h 1333"/>
                  <a:gd name="connsiteX1" fmla="*/ 1048 w 1047"/>
                  <a:gd name="connsiteY1" fmla="*/ 762 h 1333"/>
                  <a:gd name="connsiteX2" fmla="*/ 190 w 1047"/>
                  <a:gd name="connsiteY2" fmla="*/ 0 h 1333"/>
                  <a:gd name="connsiteX3" fmla="*/ 0 w 1047"/>
                  <a:gd name="connsiteY3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1333">
                    <a:moveTo>
                      <a:pt x="0" y="1333"/>
                    </a:moveTo>
                    <a:lnTo>
                      <a:pt x="1048" y="762"/>
                    </a:lnTo>
                    <a:lnTo>
                      <a:pt x="190" y="0"/>
                    </a:lnTo>
                    <a:lnTo>
                      <a:pt x="0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2" name="任意多边形: 形状 2081">
                <a:extLst>
                  <a:ext uri="{FF2B5EF4-FFF2-40B4-BE49-F238E27FC236}">
                    <a16:creationId xmlns:a16="http://schemas.microsoft.com/office/drawing/2014/main" id="{65944AF0-F152-CA61-6493-AE422894F92E}"/>
                  </a:ext>
                </a:extLst>
              </p:cNvPr>
              <p:cNvSpPr/>
              <p:nvPr/>
            </p:nvSpPr>
            <p:spPr>
              <a:xfrm>
                <a:off x="9123384" y="2557723"/>
                <a:ext cx="219" cy="2861"/>
              </a:xfrm>
              <a:custGeom>
                <a:avLst/>
                <a:gdLst>
                  <a:gd name="connsiteX0" fmla="*/ 0 w 219"/>
                  <a:gd name="connsiteY0" fmla="*/ 4 h 2861"/>
                  <a:gd name="connsiteX1" fmla="*/ 0 w 219"/>
                  <a:gd name="connsiteY1" fmla="*/ 2290 h 2861"/>
                  <a:gd name="connsiteX2" fmla="*/ 0 w 219"/>
                  <a:gd name="connsiteY2" fmla="*/ 2862 h 2861"/>
                  <a:gd name="connsiteX3" fmla="*/ 0 w 219"/>
                  <a:gd name="connsiteY3" fmla="*/ 4 h 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" h="2861">
                    <a:moveTo>
                      <a:pt x="0" y="4"/>
                    </a:moveTo>
                    <a:lnTo>
                      <a:pt x="0" y="2290"/>
                    </a:lnTo>
                    <a:cubicBezTo>
                      <a:pt x="0" y="2290"/>
                      <a:pt x="0" y="2290"/>
                      <a:pt x="0" y="2862"/>
                    </a:cubicBezTo>
                    <a:cubicBezTo>
                      <a:pt x="190" y="1433"/>
                      <a:pt x="381" y="-91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3" name="任意多边形: 形状 2082">
                <a:extLst>
                  <a:ext uri="{FF2B5EF4-FFF2-40B4-BE49-F238E27FC236}">
                    <a16:creationId xmlns:a16="http://schemas.microsoft.com/office/drawing/2014/main" id="{B7D533D8-02C8-C620-8C06-92070744CC1D}"/>
                  </a:ext>
                </a:extLst>
              </p:cNvPr>
              <p:cNvSpPr/>
              <p:nvPr/>
            </p:nvSpPr>
            <p:spPr>
              <a:xfrm>
                <a:off x="9123394" y="2560585"/>
                <a:ext cx="143" cy="1904"/>
              </a:xfrm>
              <a:custGeom>
                <a:avLst/>
                <a:gdLst>
                  <a:gd name="connsiteX0" fmla="*/ 86 w 143"/>
                  <a:gd name="connsiteY0" fmla="*/ 0 h 1904"/>
                  <a:gd name="connsiteX1" fmla="*/ 86 w 143"/>
                  <a:gd name="connsiteY1" fmla="*/ 1905 h 1904"/>
                  <a:gd name="connsiteX2" fmla="*/ 86 w 143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" h="1904">
                    <a:moveTo>
                      <a:pt x="86" y="0"/>
                    </a:moveTo>
                    <a:cubicBezTo>
                      <a:pt x="-29" y="629"/>
                      <a:pt x="-29" y="1276"/>
                      <a:pt x="86" y="1905"/>
                    </a:cubicBezTo>
                    <a:cubicBezTo>
                      <a:pt x="162" y="1276"/>
                      <a:pt x="162" y="629"/>
                      <a:pt x="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4" name="任意多边形: 形状 2083">
                <a:extLst>
                  <a:ext uri="{FF2B5EF4-FFF2-40B4-BE49-F238E27FC236}">
                    <a16:creationId xmlns:a16="http://schemas.microsoft.com/office/drawing/2014/main" id="{528219C4-A908-31EB-A9F6-8FB2BC7AF3E4}"/>
                  </a:ext>
                </a:extLst>
              </p:cNvPr>
              <p:cNvSpPr/>
              <p:nvPr/>
            </p:nvSpPr>
            <p:spPr>
              <a:xfrm>
                <a:off x="9122336" y="2563633"/>
                <a:ext cx="286" cy="2381"/>
              </a:xfrm>
              <a:custGeom>
                <a:avLst/>
                <a:gdLst>
                  <a:gd name="connsiteX0" fmla="*/ 0 w 286"/>
                  <a:gd name="connsiteY0" fmla="*/ 2381 h 2381"/>
                  <a:gd name="connsiteX1" fmla="*/ 191 w 286"/>
                  <a:gd name="connsiteY1" fmla="*/ 1619 h 2381"/>
                  <a:gd name="connsiteX2" fmla="*/ 286 w 286"/>
                  <a:gd name="connsiteY2" fmla="*/ 0 h 2381"/>
                  <a:gd name="connsiteX3" fmla="*/ 0 w 286"/>
                  <a:gd name="connsiteY3" fmla="*/ 2381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2381">
                    <a:moveTo>
                      <a:pt x="0" y="2381"/>
                    </a:moveTo>
                    <a:lnTo>
                      <a:pt x="191" y="1619"/>
                    </a:lnTo>
                    <a:lnTo>
                      <a:pt x="286" y="0"/>
                    </a:lnTo>
                    <a:lnTo>
                      <a:pt x="0" y="2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5" name="任意多边形: 形状 2084">
                <a:extLst>
                  <a:ext uri="{FF2B5EF4-FFF2-40B4-BE49-F238E27FC236}">
                    <a16:creationId xmlns:a16="http://schemas.microsoft.com/office/drawing/2014/main" id="{7D24DCBA-4C09-A578-8B6E-7F94850E34AD}"/>
                  </a:ext>
                </a:extLst>
              </p:cNvPr>
              <p:cNvSpPr/>
              <p:nvPr/>
            </p:nvSpPr>
            <p:spPr>
              <a:xfrm>
                <a:off x="9123416" y="2530295"/>
                <a:ext cx="441" cy="2649"/>
              </a:xfrm>
              <a:custGeom>
                <a:avLst/>
                <a:gdLst>
                  <a:gd name="connsiteX0" fmla="*/ 254 w 441"/>
                  <a:gd name="connsiteY0" fmla="*/ 2477 h 2649"/>
                  <a:gd name="connsiteX1" fmla="*/ 254 w 441"/>
                  <a:gd name="connsiteY1" fmla="*/ 0 h 2649"/>
                  <a:gd name="connsiteX2" fmla="*/ 254 w 441"/>
                  <a:gd name="connsiteY2" fmla="*/ 1333 h 2649"/>
                  <a:gd name="connsiteX3" fmla="*/ 254 w 441"/>
                  <a:gd name="connsiteY3" fmla="*/ 2477 h 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" h="2649">
                    <a:moveTo>
                      <a:pt x="254" y="2477"/>
                    </a:moveTo>
                    <a:lnTo>
                      <a:pt x="254" y="0"/>
                    </a:lnTo>
                    <a:cubicBezTo>
                      <a:pt x="254" y="0"/>
                      <a:pt x="-317" y="0"/>
                      <a:pt x="254" y="1333"/>
                    </a:cubicBezTo>
                    <a:cubicBezTo>
                      <a:pt x="825" y="2667"/>
                      <a:pt x="-127" y="2858"/>
                      <a:pt x="254" y="2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6" name="任意多边形: 形状 2085">
                <a:extLst>
                  <a:ext uri="{FF2B5EF4-FFF2-40B4-BE49-F238E27FC236}">
                    <a16:creationId xmlns:a16="http://schemas.microsoft.com/office/drawing/2014/main" id="{90D0C004-315F-7602-DD0E-8038FF638080}"/>
                  </a:ext>
                </a:extLst>
              </p:cNvPr>
              <p:cNvSpPr/>
              <p:nvPr/>
            </p:nvSpPr>
            <p:spPr>
              <a:xfrm>
                <a:off x="9120241" y="2539344"/>
                <a:ext cx="1238" cy="1047"/>
              </a:xfrm>
              <a:custGeom>
                <a:avLst/>
                <a:gdLst>
                  <a:gd name="connsiteX0" fmla="*/ 476 w 1238"/>
                  <a:gd name="connsiteY0" fmla="*/ 1048 h 1047"/>
                  <a:gd name="connsiteX1" fmla="*/ 1238 w 1238"/>
                  <a:gd name="connsiteY1" fmla="*/ 0 h 1047"/>
                  <a:gd name="connsiteX2" fmla="*/ 0 w 1238"/>
                  <a:gd name="connsiteY2" fmla="*/ 0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" h="1047">
                    <a:moveTo>
                      <a:pt x="476" y="1048"/>
                    </a:moveTo>
                    <a:cubicBezTo>
                      <a:pt x="476" y="381"/>
                      <a:pt x="952" y="381"/>
                      <a:pt x="123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7" name="任意多边形: 形状 2086">
                <a:extLst>
                  <a:ext uri="{FF2B5EF4-FFF2-40B4-BE49-F238E27FC236}">
                    <a16:creationId xmlns:a16="http://schemas.microsoft.com/office/drawing/2014/main" id="{82350144-366B-AB09-D816-0894C722CE4D}"/>
                  </a:ext>
                </a:extLst>
              </p:cNvPr>
              <p:cNvSpPr/>
              <p:nvPr/>
            </p:nvSpPr>
            <p:spPr>
              <a:xfrm>
                <a:off x="9119384" y="2531256"/>
                <a:ext cx="1047" cy="2761"/>
              </a:xfrm>
              <a:custGeom>
                <a:avLst/>
                <a:gdLst>
                  <a:gd name="connsiteX0" fmla="*/ 1048 w 1047"/>
                  <a:gd name="connsiteY0" fmla="*/ 1802 h 2761"/>
                  <a:gd name="connsiteX1" fmla="*/ 0 w 1047"/>
                  <a:gd name="connsiteY1" fmla="*/ 1325 h 2761"/>
                  <a:gd name="connsiteX2" fmla="*/ 1048 w 1047"/>
                  <a:gd name="connsiteY2" fmla="*/ 1802 h 2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2761">
                    <a:moveTo>
                      <a:pt x="1048" y="1802"/>
                    </a:moveTo>
                    <a:cubicBezTo>
                      <a:pt x="1048" y="1802"/>
                      <a:pt x="0" y="-1913"/>
                      <a:pt x="0" y="1325"/>
                    </a:cubicBezTo>
                    <a:cubicBezTo>
                      <a:pt x="381" y="1611"/>
                      <a:pt x="762" y="4088"/>
                      <a:pt x="1048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8" name="任意多边形: 形状 2087">
                <a:extLst>
                  <a:ext uri="{FF2B5EF4-FFF2-40B4-BE49-F238E27FC236}">
                    <a16:creationId xmlns:a16="http://schemas.microsoft.com/office/drawing/2014/main" id="{DD8ADB7A-F248-8590-15A6-087A31495052}"/>
                  </a:ext>
                </a:extLst>
              </p:cNvPr>
              <p:cNvSpPr/>
              <p:nvPr/>
            </p:nvSpPr>
            <p:spPr>
              <a:xfrm>
                <a:off x="9122051" y="2494958"/>
                <a:ext cx="2190" cy="666"/>
              </a:xfrm>
              <a:custGeom>
                <a:avLst/>
                <a:gdLst>
                  <a:gd name="connsiteX0" fmla="*/ 0 w 2190"/>
                  <a:gd name="connsiteY0" fmla="*/ 0 h 666"/>
                  <a:gd name="connsiteX1" fmla="*/ 0 w 2190"/>
                  <a:gd name="connsiteY1" fmla="*/ 667 h 666"/>
                  <a:gd name="connsiteX2" fmla="*/ 2191 w 2190"/>
                  <a:gd name="connsiteY2" fmla="*/ 571 h 666"/>
                  <a:gd name="connsiteX3" fmla="*/ 0 w 2190"/>
                  <a:gd name="connsiteY3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666">
                    <a:moveTo>
                      <a:pt x="0" y="0"/>
                    </a:moveTo>
                    <a:lnTo>
                      <a:pt x="0" y="667"/>
                    </a:lnTo>
                    <a:lnTo>
                      <a:pt x="2191" y="5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89" name="任意多边形: 形状 2088">
                <a:extLst>
                  <a:ext uri="{FF2B5EF4-FFF2-40B4-BE49-F238E27FC236}">
                    <a16:creationId xmlns:a16="http://schemas.microsoft.com/office/drawing/2014/main" id="{C933CA16-8DE1-DB82-6710-BF667F34EA07}"/>
                  </a:ext>
                </a:extLst>
              </p:cNvPr>
              <p:cNvSpPr/>
              <p:nvPr/>
            </p:nvSpPr>
            <p:spPr>
              <a:xfrm>
                <a:off x="9116799" y="2461070"/>
                <a:ext cx="1727" cy="3820"/>
              </a:xfrm>
              <a:custGeom>
                <a:avLst/>
                <a:gdLst>
                  <a:gd name="connsiteX0" fmla="*/ 108 w 1727"/>
                  <a:gd name="connsiteY0" fmla="*/ 264 h 3820"/>
                  <a:gd name="connsiteX1" fmla="*/ 775 w 1727"/>
                  <a:gd name="connsiteY1" fmla="*/ 3693 h 3820"/>
                  <a:gd name="connsiteX2" fmla="*/ 1728 w 1727"/>
                  <a:gd name="connsiteY2" fmla="*/ 2264 h 3820"/>
                  <a:gd name="connsiteX3" fmla="*/ 108 w 1727"/>
                  <a:gd name="connsiteY3" fmla="*/ 264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7" h="3820">
                    <a:moveTo>
                      <a:pt x="108" y="264"/>
                    </a:moveTo>
                    <a:cubicBezTo>
                      <a:pt x="-463" y="3312"/>
                      <a:pt x="1442" y="1026"/>
                      <a:pt x="775" y="3693"/>
                    </a:cubicBezTo>
                    <a:cubicBezTo>
                      <a:pt x="1251" y="4455"/>
                      <a:pt x="1347" y="1502"/>
                      <a:pt x="1728" y="2264"/>
                    </a:cubicBezTo>
                    <a:cubicBezTo>
                      <a:pt x="1251" y="455"/>
                      <a:pt x="1537" y="-498"/>
                      <a:pt x="108" y="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0" name="任意多边形: 形状 2089">
                <a:extLst>
                  <a:ext uri="{FF2B5EF4-FFF2-40B4-BE49-F238E27FC236}">
                    <a16:creationId xmlns:a16="http://schemas.microsoft.com/office/drawing/2014/main" id="{544CC0F7-A27C-950E-F9E2-66ED28748A22}"/>
                  </a:ext>
                </a:extLst>
              </p:cNvPr>
              <p:cNvSpPr/>
              <p:nvPr/>
            </p:nvSpPr>
            <p:spPr>
              <a:xfrm>
                <a:off x="9118879" y="2463335"/>
                <a:ext cx="49" cy="857"/>
              </a:xfrm>
              <a:custGeom>
                <a:avLst/>
                <a:gdLst>
                  <a:gd name="connsiteX0" fmla="*/ 29 w 49"/>
                  <a:gd name="connsiteY0" fmla="*/ 0 h 857"/>
                  <a:gd name="connsiteX1" fmla="*/ 29 w 49"/>
                  <a:gd name="connsiteY1" fmla="*/ 857 h 857"/>
                  <a:gd name="connsiteX2" fmla="*/ 29 w 49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" h="857">
                    <a:moveTo>
                      <a:pt x="29" y="0"/>
                    </a:moveTo>
                    <a:cubicBezTo>
                      <a:pt x="-10" y="286"/>
                      <a:pt x="-10" y="571"/>
                      <a:pt x="29" y="857"/>
                    </a:cubicBezTo>
                    <a:cubicBezTo>
                      <a:pt x="57" y="571"/>
                      <a:pt x="57" y="286"/>
                      <a:pt x="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1" name="任意多边形: 形状 2090">
                <a:extLst>
                  <a:ext uri="{FF2B5EF4-FFF2-40B4-BE49-F238E27FC236}">
                    <a16:creationId xmlns:a16="http://schemas.microsoft.com/office/drawing/2014/main" id="{6F8EE3B1-A6F7-888D-164E-EC8A0D459662}"/>
                  </a:ext>
                </a:extLst>
              </p:cNvPr>
              <p:cNvSpPr/>
              <p:nvPr/>
            </p:nvSpPr>
            <p:spPr>
              <a:xfrm>
                <a:off x="9127575" y="2082335"/>
                <a:ext cx="761" cy="1905"/>
              </a:xfrm>
              <a:custGeom>
                <a:avLst/>
                <a:gdLst>
                  <a:gd name="connsiteX0" fmla="*/ 286 w 761"/>
                  <a:gd name="connsiteY0" fmla="*/ 1905 h 1905"/>
                  <a:gd name="connsiteX1" fmla="*/ 762 w 761"/>
                  <a:gd name="connsiteY1" fmla="*/ 0 h 1905"/>
                  <a:gd name="connsiteX2" fmla="*/ 0 w 761"/>
                  <a:gd name="connsiteY2" fmla="*/ 1238 h 1905"/>
                  <a:gd name="connsiteX3" fmla="*/ 286 w 761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1905">
                    <a:moveTo>
                      <a:pt x="286" y="1905"/>
                    </a:moveTo>
                    <a:lnTo>
                      <a:pt x="762" y="0"/>
                    </a:lnTo>
                    <a:lnTo>
                      <a:pt x="0" y="1238"/>
                    </a:lnTo>
                    <a:lnTo>
                      <a:pt x="286" y="19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2" name="任意多边形: 形状 2091">
                <a:extLst>
                  <a:ext uri="{FF2B5EF4-FFF2-40B4-BE49-F238E27FC236}">
                    <a16:creationId xmlns:a16="http://schemas.microsoft.com/office/drawing/2014/main" id="{92EFD72B-DFDB-E7BA-B397-483F349EA677}"/>
                  </a:ext>
                </a:extLst>
              </p:cNvPr>
              <p:cNvSpPr/>
              <p:nvPr/>
            </p:nvSpPr>
            <p:spPr>
              <a:xfrm>
                <a:off x="9126242" y="2078906"/>
                <a:ext cx="1428" cy="1619"/>
              </a:xfrm>
              <a:custGeom>
                <a:avLst/>
                <a:gdLst>
                  <a:gd name="connsiteX0" fmla="*/ 0 w 1428"/>
                  <a:gd name="connsiteY0" fmla="*/ 1619 h 1619"/>
                  <a:gd name="connsiteX1" fmla="*/ 1429 w 1428"/>
                  <a:gd name="connsiteY1" fmla="*/ 1143 h 1619"/>
                  <a:gd name="connsiteX2" fmla="*/ 95 w 1428"/>
                  <a:gd name="connsiteY2" fmla="*/ 0 h 1619"/>
                  <a:gd name="connsiteX3" fmla="*/ 0 w 1428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1619">
                    <a:moveTo>
                      <a:pt x="0" y="1619"/>
                    </a:moveTo>
                    <a:lnTo>
                      <a:pt x="1429" y="1143"/>
                    </a:lnTo>
                    <a:lnTo>
                      <a:pt x="95" y="0"/>
                    </a:lnTo>
                    <a:cubicBezTo>
                      <a:pt x="257" y="533"/>
                      <a:pt x="219" y="1105"/>
                      <a:pt x="0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3" name="任意多边形: 形状 2092">
                <a:extLst>
                  <a:ext uri="{FF2B5EF4-FFF2-40B4-BE49-F238E27FC236}">
                    <a16:creationId xmlns:a16="http://schemas.microsoft.com/office/drawing/2014/main" id="{566B72B1-A3CF-BA11-F5F8-3ABC32D94761}"/>
                  </a:ext>
                </a:extLst>
              </p:cNvPr>
              <p:cNvSpPr/>
              <p:nvPr/>
            </p:nvSpPr>
            <p:spPr>
              <a:xfrm>
                <a:off x="9115193" y="2342177"/>
                <a:ext cx="9525" cy="1619"/>
              </a:xfrm>
              <a:custGeom>
                <a:avLst/>
                <a:gdLst>
                  <a:gd name="connsiteX0" fmla="*/ 0 w 9525"/>
                  <a:gd name="connsiteY0" fmla="*/ 1619 h 1619"/>
                  <a:gd name="connsiteX1" fmla="*/ 0 w 9525"/>
                  <a:gd name="connsiteY1" fmla="*/ 1619 h 1619"/>
                  <a:gd name="connsiteX2" fmla="*/ 0 w 9525"/>
                  <a:gd name="connsiteY2" fmla="*/ 0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619">
                    <a:moveTo>
                      <a:pt x="0" y="1619"/>
                    </a:moveTo>
                    <a:lnTo>
                      <a:pt x="0" y="1619"/>
                    </a:lnTo>
                    <a:cubicBezTo>
                      <a:pt x="0" y="1619"/>
                      <a:pt x="0" y="85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4" name="任意多边形: 形状 2093">
                <a:extLst>
                  <a:ext uri="{FF2B5EF4-FFF2-40B4-BE49-F238E27FC236}">
                    <a16:creationId xmlns:a16="http://schemas.microsoft.com/office/drawing/2014/main" id="{FB020D41-812A-E4E7-AE74-E39CB045F46A}"/>
                  </a:ext>
                </a:extLst>
              </p:cNvPr>
              <p:cNvSpPr/>
              <p:nvPr/>
            </p:nvSpPr>
            <p:spPr>
              <a:xfrm>
                <a:off x="9116241" y="2317316"/>
                <a:ext cx="1238" cy="857"/>
              </a:xfrm>
              <a:custGeom>
                <a:avLst/>
                <a:gdLst>
                  <a:gd name="connsiteX0" fmla="*/ 0 w 1238"/>
                  <a:gd name="connsiteY0" fmla="*/ 381 h 857"/>
                  <a:gd name="connsiteX1" fmla="*/ 0 w 1238"/>
                  <a:gd name="connsiteY1" fmla="*/ 857 h 857"/>
                  <a:gd name="connsiteX2" fmla="*/ 1238 w 1238"/>
                  <a:gd name="connsiteY2" fmla="*/ 0 h 857"/>
                  <a:gd name="connsiteX3" fmla="*/ 0 w 1238"/>
                  <a:gd name="connsiteY3" fmla="*/ 381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857">
                    <a:moveTo>
                      <a:pt x="0" y="381"/>
                    </a:moveTo>
                    <a:lnTo>
                      <a:pt x="0" y="857"/>
                    </a:lnTo>
                    <a:lnTo>
                      <a:pt x="1238" y="0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5" name="任意多边形: 形状 2094">
                <a:extLst>
                  <a:ext uri="{FF2B5EF4-FFF2-40B4-BE49-F238E27FC236}">
                    <a16:creationId xmlns:a16="http://schemas.microsoft.com/office/drawing/2014/main" id="{635F303B-40BA-570E-B699-A149F3A43DC1}"/>
                  </a:ext>
                </a:extLst>
              </p:cNvPr>
              <p:cNvSpPr/>
              <p:nvPr/>
            </p:nvSpPr>
            <p:spPr>
              <a:xfrm>
                <a:off x="9114621" y="2295747"/>
                <a:ext cx="677" cy="2900"/>
              </a:xfrm>
              <a:custGeom>
                <a:avLst/>
                <a:gdLst>
                  <a:gd name="connsiteX0" fmla="*/ 0 w 677"/>
                  <a:gd name="connsiteY0" fmla="*/ 43 h 2900"/>
                  <a:gd name="connsiteX1" fmla="*/ 0 w 677"/>
                  <a:gd name="connsiteY1" fmla="*/ 2901 h 2900"/>
                  <a:gd name="connsiteX2" fmla="*/ 0 w 677"/>
                  <a:gd name="connsiteY2" fmla="*/ 43 h 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7" h="2900">
                    <a:moveTo>
                      <a:pt x="0" y="43"/>
                    </a:moveTo>
                    <a:cubicBezTo>
                      <a:pt x="48" y="996"/>
                      <a:pt x="48" y="1948"/>
                      <a:pt x="0" y="2901"/>
                    </a:cubicBezTo>
                    <a:cubicBezTo>
                      <a:pt x="0" y="901"/>
                      <a:pt x="1524" y="-242"/>
                      <a:pt x="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6" name="任意多边形: 形状 2095">
                <a:extLst>
                  <a:ext uri="{FF2B5EF4-FFF2-40B4-BE49-F238E27FC236}">
                    <a16:creationId xmlns:a16="http://schemas.microsoft.com/office/drawing/2014/main" id="{E499A519-5473-1AB4-3564-56A5DE97E695}"/>
                  </a:ext>
                </a:extLst>
              </p:cNvPr>
              <p:cNvSpPr/>
              <p:nvPr/>
            </p:nvSpPr>
            <p:spPr>
              <a:xfrm>
                <a:off x="9184021" y="2665931"/>
                <a:ext cx="1008" cy="9525"/>
              </a:xfrm>
              <a:custGeom>
                <a:avLst/>
                <a:gdLst>
                  <a:gd name="connsiteX0" fmla="*/ 38 w 1008"/>
                  <a:gd name="connsiteY0" fmla="*/ 0 h 9525"/>
                  <a:gd name="connsiteX1" fmla="*/ 990 w 1008"/>
                  <a:gd name="connsiteY1" fmla="*/ 0 h 9525"/>
                  <a:gd name="connsiteX2" fmla="*/ 38 w 1008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525">
                    <a:moveTo>
                      <a:pt x="38" y="0"/>
                    </a:moveTo>
                    <a:cubicBezTo>
                      <a:pt x="38" y="0"/>
                      <a:pt x="800" y="0"/>
                      <a:pt x="990" y="0"/>
                    </a:cubicBezTo>
                    <a:cubicBezTo>
                      <a:pt x="1181" y="0"/>
                      <a:pt x="-248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7" name="任意多边形: 形状 2096">
                <a:extLst>
                  <a:ext uri="{FF2B5EF4-FFF2-40B4-BE49-F238E27FC236}">
                    <a16:creationId xmlns:a16="http://schemas.microsoft.com/office/drawing/2014/main" id="{64A2357B-47CE-18B6-7FE0-E949E8399B7B}"/>
                  </a:ext>
                </a:extLst>
              </p:cNvPr>
              <p:cNvSpPr/>
              <p:nvPr/>
            </p:nvSpPr>
            <p:spPr>
              <a:xfrm>
                <a:off x="9181487" y="2663074"/>
                <a:ext cx="857" cy="381"/>
              </a:xfrm>
              <a:custGeom>
                <a:avLst/>
                <a:gdLst>
                  <a:gd name="connsiteX0" fmla="*/ 571 w 857"/>
                  <a:gd name="connsiteY0" fmla="*/ 381 h 381"/>
                  <a:gd name="connsiteX1" fmla="*/ 857 w 857"/>
                  <a:gd name="connsiteY1" fmla="*/ 381 h 381"/>
                  <a:gd name="connsiteX2" fmla="*/ 0 w 857"/>
                  <a:gd name="connsiteY2" fmla="*/ 0 h 381"/>
                  <a:gd name="connsiteX3" fmla="*/ 571 w 857"/>
                  <a:gd name="connsiteY3" fmla="*/ 381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381">
                    <a:moveTo>
                      <a:pt x="571" y="381"/>
                    </a:moveTo>
                    <a:lnTo>
                      <a:pt x="857" y="381"/>
                    </a:lnTo>
                    <a:lnTo>
                      <a:pt x="0" y="0"/>
                    </a:lnTo>
                    <a:lnTo>
                      <a:pt x="571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8" name="任意多边形: 形状 2097">
                <a:extLst>
                  <a:ext uri="{FF2B5EF4-FFF2-40B4-BE49-F238E27FC236}">
                    <a16:creationId xmlns:a16="http://schemas.microsoft.com/office/drawing/2014/main" id="{2D19CDFB-E6EB-2CC4-3601-0AAFC9497851}"/>
                  </a:ext>
                </a:extLst>
              </p:cNvPr>
              <p:cNvSpPr/>
              <p:nvPr/>
            </p:nvSpPr>
            <p:spPr>
              <a:xfrm>
                <a:off x="9181381" y="2661074"/>
                <a:ext cx="1915" cy="1238"/>
              </a:xfrm>
              <a:custGeom>
                <a:avLst/>
                <a:gdLst>
                  <a:gd name="connsiteX0" fmla="*/ 677 w 1915"/>
                  <a:gd name="connsiteY0" fmla="*/ 0 h 1238"/>
                  <a:gd name="connsiteX1" fmla="*/ 677 w 1915"/>
                  <a:gd name="connsiteY1" fmla="*/ 1238 h 1238"/>
                  <a:gd name="connsiteX2" fmla="*/ 677 w 1915"/>
                  <a:gd name="connsiteY2" fmla="*/ 1238 h 1238"/>
                  <a:gd name="connsiteX3" fmla="*/ 1916 w 1915"/>
                  <a:gd name="connsiteY3" fmla="*/ 1238 h 1238"/>
                  <a:gd name="connsiteX4" fmla="*/ 677 w 1915"/>
                  <a:gd name="connsiteY4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" h="1238">
                    <a:moveTo>
                      <a:pt x="677" y="0"/>
                    </a:moveTo>
                    <a:cubicBezTo>
                      <a:pt x="-847" y="0"/>
                      <a:pt x="677" y="857"/>
                      <a:pt x="677" y="1238"/>
                    </a:cubicBezTo>
                    <a:lnTo>
                      <a:pt x="677" y="1238"/>
                    </a:lnTo>
                    <a:lnTo>
                      <a:pt x="1916" y="1238"/>
                    </a:lnTo>
                    <a:cubicBezTo>
                      <a:pt x="1916" y="1238"/>
                      <a:pt x="201" y="381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99" name="任意多边形: 形状 2098">
                <a:extLst>
                  <a:ext uri="{FF2B5EF4-FFF2-40B4-BE49-F238E27FC236}">
                    <a16:creationId xmlns:a16="http://schemas.microsoft.com/office/drawing/2014/main" id="{9E4AA04D-7982-CE49-3527-248061E9FE83}"/>
                  </a:ext>
                </a:extLst>
              </p:cNvPr>
              <p:cNvSpPr/>
              <p:nvPr/>
            </p:nvSpPr>
            <p:spPr>
              <a:xfrm>
                <a:off x="9185189" y="2659836"/>
                <a:ext cx="393" cy="9525"/>
              </a:xfrm>
              <a:custGeom>
                <a:avLst/>
                <a:gdLst>
                  <a:gd name="connsiteX0" fmla="*/ 394 w 393"/>
                  <a:gd name="connsiteY0" fmla="*/ 0 h 9525"/>
                  <a:gd name="connsiteX1" fmla="*/ 394 w 393"/>
                  <a:gd name="connsiteY1" fmla="*/ 0 h 9525"/>
                  <a:gd name="connsiteX2" fmla="*/ 394 w 39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" h="9525">
                    <a:moveTo>
                      <a:pt x="394" y="0"/>
                    </a:moveTo>
                    <a:cubicBezTo>
                      <a:pt x="-178" y="0"/>
                      <a:pt x="-82" y="0"/>
                      <a:pt x="394" y="0"/>
                    </a:cubicBez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0" name="任意多边形: 形状 2099">
                <a:extLst>
                  <a:ext uri="{FF2B5EF4-FFF2-40B4-BE49-F238E27FC236}">
                    <a16:creationId xmlns:a16="http://schemas.microsoft.com/office/drawing/2014/main" id="{6924AC5E-CC26-DA3B-0D88-CA55CFF5A4BB}"/>
                  </a:ext>
                </a:extLst>
              </p:cNvPr>
              <p:cNvSpPr/>
              <p:nvPr/>
            </p:nvSpPr>
            <p:spPr>
              <a:xfrm>
                <a:off x="9185583" y="265983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1" name="任意多边形: 形状 2100">
                <a:extLst>
                  <a:ext uri="{FF2B5EF4-FFF2-40B4-BE49-F238E27FC236}">
                    <a16:creationId xmlns:a16="http://schemas.microsoft.com/office/drawing/2014/main" id="{861DAC90-9DB9-80BE-FCC1-3839AF4B807A}"/>
                  </a:ext>
                </a:extLst>
              </p:cNvPr>
              <p:cNvSpPr/>
              <p:nvPr/>
            </p:nvSpPr>
            <p:spPr>
              <a:xfrm>
                <a:off x="9184916" y="2658798"/>
                <a:ext cx="1429" cy="84"/>
              </a:xfrm>
              <a:custGeom>
                <a:avLst/>
                <a:gdLst>
                  <a:gd name="connsiteX0" fmla="*/ 0 w 1429"/>
                  <a:gd name="connsiteY0" fmla="*/ 85 h 84"/>
                  <a:gd name="connsiteX1" fmla="*/ 571 w 1429"/>
                  <a:gd name="connsiteY1" fmla="*/ 85 h 84"/>
                  <a:gd name="connsiteX2" fmla="*/ 1238 w 1429"/>
                  <a:gd name="connsiteY2" fmla="*/ 85 h 84"/>
                  <a:gd name="connsiteX3" fmla="*/ 0 w 1429"/>
                  <a:gd name="connsiteY3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9" h="84">
                    <a:moveTo>
                      <a:pt x="0" y="85"/>
                    </a:moveTo>
                    <a:lnTo>
                      <a:pt x="571" y="85"/>
                    </a:lnTo>
                    <a:cubicBezTo>
                      <a:pt x="571" y="85"/>
                      <a:pt x="571" y="85"/>
                      <a:pt x="1238" y="85"/>
                    </a:cubicBezTo>
                    <a:cubicBezTo>
                      <a:pt x="1905" y="85"/>
                      <a:pt x="667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2" name="任意多边形: 形状 2101">
                <a:extLst>
                  <a:ext uri="{FF2B5EF4-FFF2-40B4-BE49-F238E27FC236}">
                    <a16:creationId xmlns:a16="http://schemas.microsoft.com/office/drawing/2014/main" id="{176A0AAF-D139-8126-A8D4-EC65A1316478}"/>
                  </a:ext>
                </a:extLst>
              </p:cNvPr>
              <p:cNvSpPr/>
              <p:nvPr/>
            </p:nvSpPr>
            <p:spPr>
              <a:xfrm>
                <a:off x="9183868" y="2658597"/>
                <a:ext cx="169" cy="42"/>
              </a:xfrm>
              <a:custGeom>
                <a:avLst/>
                <a:gdLst>
                  <a:gd name="connsiteX0" fmla="*/ 0 w 169"/>
                  <a:gd name="connsiteY0" fmla="*/ 0 h 42"/>
                  <a:gd name="connsiteX1" fmla="*/ 0 w 169"/>
                  <a:gd name="connsiteY1" fmla="*/ 0 h 42"/>
                  <a:gd name="connsiteX2" fmla="*/ 0 w 169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42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81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3" name="任意多边形: 形状 2102">
                <a:extLst>
                  <a:ext uri="{FF2B5EF4-FFF2-40B4-BE49-F238E27FC236}">
                    <a16:creationId xmlns:a16="http://schemas.microsoft.com/office/drawing/2014/main" id="{97C7CF45-3EFF-03CD-8E4D-92DA79FBC2CF}"/>
                  </a:ext>
                </a:extLst>
              </p:cNvPr>
              <p:cNvSpPr/>
              <p:nvPr/>
            </p:nvSpPr>
            <p:spPr>
              <a:xfrm>
                <a:off x="9183720" y="2658963"/>
                <a:ext cx="815" cy="109"/>
              </a:xfrm>
              <a:custGeom>
                <a:avLst/>
                <a:gdLst>
                  <a:gd name="connsiteX0" fmla="*/ 815 w 815"/>
                  <a:gd name="connsiteY0" fmla="*/ 110 h 109"/>
                  <a:gd name="connsiteX1" fmla="*/ 339 w 815"/>
                  <a:gd name="connsiteY1" fmla="*/ 110 h 109"/>
                  <a:gd name="connsiteX2" fmla="*/ 339 w 815"/>
                  <a:gd name="connsiteY2" fmla="*/ 110 h 109"/>
                  <a:gd name="connsiteX3" fmla="*/ 815 w 815"/>
                  <a:gd name="connsiteY3" fmla="*/ 110 h 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" h="109">
                    <a:moveTo>
                      <a:pt x="815" y="110"/>
                    </a:moveTo>
                    <a:lnTo>
                      <a:pt x="339" y="110"/>
                    </a:lnTo>
                    <a:cubicBezTo>
                      <a:pt x="339" y="110"/>
                      <a:pt x="-423" y="110"/>
                      <a:pt x="339" y="110"/>
                    </a:cubicBezTo>
                    <a:cubicBezTo>
                      <a:pt x="53" y="-81"/>
                      <a:pt x="529" y="15"/>
                      <a:pt x="815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4" name="任意多边形: 形状 2103">
                <a:extLst>
                  <a:ext uri="{FF2B5EF4-FFF2-40B4-BE49-F238E27FC236}">
                    <a16:creationId xmlns:a16="http://schemas.microsoft.com/office/drawing/2014/main" id="{70B041A1-76B9-8BB2-63BC-F2DCD05FB32B}"/>
                  </a:ext>
                </a:extLst>
              </p:cNvPr>
              <p:cNvSpPr/>
              <p:nvPr/>
            </p:nvSpPr>
            <p:spPr>
              <a:xfrm>
                <a:off x="9183094" y="2659136"/>
                <a:ext cx="1184" cy="339"/>
              </a:xfrm>
              <a:custGeom>
                <a:avLst/>
                <a:gdLst>
                  <a:gd name="connsiteX0" fmla="*/ 1155 w 1184"/>
                  <a:gd name="connsiteY0" fmla="*/ 128 h 339"/>
                  <a:gd name="connsiteX1" fmla="*/ 108 w 1184"/>
                  <a:gd name="connsiteY1" fmla="*/ 128 h 339"/>
                  <a:gd name="connsiteX2" fmla="*/ 1155 w 1184"/>
                  <a:gd name="connsiteY2" fmla="*/ 128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4" h="339">
                    <a:moveTo>
                      <a:pt x="1155" y="128"/>
                    </a:moveTo>
                    <a:cubicBezTo>
                      <a:pt x="1155" y="128"/>
                      <a:pt x="679" y="604"/>
                      <a:pt x="108" y="128"/>
                    </a:cubicBezTo>
                    <a:cubicBezTo>
                      <a:pt x="-464" y="-348"/>
                      <a:pt x="1441" y="700"/>
                      <a:pt x="1155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5" name="任意多边形: 形状 2104">
                <a:extLst>
                  <a:ext uri="{FF2B5EF4-FFF2-40B4-BE49-F238E27FC236}">
                    <a16:creationId xmlns:a16="http://schemas.microsoft.com/office/drawing/2014/main" id="{35A5FC6A-109C-3094-9486-0210D58F66F4}"/>
                  </a:ext>
                </a:extLst>
              </p:cNvPr>
              <p:cNvSpPr/>
              <p:nvPr/>
            </p:nvSpPr>
            <p:spPr>
              <a:xfrm>
                <a:off x="9180439" y="2660936"/>
                <a:ext cx="476" cy="42"/>
              </a:xfrm>
              <a:custGeom>
                <a:avLst/>
                <a:gdLst>
                  <a:gd name="connsiteX0" fmla="*/ 0 w 476"/>
                  <a:gd name="connsiteY0" fmla="*/ 42 h 42"/>
                  <a:gd name="connsiteX1" fmla="*/ 0 w 476"/>
                  <a:gd name="connsiteY1" fmla="*/ 42 h 42"/>
                  <a:gd name="connsiteX2" fmla="*/ 476 w 476"/>
                  <a:gd name="connsiteY2" fmla="*/ 42 h 42"/>
                  <a:gd name="connsiteX3" fmla="*/ 0 w 476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42">
                    <a:moveTo>
                      <a:pt x="0" y="42"/>
                    </a:moveTo>
                    <a:lnTo>
                      <a:pt x="0" y="42"/>
                    </a:lnTo>
                    <a:lnTo>
                      <a:pt x="476" y="42"/>
                    </a:lnTo>
                    <a:cubicBezTo>
                      <a:pt x="476" y="42"/>
                      <a:pt x="476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6" name="任意多边形: 形状 2105">
                <a:extLst>
                  <a:ext uri="{FF2B5EF4-FFF2-40B4-BE49-F238E27FC236}">
                    <a16:creationId xmlns:a16="http://schemas.microsoft.com/office/drawing/2014/main" id="{170CA160-7899-5C01-5D51-3ADB180F52A2}"/>
                  </a:ext>
                </a:extLst>
              </p:cNvPr>
              <p:cNvSpPr/>
              <p:nvPr/>
            </p:nvSpPr>
            <p:spPr>
              <a:xfrm>
                <a:off x="9184249" y="2656668"/>
                <a:ext cx="1333" cy="214"/>
              </a:xfrm>
              <a:custGeom>
                <a:avLst/>
                <a:gdLst>
                  <a:gd name="connsiteX0" fmla="*/ 1334 w 1333"/>
                  <a:gd name="connsiteY0" fmla="*/ 214 h 214"/>
                  <a:gd name="connsiteX1" fmla="*/ 0 w 1333"/>
                  <a:gd name="connsiteY1" fmla="*/ 214 h 214"/>
                  <a:gd name="connsiteX2" fmla="*/ 0 w 1333"/>
                  <a:gd name="connsiteY2" fmla="*/ 214 h 214"/>
                  <a:gd name="connsiteX3" fmla="*/ 1334 w 1333"/>
                  <a:gd name="connsiteY3" fmla="*/ 214 h 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214">
                    <a:moveTo>
                      <a:pt x="1334" y="214"/>
                    </a:moveTo>
                    <a:cubicBezTo>
                      <a:pt x="886" y="167"/>
                      <a:pt x="448" y="167"/>
                      <a:pt x="0" y="214"/>
                    </a:cubicBezTo>
                    <a:lnTo>
                      <a:pt x="0" y="214"/>
                    </a:lnTo>
                    <a:cubicBezTo>
                      <a:pt x="400" y="-71"/>
                      <a:pt x="934" y="-71"/>
                      <a:pt x="1334" y="2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7" name="任意多边形: 形状 2106">
                <a:extLst>
                  <a:ext uri="{FF2B5EF4-FFF2-40B4-BE49-F238E27FC236}">
                    <a16:creationId xmlns:a16="http://schemas.microsoft.com/office/drawing/2014/main" id="{FE184BD3-8F35-1F38-D61D-86CE54D127EF}"/>
                  </a:ext>
                </a:extLst>
              </p:cNvPr>
              <p:cNvSpPr/>
              <p:nvPr/>
            </p:nvSpPr>
            <p:spPr>
              <a:xfrm>
                <a:off x="9183868" y="2656978"/>
                <a:ext cx="571" cy="9525"/>
              </a:xfrm>
              <a:custGeom>
                <a:avLst/>
                <a:gdLst>
                  <a:gd name="connsiteX0" fmla="*/ 571 w 571"/>
                  <a:gd name="connsiteY0" fmla="*/ 0 h 9525"/>
                  <a:gd name="connsiteX1" fmla="*/ 0 w 571"/>
                  <a:gd name="connsiteY1" fmla="*/ 0 h 9525"/>
                  <a:gd name="connsiteX2" fmla="*/ 571 w 57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9525">
                    <a:moveTo>
                      <a:pt x="571" y="0"/>
                    </a:moveTo>
                    <a:lnTo>
                      <a:pt x="0" y="0"/>
                    </a:lnTo>
                    <a:cubicBezTo>
                      <a:pt x="0" y="0"/>
                      <a:pt x="190" y="0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8" name="任意多边形: 形状 2107">
                <a:extLst>
                  <a:ext uri="{FF2B5EF4-FFF2-40B4-BE49-F238E27FC236}">
                    <a16:creationId xmlns:a16="http://schemas.microsoft.com/office/drawing/2014/main" id="{74CFBECF-124D-D076-680E-C38BE9DE4BBB}"/>
                  </a:ext>
                </a:extLst>
              </p:cNvPr>
              <p:cNvSpPr/>
              <p:nvPr/>
            </p:nvSpPr>
            <p:spPr>
              <a:xfrm>
                <a:off x="9182154" y="2658407"/>
                <a:ext cx="1142" cy="666"/>
              </a:xfrm>
              <a:custGeom>
                <a:avLst/>
                <a:gdLst>
                  <a:gd name="connsiteX0" fmla="*/ 0 w 1142"/>
                  <a:gd name="connsiteY0" fmla="*/ 95 h 666"/>
                  <a:gd name="connsiteX1" fmla="*/ 1143 w 1142"/>
                  <a:gd name="connsiteY1" fmla="*/ 667 h 666"/>
                  <a:gd name="connsiteX2" fmla="*/ 0 w 1142"/>
                  <a:gd name="connsiteY2" fmla="*/ 0 h 666"/>
                  <a:gd name="connsiteX3" fmla="*/ 0 w 1142"/>
                  <a:gd name="connsiteY3" fmla="*/ 95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666">
                    <a:moveTo>
                      <a:pt x="0" y="95"/>
                    </a:moveTo>
                    <a:lnTo>
                      <a:pt x="1143" y="667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09" name="任意多边形: 形状 2108">
                <a:extLst>
                  <a:ext uri="{FF2B5EF4-FFF2-40B4-BE49-F238E27FC236}">
                    <a16:creationId xmlns:a16="http://schemas.microsoft.com/office/drawing/2014/main" id="{FF83C4B1-8810-F155-1963-172C97AE9229}"/>
                  </a:ext>
                </a:extLst>
              </p:cNvPr>
              <p:cNvSpPr/>
              <p:nvPr/>
            </p:nvSpPr>
            <p:spPr>
              <a:xfrm>
                <a:off x="9185392" y="2655359"/>
                <a:ext cx="1142" cy="285"/>
              </a:xfrm>
              <a:custGeom>
                <a:avLst/>
                <a:gdLst>
                  <a:gd name="connsiteX0" fmla="*/ 381 w 1142"/>
                  <a:gd name="connsiteY0" fmla="*/ 95 h 285"/>
                  <a:gd name="connsiteX1" fmla="*/ 1143 w 1142"/>
                  <a:gd name="connsiteY1" fmla="*/ 286 h 285"/>
                  <a:gd name="connsiteX2" fmla="*/ 0 w 1142"/>
                  <a:gd name="connsiteY2" fmla="*/ 0 h 285"/>
                  <a:gd name="connsiteX3" fmla="*/ 381 w 1142"/>
                  <a:gd name="connsiteY3" fmla="*/ 95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285">
                    <a:moveTo>
                      <a:pt x="381" y="95"/>
                    </a:moveTo>
                    <a:lnTo>
                      <a:pt x="1143" y="286"/>
                    </a:lnTo>
                    <a:lnTo>
                      <a:pt x="0" y="0"/>
                    </a:lnTo>
                    <a:lnTo>
                      <a:pt x="381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0" name="任意多边形: 形状 2109">
                <a:extLst>
                  <a:ext uri="{FF2B5EF4-FFF2-40B4-BE49-F238E27FC236}">
                    <a16:creationId xmlns:a16="http://schemas.microsoft.com/office/drawing/2014/main" id="{F0EE9EB1-1768-F361-4BA0-3CA99E759C43}"/>
                  </a:ext>
                </a:extLst>
              </p:cNvPr>
              <p:cNvSpPr/>
              <p:nvPr/>
            </p:nvSpPr>
            <p:spPr>
              <a:xfrm>
                <a:off x="9185583" y="2653930"/>
                <a:ext cx="1428" cy="666"/>
              </a:xfrm>
              <a:custGeom>
                <a:avLst/>
                <a:gdLst>
                  <a:gd name="connsiteX0" fmla="*/ 0 w 1428"/>
                  <a:gd name="connsiteY0" fmla="*/ 667 h 666"/>
                  <a:gd name="connsiteX1" fmla="*/ 1429 w 1428"/>
                  <a:gd name="connsiteY1" fmla="*/ 667 h 666"/>
                  <a:gd name="connsiteX2" fmla="*/ 286 w 1428"/>
                  <a:gd name="connsiteY2" fmla="*/ 0 h 666"/>
                  <a:gd name="connsiteX3" fmla="*/ 0 w 1428"/>
                  <a:gd name="connsiteY3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" h="666">
                    <a:moveTo>
                      <a:pt x="0" y="667"/>
                    </a:moveTo>
                    <a:cubicBezTo>
                      <a:pt x="571" y="667"/>
                      <a:pt x="1048" y="667"/>
                      <a:pt x="1429" y="667"/>
                    </a:cubicBezTo>
                    <a:cubicBezTo>
                      <a:pt x="1114" y="352"/>
                      <a:pt x="714" y="114"/>
                      <a:pt x="286" y="0"/>
                    </a:cubicBezTo>
                    <a:cubicBezTo>
                      <a:pt x="286" y="0"/>
                      <a:pt x="571" y="381"/>
                      <a:pt x="0" y="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1" name="任意多边形: 形状 2110">
                <a:extLst>
                  <a:ext uri="{FF2B5EF4-FFF2-40B4-BE49-F238E27FC236}">
                    <a16:creationId xmlns:a16="http://schemas.microsoft.com/office/drawing/2014/main" id="{421B20AC-D3BE-7136-43EE-8E79A5CBE0A1}"/>
                  </a:ext>
                </a:extLst>
              </p:cNvPr>
              <p:cNvSpPr/>
              <p:nvPr/>
            </p:nvSpPr>
            <p:spPr>
              <a:xfrm>
                <a:off x="9185583" y="2653549"/>
                <a:ext cx="761" cy="9525"/>
              </a:xfrm>
              <a:custGeom>
                <a:avLst/>
                <a:gdLst>
                  <a:gd name="connsiteX0" fmla="*/ 0 w 761"/>
                  <a:gd name="connsiteY0" fmla="*/ 0 h 9525"/>
                  <a:gd name="connsiteX1" fmla="*/ 762 w 76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1" h="9525">
                    <a:moveTo>
                      <a:pt x="0" y="0"/>
                    </a:move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2" name="任意多边形: 形状 2111">
                <a:extLst>
                  <a:ext uri="{FF2B5EF4-FFF2-40B4-BE49-F238E27FC236}">
                    <a16:creationId xmlns:a16="http://schemas.microsoft.com/office/drawing/2014/main" id="{9723C2F2-D985-B0C0-B404-4A89F665D8B4}"/>
                  </a:ext>
                </a:extLst>
              </p:cNvPr>
              <p:cNvSpPr/>
              <p:nvPr/>
            </p:nvSpPr>
            <p:spPr>
              <a:xfrm>
                <a:off x="9184058" y="2656026"/>
                <a:ext cx="952" cy="57"/>
              </a:xfrm>
              <a:custGeom>
                <a:avLst/>
                <a:gdLst>
                  <a:gd name="connsiteX0" fmla="*/ 0 w 952"/>
                  <a:gd name="connsiteY0" fmla="*/ 0 h 57"/>
                  <a:gd name="connsiteX1" fmla="*/ 953 w 952"/>
                  <a:gd name="connsiteY1" fmla="*/ 0 h 57"/>
                  <a:gd name="connsiteX2" fmla="*/ 0 w 952"/>
                  <a:gd name="connsiteY2" fmla="*/ 0 h 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57">
                    <a:moveTo>
                      <a:pt x="0" y="0"/>
                    </a:moveTo>
                    <a:cubicBezTo>
                      <a:pt x="314" y="76"/>
                      <a:pt x="638" y="76"/>
                      <a:pt x="95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3" name="任意多边形: 形状 2112">
                <a:extLst>
                  <a:ext uri="{FF2B5EF4-FFF2-40B4-BE49-F238E27FC236}">
                    <a16:creationId xmlns:a16="http://schemas.microsoft.com/office/drawing/2014/main" id="{C5BA46C2-6F83-DC67-DC05-CA7CE234BA50}"/>
                  </a:ext>
                </a:extLst>
              </p:cNvPr>
              <p:cNvSpPr/>
              <p:nvPr/>
            </p:nvSpPr>
            <p:spPr>
              <a:xfrm>
                <a:off x="9184058" y="265583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4" name="任意多边形: 形状 2113">
                <a:extLst>
                  <a:ext uri="{FF2B5EF4-FFF2-40B4-BE49-F238E27FC236}">
                    <a16:creationId xmlns:a16="http://schemas.microsoft.com/office/drawing/2014/main" id="{B1753EE4-90F9-19D6-252D-478B6F4F3602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5" name="任意多边形: 形状 2114">
                <a:extLst>
                  <a:ext uri="{FF2B5EF4-FFF2-40B4-BE49-F238E27FC236}">
                    <a16:creationId xmlns:a16="http://schemas.microsoft.com/office/drawing/2014/main" id="{7D5B9F74-13F9-66F6-DF3C-989ABC45FB71}"/>
                  </a:ext>
                </a:extLst>
              </p:cNvPr>
              <p:cNvSpPr/>
              <p:nvPr/>
            </p:nvSpPr>
            <p:spPr>
              <a:xfrm>
                <a:off x="9181106" y="2657253"/>
                <a:ext cx="1905" cy="296"/>
              </a:xfrm>
              <a:custGeom>
                <a:avLst/>
                <a:gdLst>
                  <a:gd name="connsiteX0" fmla="*/ 1905 w 1905"/>
                  <a:gd name="connsiteY0" fmla="*/ 296 h 296"/>
                  <a:gd name="connsiteX1" fmla="*/ 0 w 1905"/>
                  <a:gd name="connsiteY1" fmla="*/ 296 h 296"/>
                  <a:gd name="connsiteX2" fmla="*/ 1905 w 1905"/>
                  <a:gd name="connsiteY2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296">
                    <a:moveTo>
                      <a:pt x="1905" y="296"/>
                    </a:moveTo>
                    <a:cubicBezTo>
                      <a:pt x="1334" y="296"/>
                      <a:pt x="762" y="-370"/>
                      <a:pt x="0" y="296"/>
                    </a:cubicBezTo>
                    <a:cubicBezTo>
                      <a:pt x="629" y="211"/>
                      <a:pt x="1276" y="211"/>
                      <a:pt x="1905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6" name="任意多边形: 形状 2115">
                <a:extLst>
                  <a:ext uri="{FF2B5EF4-FFF2-40B4-BE49-F238E27FC236}">
                    <a16:creationId xmlns:a16="http://schemas.microsoft.com/office/drawing/2014/main" id="{1BEF3CE0-20F4-9308-49B0-C98993522E35}"/>
                  </a:ext>
                </a:extLst>
              </p:cNvPr>
              <p:cNvSpPr/>
              <p:nvPr/>
            </p:nvSpPr>
            <p:spPr>
              <a:xfrm>
                <a:off x="9182916" y="2656216"/>
                <a:ext cx="857" cy="9525"/>
              </a:xfrm>
              <a:custGeom>
                <a:avLst/>
                <a:gdLst>
                  <a:gd name="connsiteX0" fmla="*/ 0 w 857"/>
                  <a:gd name="connsiteY0" fmla="*/ 0 h 9525"/>
                  <a:gd name="connsiteX1" fmla="*/ 0 w 857"/>
                  <a:gd name="connsiteY1" fmla="*/ 0 h 9525"/>
                  <a:gd name="connsiteX2" fmla="*/ 857 w 857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9525">
                    <a:moveTo>
                      <a:pt x="0" y="0"/>
                    </a:moveTo>
                    <a:lnTo>
                      <a:pt x="0" y="0"/>
                    </a:ln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7" name="任意多边形: 形状 2116">
                <a:extLst>
                  <a:ext uri="{FF2B5EF4-FFF2-40B4-BE49-F238E27FC236}">
                    <a16:creationId xmlns:a16="http://schemas.microsoft.com/office/drawing/2014/main" id="{6A4E80FE-CE42-735A-385F-4FE5DD4E460B}"/>
                  </a:ext>
                </a:extLst>
              </p:cNvPr>
              <p:cNvSpPr/>
              <p:nvPr/>
            </p:nvSpPr>
            <p:spPr>
              <a:xfrm>
                <a:off x="9182630" y="2656026"/>
                <a:ext cx="381" cy="190"/>
              </a:xfrm>
              <a:custGeom>
                <a:avLst/>
                <a:gdLst>
                  <a:gd name="connsiteX0" fmla="*/ 0 w 381"/>
                  <a:gd name="connsiteY0" fmla="*/ 0 h 190"/>
                  <a:gd name="connsiteX1" fmla="*/ 286 w 381"/>
                  <a:gd name="connsiteY1" fmla="*/ 190 h 190"/>
                  <a:gd name="connsiteX2" fmla="*/ 381 w 381"/>
                  <a:gd name="connsiteY2" fmla="*/ 95 h 190"/>
                  <a:gd name="connsiteX3" fmla="*/ 0 w 381"/>
                  <a:gd name="connsiteY3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" h="190">
                    <a:moveTo>
                      <a:pt x="0" y="0"/>
                    </a:moveTo>
                    <a:lnTo>
                      <a:pt x="286" y="190"/>
                    </a:lnTo>
                    <a:lnTo>
                      <a:pt x="381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8" name="任意多边形: 形状 2117">
                <a:extLst>
                  <a:ext uri="{FF2B5EF4-FFF2-40B4-BE49-F238E27FC236}">
                    <a16:creationId xmlns:a16="http://schemas.microsoft.com/office/drawing/2014/main" id="{92C4498D-CA38-C864-1F94-45E5159A5C98}"/>
                  </a:ext>
                </a:extLst>
              </p:cNvPr>
              <p:cNvSpPr/>
              <p:nvPr/>
            </p:nvSpPr>
            <p:spPr>
              <a:xfrm>
                <a:off x="9183868" y="2653644"/>
                <a:ext cx="571" cy="770"/>
              </a:xfrm>
              <a:custGeom>
                <a:avLst/>
                <a:gdLst>
                  <a:gd name="connsiteX0" fmla="*/ 571 w 571"/>
                  <a:gd name="connsiteY0" fmla="*/ 571 h 770"/>
                  <a:gd name="connsiteX1" fmla="*/ 0 w 571"/>
                  <a:gd name="connsiteY1" fmla="*/ 0 h 770"/>
                  <a:gd name="connsiteX2" fmla="*/ 0 w 571"/>
                  <a:gd name="connsiteY2" fmla="*/ 667 h 770"/>
                  <a:gd name="connsiteX3" fmla="*/ 571 w 571"/>
                  <a:gd name="connsiteY3" fmla="*/ 571 h 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770">
                    <a:moveTo>
                      <a:pt x="571" y="571"/>
                    </a:moveTo>
                    <a:cubicBezTo>
                      <a:pt x="295" y="486"/>
                      <a:pt x="86" y="276"/>
                      <a:pt x="0" y="0"/>
                    </a:cubicBezTo>
                    <a:cubicBezTo>
                      <a:pt x="0" y="0"/>
                      <a:pt x="0" y="476"/>
                      <a:pt x="0" y="667"/>
                    </a:cubicBezTo>
                    <a:cubicBezTo>
                      <a:pt x="0" y="857"/>
                      <a:pt x="571" y="762"/>
                      <a:pt x="571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19" name="任意多边形: 形状 2118">
                <a:extLst>
                  <a:ext uri="{FF2B5EF4-FFF2-40B4-BE49-F238E27FC236}">
                    <a16:creationId xmlns:a16="http://schemas.microsoft.com/office/drawing/2014/main" id="{9E82D3E3-31C0-8D5B-9851-997D45558F8A}"/>
                  </a:ext>
                </a:extLst>
              </p:cNvPr>
              <p:cNvSpPr/>
              <p:nvPr/>
            </p:nvSpPr>
            <p:spPr>
              <a:xfrm>
                <a:off x="9184154" y="265497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0" name="任意多边形: 形状 2119">
                <a:extLst>
                  <a:ext uri="{FF2B5EF4-FFF2-40B4-BE49-F238E27FC236}">
                    <a16:creationId xmlns:a16="http://schemas.microsoft.com/office/drawing/2014/main" id="{21880873-6CFF-4C29-7C89-0146FA71D3F3}"/>
                  </a:ext>
                </a:extLst>
              </p:cNvPr>
              <p:cNvSpPr/>
              <p:nvPr/>
            </p:nvSpPr>
            <p:spPr>
              <a:xfrm>
                <a:off x="9183773" y="2651644"/>
                <a:ext cx="95" cy="9525"/>
              </a:xfrm>
              <a:custGeom>
                <a:avLst/>
                <a:gdLst>
                  <a:gd name="connsiteX0" fmla="*/ 95 w 95"/>
                  <a:gd name="connsiteY0" fmla="*/ 0 h 9525"/>
                  <a:gd name="connsiteX1" fmla="*/ 0 w 95"/>
                  <a:gd name="connsiteY1" fmla="*/ 0 h 9525"/>
                  <a:gd name="connsiteX2" fmla="*/ 95 w 95"/>
                  <a:gd name="connsiteY2" fmla="*/ 0 h 9525"/>
                  <a:gd name="connsiteX3" fmla="*/ 95 w 9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25">
                    <a:moveTo>
                      <a:pt x="95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1" name="任意多边形: 形状 2120">
                <a:extLst>
                  <a:ext uri="{FF2B5EF4-FFF2-40B4-BE49-F238E27FC236}">
                    <a16:creationId xmlns:a16="http://schemas.microsoft.com/office/drawing/2014/main" id="{F612828D-0C6F-A39A-EFCC-9633F7744DC6}"/>
                  </a:ext>
                </a:extLst>
              </p:cNvPr>
              <p:cNvSpPr/>
              <p:nvPr/>
            </p:nvSpPr>
            <p:spPr>
              <a:xfrm>
                <a:off x="9183487" y="26543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2" name="任意多边形: 形状 2121">
                <a:extLst>
                  <a:ext uri="{FF2B5EF4-FFF2-40B4-BE49-F238E27FC236}">
                    <a16:creationId xmlns:a16="http://schemas.microsoft.com/office/drawing/2014/main" id="{9A052337-42BE-3C5C-D386-B9C9DB43CDC4}"/>
                  </a:ext>
                </a:extLst>
              </p:cNvPr>
              <p:cNvSpPr/>
              <p:nvPr/>
            </p:nvSpPr>
            <p:spPr>
              <a:xfrm>
                <a:off x="9184344" y="2652977"/>
                <a:ext cx="724" cy="9525"/>
              </a:xfrm>
              <a:custGeom>
                <a:avLst/>
                <a:gdLst>
                  <a:gd name="connsiteX0" fmla="*/ 476 w 724"/>
                  <a:gd name="connsiteY0" fmla="*/ 0 h 9525"/>
                  <a:gd name="connsiteX1" fmla="*/ 0 w 724"/>
                  <a:gd name="connsiteY1" fmla="*/ 0 h 9525"/>
                  <a:gd name="connsiteX2" fmla="*/ 476 w 7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4" h="9525">
                    <a:moveTo>
                      <a:pt x="476" y="0"/>
                    </a:moveTo>
                    <a:lnTo>
                      <a:pt x="0" y="0"/>
                    </a:lnTo>
                    <a:cubicBezTo>
                      <a:pt x="0" y="0"/>
                      <a:pt x="1238" y="0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3" name="任意多边形: 形状 2122">
                <a:extLst>
                  <a:ext uri="{FF2B5EF4-FFF2-40B4-BE49-F238E27FC236}">
                    <a16:creationId xmlns:a16="http://schemas.microsoft.com/office/drawing/2014/main" id="{AFEA9774-8AA3-0201-E294-8FDA58895827}"/>
                  </a:ext>
                </a:extLst>
              </p:cNvPr>
              <p:cNvSpPr/>
              <p:nvPr/>
            </p:nvSpPr>
            <p:spPr>
              <a:xfrm>
                <a:off x="9184344" y="2654882"/>
                <a:ext cx="42" cy="9525"/>
              </a:xfrm>
              <a:custGeom>
                <a:avLst/>
                <a:gdLst>
                  <a:gd name="connsiteX0" fmla="*/ 0 w 42"/>
                  <a:gd name="connsiteY0" fmla="*/ 0 h 9525"/>
                  <a:gd name="connsiteX1" fmla="*/ 0 w 42"/>
                  <a:gd name="connsiteY1" fmla="*/ 0 h 9525"/>
                  <a:gd name="connsiteX2" fmla="*/ 0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4" name="任意多边形: 形状 2123">
                <a:extLst>
                  <a:ext uri="{FF2B5EF4-FFF2-40B4-BE49-F238E27FC236}">
                    <a16:creationId xmlns:a16="http://schemas.microsoft.com/office/drawing/2014/main" id="{0D30E94B-D719-2CDD-7E15-6A09619A4BC9}"/>
                  </a:ext>
                </a:extLst>
              </p:cNvPr>
              <p:cNvSpPr/>
              <p:nvPr/>
            </p:nvSpPr>
            <p:spPr>
              <a:xfrm>
                <a:off x="9183773" y="2654882"/>
                <a:ext cx="571" cy="9525"/>
              </a:xfrm>
              <a:custGeom>
                <a:avLst/>
                <a:gdLst>
                  <a:gd name="connsiteX0" fmla="*/ 571 w 571"/>
                  <a:gd name="connsiteY0" fmla="*/ 0 h 9525"/>
                  <a:gd name="connsiteX1" fmla="*/ 0 w 571"/>
                  <a:gd name="connsiteY1" fmla="*/ 0 h 9525"/>
                  <a:gd name="connsiteX2" fmla="*/ 0 w 57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9525">
                    <a:moveTo>
                      <a:pt x="571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5" name="任意多边形: 形状 2124">
                <a:extLst>
                  <a:ext uri="{FF2B5EF4-FFF2-40B4-BE49-F238E27FC236}">
                    <a16:creationId xmlns:a16="http://schemas.microsoft.com/office/drawing/2014/main" id="{1061CE39-4C3C-A041-3A0C-FAF301D3E6DB}"/>
                  </a:ext>
                </a:extLst>
              </p:cNvPr>
              <p:cNvSpPr/>
              <p:nvPr/>
            </p:nvSpPr>
            <p:spPr>
              <a:xfrm>
                <a:off x="9178058" y="2650969"/>
                <a:ext cx="5715" cy="1495"/>
              </a:xfrm>
              <a:custGeom>
                <a:avLst/>
                <a:gdLst>
                  <a:gd name="connsiteX0" fmla="*/ 0 w 5715"/>
                  <a:gd name="connsiteY0" fmla="*/ 8 h 1495"/>
                  <a:gd name="connsiteX1" fmla="*/ 762 w 5715"/>
                  <a:gd name="connsiteY1" fmla="*/ 865 h 1495"/>
                  <a:gd name="connsiteX2" fmla="*/ 5715 w 5715"/>
                  <a:gd name="connsiteY2" fmla="*/ 865 h 1495"/>
                  <a:gd name="connsiteX3" fmla="*/ 4477 w 5715"/>
                  <a:gd name="connsiteY3" fmla="*/ 865 h 1495"/>
                  <a:gd name="connsiteX4" fmla="*/ 2667 w 5715"/>
                  <a:gd name="connsiteY4" fmla="*/ 1437 h 1495"/>
                  <a:gd name="connsiteX5" fmla="*/ 3429 w 5715"/>
                  <a:gd name="connsiteY5" fmla="*/ 770 h 1495"/>
                  <a:gd name="connsiteX6" fmla="*/ 286 w 5715"/>
                  <a:gd name="connsiteY6" fmla="*/ 199 h 1495"/>
                  <a:gd name="connsiteX7" fmla="*/ 857 w 5715"/>
                  <a:gd name="connsiteY7" fmla="*/ 675 h 1495"/>
                  <a:gd name="connsiteX8" fmla="*/ 0 w 5715"/>
                  <a:gd name="connsiteY8" fmla="*/ 8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" h="1495">
                    <a:moveTo>
                      <a:pt x="0" y="8"/>
                    </a:moveTo>
                    <a:cubicBezTo>
                      <a:pt x="857" y="8"/>
                      <a:pt x="1619" y="484"/>
                      <a:pt x="762" y="865"/>
                    </a:cubicBezTo>
                    <a:cubicBezTo>
                      <a:pt x="2391" y="1237"/>
                      <a:pt x="4086" y="1237"/>
                      <a:pt x="5715" y="865"/>
                    </a:cubicBezTo>
                    <a:cubicBezTo>
                      <a:pt x="5315" y="1018"/>
                      <a:pt x="4877" y="1018"/>
                      <a:pt x="4477" y="865"/>
                    </a:cubicBezTo>
                    <a:cubicBezTo>
                      <a:pt x="4001" y="865"/>
                      <a:pt x="3429" y="1723"/>
                      <a:pt x="2667" y="1437"/>
                    </a:cubicBezTo>
                    <a:cubicBezTo>
                      <a:pt x="1905" y="1151"/>
                      <a:pt x="2667" y="1437"/>
                      <a:pt x="3429" y="770"/>
                    </a:cubicBezTo>
                    <a:cubicBezTo>
                      <a:pt x="2381" y="770"/>
                      <a:pt x="1810" y="103"/>
                      <a:pt x="286" y="199"/>
                    </a:cubicBezTo>
                    <a:lnTo>
                      <a:pt x="857" y="675"/>
                    </a:lnTo>
                    <a:cubicBezTo>
                      <a:pt x="857" y="675"/>
                      <a:pt x="191" y="-87"/>
                      <a:pt x="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6" name="任意多边形: 形状 2125">
                <a:extLst>
                  <a:ext uri="{FF2B5EF4-FFF2-40B4-BE49-F238E27FC236}">
                    <a16:creationId xmlns:a16="http://schemas.microsoft.com/office/drawing/2014/main" id="{7D56525F-5FEA-856C-5B41-43CCD6DB4E90}"/>
                  </a:ext>
                </a:extLst>
              </p:cNvPr>
              <p:cNvSpPr/>
              <p:nvPr/>
            </p:nvSpPr>
            <p:spPr>
              <a:xfrm>
                <a:off x="9183677" y="2652327"/>
                <a:ext cx="1143" cy="840"/>
              </a:xfrm>
              <a:custGeom>
                <a:avLst/>
                <a:gdLst>
                  <a:gd name="connsiteX0" fmla="*/ 0 w 1143"/>
                  <a:gd name="connsiteY0" fmla="*/ 79 h 840"/>
                  <a:gd name="connsiteX1" fmla="*/ 0 w 1143"/>
                  <a:gd name="connsiteY1" fmla="*/ 79 h 840"/>
                  <a:gd name="connsiteX2" fmla="*/ 1143 w 1143"/>
                  <a:gd name="connsiteY2" fmla="*/ 79 h 840"/>
                  <a:gd name="connsiteX3" fmla="*/ 95 w 1143"/>
                  <a:gd name="connsiteY3" fmla="*/ 79 h 840"/>
                  <a:gd name="connsiteX4" fmla="*/ 95 w 1143"/>
                  <a:gd name="connsiteY4" fmla="*/ 841 h 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" h="840">
                    <a:moveTo>
                      <a:pt x="0" y="79"/>
                    </a:moveTo>
                    <a:lnTo>
                      <a:pt x="0" y="79"/>
                    </a:lnTo>
                    <a:lnTo>
                      <a:pt x="1143" y="79"/>
                    </a:lnTo>
                    <a:cubicBezTo>
                      <a:pt x="800" y="-26"/>
                      <a:pt x="438" y="-26"/>
                      <a:pt x="95" y="79"/>
                    </a:cubicBezTo>
                    <a:lnTo>
                      <a:pt x="95" y="84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7" name="任意多边形: 形状 2126">
                <a:extLst>
                  <a:ext uri="{FF2B5EF4-FFF2-40B4-BE49-F238E27FC236}">
                    <a16:creationId xmlns:a16="http://schemas.microsoft.com/office/drawing/2014/main" id="{1FEA4499-5CC6-ED61-45F3-C705E71CAC48}"/>
                  </a:ext>
                </a:extLst>
              </p:cNvPr>
              <p:cNvSpPr/>
              <p:nvPr/>
            </p:nvSpPr>
            <p:spPr>
              <a:xfrm>
                <a:off x="9181487" y="2653073"/>
                <a:ext cx="2666" cy="1016"/>
              </a:xfrm>
              <a:custGeom>
                <a:avLst/>
                <a:gdLst>
                  <a:gd name="connsiteX0" fmla="*/ 2286 w 2666"/>
                  <a:gd name="connsiteY0" fmla="*/ 191 h 1016"/>
                  <a:gd name="connsiteX1" fmla="*/ 0 w 2666"/>
                  <a:gd name="connsiteY1" fmla="*/ 191 h 1016"/>
                  <a:gd name="connsiteX2" fmla="*/ 1143 w 2666"/>
                  <a:gd name="connsiteY2" fmla="*/ 762 h 1016"/>
                  <a:gd name="connsiteX3" fmla="*/ 2191 w 2666"/>
                  <a:gd name="connsiteY3" fmla="*/ 762 h 1016"/>
                  <a:gd name="connsiteX4" fmla="*/ 2191 w 2666"/>
                  <a:gd name="connsiteY4" fmla="*/ 762 h 1016"/>
                  <a:gd name="connsiteX5" fmla="*/ 2667 w 2666"/>
                  <a:gd name="connsiteY5" fmla="*/ 762 h 1016"/>
                  <a:gd name="connsiteX6" fmla="*/ 2096 w 2666"/>
                  <a:gd name="connsiteY6" fmla="*/ 762 h 1016"/>
                  <a:gd name="connsiteX7" fmla="*/ 2096 w 2666"/>
                  <a:gd name="connsiteY7" fmla="*/ 762 h 1016"/>
                  <a:gd name="connsiteX8" fmla="*/ 2096 w 2666"/>
                  <a:gd name="connsiteY8" fmla="*/ 762 h 1016"/>
                  <a:gd name="connsiteX9" fmla="*/ 1619 w 2666"/>
                  <a:gd name="connsiteY9" fmla="*/ 0 h 1016"/>
                  <a:gd name="connsiteX10" fmla="*/ 2286 w 2666"/>
                  <a:gd name="connsiteY10" fmla="*/ 191 h 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6" h="1016">
                    <a:moveTo>
                      <a:pt x="2286" y="191"/>
                    </a:moveTo>
                    <a:cubicBezTo>
                      <a:pt x="1533" y="10"/>
                      <a:pt x="752" y="10"/>
                      <a:pt x="0" y="191"/>
                    </a:cubicBezTo>
                    <a:cubicBezTo>
                      <a:pt x="0" y="667"/>
                      <a:pt x="762" y="191"/>
                      <a:pt x="1143" y="762"/>
                    </a:cubicBezTo>
                    <a:cubicBezTo>
                      <a:pt x="1524" y="1333"/>
                      <a:pt x="1619" y="762"/>
                      <a:pt x="2191" y="762"/>
                    </a:cubicBezTo>
                    <a:lnTo>
                      <a:pt x="2191" y="762"/>
                    </a:lnTo>
                    <a:lnTo>
                      <a:pt x="2667" y="762"/>
                    </a:lnTo>
                    <a:lnTo>
                      <a:pt x="2096" y="762"/>
                    </a:lnTo>
                    <a:cubicBezTo>
                      <a:pt x="2096" y="762"/>
                      <a:pt x="2096" y="762"/>
                      <a:pt x="2096" y="762"/>
                    </a:cubicBezTo>
                    <a:lnTo>
                      <a:pt x="2096" y="762"/>
                    </a:lnTo>
                    <a:lnTo>
                      <a:pt x="1619" y="0"/>
                    </a:lnTo>
                    <a:cubicBezTo>
                      <a:pt x="1810" y="133"/>
                      <a:pt x="2048" y="200"/>
                      <a:pt x="2286" y="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8" name="任意多边形: 形状 2127">
                <a:extLst>
                  <a:ext uri="{FF2B5EF4-FFF2-40B4-BE49-F238E27FC236}">
                    <a16:creationId xmlns:a16="http://schemas.microsoft.com/office/drawing/2014/main" id="{965B4142-0A13-9003-275F-B4588172F28B}"/>
                  </a:ext>
                </a:extLst>
              </p:cNvPr>
              <p:cNvSpPr/>
              <p:nvPr/>
            </p:nvSpPr>
            <p:spPr>
              <a:xfrm>
                <a:off x="9179201" y="265697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29" name="任意多边形: 形状 2128">
                <a:extLst>
                  <a:ext uri="{FF2B5EF4-FFF2-40B4-BE49-F238E27FC236}">
                    <a16:creationId xmlns:a16="http://schemas.microsoft.com/office/drawing/2014/main" id="{F9672797-138B-7DFA-9DBD-C08C8E2CB7C7}"/>
                  </a:ext>
                </a:extLst>
              </p:cNvPr>
              <p:cNvSpPr/>
              <p:nvPr/>
            </p:nvSpPr>
            <p:spPr>
              <a:xfrm>
                <a:off x="9179391" y="2656121"/>
                <a:ext cx="2666" cy="750"/>
              </a:xfrm>
              <a:custGeom>
                <a:avLst/>
                <a:gdLst>
                  <a:gd name="connsiteX0" fmla="*/ 286 w 2666"/>
                  <a:gd name="connsiteY0" fmla="*/ 571 h 750"/>
                  <a:gd name="connsiteX1" fmla="*/ 762 w 2666"/>
                  <a:gd name="connsiteY1" fmla="*/ 571 h 750"/>
                  <a:gd name="connsiteX2" fmla="*/ 0 w 2666"/>
                  <a:gd name="connsiteY2" fmla="*/ 571 h 750"/>
                  <a:gd name="connsiteX3" fmla="*/ 1048 w 2666"/>
                  <a:gd name="connsiteY3" fmla="*/ 571 h 750"/>
                  <a:gd name="connsiteX4" fmla="*/ 1048 w 2666"/>
                  <a:gd name="connsiteY4" fmla="*/ 571 h 750"/>
                  <a:gd name="connsiteX5" fmla="*/ 2667 w 2666"/>
                  <a:gd name="connsiteY5" fmla="*/ 0 h 750"/>
                  <a:gd name="connsiteX6" fmla="*/ 286 w 2666"/>
                  <a:gd name="connsiteY6" fmla="*/ 571 h 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" h="750">
                    <a:moveTo>
                      <a:pt x="286" y="571"/>
                    </a:moveTo>
                    <a:cubicBezTo>
                      <a:pt x="286" y="571"/>
                      <a:pt x="857" y="571"/>
                      <a:pt x="762" y="571"/>
                    </a:cubicBezTo>
                    <a:cubicBezTo>
                      <a:pt x="667" y="571"/>
                      <a:pt x="286" y="571"/>
                      <a:pt x="0" y="571"/>
                    </a:cubicBezTo>
                    <a:cubicBezTo>
                      <a:pt x="305" y="810"/>
                      <a:pt x="743" y="810"/>
                      <a:pt x="1048" y="571"/>
                    </a:cubicBezTo>
                    <a:lnTo>
                      <a:pt x="1048" y="571"/>
                    </a:lnTo>
                    <a:cubicBezTo>
                      <a:pt x="1524" y="229"/>
                      <a:pt x="2086" y="29"/>
                      <a:pt x="2667" y="0"/>
                    </a:cubicBezTo>
                    <a:cubicBezTo>
                      <a:pt x="1848" y="86"/>
                      <a:pt x="1048" y="276"/>
                      <a:pt x="286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0" name="任意多边形: 形状 2129">
                <a:extLst>
                  <a:ext uri="{FF2B5EF4-FFF2-40B4-BE49-F238E27FC236}">
                    <a16:creationId xmlns:a16="http://schemas.microsoft.com/office/drawing/2014/main" id="{4451D4DB-7DF1-A7BA-B0B5-607C6A805986}"/>
                  </a:ext>
                </a:extLst>
              </p:cNvPr>
              <p:cNvSpPr/>
              <p:nvPr/>
            </p:nvSpPr>
            <p:spPr>
              <a:xfrm>
                <a:off x="9180630" y="2654311"/>
                <a:ext cx="857" cy="571"/>
              </a:xfrm>
              <a:custGeom>
                <a:avLst/>
                <a:gdLst>
                  <a:gd name="connsiteX0" fmla="*/ 857 w 857"/>
                  <a:gd name="connsiteY0" fmla="*/ 571 h 571"/>
                  <a:gd name="connsiteX1" fmla="*/ 857 w 857"/>
                  <a:gd name="connsiteY1" fmla="*/ 0 h 571"/>
                  <a:gd name="connsiteX2" fmla="*/ 0 w 857"/>
                  <a:gd name="connsiteY2" fmla="*/ 0 h 571"/>
                  <a:gd name="connsiteX3" fmla="*/ 476 w 857"/>
                  <a:gd name="connsiteY3" fmla="*/ 0 h 571"/>
                  <a:gd name="connsiteX4" fmla="*/ 857 w 857"/>
                  <a:gd name="connsiteY4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" h="571">
                    <a:moveTo>
                      <a:pt x="857" y="571"/>
                    </a:moveTo>
                    <a:lnTo>
                      <a:pt x="857" y="0"/>
                    </a:lnTo>
                    <a:lnTo>
                      <a:pt x="0" y="0"/>
                    </a:lnTo>
                    <a:lnTo>
                      <a:pt x="476" y="0"/>
                    </a:lnTo>
                    <a:cubicBezTo>
                      <a:pt x="476" y="0"/>
                      <a:pt x="476" y="571"/>
                      <a:pt x="857" y="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1" name="任意多边形: 形状 2130">
                <a:extLst>
                  <a:ext uri="{FF2B5EF4-FFF2-40B4-BE49-F238E27FC236}">
                    <a16:creationId xmlns:a16="http://schemas.microsoft.com/office/drawing/2014/main" id="{0526F705-2038-10B6-C51E-AC2FB1730583}"/>
                  </a:ext>
                </a:extLst>
              </p:cNvPr>
              <p:cNvSpPr/>
              <p:nvPr/>
            </p:nvSpPr>
            <p:spPr>
              <a:xfrm>
                <a:off x="9183963" y="2651263"/>
                <a:ext cx="1333" cy="380"/>
              </a:xfrm>
              <a:custGeom>
                <a:avLst/>
                <a:gdLst>
                  <a:gd name="connsiteX0" fmla="*/ 381 w 1333"/>
                  <a:gd name="connsiteY0" fmla="*/ 286 h 380"/>
                  <a:gd name="connsiteX1" fmla="*/ 1334 w 1333"/>
                  <a:gd name="connsiteY1" fmla="*/ 381 h 380"/>
                  <a:gd name="connsiteX2" fmla="*/ 0 w 1333"/>
                  <a:gd name="connsiteY2" fmla="*/ 0 h 380"/>
                  <a:gd name="connsiteX3" fmla="*/ 381 w 1333"/>
                  <a:gd name="connsiteY3" fmla="*/ 286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380">
                    <a:moveTo>
                      <a:pt x="381" y="286"/>
                    </a:moveTo>
                    <a:lnTo>
                      <a:pt x="1334" y="381"/>
                    </a:lnTo>
                    <a:lnTo>
                      <a:pt x="0" y="0"/>
                    </a:lnTo>
                    <a:lnTo>
                      <a:pt x="381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2" name="任意多边形: 形状 2131">
                <a:extLst>
                  <a:ext uri="{FF2B5EF4-FFF2-40B4-BE49-F238E27FC236}">
                    <a16:creationId xmlns:a16="http://schemas.microsoft.com/office/drawing/2014/main" id="{924361AE-399E-DEEA-1AD3-0F53A95F0E55}"/>
                  </a:ext>
                </a:extLst>
              </p:cNvPr>
              <p:cNvSpPr/>
              <p:nvPr/>
            </p:nvSpPr>
            <p:spPr>
              <a:xfrm>
                <a:off x="9184249" y="2650596"/>
                <a:ext cx="857" cy="190"/>
              </a:xfrm>
              <a:custGeom>
                <a:avLst/>
                <a:gdLst>
                  <a:gd name="connsiteX0" fmla="*/ 0 w 857"/>
                  <a:gd name="connsiteY0" fmla="*/ 191 h 190"/>
                  <a:gd name="connsiteX1" fmla="*/ 858 w 857"/>
                  <a:gd name="connsiteY1" fmla="*/ 191 h 190"/>
                  <a:gd name="connsiteX2" fmla="*/ 286 w 857"/>
                  <a:gd name="connsiteY2" fmla="*/ 0 h 190"/>
                  <a:gd name="connsiteX3" fmla="*/ 0 w 857"/>
                  <a:gd name="connsiteY3" fmla="*/ 191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90">
                    <a:moveTo>
                      <a:pt x="0" y="191"/>
                    </a:moveTo>
                    <a:lnTo>
                      <a:pt x="858" y="191"/>
                    </a:lnTo>
                    <a:lnTo>
                      <a:pt x="286" y="0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3" name="任意多边形: 形状 2132">
                <a:extLst>
                  <a:ext uri="{FF2B5EF4-FFF2-40B4-BE49-F238E27FC236}">
                    <a16:creationId xmlns:a16="http://schemas.microsoft.com/office/drawing/2014/main" id="{15BA6DD1-D0D1-23E3-5B53-E32712CDCAA5}"/>
                  </a:ext>
                </a:extLst>
              </p:cNvPr>
              <p:cNvSpPr/>
              <p:nvPr/>
            </p:nvSpPr>
            <p:spPr>
              <a:xfrm>
                <a:off x="9170628" y="2618783"/>
                <a:ext cx="9525" cy="42"/>
              </a:xfrm>
              <a:custGeom>
                <a:avLst/>
                <a:gdLst>
                  <a:gd name="connsiteX0" fmla="*/ 0 w 9525"/>
                  <a:gd name="connsiteY0" fmla="*/ 0 h 42"/>
                  <a:gd name="connsiteX1" fmla="*/ 0 w 9525"/>
                  <a:gd name="connsiteY1" fmla="*/ 0 h 42"/>
                  <a:gd name="connsiteX2" fmla="*/ 0 w 9525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4" name="任意多边形: 形状 2133">
                <a:extLst>
                  <a:ext uri="{FF2B5EF4-FFF2-40B4-BE49-F238E27FC236}">
                    <a16:creationId xmlns:a16="http://schemas.microsoft.com/office/drawing/2014/main" id="{84265D73-4BFB-48E7-077C-4A0320FB68EA}"/>
                  </a:ext>
                </a:extLst>
              </p:cNvPr>
              <p:cNvSpPr/>
              <p:nvPr/>
            </p:nvSpPr>
            <p:spPr>
              <a:xfrm>
                <a:off x="9171200" y="261878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5" name="任意多边形: 形状 2134">
                <a:extLst>
                  <a:ext uri="{FF2B5EF4-FFF2-40B4-BE49-F238E27FC236}">
                    <a16:creationId xmlns:a16="http://schemas.microsoft.com/office/drawing/2014/main" id="{87FBE4C2-589B-F468-A061-5416A013C35C}"/>
                  </a:ext>
                </a:extLst>
              </p:cNvPr>
              <p:cNvSpPr/>
              <p:nvPr/>
            </p:nvSpPr>
            <p:spPr>
              <a:xfrm>
                <a:off x="9184154" y="2631007"/>
                <a:ext cx="1393" cy="253"/>
              </a:xfrm>
              <a:custGeom>
                <a:avLst/>
                <a:gdLst>
                  <a:gd name="connsiteX0" fmla="*/ 0 w 1393"/>
                  <a:gd name="connsiteY0" fmla="*/ 254 h 253"/>
                  <a:gd name="connsiteX1" fmla="*/ 1048 w 1393"/>
                  <a:gd name="connsiteY1" fmla="*/ 254 h 253"/>
                  <a:gd name="connsiteX2" fmla="*/ 95 w 1393"/>
                  <a:gd name="connsiteY2" fmla="*/ 254 h 253"/>
                  <a:gd name="connsiteX3" fmla="*/ 0 w 1393"/>
                  <a:gd name="connsiteY3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3" h="253">
                    <a:moveTo>
                      <a:pt x="0" y="254"/>
                    </a:moveTo>
                    <a:cubicBezTo>
                      <a:pt x="762" y="254"/>
                      <a:pt x="2000" y="-317"/>
                      <a:pt x="1048" y="254"/>
                    </a:cubicBezTo>
                    <a:lnTo>
                      <a:pt x="95" y="254"/>
                    </a:lnTo>
                    <a:cubicBezTo>
                      <a:pt x="95" y="254"/>
                      <a:pt x="190" y="254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6" name="任意多边形: 形状 2135">
                <a:extLst>
                  <a:ext uri="{FF2B5EF4-FFF2-40B4-BE49-F238E27FC236}">
                    <a16:creationId xmlns:a16="http://schemas.microsoft.com/office/drawing/2014/main" id="{05A8A9C8-92D3-C0C9-691B-BDD0103969F0}"/>
                  </a:ext>
                </a:extLst>
              </p:cNvPr>
              <p:cNvSpPr/>
              <p:nvPr/>
            </p:nvSpPr>
            <p:spPr>
              <a:xfrm>
                <a:off x="9178629" y="2617735"/>
                <a:ext cx="857" cy="9525"/>
              </a:xfrm>
              <a:custGeom>
                <a:avLst/>
                <a:gdLst>
                  <a:gd name="connsiteX0" fmla="*/ 0 w 857"/>
                  <a:gd name="connsiteY0" fmla="*/ 0 h 9525"/>
                  <a:gd name="connsiteX1" fmla="*/ 0 w 857"/>
                  <a:gd name="connsiteY1" fmla="*/ 0 h 9525"/>
                  <a:gd name="connsiteX2" fmla="*/ 857 w 857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" h="9525">
                    <a:moveTo>
                      <a:pt x="0" y="0"/>
                    </a:moveTo>
                    <a:lnTo>
                      <a:pt x="0" y="0"/>
                    </a:ln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7" name="任意多边形: 形状 2136">
                <a:extLst>
                  <a:ext uri="{FF2B5EF4-FFF2-40B4-BE49-F238E27FC236}">
                    <a16:creationId xmlns:a16="http://schemas.microsoft.com/office/drawing/2014/main" id="{98E32D02-D343-8761-4BE8-4033945E55A1}"/>
                  </a:ext>
                </a:extLst>
              </p:cNvPr>
              <p:cNvSpPr/>
              <p:nvPr/>
            </p:nvSpPr>
            <p:spPr>
              <a:xfrm>
                <a:off x="9174819" y="2619069"/>
                <a:ext cx="571" cy="571"/>
              </a:xfrm>
              <a:custGeom>
                <a:avLst/>
                <a:gdLst>
                  <a:gd name="connsiteX0" fmla="*/ 0 w 571"/>
                  <a:gd name="connsiteY0" fmla="*/ 571 h 571"/>
                  <a:gd name="connsiteX1" fmla="*/ 571 w 571"/>
                  <a:gd name="connsiteY1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571">
                    <a:moveTo>
                      <a:pt x="0" y="571"/>
                    </a:move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8" name="任意多边形: 形状 2137">
                <a:extLst>
                  <a:ext uri="{FF2B5EF4-FFF2-40B4-BE49-F238E27FC236}">
                    <a16:creationId xmlns:a16="http://schemas.microsoft.com/office/drawing/2014/main" id="{1375E5A0-652B-15FE-7A76-F5F31084A250}"/>
                  </a:ext>
                </a:extLst>
              </p:cNvPr>
              <p:cNvSpPr/>
              <p:nvPr/>
            </p:nvSpPr>
            <p:spPr>
              <a:xfrm>
                <a:off x="9163484" y="2619735"/>
                <a:ext cx="9525" cy="952"/>
              </a:xfrm>
              <a:custGeom>
                <a:avLst/>
                <a:gdLst>
                  <a:gd name="connsiteX0" fmla="*/ 0 w 9525"/>
                  <a:gd name="connsiteY0" fmla="*/ 0 h 952"/>
                  <a:gd name="connsiteX1" fmla="*/ 0 w 9525"/>
                  <a:gd name="connsiteY1" fmla="*/ 953 h 952"/>
                  <a:gd name="connsiteX2" fmla="*/ 0 w 952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0"/>
                    </a:moveTo>
                    <a:lnTo>
                      <a:pt x="0" y="953"/>
                    </a:lnTo>
                    <a:cubicBezTo>
                      <a:pt x="0" y="953"/>
                      <a:pt x="0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39" name="任意多边形: 形状 2138">
                <a:extLst>
                  <a:ext uri="{FF2B5EF4-FFF2-40B4-BE49-F238E27FC236}">
                    <a16:creationId xmlns:a16="http://schemas.microsoft.com/office/drawing/2014/main" id="{6AD2EEC3-630C-69D9-10D8-AC2EA6E42291}"/>
                  </a:ext>
                </a:extLst>
              </p:cNvPr>
              <p:cNvSpPr/>
              <p:nvPr/>
            </p:nvSpPr>
            <p:spPr>
              <a:xfrm>
                <a:off x="9183633" y="2642013"/>
                <a:ext cx="806" cy="582"/>
              </a:xfrm>
              <a:custGeom>
                <a:avLst/>
                <a:gdLst>
                  <a:gd name="connsiteX0" fmla="*/ 235 w 806"/>
                  <a:gd name="connsiteY0" fmla="*/ 582 h 582"/>
                  <a:gd name="connsiteX1" fmla="*/ 807 w 806"/>
                  <a:gd name="connsiteY1" fmla="*/ 11 h 582"/>
                  <a:gd name="connsiteX2" fmla="*/ 235 w 806"/>
                  <a:gd name="connsiteY2" fmla="*/ 582 h 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" h="582">
                    <a:moveTo>
                      <a:pt x="235" y="582"/>
                    </a:moveTo>
                    <a:cubicBezTo>
                      <a:pt x="235" y="582"/>
                      <a:pt x="807" y="106"/>
                      <a:pt x="807" y="11"/>
                    </a:cubicBezTo>
                    <a:cubicBezTo>
                      <a:pt x="807" y="-85"/>
                      <a:pt x="-527" y="487"/>
                      <a:pt x="235" y="5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0" name="任意多边形: 形状 2139">
                <a:extLst>
                  <a:ext uri="{FF2B5EF4-FFF2-40B4-BE49-F238E27FC236}">
                    <a16:creationId xmlns:a16="http://schemas.microsoft.com/office/drawing/2014/main" id="{C250DBD0-F2AD-355E-B617-E8EA96876C42}"/>
                  </a:ext>
                </a:extLst>
              </p:cNvPr>
              <p:cNvSpPr/>
              <p:nvPr/>
            </p:nvSpPr>
            <p:spPr>
              <a:xfrm>
                <a:off x="9171531" y="2608972"/>
                <a:ext cx="99" cy="571"/>
              </a:xfrm>
              <a:custGeom>
                <a:avLst/>
                <a:gdLst>
                  <a:gd name="connsiteX0" fmla="*/ 50 w 99"/>
                  <a:gd name="connsiteY0" fmla="*/ 0 h 571"/>
                  <a:gd name="connsiteX1" fmla="*/ 50 w 99"/>
                  <a:gd name="connsiteY1" fmla="*/ 571 h 571"/>
                  <a:gd name="connsiteX2" fmla="*/ 50 w 99"/>
                  <a:gd name="connsiteY2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" h="571">
                    <a:moveTo>
                      <a:pt x="50" y="0"/>
                    </a:moveTo>
                    <a:cubicBezTo>
                      <a:pt x="-17" y="181"/>
                      <a:pt x="-17" y="391"/>
                      <a:pt x="50" y="571"/>
                    </a:cubicBezTo>
                    <a:cubicBezTo>
                      <a:pt x="116" y="391"/>
                      <a:pt x="116" y="181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1" name="任意多边形: 形状 2140">
                <a:extLst>
                  <a:ext uri="{FF2B5EF4-FFF2-40B4-BE49-F238E27FC236}">
                    <a16:creationId xmlns:a16="http://schemas.microsoft.com/office/drawing/2014/main" id="{8AB704AC-6227-9FD2-5254-530A3C793265}"/>
                  </a:ext>
                </a:extLst>
              </p:cNvPr>
              <p:cNvSpPr/>
              <p:nvPr/>
            </p:nvSpPr>
            <p:spPr>
              <a:xfrm>
                <a:off x="9184440" y="2641357"/>
                <a:ext cx="507" cy="751"/>
              </a:xfrm>
              <a:custGeom>
                <a:avLst/>
                <a:gdLst>
                  <a:gd name="connsiteX0" fmla="*/ 0 w 507"/>
                  <a:gd name="connsiteY0" fmla="*/ 0 h 751"/>
                  <a:gd name="connsiteX1" fmla="*/ 0 w 507"/>
                  <a:gd name="connsiteY1" fmla="*/ 0 h 751"/>
                  <a:gd name="connsiteX2" fmla="*/ 0 w 507"/>
                  <a:gd name="connsiteY2" fmla="*/ 571 h 751"/>
                  <a:gd name="connsiteX3" fmla="*/ 0 w 507"/>
                  <a:gd name="connsiteY3" fmla="*/ 0 h 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" h="751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571"/>
                    </a:cubicBezTo>
                    <a:cubicBezTo>
                      <a:pt x="0" y="1143"/>
                      <a:pt x="1143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2" name="任意多边形: 形状 2141">
                <a:extLst>
                  <a:ext uri="{FF2B5EF4-FFF2-40B4-BE49-F238E27FC236}">
                    <a16:creationId xmlns:a16="http://schemas.microsoft.com/office/drawing/2014/main" id="{7DBD6B00-6D10-8A3D-E884-A9D210E843A7}"/>
                  </a:ext>
                </a:extLst>
              </p:cNvPr>
              <p:cNvSpPr/>
              <p:nvPr/>
            </p:nvSpPr>
            <p:spPr>
              <a:xfrm>
                <a:off x="9137958" y="261897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3" name="任意多边形: 形状 2142">
                <a:extLst>
                  <a:ext uri="{FF2B5EF4-FFF2-40B4-BE49-F238E27FC236}">
                    <a16:creationId xmlns:a16="http://schemas.microsoft.com/office/drawing/2014/main" id="{B535E5B3-5544-D5D9-5AE6-025712715965}"/>
                  </a:ext>
                </a:extLst>
              </p:cNvPr>
              <p:cNvSpPr/>
              <p:nvPr/>
            </p:nvSpPr>
            <p:spPr>
              <a:xfrm>
                <a:off x="9129957" y="260963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4" name="任意多边形: 形状 2143">
                <a:extLst>
                  <a:ext uri="{FF2B5EF4-FFF2-40B4-BE49-F238E27FC236}">
                    <a16:creationId xmlns:a16="http://schemas.microsoft.com/office/drawing/2014/main" id="{A92C982A-D9CF-0F0E-61B7-DBA93D7FA69C}"/>
                  </a:ext>
                </a:extLst>
              </p:cNvPr>
              <p:cNvSpPr/>
              <p:nvPr/>
            </p:nvSpPr>
            <p:spPr>
              <a:xfrm>
                <a:off x="9184630" y="264754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5" name="任意多边形: 形状 2144">
                <a:extLst>
                  <a:ext uri="{FF2B5EF4-FFF2-40B4-BE49-F238E27FC236}">
                    <a16:creationId xmlns:a16="http://schemas.microsoft.com/office/drawing/2014/main" id="{268E9F55-EF0A-29FC-5355-D92E2E58B484}"/>
                  </a:ext>
                </a:extLst>
              </p:cNvPr>
              <p:cNvSpPr/>
              <p:nvPr/>
            </p:nvSpPr>
            <p:spPr>
              <a:xfrm>
                <a:off x="9181010" y="264840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6" name="任意多边形: 形状 2145">
                <a:extLst>
                  <a:ext uri="{FF2B5EF4-FFF2-40B4-BE49-F238E27FC236}">
                    <a16:creationId xmlns:a16="http://schemas.microsoft.com/office/drawing/2014/main" id="{ACB54BF8-CFDE-6689-BE9D-413D7055E0BE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7" name="任意多边形: 形状 2146">
                <a:extLst>
                  <a:ext uri="{FF2B5EF4-FFF2-40B4-BE49-F238E27FC236}">
                    <a16:creationId xmlns:a16="http://schemas.microsoft.com/office/drawing/2014/main" id="{C0E9763A-F346-EA4F-CDA4-6EE7295984A3}"/>
                  </a:ext>
                </a:extLst>
              </p:cNvPr>
              <p:cNvSpPr/>
              <p:nvPr/>
            </p:nvSpPr>
            <p:spPr>
              <a:xfrm>
                <a:off x="9184249" y="2647749"/>
                <a:ext cx="42" cy="84"/>
              </a:xfrm>
              <a:custGeom>
                <a:avLst/>
                <a:gdLst>
                  <a:gd name="connsiteX0" fmla="*/ 0 w 42"/>
                  <a:gd name="connsiteY0" fmla="*/ 85 h 84"/>
                  <a:gd name="connsiteX1" fmla="*/ 0 w 42"/>
                  <a:gd name="connsiteY1" fmla="*/ 85 h 84"/>
                  <a:gd name="connsiteX2" fmla="*/ 0 w 42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95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8" name="任意多边形: 形状 2147">
                <a:extLst>
                  <a:ext uri="{FF2B5EF4-FFF2-40B4-BE49-F238E27FC236}">
                    <a16:creationId xmlns:a16="http://schemas.microsoft.com/office/drawing/2014/main" id="{139EECED-1DF3-9D92-2512-869B2BBD42C7}"/>
                  </a:ext>
                </a:extLst>
              </p:cNvPr>
              <p:cNvSpPr/>
              <p:nvPr/>
            </p:nvSpPr>
            <p:spPr>
              <a:xfrm>
                <a:off x="9184630" y="2647739"/>
                <a:ext cx="84" cy="84"/>
              </a:xfrm>
              <a:custGeom>
                <a:avLst/>
                <a:gdLst>
                  <a:gd name="connsiteX0" fmla="*/ 0 w 84"/>
                  <a:gd name="connsiteY0" fmla="*/ 0 h 84"/>
                  <a:gd name="connsiteX1" fmla="*/ 0 w 84"/>
                  <a:gd name="connsiteY1" fmla="*/ 0 h 84"/>
                  <a:gd name="connsiteX2" fmla="*/ 0 w 84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91" y="1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49" name="任意多边形: 形状 2148">
                <a:extLst>
                  <a:ext uri="{FF2B5EF4-FFF2-40B4-BE49-F238E27FC236}">
                    <a16:creationId xmlns:a16="http://schemas.microsoft.com/office/drawing/2014/main" id="{E02AB3F0-8568-31CD-4A4A-1E5BC22EE6C5}"/>
                  </a:ext>
                </a:extLst>
              </p:cNvPr>
              <p:cNvSpPr/>
              <p:nvPr/>
            </p:nvSpPr>
            <p:spPr>
              <a:xfrm>
                <a:off x="9184630" y="264726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0" name="任意多边形: 形状 2149">
                <a:extLst>
                  <a:ext uri="{FF2B5EF4-FFF2-40B4-BE49-F238E27FC236}">
                    <a16:creationId xmlns:a16="http://schemas.microsoft.com/office/drawing/2014/main" id="{6BF4D68E-8D4A-BFF0-DF8F-B255EBE90E87}"/>
                  </a:ext>
                </a:extLst>
              </p:cNvPr>
              <p:cNvSpPr/>
              <p:nvPr/>
            </p:nvSpPr>
            <p:spPr>
              <a:xfrm>
                <a:off x="9151441" y="2616497"/>
                <a:ext cx="42" cy="126"/>
              </a:xfrm>
              <a:custGeom>
                <a:avLst/>
                <a:gdLst>
                  <a:gd name="connsiteX0" fmla="*/ 42 w 42"/>
                  <a:gd name="connsiteY0" fmla="*/ 0 h 126"/>
                  <a:gd name="connsiteX1" fmla="*/ 42 w 42"/>
                  <a:gd name="connsiteY1" fmla="*/ 0 h 126"/>
                  <a:gd name="connsiteX2" fmla="*/ 42 w 42"/>
                  <a:gd name="connsiteY2" fmla="*/ 0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126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286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1" name="任意多边形: 形状 2150">
                <a:extLst>
                  <a:ext uri="{FF2B5EF4-FFF2-40B4-BE49-F238E27FC236}">
                    <a16:creationId xmlns:a16="http://schemas.microsoft.com/office/drawing/2014/main" id="{CEF46F07-3B72-5F2D-3F9C-E209080D6EB6}"/>
                  </a:ext>
                </a:extLst>
              </p:cNvPr>
              <p:cNvSpPr/>
              <p:nvPr/>
            </p:nvSpPr>
            <p:spPr>
              <a:xfrm>
                <a:off x="9174533" y="2626689"/>
                <a:ext cx="95" cy="9525"/>
              </a:xfrm>
              <a:custGeom>
                <a:avLst/>
                <a:gdLst>
                  <a:gd name="connsiteX0" fmla="*/ 0 w 95"/>
                  <a:gd name="connsiteY0" fmla="*/ 0 h 9525"/>
                  <a:gd name="connsiteX1" fmla="*/ 95 w 95"/>
                  <a:gd name="connsiteY1" fmla="*/ 0 h 9525"/>
                  <a:gd name="connsiteX2" fmla="*/ 95 w 95"/>
                  <a:gd name="connsiteY2" fmla="*/ 0 h 9525"/>
                  <a:gd name="connsiteX3" fmla="*/ 0 w 9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25">
                    <a:moveTo>
                      <a:pt x="0" y="0"/>
                    </a:moveTo>
                    <a:lnTo>
                      <a:pt x="95" y="0"/>
                    </a:lnTo>
                    <a:lnTo>
                      <a:pt x="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2" name="任意多边形: 形状 2151">
                <a:extLst>
                  <a:ext uri="{FF2B5EF4-FFF2-40B4-BE49-F238E27FC236}">
                    <a16:creationId xmlns:a16="http://schemas.microsoft.com/office/drawing/2014/main" id="{F68740F0-011E-FB74-3C37-D18AB6312E53}"/>
                  </a:ext>
                </a:extLst>
              </p:cNvPr>
              <p:cNvSpPr/>
              <p:nvPr/>
            </p:nvSpPr>
            <p:spPr>
              <a:xfrm>
                <a:off x="9173867" y="2626022"/>
                <a:ext cx="3429" cy="666"/>
              </a:xfrm>
              <a:custGeom>
                <a:avLst/>
                <a:gdLst>
                  <a:gd name="connsiteX0" fmla="*/ 0 w 3429"/>
                  <a:gd name="connsiteY0" fmla="*/ 0 h 666"/>
                  <a:gd name="connsiteX1" fmla="*/ 762 w 3429"/>
                  <a:gd name="connsiteY1" fmla="*/ 667 h 666"/>
                  <a:gd name="connsiteX2" fmla="*/ 3429 w 3429"/>
                  <a:gd name="connsiteY2" fmla="*/ 667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" h="666">
                    <a:moveTo>
                      <a:pt x="0" y="0"/>
                    </a:moveTo>
                    <a:cubicBezTo>
                      <a:pt x="1143" y="0"/>
                      <a:pt x="1048" y="476"/>
                      <a:pt x="762" y="667"/>
                    </a:cubicBezTo>
                    <a:lnTo>
                      <a:pt x="3429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3" name="任意多边形: 形状 2152">
                <a:extLst>
                  <a:ext uri="{FF2B5EF4-FFF2-40B4-BE49-F238E27FC236}">
                    <a16:creationId xmlns:a16="http://schemas.microsoft.com/office/drawing/2014/main" id="{4930A0F6-81CE-E70C-ED63-6A3DD1CFEDEA}"/>
                  </a:ext>
                </a:extLst>
              </p:cNvPr>
              <p:cNvSpPr/>
              <p:nvPr/>
            </p:nvSpPr>
            <p:spPr>
              <a:xfrm>
                <a:off x="9128814" y="2608493"/>
                <a:ext cx="58669" cy="39626"/>
              </a:xfrm>
              <a:custGeom>
                <a:avLst/>
                <a:gdLst>
                  <a:gd name="connsiteX0" fmla="*/ 38767 w 58669"/>
                  <a:gd name="connsiteY0" fmla="*/ 10575 h 39626"/>
                  <a:gd name="connsiteX1" fmla="*/ 38767 w 58669"/>
                  <a:gd name="connsiteY1" fmla="*/ 11337 h 39626"/>
                  <a:gd name="connsiteX2" fmla="*/ 38767 w 58669"/>
                  <a:gd name="connsiteY2" fmla="*/ 13433 h 39626"/>
                  <a:gd name="connsiteX3" fmla="*/ 40481 w 58669"/>
                  <a:gd name="connsiteY3" fmla="*/ 10290 h 39626"/>
                  <a:gd name="connsiteX4" fmla="*/ 40481 w 58669"/>
                  <a:gd name="connsiteY4" fmla="*/ 10861 h 39626"/>
                  <a:gd name="connsiteX5" fmla="*/ 40481 w 58669"/>
                  <a:gd name="connsiteY5" fmla="*/ 10861 h 39626"/>
                  <a:gd name="connsiteX6" fmla="*/ 41624 w 58669"/>
                  <a:gd name="connsiteY6" fmla="*/ 9242 h 39626"/>
                  <a:gd name="connsiteX7" fmla="*/ 41624 w 58669"/>
                  <a:gd name="connsiteY7" fmla="*/ 10194 h 39626"/>
                  <a:gd name="connsiteX8" fmla="*/ 41624 w 58669"/>
                  <a:gd name="connsiteY8" fmla="*/ 9432 h 39626"/>
                  <a:gd name="connsiteX9" fmla="*/ 41624 w 58669"/>
                  <a:gd name="connsiteY9" fmla="*/ 10004 h 39626"/>
                  <a:gd name="connsiteX10" fmla="*/ 41624 w 58669"/>
                  <a:gd name="connsiteY10" fmla="*/ 10004 h 39626"/>
                  <a:gd name="connsiteX11" fmla="*/ 41624 w 58669"/>
                  <a:gd name="connsiteY11" fmla="*/ 10004 h 39626"/>
                  <a:gd name="connsiteX12" fmla="*/ 42196 w 58669"/>
                  <a:gd name="connsiteY12" fmla="*/ 8575 h 39626"/>
                  <a:gd name="connsiteX13" fmla="*/ 42196 w 58669"/>
                  <a:gd name="connsiteY13" fmla="*/ 9242 h 39626"/>
                  <a:gd name="connsiteX14" fmla="*/ 42672 w 58669"/>
                  <a:gd name="connsiteY14" fmla="*/ 8480 h 39626"/>
                  <a:gd name="connsiteX15" fmla="*/ 42100 w 58669"/>
                  <a:gd name="connsiteY15" fmla="*/ 9909 h 39626"/>
                  <a:gd name="connsiteX16" fmla="*/ 42100 w 58669"/>
                  <a:gd name="connsiteY16" fmla="*/ 10861 h 39626"/>
                  <a:gd name="connsiteX17" fmla="*/ 42100 w 58669"/>
                  <a:gd name="connsiteY17" fmla="*/ 10861 h 39626"/>
                  <a:gd name="connsiteX18" fmla="*/ 41434 w 58669"/>
                  <a:gd name="connsiteY18" fmla="*/ 12861 h 39626"/>
                  <a:gd name="connsiteX19" fmla="*/ 42767 w 58669"/>
                  <a:gd name="connsiteY19" fmla="*/ 9623 h 39626"/>
                  <a:gd name="connsiteX20" fmla="*/ 42767 w 58669"/>
                  <a:gd name="connsiteY20" fmla="*/ 9623 h 39626"/>
                  <a:gd name="connsiteX21" fmla="*/ 42767 w 58669"/>
                  <a:gd name="connsiteY21" fmla="*/ 10385 h 39626"/>
                  <a:gd name="connsiteX22" fmla="*/ 42005 w 58669"/>
                  <a:gd name="connsiteY22" fmla="*/ 11718 h 39626"/>
                  <a:gd name="connsiteX23" fmla="*/ 43148 w 58669"/>
                  <a:gd name="connsiteY23" fmla="*/ 10004 h 39626"/>
                  <a:gd name="connsiteX24" fmla="*/ 42005 w 58669"/>
                  <a:gd name="connsiteY24" fmla="*/ 12099 h 39626"/>
                  <a:gd name="connsiteX25" fmla="*/ 43434 w 58669"/>
                  <a:gd name="connsiteY25" fmla="*/ 10194 h 39626"/>
                  <a:gd name="connsiteX26" fmla="*/ 44863 w 58669"/>
                  <a:gd name="connsiteY26" fmla="*/ 9337 h 39626"/>
                  <a:gd name="connsiteX27" fmla="*/ 43720 w 58669"/>
                  <a:gd name="connsiteY27" fmla="*/ 10480 h 39626"/>
                  <a:gd name="connsiteX28" fmla="*/ 44863 w 58669"/>
                  <a:gd name="connsiteY28" fmla="*/ 9432 h 39626"/>
                  <a:gd name="connsiteX29" fmla="*/ 44387 w 58669"/>
                  <a:gd name="connsiteY29" fmla="*/ 10004 h 39626"/>
                  <a:gd name="connsiteX30" fmla="*/ 46006 w 58669"/>
                  <a:gd name="connsiteY30" fmla="*/ 8480 h 39626"/>
                  <a:gd name="connsiteX31" fmla="*/ 46006 w 58669"/>
                  <a:gd name="connsiteY31" fmla="*/ 8480 h 39626"/>
                  <a:gd name="connsiteX32" fmla="*/ 45529 w 58669"/>
                  <a:gd name="connsiteY32" fmla="*/ 9718 h 39626"/>
                  <a:gd name="connsiteX33" fmla="*/ 44101 w 58669"/>
                  <a:gd name="connsiteY33" fmla="*/ 10861 h 39626"/>
                  <a:gd name="connsiteX34" fmla="*/ 46482 w 58669"/>
                  <a:gd name="connsiteY34" fmla="*/ 9813 h 39626"/>
                  <a:gd name="connsiteX35" fmla="*/ 45529 w 58669"/>
                  <a:gd name="connsiteY35" fmla="*/ 10671 h 39626"/>
                  <a:gd name="connsiteX36" fmla="*/ 48768 w 58669"/>
                  <a:gd name="connsiteY36" fmla="*/ 9337 h 39626"/>
                  <a:gd name="connsiteX37" fmla="*/ 49911 w 58669"/>
                  <a:gd name="connsiteY37" fmla="*/ 8385 h 39626"/>
                  <a:gd name="connsiteX38" fmla="*/ 50673 w 58669"/>
                  <a:gd name="connsiteY38" fmla="*/ 8385 h 39626"/>
                  <a:gd name="connsiteX39" fmla="*/ 49339 w 58669"/>
                  <a:gd name="connsiteY39" fmla="*/ 8385 h 39626"/>
                  <a:gd name="connsiteX40" fmla="*/ 49339 w 58669"/>
                  <a:gd name="connsiteY40" fmla="*/ 8385 h 39626"/>
                  <a:gd name="connsiteX41" fmla="*/ 47244 w 58669"/>
                  <a:gd name="connsiteY41" fmla="*/ 9337 h 39626"/>
                  <a:gd name="connsiteX42" fmla="*/ 48101 w 58669"/>
                  <a:gd name="connsiteY42" fmla="*/ 8670 h 39626"/>
                  <a:gd name="connsiteX43" fmla="*/ 45625 w 58669"/>
                  <a:gd name="connsiteY43" fmla="*/ 9813 h 39626"/>
                  <a:gd name="connsiteX44" fmla="*/ 45625 w 58669"/>
                  <a:gd name="connsiteY44" fmla="*/ 9813 h 39626"/>
                  <a:gd name="connsiteX45" fmla="*/ 45053 w 58669"/>
                  <a:gd name="connsiteY45" fmla="*/ 9813 h 39626"/>
                  <a:gd name="connsiteX46" fmla="*/ 47244 w 58669"/>
                  <a:gd name="connsiteY46" fmla="*/ 9813 h 39626"/>
                  <a:gd name="connsiteX47" fmla="*/ 45720 w 58669"/>
                  <a:gd name="connsiteY47" fmla="*/ 10671 h 39626"/>
                  <a:gd name="connsiteX48" fmla="*/ 46291 w 58669"/>
                  <a:gd name="connsiteY48" fmla="*/ 10671 h 39626"/>
                  <a:gd name="connsiteX49" fmla="*/ 45339 w 58669"/>
                  <a:gd name="connsiteY49" fmla="*/ 11528 h 39626"/>
                  <a:gd name="connsiteX50" fmla="*/ 49721 w 58669"/>
                  <a:gd name="connsiteY50" fmla="*/ 12004 h 39626"/>
                  <a:gd name="connsiteX51" fmla="*/ 46577 w 58669"/>
                  <a:gd name="connsiteY51" fmla="*/ 12004 h 39626"/>
                  <a:gd name="connsiteX52" fmla="*/ 46577 w 58669"/>
                  <a:gd name="connsiteY52" fmla="*/ 11337 h 39626"/>
                  <a:gd name="connsiteX53" fmla="*/ 45625 w 58669"/>
                  <a:gd name="connsiteY53" fmla="*/ 11337 h 39626"/>
                  <a:gd name="connsiteX54" fmla="*/ 46863 w 58669"/>
                  <a:gd name="connsiteY54" fmla="*/ 11337 h 39626"/>
                  <a:gd name="connsiteX55" fmla="*/ 45625 w 58669"/>
                  <a:gd name="connsiteY55" fmla="*/ 11337 h 39626"/>
                  <a:gd name="connsiteX56" fmla="*/ 47720 w 58669"/>
                  <a:gd name="connsiteY56" fmla="*/ 12004 h 39626"/>
                  <a:gd name="connsiteX57" fmla="*/ 46387 w 58669"/>
                  <a:gd name="connsiteY57" fmla="*/ 11528 h 39626"/>
                  <a:gd name="connsiteX58" fmla="*/ 47530 w 58669"/>
                  <a:gd name="connsiteY58" fmla="*/ 12671 h 39626"/>
                  <a:gd name="connsiteX59" fmla="*/ 47530 w 58669"/>
                  <a:gd name="connsiteY59" fmla="*/ 12671 h 39626"/>
                  <a:gd name="connsiteX60" fmla="*/ 47054 w 58669"/>
                  <a:gd name="connsiteY60" fmla="*/ 13433 h 39626"/>
                  <a:gd name="connsiteX61" fmla="*/ 47054 w 58669"/>
                  <a:gd name="connsiteY61" fmla="*/ 13433 h 39626"/>
                  <a:gd name="connsiteX62" fmla="*/ 48196 w 58669"/>
                  <a:gd name="connsiteY62" fmla="*/ 15719 h 39626"/>
                  <a:gd name="connsiteX63" fmla="*/ 48863 w 58669"/>
                  <a:gd name="connsiteY63" fmla="*/ 15814 h 39626"/>
                  <a:gd name="connsiteX64" fmla="*/ 46291 w 58669"/>
                  <a:gd name="connsiteY64" fmla="*/ 15814 h 39626"/>
                  <a:gd name="connsiteX65" fmla="*/ 52388 w 58669"/>
                  <a:gd name="connsiteY65" fmla="*/ 17148 h 39626"/>
                  <a:gd name="connsiteX66" fmla="*/ 46291 w 58669"/>
                  <a:gd name="connsiteY66" fmla="*/ 17148 h 39626"/>
                  <a:gd name="connsiteX67" fmla="*/ 46291 w 58669"/>
                  <a:gd name="connsiteY67" fmla="*/ 17910 h 39626"/>
                  <a:gd name="connsiteX68" fmla="*/ 48673 w 58669"/>
                  <a:gd name="connsiteY68" fmla="*/ 17910 h 39626"/>
                  <a:gd name="connsiteX69" fmla="*/ 46196 w 58669"/>
                  <a:gd name="connsiteY69" fmla="*/ 18767 h 39626"/>
                  <a:gd name="connsiteX70" fmla="*/ 48958 w 58669"/>
                  <a:gd name="connsiteY70" fmla="*/ 18767 h 39626"/>
                  <a:gd name="connsiteX71" fmla="*/ 46291 w 58669"/>
                  <a:gd name="connsiteY71" fmla="*/ 18767 h 39626"/>
                  <a:gd name="connsiteX72" fmla="*/ 48673 w 58669"/>
                  <a:gd name="connsiteY72" fmla="*/ 19529 h 39626"/>
                  <a:gd name="connsiteX73" fmla="*/ 45910 w 58669"/>
                  <a:gd name="connsiteY73" fmla="*/ 19529 h 39626"/>
                  <a:gd name="connsiteX74" fmla="*/ 45910 w 58669"/>
                  <a:gd name="connsiteY74" fmla="*/ 20386 h 39626"/>
                  <a:gd name="connsiteX75" fmla="*/ 46482 w 58669"/>
                  <a:gd name="connsiteY75" fmla="*/ 20386 h 39626"/>
                  <a:gd name="connsiteX76" fmla="*/ 49721 w 58669"/>
                  <a:gd name="connsiteY76" fmla="*/ 22005 h 39626"/>
                  <a:gd name="connsiteX77" fmla="*/ 46387 w 58669"/>
                  <a:gd name="connsiteY77" fmla="*/ 22005 h 39626"/>
                  <a:gd name="connsiteX78" fmla="*/ 53245 w 58669"/>
                  <a:gd name="connsiteY78" fmla="*/ 23625 h 39626"/>
                  <a:gd name="connsiteX79" fmla="*/ 52578 w 58669"/>
                  <a:gd name="connsiteY79" fmla="*/ 23625 h 39626"/>
                  <a:gd name="connsiteX80" fmla="*/ 53340 w 58669"/>
                  <a:gd name="connsiteY80" fmla="*/ 24196 h 39626"/>
                  <a:gd name="connsiteX81" fmla="*/ 46101 w 58669"/>
                  <a:gd name="connsiteY81" fmla="*/ 22386 h 39626"/>
                  <a:gd name="connsiteX82" fmla="*/ 45339 w 58669"/>
                  <a:gd name="connsiteY82" fmla="*/ 22386 h 39626"/>
                  <a:gd name="connsiteX83" fmla="*/ 44291 w 58669"/>
                  <a:gd name="connsiteY83" fmla="*/ 22386 h 39626"/>
                  <a:gd name="connsiteX84" fmla="*/ 44291 w 58669"/>
                  <a:gd name="connsiteY84" fmla="*/ 23529 h 39626"/>
                  <a:gd name="connsiteX85" fmla="*/ 46863 w 58669"/>
                  <a:gd name="connsiteY85" fmla="*/ 24291 h 39626"/>
                  <a:gd name="connsiteX86" fmla="*/ 45434 w 58669"/>
                  <a:gd name="connsiteY86" fmla="*/ 23148 h 39626"/>
                  <a:gd name="connsiteX87" fmla="*/ 49244 w 58669"/>
                  <a:gd name="connsiteY87" fmla="*/ 24482 h 39626"/>
                  <a:gd name="connsiteX88" fmla="*/ 46196 w 58669"/>
                  <a:gd name="connsiteY88" fmla="*/ 24482 h 39626"/>
                  <a:gd name="connsiteX89" fmla="*/ 46768 w 58669"/>
                  <a:gd name="connsiteY89" fmla="*/ 25244 h 39626"/>
                  <a:gd name="connsiteX90" fmla="*/ 46006 w 58669"/>
                  <a:gd name="connsiteY90" fmla="*/ 25244 h 39626"/>
                  <a:gd name="connsiteX91" fmla="*/ 46577 w 58669"/>
                  <a:gd name="connsiteY91" fmla="*/ 26482 h 39626"/>
                  <a:gd name="connsiteX92" fmla="*/ 45529 w 58669"/>
                  <a:gd name="connsiteY92" fmla="*/ 26958 h 39626"/>
                  <a:gd name="connsiteX93" fmla="*/ 53435 w 58669"/>
                  <a:gd name="connsiteY93" fmla="*/ 26958 h 39626"/>
                  <a:gd name="connsiteX94" fmla="*/ 51149 w 58669"/>
                  <a:gd name="connsiteY94" fmla="*/ 28006 h 39626"/>
                  <a:gd name="connsiteX95" fmla="*/ 46958 w 58669"/>
                  <a:gd name="connsiteY95" fmla="*/ 28006 h 39626"/>
                  <a:gd name="connsiteX96" fmla="*/ 48006 w 58669"/>
                  <a:gd name="connsiteY96" fmla="*/ 28006 h 39626"/>
                  <a:gd name="connsiteX97" fmla="*/ 46958 w 58669"/>
                  <a:gd name="connsiteY97" fmla="*/ 28006 h 39626"/>
                  <a:gd name="connsiteX98" fmla="*/ 48196 w 58669"/>
                  <a:gd name="connsiteY98" fmla="*/ 28006 h 39626"/>
                  <a:gd name="connsiteX99" fmla="*/ 48196 w 58669"/>
                  <a:gd name="connsiteY99" fmla="*/ 28863 h 39626"/>
                  <a:gd name="connsiteX100" fmla="*/ 51816 w 58669"/>
                  <a:gd name="connsiteY100" fmla="*/ 29721 h 39626"/>
                  <a:gd name="connsiteX101" fmla="*/ 50768 w 58669"/>
                  <a:gd name="connsiteY101" fmla="*/ 29721 h 39626"/>
                  <a:gd name="connsiteX102" fmla="*/ 49911 w 58669"/>
                  <a:gd name="connsiteY102" fmla="*/ 31721 h 39626"/>
                  <a:gd name="connsiteX103" fmla="*/ 48578 w 58669"/>
                  <a:gd name="connsiteY103" fmla="*/ 31721 h 39626"/>
                  <a:gd name="connsiteX104" fmla="*/ 49339 w 58669"/>
                  <a:gd name="connsiteY104" fmla="*/ 31721 h 39626"/>
                  <a:gd name="connsiteX105" fmla="*/ 47625 w 58669"/>
                  <a:gd name="connsiteY105" fmla="*/ 31721 h 39626"/>
                  <a:gd name="connsiteX106" fmla="*/ 49339 w 58669"/>
                  <a:gd name="connsiteY106" fmla="*/ 32673 h 39626"/>
                  <a:gd name="connsiteX107" fmla="*/ 49339 w 58669"/>
                  <a:gd name="connsiteY107" fmla="*/ 31530 h 39626"/>
                  <a:gd name="connsiteX108" fmla="*/ 53816 w 58669"/>
                  <a:gd name="connsiteY108" fmla="*/ 32959 h 39626"/>
                  <a:gd name="connsiteX109" fmla="*/ 52959 w 58669"/>
                  <a:gd name="connsiteY109" fmla="*/ 32959 h 39626"/>
                  <a:gd name="connsiteX110" fmla="*/ 54769 w 58669"/>
                  <a:gd name="connsiteY110" fmla="*/ 34864 h 39626"/>
                  <a:gd name="connsiteX111" fmla="*/ 51721 w 58669"/>
                  <a:gd name="connsiteY111" fmla="*/ 34864 h 39626"/>
                  <a:gd name="connsiteX112" fmla="*/ 52388 w 58669"/>
                  <a:gd name="connsiteY112" fmla="*/ 33721 h 39626"/>
                  <a:gd name="connsiteX113" fmla="*/ 51816 w 58669"/>
                  <a:gd name="connsiteY113" fmla="*/ 33721 h 39626"/>
                  <a:gd name="connsiteX114" fmla="*/ 51816 w 58669"/>
                  <a:gd name="connsiteY114" fmla="*/ 33054 h 39626"/>
                  <a:gd name="connsiteX115" fmla="*/ 50673 w 58669"/>
                  <a:gd name="connsiteY115" fmla="*/ 35912 h 39626"/>
                  <a:gd name="connsiteX116" fmla="*/ 51911 w 58669"/>
                  <a:gd name="connsiteY116" fmla="*/ 35912 h 39626"/>
                  <a:gd name="connsiteX117" fmla="*/ 51911 w 58669"/>
                  <a:gd name="connsiteY117" fmla="*/ 35912 h 39626"/>
                  <a:gd name="connsiteX118" fmla="*/ 53626 w 58669"/>
                  <a:gd name="connsiteY118" fmla="*/ 35912 h 39626"/>
                  <a:gd name="connsiteX119" fmla="*/ 54769 w 58669"/>
                  <a:gd name="connsiteY119" fmla="*/ 37245 h 39626"/>
                  <a:gd name="connsiteX120" fmla="*/ 53435 w 58669"/>
                  <a:gd name="connsiteY120" fmla="*/ 37245 h 39626"/>
                  <a:gd name="connsiteX121" fmla="*/ 53435 w 58669"/>
                  <a:gd name="connsiteY121" fmla="*/ 37245 h 39626"/>
                  <a:gd name="connsiteX122" fmla="*/ 53435 w 58669"/>
                  <a:gd name="connsiteY122" fmla="*/ 38293 h 39626"/>
                  <a:gd name="connsiteX123" fmla="*/ 54388 w 58669"/>
                  <a:gd name="connsiteY123" fmla="*/ 38293 h 39626"/>
                  <a:gd name="connsiteX124" fmla="*/ 56007 w 58669"/>
                  <a:gd name="connsiteY124" fmla="*/ 39627 h 39626"/>
                  <a:gd name="connsiteX125" fmla="*/ 57340 w 58669"/>
                  <a:gd name="connsiteY125" fmla="*/ 39627 h 39626"/>
                  <a:gd name="connsiteX126" fmla="*/ 55435 w 58669"/>
                  <a:gd name="connsiteY126" fmla="*/ 38865 h 39626"/>
                  <a:gd name="connsiteX127" fmla="*/ 57721 w 58669"/>
                  <a:gd name="connsiteY127" fmla="*/ 37817 h 39626"/>
                  <a:gd name="connsiteX128" fmla="*/ 57055 w 58669"/>
                  <a:gd name="connsiteY128" fmla="*/ 37817 h 39626"/>
                  <a:gd name="connsiteX129" fmla="*/ 57055 w 58669"/>
                  <a:gd name="connsiteY129" fmla="*/ 37817 h 39626"/>
                  <a:gd name="connsiteX130" fmla="*/ 56388 w 58669"/>
                  <a:gd name="connsiteY130" fmla="*/ 37817 h 39626"/>
                  <a:gd name="connsiteX131" fmla="*/ 54959 w 58669"/>
                  <a:gd name="connsiteY131" fmla="*/ 36769 h 39626"/>
                  <a:gd name="connsiteX132" fmla="*/ 55912 w 58669"/>
                  <a:gd name="connsiteY132" fmla="*/ 36769 h 39626"/>
                  <a:gd name="connsiteX133" fmla="*/ 55150 w 58669"/>
                  <a:gd name="connsiteY133" fmla="*/ 36769 h 39626"/>
                  <a:gd name="connsiteX134" fmla="*/ 57245 w 58669"/>
                  <a:gd name="connsiteY134" fmla="*/ 36769 h 39626"/>
                  <a:gd name="connsiteX135" fmla="*/ 57245 w 58669"/>
                  <a:gd name="connsiteY135" fmla="*/ 36198 h 39626"/>
                  <a:gd name="connsiteX136" fmla="*/ 57245 w 58669"/>
                  <a:gd name="connsiteY136" fmla="*/ 35245 h 39626"/>
                  <a:gd name="connsiteX137" fmla="*/ 57245 w 58669"/>
                  <a:gd name="connsiteY137" fmla="*/ 35245 h 39626"/>
                  <a:gd name="connsiteX138" fmla="*/ 56674 w 58669"/>
                  <a:gd name="connsiteY138" fmla="*/ 34483 h 39626"/>
                  <a:gd name="connsiteX139" fmla="*/ 56674 w 58669"/>
                  <a:gd name="connsiteY139" fmla="*/ 34483 h 39626"/>
                  <a:gd name="connsiteX140" fmla="*/ 56674 w 58669"/>
                  <a:gd name="connsiteY140" fmla="*/ 32007 h 39626"/>
                  <a:gd name="connsiteX141" fmla="*/ 56674 w 58669"/>
                  <a:gd name="connsiteY141" fmla="*/ 31054 h 39626"/>
                  <a:gd name="connsiteX142" fmla="*/ 57531 w 58669"/>
                  <a:gd name="connsiteY142" fmla="*/ 31054 h 39626"/>
                  <a:gd name="connsiteX143" fmla="*/ 57531 w 58669"/>
                  <a:gd name="connsiteY143" fmla="*/ 29911 h 39626"/>
                  <a:gd name="connsiteX144" fmla="*/ 58388 w 58669"/>
                  <a:gd name="connsiteY144" fmla="*/ 27720 h 39626"/>
                  <a:gd name="connsiteX145" fmla="*/ 57245 w 58669"/>
                  <a:gd name="connsiteY145" fmla="*/ 27720 h 39626"/>
                  <a:gd name="connsiteX146" fmla="*/ 56579 w 58669"/>
                  <a:gd name="connsiteY146" fmla="*/ 26482 h 39626"/>
                  <a:gd name="connsiteX147" fmla="*/ 55626 w 58669"/>
                  <a:gd name="connsiteY147" fmla="*/ 26482 h 39626"/>
                  <a:gd name="connsiteX148" fmla="*/ 56197 w 58669"/>
                  <a:gd name="connsiteY148" fmla="*/ 24672 h 39626"/>
                  <a:gd name="connsiteX149" fmla="*/ 56197 w 58669"/>
                  <a:gd name="connsiteY149" fmla="*/ 24672 h 39626"/>
                  <a:gd name="connsiteX150" fmla="*/ 56197 w 58669"/>
                  <a:gd name="connsiteY150" fmla="*/ 22196 h 39626"/>
                  <a:gd name="connsiteX151" fmla="*/ 56197 w 58669"/>
                  <a:gd name="connsiteY151" fmla="*/ 21720 h 39626"/>
                  <a:gd name="connsiteX152" fmla="*/ 56197 w 58669"/>
                  <a:gd name="connsiteY152" fmla="*/ 21720 h 39626"/>
                  <a:gd name="connsiteX153" fmla="*/ 56674 w 58669"/>
                  <a:gd name="connsiteY153" fmla="*/ 21720 h 39626"/>
                  <a:gd name="connsiteX154" fmla="*/ 56197 w 58669"/>
                  <a:gd name="connsiteY154" fmla="*/ 21720 h 39626"/>
                  <a:gd name="connsiteX155" fmla="*/ 56197 w 58669"/>
                  <a:gd name="connsiteY155" fmla="*/ 21148 h 39626"/>
                  <a:gd name="connsiteX156" fmla="*/ 57150 w 58669"/>
                  <a:gd name="connsiteY156" fmla="*/ 21148 h 39626"/>
                  <a:gd name="connsiteX157" fmla="*/ 55912 w 58669"/>
                  <a:gd name="connsiteY157" fmla="*/ 21148 h 39626"/>
                  <a:gd name="connsiteX158" fmla="*/ 55245 w 58669"/>
                  <a:gd name="connsiteY158" fmla="*/ 21148 h 39626"/>
                  <a:gd name="connsiteX159" fmla="*/ 56483 w 58669"/>
                  <a:gd name="connsiteY159" fmla="*/ 20386 h 39626"/>
                  <a:gd name="connsiteX160" fmla="*/ 54007 w 58669"/>
                  <a:gd name="connsiteY160" fmla="*/ 19243 h 39626"/>
                  <a:gd name="connsiteX161" fmla="*/ 54007 w 58669"/>
                  <a:gd name="connsiteY161" fmla="*/ 19243 h 39626"/>
                  <a:gd name="connsiteX162" fmla="*/ 54007 w 58669"/>
                  <a:gd name="connsiteY162" fmla="*/ 18576 h 39626"/>
                  <a:gd name="connsiteX163" fmla="*/ 55340 w 58669"/>
                  <a:gd name="connsiteY163" fmla="*/ 18576 h 39626"/>
                  <a:gd name="connsiteX164" fmla="*/ 53530 w 58669"/>
                  <a:gd name="connsiteY164" fmla="*/ 18100 h 39626"/>
                  <a:gd name="connsiteX165" fmla="*/ 55816 w 58669"/>
                  <a:gd name="connsiteY165" fmla="*/ 18100 h 39626"/>
                  <a:gd name="connsiteX166" fmla="*/ 53721 w 58669"/>
                  <a:gd name="connsiteY166" fmla="*/ 16862 h 39626"/>
                  <a:gd name="connsiteX167" fmla="*/ 54578 w 58669"/>
                  <a:gd name="connsiteY167" fmla="*/ 16862 h 39626"/>
                  <a:gd name="connsiteX168" fmla="*/ 54102 w 58669"/>
                  <a:gd name="connsiteY168" fmla="*/ 16195 h 39626"/>
                  <a:gd name="connsiteX169" fmla="*/ 55816 w 58669"/>
                  <a:gd name="connsiteY169" fmla="*/ 11909 h 39626"/>
                  <a:gd name="connsiteX170" fmla="*/ 54959 w 58669"/>
                  <a:gd name="connsiteY170" fmla="*/ 11052 h 39626"/>
                  <a:gd name="connsiteX171" fmla="*/ 56388 w 58669"/>
                  <a:gd name="connsiteY171" fmla="*/ 11052 h 39626"/>
                  <a:gd name="connsiteX172" fmla="*/ 55721 w 58669"/>
                  <a:gd name="connsiteY172" fmla="*/ 8956 h 39626"/>
                  <a:gd name="connsiteX173" fmla="*/ 56959 w 58669"/>
                  <a:gd name="connsiteY173" fmla="*/ 8956 h 39626"/>
                  <a:gd name="connsiteX174" fmla="*/ 56959 w 58669"/>
                  <a:gd name="connsiteY174" fmla="*/ 8956 h 39626"/>
                  <a:gd name="connsiteX175" fmla="*/ 57721 w 58669"/>
                  <a:gd name="connsiteY175" fmla="*/ 8956 h 39626"/>
                  <a:gd name="connsiteX176" fmla="*/ 54102 w 58669"/>
                  <a:gd name="connsiteY176" fmla="*/ 8956 h 39626"/>
                  <a:gd name="connsiteX177" fmla="*/ 54102 w 58669"/>
                  <a:gd name="connsiteY177" fmla="*/ 8194 h 39626"/>
                  <a:gd name="connsiteX178" fmla="*/ 55435 w 58669"/>
                  <a:gd name="connsiteY178" fmla="*/ 7623 h 39626"/>
                  <a:gd name="connsiteX179" fmla="*/ 54864 w 58669"/>
                  <a:gd name="connsiteY179" fmla="*/ 5908 h 39626"/>
                  <a:gd name="connsiteX180" fmla="*/ 54864 w 58669"/>
                  <a:gd name="connsiteY180" fmla="*/ 5432 h 39626"/>
                  <a:gd name="connsiteX181" fmla="*/ 54864 w 58669"/>
                  <a:gd name="connsiteY181" fmla="*/ 3813 h 39626"/>
                  <a:gd name="connsiteX182" fmla="*/ 54864 w 58669"/>
                  <a:gd name="connsiteY182" fmla="*/ 3813 h 39626"/>
                  <a:gd name="connsiteX183" fmla="*/ 54292 w 58669"/>
                  <a:gd name="connsiteY183" fmla="*/ 3241 h 39626"/>
                  <a:gd name="connsiteX184" fmla="*/ 54292 w 58669"/>
                  <a:gd name="connsiteY184" fmla="*/ 3241 h 39626"/>
                  <a:gd name="connsiteX185" fmla="*/ 53149 w 58669"/>
                  <a:gd name="connsiteY185" fmla="*/ 2384 h 39626"/>
                  <a:gd name="connsiteX186" fmla="*/ 52388 w 58669"/>
                  <a:gd name="connsiteY186" fmla="*/ 3432 h 39626"/>
                  <a:gd name="connsiteX187" fmla="*/ 50959 w 58669"/>
                  <a:gd name="connsiteY187" fmla="*/ 3432 h 39626"/>
                  <a:gd name="connsiteX188" fmla="*/ 50959 w 58669"/>
                  <a:gd name="connsiteY188" fmla="*/ 4003 h 39626"/>
                  <a:gd name="connsiteX189" fmla="*/ 50959 w 58669"/>
                  <a:gd name="connsiteY189" fmla="*/ 765 h 39626"/>
                  <a:gd name="connsiteX190" fmla="*/ 51625 w 58669"/>
                  <a:gd name="connsiteY190" fmla="*/ 288 h 39626"/>
                  <a:gd name="connsiteX191" fmla="*/ 49625 w 58669"/>
                  <a:gd name="connsiteY191" fmla="*/ 2003 h 39626"/>
                  <a:gd name="connsiteX192" fmla="*/ 50101 w 58669"/>
                  <a:gd name="connsiteY192" fmla="*/ 3 h 39626"/>
                  <a:gd name="connsiteX193" fmla="*/ 46958 w 58669"/>
                  <a:gd name="connsiteY193" fmla="*/ 955 h 39626"/>
                  <a:gd name="connsiteX194" fmla="*/ 46958 w 58669"/>
                  <a:gd name="connsiteY194" fmla="*/ 2479 h 39626"/>
                  <a:gd name="connsiteX195" fmla="*/ 44863 w 58669"/>
                  <a:gd name="connsiteY195" fmla="*/ 2479 h 39626"/>
                  <a:gd name="connsiteX196" fmla="*/ 43339 w 58669"/>
                  <a:gd name="connsiteY196" fmla="*/ 4194 h 39626"/>
                  <a:gd name="connsiteX197" fmla="*/ 41338 w 58669"/>
                  <a:gd name="connsiteY197" fmla="*/ 2670 h 39626"/>
                  <a:gd name="connsiteX198" fmla="*/ 37719 w 58669"/>
                  <a:gd name="connsiteY198" fmla="*/ 2670 h 39626"/>
                  <a:gd name="connsiteX199" fmla="*/ 37719 w 58669"/>
                  <a:gd name="connsiteY199" fmla="*/ 2670 h 39626"/>
                  <a:gd name="connsiteX200" fmla="*/ 36671 w 58669"/>
                  <a:gd name="connsiteY200" fmla="*/ 4003 h 39626"/>
                  <a:gd name="connsiteX201" fmla="*/ 36671 w 58669"/>
                  <a:gd name="connsiteY201" fmla="*/ 3336 h 39626"/>
                  <a:gd name="connsiteX202" fmla="*/ 34862 w 58669"/>
                  <a:gd name="connsiteY202" fmla="*/ 4384 h 39626"/>
                  <a:gd name="connsiteX203" fmla="*/ 34862 w 58669"/>
                  <a:gd name="connsiteY203" fmla="*/ 3336 h 39626"/>
                  <a:gd name="connsiteX204" fmla="*/ 32671 w 58669"/>
                  <a:gd name="connsiteY204" fmla="*/ 3336 h 39626"/>
                  <a:gd name="connsiteX205" fmla="*/ 32671 w 58669"/>
                  <a:gd name="connsiteY205" fmla="*/ 2860 h 39626"/>
                  <a:gd name="connsiteX206" fmla="*/ 29813 w 58669"/>
                  <a:gd name="connsiteY206" fmla="*/ 3717 h 39626"/>
                  <a:gd name="connsiteX207" fmla="*/ 29146 w 58669"/>
                  <a:gd name="connsiteY207" fmla="*/ 4670 h 39626"/>
                  <a:gd name="connsiteX208" fmla="*/ 29146 w 58669"/>
                  <a:gd name="connsiteY208" fmla="*/ 7051 h 39626"/>
                  <a:gd name="connsiteX209" fmla="*/ 28670 w 58669"/>
                  <a:gd name="connsiteY209" fmla="*/ 5622 h 39626"/>
                  <a:gd name="connsiteX210" fmla="*/ 28670 w 58669"/>
                  <a:gd name="connsiteY210" fmla="*/ 5622 h 39626"/>
                  <a:gd name="connsiteX211" fmla="*/ 27622 w 58669"/>
                  <a:gd name="connsiteY211" fmla="*/ 3622 h 39626"/>
                  <a:gd name="connsiteX212" fmla="*/ 22574 w 58669"/>
                  <a:gd name="connsiteY212" fmla="*/ 2479 h 39626"/>
                  <a:gd name="connsiteX213" fmla="*/ 22574 w 58669"/>
                  <a:gd name="connsiteY213" fmla="*/ 4003 h 39626"/>
                  <a:gd name="connsiteX214" fmla="*/ 22003 w 58669"/>
                  <a:gd name="connsiteY214" fmla="*/ 4003 h 39626"/>
                  <a:gd name="connsiteX215" fmla="*/ 22003 w 58669"/>
                  <a:gd name="connsiteY215" fmla="*/ 2860 h 39626"/>
                  <a:gd name="connsiteX216" fmla="*/ 21336 w 58669"/>
                  <a:gd name="connsiteY216" fmla="*/ 4003 h 39626"/>
                  <a:gd name="connsiteX217" fmla="*/ 21336 w 58669"/>
                  <a:gd name="connsiteY217" fmla="*/ 2098 h 39626"/>
                  <a:gd name="connsiteX218" fmla="*/ 21336 w 58669"/>
                  <a:gd name="connsiteY218" fmla="*/ 2098 h 39626"/>
                  <a:gd name="connsiteX219" fmla="*/ 21336 w 58669"/>
                  <a:gd name="connsiteY219" fmla="*/ 2098 h 39626"/>
                  <a:gd name="connsiteX220" fmla="*/ 20479 w 58669"/>
                  <a:gd name="connsiteY220" fmla="*/ 3336 h 39626"/>
                  <a:gd name="connsiteX221" fmla="*/ 20479 w 58669"/>
                  <a:gd name="connsiteY221" fmla="*/ 2384 h 39626"/>
                  <a:gd name="connsiteX222" fmla="*/ 20479 w 58669"/>
                  <a:gd name="connsiteY222" fmla="*/ 2384 h 39626"/>
                  <a:gd name="connsiteX223" fmla="*/ 19717 w 58669"/>
                  <a:gd name="connsiteY223" fmla="*/ 2384 h 39626"/>
                  <a:gd name="connsiteX224" fmla="*/ 19717 w 58669"/>
                  <a:gd name="connsiteY224" fmla="*/ 3622 h 39626"/>
                  <a:gd name="connsiteX225" fmla="*/ 19717 w 58669"/>
                  <a:gd name="connsiteY225" fmla="*/ 4956 h 39626"/>
                  <a:gd name="connsiteX226" fmla="*/ 16669 w 58669"/>
                  <a:gd name="connsiteY226" fmla="*/ 3432 h 39626"/>
                  <a:gd name="connsiteX227" fmla="*/ 15335 w 58669"/>
                  <a:gd name="connsiteY227" fmla="*/ 4289 h 39626"/>
                  <a:gd name="connsiteX228" fmla="*/ 15335 w 58669"/>
                  <a:gd name="connsiteY228" fmla="*/ 5718 h 39626"/>
                  <a:gd name="connsiteX229" fmla="*/ 14097 w 58669"/>
                  <a:gd name="connsiteY229" fmla="*/ 2384 h 39626"/>
                  <a:gd name="connsiteX230" fmla="*/ 13335 w 58669"/>
                  <a:gd name="connsiteY230" fmla="*/ 4670 h 39626"/>
                  <a:gd name="connsiteX231" fmla="*/ 13335 w 58669"/>
                  <a:gd name="connsiteY231" fmla="*/ 2955 h 39626"/>
                  <a:gd name="connsiteX232" fmla="*/ 10192 w 58669"/>
                  <a:gd name="connsiteY232" fmla="*/ 2955 h 39626"/>
                  <a:gd name="connsiteX233" fmla="*/ 10192 w 58669"/>
                  <a:gd name="connsiteY233" fmla="*/ 4479 h 39626"/>
                  <a:gd name="connsiteX234" fmla="*/ 9620 w 58669"/>
                  <a:gd name="connsiteY234" fmla="*/ 2670 h 39626"/>
                  <a:gd name="connsiteX235" fmla="*/ 8954 w 58669"/>
                  <a:gd name="connsiteY235" fmla="*/ 3527 h 39626"/>
                  <a:gd name="connsiteX236" fmla="*/ 8954 w 58669"/>
                  <a:gd name="connsiteY236" fmla="*/ 4384 h 39626"/>
                  <a:gd name="connsiteX237" fmla="*/ 2096 w 58669"/>
                  <a:gd name="connsiteY237" fmla="*/ 2479 h 39626"/>
                  <a:gd name="connsiteX238" fmla="*/ 2096 w 58669"/>
                  <a:gd name="connsiteY238" fmla="*/ 3336 h 39626"/>
                  <a:gd name="connsiteX239" fmla="*/ 2096 w 58669"/>
                  <a:gd name="connsiteY239" fmla="*/ 4765 h 39626"/>
                  <a:gd name="connsiteX240" fmla="*/ 1143 w 58669"/>
                  <a:gd name="connsiteY240" fmla="*/ 3336 h 39626"/>
                  <a:gd name="connsiteX241" fmla="*/ 0 w 58669"/>
                  <a:gd name="connsiteY241" fmla="*/ 4765 h 39626"/>
                  <a:gd name="connsiteX242" fmla="*/ 0 w 58669"/>
                  <a:gd name="connsiteY242" fmla="*/ 4765 h 39626"/>
                  <a:gd name="connsiteX243" fmla="*/ 571 w 58669"/>
                  <a:gd name="connsiteY243" fmla="*/ 10385 h 39626"/>
                  <a:gd name="connsiteX244" fmla="*/ 2476 w 58669"/>
                  <a:gd name="connsiteY244" fmla="*/ 10385 h 39626"/>
                  <a:gd name="connsiteX245" fmla="*/ 2476 w 58669"/>
                  <a:gd name="connsiteY245" fmla="*/ 11528 h 39626"/>
                  <a:gd name="connsiteX246" fmla="*/ 3334 w 58669"/>
                  <a:gd name="connsiteY246" fmla="*/ 10861 h 39626"/>
                  <a:gd name="connsiteX247" fmla="*/ 3334 w 58669"/>
                  <a:gd name="connsiteY247" fmla="*/ 10861 h 39626"/>
                  <a:gd name="connsiteX248" fmla="*/ 6382 w 58669"/>
                  <a:gd name="connsiteY248" fmla="*/ 12099 h 39626"/>
                  <a:gd name="connsiteX249" fmla="*/ 6382 w 58669"/>
                  <a:gd name="connsiteY249" fmla="*/ 11052 h 39626"/>
                  <a:gd name="connsiteX250" fmla="*/ 6858 w 58669"/>
                  <a:gd name="connsiteY250" fmla="*/ 11814 h 39626"/>
                  <a:gd name="connsiteX251" fmla="*/ 6382 w 58669"/>
                  <a:gd name="connsiteY251" fmla="*/ 10004 h 39626"/>
                  <a:gd name="connsiteX252" fmla="*/ 8572 w 58669"/>
                  <a:gd name="connsiteY252" fmla="*/ 12385 h 39626"/>
                  <a:gd name="connsiteX253" fmla="*/ 8572 w 58669"/>
                  <a:gd name="connsiteY253" fmla="*/ 11242 h 39626"/>
                  <a:gd name="connsiteX254" fmla="*/ 8572 w 58669"/>
                  <a:gd name="connsiteY254" fmla="*/ 11242 h 39626"/>
                  <a:gd name="connsiteX255" fmla="*/ 9049 w 58669"/>
                  <a:gd name="connsiteY255" fmla="*/ 12671 h 39626"/>
                  <a:gd name="connsiteX256" fmla="*/ 9049 w 58669"/>
                  <a:gd name="connsiteY256" fmla="*/ 12671 h 39626"/>
                  <a:gd name="connsiteX257" fmla="*/ 10192 w 58669"/>
                  <a:gd name="connsiteY257" fmla="*/ 12671 h 39626"/>
                  <a:gd name="connsiteX258" fmla="*/ 10192 w 58669"/>
                  <a:gd name="connsiteY258" fmla="*/ 12671 h 39626"/>
                  <a:gd name="connsiteX259" fmla="*/ 14002 w 58669"/>
                  <a:gd name="connsiteY259" fmla="*/ 11623 h 39626"/>
                  <a:gd name="connsiteX260" fmla="*/ 14002 w 58669"/>
                  <a:gd name="connsiteY260" fmla="*/ 11147 h 39626"/>
                  <a:gd name="connsiteX261" fmla="*/ 15621 w 58669"/>
                  <a:gd name="connsiteY261" fmla="*/ 11147 h 39626"/>
                  <a:gd name="connsiteX262" fmla="*/ 15621 w 58669"/>
                  <a:gd name="connsiteY262" fmla="*/ 11147 h 39626"/>
                  <a:gd name="connsiteX263" fmla="*/ 16288 w 58669"/>
                  <a:gd name="connsiteY263" fmla="*/ 10480 h 39626"/>
                  <a:gd name="connsiteX264" fmla="*/ 16288 w 58669"/>
                  <a:gd name="connsiteY264" fmla="*/ 12195 h 39626"/>
                  <a:gd name="connsiteX265" fmla="*/ 17335 w 58669"/>
                  <a:gd name="connsiteY265" fmla="*/ 9718 h 39626"/>
                  <a:gd name="connsiteX266" fmla="*/ 17335 w 58669"/>
                  <a:gd name="connsiteY266" fmla="*/ 10480 h 39626"/>
                  <a:gd name="connsiteX267" fmla="*/ 18002 w 58669"/>
                  <a:gd name="connsiteY267" fmla="*/ 9242 h 39626"/>
                  <a:gd name="connsiteX268" fmla="*/ 18002 w 58669"/>
                  <a:gd name="connsiteY268" fmla="*/ 11337 h 39626"/>
                  <a:gd name="connsiteX269" fmla="*/ 20003 w 58669"/>
                  <a:gd name="connsiteY269" fmla="*/ 12099 h 39626"/>
                  <a:gd name="connsiteX270" fmla="*/ 19336 w 58669"/>
                  <a:gd name="connsiteY270" fmla="*/ 10385 h 39626"/>
                  <a:gd name="connsiteX271" fmla="*/ 20098 w 58669"/>
                  <a:gd name="connsiteY271" fmla="*/ 8956 h 39626"/>
                  <a:gd name="connsiteX272" fmla="*/ 21431 w 58669"/>
                  <a:gd name="connsiteY272" fmla="*/ 11718 h 39626"/>
                  <a:gd name="connsiteX273" fmla="*/ 21431 w 58669"/>
                  <a:gd name="connsiteY273" fmla="*/ 11718 h 39626"/>
                  <a:gd name="connsiteX274" fmla="*/ 22384 w 58669"/>
                  <a:gd name="connsiteY274" fmla="*/ 11718 h 39626"/>
                  <a:gd name="connsiteX275" fmla="*/ 22955 w 58669"/>
                  <a:gd name="connsiteY275" fmla="*/ 10099 h 39626"/>
                  <a:gd name="connsiteX276" fmla="*/ 22193 w 58669"/>
                  <a:gd name="connsiteY276" fmla="*/ 10575 h 39626"/>
                  <a:gd name="connsiteX277" fmla="*/ 23717 w 58669"/>
                  <a:gd name="connsiteY277" fmla="*/ 9051 h 39626"/>
                  <a:gd name="connsiteX278" fmla="*/ 23717 w 58669"/>
                  <a:gd name="connsiteY278" fmla="*/ 10099 h 39626"/>
                  <a:gd name="connsiteX279" fmla="*/ 24289 w 58669"/>
                  <a:gd name="connsiteY279" fmla="*/ 10099 h 39626"/>
                  <a:gd name="connsiteX280" fmla="*/ 22955 w 58669"/>
                  <a:gd name="connsiteY280" fmla="*/ 11718 h 39626"/>
                  <a:gd name="connsiteX281" fmla="*/ 23622 w 58669"/>
                  <a:gd name="connsiteY281" fmla="*/ 12385 h 39626"/>
                  <a:gd name="connsiteX282" fmla="*/ 24955 w 58669"/>
                  <a:gd name="connsiteY282" fmla="*/ 10861 h 39626"/>
                  <a:gd name="connsiteX283" fmla="*/ 24955 w 58669"/>
                  <a:gd name="connsiteY283" fmla="*/ 11909 h 39626"/>
                  <a:gd name="connsiteX284" fmla="*/ 24955 w 58669"/>
                  <a:gd name="connsiteY284" fmla="*/ 11242 h 39626"/>
                  <a:gd name="connsiteX285" fmla="*/ 24955 w 58669"/>
                  <a:gd name="connsiteY285" fmla="*/ 12576 h 39626"/>
                  <a:gd name="connsiteX286" fmla="*/ 26194 w 58669"/>
                  <a:gd name="connsiteY286" fmla="*/ 12576 h 39626"/>
                  <a:gd name="connsiteX287" fmla="*/ 25622 w 58669"/>
                  <a:gd name="connsiteY287" fmla="*/ 10671 h 39626"/>
                  <a:gd name="connsiteX288" fmla="*/ 27527 w 58669"/>
                  <a:gd name="connsiteY288" fmla="*/ 12766 h 39626"/>
                  <a:gd name="connsiteX289" fmla="*/ 27527 w 58669"/>
                  <a:gd name="connsiteY289" fmla="*/ 11718 h 39626"/>
                  <a:gd name="connsiteX290" fmla="*/ 28194 w 58669"/>
                  <a:gd name="connsiteY290" fmla="*/ 12861 h 39626"/>
                  <a:gd name="connsiteX291" fmla="*/ 28194 w 58669"/>
                  <a:gd name="connsiteY291" fmla="*/ 11147 h 39626"/>
                  <a:gd name="connsiteX292" fmla="*/ 28956 w 58669"/>
                  <a:gd name="connsiteY292" fmla="*/ 10290 h 39626"/>
                  <a:gd name="connsiteX293" fmla="*/ 28956 w 58669"/>
                  <a:gd name="connsiteY293" fmla="*/ 11337 h 39626"/>
                  <a:gd name="connsiteX294" fmla="*/ 30004 w 58669"/>
                  <a:gd name="connsiteY294" fmla="*/ 10004 h 39626"/>
                  <a:gd name="connsiteX295" fmla="*/ 30004 w 58669"/>
                  <a:gd name="connsiteY295" fmla="*/ 11433 h 39626"/>
                  <a:gd name="connsiteX296" fmla="*/ 30004 w 58669"/>
                  <a:gd name="connsiteY296" fmla="*/ 11433 h 39626"/>
                  <a:gd name="connsiteX297" fmla="*/ 30004 w 58669"/>
                  <a:gd name="connsiteY297" fmla="*/ 12576 h 39626"/>
                  <a:gd name="connsiteX298" fmla="*/ 31147 w 58669"/>
                  <a:gd name="connsiteY298" fmla="*/ 12576 h 39626"/>
                  <a:gd name="connsiteX299" fmla="*/ 31623 w 58669"/>
                  <a:gd name="connsiteY299" fmla="*/ 10671 h 39626"/>
                  <a:gd name="connsiteX300" fmla="*/ 31623 w 58669"/>
                  <a:gd name="connsiteY300" fmla="*/ 11433 h 39626"/>
                  <a:gd name="connsiteX301" fmla="*/ 31051 w 58669"/>
                  <a:gd name="connsiteY301" fmla="*/ 12004 h 39626"/>
                  <a:gd name="connsiteX302" fmla="*/ 31051 w 58669"/>
                  <a:gd name="connsiteY302" fmla="*/ 12957 h 39626"/>
                  <a:gd name="connsiteX303" fmla="*/ 32004 w 58669"/>
                  <a:gd name="connsiteY303" fmla="*/ 12957 h 39626"/>
                  <a:gd name="connsiteX304" fmla="*/ 32004 w 58669"/>
                  <a:gd name="connsiteY304" fmla="*/ 12957 h 39626"/>
                  <a:gd name="connsiteX305" fmla="*/ 32861 w 58669"/>
                  <a:gd name="connsiteY305" fmla="*/ 11528 h 39626"/>
                  <a:gd name="connsiteX306" fmla="*/ 32861 w 58669"/>
                  <a:gd name="connsiteY306" fmla="*/ 12576 h 39626"/>
                  <a:gd name="connsiteX307" fmla="*/ 33338 w 58669"/>
                  <a:gd name="connsiteY307" fmla="*/ 11814 h 39626"/>
                  <a:gd name="connsiteX308" fmla="*/ 33338 w 58669"/>
                  <a:gd name="connsiteY308" fmla="*/ 13909 h 39626"/>
                  <a:gd name="connsiteX309" fmla="*/ 34195 w 58669"/>
                  <a:gd name="connsiteY309" fmla="*/ 13052 h 39626"/>
                  <a:gd name="connsiteX310" fmla="*/ 34195 w 58669"/>
                  <a:gd name="connsiteY310" fmla="*/ 14290 h 39626"/>
                  <a:gd name="connsiteX311" fmla="*/ 35909 w 58669"/>
                  <a:gd name="connsiteY311" fmla="*/ 13338 h 39626"/>
                  <a:gd name="connsiteX312" fmla="*/ 37624 w 58669"/>
                  <a:gd name="connsiteY312" fmla="*/ 13338 h 39626"/>
                  <a:gd name="connsiteX313" fmla="*/ 37624 w 58669"/>
                  <a:gd name="connsiteY313" fmla="*/ 14862 h 39626"/>
                  <a:gd name="connsiteX314" fmla="*/ 37624 w 58669"/>
                  <a:gd name="connsiteY314" fmla="*/ 12385 h 39626"/>
                  <a:gd name="connsiteX315" fmla="*/ 37624 w 58669"/>
                  <a:gd name="connsiteY315" fmla="*/ 14100 h 39626"/>
                  <a:gd name="connsiteX316" fmla="*/ 39053 w 58669"/>
                  <a:gd name="connsiteY316" fmla="*/ 13052 h 39626"/>
                  <a:gd name="connsiteX317" fmla="*/ 38767 w 58669"/>
                  <a:gd name="connsiteY317" fmla="*/ 10575 h 39626"/>
                  <a:gd name="connsiteX318" fmla="*/ 43243 w 58669"/>
                  <a:gd name="connsiteY318" fmla="*/ 9909 h 39626"/>
                  <a:gd name="connsiteX319" fmla="*/ 43243 w 58669"/>
                  <a:gd name="connsiteY319" fmla="*/ 9909 h 39626"/>
                  <a:gd name="connsiteX320" fmla="*/ 43243 w 58669"/>
                  <a:gd name="connsiteY320" fmla="*/ 9909 h 39626"/>
                  <a:gd name="connsiteX321" fmla="*/ 47815 w 58669"/>
                  <a:gd name="connsiteY321" fmla="*/ 10956 h 39626"/>
                  <a:gd name="connsiteX322" fmla="*/ 47815 w 58669"/>
                  <a:gd name="connsiteY322" fmla="*/ 10956 h 39626"/>
                  <a:gd name="connsiteX323" fmla="*/ 47815 w 58669"/>
                  <a:gd name="connsiteY323" fmla="*/ 10956 h 39626"/>
                  <a:gd name="connsiteX324" fmla="*/ 54959 w 58669"/>
                  <a:gd name="connsiteY324" fmla="*/ 37150 h 39626"/>
                  <a:gd name="connsiteX325" fmla="*/ 54959 w 58669"/>
                  <a:gd name="connsiteY325" fmla="*/ 37150 h 39626"/>
                  <a:gd name="connsiteX326" fmla="*/ 54959 w 58669"/>
                  <a:gd name="connsiteY326" fmla="*/ 37150 h 39626"/>
                  <a:gd name="connsiteX327" fmla="*/ 54959 w 58669"/>
                  <a:gd name="connsiteY327" fmla="*/ 37722 h 39626"/>
                  <a:gd name="connsiteX328" fmla="*/ 54959 w 58669"/>
                  <a:gd name="connsiteY328" fmla="*/ 37722 h 39626"/>
                  <a:gd name="connsiteX329" fmla="*/ 54959 w 58669"/>
                  <a:gd name="connsiteY329" fmla="*/ 37722 h 39626"/>
                  <a:gd name="connsiteX330" fmla="*/ 54578 w 58669"/>
                  <a:gd name="connsiteY330" fmla="*/ 37722 h 39626"/>
                  <a:gd name="connsiteX331" fmla="*/ 21241 w 58669"/>
                  <a:gd name="connsiteY331" fmla="*/ 1146 h 39626"/>
                  <a:gd name="connsiteX332" fmla="*/ 21241 w 58669"/>
                  <a:gd name="connsiteY332" fmla="*/ 1146 h 39626"/>
                  <a:gd name="connsiteX333" fmla="*/ 20860 w 58669"/>
                  <a:gd name="connsiteY333" fmla="*/ 1146 h 3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</a:cxnLst>
                <a:rect l="l" t="t" r="r" b="b"/>
                <a:pathLst>
                  <a:path w="58669" h="39626">
                    <a:moveTo>
                      <a:pt x="38767" y="10575"/>
                    </a:moveTo>
                    <a:lnTo>
                      <a:pt x="38767" y="11337"/>
                    </a:lnTo>
                    <a:cubicBezTo>
                      <a:pt x="38767" y="12766"/>
                      <a:pt x="37909" y="12290"/>
                      <a:pt x="38767" y="13433"/>
                    </a:cubicBezTo>
                    <a:cubicBezTo>
                      <a:pt x="38767" y="10575"/>
                      <a:pt x="40481" y="13433"/>
                      <a:pt x="40481" y="10290"/>
                    </a:cubicBezTo>
                    <a:lnTo>
                      <a:pt x="40481" y="10861"/>
                    </a:lnTo>
                    <a:lnTo>
                      <a:pt x="40481" y="10861"/>
                    </a:lnTo>
                    <a:cubicBezTo>
                      <a:pt x="41053" y="12290"/>
                      <a:pt x="40481" y="8766"/>
                      <a:pt x="41624" y="9242"/>
                    </a:cubicBezTo>
                    <a:cubicBezTo>
                      <a:pt x="42767" y="9718"/>
                      <a:pt x="41624" y="9813"/>
                      <a:pt x="41624" y="10194"/>
                    </a:cubicBezTo>
                    <a:lnTo>
                      <a:pt x="41624" y="9432"/>
                    </a:lnTo>
                    <a:cubicBezTo>
                      <a:pt x="41624" y="9432"/>
                      <a:pt x="41624" y="10004"/>
                      <a:pt x="41624" y="10004"/>
                    </a:cubicBezTo>
                    <a:lnTo>
                      <a:pt x="41624" y="10004"/>
                    </a:lnTo>
                    <a:lnTo>
                      <a:pt x="41624" y="10004"/>
                    </a:lnTo>
                    <a:lnTo>
                      <a:pt x="42196" y="8575"/>
                    </a:lnTo>
                    <a:cubicBezTo>
                      <a:pt x="42196" y="8575"/>
                      <a:pt x="42196" y="8575"/>
                      <a:pt x="42196" y="9242"/>
                    </a:cubicBezTo>
                    <a:lnTo>
                      <a:pt x="42672" y="8480"/>
                    </a:lnTo>
                    <a:cubicBezTo>
                      <a:pt x="42672" y="9242"/>
                      <a:pt x="42196" y="10004"/>
                      <a:pt x="42100" y="9909"/>
                    </a:cubicBezTo>
                    <a:cubicBezTo>
                      <a:pt x="41529" y="12766"/>
                      <a:pt x="42100" y="9147"/>
                      <a:pt x="42100" y="10861"/>
                    </a:cubicBezTo>
                    <a:lnTo>
                      <a:pt x="42100" y="10861"/>
                    </a:lnTo>
                    <a:cubicBezTo>
                      <a:pt x="41986" y="11556"/>
                      <a:pt x="41758" y="12233"/>
                      <a:pt x="41434" y="12861"/>
                    </a:cubicBezTo>
                    <a:cubicBezTo>
                      <a:pt x="41434" y="12385"/>
                      <a:pt x="42386" y="10290"/>
                      <a:pt x="42767" y="9623"/>
                    </a:cubicBezTo>
                    <a:cubicBezTo>
                      <a:pt x="43148" y="8956"/>
                      <a:pt x="42767" y="9623"/>
                      <a:pt x="42767" y="9623"/>
                    </a:cubicBezTo>
                    <a:cubicBezTo>
                      <a:pt x="42291" y="10671"/>
                      <a:pt x="42767" y="10385"/>
                      <a:pt x="42767" y="10385"/>
                    </a:cubicBezTo>
                    <a:lnTo>
                      <a:pt x="42005" y="11718"/>
                    </a:lnTo>
                    <a:cubicBezTo>
                      <a:pt x="42415" y="11166"/>
                      <a:pt x="42805" y="10594"/>
                      <a:pt x="43148" y="10004"/>
                    </a:cubicBezTo>
                    <a:cubicBezTo>
                      <a:pt x="43148" y="10004"/>
                      <a:pt x="42577" y="11242"/>
                      <a:pt x="42005" y="12099"/>
                    </a:cubicBezTo>
                    <a:cubicBezTo>
                      <a:pt x="41434" y="12957"/>
                      <a:pt x="43053" y="10385"/>
                      <a:pt x="43434" y="10194"/>
                    </a:cubicBezTo>
                    <a:cubicBezTo>
                      <a:pt x="43815" y="10004"/>
                      <a:pt x="43434" y="10194"/>
                      <a:pt x="44863" y="9337"/>
                    </a:cubicBezTo>
                    <a:cubicBezTo>
                      <a:pt x="46291" y="8480"/>
                      <a:pt x="44005" y="10099"/>
                      <a:pt x="43720" y="10480"/>
                    </a:cubicBezTo>
                    <a:lnTo>
                      <a:pt x="44863" y="9432"/>
                    </a:lnTo>
                    <a:lnTo>
                      <a:pt x="44387" y="10004"/>
                    </a:lnTo>
                    <a:lnTo>
                      <a:pt x="46006" y="8480"/>
                    </a:lnTo>
                    <a:lnTo>
                      <a:pt x="46006" y="8480"/>
                    </a:lnTo>
                    <a:cubicBezTo>
                      <a:pt x="47434" y="7146"/>
                      <a:pt x="43815" y="10956"/>
                      <a:pt x="45529" y="9718"/>
                    </a:cubicBezTo>
                    <a:lnTo>
                      <a:pt x="44101" y="10861"/>
                    </a:lnTo>
                    <a:lnTo>
                      <a:pt x="46482" y="9813"/>
                    </a:lnTo>
                    <a:lnTo>
                      <a:pt x="45529" y="10671"/>
                    </a:lnTo>
                    <a:cubicBezTo>
                      <a:pt x="46463" y="9928"/>
                      <a:pt x="47587" y="9461"/>
                      <a:pt x="48768" y="9337"/>
                    </a:cubicBezTo>
                    <a:lnTo>
                      <a:pt x="49911" y="8385"/>
                    </a:lnTo>
                    <a:lnTo>
                      <a:pt x="50673" y="8385"/>
                    </a:lnTo>
                    <a:cubicBezTo>
                      <a:pt x="50235" y="8470"/>
                      <a:pt x="49777" y="8470"/>
                      <a:pt x="49339" y="8385"/>
                    </a:cubicBezTo>
                    <a:lnTo>
                      <a:pt x="49339" y="8385"/>
                    </a:lnTo>
                    <a:cubicBezTo>
                      <a:pt x="48711" y="8832"/>
                      <a:pt x="47996" y="9156"/>
                      <a:pt x="47244" y="9337"/>
                    </a:cubicBezTo>
                    <a:lnTo>
                      <a:pt x="48101" y="8670"/>
                    </a:lnTo>
                    <a:cubicBezTo>
                      <a:pt x="47234" y="8956"/>
                      <a:pt x="46406" y="9337"/>
                      <a:pt x="45625" y="9813"/>
                    </a:cubicBezTo>
                    <a:lnTo>
                      <a:pt x="45625" y="9813"/>
                    </a:lnTo>
                    <a:lnTo>
                      <a:pt x="45053" y="9813"/>
                    </a:lnTo>
                    <a:lnTo>
                      <a:pt x="47244" y="9813"/>
                    </a:lnTo>
                    <a:lnTo>
                      <a:pt x="45720" y="10671"/>
                    </a:lnTo>
                    <a:lnTo>
                      <a:pt x="46291" y="10671"/>
                    </a:lnTo>
                    <a:lnTo>
                      <a:pt x="45339" y="11528"/>
                    </a:lnTo>
                    <a:cubicBezTo>
                      <a:pt x="46863" y="11528"/>
                      <a:pt x="49149" y="11528"/>
                      <a:pt x="49721" y="12004"/>
                    </a:cubicBezTo>
                    <a:cubicBezTo>
                      <a:pt x="48673" y="11918"/>
                      <a:pt x="47625" y="11918"/>
                      <a:pt x="46577" y="12004"/>
                    </a:cubicBezTo>
                    <a:cubicBezTo>
                      <a:pt x="48006" y="12004"/>
                      <a:pt x="46006" y="12004"/>
                      <a:pt x="46577" y="11337"/>
                    </a:cubicBezTo>
                    <a:cubicBezTo>
                      <a:pt x="47149" y="10671"/>
                      <a:pt x="45815" y="11337"/>
                      <a:pt x="45625" y="11337"/>
                    </a:cubicBezTo>
                    <a:lnTo>
                      <a:pt x="46863" y="11337"/>
                    </a:lnTo>
                    <a:cubicBezTo>
                      <a:pt x="45815" y="11337"/>
                      <a:pt x="46101" y="11337"/>
                      <a:pt x="45625" y="11337"/>
                    </a:cubicBezTo>
                    <a:cubicBezTo>
                      <a:pt x="47720" y="11337"/>
                      <a:pt x="47054" y="11337"/>
                      <a:pt x="47720" y="12004"/>
                    </a:cubicBezTo>
                    <a:cubicBezTo>
                      <a:pt x="48387" y="12671"/>
                      <a:pt x="46291" y="12004"/>
                      <a:pt x="46387" y="11528"/>
                    </a:cubicBezTo>
                    <a:cubicBezTo>
                      <a:pt x="44863" y="11528"/>
                      <a:pt x="48958" y="12195"/>
                      <a:pt x="47530" y="12671"/>
                    </a:cubicBezTo>
                    <a:cubicBezTo>
                      <a:pt x="47530" y="12671"/>
                      <a:pt x="47530" y="12671"/>
                      <a:pt x="47530" y="12671"/>
                    </a:cubicBezTo>
                    <a:cubicBezTo>
                      <a:pt x="47530" y="12671"/>
                      <a:pt x="47530" y="13623"/>
                      <a:pt x="47054" y="13433"/>
                    </a:cubicBezTo>
                    <a:lnTo>
                      <a:pt x="47054" y="13433"/>
                    </a:lnTo>
                    <a:cubicBezTo>
                      <a:pt x="46739" y="14385"/>
                      <a:pt x="47244" y="15405"/>
                      <a:pt x="48196" y="15719"/>
                    </a:cubicBezTo>
                    <a:cubicBezTo>
                      <a:pt x="48406" y="15795"/>
                      <a:pt x="48635" y="15824"/>
                      <a:pt x="48863" y="15814"/>
                    </a:cubicBezTo>
                    <a:lnTo>
                      <a:pt x="46291" y="15814"/>
                    </a:lnTo>
                    <a:lnTo>
                      <a:pt x="52388" y="17148"/>
                    </a:lnTo>
                    <a:cubicBezTo>
                      <a:pt x="50368" y="17405"/>
                      <a:pt x="48311" y="17405"/>
                      <a:pt x="46291" y="17148"/>
                    </a:cubicBezTo>
                    <a:cubicBezTo>
                      <a:pt x="46291" y="17148"/>
                      <a:pt x="45815" y="17148"/>
                      <a:pt x="46291" y="17910"/>
                    </a:cubicBezTo>
                    <a:cubicBezTo>
                      <a:pt x="47082" y="17767"/>
                      <a:pt x="47882" y="17767"/>
                      <a:pt x="48673" y="17910"/>
                    </a:cubicBezTo>
                    <a:cubicBezTo>
                      <a:pt x="47806" y="18062"/>
                      <a:pt x="46968" y="18357"/>
                      <a:pt x="46196" y="18767"/>
                    </a:cubicBezTo>
                    <a:cubicBezTo>
                      <a:pt x="46196" y="18767"/>
                      <a:pt x="48958" y="18767"/>
                      <a:pt x="48958" y="18767"/>
                    </a:cubicBezTo>
                    <a:lnTo>
                      <a:pt x="46291" y="18767"/>
                    </a:lnTo>
                    <a:lnTo>
                      <a:pt x="48673" y="19529"/>
                    </a:lnTo>
                    <a:cubicBezTo>
                      <a:pt x="47758" y="19396"/>
                      <a:pt x="46825" y="19396"/>
                      <a:pt x="45910" y="19529"/>
                    </a:cubicBezTo>
                    <a:cubicBezTo>
                      <a:pt x="46387" y="19529"/>
                      <a:pt x="45910" y="20196"/>
                      <a:pt x="45910" y="20386"/>
                    </a:cubicBezTo>
                    <a:lnTo>
                      <a:pt x="46482" y="20386"/>
                    </a:lnTo>
                    <a:cubicBezTo>
                      <a:pt x="46482" y="21148"/>
                      <a:pt x="49911" y="21148"/>
                      <a:pt x="49721" y="22005"/>
                    </a:cubicBezTo>
                    <a:cubicBezTo>
                      <a:pt x="49530" y="22863"/>
                      <a:pt x="46672" y="22005"/>
                      <a:pt x="46387" y="22005"/>
                    </a:cubicBezTo>
                    <a:cubicBezTo>
                      <a:pt x="48730" y="22244"/>
                      <a:pt x="51044" y="22786"/>
                      <a:pt x="53245" y="23625"/>
                    </a:cubicBezTo>
                    <a:lnTo>
                      <a:pt x="52578" y="23625"/>
                    </a:lnTo>
                    <a:lnTo>
                      <a:pt x="53340" y="24196"/>
                    </a:lnTo>
                    <a:lnTo>
                      <a:pt x="46101" y="22386"/>
                    </a:lnTo>
                    <a:cubicBezTo>
                      <a:pt x="45529" y="22386"/>
                      <a:pt x="45244" y="22386"/>
                      <a:pt x="45339" y="22386"/>
                    </a:cubicBezTo>
                    <a:cubicBezTo>
                      <a:pt x="45034" y="22625"/>
                      <a:pt x="44596" y="22625"/>
                      <a:pt x="44291" y="22386"/>
                    </a:cubicBezTo>
                    <a:lnTo>
                      <a:pt x="44291" y="23529"/>
                    </a:lnTo>
                    <a:cubicBezTo>
                      <a:pt x="45720" y="23529"/>
                      <a:pt x="45720" y="24291"/>
                      <a:pt x="46863" y="24291"/>
                    </a:cubicBezTo>
                    <a:lnTo>
                      <a:pt x="45434" y="23148"/>
                    </a:lnTo>
                    <a:cubicBezTo>
                      <a:pt x="46863" y="23148"/>
                      <a:pt x="49435" y="23815"/>
                      <a:pt x="49244" y="24482"/>
                    </a:cubicBezTo>
                    <a:cubicBezTo>
                      <a:pt x="48235" y="24577"/>
                      <a:pt x="47206" y="24577"/>
                      <a:pt x="46196" y="24482"/>
                    </a:cubicBezTo>
                    <a:cubicBezTo>
                      <a:pt x="46672" y="24482"/>
                      <a:pt x="47149" y="25244"/>
                      <a:pt x="46768" y="25244"/>
                    </a:cubicBezTo>
                    <a:lnTo>
                      <a:pt x="46006" y="25244"/>
                    </a:lnTo>
                    <a:cubicBezTo>
                      <a:pt x="45529" y="25244"/>
                      <a:pt x="47911" y="25911"/>
                      <a:pt x="46577" y="26482"/>
                    </a:cubicBezTo>
                    <a:cubicBezTo>
                      <a:pt x="45244" y="27054"/>
                      <a:pt x="44672" y="26958"/>
                      <a:pt x="45529" y="26958"/>
                    </a:cubicBezTo>
                    <a:cubicBezTo>
                      <a:pt x="48158" y="26720"/>
                      <a:pt x="50806" y="26720"/>
                      <a:pt x="53435" y="26958"/>
                    </a:cubicBezTo>
                    <a:cubicBezTo>
                      <a:pt x="52702" y="27358"/>
                      <a:pt x="51930" y="27711"/>
                      <a:pt x="51149" y="28006"/>
                    </a:cubicBezTo>
                    <a:cubicBezTo>
                      <a:pt x="49816" y="28006"/>
                      <a:pt x="48006" y="28006"/>
                      <a:pt x="46958" y="28006"/>
                    </a:cubicBezTo>
                    <a:lnTo>
                      <a:pt x="48006" y="28006"/>
                    </a:lnTo>
                    <a:cubicBezTo>
                      <a:pt x="48006" y="28006"/>
                      <a:pt x="46768" y="28006"/>
                      <a:pt x="46958" y="28006"/>
                    </a:cubicBezTo>
                    <a:cubicBezTo>
                      <a:pt x="47149" y="28006"/>
                      <a:pt x="46958" y="28863"/>
                      <a:pt x="48196" y="28006"/>
                    </a:cubicBezTo>
                    <a:cubicBezTo>
                      <a:pt x="49435" y="27149"/>
                      <a:pt x="48196" y="28482"/>
                      <a:pt x="48196" y="28863"/>
                    </a:cubicBezTo>
                    <a:cubicBezTo>
                      <a:pt x="49454" y="28854"/>
                      <a:pt x="50692" y="29149"/>
                      <a:pt x="51816" y="29721"/>
                    </a:cubicBezTo>
                    <a:lnTo>
                      <a:pt x="50768" y="29721"/>
                    </a:lnTo>
                    <a:cubicBezTo>
                      <a:pt x="50768" y="30483"/>
                      <a:pt x="50006" y="30959"/>
                      <a:pt x="49911" y="31721"/>
                    </a:cubicBezTo>
                    <a:cubicBezTo>
                      <a:pt x="49816" y="32483"/>
                      <a:pt x="49149" y="31721"/>
                      <a:pt x="48578" y="31721"/>
                    </a:cubicBezTo>
                    <a:cubicBezTo>
                      <a:pt x="48006" y="31721"/>
                      <a:pt x="49339" y="31721"/>
                      <a:pt x="49339" y="31721"/>
                    </a:cubicBezTo>
                    <a:cubicBezTo>
                      <a:pt x="49339" y="31721"/>
                      <a:pt x="49339" y="31721"/>
                      <a:pt x="47625" y="31721"/>
                    </a:cubicBezTo>
                    <a:cubicBezTo>
                      <a:pt x="48482" y="31721"/>
                      <a:pt x="48768" y="32292"/>
                      <a:pt x="49339" y="32673"/>
                    </a:cubicBezTo>
                    <a:cubicBezTo>
                      <a:pt x="49911" y="33054"/>
                      <a:pt x="49339" y="31911"/>
                      <a:pt x="49339" y="31530"/>
                    </a:cubicBezTo>
                    <a:cubicBezTo>
                      <a:pt x="50959" y="31435"/>
                      <a:pt x="52549" y="31950"/>
                      <a:pt x="53816" y="32959"/>
                    </a:cubicBezTo>
                    <a:cubicBezTo>
                      <a:pt x="54292" y="33531"/>
                      <a:pt x="52673" y="32959"/>
                      <a:pt x="52959" y="32959"/>
                    </a:cubicBezTo>
                    <a:cubicBezTo>
                      <a:pt x="53245" y="32959"/>
                      <a:pt x="56102" y="33912"/>
                      <a:pt x="54769" y="34864"/>
                    </a:cubicBezTo>
                    <a:cubicBezTo>
                      <a:pt x="53759" y="35007"/>
                      <a:pt x="52730" y="35007"/>
                      <a:pt x="51721" y="34864"/>
                    </a:cubicBezTo>
                    <a:cubicBezTo>
                      <a:pt x="51245" y="34388"/>
                      <a:pt x="52388" y="34102"/>
                      <a:pt x="52388" y="33721"/>
                    </a:cubicBezTo>
                    <a:lnTo>
                      <a:pt x="51816" y="33721"/>
                    </a:lnTo>
                    <a:cubicBezTo>
                      <a:pt x="51816" y="33721"/>
                      <a:pt x="51149" y="33721"/>
                      <a:pt x="51816" y="33054"/>
                    </a:cubicBezTo>
                    <a:cubicBezTo>
                      <a:pt x="52483" y="32388"/>
                      <a:pt x="51816" y="34959"/>
                      <a:pt x="50673" y="35912"/>
                    </a:cubicBezTo>
                    <a:cubicBezTo>
                      <a:pt x="49530" y="36864"/>
                      <a:pt x="51530" y="35912"/>
                      <a:pt x="51911" y="35912"/>
                    </a:cubicBezTo>
                    <a:lnTo>
                      <a:pt x="51911" y="35912"/>
                    </a:lnTo>
                    <a:cubicBezTo>
                      <a:pt x="52768" y="35912"/>
                      <a:pt x="53149" y="35912"/>
                      <a:pt x="53626" y="35912"/>
                    </a:cubicBezTo>
                    <a:cubicBezTo>
                      <a:pt x="54102" y="35912"/>
                      <a:pt x="55245" y="36674"/>
                      <a:pt x="54769" y="37245"/>
                    </a:cubicBezTo>
                    <a:lnTo>
                      <a:pt x="53435" y="37245"/>
                    </a:lnTo>
                    <a:cubicBezTo>
                      <a:pt x="53435" y="37245"/>
                      <a:pt x="54197" y="37245"/>
                      <a:pt x="53435" y="37245"/>
                    </a:cubicBezTo>
                    <a:cubicBezTo>
                      <a:pt x="52673" y="37245"/>
                      <a:pt x="51625" y="38007"/>
                      <a:pt x="53435" y="38293"/>
                    </a:cubicBezTo>
                    <a:lnTo>
                      <a:pt x="54388" y="38293"/>
                    </a:lnTo>
                    <a:cubicBezTo>
                      <a:pt x="55054" y="38293"/>
                      <a:pt x="56388" y="39150"/>
                      <a:pt x="56007" y="39627"/>
                    </a:cubicBezTo>
                    <a:cubicBezTo>
                      <a:pt x="57340" y="39627"/>
                      <a:pt x="56007" y="39627"/>
                      <a:pt x="57340" y="39627"/>
                    </a:cubicBezTo>
                    <a:cubicBezTo>
                      <a:pt x="55531" y="39627"/>
                      <a:pt x="57340" y="38388"/>
                      <a:pt x="55435" y="38865"/>
                    </a:cubicBezTo>
                    <a:cubicBezTo>
                      <a:pt x="57245" y="38865"/>
                      <a:pt x="56197" y="38293"/>
                      <a:pt x="57721" y="37817"/>
                    </a:cubicBezTo>
                    <a:cubicBezTo>
                      <a:pt x="57721" y="37817"/>
                      <a:pt x="56864" y="37817"/>
                      <a:pt x="57055" y="37817"/>
                    </a:cubicBezTo>
                    <a:lnTo>
                      <a:pt x="57055" y="37817"/>
                    </a:lnTo>
                    <a:lnTo>
                      <a:pt x="56388" y="37817"/>
                    </a:lnTo>
                    <a:cubicBezTo>
                      <a:pt x="55435" y="37817"/>
                      <a:pt x="55435" y="36960"/>
                      <a:pt x="54959" y="36769"/>
                    </a:cubicBezTo>
                    <a:cubicBezTo>
                      <a:pt x="54483" y="36579"/>
                      <a:pt x="55435" y="36769"/>
                      <a:pt x="55912" y="36769"/>
                    </a:cubicBezTo>
                    <a:lnTo>
                      <a:pt x="55150" y="36769"/>
                    </a:lnTo>
                    <a:cubicBezTo>
                      <a:pt x="56102" y="36769"/>
                      <a:pt x="56674" y="36198"/>
                      <a:pt x="57245" y="36769"/>
                    </a:cubicBezTo>
                    <a:lnTo>
                      <a:pt x="57245" y="36198"/>
                    </a:lnTo>
                    <a:cubicBezTo>
                      <a:pt x="57721" y="36198"/>
                      <a:pt x="58007" y="35531"/>
                      <a:pt x="57245" y="35245"/>
                    </a:cubicBezTo>
                    <a:cubicBezTo>
                      <a:pt x="56483" y="34959"/>
                      <a:pt x="56197" y="34674"/>
                      <a:pt x="57245" y="35245"/>
                    </a:cubicBezTo>
                    <a:lnTo>
                      <a:pt x="56674" y="34483"/>
                    </a:lnTo>
                    <a:lnTo>
                      <a:pt x="56674" y="34483"/>
                    </a:lnTo>
                    <a:cubicBezTo>
                      <a:pt x="56674" y="33721"/>
                      <a:pt x="55150" y="32864"/>
                      <a:pt x="56674" y="32007"/>
                    </a:cubicBezTo>
                    <a:cubicBezTo>
                      <a:pt x="56674" y="32007"/>
                      <a:pt x="56102" y="31435"/>
                      <a:pt x="56674" y="31054"/>
                    </a:cubicBezTo>
                    <a:lnTo>
                      <a:pt x="57531" y="31054"/>
                    </a:lnTo>
                    <a:cubicBezTo>
                      <a:pt x="57531" y="31054"/>
                      <a:pt x="58388" y="30006"/>
                      <a:pt x="57531" y="29911"/>
                    </a:cubicBezTo>
                    <a:cubicBezTo>
                      <a:pt x="59722" y="29911"/>
                      <a:pt x="58007" y="28292"/>
                      <a:pt x="58388" y="27720"/>
                    </a:cubicBezTo>
                    <a:lnTo>
                      <a:pt x="57245" y="27720"/>
                    </a:lnTo>
                    <a:cubicBezTo>
                      <a:pt x="57245" y="27720"/>
                      <a:pt x="57245" y="26958"/>
                      <a:pt x="56579" y="26482"/>
                    </a:cubicBezTo>
                    <a:lnTo>
                      <a:pt x="55626" y="26482"/>
                    </a:lnTo>
                    <a:cubicBezTo>
                      <a:pt x="54864" y="26482"/>
                      <a:pt x="56293" y="25339"/>
                      <a:pt x="56197" y="24672"/>
                    </a:cubicBezTo>
                    <a:cubicBezTo>
                      <a:pt x="56102" y="24006"/>
                      <a:pt x="56197" y="24672"/>
                      <a:pt x="56197" y="24672"/>
                    </a:cubicBezTo>
                    <a:cubicBezTo>
                      <a:pt x="58388" y="23815"/>
                      <a:pt x="54578" y="22958"/>
                      <a:pt x="56197" y="22196"/>
                    </a:cubicBezTo>
                    <a:cubicBezTo>
                      <a:pt x="56197" y="22196"/>
                      <a:pt x="56197" y="22196"/>
                      <a:pt x="56197" y="21720"/>
                    </a:cubicBezTo>
                    <a:lnTo>
                      <a:pt x="56197" y="21720"/>
                    </a:lnTo>
                    <a:lnTo>
                      <a:pt x="56674" y="21720"/>
                    </a:lnTo>
                    <a:lnTo>
                      <a:pt x="56197" y="21720"/>
                    </a:lnTo>
                    <a:lnTo>
                      <a:pt x="56197" y="21148"/>
                    </a:lnTo>
                    <a:lnTo>
                      <a:pt x="57150" y="21148"/>
                    </a:lnTo>
                    <a:cubicBezTo>
                      <a:pt x="57150" y="21148"/>
                      <a:pt x="56674" y="21148"/>
                      <a:pt x="55912" y="21148"/>
                    </a:cubicBezTo>
                    <a:lnTo>
                      <a:pt x="55245" y="21148"/>
                    </a:lnTo>
                    <a:cubicBezTo>
                      <a:pt x="56959" y="21148"/>
                      <a:pt x="54769" y="21148"/>
                      <a:pt x="56483" y="20386"/>
                    </a:cubicBezTo>
                    <a:cubicBezTo>
                      <a:pt x="55626" y="20386"/>
                      <a:pt x="55816" y="19338"/>
                      <a:pt x="54007" y="19243"/>
                    </a:cubicBezTo>
                    <a:lnTo>
                      <a:pt x="54007" y="19243"/>
                    </a:lnTo>
                    <a:cubicBezTo>
                      <a:pt x="54007" y="19243"/>
                      <a:pt x="54007" y="18767"/>
                      <a:pt x="54007" y="18576"/>
                    </a:cubicBezTo>
                    <a:lnTo>
                      <a:pt x="55340" y="18576"/>
                    </a:lnTo>
                    <a:lnTo>
                      <a:pt x="53530" y="18100"/>
                    </a:lnTo>
                    <a:cubicBezTo>
                      <a:pt x="54254" y="17767"/>
                      <a:pt x="55093" y="17767"/>
                      <a:pt x="55816" y="18100"/>
                    </a:cubicBezTo>
                    <a:cubicBezTo>
                      <a:pt x="54292" y="17338"/>
                      <a:pt x="55245" y="17529"/>
                      <a:pt x="53721" y="16862"/>
                    </a:cubicBezTo>
                    <a:lnTo>
                      <a:pt x="54578" y="16862"/>
                    </a:lnTo>
                    <a:cubicBezTo>
                      <a:pt x="54578" y="16862"/>
                      <a:pt x="53435" y="16291"/>
                      <a:pt x="54102" y="16195"/>
                    </a:cubicBezTo>
                    <a:cubicBezTo>
                      <a:pt x="54769" y="16100"/>
                      <a:pt x="54102" y="14100"/>
                      <a:pt x="55816" y="11909"/>
                    </a:cubicBezTo>
                    <a:cubicBezTo>
                      <a:pt x="53340" y="12576"/>
                      <a:pt x="56959" y="10766"/>
                      <a:pt x="54959" y="11052"/>
                    </a:cubicBezTo>
                    <a:cubicBezTo>
                      <a:pt x="55626" y="11052"/>
                      <a:pt x="55912" y="10480"/>
                      <a:pt x="56388" y="11052"/>
                    </a:cubicBezTo>
                    <a:cubicBezTo>
                      <a:pt x="56864" y="11623"/>
                      <a:pt x="57340" y="9147"/>
                      <a:pt x="55721" y="8956"/>
                    </a:cubicBezTo>
                    <a:cubicBezTo>
                      <a:pt x="56293" y="8956"/>
                      <a:pt x="56579" y="8956"/>
                      <a:pt x="56959" y="8956"/>
                    </a:cubicBezTo>
                    <a:cubicBezTo>
                      <a:pt x="57340" y="8956"/>
                      <a:pt x="56388" y="8956"/>
                      <a:pt x="56959" y="8956"/>
                    </a:cubicBezTo>
                    <a:cubicBezTo>
                      <a:pt x="57531" y="8956"/>
                      <a:pt x="56959" y="8956"/>
                      <a:pt x="57721" y="8956"/>
                    </a:cubicBezTo>
                    <a:cubicBezTo>
                      <a:pt x="58483" y="8956"/>
                      <a:pt x="55816" y="8480"/>
                      <a:pt x="54102" y="8956"/>
                    </a:cubicBezTo>
                    <a:cubicBezTo>
                      <a:pt x="54959" y="8099"/>
                      <a:pt x="54769" y="7908"/>
                      <a:pt x="54102" y="8194"/>
                    </a:cubicBezTo>
                    <a:cubicBezTo>
                      <a:pt x="54673" y="8194"/>
                      <a:pt x="55245" y="7051"/>
                      <a:pt x="55435" y="7623"/>
                    </a:cubicBezTo>
                    <a:cubicBezTo>
                      <a:pt x="55626" y="8194"/>
                      <a:pt x="56197" y="4956"/>
                      <a:pt x="54864" y="5908"/>
                    </a:cubicBezTo>
                    <a:cubicBezTo>
                      <a:pt x="54864" y="5908"/>
                      <a:pt x="54864" y="5337"/>
                      <a:pt x="54864" y="5432"/>
                    </a:cubicBezTo>
                    <a:cubicBezTo>
                      <a:pt x="54864" y="5527"/>
                      <a:pt x="54864" y="4479"/>
                      <a:pt x="54864" y="3813"/>
                    </a:cubicBezTo>
                    <a:lnTo>
                      <a:pt x="54864" y="3813"/>
                    </a:lnTo>
                    <a:cubicBezTo>
                      <a:pt x="53245" y="5051"/>
                      <a:pt x="54864" y="3813"/>
                      <a:pt x="54292" y="3241"/>
                    </a:cubicBezTo>
                    <a:lnTo>
                      <a:pt x="54292" y="3241"/>
                    </a:lnTo>
                    <a:cubicBezTo>
                      <a:pt x="54292" y="2003"/>
                      <a:pt x="53245" y="3813"/>
                      <a:pt x="53149" y="2384"/>
                    </a:cubicBezTo>
                    <a:lnTo>
                      <a:pt x="52388" y="3432"/>
                    </a:lnTo>
                    <a:cubicBezTo>
                      <a:pt x="50482" y="5622"/>
                      <a:pt x="52388" y="2098"/>
                      <a:pt x="50959" y="3432"/>
                    </a:cubicBezTo>
                    <a:lnTo>
                      <a:pt x="50959" y="4003"/>
                    </a:lnTo>
                    <a:cubicBezTo>
                      <a:pt x="50197" y="4765"/>
                      <a:pt x="51816" y="1050"/>
                      <a:pt x="50959" y="765"/>
                    </a:cubicBezTo>
                    <a:cubicBezTo>
                      <a:pt x="50101" y="479"/>
                      <a:pt x="50959" y="765"/>
                      <a:pt x="51625" y="288"/>
                    </a:cubicBezTo>
                    <a:cubicBezTo>
                      <a:pt x="52292" y="-188"/>
                      <a:pt x="50673" y="1622"/>
                      <a:pt x="49625" y="2003"/>
                    </a:cubicBezTo>
                    <a:cubicBezTo>
                      <a:pt x="48578" y="2384"/>
                      <a:pt x="50768" y="98"/>
                      <a:pt x="50101" y="3"/>
                    </a:cubicBezTo>
                    <a:cubicBezTo>
                      <a:pt x="49435" y="-93"/>
                      <a:pt x="47339" y="2384"/>
                      <a:pt x="46958" y="955"/>
                    </a:cubicBezTo>
                    <a:cubicBezTo>
                      <a:pt x="47196" y="1431"/>
                      <a:pt x="47196" y="2003"/>
                      <a:pt x="46958" y="2479"/>
                    </a:cubicBezTo>
                    <a:cubicBezTo>
                      <a:pt x="46387" y="2479"/>
                      <a:pt x="45529" y="384"/>
                      <a:pt x="44863" y="2479"/>
                    </a:cubicBezTo>
                    <a:cubicBezTo>
                      <a:pt x="44196" y="2955"/>
                      <a:pt x="43624" y="3241"/>
                      <a:pt x="43339" y="4194"/>
                    </a:cubicBezTo>
                    <a:cubicBezTo>
                      <a:pt x="43339" y="669"/>
                      <a:pt x="41338" y="5908"/>
                      <a:pt x="41338" y="2670"/>
                    </a:cubicBezTo>
                    <a:lnTo>
                      <a:pt x="37719" y="2670"/>
                    </a:lnTo>
                    <a:lnTo>
                      <a:pt x="37719" y="2670"/>
                    </a:lnTo>
                    <a:cubicBezTo>
                      <a:pt x="37052" y="2670"/>
                      <a:pt x="36862" y="3241"/>
                      <a:pt x="36671" y="4003"/>
                    </a:cubicBezTo>
                    <a:cubicBezTo>
                      <a:pt x="36481" y="4765"/>
                      <a:pt x="36671" y="3527"/>
                      <a:pt x="36671" y="3336"/>
                    </a:cubicBezTo>
                    <a:cubicBezTo>
                      <a:pt x="36671" y="3146"/>
                      <a:pt x="35623" y="2765"/>
                      <a:pt x="34862" y="4384"/>
                    </a:cubicBezTo>
                    <a:lnTo>
                      <a:pt x="34862" y="3336"/>
                    </a:lnTo>
                    <a:cubicBezTo>
                      <a:pt x="34862" y="4003"/>
                      <a:pt x="33528" y="1717"/>
                      <a:pt x="32671" y="3336"/>
                    </a:cubicBezTo>
                    <a:cubicBezTo>
                      <a:pt x="31813" y="4956"/>
                      <a:pt x="32671" y="3336"/>
                      <a:pt x="32671" y="2860"/>
                    </a:cubicBezTo>
                    <a:cubicBezTo>
                      <a:pt x="32671" y="2384"/>
                      <a:pt x="30194" y="-93"/>
                      <a:pt x="29813" y="3717"/>
                    </a:cubicBezTo>
                    <a:lnTo>
                      <a:pt x="29146" y="4670"/>
                    </a:lnTo>
                    <a:cubicBezTo>
                      <a:pt x="30004" y="4670"/>
                      <a:pt x="29146" y="6384"/>
                      <a:pt x="29146" y="7051"/>
                    </a:cubicBezTo>
                    <a:cubicBezTo>
                      <a:pt x="29146" y="7718"/>
                      <a:pt x="28289" y="5813"/>
                      <a:pt x="28670" y="5622"/>
                    </a:cubicBezTo>
                    <a:lnTo>
                      <a:pt x="28670" y="5622"/>
                    </a:lnTo>
                    <a:cubicBezTo>
                      <a:pt x="28670" y="3622"/>
                      <a:pt x="27527" y="4956"/>
                      <a:pt x="27622" y="3622"/>
                    </a:cubicBezTo>
                    <a:cubicBezTo>
                      <a:pt x="25813" y="3622"/>
                      <a:pt x="24193" y="2574"/>
                      <a:pt x="22574" y="2479"/>
                    </a:cubicBezTo>
                    <a:lnTo>
                      <a:pt x="22574" y="4003"/>
                    </a:lnTo>
                    <a:lnTo>
                      <a:pt x="22003" y="4003"/>
                    </a:lnTo>
                    <a:cubicBezTo>
                      <a:pt x="22003" y="4003"/>
                      <a:pt x="22003" y="2860"/>
                      <a:pt x="22003" y="2860"/>
                    </a:cubicBezTo>
                    <a:cubicBezTo>
                      <a:pt x="22003" y="2860"/>
                      <a:pt x="21336" y="3622"/>
                      <a:pt x="21336" y="4003"/>
                    </a:cubicBezTo>
                    <a:cubicBezTo>
                      <a:pt x="21336" y="4384"/>
                      <a:pt x="21336" y="2193"/>
                      <a:pt x="21336" y="2098"/>
                    </a:cubicBezTo>
                    <a:lnTo>
                      <a:pt x="21336" y="2098"/>
                    </a:lnTo>
                    <a:lnTo>
                      <a:pt x="21336" y="2098"/>
                    </a:lnTo>
                    <a:cubicBezTo>
                      <a:pt x="21336" y="2765"/>
                      <a:pt x="21336" y="3432"/>
                      <a:pt x="20479" y="3336"/>
                    </a:cubicBezTo>
                    <a:cubicBezTo>
                      <a:pt x="19621" y="3241"/>
                      <a:pt x="20479" y="2384"/>
                      <a:pt x="20479" y="2384"/>
                    </a:cubicBezTo>
                    <a:cubicBezTo>
                      <a:pt x="20479" y="2384"/>
                      <a:pt x="20479" y="2384"/>
                      <a:pt x="20479" y="2384"/>
                    </a:cubicBezTo>
                    <a:lnTo>
                      <a:pt x="19717" y="2384"/>
                    </a:lnTo>
                    <a:lnTo>
                      <a:pt x="19717" y="3622"/>
                    </a:lnTo>
                    <a:cubicBezTo>
                      <a:pt x="19717" y="4194"/>
                      <a:pt x="19050" y="3622"/>
                      <a:pt x="19717" y="4956"/>
                    </a:cubicBezTo>
                    <a:cubicBezTo>
                      <a:pt x="19145" y="2765"/>
                      <a:pt x="17050" y="4098"/>
                      <a:pt x="16669" y="3432"/>
                    </a:cubicBezTo>
                    <a:cubicBezTo>
                      <a:pt x="16669" y="4384"/>
                      <a:pt x="15812" y="4384"/>
                      <a:pt x="15335" y="4289"/>
                    </a:cubicBezTo>
                    <a:cubicBezTo>
                      <a:pt x="14859" y="4194"/>
                      <a:pt x="15335" y="5908"/>
                      <a:pt x="15335" y="5718"/>
                    </a:cubicBezTo>
                    <a:cubicBezTo>
                      <a:pt x="15335" y="2860"/>
                      <a:pt x="14478" y="4479"/>
                      <a:pt x="14097" y="2384"/>
                    </a:cubicBezTo>
                    <a:cubicBezTo>
                      <a:pt x="14097" y="3813"/>
                      <a:pt x="12763" y="2384"/>
                      <a:pt x="13335" y="4670"/>
                    </a:cubicBezTo>
                    <a:cubicBezTo>
                      <a:pt x="13335" y="4670"/>
                      <a:pt x="13335" y="3622"/>
                      <a:pt x="13335" y="2955"/>
                    </a:cubicBezTo>
                    <a:cubicBezTo>
                      <a:pt x="12478" y="4098"/>
                      <a:pt x="11335" y="2193"/>
                      <a:pt x="10192" y="2955"/>
                    </a:cubicBezTo>
                    <a:cubicBezTo>
                      <a:pt x="10325" y="3451"/>
                      <a:pt x="10325" y="3984"/>
                      <a:pt x="10192" y="4479"/>
                    </a:cubicBezTo>
                    <a:lnTo>
                      <a:pt x="9620" y="2670"/>
                    </a:lnTo>
                    <a:cubicBezTo>
                      <a:pt x="9620" y="2670"/>
                      <a:pt x="9620" y="4765"/>
                      <a:pt x="8954" y="3527"/>
                    </a:cubicBezTo>
                    <a:cubicBezTo>
                      <a:pt x="8954" y="3527"/>
                      <a:pt x="8954" y="4289"/>
                      <a:pt x="8954" y="4384"/>
                    </a:cubicBezTo>
                    <a:cubicBezTo>
                      <a:pt x="6763" y="2574"/>
                      <a:pt x="4381" y="5908"/>
                      <a:pt x="2096" y="2479"/>
                    </a:cubicBezTo>
                    <a:cubicBezTo>
                      <a:pt x="2096" y="3146"/>
                      <a:pt x="2096" y="3241"/>
                      <a:pt x="2096" y="3336"/>
                    </a:cubicBezTo>
                    <a:cubicBezTo>
                      <a:pt x="2143" y="3813"/>
                      <a:pt x="2143" y="4289"/>
                      <a:pt x="2096" y="4765"/>
                    </a:cubicBezTo>
                    <a:lnTo>
                      <a:pt x="1143" y="3336"/>
                    </a:lnTo>
                    <a:cubicBezTo>
                      <a:pt x="1143" y="4765"/>
                      <a:pt x="95" y="3336"/>
                      <a:pt x="0" y="4765"/>
                    </a:cubicBezTo>
                    <a:lnTo>
                      <a:pt x="0" y="4765"/>
                    </a:lnTo>
                    <a:cubicBezTo>
                      <a:pt x="0" y="6384"/>
                      <a:pt x="571" y="8289"/>
                      <a:pt x="571" y="10385"/>
                    </a:cubicBezTo>
                    <a:cubicBezTo>
                      <a:pt x="571" y="8575"/>
                      <a:pt x="1714" y="13052"/>
                      <a:pt x="2476" y="10385"/>
                    </a:cubicBezTo>
                    <a:cubicBezTo>
                      <a:pt x="2476" y="10385"/>
                      <a:pt x="2476" y="11052"/>
                      <a:pt x="2476" y="11528"/>
                    </a:cubicBezTo>
                    <a:cubicBezTo>
                      <a:pt x="2476" y="12004"/>
                      <a:pt x="2953" y="10480"/>
                      <a:pt x="3334" y="10861"/>
                    </a:cubicBezTo>
                    <a:lnTo>
                      <a:pt x="3334" y="10861"/>
                    </a:lnTo>
                    <a:cubicBezTo>
                      <a:pt x="4572" y="10861"/>
                      <a:pt x="5048" y="11528"/>
                      <a:pt x="6382" y="12099"/>
                    </a:cubicBezTo>
                    <a:lnTo>
                      <a:pt x="6382" y="11052"/>
                    </a:lnTo>
                    <a:cubicBezTo>
                      <a:pt x="6620" y="11242"/>
                      <a:pt x="6791" y="11509"/>
                      <a:pt x="6858" y="11814"/>
                    </a:cubicBezTo>
                    <a:cubicBezTo>
                      <a:pt x="6858" y="10290"/>
                      <a:pt x="6096" y="11814"/>
                      <a:pt x="6382" y="10004"/>
                    </a:cubicBezTo>
                    <a:cubicBezTo>
                      <a:pt x="6382" y="12099"/>
                      <a:pt x="8382" y="10004"/>
                      <a:pt x="8572" y="12385"/>
                    </a:cubicBezTo>
                    <a:cubicBezTo>
                      <a:pt x="9049" y="12385"/>
                      <a:pt x="8572" y="11242"/>
                      <a:pt x="8572" y="11242"/>
                    </a:cubicBezTo>
                    <a:lnTo>
                      <a:pt x="8572" y="11242"/>
                    </a:lnTo>
                    <a:cubicBezTo>
                      <a:pt x="8572" y="11242"/>
                      <a:pt x="9049" y="12099"/>
                      <a:pt x="9049" y="12671"/>
                    </a:cubicBezTo>
                    <a:cubicBezTo>
                      <a:pt x="9049" y="13242"/>
                      <a:pt x="9049" y="12671"/>
                      <a:pt x="9049" y="12671"/>
                    </a:cubicBezTo>
                    <a:cubicBezTo>
                      <a:pt x="9049" y="12671"/>
                      <a:pt x="10096" y="12671"/>
                      <a:pt x="10192" y="12671"/>
                    </a:cubicBezTo>
                    <a:lnTo>
                      <a:pt x="10192" y="12671"/>
                    </a:lnTo>
                    <a:cubicBezTo>
                      <a:pt x="11335" y="12099"/>
                      <a:pt x="12859" y="12671"/>
                      <a:pt x="14002" y="11623"/>
                    </a:cubicBezTo>
                    <a:lnTo>
                      <a:pt x="14002" y="11147"/>
                    </a:lnTo>
                    <a:cubicBezTo>
                      <a:pt x="14859" y="10290"/>
                      <a:pt x="14668" y="11623"/>
                      <a:pt x="15621" y="11147"/>
                    </a:cubicBezTo>
                    <a:lnTo>
                      <a:pt x="15621" y="11147"/>
                    </a:lnTo>
                    <a:cubicBezTo>
                      <a:pt x="15621" y="10671"/>
                      <a:pt x="15621" y="10480"/>
                      <a:pt x="16288" y="10480"/>
                    </a:cubicBezTo>
                    <a:cubicBezTo>
                      <a:pt x="16954" y="10480"/>
                      <a:pt x="16764" y="11623"/>
                      <a:pt x="16288" y="12195"/>
                    </a:cubicBezTo>
                    <a:cubicBezTo>
                      <a:pt x="17240" y="11242"/>
                      <a:pt x="16764" y="11433"/>
                      <a:pt x="17335" y="9718"/>
                    </a:cubicBezTo>
                    <a:lnTo>
                      <a:pt x="17335" y="10480"/>
                    </a:lnTo>
                    <a:cubicBezTo>
                      <a:pt x="17335" y="9813"/>
                      <a:pt x="17335" y="9432"/>
                      <a:pt x="18002" y="9242"/>
                    </a:cubicBezTo>
                    <a:cubicBezTo>
                      <a:pt x="18669" y="9051"/>
                      <a:pt x="18002" y="10385"/>
                      <a:pt x="18002" y="11337"/>
                    </a:cubicBezTo>
                    <a:cubicBezTo>
                      <a:pt x="19050" y="13052"/>
                      <a:pt x="19526" y="9528"/>
                      <a:pt x="20003" y="12099"/>
                    </a:cubicBezTo>
                    <a:cubicBezTo>
                      <a:pt x="20479" y="9909"/>
                      <a:pt x="19145" y="10861"/>
                      <a:pt x="19336" y="10385"/>
                    </a:cubicBezTo>
                    <a:cubicBezTo>
                      <a:pt x="19526" y="9909"/>
                      <a:pt x="19336" y="8766"/>
                      <a:pt x="20098" y="8956"/>
                    </a:cubicBezTo>
                    <a:cubicBezTo>
                      <a:pt x="20860" y="9147"/>
                      <a:pt x="20098" y="11814"/>
                      <a:pt x="21431" y="11718"/>
                    </a:cubicBezTo>
                    <a:cubicBezTo>
                      <a:pt x="22765" y="11623"/>
                      <a:pt x="21431" y="11718"/>
                      <a:pt x="21431" y="11718"/>
                    </a:cubicBezTo>
                    <a:cubicBezTo>
                      <a:pt x="21431" y="11718"/>
                      <a:pt x="22003" y="10956"/>
                      <a:pt x="22384" y="11718"/>
                    </a:cubicBezTo>
                    <a:cubicBezTo>
                      <a:pt x="22384" y="10385"/>
                      <a:pt x="22860" y="11718"/>
                      <a:pt x="22955" y="10099"/>
                    </a:cubicBezTo>
                    <a:lnTo>
                      <a:pt x="22193" y="10575"/>
                    </a:lnTo>
                    <a:cubicBezTo>
                      <a:pt x="22670" y="10099"/>
                      <a:pt x="23050" y="8099"/>
                      <a:pt x="23717" y="9051"/>
                    </a:cubicBezTo>
                    <a:cubicBezTo>
                      <a:pt x="23784" y="9394"/>
                      <a:pt x="23784" y="9756"/>
                      <a:pt x="23717" y="10099"/>
                    </a:cubicBezTo>
                    <a:cubicBezTo>
                      <a:pt x="23717" y="10575"/>
                      <a:pt x="23717" y="10099"/>
                      <a:pt x="24289" y="10099"/>
                    </a:cubicBezTo>
                    <a:cubicBezTo>
                      <a:pt x="24860" y="10099"/>
                      <a:pt x="23431" y="10099"/>
                      <a:pt x="22955" y="11718"/>
                    </a:cubicBezTo>
                    <a:cubicBezTo>
                      <a:pt x="22479" y="13338"/>
                      <a:pt x="23813" y="10575"/>
                      <a:pt x="23622" y="12385"/>
                    </a:cubicBezTo>
                    <a:cubicBezTo>
                      <a:pt x="23622" y="10004"/>
                      <a:pt x="24384" y="12385"/>
                      <a:pt x="24955" y="10861"/>
                    </a:cubicBezTo>
                    <a:lnTo>
                      <a:pt x="24955" y="11909"/>
                    </a:lnTo>
                    <a:cubicBezTo>
                      <a:pt x="24955" y="11909"/>
                      <a:pt x="24955" y="11242"/>
                      <a:pt x="24955" y="11242"/>
                    </a:cubicBezTo>
                    <a:lnTo>
                      <a:pt x="24955" y="12576"/>
                    </a:lnTo>
                    <a:cubicBezTo>
                      <a:pt x="25432" y="11433"/>
                      <a:pt x="25813" y="13528"/>
                      <a:pt x="26194" y="12576"/>
                    </a:cubicBezTo>
                    <a:cubicBezTo>
                      <a:pt x="26575" y="11623"/>
                      <a:pt x="26194" y="11337"/>
                      <a:pt x="25622" y="10671"/>
                    </a:cubicBezTo>
                    <a:cubicBezTo>
                      <a:pt x="26765" y="9242"/>
                      <a:pt x="26289" y="13242"/>
                      <a:pt x="27527" y="12766"/>
                    </a:cubicBezTo>
                    <a:cubicBezTo>
                      <a:pt x="28765" y="12290"/>
                      <a:pt x="26860" y="12195"/>
                      <a:pt x="27527" y="11718"/>
                    </a:cubicBezTo>
                    <a:cubicBezTo>
                      <a:pt x="27889" y="11995"/>
                      <a:pt x="28137" y="12404"/>
                      <a:pt x="28194" y="12861"/>
                    </a:cubicBezTo>
                    <a:cubicBezTo>
                      <a:pt x="29051" y="12861"/>
                      <a:pt x="28194" y="11814"/>
                      <a:pt x="28194" y="11147"/>
                    </a:cubicBezTo>
                    <a:cubicBezTo>
                      <a:pt x="28194" y="12385"/>
                      <a:pt x="28194" y="10671"/>
                      <a:pt x="28956" y="10290"/>
                    </a:cubicBezTo>
                    <a:lnTo>
                      <a:pt x="28956" y="11337"/>
                    </a:lnTo>
                    <a:cubicBezTo>
                      <a:pt x="29908" y="12004"/>
                      <a:pt x="28956" y="9147"/>
                      <a:pt x="30004" y="10004"/>
                    </a:cubicBezTo>
                    <a:lnTo>
                      <a:pt x="30004" y="11433"/>
                    </a:lnTo>
                    <a:lnTo>
                      <a:pt x="30004" y="11433"/>
                    </a:lnTo>
                    <a:lnTo>
                      <a:pt x="30004" y="12576"/>
                    </a:lnTo>
                    <a:cubicBezTo>
                      <a:pt x="30480" y="11718"/>
                      <a:pt x="30671" y="11909"/>
                      <a:pt x="31147" y="12576"/>
                    </a:cubicBezTo>
                    <a:cubicBezTo>
                      <a:pt x="31623" y="13242"/>
                      <a:pt x="31147" y="10671"/>
                      <a:pt x="31623" y="10671"/>
                    </a:cubicBezTo>
                    <a:cubicBezTo>
                      <a:pt x="32099" y="10671"/>
                      <a:pt x="31623" y="11623"/>
                      <a:pt x="31623" y="11433"/>
                    </a:cubicBezTo>
                    <a:cubicBezTo>
                      <a:pt x="31623" y="11242"/>
                      <a:pt x="31623" y="12957"/>
                      <a:pt x="31051" y="12004"/>
                    </a:cubicBezTo>
                    <a:lnTo>
                      <a:pt x="31051" y="12957"/>
                    </a:lnTo>
                    <a:cubicBezTo>
                      <a:pt x="31051" y="13623"/>
                      <a:pt x="31813" y="12957"/>
                      <a:pt x="32004" y="12957"/>
                    </a:cubicBezTo>
                    <a:cubicBezTo>
                      <a:pt x="32195" y="12957"/>
                      <a:pt x="32004" y="12957"/>
                      <a:pt x="32004" y="12957"/>
                    </a:cubicBezTo>
                    <a:lnTo>
                      <a:pt x="32861" y="11528"/>
                    </a:lnTo>
                    <a:cubicBezTo>
                      <a:pt x="32956" y="11871"/>
                      <a:pt x="32956" y="12233"/>
                      <a:pt x="32861" y="12576"/>
                    </a:cubicBezTo>
                    <a:cubicBezTo>
                      <a:pt x="32861" y="12576"/>
                      <a:pt x="32861" y="11909"/>
                      <a:pt x="33338" y="11814"/>
                    </a:cubicBezTo>
                    <a:cubicBezTo>
                      <a:pt x="33814" y="11718"/>
                      <a:pt x="33338" y="13528"/>
                      <a:pt x="33338" y="13909"/>
                    </a:cubicBezTo>
                    <a:lnTo>
                      <a:pt x="34195" y="13052"/>
                    </a:lnTo>
                    <a:cubicBezTo>
                      <a:pt x="34195" y="13052"/>
                      <a:pt x="34195" y="14004"/>
                      <a:pt x="34195" y="14290"/>
                    </a:cubicBezTo>
                    <a:cubicBezTo>
                      <a:pt x="34195" y="14576"/>
                      <a:pt x="35242" y="12671"/>
                      <a:pt x="35909" y="13338"/>
                    </a:cubicBezTo>
                    <a:cubicBezTo>
                      <a:pt x="36481" y="13338"/>
                      <a:pt x="36957" y="14481"/>
                      <a:pt x="37624" y="13338"/>
                    </a:cubicBezTo>
                    <a:lnTo>
                      <a:pt x="37624" y="14862"/>
                    </a:lnTo>
                    <a:cubicBezTo>
                      <a:pt x="38100" y="14862"/>
                      <a:pt x="37147" y="12957"/>
                      <a:pt x="37624" y="12385"/>
                    </a:cubicBezTo>
                    <a:cubicBezTo>
                      <a:pt x="38100" y="11814"/>
                      <a:pt x="37624" y="13719"/>
                      <a:pt x="37624" y="14100"/>
                    </a:cubicBezTo>
                    <a:cubicBezTo>
                      <a:pt x="37624" y="14481"/>
                      <a:pt x="38481" y="11814"/>
                      <a:pt x="39053" y="13052"/>
                    </a:cubicBezTo>
                    <a:cubicBezTo>
                      <a:pt x="39624" y="14290"/>
                      <a:pt x="38957" y="10385"/>
                      <a:pt x="38767" y="10575"/>
                    </a:cubicBezTo>
                    <a:close/>
                    <a:moveTo>
                      <a:pt x="43243" y="9909"/>
                    </a:moveTo>
                    <a:cubicBezTo>
                      <a:pt x="43243" y="9909"/>
                      <a:pt x="42767" y="10766"/>
                      <a:pt x="43243" y="9909"/>
                    </a:cubicBezTo>
                    <a:cubicBezTo>
                      <a:pt x="43720" y="9051"/>
                      <a:pt x="43339" y="9528"/>
                      <a:pt x="43243" y="9909"/>
                    </a:cubicBezTo>
                    <a:close/>
                    <a:moveTo>
                      <a:pt x="47815" y="10956"/>
                    </a:moveTo>
                    <a:cubicBezTo>
                      <a:pt x="47815" y="10956"/>
                      <a:pt x="47815" y="10956"/>
                      <a:pt x="47815" y="10956"/>
                    </a:cubicBezTo>
                    <a:cubicBezTo>
                      <a:pt x="47815" y="10956"/>
                      <a:pt x="48101" y="10766"/>
                      <a:pt x="47815" y="10956"/>
                    </a:cubicBezTo>
                    <a:close/>
                    <a:moveTo>
                      <a:pt x="54959" y="37150"/>
                    </a:moveTo>
                    <a:lnTo>
                      <a:pt x="54959" y="37150"/>
                    </a:lnTo>
                    <a:cubicBezTo>
                      <a:pt x="54959" y="37150"/>
                      <a:pt x="55150" y="36960"/>
                      <a:pt x="54959" y="37150"/>
                    </a:cubicBezTo>
                    <a:close/>
                    <a:moveTo>
                      <a:pt x="54959" y="37722"/>
                    </a:moveTo>
                    <a:lnTo>
                      <a:pt x="54959" y="37722"/>
                    </a:lnTo>
                    <a:cubicBezTo>
                      <a:pt x="54959" y="37722"/>
                      <a:pt x="54959" y="37722"/>
                      <a:pt x="54959" y="37722"/>
                    </a:cubicBezTo>
                    <a:cubicBezTo>
                      <a:pt x="54959" y="37722"/>
                      <a:pt x="54292" y="37626"/>
                      <a:pt x="54578" y="37722"/>
                    </a:cubicBezTo>
                    <a:close/>
                    <a:moveTo>
                      <a:pt x="21241" y="1146"/>
                    </a:moveTo>
                    <a:lnTo>
                      <a:pt x="21241" y="1146"/>
                    </a:lnTo>
                    <a:cubicBezTo>
                      <a:pt x="21241" y="1146"/>
                      <a:pt x="20764" y="1431"/>
                      <a:pt x="20860" y="1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4" name="任意多边形: 形状 2153">
                <a:extLst>
                  <a:ext uri="{FF2B5EF4-FFF2-40B4-BE49-F238E27FC236}">
                    <a16:creationId xmlns:a16="http://schemas.microsoft.com/office/drawing/2014/main" id="{4BE780CB-D3C4-EDDD-09F2-67C6CA1C8BE1}"/>
                  </a:ext>
                </a:extLst>
              </p:cNvPr>
              <p:cNvSpPr/>
              <p:nvPr/>
            </p:nvSpPr>
            <p:spPr>
              <a:xfrm>
                <a:off x="9175296" y="2619449"/>
                <a:ext cx="571" cy="9525"/>
              </a:xfrm>
              <a:custGeom>
                <a:avLst/>
                <a:gdLst>
                  <a:gd name="connsiteX0" fmla="*/ 0 w 571"/>
                  <a:gd name="connsiteY0" fmla="*/ 0 h 9525"/>
                  <a:gd name="connsiteX1" fmla="*/ 571 w 57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9525">
                    <a:moveTo>
                      <a:pt x="0" y="0"/>
                    </a:move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5" name="任意多边形: 形状 2154">
                <a:extLst>
                  <a:ext uri="{FF2B5EF4-FFF2-40B4-BE49-F238E27FC236}">
                    <a16:creationId xmlns:a16="http://schemas.microsoft.com/office/drawing/2014/main" id="{CE27FEB2-C001-BEB8-2333-5FDEBAA20C2B}"/>
                  </a:ext>
                </a:extLst>
              </p:cNvPr>
              <p:cNvSpPr/>
              <p:nvPr/>
            </p:nvSpPr>
            <p:spPr>
              <a:xfrm>
                <a:off x="9163580" y="2619545"/>
                <a:ext cx="9525" cy="190"/>
              </a:xfrm>
              <a:custGeom>
                <a:avLst/>
                <a:gdLst>
                  <a:gd name="connsiteX0" fmla="*/ 0 w 9525"/>
                  <a:gd name="connsiteY0" fmla="*/ 0 h 190"/>
                  <a:gd name="connsiteX1" fmla="*/ 0 w 9525"/>
                  <a:gd name="connsiteY1" fmla="*/ 0 h 190"/>
                  <a:gd name="connsiteX2" fmla="*/ 0 w 9525"/>
                  <a:gd name="connsiteY2" fmla="*/ 190 h 190"/>
                  <a:gd name="connsiteX3" fmla="*/ 0 w 9525"/>
                  <a:gd name="connsiteY3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">
                    <a:moveTo>
                      <a:pt x="0" y="0"/>
                    </a:moveTo>
                    <a:lnTo>
                      <a:pt x="0" y="0"/>
                    </a:lnTo>
                    <a:lnTo>
                      <a:pt x="0" y="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6" name="任意多边形: 形状 2155">
                <a:extLst>
                  <a:ext uri="{FF2B5EF4-FFF2-40B4-BE49-F238E27FC236}">
                    <a16:creationId xmlns:a16="http://schemas.microsoft.com/office/drawing/2014/main" id="{7DDDF56B-C518-2A01-3DD9-3AF81FA9C12E}"/>
                  </a:ext>
                </a:extLst>
              </p:cNvPr>
              <p:cNvSpPr/>
              <p:nvPr/>
            </p:nvSpPr>
            <p:spPr>
              <a:xfrm>
                <a:off x="9174629" y="2637278"/>
                <a:ext cx="571" cy="78"/>
              </a:xfrm>
              <a:custGeom>
                <a:avLst/>
                <a:gdLst>
                  <a:gd name="connsiteX0" fmla="*/ 0 w 571"/>
                  <a:gd name="connsiteY0" fmla="*/ 79 h 78"/>
                  <a:gd name="connsiteX1" fmla="*/ 571 w 571"/>
                  <a:gd name="connsiteY1" fmla="*/ 79 h 78"/>
                  <a:gd name="connsiteX2" fmla="*/ 0 w 571"/>
                  <a:gd name="connsiteY2" fmla="*/ 79 h 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78">
                    <a:moveTo>
                      <a:pt x="0" y="79"/>
                    </a:moveTo>
                    <a:lnTo>
                      <a:pt x="571" y="79"/>
                    </a:lnTo>
                    <a:cubicBezTo>
                      <a:pt x="390" y="-26"/>
                      <a:pt x="181" y="-26"/>
                      <a:pt x="0" y="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7" name="任意多边形: 形状 2156">
                <a:extLst>
                  <a:ext uri="{FF2B5EF4-FFF2-40B4-BE49-F238E27FC236}">
                    <a16:creationId xmlns:a16="http://schemas.microsoft.com/office/drawing/2014/main" id="{A712FE34-8384-9212-4BD0-708F6CA0DA82}"/>
                  </a:ext>
                </a:extLst>
              </p:cNvPr>
              <p:cNvSpPr/>
              <p:nvPr/>
            </p:nvSpPr>
            <p:spPr>
              <a:xfrm>
                <a:off x="9185583" y="264926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8" name="任意多边形: 形状 2157">
                <a:extLst>
                  <a:ext uri="{FF2B5EF4-FFF2-40B4-BE49-F238E27FC236}">
                    <a16:creationId xmlns:a16="http://schemas.microsoft.com/office/drawing/2014/main" id="{A7D41899-BAE9-459B-98D1-9D7B3DD39D4E}"/>
                  </a:ext>
                </a:extLst>
              </p:cNvPr>
              <p:cNvSpPr/>
              <p:nvPr/>
            </p:nvSpPr>
            <p:spPr>
              <a:xfrm>
                <a:off x="9178724" y="2652374"/>
                <a:ext cx="476" cy="126"/>
              </a:xfrm>
              <a:custGeom>
                <a:avLst/>
                <a:gdLst>
                  <a:gd name="connsiteX0" fmla="*/ 0 w 476"/>
                  <a:gd name="connsiteY0" fmla="*/ 127 h 126"/>
                  <a:gd name="connsiteX1" fmla="*/ 0 w 476"/>
                  <a:gd name="connsiteY1" fmla="*/ 127 h 126"/>
                  <a:gd name="connsiteX2" fmla="*/ 476 w 476"/>
                  <a:gd name="connsiteY2" fmla="*/ 127 h 126"/>
                  <a:gd name="connsiteX3" fmla="*/ 0 w 476"/>
                  <a:gd name="connsiteY3" fmla="*/ 127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126">
                    <a:moveTo>
                      <a:pt x="0" y="127"/>
                    </a:moveTo>
                    <a:cubicBezTo>
                      <a:pt x="0" y="127"/>
                      <a:pt x="0" y="127"/>
                      <a:pt x="0" y="127"/>
                    </a:cubicBezTo>
                    <a:lnTo>
                      <a:pt x="476" y="127"/>
                    </a:lnTo>
                    <a:cubicBezTo>
                      <a:pt x="476" y="127"/>
                      <a:pt x="286" y="-159"/>
                      <a:pt x="0" y="1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59" name="任意多边形: 形状 2158">
                <a:extLst>
                  <a:ext uri="{FF2B5EF4-FFF2-40B4-BE49-F238E27FC236}">
                    <a16:creationId xmlns:a16="http://schemas.microsoft.com/office/drawing/2014/main" id="{66A9643F-B8EC-A802-E25E-76DF38C6F6CD}"/>
                  </a:ext>
                </a:extLst>
              </p:cNvPr>
              <p:cNvSpPr/>
              <p:nvPr/>
            </p:nvSpPr>
            <p:spPr>
              <a:xfrm>
                <a:off x="9181136" y="2649644"/>
                <a:ext cx="1021" cy="500"/>
              </a:xfrm>
              <a:custGeom>
                <a:avLst/>
                <a:gdLst>
                  <a:gd name="connsiteX0" fmla="*/ 541 w 1021"/>
                  <a:gd name="connsiteY0" fmla="*/ 0 h 500"/>
                  <a:gd name="connsiteX1" fmla="*/ 541 w 1021"/>
                  <a:gd name="connsiteY1" fmla="*/ 0 h 500"/>
                  <a:gd name="connsiteX2" fmla="*/ 541 w 1021"/>
                  <a:gd name="connsiteY2" fmla="*/ 0 h 500"/>
                  <a:gd name="connsiteX3" fmla="*/ 541 w 1021"/>
                  <a:gd name="connsiteY3" fmla="*/ 0 h 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1" h="500">
                    <a:moveTo>
                      <a:pt x="541" y="0"/>
                    </a:moveTo>
                    <a:cubicBezTo>
                      <a:pt x="-316" y="0"/>
                      <a:pt x="-30" y="0"/>
                      <a:pt x="541" y="0"/>
                    </a:cubicBezTo>
                    <a:lnTo>
                      <a:pt x="541" y="0"/>
                    </a:lnTo>
                    <a:cubicBezTo>
                      <a:pt x="1398" y="667"/>
                      <a:pt x="922" y="667"/>
                      <a:pt x="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0" name="任意多边形: 形状 2159">
                <a:extLst>
                  <a:ext uri="{FF2B5EF4-FFF2-40B4-BE49-F238E27FC236}">
                    <a16:creationId xmlns:a16="http://schemas.microsoft.com/office/drawing/2014/main" id="{E0A48EA8-1D2F-D878-6BD6-384C52CF0958}"/>
                  </a:ext>
                </a:extLst>
              </p:cNvPr>
              <p:cNvSpPr/>
              <p:nvPr/>
            </p:nvSpPr>
            <p:spPr>
              <a:xfrm>
                <a:off x="9181296" y="2650311"/>
                <a:ext cx="301" cy="9525"/>
              </a:xfrm>
              <a:custGeom>
                <a:avLst/>
                <a:gdLst>
                  <a:gd name="connsiteX0" fmla="*/ 0 w 301"/>
                  <a:gd name="connsiteY0" fmla="*/ 0 h 9525"/>
                  <a:gd name="connsiteX1" fmla="*/ 0 w 301"/>
                  <a:gd name="connsiteY1" fmla="*/ 0 h 9525"/>
                  <a:gd name="connsiteX2" fmla="*/ 0 w 30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1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571" y="0"/>
                      <a:pt x="19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1" name="任意多边形: 形状 2160">
                <a:extLst>
                  <a:ext uri="{FF2B5EF4-FFF2-40B4-BE49-F238E27FC236}">
                    <a16:creationId xmlns:a16="http://schemas.microsoft.com/office/drawing/2014/main" id="{5F1E9A02-41B1-CF9C-B288-31D882DAC810}"/>
                  </a:ext>
                </a:extLst>
              </p:cNvPr>
              <p:cNvSpPr/>
              <p:nvPr/>
            </p:nvSpPr>
            <p:spPr>
              <a:xfrm>
                <a:off x="9183795" y="2646680"/>
                <a:ext cx="979" cy="296"/>
              </a:xfrm>
              <a:custGeom>
                <a:avLst/>
                <a:gdLst>
                  <a:gd name="connsiteX0" fmla="*/ 168 w 979"/>
                  <a:gd name="connsiteY0" fmla="*/ 296 h 296"/>
                  <a:gd name="connsiteX1" fmla="*/ 930 w 979"/>
                  <a:gd name="connsiteY1" fmla="*/ 296 h 296"/>
                  <a:gd name="connsiteX2" fmla="*/ 168 w 979"/>
                  <a:gd name="connsiteY2" fmla="*/ 296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9" h="296">
                    <a:moveTo>
                      <a:pt x="168" y="296"/>
                    </a:moveTo>
                    <a:cubicBezTo>
                      <a:pt x="168" y="296"/>
                      <a:pt x="1216" y="296"/>
                      <a:pt x="930" y="296"/>
                    </a:cubicBezTo>
                    <a:cubicBezTo>
                      <a:pt x="644" y="296"/>
                      <a:pt x="-404" y="-370"/>
                      <a:pt x="168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2" name="任意多边形: 形状 2161">
                <a:extLst>
                  <a:ext uri="{FF2B5EF4-FFF2-40B4-BE49-F238E27FC236}">
                    <a16:creationId xmlns:a16="http://schemas.microsoft.com/office/drawing/2014/main" id="{B23B236E-5707-1B1A-6873-94A589671529}"/>
                  </a:ext>
                </a:extLst>
              </p:cNvPr>
              <p:cNvSpPr/>
              <p:nvPr/>
            </p:nvSpPr>
            <p:spPr>
              <a:xfrm>
                <a:off x="9178820" y="2649644"/>
                <a:ext cx="1142" cy="190"/>
              </a:xfrm>
              <a:custGeom>
                <a:avLst/>
                <a:gdLst>
                  <a:gd name="connsiteX0" fmla="*/ 0 w 1142"/>
                  <a:gd name="connsiteY0" fmla="*/ 191 h 190"/>
                  <a:gd name="connsiteX1" fmla="*/ 1143 w 1142"/>
                  <a:gd name="connsiteY1" fmla="*/ 95 h 190"/>
                  <a:gd name="connsiteX2" fmla="*/ 286 w 1142"/>
                  <a:gd name="connsiteY2" fmla="*/ 0 h 190"/>
                  <a:gd name="connsiteX3" fmla="*/ 0 w 1142"/>
                  <a:gd name="connsiteY3" fmla="*/ 191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" h="190">
                    <a:moveTo>
                      <a:pt x="0" y="191"/>
                    </a:moveTo>
                    <a:lnTo>
                      <a:pt x="1143" y="95"/>
                    </a:lnTo>
                    <a:lnTo>
                      <a:pt x="286" y="0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3" name="任意多边形: 形状 2162">
                <a:extLst>
                  <a:ext uri="{FF2B5EF4-FFF2-40B4-BE49-F238E27FC236}">
                    <a16:creationId xmlns:a16="http://schemas.microsoft.com/office/drawing/2014/main" id="{E2FA3380-11BF-4DC7-249D-506B5524098E}"/>
                  </a:ext>
                </a:extLst>
              </p:cNvPr>
              <p:cNvSpPr/>
              <p:nvPr/>
            </p:nvSpPr>
            <p:spPr>
              <a:xfrm>
                <a:off x="9179677" y="2647834"/>
                <a:ext cx="126" cy="9525"/>
              </a:xfrm>
              <a:custGeom>
                <a:avLst/>
                <a:gdLst>
                  <a:gd name="connsiteX0" fmla="*/ 0 w 126"/>
                  <a:gd name="connsiteY0" fmla="*/ 0 h 9525"/>
                  <a:gd name="connsiteX1" fmla="*/ 0 w 126"/>
                  <a:gd name="connsiteY1" fmla="*/ 0 h 9525"/>
                  <a:gd name="connsiteX2" fmla="*/ 0 w 126"/>
                  <a:gd name="connsiteY2" fmla="*/ 0 h 9525"/>
                  <a:gd name="connsiteX3" fmla="*/ 0 w 126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86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4" name="任意多边形: 形状 2163">
                <a:extLst>
                  <a:ext uri="{FF2B5EF4-FFF2-40B4-BE49-F238E27FC236}">
                    <a16:creationId xmlns:a16="http://schemas.microsoft.com/office/drawing/2014/main" id="{07A60685-B908-75F1-E46E-B3298BED2393}"/>
                  </a:ext>
                </a:extLst>
              </p:cNvPr>
              <p:cNvSpPr/>
              <p:nvPr/>
            </p:nvSpPr>
            <p:spPr>
              <a:xfrm>
                <a:off x="9179677" y="264831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5" name="任意多边形: 形状 2164">
                <a:extLst>
                  <a:ext uri="{FF2B5EF4-FFF2-40B4-BE49-F238E27FC236}">
                    <a16:creationId xmlns:a16="http://schemas.microsoft.com/office/drawing/2014/main" id="{55A0D930-5638-E79C-CA03-9EA314EC92A5}"/>
                  </a:ext>
                </a:extLst>
              </p:cNvPr>
              <p:cNvSpPr/>
              <p:nvPr/>
            </p:nvSpPr>
            <p:spPr>
              <a:xfrm>
                <a:off x="9178534" y="2648882"/>
                <a:ext cx="285" cy="380"/>
              </a:xfrm>
              <a:custGeom>
                <a:avLst/>
                <a:gdLst>
                  <a:gd name="connsiteX0" fmla="*/ 0 w 285"/>
                  <a:gd name="connsiteY0" fmla="*/ 381 h 380"/>
                  <a:gd name="connsiteX1" fmla="*/ 190 w 285"/>
                  <a:gd name="connsiteY1" fmla="*/ 286 h 380"/>
                  <a:gd name="connsiteX2" fmla="*/ 286 w 285"/>
                  <a:gd name="connsiteY2" fmla="*/ 0 h 380"/>
                  <a:gd name="connsiteX3" fmla="*/ 0 w 285"/>
                  <a:gd name="connsiteY3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380">
                    <a:moveTo>
                      <a:pt x="0" y="381"/>
                    </a:moveTo>
                    <a:lnTo>
                      <a:pt x="190" y="286"/>
                    </a:lnTo>
                    <a:lnTo>
                      <a:pt x="286" y="0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6" name="任意多边形: 形状 2165">
                <a:extLst>
                  <a:ext uri="{FF2B5EF4-FFF2-40B4-BE49-F238E27FC236}">
                    <a16:creationId xmlns:a16="http://schemas.microsoft.com/office/drawing/2014/main" id="{07F8880F-25CA-8E2A-0FC1-9106A7ED9DA1}"/>
                  </a:ext>
                </a:extLst>
              </p:cNvPr>
              <p:cNvSpPr/>
              <p:nvPr/>
            </p:nvSpPr>
            <p:spPr>
              <a:xfrm>
                <a:off x="9179357" y="2642881"/>
                <a:ext cx="510" cy="486"/>
              </a:xfrm>
              <a:custGeom>
                <a:avLst/>
                <a:gdLst>
                  <a:gd name="connsiteX0" fmla="*/ 510 w 510"/>
                  <a:gd name="connsiteY0" fmla="*/ 476 h 486"/>
                  <a:gd name="connsiteX1" fmla="*/ 510 w 510"/>
                  <a:gd name="connsiteY1" fmla="*/ 0 h 486"/>
                  <a:gd name="connsiteX2" fmla="*/ 34 w 510"/>
                  <a:gd name="connsiteY2" fmla="*/ 0 h 486"/>
                  <a:gd name="connsiteX3" fmla="*/ 510 w 510"/>
                  <a:gd name="connsiteY3" fmla="*/ 47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" h="486">
                    <a:moveTo>
                      <a:pt x="510" y="476"/>
                    </a:moveTo>
                    <a:lnTo>
                      <a:pt x="510" y="0"/>
                    </a:lnTo>
                    <a:cubicBezTo>
                      <a:pt x="510" y="0"/>
                      <a:pt x="-156" y="0"/>
                      <a:pt x="34" y="0"/>
                    </a:cubicBezTo>
                    <a:cubicBezTo>
                      <a:pt x="225" y="0"/>
                      <a:pt x="129" y="571"/>
                      <a:pt x="510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7" name="任意多边形: 形状 2166">
                <a:extLst>
                  <a:ext uri="{FF2B5EF4-FFF2-40B4-BE49-F238E27FC236}">
                    <a16:creationId xmlns:a16="http://schemas.microsoft.com/office/drawing/2014/main" id="{8E06C0AD-1347-5007-BECF-BC4061A7B53F}"/>
                  </a:ext>
                </a:extLst>
              </p:cNvPr>
              <p:cNvSpPr/>
              <p:nvPr/>
            </p:nvSpPr>
            <p:spPr>
              <a:xfrm>
                <a:off x="9176058" y="2644691"/>
                <a:ext cx="1714" cy="9525"/>
              </a:xfrm>
              <a:custGeom>
                <a:avLst/>
                <a:gdLst>
                  <a:gd name="connsiteX0" fmla="*/ 857 w 1714"/>
                  <a:gd name="connsiteY0" fmla="*/ 0 h 9525"/>
                  <a:gd name="connsiteX1" fmla="*/ 1714 w 1714"/>
                  <a:gd name="connsiteY1" fmla="*/ 0 h 9525"/>
                  <a:gd name="connsiteX2" fmla="*/ 0 w 1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4" h="9525">
                    <a:moveTo>
                      <a:pt x="857" y="0"/>
                    </a:moveTo>
                    <a:lnTo>
                      <a:pt x="17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8" name="任意多边形: 形状 2167">
                <a:extLst>
                  <a:ext uri="{FF2B5EF4-FFF2-40B4-BE49-F238E27FC236}">
                    <a16:creationId xmlns:a16="http://schemas.microsoft.com/office/drawing/2014/main" id="{A67483F4-E6A9-0C16-A3AE-405668BECA56}"/>
                  </a:ext>
                </a:extLst>
              </p:cNvPr>
              <p:cNvSpPr/>
              <p:nvPr/>
            </p:nvSpPr>
            <p:spPr>
              <a:xfrm>
                <a:off x="9175670" y="2643156"/>
                <a:ext cx="958" cy="696"/>
              </a:xfrm>
              <a:custGeom>
                <a:avLst/>
                <a:gdLst>
                  <a:gd name="connsiteX0" fmla="*/ 959 w 958"/>
                  <a:gd name="connsiteY0" fmla="*/ 296 h 696"/>
                  <a:gd name="connsiteX1" fmla="*/ 6 w 958"/>
                  <a:gd name="connsiteY1" fmla="*/ 296 h 696"/>
                  <a:gd name="connsiteX2" fmla="*/ 959 w 958"/>
                  <a:gd name="connsiteY2" fmla="*/ 296 h 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8" h="696">
                    <a:moveTo>
                      <a:pt x="959" y="296"/>
                    </a:moveTo>
                    <a:cubicBezTo>
                      <a:pt x="959" y="296"/>
                      <a:pt x="-89" y="-370"/>
                      <a:pt x="6" y="296"/>
                    </a:cubicBezTo>
                    <a:cubicBezTo>
                      <a:pt x="101" y="963"/>
                      <a:pt x="387" y="677"/>
                      <a:pt x="959" y="2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69" name="任意多边形: 形状 2168">
                <a:extLst>
                  <a:ext uri="{FF2B5EF4-FFF2-40B4-BE49-F238E27FC236}">
                    <a16:creationId xmlns:a16="http://schemas.microsoft.com/office/drawing/2014/main" id="{C455AA36-CD78-F9A8-AE09-73B4247EA529}"/>
                  </a:ext>
                </a:extLst>
              </p:cNvPr>
              <p:cNvSpPr/>
              <p:nvPr/>
            </p:nvSpPr>
            <p:spPr>
              <a:xfrm>
                <a:off x="9178248" y="2636594"/>
                <a:ext cx="2190" cy="190"/>
              </a:xfrm>
              <a:custGeom>
                <a:avLst/>
                <a:gdLst>
                  <a:gd name="connsiteX0" fmla="*/ 0 w 2190"/>
                  <a:gd name="connsiteY0" fmla="*/ 0 h 190"/>
                  <a:gd name="connsiteX1" fmla="*/ 95 w 2190"/>
                  <a:gd name="connsiteY1" fmla="*/ 191 h 190"/>
                  <a:gd name="connsiteX2" fmla="*/ 2191 w 2190"/>
                  <a:gd name="connsiteY2" fmla="*/ 191 h 190"/>
                  <a:gd name="connsiteX3" fmla="*/ 0 w 2190"/>
                  <a:gd name="connsiteY3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" h="190">
                    <a:moveTo>
                      <a:pt x="0" y="0"/>
                    </a:moveTo>
                    <a:lnTo>
                      <a:pt x="95" y="191"/>
                    </a:lnTo>
                    <a:lnTo>
                      <a:pt x="2191" y="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0" name="任意多边形: 形状 2169">
                <a:extLst>
                  <a:ext uri="{FF2B5EF4-FFF2-40B4-BE49-F238E27FC236}">
                    <a16:creationId xmlns:a16="http://schemas.microsoft.com/office/drawing/2014/main" id="{54F5E369-F207-2E22-22F0-AEDF8231DBB6}"/>
                  </a:ext>
                </a:extLst>
              </p:cNvPr>
              <p:cNvSpPr/>
              <p:nvPr/>
            </p:nvSpPr>
            <p:spPr>
              <a:xfrm>
                <a:off x="9173024" y="2630658"/>
                <a:ext cx="1815" cy="856"/>
              </a:xfrm>
              <a:custGeom>
                <a:avLst/>
                <a:gdLst>
                  <a:gd name="connsiteX0" fmla="*/ 81 w 1815"/>
                  <a:gd name="connsiteY0" fmla="*/ 31 h 856"/>
                  <a:gd name="connsiteX1" fmla="*/ 748 w 1815"/>
                  <a:gd name="connsiteY1" fmla="*/ 602 h 856"/>
                  <a:gd name="connsiteX2" fmla="*/ 1700 w 1815"/>
                  <a:gd name="connsiteY2" fmla="*/ 602 h 856"/>
                  <a:gd name="connsiteX3" fmla="*/ 81 w 1815"/>
                  <a:gd name="connsiteY3" fmla="*/ 31 h 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5" h="856">
                    <a:moveTo>
                      <a:pt x="81" y="31"/>
                    </a:moveTo>
                    <a:cubicBezTo>
                      <a:pt x="-395" y="507"/>
                      <a:pt x="1414" y="31"/>
                      <a:pt x="748" y="602"/>
                    </a:cubicBezTo>
                    <a:cubicBezTo>
                      <a:pt x="81" y="1174"/>
                      <a:pt x="1319" y="602"/>
                      <a:pt x="1700" y="602"/>
                    </a:cubicBezTo>
                    <a:cubicBezTo>
                      <a:pt x="2081" y="602"/>
                      <a:pt x="1510" y="-160"/>
                      <a:pt x="8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1" name="任意多边形: 形状 2170">
                <a:extLst>
                  <a:ext uri="{FF2B5EF4-FFF2-40B4-BE49-F238E27FC236}">
                    <a16:creationId xmlns:a16="http://schemas.microsoft.com/office/drawing/2014/main" id="{6AA1C276-4096-18D3-B497-FE996BF374EE}"/>
                  </a:ext>
                </a:extLst>
              </p:cNvPr>
              <p:cNvSpPr/>
              <p:nvPr/>
            </p:nvSpPr>
            <p:spPr>
              <a:xfrm>
                <a:off x="9174724" y="263126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2" name="任意多边形: 形状 2171">
                <a:extLst>
                  <a:ext uri="{FF2B5EF4-FFF2-40B4-BE49-F238E27FC236}">
                    <a16:creationId xmlns:a16="http://schemas.microsoft.com/office/drawing/2014/main" id="{4556C6C3-0FBF-09DD-640E-CB53D7E31A4D}"/>
                  </a:ext>
                </a:extLst>
              </p:cNvPr>
              <p:cNvSpPr/>
              <p:nvPr/>
            </p:nvSpPr>
            <p:spPr>
              <a:xfrm>
                <a:off x="9128433" y="2608019"/>
                <a:ext cx="285" cy="762"/>
              </a:xfrm>
              <a:custGeom>
                <a:avLst/>
                <a:gdLst>
                  <a:gd name="connsiteX0" fmla="*/ 286 w 285"/>
                  <a:gd name="connsiteY0" fmla="*/ 476 h 762"/>
                  <a:gd name="connsiteX1" fmla="*/ 0 w 285"/>
                  <a:gd name="connsiteY1" fmla="*/ 0 h 762"/>
                  <a:gd name="connsiteX2" fmla="*/ 190 w 285"/>
                  <a:gd name="connsiteY2" fmla="*/ 762 h 762"/>
                  <a:gd name="connsiteX3" fmla="*/ 286 w 285"/>
                  <a:gd name="connsiteY3" fmla="*/ 476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" h="762">
                    <a:moveTo>
                      <a:pt x="286" y="476"/>
                    </a:moveTo>
                    <a:lnTo>
                      <a:pt x="0" y="0"/>
                    </a:lnTo>
                    <a:lnTo>
                      <a:pt x="190" y="762"/>
                    </a:lnTo>
                    <a:lnTo>
                      <a:pt x="286" y="47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3" name="任意多边形: 形状 2172">
                <a:extLst>
                  <a:ext uri="{FF2B5EF4-FFF2-40B4-BE49-F238E27FC236}">
                    <a16:creationId xmlns:a16="http://schemas.microsoft.com/office/drawing/2014/main" id="{4CE0AF8C-A375-5A7E-26CE-907499399D72}"/>
                  </a:ext>
                </a:extLst>
              </p:cNvPr>
              <p:cNvSpPr/>
              <p:nvPr/>
            </p:nvSpPr>
            <p:spPr>
              <a:xfrm>
                <a:off x="9128433" y="2608686"/>
                <a:ext cx="9525" cy="1428"/>
              </a:xfrm>
              <a:custGeom>
                <a:avLst/>
                <a:gdLst>
                  <a:gd name="connsiteX0" fmla="*/ 0 w 9525"/>
                  <a:gd name="connsiteY0" fmla="*/ 1429 h 1428"/>
                  <a:gd name="connsiteX1" fmla="*/ 0 w 9525"/>
                  <a:gd name="connsiteY1" fmla="*/ 0 h 1428"/>
                  <a:gd name="connsiteX2" fmla="*/ 0 w 9525"/>
                  <a:gd name="connsiteY2" fmla="*/ 1333 h 1428"/>
                  <a:gd name="connsiteX3" fmla="*/ 0 w 9525"/>
                  <a:gd name="connsiteY3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428">
                    <a:moveTo>
                      <a:pt x="0" y="1429"/>
                    </a:moveTo>
                    <a:lnTo>
                      <a:pt x="0" y="0"/>
                    </a:lnTo>
                    <a:lnTo>
                      <a:pt x="0" y="1333"/>
                    </a:lnTo>
                    <a:cubicBezTo>
                      <a:pt x="0" y="1333"/>
                      <a:pt x="0" y="1143"/>
                      <a:pt x="0" y="1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4" name="任意多边形: 形状 2173">
                <a:extLst>
                  <a:ext uri="{FF2B5EF4-FFF2-40B4-BE49-F238E27FC236}">
                    <a16:creationId xmlns:a16="http://schemas.microsoft.com/office/drawing/2014/main" id="{D16B3FEF-0DE4-58A2-CCFD-49E1322E0B3A}"/>
                  </a:ext>
                </a:extLst>
              </p:cNvPr>
              <p:cNvSpPr/>
              <p:nvPr/>
            </p:nvSpPr>
            <p:spPr>
              <a:xfrm>
                <a:off x="9171009" y="262116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5" name="任意多边形: 形状 2174">
                <a:extLst>
                  <a:ext uri="{FF2B5EF4-FFF2-40B4-BE49-F238E27FC236}">
                    <a16:creationId xmlns:a16="http://schemas.microsoft.com/office/drawing/2014/main" id="{D53E6479-FFC2-3CBD-D282-65E3D20FA605}"/>
                  </a:ext>
                </a:extLst>
              </p:cNvPr>
              <p:cNvSpPr/>
              <p:nvPr/>
            </p:nvSpPr>
            <p:spPr>
              <a:xfrm>
                <a:off x="9170152" y="2618878"/>
                <a:ext cx="190" cy="1238"/>
              </a:xfrm>
              <a:custGeom>
                <a:avLst/>
                <a:gdLst>
                  <a:gd name="connsiteX0" fmla="*/ 95 w 190"/>
                  <a:gd name="connsiteY0" fmla="*/ 1238 h 1238"/>
                  <a:gd name="connsiteX1" fmla="*/ 190 w 190"/>
                  <a:gd name="connsiteY1" fmla="*/ 1238 h 1238"/>
                  <a:gd name="connsiteX2" fmla="*/ 0 w 190"/>
                  <a:gd name="connsiteY2" fmla="*/ 0 h 1238"/>
                  <a:gd name="connsiteX3" fmla="*/ 95 w 190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" h="1238">
                    <a:moveTo>
                      <a:pt x="95" y="1238"/>
                    </a:moveTo>
                    <a:lnTo>
                      <a:pt x="190" y="1238"/>
                    </a:lnTo>
                    <a:lnTo>
                      <a:pt x="0" y="0"/>
                    </a:lnTo>
                    <a:lnTo>
                      <a:pt x="95" y="123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6" name="任意多边形: 形状 2175">
                <a:extLst>
                  <a:ext uri="{FF2B5EF4-FFF2-40B4-BE49-F238E27FC236}">
                    <a16:creationId xmlns:a16="http://schemas.microsoft.com/office/drawing/2014/main" id="{842ED250-6C8A-1AC8-0CC5-47DB0FF22AD9}"/>
                  </a:ext>
                </a:extLst>
              </p:cNvPr>
              <p:cNvSpPr/>
              <p:nvPr/>
            </p:nvSpPr>
            <p:spPr>
              <a:xfrm>
                <a:off x="9166533" y="2621016"/>
                <a:ext cx="731" cy="719"/>
              </a:xfrm>
              <a:custGeom>
                <a:avLst/>
                <a:gdLst>
                  <a:gd name="connsiteX0" fmla="*/ 0 w 731"/>
                  <a:gd name="connsiteY0" fmla="*/ 720 h 719"/>
                  <a:gd name="connsiteX1" fmla="*/ 571 w 731"/>
                  <a:gd name="connsiteY1" fmla="*/ 720 h 719"/>
                  <a:gd name="connsiteX2" fmla="*/ 0 w 731"/>
                  <a:gd name="connsiteY2" fmla="*/ 720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1" h="719">
                    <a:moveTo>
                      <a:pt x="0" y="720"/>
                    </a:moveTo>
                    <a:cubicBezTo>
                      <a:pt x="0" y="720"/>
                      <a:pt x="0" y="720"/>
                      <a:pt x="571" y="720"/>
                    </a:cubicBezTo>
                    <a:cubicBezTo>
                      <a:pt x="1143" y="720"/>
                      <a:pt x="0" y="-900"/>
                      <a:pt x="0" y="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7" name="任意多边形: 形状 2176">
                <a:extLst>
                  <a:ext uri="{FF2B5EF4-FFF2-40B4-BE49-F238E27FC236}">
                    <a16:creationId xmlns:a16="http://schemas.microsoft.com/office/drawing/2014/main" id="{61704915-C728-7E72-3656-3E606BF8DBB6}"/>
                  </a:ext>
                </a:extLst>
              </p:cNvPr>
              <p:cNvSpPr/>
              <p:nvPr/>
            </p:nvSpPr>
            <p:spPr>
              <a:xfrm>
                <a:off x="9008989" y="2770035"/>
                <a:ext cx="76962" cy="113161"/>
              </a:xfrm>
              <a:custGeom>
                <a:avLst/>
                <a:gdLst>
                  <a:gd name="connsiteX0" fmla="*/ 762 w 76962"/>
                  <a:gd name="connsiteY0" fmla="*/ 83539 h 113161"/>
                  <a:gd name="connsiteX1" fmla="*/ 0 w 76962"/>
                  <a:gd name="connsiteY1" fmla="*/ 83539 h 113161"/>
                  <a:gd name="connsiteX2" fmla="*/ 0 w 76962"/>
                  <a:gd name="connsiteY2" fmla="*/ 83062 h 113161"/>
                  <a:gd name="connsiteX3" fmla="*/ 762 w 76962"/>
                  <a:gd name="connsiteY3" fmla="*/ 83062 h 113161"/>
                  <a:gd name="connsiteX4" fmla="*/ 76962 w 76962"/>
                  <a:gd name="connsiteY4" fmla="*/ 104684 h 113161"/>
                  <a:gd name="connsiteX5" fmla="*/ 75438 w 76962"/>
                  <a:gd name="connsiteY5" fmla="*/ 106684 h 113161"/>
                  <a:gd name="connsiteX6" fmla="*/ 73914 w 76962"/>
                  <a:gd name="connsiteY6" fmla="*/ 106208 h 113161"/>
                  <a:gd name="connsiteX7" fmla="*/ 72200 w 76962"/>
                  <a:gd name="connsiteY7" fmla="*/ 105637 h 113161"/>
                  <a:gd name="connsiteX8" fmla="*/ 70485 w 76962"/>
                  <a:gd name="connsiteY8" fmla="*/ 107446 h 113161"/>
                  <a:gd name="connsiteX9" fmla="*/ 71057 w 76962"/>
                  <a:gd name="connsiteY9" fmla="*/ 109637 h 113161"/>
                  <a:gd name="connsiteX10" fmla="*/ 70294 w 76962"/>
                  <a:gd name="connsiteY10" fmla="*/ 111828 h 113161"/>
                  <a:gd name="connsiteX11" fmla="*/ 68294 w 76962"/>
                  <a:gd name="connsiteY11" fmla="*/ 110780 h 113161"/>
                  <a:gd name="connsiteX12" fmla="*/ 67246 w 76962"/>
                  <a:gd name="connsiteY12" fmla="*/ 110780 h 113161"/>
                  <a:gd name="connsiteX13" fmla="*/ 66294 w 76962"/>
                  <a:gd name="connsiteY13" fmla="*/ 113161 h 113161"/>
                  <a:gd name="connsiteX14" fmla="*/ 66294 w 76962"/>
                  <a:gd name="connsiteY14" fmla="*/ 113161 h 113161"/>
                  <a:gd name="connsiteX15" fmla="*/ 65627 w 76962"/>
                  <a:gd name="connsiteY15" fmla="*/ 111637 h 113161"/>
                  <a:gd name="connsiteX16" fmla="*/ 65627 w 76962"/>
                  <a:gd name="connsiteY16" fmla="*/ 110685 h 113161"/>
                  <a:gd name="connsiteX17" fmla="*/ 66294 w 76962"/>
                  <a:gd name="connsiteY17" fmla="*/ 110113 h 113161"/>
                  <a:gd name="connsiteX18" fmla="*/ 64770 w 76962"/>
                  <a:gd name="connsiteY18" fmla="*/ 109256 h 113161"/>
                  <a:gd name="connsiteX19" fmla="*/ 63246 w 76962"/>
                  <a:gd name="connsiteY19" fmla="*/ 109256 h 113161"/>
                  <a:gd name="connsiteX20" fmla="*/ 59626 w 76962"/>
                  <a:gd name="connsiteY20" fmla="*/ 102017 h 113161"/>
                  <a:gd name="connsiteX21" fmla="*/ 55721 w 76962"/>
                  <a:gd name="connsiteY21" fmla="*/ 95445 h 113161"/>
                  <a:gd name="connsiteX22" fmla="*/ 36671 w 76962"/>
                  <a:gd name="connsiteY22" fmla="*/ 69346 h 113161"/>
                  <a:gd name="connsiteX23" fmla="*/ 33623 w 76962"/>
                  <a:gd name="connsiteY23" fmla="*/ 66584 h 113161"/>
                  <a:gd name="connsiteX24" fmla="*/ 30004 w 76962"/>
                  <a:gd name="connsiteY24" fmla="*/ 64012 h 113161"/>
                  <a:gd name="connsiteX25" fmla="*/ 28480 w 76962"/>
                  <a:gd name="connsiteY25" fmla="*/ 64012 h 113161"/>
                  <a:gd name="connsiteX26" fmla="*/ 28480 w 76962"/>
                  <a:gd name="connsiteY26" fmla="*/ 62584 h 113161"/>
                  <a:gd name="connsiteX27" fmla="*/ 27242 w 76962"/>
                  <a:gd name="connsiteY27" fmla="*/ 59536 h 113161"/>
                  <a:gd name="connsiteX28" fmla="*/ 23908 w 76962"/>
                  <a:gd name="connsiteY28" fmla="*/ 57059 h 113161"/>
                  <a:gd name="connsiteX29" fmla="*/ 21907 w 76962"/>
                  <a:gd name="connsiteY29" fmla="*/ 59726 h 113161"/>
                  <a:gd name="connsiteX30" fmla="*/ 22384 w 76962"/>
                  <a:gd name="connsiteY30" fmla="*/ 60964 h 113161"/>
                  <a:gd name="connsiteX31" fmla="*/ 23336 w 76962"/>
                  <a:gd name="connsiteY31" fmla="*/ 64203 h 113161"/>
                  <a:gd name="connsiteX32" fmla="*/ 23336 w 76962"/>
                  <a:gd name="connsiteY32" fmla="*/ 66013 h 113161"/>
                  <a:gd name="connsiteX33" fmla="*/ 23336 w 76962"/>
                  <a:gd name="connsiteY33" fmla="*/ 67727 h 113161"/>
                  <a:gd name="connsiteX34" fmla="*/ 22098 w 76962"/>
                  <a:gd name="connsiteY34" fmla="*/ 67727 h 113161"/>
                  <a:gd name="connsiteX35" fmla="*/ 20955 w 76962"/>
                  <a:gd name="connsiteY35" fmla="*/ 68680 h 113161"/>
                  <a:gd name="connsiteX36" fmla="*/ 21907 w 76962"/>
                  <a:gd name="connsiteY36" fmla="*/ 70489 h 113161"/>
                  <a:gd name="connsiteX37" fmla="*/ 21241 w 76962"/>
                  <a:gd name="connsiteY37" fmla="*/ 72394 h 113161"/>
                  <a:gd name="connsiteX38" fmla="*/ 20574 w 76962"/>
                  <a:gd name="connsiteY38" fmla="*/ 74490 h 113161"/>
                  <a:gd name="connsiteX39" fmla="*/ 20574 w 76962"/>
                  <a:gd name="connsiteY39" fmla="*/ 75823 h 113161"/>
                  <a:gd name="connsiteX40" fmla="*/ 18193 w 76962"/>
                  <a:gd name="connsiteY40" fmla="*/ 78014 h 113161"/>
                  <a:gd name="connsiteX41" fmla="*/ 17526 w 76962"/>
                  <a:gd name="connsiteY41" fmla="*/ 80586 h 113161"/>
                  <a:gd name="connsiteX42" fmla="*/ 18002 w 76962"/>
                  <a:gd name="connsiteY42" fmla="*/ 83348 h 113161"/>
                  <a:gd name="connsiteX43" fmla="*/ 18002 w 76962"/>
                  <a:gd name="connsiteY43" fmla="*/ 86491 h 113161"/>
                  <a:gd name="connsiteX44" fmla="*/ 18002 w 76962"/>
                  <a:gd name="connsiteY44" fmla="*/ 88587 h 113161"/>
                  <a:gd name="connsiteX45" fmla="*/ 20193 w 76962"/>
                  <a:gd name="connsiteY45" fmla="*/ 87539 h 113161"/>
                  <a:gd name="connsiteX46" fmla="*/ 22098 w 76962"/>
                  <a:gd name="connsiteY46" fmla="*/ 85920 h 113161"/>
                  <a:gd name="connsiteX47" fmla="*/ 21336 w 76962"/>
                  <a:gd name="connsiteY47" fmla="*/ 88396 h 113161"/>
                  <a:gd name="connsiteX48" fmla="*/ 21336 w 76962"/>
                  <a:gd name="connsiteY48" fmla="*/ 92778 h 113161"/>
                  <a:gd name="connsiteX49" fmla="*/ 17526 w 76962"/>
                  <a:gd name="connsiteY49" fmla="*/ 98112 h 113161"/>
                  <a:gd name="connsiteX50" fmla="*/ 16383 w 76962"/>
                  <a:gd name="connsiteY50" fmla="*/ 96302 h 113161"/>
                  <a:gd name="connsiteX51" fmla="*/ 13430 w 76962"/>
                  <a:gd name="connsiteY51" fmla="*/ 98493 h 113161"/>
                  <a:gd name="connsiteX52" fmla="*/ 10858 w 76962"/>
                  <a:gd name="connsiteY52" fmla="*/ 97159 h 113161"/>
                  <a:gd name="connsiteX53" fmla="*/ 7810 w 76962"/>
                  <a:gd name="connsiteY53" fmla="*/ 95635 h 113161"/>
                  <a:gd name="connsiteX54" fmla="*/ 5715 w 76962"/>
                  <a:gd name="connsiteY54" fmla="*/ 96302 h 113161"/>
                  <a:gd name="connsiteX55" fmla="*/ 5715 w 76962"/>
                  <a:gd name="connsiteY55" fmla="*/ 97350 h 113161"/>
                  <a:gd name="connsiteX56" fmla="*/ 5715 w 76962"/>
                  <a:gd name="connsiteY56" fmla="*/ 97921 h 113161"/>
                  <a:gd name="connsiteX57" fmla="*/ 4381 w 76962"/>
                  <a:gd name="connsiteY57" fmla="*/ 95731 h 113161"/>
                  <a:gd name="connsiteX58" fmla="*/ 4381 w 76962"/>
                  <a:gd name="connsiteY58" fmla="*/ 92968 h 113161"/>
                  <a:gd name="connsiteX59" fmla="*/ 4381 w 76962"/>
                  <a:gd name="connsiteY59" fmla="*/ 91635 h 113161"/>
                  <a:gd name="connsiteX60" fmla="*/ 4381 w 76962"/>
                  <a:gd name="connsiteY60" fmla="*/ 89730 h 113161"/>
                  <a:gd name="connsiteX61" fmla="*/ 4381 w 76962"/>
                  <a:gd name="connsiteY61" fmla="*/ 88396 h 113161"/>
                  <a:gd name="connsiteX62" fmla="*/ 4381 w 76962"/>
                  <a:gd name="connsiteY62" fmla="*/ 85825 h 113161"/>
                  <a:gd name="connsiteX63" fmla="*/ 4858 w 76962"/>
                  <a:gd name="connsiteY63" fmla="*/ 82777 h 113161"/>
                  <a:gd name="connsiteX64" fmla="*/ 6096 w 76962"/>
                  <a:gd name="connsiteY64" fmla="*/ 76395 h 113161"/>
                  <a:gd name="connsiteX65" fmla="*/ 5048 w 76962"/>
                  <a:gd name="connsiteY65" fmla="*/ 71918 h 113161"/>
                  <a:gd name="connsiteX66" fmla="*/ 5048 w 76962"/>
                  <a:gd name="connsiteY66" fmla="*/ 68680 h 113161"/>
                  <a:gd name="connsiteX67" fmla="*/ 5048 w 76962"/>
                  <a:gd name="connsiteY67" fmla="*/ 65632 h 113161"/>
                  <a:gd name="connsiteX68" fmla="*/ 5048 w 76962"/>
                  <a:gd name="connsiteY68" fmla="*/ 64393 h 113161"/>
                  <a:gd name="connsiteX69" fmla="*/ 6953 w 76962"/>
                  <a:gd name="connsiteY69" fmla="*/ 65155 h 113161"/>
                  <a:gd name="connsiteX70" fmla="*/ 6953 w 76962"/>
                  <a:gd name="connsiteY70" fmla="*/ 64584 h 113161"/>
                  <a:gd name="connsiteX71" fmla="*/ 6953 w 76962"/>
                  <a:gd name="connsiteY71" fmla="*/ 64012 h 113161"/>
                  <a:gd name="connsiteX72" fmla="*/ 6001 w 76962"/>
                  <a:gd name="connsiteY72" fmla="*/ 63060 h 113161"/>
                  <a:gd name="connsiteX73" fmla="*/ 5143 w 76962"/>
                  <a:gd name="connsiteY73" fmla="*/ 61441 h 113161"/>
                  <a:gd name="connsiteX74" fmla="*/ 4667 w 76962"/>
                  <a:gd name="connsiteY74" fmla="*/ 50487 h 113161"/>
                  <a:gd name="connsiteX75" fmla="*/ 5429 w 76962"/>
                  <a:gd name="connsiteY75" fmla="*/ 51725 h 113161"/>
                  <a:gd name="connsiteX76" fmla="*/ 6572 w 76962"/>
                  <a:gd name="connsiteY76" fmla="*/ 51725 h 113161"/>
                  <a:gd name="connsiteX77" fmla="*/ 7715 w 76962"/>
                  <a:gd name="connsiteY77" fmla="*/ 50201 h 113161"/>
                  <a:gd name="connsiteX78" fmla="*/ 7144 w 76962"/>
                  <a:gd name="connsiteY78" fmla="*/ 48296 h 113161"/>
                  <a:gd name="connsiteX79" fmla="*/ 4667 w 76962"/>
                  <a:gd name="connsiteY79" fmla="*/ 45629 h 113161"/>
                  <a:gd name="connsiteX80" fmla="*/ 4667 w 76962"/>
                  <a:gd name="connsiteY80" fmla="*/ 43724 h 113161"/>
                  <a:gd name="connsiteX81" fmla="*/ 5620 w 76962"/>
                  <a:gd name="connsiteY81" fmla="*/ 42010 h 113161"/>
                  <a:gd name="connsiteX82" fmla="*/ 6763 w 76962"/>
                  <a:gd name="connsiteY82" fmla="*/ 40105 h 113161"/>
                  <a:gd name="connsiteX83" fmla="*/ 6763 w 76962"/>
                  <a:gd name="connsiteY83" fmla="*/ 37533 h 113161"/>
                  <a:gd name="connsiteX84" fmla="*/ 6763 w 76962"/>
                  <a:gd name="connsiteY84" fmla="*/ 34675 h 113161"/>
                  <a:gd name="connsiteX85" fmla="*/ 6763 w 76962"/>
                  <a:gd name="connsiteY85" fmla="*/ 32008 h 113161"/>
                  <a:gd name="connsiteX86" fmla="*/ 9811 w 76962"/>
                  <a:gd name="connsiteY86" fmla="*/ 31246 h 113161"/>
                  <a:gd name="connsiteX87" fmla="*/ 8953 w 76962"/>
                  <a:gd name="connsiteY87" fmla="*/ 29437 h 113161"/>
                  <a:gd name="connsiteX88" fmla="*/ 9811 w 76962"/>
                  <a:gd name="connsiteY88" fmla="*/ 26960 h 113161"/>
                  <a:gd name="connsiteX89" fmla="*/ 10477 w 76962"/>
                  <a:gd name="connsiteY89" fmla="*/ 25817 h 113161"/>
                  <a:gd name="connsiteX90" fmla="*/ 10477 w 76962"/>
                  <a:gd name="connsiteY90" fmla="*/ 25150 h 113161"/>
                  <a:gd name="connsiteX91" fmla="*/ 8096 w 76962"/>
                  <a:gd name="connsiteY91" fmla="*/ 24293 h 113161"/>
                  <a:gd name="connsiteX92" fmla="*/ 7048 w 76962"/>
                  <a:gd name="connsiteY92" fmla="*/ 26198 h 113161"/>
                  <a:gd name="connsiteX93" fmla="*/ 6477 w 76962"/>
                  <a:gd name="connsiteY93" fmla="*/ 28770 h 113161"/>
                  <a:gd name="connsiteX94" fmla="*/ 6477 w 76962"/>
                  <a:gd name="connsiteY94" fmla="*/ 27151 h 113161"/>
                  <a:gd name="connsiteX95" fmla="*/ 7525 w 76962"/>
                  <a:gd name="connsiteY95" fmla="*/ 24198 h 113161"/>
                  <a:gd name="connsiteX96" fmla="*/ 8763 w 76962"/>
                  <a:gd name="connsiteY96" fmla="*/ 20769 h 113161"/>
                  <a:gd name="connsiteX97" fmla="*/ 8763 w 76962"/>
                  <a:gd name="connsiteY97" fmla="*/ 19150 h 113161"/>
                  <a:gd name="connsiteX98" fmla="*/ 9715 w 76962"/>
                  <a:gd name="connsiteY98" fmla="*/ 18483 h 113161"/>
                  <a:gd name="connsiteX99" fmla="*/ 10573 w 76962"/>
                  <a:gd name="connsiteY99" fmla="*/ 17626 h 113161"/>
                  <a:gd name="connsiteX100" fmla="*/ 9525 w 76962"/>
                  <a:gd name="connsiteY100" fmla="*/ 15721 h 113161"/>
                  <a:gd name="connsiteX101" fmla="*/ 7810 w 76962"/>
                  <a:gd name="connsiteY101" fmla="*/ 17245 h 113161"/>
                  <a:gd name="connsiteX102" fmla="*/ 6382 w 76962"/>
                  <a:gd name="connsiteY102" fmla="*/ 16768 h 113161"/>
                  <a:gd name="connsiteX103" fmla="*/ 6382 w 76962"/>
                  <a:gd name="connsiteY103" fmla="*/ 15721 h 113161"/>
                  <a:gd name="connsiteX104" fmla="*/ 7715 w 76962"/>
                  <a:gd name="connsiteY104" fmla="*/ 15721 h 113161"/>
                  <a:gd name="connsiteX105" fmla="*/ 10477 w 76962"/>
                  <a:gd name="connsiteY105" fmla="*/ 13911 h 113161"/>
                  <a:gd name="connsiteX106" fmla="*/ 11144 w 76962"/>
                  <a:gd name="connsiteY106" fmla="*/ 9910 h 113161"/>
                  <a:gd name="connsiteX107" fmla="*/ 11144 w 76962"/>
                  <a:gd name="connsiteY107" fmla="*/ 7529 h 113161"/>
                  <a:gd name="connsiteX108" fmla="*/ 10573 w 76962"/>
                  <a:gd name="connsiteY108" fmla="*/ 6196 h 113161"/>
                  <a:gd name="connsiteX109" fmla="*/ 13716 w 76962"/>
                  <a:gd name="connsiteY109" fmla="*/ 6196 h 113161"/>
                  <a:gd name="connsiteX110" fmla="*/ 15240 w 76962"/>
                  <a:gd name="connsiteY110" fmla="*/ 6196 h 113161"/>
                  <a:gd name="connsiteX111" fmla="*/ 16764 w 76962"/>
                  <a:gd name="connsiteY111" fmla="*/ 6196 h 113161"/>
                  <a:gd name="connsiteX112" fmla="*/ 15621 w 76962"/>
                  <a:gd name="connsiteY112" fmla="*/ 4481 h 113161"/>
                  <a:gd name="connsiteX113" fmla="*/ 15621 w 76962"/>
                  <a:gd name="connsiteY113" fmla="*/ 3243 h 113161"/>
                  <a:gd name="connsiteX114" fmla="*/ 16573 w 76962"/>
                  <a:gd name="connsiteY114" fmla="*/ 1909 h 113161"/>
                  <a:gd name="connsiteX115" fmla="*/ 19145 w 76962"/>
                  <a:gd name="connsiteY115" fmla="*/ 3148 h 113161"/>
                  <a:gd name="connsiteX116" fmla="*/ 22003 w 76962"/>
                  <a:gd name="connsiteY116" fmla="*/ 1909 h 113161"/>
                  <a:gd name="connsiteX117" fmla="*/ 22003 w 76962"/>
                  <a:gd name="connsiteY117" fmla="*/ 1909 h 113161"/>
                  <a:gd name="connsiteX118" fmla="*/ 21145 w 76962"/>
                  <a:gd name="connsiteY118" fmla="*/ 3719 h 113161"/>
                  <a:gd name="connsiteX119" fmla="*/ 22003 w 76962"/>
                  <a:gd name="connsiteY119" fmla="*/ 4576 h 113161"/>
                  <a:gd name="connsiteX120" fmla="*/ 29527 w 76962"/>
                  <a:gd name="connsiteY120" fmla="*/ 8863 h 113161"/>
                  <a:gd name="connsiteX121" fmla="*/ 35147 w 76962"/>
                  <a:gd name="connsiteY121" fmla="*/ 13911 h 113161"/>
                  <a:gd name="connsiteX122" fmla="*/ 35909 w 76962"/>
                  <a:gd name="connsiteY122" fmla="*/ 12292 h 113161"/>
                  <a:gd name="connsiteX123" fmla="*/ 33623 w 76962"/>
                  <a:gd name="connsiteY123" fmla="*/ 10482 h 113161"/>
                  <a:gd name="connsiteX124" fmla="*/ 32861 w 76962"/>
                  <a:gd name="connsiteY124" fmla="*/ 7720 h 113161"/>
                  <a:gd name="connsiteX125" fmla="*/ 32861 w 76962"/>
                  <a:gd name="connsiteY125" fmla="*/ 6672 h 113161"/>
                  <a:gd name="connsiteX126" fmla="*/ 34004 w 76962"/>
                  <a:gd name="connsiteY126" fmla="*/ 6100 h 113161"/>
                  <a:gd name="connsiteX127" fmla="*/ 34576 w 76962"/>
                  <a:gd name="connsiteY127" fmla="*/ 6100 h 113161"/>
                  <a:gd name="connsiteX128" fmla="*/ 35242 w 76962"/>
                  <a:gd name="connsiteY128" fmla="*/ 6958 h 113161"/>
                  <a:gd name="connsiteX129" fmla="*/ 37338 w 76962"/>
                  <a:gd name="connsiteY129" fmla="*/ 7624 h 113161"/>
                  <a:gd name="connsiteX130" fmla="*/ 39719 w 76962"/>
                  <a:gd name="connsiteY130" fmla="*/ 6672 h 113161"/>
                  <a:gd name="connsiteX131" fmla="*/ 41815 w 76962"/>
                  <a:gd name="connsiteY131" fmla="*/ 6672 h 113161"/>
                  <a:gd name="connsiteX132" fmla="*/ 46292 w 76962"/>
                  <a:gd name="connsiteY132" fmla="*/ 7339 h 113161"/>
                  <a:gd name="connsiteX133" fmla="*/ 50482 w 76962"/>
                  <a:gd name="connsiteY133" fmla="*/ 7910 h 113161"/>
                  <a:gd name="connsiteX134" fmla="*/ 52864 w 76962"/>
                  <a:gd name="connsiteY134" fmla="*/ 7910 h 113161"/>
                  <a:gd name="connsiteX135" fmla="*/ 54578 w 76962"/>
                  <a:gd name="connsiteY135" fmla="*/ 7053 h 113161"/>
                  <a:gd name="connsiteX136" fmla="*/ 57245 w 76962"/>
                  <a:gd name="connsiteY136" fmla="*/ 10387 h 113161"/>
                  <a:gd name="connsiteX137" fmla="*/ 59912 w 76962"/>
                  <a:gd name="connsiteY137" fmla="*/ 12387 h 113161"/>
                  <a:gd name="connsiteX138" fmla="*/ 61246 w 76962"/>
                  <a:gd name="connsiteY138" fmla="*/ 12387 h 113161"/>
                  <a:gd name="connsiteX139" fmla="*/ 63722 w 76962"/>
                  <a:gd name="connsiteY139" fmla="*/ 15149 h 113161"/>
                  <a:gd name="connsiteX140" fmla="*/ 66294 w 76962"/>
                  <a:gd name="connsiteY140" fmla="*/ 18102 h 113161"/>
                  <a:gd name="connsiteX141" fmla="*/ 67723 w 76962"/>
                  <a:gd name="connsiteY141" fmla="*/ 21912 h 113161"/>
                  <a:gd name="connsiteX142" fmla="*/ 69151 w 76962"/>
                  <a:gd name="connsiteY142" fmla="*/ 24865 h 113161"/>
                  <a:gd name="connsiteX143" fmla="*/ 71152 w 76962"/>
                  <a:gd name="connsiteY143" fmla="*/ 24198 h 113161"/>
                  <a:gd name="connsiteX144" fmla="*/ 71152 w 76962"/>
                  <a:gd name="connsiteY144" fmla="*/ 22293 h 113161"/>
                  <a:gd name="connsiteX145" fmla="*/ 74581 w 76962"/>
                  <a:gd name="connsiteY145" fmla="*/ 24103 h 113161"/>
                  <a:gd name="connsiteX146" fmla="*/ 75819 w 76962"/>
                  <a:gd name="connsiteY146" fmla="*/ 27055 h 113161"/>
                  <a:gd name="connsiteX147" fmla="*/ 74771 w 76962"/>
                  <a:gd name="connsiteY147" fmla="*/ 27055 h 113161"/>
                  <a:gd name="connsiteX148" fmla="*/ 73247 w 76962"/>
                  <a:gd name="connsiteY148" fmla="*/ 27817 h 113161"/>
                  <a:gd name="connsiteX149" fmla="*/ 72390 w 76962"/>
                  <a:gd name="connsiteY149" fmla="*/ 29056 h 113161"/>
                  <a:gd name="connsiteX150" fmla="*/ 72390 w 76962"/>
                  <a:gd name="connsiteY150" fmla="*/ 31342 h 113161"/>
                  <a:gd name="connsiteX151" fmla="*/ 73819 w 76962"/>
                  <a:gd name="connsiteY151" fmla="*/ 33913 h 113161"/>
                  <a:gd name="connsiteX152" fmla="*/ 74676 w 76962"/>
                  <a:gd name="connsiteY152" fmla="*/ 33437 h 113161"/>
                  <a:gd name="connsiteX153" fmla="*/ 75438 w 76962"/>
                  <a:gd name="connsiteY153" fmla="*/ 32770 h 113161"/>
                  <a:gd name="connsiteX154" fmla="*/ 75438 w 76962"/>
                  <a:gd name="connsiteY154" fmla="*/ 31532 h 113161"/>
                  <a:gd name="connsiteX155" fmla="*/ 76200 w 76962"/>
                  <a:gd name="connsiteY155" fmla="*/ 29818 h 113161"/>
                  <a:gd name="connsiteX156" fmla="*/ 76200 w 76962"/>
                  <a:gd name="connsiteY156" fmla="*/ 31437 h 113161"/>
                  <a:gd name="connsiteX157" fmla="*/ 73438 w 76962"/>
                  <a:gd name="connsiteY157" fmla="*/ 34675 h 113161"/>
                  <a:gd name="connsiteX158" fmla="*/ 70675 w 76962"/>
                  <a:gd name="connsiteY158" fmla="*/ 37723 h 113161"/>
                  <a:gd name="connsiteX159" fmla="*/ 70675 w 76962"/>
                  <a:gd name="connsiteY159" fmla="*/ 39438 h 113161"/>
                  <a:gd name="connsiteX160" fmla="*/ 70675 w 76962"/>
                  <a:gd name="connsiteY160" fmla="*/ 41819 h 113161"/>
                  <a:gd name="connsiteX161" fmla="*/ 69247 w 76962"/>
                  <a:gd name="connsiteY161" fmla="*/ 41152 h 113161"/>
                  <a:gd name="connsiteX162" fmla="*/ 68008 w 76962"/>
                  <a:gd name="connsiteY162" fmla="*/ 41152 h 113161"/>
                  <a:gd name="connsiteX163" fmla="*/ 67056 w 76962"/>
                  <a:gd name="connsiteY163" fmla="*/ 40009 h 113161"/>
                  <a:gd name="connsiteX164" fmla="*/ 67056 w 76962"/>
                  <a:gd name="connsiteY164" fmla="*/ 38485 h 113161"/>
                  <a:gd name="connsiteX165" fmla="*/ 68390 w 76962"/>
                  <a:gd name="connsiteY165" fmla="*/ 34294 h 113161"/>
                  <a:gd name="connsiteX166" fmla="*/ 69628 w 76962"/>
                  <a:gd name="connsiteY166" fmla="*/ 29722 h 113161"/>
                  <a:gd name="connsiteX167" fmla="*/ 68580 w 76962"/>
                  <a:gd name="connsiteY167" fmla="*/ 26674 h 113161"/>
                  <a:gd name="connsiteX168" fmla="*/ 66580 w 76962"/>
                  <a:gd name="connsiteY168" fmla="*/ 30008 h 113161"/>
                  <a:gd name="connsiteX169" fmla="*/ 64199 w 76962"/>
                  <a:gd name="connsiteY169" fmla="*/ 32866 h 113161"/>
                  <a:gd name="connsiteX170" fmla="*/ 61912 w 76962"/>
                  <a:gd name="connsiteY170" fmla="*/ 31818 h 113161"/>
                  <a:gd name="connsiteX171" fmla="*/ 61150 w 76962"/>
                  <a:gd name="connsiteY171" fmla="*/ 32866 h 113161"/>
                  <a:gd name="connsiteX172" fmla="*/ 62960 w 76962"/>
                  <a:gd name="connsiteY172" fmla="*/ 34771 h 113161"/>
                  <a:gd name="connsiteX173" fmla="*/ 64294 w 76962"/>
                  <a:gd name="connsiteY173" fmla="*/ 38200 h 113161"/>
                  <a:gd name="connsiteX174" fmla="*/ 63817 w 76962"/>
                  <a:gd name="connsiteY174" fmla="*/ 41152 h 113161"/>
                  <a:gd name="connsiteX175" fmla="*/ 63817 w 76962"/>
                  <a:gd name="connsiteY175" fmla="*/ 42200 h 113161"/>
                  <a:gd name="connsiteX176" fmla="*/ 63817 w 76962"/>
                  <a:gd name="connsiteY176" fmla="*/ 43629 h 113161"/>
                  <a:gd name="connsiteX177" fmla="*/ 63817 w 76962"/>
                  <a:gd name="connsiteY177" fmla="*/ 46486 h 113161"/>
                  <a:gd name="connsiteX178" fmla="*/ 61436 w 76962"/>
                  <a:gd name="connsiteY178" fmla="*/ 47820 h 113161"/>
                  <a:gd name="connsiteX179" fmla="*/ 60960 w 76962"/>
                  <a:gd name="connsiteY179" fmla="*/ 46105 h 113161"/>
                  <a:gd name="connsiteX180" fmla="*/ 60960 w 76962"/>
                  <a:gd name="connsiteY180" fmla="*/ 44581 h 113161"/>
                  <a:gd name="connsiteX181" fmla="*/ 59341 w 76962"/>
                  <a:gd name="connsiteY181" fmla="*/ 43343 h 113161"/>
                  <a:gd name="connsiteX182" fmla="*/ 57436 w 76962"/>
                  <a:gd name="connsiteY182" fmla="*/ 46582 h 113161"/>
                  <a:gd name="connsiteX183" fmla="*/ 53721 w 76962"/>
                  <a:gd name="connsiteY183" fmla="*/ 49820 h 113161"/>
                  <a:gd name="connsiteX184" fmla="*/ 52388 w 76962"/>
                  <a:gd name="connsiteY184" fmla="*/ 50868 h 113161"/>
                  <a:gd name="connsiteX185" fmla="*/ 51435 w 76962"/>
                  <a:gd name="connsiteY185" fmla="*/ 52011 h 113161"/>
                  <a:gd name="connsiteX186" fmla="*/ 52006 w 76962"/>
                  <a:gd name="connsiteY186" fmla="*/ 52868 h 113161"/>
                  <a:gd name="connsiteX187" fmla="*/ 46196 w 76962"/>
                  <a:gd name="connsiteY187" fmla="*/ 54964 h 113161"/>
                  <a:gd name="connsiteX188" fmla="*/ 43910 w 76962"/>
                  <a:gd name="connsiteY188" fmla="*/ 55440 h 113161"/>
                  <a:gd name="connsiteX189" fmla="*/ 41719 w 76962"/>
                  <a:gd name="connsiteY189" fmla="*/ 55440 h 113161"/>
                  <a:gd name="connsiteX190" fmla="*/ 39148 w 76962"/>
                  <a:gd name="connsiteY190" fmla="*/ 55440 h 113161"/>
                  <a:gd name="connsiteX191" fmla="*/ 38005 w 76962"/>
                  <a:gd name="connsiteY191" fmla="*/ 56488 h 113161"/>
                  <a:gd name="connsiteX192" fmla="*/ 40957 w 76962"/>
                  <a:gd name="connsiteY192" fmla="*/ 59536 h 113161"/>
                  <a:gd name="connsiteX193" fmla="*/ 44005 w 76962"/>
                  <a:gd name="connsiteY193" fmla="*/ 61536 h 113161"/>
                  <a:gd name="connsiteX194" fmla="*/ 43339 w 76962"/>
                  <a:gd name="connsiteY194" fmla="*/ 63727 h 113161"/>
                  <a:gd name="connsiteX195" fmla="*/ 45434 w 76962"/>
                  <a:gd name="connsiteY195" fmla="*/ 67346 h 113161"/>
                  <a:gd name="connsiteX196" fmla="*/ 47244 w 76962"/>
                  <a:gd name="connsiteY196" fmla="*/ 70680 h 113161"/>
                  <a:gd name="connsiteX197" fmla="*/ 49530 w 76962"/>
                  <a:gd name="connsiteY197" fmla="*/ 69632 h 113161"/>
                  <a:gd name="connsiteX198" fmla="*/ 53911 w 76962"/>
                  <a:gd name="connsiteY198" fmla="*/ 74490 h 113161"/>
                  <a:gd name="connsiteX199" fmla="*/ 58388 w 76962"/>
                  <a:gd name="connsiteY199" fmla="*/ 80014 h 113161"/>
                  <a:gd name="connsiteX200" fmla="*/ 61436 w 76962"/>
                  <a:gd name="connsiteY200" fmla="*/ 82872 h 113161"/>
                  <a:gd name="connsiteX201" fmla="*/ 60769 w 76962"/>
                  <a:gd name="connsiteY201" fmla="*/ 83443 h 113161"/>
                  <a:gd name="connsiteX202" fmla="*/ 63722 w 76962"/>
                  <a:gd name="connsiteY202" fmla="*/ 85729 h 113161"/>
                  <a:gd name="connsiteX203" fmla="*/ 66199 w 76962"/>
                  <a:gd name="connsiteY203" fmla="*/ 88968 h 113161"/>
                  <a:gd name="connsiteX204" fmla="*/ 66199 w 76962"/>
                  <a:gd name="connsiteY204" fmla="*/ 91254 h 113161"/>
                  <a:gd name="connsiteX205" fmla="*/ 69437 w 76962"/>
                  <a:gd name="connsiteY205" fmla="*/ 91254 h 113161"/>
                  <a:gd name="connsiteX206" fmla="*/ 73724 w 76962"/>
                  <a:gd name="connsiteY206" fmla="*/ 97826 h 113161"/>
                  <a:gd name="connsiteX207" fmla="*/ 76581 w 76962"/>
                  <a:gd name="connsiteY207" fmla="*/ 104684 h 113161"/>
                  <a:gd name="connsiteX208" fmla="*/ 7620 w 76962"/>
                  <a:gd name="connsiteY208" fmla="*/ 7624 h 113161"/>
                  <a:gd name="connsiteX209" fmla="*/ 7144 w 76962"/>
                  <a:gd name="connsiteY209" fmla="*/ 8958 h 113161"/>
                  <a:gd name="connsiteX210" fmla="*/ 5715 w 76962"/>
                  <a:gd name="connsiteY210" fmla="*/ 8291 h 113161"/>
                  <a:gd name="connsiteX211" fmla="*/ 4096 w 76962"/>
                  <a:gd name="connsiteY211" fmla="*/ 7624 h 113161"/>
                  <a:gd name="connsiteX212" fmla="*/ 4096 w 76962"/>
                  <a:gd name="connsiteY212" fmla="*/ 6862 h 113161"/>
                  <a:gd name="connsiteX213" fmla="*/ 5048 w 76962"/>
                  <a:gd name="connsiteY213" fmla="*/ 5815 h 113161"/>
                  <a:gd name="connsiteX214" fmla="*/ 6763 w 76962"/>
                  <a:gd name="connsiteY214" fmla="*/ 5815 h 113161"/>
                  <a:gd name="connsiteX215" fmla="*/ 7239 w 76962"/>
                  <a:gd name="connsiteY215" fmla="*/ 7624 h 113161"/>
                  <a:gd name="connsiteX216" fmla="*/ 12382 w 76962"/>
                  <a:gd name="connsiteY216" fmla="*/ 957 h 113161"/>
                  <a:gd name="connsiteX217" fmla="*/ 11811 w 76962"/>
                  <a:gd name="connsiteY217" fmla="*/ 2576 h 113161"/>
                  <a:gd name="connsiteX218" fmla="*/ 10287 w 76962"/>
                  <a:gd name="connsiteY218" fmla="*/ 3338 h 113161"/>
                  <a:gd name="connsiteX219" fmla="*/ 9049 w 76962"/>
                  <a:gd name="connsiteY219" fmla="*/ 2767 h 113161"/>
                  <a:gd name="connsiteX220" fmla="*/ 7810 w 76962"/>
                  <a:gd name="connsiteY220" fmla="*/ 2290 h 113161"/>
                  <a:gd name="connsiteX221" fmla="*/ 8477 w 76962"/>
                  <a:gd name="connsiteY221" fmla="*/ 576 h 113161"/>
                  <a:gd name="connsiteX222" fmla="*/ 10001 w 76962"/>
                  <a:gd name="connsiteY222" fmla="*/ 4 h 113161"/>
                  <a:gd name="connsiteX223" fmla="*/ 12001 w 76962"/>
                  <a:gd name="connsiteY223" fmla="*/ 957 h 113161"/>
                  <a:gd name="connsiteX224" fmla="*/ 14668 w 76962"/>
                  <a:gd name="connsiteY224" fmla="*/ 13625 h 113161"/>
                  <a:gd name="connsiteX225" fmla="*/ 14097 w 76962"/>
                  <a:gd name="connsiteY225" fmla="*/ 11149 h 113161"/>
                  <a:gd name="connsiteX226" fmla="*/ 13144 w 76962"/>
                  <a:gd name="connsiteY226" fmla="*/ 9053 h 113161"/>
                  <a:gd name="connsiteX227" fmla="*/ 11620 w 76962"/>
                  <a:gd name="connsiteY227" fmla="*/ 9720 h 113161"/>
                  <a:gd name="connsiteX228" fmla="*/ 13144 w 76962"/>
                  <a:gd name="connsiteY228" fmla="*/ 14292 h 113161"/>
                  <a:gd name="connsiteX229" fmla="*/ 13144 w 76962"/>
                  <a:gd name="connsiteY229" fmla="*/ 15435 h 113161"/>
                  <a:gd name="connsiteX230" fmla="*/ 11239 w 76962"/>
                  <a:gd name="connsiteY230" fmla="*/ 17911 h 113161"/>
                  <a:gd name="connsiteX231" fmla="*/ 11811 w 76962"/>
                  <a:gd name="connsiteY231" fmla="*/ 20388 h 113161"/>
                  <a:gd name="connsiteX232" fmla="*/ 12573 w 76962"/>
                  <a:gd name="connsiteY232" fmla="*/ 22769 h 113161"/>
                  <a:gd name="connsiteX233" fmla="*/ 12573 w 76962"/>
                  <a:gd name="connsiteY233" fmla="*/ 23912 h 113161"/>
                  <a:gd name="connsiteX234" fmla="*/ 13621 w 76962"/>
                  <a:gd name="connsiteY234" fmla="*/ 23912 h 113161"/>
                  <a:gd name="connsiteX235" fmla="*/ 13621 w 76962"/>
                  <a:gd name="connsiteY235" fmla="*/ 23912 h 113161"/>
                  <a:gd name="connsiteX236" fmla="*/ 13621 w 76962"/>
                  <a:gd name="connsiteY236" fmla="*/ 22864 h 113161"/>
                  <a:gd name="connsiteX237" fmla="*/ 13621 w 76962"/>
                  <a:gd name="connsiteY237" fmla="*/ 21340 h 113161"/>
                  <a:gd name="connsiteX238" fmla="*/ 14668 w 76962"/>
                  <a:gd name="connsiteY238" fmla="*/ 18388 h 113161"/>
                  <a:gd name="connsiteX239" fmla="*/ 16002 w 76962"/>
                  <a:gd name="connsiteY239" fmla="*/ 15721 h 113161"/>
                  <a:gd name="connsiteX240" fmla="*/ 14668 w 76962"/>
                  <a:gd name="connsiteY240" fmla="*/ 13625 h 113161"/>
                  <a:gd name="connsiteX241" fmla="*/ 13621 w 76962"/>
                  <a:gd name="connsiteY241" fmla="*/ 83539 h 113161"/>
                  <a:gd name="connsiteX242" fmla="*/ 12573 w 76962"/>
                  <a:gd name="connsiteY242" fmla="*/ 82681 h 113161"/>
                  <a:gd name="connsiteX243" fmla="*/ 12573 w 76962"/>
                  <a:gd name="connsiteY243" fmla="*/ 84491 h 113161"/>
                  <a:gd name="connsiteX244" fmla="*/ 13430 w 76962"/>
                  <a:gd name="connsiteY244" fmla="*/ 84491 h 113161"/>
                  <a:gd name="connsiteX245" fmla="*/ 13430 w 76962"/>
                  <a:gd name="connsiteY245" fmla="*/ 83920 h 113161"/>
                  <a:gd name="connsiteX246" fmla="*/ 13621 w 76962"/>
                  <a:gd name="connsiteY246" fmla="*/ 45439 h 113161"/>
                  <a:gd name="connsiteX247" fmla="*/ 13621 w 76962"/>
                  <a:gd name="connsiteY247" fmla="*/ 45439 h 113161"/>
                  <a:gd name="connsiteX248" fmla="*/ 13621 w 76962"/>
                  <a:gd name="connsiteY248" fmla="*/ 46391 h 113161"/>
                  <a:gd name="connsiteX249" fmla="*/ 17907 w 76962"/>
                  <a:gd name="connsiteY249" fmla="*/ 71442 h 113161"/>
                  <a:gd name="connsiteX250" fmla="*/ 16192 w 76962"/>
                  <a:gd name="connsiteY250" fmla="*/ 68965 h 113161"/>
                  <a:gd name="connsiteX251" fmla="*/ 14478 w 76962"/>
                  <a:gd name="connsiteY251" fmla="*/ 71442 h 113161"/>
                  <a:gd name="connsiteX252" fmla="*/ 16954 w 76962"/>
                  <a:gd name="connsiteY252" fmla="*/ 72299 h 113161"/>
                  <a:gd name="connsiteX253" fmla="*/ 18193 w 76962"/>
                  <a:gd name="connsiteY253" fmla="*/ 71537 h 113161"/>
                  <a:gd name="connsiteX254" fmla="*/ 16573 w 76962"/>
                  <a:gd name="connsiteY254" fmla="*/ 21912 h 113161"/>
                  <a:gd name="connsiteX255" fmla="*/ 14954 w 76962"/>
                  <a:gd name="connsiteY255" fmla="*/ 21340 h 113161"/>
                  <a:gd name="connsiteX256" fmla="*/ 16097 w 76962"/>
                  <a:gd name="connsiteY256" fmla="*/ 23436 h 113161"/>
                  <a:gd name="connsiteX257" fmla="*/ 16859 w 76962"/>
                  <a:gd name="connsiteY257" fmla="*/ 22007 h 113161"/>
                  <a:gd name="connsiteX258" fmla="*/ 16573 w 76962"/>
                  <a:gd name="connsiteY258" fmla="*/ 32008 h 113161"/>
                  <a:gd name="connsiteX259" fmla="*/ 16573 w 76962"/>
                  <a:gd name="connsiteY259" fmla="*/ 30770 h 113161"/>
                  <a:gd name="connsiteX260" fmla="*/ 14954 w 76962"/>
                  <a:gd name="connsiteY260" fmla="*/ 30199 h 113161"/>
                  <a:gd name="connsiteX261" fmla="*/ 14954 w 76962"/>
                  <a:gd name="connsiteY261" fmla="*/ 32008 h 113161"/>
                  <a:gd name="connsiteX262" fmla="*/ 26098 w 76962"/>
                  <a:gd name="connsiteY262" fmla="*/ 46391 h 113161"/>
                  <a:gd name="connsiteX263" fmla="*/ 25146 w 76962"/>
                  <a:gd name="connsiteY263" fmla="*/ 46963 h 113161"/>
                  <a:gd name="connsiteX264" fmla="*/ 23908 w 76962"/>
                  <a:gd name="connsiteY264" fmla="*/ 46391 h 113161"/>
                  <a:gd name="connsiteX265" fmla="*/ 23146 w 76962"/>
                  <a:gd name="connsiteY265" fmla="*/ 45058 h 113161"/>
                  <a:gd name="connsiteX266" fmla="*/ 19812 w 76962"/>
                  <a:gd name="connsiteY266" fmla="*/ 49439 h 113161"/>
                  <a:gd name="connsiteX267" fmla="*/ 17240 w 76962"/>
                  <a:gd name="connsiteY267" fmla="*/ 45820 h 113161"/>
                  <a:gd name="connsiteX268" fmla="*/ 16383 w 76962"/>
                  <a:gd name="connsiteY268" fmla="*/ 47820 h 113161"/>
                  <a:gd name="connsiteX269" fmla="*/ 16383 w 76962"/>
                  <a:gd name="connsiteY269" fmla="*/ 49439 h 113161"/>
                  <a:gd name="connsiteX270" fmla="*/ 18002 w 76962"/>
                  <a:gd name="connsiteY270" fmla="*/ 50868 h 113161"/>
                  <a:gd name="connsiteX271" fmla="*/ 20574 w 76962"/>
                  <a:gd name="connsiteY271" fmla="*/ 50868 h 113161"/>
                  <a:gd name="connsiteX272" fmla="*/ 22003 w 76962"/>
                  <a:gd name="connsiteY272" fmla="*/ 50868 h 113161"/>
                  <a:gd name="connsiteX273" fmla="*/ 24098 w 76962"/>
                  <a:gd name="connsiteY273" fmla="*/ 48487 h 113161"/>
                  <a:gd name="connsiteX274" fmla="*/ 26479 w 76962"/>
                  <a:gd name="connsiteY274" fmla="*/ 46486 h 113161"/>
                  <a:gd name="connsiteX275" fmla="*/ 19145 w 76962"/>
                  <a:gd name="connsiteY275" fmla="*/ 90968 h 113161"/>
                  <a:gd name="connsiteX276" fmla="*/ 17812 w 76962"/>
                  <a:gd name="connsiteY276" fmla="*/ 90111 h 113161"/>
                  <a:gd name="connsiteX277" fmla="*/ 16002 w 76962"/>
                  <a:gd name="connsiteY277" fmla="*/ 95445 h 113161"/>
                  <a:gd name="connsiteX278" fmla="*/ 17812 w 76962"/>
                  <a:gd name="connsiteY278" fmla="*/ 93921 h 113161"/>
                  <a:gd name="connsiteX279" fmla="*/ 23146 w 76962"/>
                  <a:gd name="connsiteY279" fmla="*/ 32580 h 113161"/>
                  <a:gd name="connsiteX280" fmla="*/ 23146 w 76962"/>
                  <a:gd name="connsiteY280" fmla="*/ 29056 h 113161"/>
                  <a:gd name="connsiteX281" fmla="*/ 21050 w 76962"/>
                  <a:gd name="connsiteY281" fmla="*/ 25912 h 113161"/>
                  <a:gd name="connsiteX282" fmla="*/ 18288 w 76962"/>
                  <a:gd name="connsiteY282" fmla="*/ 27151 h 113161"/>
                  <a:gd name="connsiteX283" fmla="*/ 16478 w 76962"/>
                  <a:gd name="connsiteY283" fmla="*/ 29627 h 113161"/>
                  <a:gd name="connsiteX284" fmla="*/ 17812 w 76962"/>
                  <a:gd name="connsiteY284" fmla="*/ 29627 h 113161"/>
                  <a:gd name="connsiteX285" fmla="*/ 19431 w 76962"/>
                  <a:gd name="connsiteY285" fmla="*/ 29151 h 113161"/>
                  <a:gd name="connsiteX286" fmla="*/ 21336 w 76962"/>
                  <a:gd name="connsiteY286" fmla="*/ 30961 h 113161"/>
                  <a:gd name="connsiteX287" fmla="*/ 23527 w 76962"/>
                  <a:gd name="connsiteY287" fmla="*/ 32675 h 113161"/>
                  <a:gd name="connsiteX288" fmla="*/ 17812 w 76962"/>
                  <a:gd name="connsiteY288" fmla="*/ 19531 h 113161"/>
                  <a:gd name="connsiteX289" fmla="*/ 17812 w 76962"/>
                  <a:gd name="connsiteY289" fmla="*/ 18673 h 113161"/>
                  <a:gd name="connsiteX290" fmla="*/ 16764 w 76962"/>
                  <a:gd name="connsiteY290" fmla="*/ 18673 h 113161"/>
                  <a:gd name="connsiteX291" fmla="*/ 16764 w 76962"/>
                  <a:gd name="connsiteY291" fmla="*/ 19531 h 113161"/>
                  <a:gd name="connsiteX292" fmla="*/ 17812 w 76962"/>
                  <a:gd name="connsiteY292" fmla="*/ 74109 h 113161"/>
                  <a:gd name="connsiteX293" fmla="*/ 16764 w 76962"/>
                  <a:gd name="connsiteY293" fmla="*/ 74109 h 113161"/>
                  <a:gd name="connsiteX294" fmla="*/ 16764 w 76962"/>
                  <a:gd name="connsiteY294" fmla="*/ 75252 h 113161"/>
                  <a:gd name="connsiteX295" fmla="*/ 17812 w 76962"/>
                  <a:gd name="connsiteY295" fmla="*/ 14673 h 113161"/>
                  <a:gd name="connsiteX296" fmla="*/ 17240 w 76962"/>
                  <a:gd name="connsiteY296" fmla="*/ 14197 h 113161"/>
                  <a:gd name="connsiteX297" fmla="*/ 17240 w 76962"/>
                  <a:gd name="connsiteY297" fmla="*/ 15244 h 113161"/>
                  <a:gd name="connsiteX298" fmla="*/ 20193 w 76962"/>
                  <a:gd name="connsiteY298" fmla="*/ 82967 h 113161"/>
                  <a:gd name="connsiteX299" fmla="*/ 19145 w 76962"/>
                  <a:gd name="connsiteY299" fmla="*/ 81443 h 113161"/>
                  <a:gd name="connsiteX300" fmla="*/ 19145 w 76962"/>
                  <a:gd name="connsiteY300" fmla="*/ 78871 h 113161"/>
                  <a:gd name="connsiteX301" fmla="*/ 19145 w 76962"/>
                  <a:gd name="connsiteY301" fmla="*/ 78205 h 113161"/>
                  <a:gd name="connsiteX302" fmla="*/ 20002 w 76962"/>
                  <a:gd name="connsiteY302" fmla="*/ 78205 h 113161"/>
                  <a:gd name="connsiteX303" fmla="*/ 20002 w 76962"/>
                  <a:gd name="connsiteY303" fmla="*/ 80014 h 113161"/>
                  <a:gd name="connsiteX304" fmla="*/ 20479 w 76962"/>
                  <a:gd name="connsiteY304" fmla="*/ 81634 h 113161"/>
                  <a:gd name="connsiteX305" fmla="*/ 20574 w 76962"/>
                  <a:gd name="connsiteY305" fmla="*/ 83062 h 113161"/>
                  <a:gd name="connsiteX306" fmla="*/ 21622 w 76962"/>
                  <a:gd name="connsiteY306" fmla="*/ 66203 h 113161"/>
                  <a:gd name="connsiteX307" fmla="*/ 21622 w 76962"/>
                  <a:gd name="connsiteY307" fmla="*/ 65060 h 113161"/>
                  <a:gd name="connsiteX308" fmla="*/ 20860 w 76962"/>
                  <a:gd name="connsiteY308" fmla="*/ 65060 h 113161"/>
                  <a:gd name="connsiteX309" fmla="*/ 19717 w 76962"/>
                  <a:gd name="connsiteY309" fmla="*/ 65632 h 113161"/>
                  <a:gd name="connsiteX310" fmla="*/ 19717 w 76962"/>
                  <a:gd name="connsiteY310" fmla="*/ 66679 h 113161"/>
                  <a:gd name="connsiteX311" fmla="*/ 22193 w 76962"/>
                  <a:gd name="connsiteY311" fmla="*/ 53535 h 113161"/>
                  <a:gd name="connsiteX312" fmla="*/ 20669 w 76962"/>
                  <a:gd name="connsiteY312" fmla="*/ 54202 h 113161"/>
                  <a:gd name="connsiteX313" fmla="*/ 19812 w 76962"/>
                  <a:gd name="connsiteY313" fmla="*/ 54964 h 113161"/>
                  <a:gd name="connsiteX314" fmla="*/ 20288 w 76962"/>
                  <a:gd name="connsiteY314" fmla="*/ 54964 h 113161"/>
                  <a:gd name="connsiteX315" fmla="*/ 21145 w 76962"/>
                  <a:gd name="connsiteY315" fmla="*/ 54011 h 113161"/>
                  <a:gd name="connsiteX316" fmla="*/ 22193 w 76962"/>
                  <a:gd name="connsiteY316" fmla="*/ 42105 h 113161"/>
                  <a:gd name="connsiteX317" fmla="*/ 20764 w 76962"/>
                  <a:gd name="connsiteY317" fmla="*/ 42105 h 113161"/>
                  <a:gd name="connsiteX318" fmla="*/ 20764 w 76962"/>
                  <a:gd name="connsiteY318" fmla="*/ 43534 h 113161"/>
                  <a:gd name="connsiteX319" fmla="*/ 21336 w 76962"/>
                  <a:gd name="connsiteY319" fmla="*/ 43534 h 113161"/>
                  <a:gd name="connsiteX320" fmla="*/ 24003 w 76962"/>
                  <a:gd name="connsiteY320" fmla="*/ 93064 h 113161"/>
                  <a:gd name="connsiteX321" fmla="*/ 24003 w 76962"/>
                  <a:gd name="connsiteY321" fmla="*/ 93826 h 113161"/>
                  <a:gd name="connsiteX322" fmla="*/ 22765 w 76962"/>
                  <a:gd name="connsiteY322" fmla="*/ 93064 h 113161"/>
                  <a:gd name="connsiteX323" fmla="*/ 22765 w 76962"/>
                  <a:gd name="connsiteY323" fmla="*/ 93064 h 113161"/>
                  <a:gd name="connsiteX324" fmla="*/ 22765 w 76962"/>
                  <a:gd name="connsiteY324" fmla="*/ 93064 h 113161"/>
                  <a:gd name="connsiteX325" fmla="*/ 24003 w 76962"/>
                  <a:gd name="connsiteY325" fmla="*/ 16292 h 113161"/>
                  <a:gd name="connsiteX326" fmla="*/ 24003 w 76962"/>
                  <a:gd name="connsiteY326" fmla="*/ 15721 h 113161"/>
                  <a:gd name="connsiteX327" fmla="*/ 23431 w 76962"/>
                  <a:gd name="connsiteY327" fmla="*/ 15721 h 113161"/>
                  <a:gd name="connsiteX328" fmla="*/ 23431 w 76962"/>
                  <a:gd name="connsiteY328" fmla="*/ 15721 h 113161"/>
                  <a:gd name="connsiteX329" fmla="*/ 23431 w 76962"/>
                  <a:gd name="connsiteY329" fmla="*/ 16768 h 113161"/>
                  <a:gd name="connsiteX330" fmla="*/ 23527 w 76962"/>
                  <a:gd name="connsiteY330" fmla="*/ 36295 h 113161"/>
                  <a:gd name="connsiteX331" fmla="*/ 25622 w 76962"/>
                  <a:gd name="connsiteY331" fmla="*/ 39057 h 113161"/>
                  <a:gd name="connsiteX332" fmla="*/ 25051 w 76962"/>
                  <a:gd name="connsiteY332" fmla="*/ 40486 h 113161"/>
                  <a:gd name="connsiteX333" fmla="*/ 24479 w 76962"/>
                  <a:gd name="connsiteY333" fmla="*/ 40486 h 113161"/>
                  <a:gd name="connsiteX334" fmla="*/ 24479 w 76962"/>
                  <a:gd name="connsiteY334" fmla="*/ 44010 h 113161"/>
                  <a:gd name="connsiteX335" fmla="*/ 26098 w 76962"/>
                  <a:gd name="connsiteY335" fmla="*/ 44772 h 113161"/>
                  <a:gd name="connsiteX336" fmla="*/ 27337 w 76962"/>
                  <a:gd name="connsiteY336" fmla="*/ 44772 h 113161"/>
                  <a:gd name="connsiteX337" fmla="*/ 29337 w 76962"/>
                  <a:gd name="connsiteY337" fmla="*/ 44772 h 113161"/>
                  <a:gd name="connsiteX338" fmla="*/ 32671 w 76962"/>
                  <a:gd name="connsiteY338" fmla="*/ 43248 h 113161"/>
                  <a:gd name="connsiteX339" fmla="*/ 35719 w 76962"/>
                  <a:gd name="connsiteY339" fmla="*/ 38581 h 113161"/>
                  <a:gd name="connsiteX340" fmla="*/ 36290 w 76962"/>
                  <a:gd name="connsiteY340" fmla="*/ 40390 h 113161"/>
                  <a:gd name="connsiteX341" fmla="*/ 36290 w 76962"/>
                  <a:gd name="connsiteY341" fmla="*/ 42295 h 113161"/>
                  <a:gd name="connsiteX342" fmla="*/ 38671 w 76962"/>
                  <a:gd name="connsiteY342" fmla="*/ 42295 h 113161"/>
                  <a:gd name="connsiteX343" fmla="*/ 38671 w 76962"/>
                  <a:gd name="connsiteY343" fmla="*/ 39343 h 113161"/>
                  <a:gd name="connsiteX344" fmla="*/ 40195 w 76962"/>
                  <a:gd name="connsiteY344" fmla="*/ 35818 h 113161"/>
                  <a:gd name="connsiteX345" fmla="*/ 43720 w 76962"/>
                  <a:gd name="connsiteY345" fmla="*/ 34580 h 113161"/>
                  <a:gd name="connsiteX346" fmla="*/ 49625 w 76962"/>
                  <a:gd name="connsiteY346" fmla="*/ 28865 h 113161"/>
                  <a:gd name="connsiteX347" fmla="*/ 54769 w 76962"/>
                  <a:gd name="connsiteY347" fmla="*/ 23817 h 113161"/>
                  <a:gd name="connsiteX348" fmla="*/ 56293 w 76962"/>
                  <a:gd name="connsiteY348" fmla="*/ 21340 h 113161"/>
                  <a:gd name="connsiteX349" fmla="*/ 57341 w 76962"/>
                  <a:gd name="connsiteY349" fmla="*/ 20102 h 113161"/>
                  <a:gd name="connsiteX350" fmla="*/ 50578 w 76962"/>
                  <a:gd name="connsiteY350" fmla="*/ 18102 h 113161"/>
                  <a:gd name="connsiteX351" fmla="*/ 46672 w 76962"/>
                  <a:gd name="connsiteY351" fmla="*/ 17626 h 113161"/>
                  <a:gd name="connsiteX352" fmla="*/ 43720 w 76962"/>
                  <a:gd name="connsiteY352" fmla="*/ 16102 h 113161"/>
                  <a:gd name="connsiteX353" fmla="*/ 43720 w 76962"/>
                  <a:gd name="connsiteY353" fmla="*/ 14863 h 113161"/>
                  <a:gd name="connsiteX354" fmla="*/ 43720 w 76962"/>
                  <a:gd name="connsiteY354" fmla="*/ 13530 h 113161"/>
                  <a:gd name="connsiteX355" fmla="*/ 42100 w 76962"/>
                  <a:gd name="connsiteY355" fmla="*/ 15911 h 113161"/>
                  <a:gd name="connsiteX356" fmla="*/ 40291 w 76962"/>
                  <a:gd name="connsiteY356" fmla="*/ 16387 h 113161"/>
                  <a:gd name="connsiteX357" fmla="*/ 35909 w 76962"/>
                  <a:gd name="connsiteY357" fmla="*/ 15054 h 113161"/>
                  <a:gd name="connsiteX358" fmla="*/ 32956 w 76962"/>
                  <a:gd name="connsiteY358" fmla="*/ 13816 h 113161"/>
                  <a:gd name="connsiteX359" fmla="*/ 32290 w 76962"/>
                  <a:gd name="connsiteY359" fmla="*/ 17816 h 113161"/>
                  <a:gd name="connsiteX360" fmla="*/ 32290 w 76962"/>
                  <a:gd name="connsiteY360" fmla="*/ 21912 h 113161"/>
                  <a:gd name="connsiteX361" fmla="*/ 32290 w 76962"/>
                  <a:gd name="connsiteY361" fmla="*/ 26293 h 113161"/>
                  <a:gd name="connsiteX362" fmla="*/ 30670 w 76962"/>
                  <a:gd name="connsiteY362" fmla="*/ 32008 h 113161"/>
                  <a:gd name="connsiteX363" fmla="*/ 29242 w 76962"/>
                  <a:gd name="connsiteY363" fmla="*/ 37533 h 113161"/>
                  <a:gd name="connsiteX364" fmla="*/ 26956 w 76962"/>
                  <a:gd name="connsiteY364" fmla="*/ 36485 h 113161"/>
                  <a:gd name="connsiteX365" fmla="*/ 28099 w 76962"/>
                  <a:gd name="connsiteY365" fmla="*/ 35056 h 113161"/>
                  <a:gd name="connsiteX366" fmla="*/ 28575 w 76962"/>
                  <a:gd name="connsiteY366" fmla="*/ 33151 h 113161"/>
                  <a:gd name="connsiteX367" fmla="*/ 28099 w 76962"/>
                  <a:gd name="connsiteY367" fmla="*/ 31056 h 113161"/>
                  <a:gd name="connsiteX368" fmla="*/ 27432 w 76962"/>
                  <a:gd name="connsiteY368" fmla="*/ 29246 h 113161"/>
                  <a:gd name="connsiteX369" fmla="*/ 26479 w 76962"/>
                  <a:gd name="connsiteY369" fmla="*/ 32675 h 113161"/>
                  <a:gd name="connsiteX370" fmla="*/ 24193 w 76962"/>
                  <a:gd name="connsiteY370" fmla="*/ 36390 h 113161"/>
                  <a:gd name="connsiteX371" fmla="*/ 25051 w 76962"/>
                  <a:gd name="connsiteY371" fmla="*/ 98017 h 113161"/>
                  <a:gd name="connsiteX372" fmla="*/ 24003 w 76962"/>
                  <a:gd name="connsiteY372" fmla="*/ 99636 h 113161"/>
                  <a:gd name="connsiteX373" fmla="*/ 24003 w 76962"/>
                  <a:gd name="connsiteY373" fmla="*/ 98588 h 113161"/>
                  <a:gd name="connsiteX374" fmla="*/ 24479 w 76962"/>
                  <a:gd name="connsiteY374" fmla="*/ 97731 h 113161"/>
                  <a:gd name="connsiteX375" fmla="*/ 24479 w 76962"/>
                  <a:gd name="connsiteY375" fmla="*/ 97731 h 113161"/>
                  <a:gd name="connsiteX376" fmla="*/ 24479 w 76962"/>
                  <a:gd name="connsiteY376" fmla="*/ 62679 h 113161"/>
                  <a:gd name="connsiteX377" fmla="*/ 24479 w 76962"/>
                  <a:gd name="connsiteY377" fmla="*/ 61822 h 113161"/>
                  <a:gd name="connsiteX378" fmla="*/ 25051 w 76962"/>
                  <a:gd name="connsiteY378" fmla="*/ 62488 h 113161"/>
                  <a:gd name="connsiteX379" fmla="*/ 26384 w 76962"/>
                  <a:gd name="connsiteY379" fmla="*/ 77062 h 113161"/>
                  <a:gd name="connsiteX380" fmla="*/ 25622 w 76962"/>
                  <a:gd name="connsiteY380" fmla="*/ 77062 h 113161"/>
                  <a:gd name="connsiteX381" fmla="*/ 25622 w 76962"/>
                  <a:gd name="connsiteY381" fmla="*/ 76300 h 113161"/>
                  <a:gd name="connsiteX382" fmla="*/ 38195 w 76962"/>
                  <a:gd name="connsiteY382" fmla="*/ 61822 h 113161"/>
                  <a:gd name="connsiteX383" fmla="*/ 38195 w 76962"/>
                  <a:gd name="connsiteY383" fmla="*/ 60393 h 113161"/>
                  <a:gd name="connsiteX384" fmla="*/ 37719 w 76962"/>
                  <a:gd name="connsiteY384" fmla="*/ 59726 h 113161"/>
                  <a:gd name="connsiteX385" fmla="*/ 37719 w 76962"/>
                  <a:gd name="connsiteY385" fmla="*/ 60583 h 113161"/>
                  <a:gd name="connsiteX386" fmla="*/ 38576 w 76962"/>
                  <a:gd name="connsiteY386" fmla="*/ 61917 h 113161"/>
                  <a:gd name="connsiteX387" fmla="*/ 46292 w 76962"/>
                  <a:gd name="connsiteY387" fmla="*/ 52297 h 113161"/>
                  <a:gd name="connsiteX388" fmla="*/ 44386 w 76962"/>
                  <a:gd name="connsiteY388" fmla="*/ 51439 h 113161"/>
                  <a:gd name="connsiteX389" fmla="*/ 42291 w 76962"/>
                  <a:gd name="connsiteY389" fmla="*/ 51439 h 113161"/>
                  <a:gd name="connsiteX390" fmla="*/ 40005 w 76962"/>
                  <a:gd name="connsiteY390" fmla="*/ 52487 h 113161"/>
                  <a:gd name="connsiteX391" fmla="*/ 42672 w 76962"/>
                  <a:gd name="connsiteY391" fmla="*/ 53440 h 113161"/>
                  <a:gd name="connsiteX392" fmla="*/ 44291 w 76962"/>
                  <a:gd name="connsiteY392" fmla="*/ 53440 h 113161"/>
                  <a:gd name="connsiteX393" fmla="*/ 47244 w 76962"/>
                  <a:gd name="connsiteY393" fmla="*/ 34199 h 113161"/>
                  <a:gd name="connsiteX394" fmla="*/ 45625 w 76962"/>
                  <a:gd name="connsiteY394" fmla="*/ 34199 h 113161"/>
                  <a:gd name="connsiteX395" fmla="*/ 45625 w 76962"/>
                  <a:gd name="connsiteY395" fmla="*/ 35533 h 113161"/>
                  <a:gd name="connsiteX396" fmla="*/ 48006 w 76962"/>
                  <a:gd name="connsiteY396" fmla="*/ 59536 h 113161"/>
                  <a:gd name="connsiteX397" fmla="*/ 46768 w 76962"/>
                  <a:gd name="connsiteY397" fmla="*/ 59536 h 113161"/>
                  <a:gd name="connsiteX398" fmla="*/ 46768 w 76962"/>
                  <a:gd name="connsiteY398" fmla="*/ 58107 h 113161"/>
                  <a:gd name="connsiteX399" fmla="*/ 48006 w 76962"/>
                  <a:gd name="connsiteY399" fmla="*/ 58107 h 113161"/>
                  <a:gd name="connsiteX400" fmla="*/ 49911 w 76962"/>
                  <a:gd name="connsiteY400" fmla="*/ 54773 h 113161"/>
                  <a:gd name="connsiteX401" fmla="*/ 49149 w 76962"/>
                  <a:gd name="connsiteY401" fmla="*/ 54773 h 113161"/>
                  <a:gd name="connsiteX402" fmla="*/ 49149 w 76962"/>
                  <a:gd name="connsiteY402" fmla="*/ 54106 h 113161"/>
                  <a:gd name="connsiteX403" fmla="*/ 49911 w 76962"/>
                  <a:gd name="connsiteY403" fmla="*/ 54106 h 113161"/>
                  <a:gd name="connsiteX404" fmla="*/ 54007 w 76962"/>
                  <a:gd name="connsiteY404" fmla="*/ 54773 h 113161"/>
                  <a:gd name="connsiteX405" fmla="*/ 53340 w 76962"/>
                  <a:gd name="connsiteY405" fmla="*/ 53535 h 113161"/>
                  <a:gd name="connsiteX406" fmla="*/ 54007 w 76962"/>
                  <a:gd name="connsiteY406" fmla="*/ 53535 h 113161"/>
                  <a:gd name="connsiteX407" fmla="*/ 58769 w 76962"/>
                  <a:gd name="connsiteY407" fmla="*/ 49439 h 113161"/>
                  <a:gd name="connsiteX408" fmla="*/ 56864 w 76962"/>
                  <a:gd name="connsiteY408" fmla="*/ 52487 h 113161"/>
                  <a:gd name="connsiteX409" fmla="*/ 56864 w 76962"/>
                  <a:gd name="connsiteY409" fmla="*/ 50868 h 113161"/>
                  <a:gd name="connsiteX410" fmla="*/ 57817 w 76962"/>
                  <a:gd name="connsiteY410" fmla="*/ 49439 h 113161"/>
                  <a:gd name="connsiteX411" fmla="*/ 60674 w 76962"/>
                  <a:gd name="connsiteY411" fmla="*/ 38676 h 113161"/>
                  <a:gd name="connsiteX412" fmla="*/ 58293 w 76962"/>
                  <a:gd name="connsiteY412" fmla="*/ 37914 h 113161"/>
                  <a:gd name="connsiteX413" fmla="*/ 58293 w 76962"/>
                  <a:gd name="connsiteY413" fmla="*/ 40295 h 113161"/>
                  <a:gd name="connsiteX414" fmla="*/ 60103 w 76962"/>
                  <a:gd name="connsiteY414" fmla="*/ 40295 h 113161"/>
                  <a:gd name="connsiteX415" fmla="*/ 61055 w 76962"/>
                  <a:gd name="connsiteY415" fmla="*/ 38771 h 113161"/>
                  <a:gd name="connsiteX416" fmla="*/ 64675 w 76962"/>
                  <a:gd name="connsiteY416" fmla="*/ 25817 h 113161"/>
                  <a:gd name="connsiteX417" fmla="*/ 63627 w 76962"/>
                  <a:gd name="connsiteY417" fmla="*/ 25817 h 113161"/>
                  <a:gd name="connsiteX418" fmla="*/ 63055 w 76962"/>
                  <a:gd name="connsiteY418" fmla="*/ 26865 h 113161"/>
                  <a:gd name="connsiteX419" fmla="*/ 64484 w 76962"/>
                  <a:gd name="connsiteY419" fmla="*/ 26865 h 113161"/>
                  <a:gd name="connsiteX420" fmla="*/ 65056 w 76962"/>
                  <a:gd name="connsiteY420" fmla="*/ 25912 h 113161"/>
                  <a:gd name="connsiteX421" fmla="*/ 75057 w 76962"/>
                  <a:gd name="connsiteY421" fmla="*/ 36295 h 113161"/>
                  <a:gd name="connsiteX422" fmla="*/ 74200 w 76962"/>
                  <a:gd name="connsiteY422" fmla="*/ 36295 h 113161"/>
                  <a:gd name="connsiteX423" fmla="*/ 74200 w 76962"/>
                  <a:gd name="connsiteY423" fmla="*/ 35723 h 113161"/>
                  <a:gd name="connsiteX424" fmla="*/ 75057 w 76962"/>
                  <a:gd name="connsiteY424" fmla="*/ 35723 h 11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</a:cxnLst>
                <a:rect l="l" t="t" r="r" b="b"/>
                <a:pathLst>
                  <a:path w="76962" h="113161">
                    <a:moveTo>
                      <a:pt x="762" y="83539"/>
                    </a:moveTo>
                    <a:lnTo>
                      <a:pt x="0" y="83539"/>
                    </a:lnTo>
                    <a:lnTo>
                      <a:pt x="0" y="83062"/>
                    </a:lnTo>
                    <a:lnTo>
                      <a:pt x="762" y="83062"/>
                    </a:lnTo>
                    <a:close/>
                    <a:moveTo>
                      <a:pt x="76962" y="104684"/>
                    </a:moveTo>
                    <a:cubicBezTo>
                      <a:pt x="76962" y="105922"/>
                      <a:pt x="76200" y="106589"/>
                      <a:pt x="75438" y="106684"/>
                    </a:cubicBezTo>
                    <a:lnTo>
                      <a:pt x="73914" y="106208"/>
                    </a:lnTo>
                    <a:lnTo>
                      <a:pt x="72200" y="105637"/>
                    </a:lnTo>
                    <a:cubicBezTo>
                      <a:pt x="71533" y="105637"/>
                      <a:pt x="70866" y="106208"/>
                      <a:pt x="70485" y="107446"/>
                    </a:cubicBezTo>
                    <a:cubicBezTo>
                      <a:pt x="70752" y="108151"/>
                      <a:pt x="70942" y="108894"/>
                      <a:pt x="71057" y="109637"/>
                    </a:cubicBezTo>
                    <a:cubicBezTo>
                      <a:pt x="71104" y="110437"/>
                      <a:pt x="70828" y="111228"/>
                      <a:pt x="70294" y="111828"/>
                    </a:cubicBezTo>
                    <a:cubicBezTo>
                      <a:pt x="69789" y="111228"/>
                      <a:pt x="69075" y="110847"/>
                      <a:pt x="68294" y="110780"/>
                    </a:cubicBezTo>
                    <a:lnTo>
                      <a:pt x="67246" y="110780"/>
                    </a:lnTo>
                    <a:cubicBezTo>
                      <a:pt x="66580" y="110780"/>
                      <a:pt x="66294" y="111923"/>
                      <a:pt x="66294" y="113161"/>
                    </a:cubicBezTo>
                    <a:lnTo>
                      <a:pt x="66294" y="113161"/>
                    </a:lnTo>
                    <a:cubicBezTo>
                      <a:pt x="65884" y="112761"/>
                      <a:pt x="65637" y="112209"/>
                      <a:pt x="65627" y="111637"/>
                    </a:cubicBezTo>
                    <a:cubicBezTo>
                      <a:pt x="65484" y="111333"/>
                      <a:pt x="65484" y="110990"/>
                      <a:pt x="65627" y="110685"/>
                    </a:cubicBezTo>
                    <a:lnTo>
                      <a:pt x="66294" y="110113"/>
                    </a:lnTo>
                    <a:cubicBezTo>
                      <a:pt x="65865" y="109704"/>
                      <a:pt x="65342" y="109409"/>
                      <a:pt x="64770" y="109256"/>
                    </a:cubicBezTo>
                    <a:lnTo>
                      <a:pt x="63246" y="109256"/>
                    </a:lnTo>
                    <a:cubicBezTo>
                      <a:pt x="62703" y="106561"/>
                      <a:pt x="61455" y="104065"/>
                      <a:pt x="59626" y="102017"/>
                    </a:cubicBezTo>
                    <a:cubicBezTo>
                      <a:pt x="57941" y="100084"/>
                      <a:pt x="56616" y="97855"/>
                      <a:pt x="55721" y="95445"/>
                    </a:cubicBezTo>
                    <a:lnTo>
                      <a:pt x="36671" y="69346"/>
                    </a:lnTo>
                    <a:cubicBezTo>
                      <a:pt x="35414" y="68737"/>
                      <a:pt x="34357" y="67775"/>
                      <a:pt x="33623" y="66584"/>
                    </a:cubicBezTo>
                    <a:cubicBezTo>
                      <a:pt x="32842" y="65251"/>
                      <a:pt x="31518" y="64317"/>
                      <a:pt x="30004" y="64012"/>
                    </a:cubicBezTo>
                    <a:lnTo>
                      <a:pt x="28480" y="64012"/>
                    </a:lnTo>
                    <a:lnTo>
                      <a:pt x="28480" y="62584"/>
                    </a:lnTo>
                    <a:cubicBezTo>
                      <a:pt x="28499" y="61441"/>
                      <a:pt x="28051" y="60336"/>
                      <a:pt x="27242" y="59536"/>
                    </a:cubicBezTo>
                    <a:cubicBezTo>
                      <a:pt x="26327" y="58478"/>
                      <a:pt x="25184" y="57631"/>
                      <a:pt x="23908" y="57059"/>
                    </a:cubicBezTo>
                    <a:cubicBezTo>
                      <a:pt x="22679" y="57335"/>
                      <a:pt x="21831" y="58469"/>
                      <a:pt x="21907" y="59726"/>
                    </a:cubicBezTo>
                    <a:cubicBezTo>
                      <a:pt x="21879" y="60183"/>
                      <a:pt x="22060" y="60641"/>
                      <a:pt x="22384" y="60964"/>
                    </a:cubicBezTo>
                    <a:cubicBezTo>
                      <a:pt x="23050" y="61907"/>
                      <a:pt x="23384" y="63050"/>
                      <a:pt x="23336" y="64203"/>
                    </a:cubicBezTo>
                    <a:lnTo>
                      <a:pt x="23336" y="66013"/>
                    </a:lnTo>
                    <a:cubicBezTo>
                      <a:pt x="23422" y="66584"/>
                      <a:pt x="23422" y="67156"/>
                      <a:pt x="23336" y="67727"/>
                    </a:cubicBezTo>
                    <a:lnTo>
                      <a:pt x="22098" y="67727"/>
                    </a:lnTo>
                    <a:cubicBezTo>
                      <a:pt x="21555" y="67784"/>
                      <a:pt x="21107" y="68156"/>
                      <a:pt x="20955" y="68680"/>
                    </a:cubicBezTo>
                    <a:cubicBezTo>
                      <a:pt x="21536" y="69099"/>
                      <a:pt x="21888" y="69765"/>
                      <a:pt x="21907" y="70489"/>
                    </a:cubicBezTo>
                    <a:cubicBezTo>
                      <a:pt x="21850" y="71166"/>
                      <a:pt x="21622" y="71823"/>
                      <a:pt x="21241" y="72394"/>
                    </a:cubicBezTo>
                    <a:cubicBezTo>
                      <a:pt x="20888" y="73042"/>
                      <a:pt x="20660" y="73756"/>
                      <a:pt x="20574" y="74490"/>
                    </a:cubicBezTo>
                    <a:lnTo>
                      <a:pt x="20574" y="75823"/>
                    </a:lnTo>
                    <a:cubicBezTo>
                      <a:pt x="19612" y="76347"/>
                      <a:pt x="18793" y="77100"/>
                      <a:pt x="18193" y="78014"/>
                    </a:cubicBezTo>
                    <a:cubicBezTo>
                      <a:pt x="17774" y="78805"/>
                      <a:pt x="17545" y="79691"/>
                      <a:pt x="17526" y="80586"/>
                    </a:cubicBezTo>
                    <a:lnTo>
                      <a:pt x="18002" y="83348"/>
                    </a:lnTo>
                    <a:lnTo>
                      <a:pt x="18002" y="86491"/>
                    </a:lnTo>
                    <a:cubicBezTo>
                      <a:pt x="18145" y="87187"/>
                      <a:pt x="18145" y="87892"/>
                      <a:pt x="18002" y="88587"/>
                    </a:cubicBezTo>
                    <a:cubicBezTo>
                      <a:pt x="18888" y="88806"/>
                      <a:pt x="19812" y="88368"/>
                      <a:pt x="20193" y="87539"/>
                    </a:cubicBezTo>
                    <a:cubicBezTo>
                      <a:pt x="20641" y="86815"/>
                      <a:pt x="21307" y="86244"/>
                      <a:pt x="22098" y="85920"/>
                    </a:cubicBezTo>
                    <a:cubicBezTo>
                      <a:pt x="21736" y="86710"/>
                      <a:pt x="21479" y="87539"/>
                      <a:pt x="21336" y="88396"/>
                    </a:cubicBezTo>
                    <a:cubicBezTo>
                      <a:pt x="21222" y="89854"/>
                      <a:pt x="21222" y="91321"/>
                      <a:pt x="21336" y="92778"/>
                    </a:cubicBezTo>
                    <a:cubicBezTo>
                      <a:pt x="21336" y="96302"/>
                      <a:pt x="20098" y="98112"/>
                      <a:pt x="17526" y="98112"/>
                    </a:cubicBezTo>
                    <a:cubicBezTo>
                      <a:pt x="17526" y="98112"/>
                      <a:pt x="17526" y="97255"/>
                      <a:pt x="16383" y="96302"/>
                    </a:cubicBezTo>
                    <a:cubicBezTo>
                      <a:pt x="15335" y="97731"/>
                      <a:pt x="14383" y="98493"/>
                      <a:pt x="13430" y="98493"/>
                    </a:cubicBezTo>
                    <a:cubicBezTo>
                      <a:pt x="12478" y="98255"/>
                      <a:pt x="11601" y="97798"/>
                      <a:pt x="10858" y="97159"/>
                    </a:cubicBezTo>
                    <a:cubicBezTo>
                      <a:pt x="9944" y="96474"/>
                      <a:pt x="8906" y="95959"/>
                      <a:pt x="7810" y="95635"/>
                    </a:cubicBezTo>
                    <a:cubicBezTo>
                      <a:pt x="7077" y="95750"/>
                      <a:pt x="6372" y="95969"/>
                      <a:pt x="5715" y="96302"/>
                    </a:cubicBezTo>
                    <a:cubicBezTo>
                      <a:pt x="5715" y="96874"/>
                      <a:pt x="5715" y="97255"/>
                      <a:pt x="5715" y="97350"/>
                    </a:cubicBezTo>
                    <a:lnTo>
                      <a:pt x="5715" y="97921"/>
                    </a:lnTo>
                    <a:cubicBezTo>
                      <a:pt x="4858" y="97921"/>
                      <a:pt x="4477" y="96874"/>
                      <a:pt x="4381" y="95731"/>
                    </a:cubicBezTo>
                    <a:lnTo>
                      <a:pt x="4381" y="92968"/>
                    </a:lnTo>
                    <a:cubicBezTo>
                      <a:pt x="4543" y="92540"/>
                      <a:pt x="4543" y="92064"/>
                      <a:pt x="4381" y="91635"/>
                    </a:cubicBezTo>
                    <a:cubicBezTo>
                      <a:pt x="4505" y="91006"/>
                      <a:pt x="4505" y="90359"/>
                      <a:pt x="4381" y="89730"/>
                    </a:cubicBezTo>
                    <a:lnTo>
                      <a:pt x="4381" y="88396"/>
                    </a:lnTo>
                    <a:cubicBezTo>
                      <a:pt x="4381" y="87634"/>
                      <a:pt x="4381" y="86872"/>
                      <a:pt x="4381" y="85825"/>
                    </a:cubicBezTo>
                    <a:cubicBezTo>
                      <a:pt x="4381" y="84777"/>
                      <a:pt x="4381" y="83920"/>
                      <a:pt x="4858" y="82777"/>
                    </a:cubicBezTo>
                    <a:lnTo>
                      <a:pt x="6096" y="76395"/>
                    </a:lnTo>
                    <a:cubicBezTo>
                      <a:pt x="5458" y="74985"/>
                      <a:pt x="5096" y="73461"/>
                      <a:pt x="5048" y="71918"/>
                    </a:cubicBezTo>
                    <a:lnTo>
                      <a:pt x="5048" y="68680"/>
                    </a:lnTo>
                    <a:lnTo>
                      <a:pt x="5048" y="65632"/>
                    </a:lnTo>
                    <a:lnTo>
                      <a:pt x="5048" y="64393"/>
                    </a:lnTo>
                    <a:cubicBezTo>
                      <a:pt x="5505" y="64965"/>
                      <a:pt x="6229" y="65251"/>
                      <a:pt x="6953" y="65155"/>
                    </a:cubicBezTo>
                    <a:lnTo>
                      <a:pt x="6953" y="64584"/>
                    </a:lnTo>
                    <a:cubicBezTo>
                      <a:pt x="6991" y="64393"/>
                      <a:pt x="6991" y="64203"/>
                      <a:pt x="6953" y="64012"/>
                    </a:cubicBezTo>
                    <a:cubicBezTo>
                      <a:pt x="6687" y="63641"/>
                      <a:pt x="6372" y="63327"/>
                      <a:pt x="6001" y="63060"/>
                    </a:cubicBezTo>
                    <a:cubicBezTo>
                      <a:pt x="5486" y="62679"/>
                      <a:pt x="5162" y="62079"/>
                      <a:pt x="5143" y="61441"/>
                    </a:cubicBezTo>
                    <a:lnTo>
                      <a:pt x="4667" y="50487"/>
                    </a:lnTo>
                    <a:lnTo>
                      <a:pt x="5429" y="51725"/>
                    </a:lnTo>
                    <a:lnTo>
                      <a:pt x="6572" y="51725"/>
                    </a:lnTo>
                    <a:cubicBezTo>
                      <a:pt x="7210" y="51477"/>
                      <a:pt x="7658" y="50887"/>
                      <a:pt x="7715" y="50201"/>
                    </a:cubicBezTo>
                    <a:cubicBezTo>
                      <a:pt x="7715" y="49525"/>
                      <a:pt x="7515" y="48858"/>
                      <a:pt x="7144" y="48296"/>
                    </a:cubicBezTo>
                    <a:cubicBezTo>
                      <a:pt x="5429" y="48296"/>
                      <a:pt x="4667" y="47344"/>
                      <a:pt x="4667" y="45629"/>
                    </a:cubicBezTo>
                    <a:lnTo>
                      <a:pt x="4667" y="43724"/>
                    </a:lnTo>
                    <a:lnTo>
                      <a:pt x="5620" y="42010"/>
                    </a:lnTo>
                    <a:lnTo>
                      <a:pt x="6763" y="40105"/>
                    </a:lnTo>
                    <a:lnTo>
                      <a:pt x="6763" y="37533"/>
                    </a:lnTo>
                    <a:lnTo>
                      <a:pt x="6763" y="34675"/>
                    </a:lnTo>
                    <a:lnTo>
                      <a:pt x="6763" y="32008"/>
                    </a:lnTo>
                    <a:lnTo>
                      <a:pt x="9811" y="31246"/>
                    </a:lnTo>
                    <a:cubicBezTo>
                      <a:pt x="9249" y="30818"/>
                      <a:pt x="8934" y="30141"/>
                      <a:pt x="8953" y="29437"/>
                    </a:cubicBezTo>
                    <a:cubicBezTo>
                      <a:pt x="9011" y="28551"/>
                      <a:pt x="9306" y="27694"/>
                      <a:pt x="9811" y="26960"/>
                    </a:cubicBezTo>
                    <a:cubicBezTo>
                      <a:pt x="10096" y="26617"/>
                      <a:pt x="10325" y="26236"/>
                      <a:pt x="10477" y="25817"/>
                    </a:cubicBezTo>
                    <a:lnTo>
                      <a:pt x="10477" y="25150"/>
                    </a:lnTo>
                    <a:cubicBezTo>
                      <a:pt x="10477" y="24579"/>
                      <a:pt x="9715" y="24293"/>
                      <a:pt x="8096" y="24293"/>
                    </a:cubicBezTo>
                    <a:cubicBezTo>
                      <a:pt x="7487" y="24741"/>
                      <a:pt x="7096" y="25436"/>
                      <a:pt x="7048" y="26198"/>
                    </a:cubicBezTo>
                    <a:cubicBezTo>
                      <a:pt x="7163" y="27093"/>
                      <a:pt x="6963" y="28008"/>
                      <a:pt x="6477" y="28770"/>
                    </a:cubicBezTo>
                    <a:lnTo>
                      <a:pt x="6477" y="27151"/>
                    </a:lnTo>
                    <a:cubicBezTo>
                      <a:pt x="6572" y="26093"/>
                      <a:pt x="6934" y="25084"/>
                      <a:pt x="7525" y="24198"/>
                    </a:cubicBezTo>
                    <a:cubicBezTo>
                      <a:pt x="8058" y="23102"/>
                      <a:pt x="8477" y="21950"/>
                      <a:pt x="8763" y="20769"/>
                    </a:cubicBezTo>
                    <a:lnTo>
                      <a:pt x="8763" y="19150"/>
                    </a:lnTo>
                    <a:lnTo>
                      <a:pt x="9715" y="18483"/>
                    </a:lnTo>
                    <a:lnTo>
                      <a:pt x="10573" y="17626"/>
                    </a:lnTo>
                    <a:cubicBezTo>
                      <a:pt x="10573" y="17626"/>
                      <a:pt x="10573" y="16578"/>
                      <a:pt x="9525" y="15721"/>
                    </a:cubicBezTo>
                    <a:cubicBezTo>
                      <a:pt x="9268" y="16502"/>
                      <a:pt x="8611" y="17083"/>
                      <a:pt x="7810" y="17245"/>
                    </a:cubicBezTo>
                    <a:lnTo>
                      <a:pt x="6382" y="16768"/>
                    </a:lnTo>
                    <a:lnTo>
                      <a:pt x="6382" y="15721"/>
                    </a:lnTo>
                    <a:cubicBezTo>
                      <a:pt x="6801" y="15530"/>
                      <a:pt x="7296" y="15530"/>
                      <a:pt x="7715" y="15721"/>
                    </a:cubicBezTo>
                    <a:cubicBezTo>
                      <a:pt x="8896" y="15664"/>
                      <a:pt x="9954" y="14978"/>
                      <a:pt x="10477" y="13911"/>
                    </a:cubicBezTo>
                    <a:cubicBezTo>
                      <a:pt x="10982" y="12644"/>
                      <a:pt x="11211" y="11273"/>
                      <a:pt x="11144" y="9910"/>
                    </a:cubicBezTo>
                    <a:lnTo>
                      <a:pt x="11144" y="7529"/>
                    </a:lnTo>
                    <a:cubicBezTo>
                      <a:pt x="11144" y="7529"/>
                      <a:pt x="11144" y="7053"/>
                      <a:pt x="10573" y="6196"/>
                    </a:cubicBezTo>
                    <a:lnTo>
                      <a:pt x="13716" y="6196"/>
                    </a:lnTo>
                    <a:lnTo>
                      <a:pt x="15240" y="6196"/>
                    </a:lnTo>
                    <a:cubicBezTo>
                      <a:pt x="15735" y="6329"/>
                      <a:pt x="16269" y="6329"/>
                      <a:pt x="16764" y="6196"/>
                    </a:cubicBezTo>
                    <a:lnTo>
                      <a:pt x="15621" y="4481"/>
                    </a:lnTo>
                    <a:lnTo>
                      <a:pt x="15621" y="3243"/>
                    </a:lnTo>
                    <a:cubicBezTo>
                      <a:pt x="15621" y="3243"/>
                      <a:pt x="15621" y="2386"/>
                      <a:pt x="16573" y="1909"/>
                    </a:cubicBezTo>
                    <a:cubicBezTo>
                      <a:pt x="17240" y="2633"/>
                      <a:pt x="18164" y="3071"/>
                      <a:pt x="19145" y="3148"/>
                    </a:cubicBezTo>
                    <a:cubicBezTo>
                      <a:pt x="20250" y="3271"/>
                      <a:pt x="21336" y="2795"/>
                      <a:pt x="22003" y="1909"/>
                    </a:cubicBezTo>
                    <a:lnTo>
                      <a:pt x="22003" y="1909"/>
                    </a:lnTo>
                    <a:lnTo>
                      <a:pt x="21145" y="3719"/>
                    </a:lnTo>
                    <a:cubicBezTo>
                      <a:pt x="21326" y="4091"/>
                      <a:pt x="21631" y="4395"/>
                      <a:pt x="22003" y="4576"/>
                    </a:cubicBezTo>
                    <a:cubicBezTo>
                      <a:pt x="25051" y="4719"/>
                      <a:pt x="27851" y="6310"/>
                      <a:pt x="29527" y="8863"/>
                    </a:cubicBezTo>
                    <a:cubicBezTo>
                      <a:pt x="31013" y="10930"/>
                      <a:pt x="32928" y="12654"/>
                      <a:pt x="35147" y="13911"/>
                    </a:cubicBezTo>
                    <a:lnTo>
                      <a:pt x="35909" y="12292"/>
                    </a:lnTo>
                    <a:cubicBezTo>
                      <a:pt x="35014" y="11882"/>
                      <a:pt x="34233" y="11263"/>
                      <a:pt x="33623" y="10482"/>
                    </a:cubicBezTo>
                    <a:cubicBezTo>
                      <a:pt x="33175" y="9625"/>
                      <a:pt x="32918" y="8682"/>
                      <a:pt x="32861" y="7720"/>
                    </a:cubicBezTo>
                    <a:lnTo>
                      <a:pt x="32861" y="6672"/>
                    </a:lnTo>
                    <a:lnTo>
                      <a:pt x="34004" y="6100"/>
                    </a:lnTo>
                    <a:lnTo>
                      <a:pt x="34576" y="6100"/>
                    </a:lnTo>
                    <a:lnTo>
                      <a:pt x="35242" y="6958"/>
                    </a:lnTo>
                    <a:cubicBezTo>
                      <a:pt x="35804" y="7481"/>
                      <a:pt x="36576" y="7729"/>
                      <a:pt x="37338" y="7624"/>
                    </a:cubicBezTo>
                    <a:cubicBezTo>
                      <a:pt x="38090" y="7215"/>
                      <a:pt x="38891" y="6901"/>
                      <a:pt x="39719" y="6672"/>
                    </a:cubicBezTo>
                    <a:lnTo>
                      <a:pt x="41815" y="6672"/>
                    </a:lnTo>
                    <a:cubicBezTo>
                      <a:pt x="43329" y="6748"/>
                      <a:pt x="44825" y="6967"/>
                      <a:pt x="46292" y="7339"/>
                    </a:cubicBezTo>
                    <a:lnTo>
                      <a:pt x="50482" y="7910"/>
                    </a:lnTo>
                    <a:cubicBezTo>
                      <a:pt x="51273" y="8015"/>
                      <a:pt x="52073" y="8015"/>
                      <a:pt x="52864" y="7910"/>
                    </a:cubicBezTo>
                    <a:cubicBezTo>
                      <a:pt x="53502" y="7786"/>
                      <a:pt x="54092" y="7491"/>
                      <a:pt x="54578" y="7053"/>
                    </a:cubicBezTo>
                    <a:lnTo>
                      <a:pt x="57245" y="10387"/>
                    </a:lnTo>
                    <a:cubicBezTo>
                      <a:pt x="57960" y="11253"/>
                      <a:pt x="58874" y="11939"/>
                      <a:pt x="59912" y="12387"/>
                    </a:cubicBezTo>
                    <a:lnTo>
                      <a:pt x="61246" y="12387"/>
                    </a:lnTo>
                    <a:cubicBezTo>
                      <a:pt x="61912" y="12387"/>
                      <a:pt x="62675" y="13339"/>
                      <a:pt x="63722" y="15149"/>
                    </a:cubicBezTo>
                    <a:cubicBezTo>
                      <a:pt x="64303" y="16340"/>
                      <a:pt x="65189" y="17359"/>
                      <a:pt x="66294" y="18102"/>
                    </a:cubicBezTo>
                    <a:cubicBezTo>
                      <a:pt x="66961" y="18578"/>
                      <a:pt x="67437" y="19816"/>
                      <a:pt x="67723" y="21912"/>
                    </a:cubicBezTo>
                    <a:cubicBezTo>
                      <a:pt x="68008" y="24007"/>
                      <a:pt x="68199" y="24865"/>
                      <a:pt x="69151" y="24865"/>
                    </a:cubicBezTo>
                    <a:cubicBezTo>
                      <a:pt x="69856" y="24760"/>
                      <a:pt x="70532" y="24541"/>
                      <a:pt x="71152" y="24198"/>
                    </a:cubicBezTo>
                    <a:lnTo>
                      <a:pt x="71152" y="22293"/>
                    </a:lnTo>
                    <a:cubicBezTo>
                      <a:pt x="73057" y="22293"/>
                      <a:pt x="74200" y="22864"/>
                      <a:pt x="74581" y="24103"/>
                    </a:cubicBezTo>
                    <a:cubicBezTo>
                      <a:pt x="74933" y="25112"/>
                      <a:pt x="75343" y="26103"/>
                      <a:pt x="75819" y="27055"/>
                    </a:cubicBezTo>
                    <a:lnTo>
                      <a:pt x="74771" y="27055"/>
                    </a:lnTo>
                    <a:cubicBezTo>
                      <a:pt x="74181" y="27103"/>
                      <a:pt x="73638" y="27379"/>
                      <a:pt x="73247" y="27817"/>
                    </a:cubicBezTo>
                    <a:lnTo>
                      <a:pt x="72390" y="29056"/>
                    </a:lnTo>
                    <a:lnTo>
                      <a:pt x="72390" y="31342"/>
                    </a:lnTo>
                    <a:cubicBezTo>
                      <a:pt x="72333" y="32399"/>
                      <a:pt x="72885" y="33399"/>
                      <a:pt x="73819" y="33913"/>
                    </a:cubicBezTo>
                    <a:lnTo>
                      <a:pt x="74676" y="33437"/>
                    </a:lnTo>
                    <a:lnTo>
                      <a:pt x="75438" y="32770"/>
                    </a:lnTo>
                    <a:lnTo>
                      <a:pt x="75438" y="31532"/>
                    </a:lnTo>
                    <a:cubicBezTo>
                      <a:pt x="75352" y="30865"/>
                      <a:pt x="75648" y="30199"/>
                      <a:pt x="76200" y="29818"/>
                    </a:cubicBezTo>
                    <a:lnTo>
                      <a:pt x="76200" y="31437"/>
                    </a:lnTo>
                    <a:cubicBezTo>
                      <a:pt x="76200" y="32675"/>
                      <a:pt x="75247" y="33818"/>
                      <a:pt x="73438" y="34675"/>
                    </a:cubicBezTo>
                    <a:cubicBezTo>
                      <a:pt x="71628" y="35533"/>
                      <a:pt x="70675" y="36485"/>
                      <a:pt x="70675" y="37723"/>
                    </a:cubicBezTo>
                    <a:cubicBezTo>
                      <a:pt x="70552" y="38285"/>
                      <a:pt x="70552" y="38876"/>
                      <a:pt x="70675" y="39438"/>
                    </a:cubicBezTo>
                    <a:lnTo>
                      <a:pt x="70675" y="41819"/>
                    </a:lnTo>
                    <a:lnTo>
                      <a:pt x="69247" y="41152"/>
                    </a:lnTo>
                    <a:cubicBezTo>
                      <a:pt x="68847" y="41010"/>
                      <a:pt x="68408" y="41010"/>
                      <a:pt x="68008" y="41152"/>
                    </a:cubicBezTo>
                    <a:lnTo>
                      <a:pt x="67056" y="40009"/>
                    </a:lnTo>
                    <a:lnTo>
                      <a:pt x="67056" y="38485"/>
                    </a:lnTo>
                    <a:cubicBezTo>
                      <a:pt x="67275" y="37028"/>
                      <a:pt x="67723" y="35609"/>
                      <a:pt x="68390" y="34294"/>
                    </a:cubicBezTo>
                    <a:cubicBezTo>
                      <a:pt x="69085" y="32866"/>
                      <a:pt x="69504" y="31313"/>
                      <a:pt x="69628" y="29722"/>
                    </a:cubicBezTo>
                    <a:cubicBezTo>
                      <a:pt x="69713" y="28608"/>
                      <a:pt x="69333" y="27503"/>
                      <a:pt x="68580" y="26674"/>
                    </a:cubicBezTo>
                    <a:cubicBezTo>
                      <a:pt x="68104" y="26674"/>
                      <a:pt x="67437" y="28008"/>
                      <a:pt x="66580" y="30008"/>
                    </a:cubicBezTo>
                    <a:cubicBezTo>
                      <a:pt x="65722" y="32008"/>
                      <a:pt x="65151" y="32866"/>
                      <a:pt x="64199" y="32866"/>
                    </a:cubicBezTo>
                    <a:cubicBezTo>
                      <a:pt x="63341" y="32780"/>
                      <a:pt x="62541" y="32408"/>
                      <a:pt x="61912" y="31818"/>
                    </a:cubicBezTo>
                    <a:lnTo>
                      <a:pt x="61150" y="32866"/>
                    </a:lnTo>
                    <a:cubicBezTo>
                      <a:pt x="61912" y="32866"/>
                      <a:pt x="62579" y="33628"/>
                      <a:pt x="62960" y="34771"/>
                    </a:cubicBezTo>
                    <a:lnTo>
                      <a:pt x="64294" y="38200"/>
                    </a:lnTo>
                    <a:lnTo>
                      <a:pt x="63817" y="41152"/>
                    </a:lnTo>
                    <a:lnTo>
                      <a:pt x="63817" y="42200"/>
                    </a:lnTo>
                    <a:lnTo>
                      <a:pt x="63817" y="43629"/>
                    </a:lnTo>
                    <a:cubicBezTo>
                      <a:pt x="64046" y="44572"/>
                      <a:pt x="64046" y="45543"/>
                      <a:pt x="63817" y="46486"/>
                    </a:cubicBezTo>
                    <a:cubicBezTo>
                      <a:pt x="63256" y="47258"/>
                      <a:pt x="62389" y="47744"/>
                      <a:pt x="61436" y="47820"/>
                    </a:cubicBezTo>
                    <a:cubicBezTo>
                      <a:pt x="61122" y="47305"/>
                      <a:pt x="60960" y="46706"/>
                      <a:pt x="60960" y="46105"/>
                    </a:cubicBezTo>
                    <a:lnTo>
                      <a:pt x="60960" y="44581"/>
                    </a:lnTo>
                    <a:cubicBezTo>
                      <a:pt x="60960" y="44581"/>
                      <a:pt x="60293" y="43819"/>
                      <a:pt x="59341" y="43343"/>
                    </a:cubicBezTo>
                    <a:lnTo>
                      <a:pt x="57436" y="46582"/>
                    </a:lnTo>
                    <a:cubicBezTo>
                      <a:pt x="56816" y="48210"/>
                      <a:pt x="55426" y="49430"/>
                      <a:pt x="53721" y="49820"/>
                    </a:cubicBezTo>
                    <a:lnTo>
                      <a:pt x="52388" y="50868"/>
                    </a:lnTo>
                    <a:cubicBezTo>
                      <a:pt x="51721" y="50868"/>
                      <a:pt x="51435" y="51630"/>
                      <a:pt x="51435" y="52011"/>
                    </a:cubicBezTo>
                    <a:cubicBezTo>
                      <a:pt x="51530" y="52354"/>
                      <a:pt x="51730" y="52649"/>
                      <a:pt x="52006" y="52868"/>
                    </a:cubicBezTo>
                    <a:lnTo>
                      <a:pt x="46196" y="54964"/>
                    </a:lnTo>
                    <a:lnTo>
                      <a:pt x="43910" y="55440"/>
                    </a:lnTo>
                    <a:cubicBezTo>
                      <a:pt x="43186" y="55545"/>
                      <a:pt x="42443" y="55545"/>
                      <a:pt x="41719" y="55440"/>
                    </a:cubicBezTo>
                    <a:lnTo>
                      <a:pt x="39148" y="55440"/>
                    </a:lnTo>
                    <a:lnTo>
                      <a:pt x="38005" y="56488"/>
                    </a:lnTo>
                    <a:cubicBezTo>
                      <a:pt x="38005" y="57821"/>
                      <a:pt x="38957" y="58774"/>
                      <a:pt x="40957" y="59536"/>
                    </a:cubicBezTo>
                    <a:cubicBezTo>
                      <a:pt x="42958" y="60298"/>
                      <a:pt x="43910" y="60679"/>
                      <a:pt x="44005" y="61536"/>
                    </a:cubicBezTo>
                    <a:cubicBezTo>
                      <a:pt x="43967" y="62307"/>
                      <a:pt x="43739" y="63060"/>
                      <a:pt x="43339" y="63727"/>
                    </a:cubicBezTo>
                    <a:cubicBezTo>
                      <a:pt x="44196" y="63727"/>
                      <a:pt x="44958" y="65251"/>
                      <a:pt x="45434" y="67346"/>
                    </a:cubicBezTo>
                    <a:cubicBezTo>
                      <a:pt x="45910" y="69442"/>
                      <a:pt x="46482" y="70585"/>
                      <a:pt x="47244" y="70680"/>
                    </a:cubicBezTo>
                    <a:cubicBezTo>
                      <a:pt x="48092" y="70547"/>
                      <a:pt x="48882" y="70185"/>
                      <a:pt x="49530" y="69632"/>
                    </a:cubicBezTo>
                    <a:cubicBezTo>
                      <a:pt x="49530" y="70775"/>
                      <a:pt x="51149" y="72394"/>
                      <a:pt x="53911" y="74490"/>
                    </a:cubicBezTo>
                    <a:cubicBezTo>
                      <a:pt x="56674" y="76585"/>
                      <a:pt x="58198" y="78300"/>
                      <a:pt x="58388" y="80014"/>
                    </a:cubicBezTo>
                    <a:lnTo>
                      <a:pt x="61436" y="82872"/>
                    </a:lnTo>
                    <a:lnTo>
                      <a:pt x="60769" y="83443"/>
                    </a:lnTo>
                    <a:cubicBezTo>
                      <a:pt x="62293" y="83443"/>
                      <a:pt x="63246" y="83920"/>
                      <a:pt x="63722" y="85729"/>
                    </a:cubicBezTo>
                    <a:cubicBezTo>
                      <a:pt x="63894" y="87177"/>
                      <a:pt x="64846" y="88425"/>
                      <a:pt x="66199" y="88968"/>
                    </a:cubicBezTo>
                    <a:lnTo>
                      <a:pt x="66199" y="91254"/>
                    </a:lnTo>
                    <a:lnTo>
                      <a:pt x="69437" y="91254"/>
                    </a:lnTo>
                    <a:cubicBezTo>
                      <a:pt x="70056" y="93873"/>
                      <a:pt x="71580" y="96197"/>
                      <a:pt x="73724" y="97826"/>
                    </a:cubicBezTo>
                    <a:cubicBezTo>
                      <a:pt x="75562" y="99626"/>
                      <a:pt x="76600" y="102103"/>
                      <a:pt x="76581" y="104684"/>
                    </a:cubicBezTo>
                    <a:close/>
                    <a:moveTo>
                      <a:pt x="7620" y="7624"/>
                    </a:moveTo>
                    <a:cubicBezTo>
                      <a:pt x="7620" y="8482"/>
                      <a:pt x="7620" y="8958"/>
                      <a:pt x="7144" y="8958"/>
                    </a:cubicBezTo>
                    <a:lnTo>
                      <a:pt x="5715" y="8291"/>
                    </a:lnTo>
                    <a:cubicBezTo>
                      <a:pt x="5048" y="7720"/>
                      <a:pt x="4477" y="7434"/>
                      <a:pt x="4096" y="7624"/>
                    </a:cubicBezTo>
                    <a:cubicBezTo>
                      <a:pt x="3962" y="7386"/>
                      <a:pt x="3962" y="7101"/>
                      <a:pt x="4096" y="6862"/>
                    </a:cubicBezTo>
                    <a:lnTo>
                      <a:pt x="5048" y="5815"/>
                    </a:lnTo>
                    <a:cubicBezTo>
                      <a:pt x="5524" y="5357"/>
                      <a:pt x="6286" y="5357"/>
                      <a:pt x="6763" y="5815"/>
                    </a:cubicBezTo>
                    <a:cubicBezTo>
                      <a:pt x="6791" y="6443"/>
                      <a:pt x="6953" y="7062"/>
                      <a:pt x="7239" y="7624"/>
                    </a:cubicBezTo>
                    <a:close/>
                    <a:moveTo>
                      <a:pt x="12382" y="957"/>
                    </a:moveTo>
                    <a:cubicBezTo>
                      <a:pt x="12382" y="1547"/>
                      <a:pt x="12182" y="2119"/>
                      <a:pt x="11811" y="2576"/>
                    </a:cubicBezTo>
                    <a:cubicBezTo>
                      <a:pt x="11430" y="3024"/>
                      <a:pt x="10878" y="3300"/>
                      <a:pt x="10287" y="3338"/>
                    </a:cubicBezTo>
                    <a:cubicBezTo>
                      <a:pt x="9811" y="3329"/>
                      <a:pt x="9363" y="3119"/>
                      <a:pt x="9049" y="2767"/>
                    </a:cubicBezTo>
                    <a:lnTo>
                      <a:pt x="7810" y="2290"/>
                    </a:lnTo>
                    <a:cubicBezTo>
                      <a:pt x="7744" y="1643"/>
                      <a:pt x="7991" y="1005"/>
                      <a:pt x="8477" y="576"/>
                    </a:cubicBezTo>
                    <a:cubicBezTo>
                      <a:pt x="8877" y="176"/>
                      <a:pt x="9439" y="-34"/>
                      <a:pt x="10001" y="4"/>
                    </a:cubicBezTo>
                    <a:cubicBezTo>
                      <a:pt x="10763" y="71"/>
                      <a:pt x="11468" y="404"/>
                      <a:pt x="12001" y="957"/>
                    </a:cubicBezTo>
                    <a:close/>
                    <a:moveTo>
                      <a:pt x="14668" y="13625"/>
                    </a:moveTo>
                    <a:cubicBezTo>
                      <a:pt x="14668" y="13625"/>
                      <a:pt x="14668" y="12673"/>
                      <a:pt x="14097" y="11149"/>
                    </a:cubicBezTo>
                    <a:cubicBezTo>
                      <a:pt x="13525" y="9625"/>
                      <a:pt x="14097" y="9148"/>
                      <a:pt x="13144" y="9053"/>
                    </a:cubicBezTo>
                    <a:lnTo>
                      <a:pt x="11620" y="9720"/>
                    </a:lnTo>
                    <a:cubicBezTo>
                      <a:pt x="12640" y="11025"/>
                      <a:pt x="13182" y="12634"/>
                      <a:pt x="13144" y="14292"/>
                    </a:cubicBezTo>
                    <a:lnTo>
                      <a:pt x="13144" y="15435"/>
                    </a:lnTo>
                    <a:cubicBezTo>
                      <a:pt x="12040" y="15759"/>
                      <a:pt x="11278" y="16759"/>
                      <a:pt x="11239" y="17911"/>
                    </a:cubicBezTo>
                    <a:lnTo>
                      <a:pt x="11811" y="20388"/>
                    </a:lnTo>
                    <a:lnTo>
                      <a:pt x="12573" y="22769"/>
                    </a:lnTo>
                    <a:lnTo>
                      <a:pt x="12573" y="23912"/>
                    </a:lnTo>
                    <a:lnTo>
                      <a:pt x="13621" y="23912"/>
                    </a:lnTo>
                    <a:lnTo>
                      <a:pt x="13621" y="23912"/>
                    </a:lnTo>
                    <a:lnTo>
                      <a:pt x="13621" y="22864"/>
                    </a:lnTo>
                    <a:cubicBezTo>
                      <a:pt x="13430" y="22379"/>
                      <a:pt x="13430" y="21826"/>
                      <a:pt x="13621" y="21340"/>
                    </a:cubicBezTo>
                    <a:cubicBezTo>
                      <a:pt x="13678" y="20274"/>
                      <a:pt x="14040" y="19254"/>
                      <a:pt x="14668" y="18388"/>
                    </a:cubicBezTo>
                    <a:cubicBezTo>
                      <a:pt x="15278" y="17597"/>
                      <a:pt x="15735" y="16692"/>
                      <a:pt x="16002" y="15721"/>
                    </a:cubicBezTo>
                    <a:cubicBezTo>
                      <a:pt x="15745" y="14921"/>
                      <a:pt x="15288" y="14197"/>
                      <a:pt x="14668" y="13625"/>
                    </a:cubicBezTo>
                    <a:close/>
                    <a:moveTo>
                      <a:pt x="13621" y="83539"/>
                    </a:moveTo>
                    <a:lnTo>
                      <a:pt x="12573" y="82681"/>
                    </a:lnTo>
                    <a:lnTo>
                      <a:pt x="12573" y="84491"/>
                    </a:lnTo>
                    <a:lnTo>
                      <a:pt x="13430" y="84491"/>
                    </a:lnTo>
                    <a:cubicBezTo>
                      <a:pt x="13402" y="84301"/>
                      <a:pt x="13402" y="84110"/>
                      <a:pt x="13430" y="83920"/>
                    </a:cubicBezTo>
                    <a:close/>
                    <a:moveTo>
                      <a:pt x="13621" y="45439"/>
                    </a:moveTo>
                    <a:lnTo>
                      <a:pt x="13621" y="45439"/>
                    </a:lnTo>
                    <a:lnTo>
                      <a:pt x="13621" y="46391"/>
                    </a:lnTo>
                    <a:close/>
                    <a:moveTo>
                      <a:pt x="17907" y="71442"/>
                    </a:moveTo>
                    <a:cubicBezTo>
                      <a:pt x="17907" y="69918"/>
                      <a:pt x="17335" y="69061"/>
                      <a:pt x="16192" y="68965"/>
                    </a:cubicBezTo>
                    <a:cubicBezTo>
                      <a:pt x="15049" y="68870"/>
                      <a:pt x="14478" y="69823"/>
                      <a:pt x="14478" y="71442"/>
                    </a:cubicBezTo>
                    <a:cubicBezTo>
                      <a:pt x="15259" y="71852"/>
                      <a:pt x="16088" y="72147"/>
                      <a:pt x="16954" y="72299"/>
                    </a:cubicBezTo>
                    <a:cubicBezTo>
                      <a:pt x="17440" y="72204"/>
                      <a:pt x="17888" y="71928"/>
                      <a:pt x="18193" y="71537"/>
                    </a:cubicBezTo>
                    <a:close/>
                    <a:moveTo>
                      <a:pt x="16573" y="21912"/>
                    </a:moveTo>
                    <a:cubicBezTo>
                      <a:pt x="16573" y="21912"/>
                      <a:pt x="15907" y="21912"/>
                      <a:pt x="14954" y="21340"/>
                    </a:cubicBezTo>
                    <a:lnTo>
                      <a:pt x="16097" y="23436"/>
                    </a:lnTo>
                    <a:cubicBezTo>
                      <a:pt x="16097" y="23436"/>
                      <a:pt x="16669" y="23150"/>
                      <a:pt x="16859" y="22007"/>
                    </a:cubicBezTo>
                    <a:close/>
                    <a:moveTo>
                      <a:pt x="16573" y="32008"/>
                    </a:moveTo>
                    <a:lnTo>
                      <a:pt x="16573" y="30770"/>
                    </a:lnTo>
                    <a:cubicBezTo>
                      <a:pt x="15716" y="30770"/>
                      <a:pt x="15145" y="30770"/>
                      <a:pt x="14954" y="30199"/>
                    </a:cubicBezTo>
                    <a:lnTo>
                      <a:pt x="14954" y="32008"/>
                    </a:lnTo>
                    <a:close/>
                    <a:moveTo>
                      <a:pt x="26098" y="46391"/>
                    </a:moveTo>
                    <a:lnTo>
                      <a:pt x="25146" y="46963"/>
                    </a:lnTo>
                    <a:cubicBezTo>
                      <a:pt x="24670" y="46982"/>
                      <a:pt x="24203" y="46763"/>
                      <a:pt x="23908" y="46391"/>
                    </a:cubicBezTo>
                    <a:lnTo>
                      <a:pt x="23146" y="45058"/>
                    </a:lnTo>
                    <a:lnTo>
                      <a:pt x="19812" y="49439"/>
                    </a:lnTo>
                    <a:lnTo>
                      <a:pt x="17240" y="45820"/>
                    </a:lnTo>
                    <a:lnTo>
                      <a:pt x="16383" y="47820"/>
                    </a:lnTo>
                    <a:lnTo>
                      <a:pt x="16383" y="49439"/>
                    </a:lnTo>
                    <a:cubicBezTo>
                      <a:pt x="16754" y="50077"/>
                      <a:pt x="17326" y="50582"/>
                      <a:pt x="18002" y="50868"/>
                    </a:cubicBezTo>
                    <a:lnTo>
                      <a:pt x="20574" y="50868"/>
                    </a:lnTo>
                    <a:lnTo>
                      <a:pt x="22003" y="50868"/>
                    </a:lnTo>
                    <a:cubicBezTo>
                      <a:pt x="22003" y="49915"/>
                      <a:pt x="22669" y="49153"/>
                      <a:pt x="24098" y="48487"/>
                    </a:cubicBezTo>
                    <a:cubicBezTo>
                      <a:pt x="25527" y="47820"/>
                      <a:pt x="26289" y="47534"/>
                      <a:pt x="26479" y="46486"/>
                    </a:cubicBezTo>
                    <a:close/>
                    <a:moveTo>
                      <a:pt x="19145" y="90968"/>
                    </a:moveTo>
                    <a:lnTo>
                      <a:pt x="17812" y="90111"/>
                    </a:lnTo>
                    <a:lnTo>
                      <a:pt x="16002" y="95445"/>
                    </a:lnTo>
                    <a:cubicBezTo>
                      <a:pt x="16773" y="95178"/>
                      <a:pt x="17412" y="94635"/>
                      <a:pt x="17812" y="93921"/>
                    </a:cubicBezTo>
                    <a:close/>
                    <a:moveTo>
                      <a:pt x="23146" y="32580"/>
                    </a:moveTo>
                    <a:lnTo>
                      <a:pt x="23146" y="29056"/>
                    </a:lnTo>
                    <a:cubicBezTo>
                      <a:pt x="23146" y="26960"/>
                      <a:pt x="22479" y="25912"/>
                      <a:pt x="21050" y="25912"/>
                    </a:cubicBezTo>
                    <a:cubicBezTo>
                      <a:pt x="20012" y="25970"/>
                      <a:pt x="19021" y="26408"/>
                      <a:pt x="18288" y="27151"/>
                    </a:cubicBezTo>
                    <a:cubicBezTo>
                      <a:pt x="17402" y="27722"/>
                      <a:pt x="16754" y="28608"/>
                      <a:pt x="16478" y="29627"/>
                    </a:cubicBezTo>
                    <a:lnTo>
                      <a:pt x="17812" y="29627"/>
                    </a:lnTo>
                    <a:lnTo>
                      <a:pt x="19431" y="29151"/>
                    </a:lnTo>
                    <a:cubicBezTo>
                      <a:pt x="20098" y="29151"/>
                      <a:pt x="20669" y="29722"/>
                      <a:pt x="21336" y="30961"/>
                    </a:cubicBezTo>
                    <a:cubicBezTo>
                      <a:pt x="22003" y="32199"/>
                      <a:pt x="22860" y="32675"/>
                      <a:pt x="23527" y="32675"/>
                    </a:cubicBezTo>
                    <a:close/>
                    <a:moveTo>
                      <a:pt x="17812" y="19531"/>
                    </a:moveTo>
                    <a:lnTo>
                      <a:pt x="17812" y="18673"/>
                    </a:lnTo>
                    <a:lnTo>
                      <a:pt x="16764" y="18673"/>
                    </a:lnTo>
                    <a:lnTo>
                      <a:pt x="16764" y="19531"/>
                    </a:lnTo>
                    <a:close/>
                    <a:moveTo>
                      <a:pt x="17812" y="74109"/>
                    </a:moveTo>
                    <a:lnTo>
                      <a:pt x="16764" y="74109"/>
                    </a:lnTo>
                    <a:lnTo>
                      <a:pt x="16764" y="75252"/>
                    </a:lnTo>
                    <a:close/>
                    <a:moveTo>
                      <a:pt x="17812" y="14673"/>
                    </a:moveTo>
                    <a:lnTo>
                      <a:pt x="17240" y="14197"/>
                    </a:lnTo>
                    <a:lnTo>
                      <a:pt x="17240" y="15244"/>
                    </a:lnTo>
                    <a:close/>
                    <a:moveTo>
                      <a:pt x="20193" y="82967"/>
                    </a:moveTo>
                    <a:cubicBezTo>
                      <a:pt x="19707" y="82567"/>
                      <a:pt x="19336" y="82043"/>
                      <a:pt x="19145" y="81443"/>
                    </a:cubicBezTo>
                    <a:cubicBezTo>
                      <a:pt x="18898" y="80605"/>
                      <a:pt x="18898" y="79710"/>
                      <a:pt x="19145" y="78871"/>
                    </a:cubicBezTo>
                    <a:lnTo>
                      <a:pt x="19145" y="78205"/>
                    </a:lnTo>
                    <a:lnTo>
                      <a:pt x="20002" y="78205"/>
                    </a:lnTo>
                    <a:cubicBezTo>
                      <a:pt x="19860" y="78795"/>
                      <a:pt x="19860" y="79424"/>
                      <a:pt x="20002" y="80014"/>
                    </a:cubicBezTo>
                    <a:lnTo>
                      <a:pt x="20479" y="81634"/>
                    </a:lnTo>
                    <a:cubicBezTo>
                      <a:pt x="21431" y="82110"/>
                      <a:pt x="21145" y="82491"/>
                      <a:pt x="20574" y="83062"/>
                    </a:cubicBezTo>
                    <a:close/>
                    <a:moveTo>
                      <a:pt x="21622" y="66203"/>
                    </a:moveTo>
                    <a:lnTo>
                      <a:pt x="21622" y="65060"/>
                    </a:lnTo>
                    <a:lnTo>
                      <a:pt x="20860" y="65060"/>
                    </a:lnTo>
                    <a:cubicBezTo>
                      <a:pt x="20403" y="65041"/>
                      <a:pt x="19974" y="65260"/>
                      <a:pt x="19717" y="65632"/>
                    </a:cubicBezTo>
                    <a:cubicBezTo>
                      <a:pt x="19479" y="65936"/>
                      <a:pt x="19479" y="66375"/>
                      <a:pt x="19717" y="66679"/>
                    </a:cubicBezTo>
                    <a:close/>
                    <a:moveTo>
                      <a:pt x="22193" y="53535"/>
                    </a:moveTo>
                    <a:lnTo>
                      <a:pt x="20669" y="54202"/>
                    </a:lnTo>
                    <a:cubicBezTo>
                      <a:pt x="20279" y="54316"/>
                      <a:pt x="19964" y="54592"/>
                      <a:pt x="19812" y="54964"/>
                    </a:cubicBezTo>
                    <a:lnTo>
                      <a:pt x="20288" y="54964"/>
                    </a:lnTo>
                    <a:lnTo>
                      <a:pt x="21145" y="54011"/>
                    </a:lnTo>
                    <a:close/>
                    <a:moveTo>
                      <a:pt x="22193" y="42105"/>
                    </a:moveTo>
                    <a:lnTo>
                      <a:pt x="20764" y="42105"/>
                    </a:lnTo>
                    <a:lnTo>
                      <a:pt x="20764" y="43534"/>
                    </a:lnTo>
                    <a:lnTo>
                      <a:pt x="21336" y="43534"/>
                    </a:lnTo>
                    <a:close/>
                    <a:moveTo>
                      <a:pt x="24003" y="93064"/>
                    </a:moveTo>
                    <a:cubicBezTo>
                      <a:pt x="24079" y="93311"/>
                      <a:pt x="24079" y="93578"/>
                      <a:pt x="24003" y="93826"/>
                    </a:cubicBezTo>
                    <a:lnTo>
                      <a:pt x="22765" y="93064"/>
                    </a:lnTo>
                    <a:lnTo>
                      <a:pt x="22765" y="93064"/>
                    </a:lnTo>
                    <a:lnTo>
                      <a:pt x="22765" y="93064"/>
                    </a:lnTo>
                    <a:close/>
                    <a:moveTo>
                      <a:pt x="24003" y="16292"/>
                    </a:moveTo>
                    <a:lnTo>
                      <a:pt x="24003" y="15721"/>
                    </a:lnTo>
                    <a:lnTo>
                      <a:pt x="23431" y="15721"/>
                    </a:lnTo>
                    <a:lnTo>
                      <a:pt x="23431" y="15721"/>
                    </a:lnTo>
                    <a:lnTo>
                      <a:pt x="23431" y="16768"/>
                    </a:lnTo>
                    <a:close/>
                    <a:moveTo>
                      <a:pt x="23527" y="36295"/>
                    </a:moveTo>
                    <a:cubicBezTo>
                      <a:pt x="24955" y="36295"/>
                      <a:pt x="25622" y="37247"/>
                      <a:pt x="25622" y="39057"/>
                    </a:cubicBezTo>
                    <a:cubicBezTo>
                      <a:pt x="25575" y="39581"/>
                      <a:pt x="25374" y="40076"/>
                      <a:pt x="25051" y="40486"/>
                    </a:cubicBezTo>
                    <a:lnTo>
                      <a:pt x="24479" y="40486"/>
                    </a:lnTo>
                    <a:lnTo>
                      <a:pt x="24479" y="44010"/>
                    </a:lnTo>
                    <a:cubicBezTo>
                      <a:pt x="25089" y="44058"/>
                      <a:pt x="25670" y="44334"/>
                      <a:pt x="26098" y="44772"/>
                    </a:cubicBezTo>
                    <a:cubicBezTo>
                      <a:pt x="26575" y="45248"/>
                      <a:pt x="27051" y="45343"/>
                      <a:pt x="27337" y="44772"/>
                    </a:cubicBezTo>
                    <a:lnTo>
                      <a:pt x="29337" y="44772"/>
                    </a:lnTo>
                    <a:cubicBezTo>
                      <a:pt x="30613" y="44772"/>
                      <a:pt x="31833" y="44219"/>
                      <a:pt x="32671" y="43248"/>
                    </a:cubicBezTo>
                    <a:lnTo>
                      <a:pt x="35719" y="38581"/>
                    </a:lnTo>
                    <a:cubicBezTo>
                      <a:pt x="35957" y="39171"/>
                      <a:pt x="36147" y="39771"/>
                      <a:pt x="36290" y="40390"/>
                    </a:cubicBezTo>
                    <a:cubicBezTo>
                      <a:pt x="36414" y="41019"/>
                      <a:pt x="36414" y="41667"/>
                      <a:pt x="36290" y="42295"/>
                    </a:cubicBezTo>
                    <a:cubicBezTo>
                      <a:pt x="37052" y="42591"/>
                      <a:pt x="37909" y="42591"/>
                      <a:pt x="38671" y="42295"/>
                    </a:cubicBezTo>
                    <a:lnTo>
                      <a:pt x="38671" y="39343"/>
                    </a:lnTo>
                    <a:cubicBezTo>
                      <a:pt x="38862" y="38057"/>
                      <a:pt x="39395" y="36838"/>
                      <a:pt x="40195" y="35818"/>
                    </a:cubicBezTo>
                    <a:cubicBezTo>
                      <a:pt x="41119" y="34885"/>
                      <a:pt x="42415" y="34428"/>
                      <a:pt x="43720" y="34580"/>
                    </a:cubicBezTo>
                    <a:cubicBezTo>
                      <a:pt x="44958" y="32047"/>
                      <a:pt x="47053" y="30027"/>
                      <a:pt x="49625" y="28865"/>
                    </a:cubicBezTo>
                    <a:cubicBezTo>
                      <a:pt x="52864" y="26865"/>
                      <a:pt x="54578" y="25150"/>
                      <a:pt x="54769" y="23817"/>
                    </a:cubicBezTo>
                    <a:cubicBezTo>
                      <a:pt x="54959" y="22483"/>
                      <a:pt x="55531" y="21626"/>
                      <a:pt x="56293" y="21340"/>
                    </a:cubicBezTo>
                    <a:cubicBezTo>
                      <a:pt x="57055" y="21055"/>
                      <a:pt x="57531" y="20864"/>
                      <a:pt x="57341" y="20102"/>
                    </a:cubicBezTo>
                    <a:cubicBezTo>
                      <a:pt x="55340" y="18759"/>
                      <a:pt x="52988" y="18064"/>
                      <a:pt x="50578" y="18102"/>
                    </a:cubicBezTo>
                    <a:cubicBezTo>
                      <a:pt x="49263" y="18102"/>
                      <a:pt x="47949" y="17940"/>
                      <a:pt x="46672" y="17626"/>
                    </a:cubicBezTo>
                    <a:cubicBezTo>
                      <a:pt x="45587" y="17330"/>
                      <a:pt x="44587" y="16816"/>
                      <a:pt x="43720" y="16102"/>
                    </a:cubicBezTo>
                    <a:cubicBezTo>
                      <a:pt x="43720" y="16102"/>
                      <a:pt x="43720" y="15530"/>
                      <a:pt x="43720" y="14863"/>
                    </a:cubicBezTo>
                    <a:cubicBezTo>
                      <a:pt x="43720" y="14197"/>
                      <a:pt x="43720" y="13816"/>
                      <a:pt x="43720" y="13530"/>
                    </a:cubicBezTo>
                    <a:lnTo>
                      <a:pt x="42100" y="15911"/>
                    </a:lnTo>
                    <a:lnTo>
                      <a:pt x="40291" y="16387"/>
                    </a:lnTo>
                    <a:cubicBezTo>
                      <a:pt x="38767" y="16206"/>
                      <a:pt x="37281" y="15749"/>
                      <a:pt x="35909" y="15054"/>
                    </a:cubicBezTo>
                    <a:lnTo>
                      <a:pt x="32956" y="13816"/>
                    </a:lnTo>
                    <a:lnTo>
                      <a:pt x="32290" y="17816"/>
                    </a:lnTo>
                    <a:lnTo>
                      <a:pt x="32290" y="21912"/>
                    </a:lnTo>
                    <a:cubicBezTo>
                      <a:pt x="32137" y="23369"/>
                      <a:pt x="32137" y="24836"/>
                      <a:pt x="32290" y="26293"/>
                    </a:cubicBezTo>
                    <a:cubicBezTo>
                      <a:pt x="31156" y="27979"/>
                      <a:pt x="30585" y="29980"/>
                      <a:pt x="30670" y="32008"/>
                    </a:cubicBezTo>
                    <a:cubicBezTo>
                      <a:pt x="30813" y="33961"/>
                      <a:pt x="30308" y="35895"/>
                      <a:pt x="29242" y="37533"/>
                    </a:cubicBezTo>
                    <a:cubicBezTo>
                      <a:pt x="28356" y="37552"/>
                      <a:pt x="27518" y="37171"/>
                      <a:pt x="26956" y="36485"/>
                    </a:cubicBezTo>
                    <a:cubicBezTo>
                      <a:pt x="26956" y="36485"/>
                      <a:pt x="26956" y="35628"/>
                      <a:pt x="28099" y="35056"/>
                    </a:cubicBezTo>
                    <a:lnTo>
                      <a:pt x="28575" y="33151"/>
                    </a:lnTo>
                    <a:cubicBezTo>
                      <a:pt x="28575" y="32427"/>
                      <a:pt x="28413" y="31713"/>
                      <a:pt x="28099" y="31056"/>
                    </a:cubicBezTo>
                    <a:lnTo>
                      <a:pt x="27432" y="29246"/>
                    </a:lnTo>
                    <a:cubicBezTo>
                      <a:pt x="26984" y="30351"/>
                      <a:pt x="26660" y="31494"/>
                      <a:pt x="26479" y="32675"/>
                    </a:cubicBezTo>
                    <a:cubicBezTo>
                      <a:pt x="26003" y="35056"/>
                      <a:pt x="25241" y="36104"/>
                      <a:pt x="24193" y="36390"/>
                    </a:cubicBezTo>
                    <a:close/>
                    <a:moveTo>
                      <a:pt x="25051" y="98017"/>
                    </a:moveTo>
                    <a:cubicBezTo>
                      <a:pt x="25051" y="98017"/>
                      <a:pt x="25051" y="98969"/>
                      <a:pt x="24003" y="99636"/>
                    </a:cubicBezTo>
                    <a:cubicBezTo>
                      <a:pt x="22955" y="100303"/>
                      <a:pt x="23431" y="99636"/>
                      <a:pt x="24003" y="98588"/>
                    </a:cubicBezTo>
                    <a:cubicBezTo>
                      <a:pt x="24117" y="98283"/>
                      <a:pt x="24279" y="97988"/>
                      <a:pt x="24479" y="97731"/>
                    </a:cubicBezTo>
                    <a:lnTo>
                      <a:pt x="24479" y="97731"/>
                    </a:lnTo>
                    <a:close/>
                    <a:moveTo>
                      <a:pt x="24479" y="62679"/>
                    </a:moveTo>
                    <a:lnTo>
                      <a:pt x="24479" y="61822"/>
                    </a:lnTo>
                    <a:lnTo>
                      <a:pt x="25051" y="62488"/>
                    </a:lnTo>
                    <a:close/>
                    <a:moveTo>
                      <a:pt x="26384" y="77062"/>
                    </a:moveTo>
                    <a:lnTo>
                      <a:pt x="25622" y="77062"/>
                    </a:lnTo>
                    <a:lnTo>
                      <a:pt x="25622" y="76300"/>
                    </a:lnTo>
                    <a:close/>
                    <a:moveTo>
                      <a:pt x="38195" y="61822"/>
                    </a:moveTo>
                    <a:lnTo>
                      <a:pt x="38195" y="60393"/>
                    </a:lnTo>
                    <a:cubicBezTo>
                      <a:pt x="38195" y="60393"/>
                      <a:pt x="38195" y="59726"/>
                      <a:pt x="37719" y="59726"/>
                    </a:cubicBezTo>
                    <a:cubicBezTo>
                      <a:pt x="37243" y="59726"/>
                      <a:pt x="37719" y="59726"/>
                      <a:pt x="37719" y="60583"/>
                    </a:cubicBezTo>
                    <a:cubicBezTo>
                      <a:pt x="37719" y="61441"/>
                      <a:pt x="37814" y="61250"/>
                      <a:pt x="38576" y="61917"/>
                    </a:cubicBezTo>
                    <a:close/>
                    <a:moveTo>
                      <a:pt x="46292" y="52297"/>
                    </a:moveTo>
                    <a:lnTo>
                      <a:pt x="44386" y="51439"/>
                    </a:lnTo>
                    <a:lnTo>
                      <a:pt x="42291" y="51439"/>
                    </a:lnTo>
                    <a:cubicBezTo>
                      <a:pt x="41396" y="51344"/>
                      <a:pt x="40519" y="51744"/>
                      <a:pt x="40005" y="52487"/>
                    </a:cubicBezTo>
                    <a:cubicBezTo>
                      <a:pt x="40719" y="53173"/>
                      <a:pt x="41691" y="53525"/>
                      <a:pt x="42672" y="53440"/>
                    </a:cubicBezTo>
                    <a:lnTo>
                      <a:pt x="44291" y="53440"/>
                    </a:lnTo>
                    <a:close/>
                    <a:moveTo>
                      <a:pt x="47244" y="34199"/>
                    </a:moveTo>
                    <a:lnTo>
                      <a:pt x="45625" y="34199"/>
                    </a:lnTo>
                    <a:lnTo>
                      <a:pt x="45625" y="35533"/>
                    </a:lnTo>
                    <a:close/>
                    <a:moveTo>
                      <a:pt x="48006" y="59536"/>
                    </a:moveTo>
                    <a:cubicBezTo>
                      <a:pt x="47653" y="59840"/>
                      <a:pt x="47120" y="59840"/>
                      <a:pt x="46768" y="59536"/>
                    </a:cubicBezTo>
                    <a:lnTo>
                      <a:pt x="46768" y="58107"/>
                    </a:lnTo>
                    <a:lnTo>
                      <a:pt x="48006" y="58107"/>
                    </a:lnTo>
                    <a:close/>
                    <a:moveTo>
                      <a:pt x="49911" y="54773"/>
                    </a:moveTo>
                    <a:lnTo>
                      <a:pt x="49149" y="54773"/>
                    </a:lnTo>
                    <a:lnTo>
                      <a:pt x="49149" y="54106"/>
                    </a:lnTo>
                    <a:lnTo>
                      <a:pt x="49911" y="54106"/>
                    </a:lnTo>
                    <a:close/>
                    <a:moveTo>
                      <a:pt x="54007" y="54773"/>
                    </a:moveTo>
                    <a:lnTo>
                      <a:pt x="53340" y="53535"/>
                    </a:lnTo>
                    <a:lnTo>
                      <a:pt x="54007" y="53535"/>
                    </a:lnTo>
                    <a:close/>
                    <a:moveTo>
                      <a:pt x="58769" y="49439"/>
                    </a:moveTo>
                    <a:lnTo>
                      <a:pt x="56864" y="52487"/>
                    </a:lnTo>
                    <a:lnTo>
                      <a:pt x="56864" y="50868"/>
                    </a:lnTo>
                    <a:cubicBezTo>
                      <a:pt x="56826" y="50230"/>
                      <a:pt x="57217" y="49649"/>
                      <a:pt x="57817" y="49439"/>
                    </a:cubicBezTo>
                    <a:close/>
                    <a:moveTo>
                      <a:pt x="60674" y="38676"/>
                    </a:moveTo>
                    <a:cubicBezTo>
                      <a:pt x="60074" y="38009"/>
                      <a:pt x="59169" y="37723"/>
                      <a:pt x="58293" y="37914"/>
                    </a:cubicBezTo>
                    <a:lnTo>
                      <a:pt x="58293" y="40295"/>
                    </a:lnTo>
                    <a:lnTo>
                      <a:pt x="60103" y="40295"/>
                    </a:lnTo>
                    <a:cubicBezTo>
                      <a:pt x="60484" y="39533"/>
                      <a:pt x="60674" y="38962"/>
                      <a:pt x="61055" y="38771"/>
                    </a:cubicBezTo>
                    <a:close/>
                    <a:moveTo>
                      <a:pt x="64675" y="25817"/>
                    </a:moveTo>
                    <a:lnTo>
                      <a:pt x="63627" y="25817"/>
                    </a:lnTo>
                    <a:cubicBezTo>
                      <a:pt x="63627" y="25817"/>
                      <a:pt x="63151" y="25817"/>
                      <a:pt x="63055" y="26865"/>
                    </a:cubicBezTo>
                    <a:lnTo>
                      <a:pt x="64484" y="26865"/>
                    </a:lnTo>
                    <a:cubicBezTo>
                      <a:pt x="64484" y="26865"/>
                      <a:pt x="65246" y="26579"/>
                      <a:pt x="65056" y="25912"/>
                    </a:cubicBezTo>
                    <a:close/>
                    <a:moveTo>
                      <a:pt x="75057" y="36295"/>
                    </a:moveTo>
                    <a:lnTo>
                      <a:pt x="74200" y="36295"/>
                    </a:lnTo>
                    <a:lnTo>
                      <a:pt x="74200" y="35723"/>
                    </a:lnTo>
                    <a:lnTo>
                      <a:pt x="75057" y="357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8" name="任意多边形: 形状 2177">
                <a:extLst>
                  <a:ext uri="{FF2B5EF4-FFF2-40B4-BE49-F238E27FC236}">
                    <a16:creationId xmlns:a16="http://schemas.microsoft.com/office/drawing/2014/main" id="{F58DC6EF-246F-ADAA-7A02-D9EFDA4D6BB6}"/>
                  </a:ext>
                </a:extLst>
              </p:cNvPr>
              <p:cNvSpPr/>
              <p:nvPr/>
            </p:nvSpPr>
            <p:spPr>
              <a:xfrm>
                <a:off x="9092142" y="2809283"/>
                <a:ext cx="70770" cy="45148"/>
              </a:xfrm>
              <a:custGeom>
                <a:avLst/>
                <a:gdLst>
                  <a:gd name="connsiteX0" fmla="*/ 22670 w 70770"/>
                  <a:gd name="connsiteY0" fmla="*/ 22003 h 45148"/>
                  <a:gd name="connsiteX1" fmla="*/ 19431 w 70770"/>
                  <a:gd name="connsiteY1" fmla="*/ 19145 h 45148"/>
                  <a:gd name="connsiteX2" fmla="*/ 15621 w 70770"/>
                  <a:gd name="connsiteY2" fmla="*/ 20669 h 45148"/>
                  <a:gd name="connsiteX3" fmla="*/ 13240 w 70770"/>
                  <a:gd name="connsiteY3" fmla="*/ 20669 h 45148"/>
                  <a:gd name="connsiteX4" fmla="*/ 9525 w 70770"/>
                  <a:gd name="connsiteY4" fmla="*/ 20669 h 45148"/>
                  <a:gd name="connsiteX5" fmla="*/ 4858 w 70770"/>
                  <a:gd name="connsiteY5" fmla="*/ 20669 h 45148"/>
                  <a:gd name="connsiteX6" fmla="*/ 2477 w 70770"/>
                  <a:gd name="connsiteY6" fmla="*/ 20193 h 45148"/>
                  <a:gd name="connsiteX7" fmla="*/ 0 w 70770"/>
                  <a:gd name="connsiteY7" fmla="*/ 19145 h 45148"/>
                  <a:gd name="connsiteX8" fmla="*/ 1905 w 70770"/>
                  <a:gd name="connsiteY8" fmla="*/ 17717 h 45148"/>
                  <a:gd name="connsiteX9" fmla="*/ 2477 w 70770"/>
                  <a:gd name="connsiteY9" fmla="*/ 15907 h 45148"/>
                  <a:gd name="connsiteX10" fmla="*/ 2477 w 70770"/>
                  <a:gd name="connsiteY10" fmla="*/ 13811 h 45148"/>
                  <a:gd name="connsiteX11" fmla="*/ 2477 w 70770"/>
                  <a:gd name="connsiteY11" fmla="*/ 12097 h 45148"/>
                  <a:gd name="connsiteX12" fmla="*/ 3143 w 70770"/>
                  <a:gd name="connsiteY12" fmla="*/ 10192 h 45148"/>
                  <a:gd name="connsiteX13" fmla="*/ 5524 w 70770"/>
                  <a:gd name="connsiteY13" fmla="*/ 9144 h 45148"/>
                  <a:gd name="connsiteX14" fmla="*/ 4477 w 70770"/>
                  <a:gd name="connsiteY14" fmla="*/ 6382 h 45148"/>
                  <a:gd name="connsiteX15" fmla="*/ 4477 w 70770"/>
                  <a:gd name="connsiteY15" fmla="*/ 4286 h 45148"/>
                  <a:gd name="connsiteX16" fmla="*/ 4477 w 70770"/>
                  <a:gd name="connsiteY16" fmla="*/ 5905 h 45148"/>
                  <a:gd name="connsiteX17" fmla="*/ 4477 w 70770"/>
                  <a:gd name="connsiteY17" fmla="*/ 6382 h 45148"/>
                  <a:gd name="connsiteX18" fmla="*/ 5715 w 70770"/>
                  <a:gd name="connsiteY18" fmla="*/ 6382 h 45148"/>
                  <a:gd name="connsiteX19" fmla="*/ 8287 w 70770"/>
                  <a:gd name="connsiteY19" fmla="*/ 4000 h 45148"/>
                  <a:gd name="connsiteX20" fmla="*/ 11049 w 70770"/>
                  <a:gd name="connsiteY20" fmla="*/ 857 h 45148"/>
                  <a:gd name="connsiteX21" fmla="*/ 10573 w 70770"/>
                  <a:gd name="connsiteY21" fmla="*/ 0 h 45148"/>
                  <a:gd name="connsiteX22" fmla="*/ 15526 w 70770"/>
                  <a:gd name="connsiteY22" fmla="*/ 7334 h 45148"/>
                  <a:gd name="connsiteX23" fmla="*/ 17716 w 70770"/>
                  <a:gd name="connsiteY23" fmla="*/ 2191 h 45148"/>
                  <a:gd name="connsiteX24" fmla="*/ 20669 w 70770"/>
                  <a:gd name="connsiteY24" fmla="*/ 4763 h 45148"/>
                  <a:gd name="connsiteX25" fmla="*/ 25146 w 70770"/>
                  <a:gd name="connsiteY25" fmla="*/ 1143 h 45148"/>
                  <a:gd name="connsiteX26" fmla="*/ 25622 w 70770"/>
                  <a:gd name="connsiteY26" fmla="*/ 2476 h 45148"/>
                  <a:gd name="connsiteX27" fmla="*/ 30575 w 70770"/>
                  <a:gd name="connsiteY27" fmla="*/ 95 h 45148"/>
                  <a:gd name="connsiteX28" fmla="*/ 32575 w 70770"/>
                  <a:gd name="connsiteY28" fmla="*/ 3620 h 45148"/>
                  <a:gd name="connsiteX29" fmla="*/ 33528 w 70770"/>
                  <a:gd name="connsiteY29" fmla="*/ 3620 h 45148"/>
                  <a:gd name="connsiteX30" fmla="*/ 35528 w 70770"/>
                  <a:gd name="connsiteY30" fmla="*/ 2381 h 45148"/>
                  <a:gd name="connsiteX31" fmla="*/ 37624 w 70770"/>
                  <a:gd name="connsiteY31" fmla="*/ 952 h 45148"/>
                  <a:gd name="connsiteX32" fmla="*/ 38100 w 70770"/>
                  <a:gd name="connsiteY32" fmla="*/ 2286 h 45148"/>
                  <a:gd name="connsiteX33" fmla="*/ 40196 w 70770"/>
                  <a:gd name="connsiteY33" fmla="*/ 1429 h 45148"/>
                  <a:gd name="connsiteX34" fmla="*/ 41529 w 70770"/>
                  <a:gd name="connsiteY34" fmla="*/ 191 h 45148"/>
                  <a:gd name="connsiteX35" fmla="*/ 43053 w 70770"/>
                  <a:gd name="connsiteY35" fmla="*/ 952 h 45148"/>
                  <a:gd name="connsiteX36" fmla="*/ 44768 w 70770"/>
                  <a:gd name="connsiteY36" fmla="*/ 1905 h 45148"/>
                  <a:gd name="connsiteX37" fmla="*/ 46863 w 70770"/>
                  <a:gd name="connsiteY37" fmla="*/ 2762 h 45148"/>
                  <a:gd name="connsiteX38" fmla="*/ 48578 w 70770"/>
                  <a:gd name="connsiteY38" fmla="*/ 1143 h 45148"/>
                  <a:gd name="connsiteX39" fmla="*/ 50673 w 70770"/>
                  <a:gd name="connsiteY39" fmla="*/ 2572 h 45148"/>
                  <a:gd name="connsiteX40" fmla="*/ 52673 w 70770"/>
                  <a:gd name="connsiteY40" fmla="*/ 4381 h 45148"/>
                  <a:gd name="connsiteX41" fmla="*/ 54388 w 70770"/>
                  <a:gd name="connsiteY41" fmla="*/ 2286 h 45148"/>
                  <a:gd name="connsiteX42" fmla="*/ 54388 w 70770"/>
                  <a:gd name="connsiteY42" fmla="*/ 1810 h 45148"/>
                  <a:gd name="connsiteX43" fmla="*/ 56007 w 70770"/>
                  <a:gd name="connsiteY43" fmla="*/ 1810 h 45148"/>
                  <a:gd name="connsiteX44" fmla="*/ 56864 w 70770"/>
                  <a:gd name="connsiteY44" fmla="*/ 3143 h 45148"/>
                  <a:gd name="connsiteX45" fmla="*/ 56864 w 70770"/>
                  <a:gd name="connsiteY45" fmla="*/ 4000 h 45148"/>
                  <a:gd name="connsiteX46" fmla="*/ 56864 w 70770"/>
                  <a:gd name="connsiteY46" fmla="*/ 4572 h 45148"/>
                  <a:gd name="connsiteX47" fmla="*/ 55912 w 70770"/>
                  <a:gd name="connsiteY47" fmla="*/ 7334 h 45148"/>
                  <a:gd name="connsiteX48" fmla="*/ 54578 w 70770"/>
                  <a:gd name="connsiteY48" fmla="*/ 10192 h 45148"/>
                  <a:gd name="connsiteX49" fmla="*/ 55340 w 70770"/>
                  <a:gd name="connsiteY49" fmla="*/ 12383 h 45148"/>
                  <a:gd name="connsiteX50" fmla="*/ 47435 w 70770"/>
                  <a:gd name="connsiteY50" fmla="*/ 14288 h 45148"/>
                  <a:gd name="connsiteX51" fmla="*/ 37910 w 70770"/>
                  <a:gd name="connsiteY51" fmla="*/ 15621 h 45148"/>
                  <a:gd name="connsiteX52" fmla="*/ 36576 w 70770"/>
                  <a:gd name="connsiteY52" fmla="*/ 14288 h 45148"/>
                  <a:gd name="connsiteX53" fmla="*/ 35052 w 70770"/>
                  <a:gd name="connsiteY53" fmla="*/ 14954 h 45148"/>
                  <a:gd name="connsiteX54" fmla="*/ 33338 w 70770"/>
                  <a:gd name="connsiteY54" fmla="*/ 15430 h 45148"/>
                  <a:gd name="connsiteX55" fmla="*/ 31813 w 70770"/>
                  <a:gd name="connsiteY55" fmla="*/ 14288 h 45148"/>
                  <a:gd name="connsiteX56" fmla="*/ 29337 w 70770"/>
                  <a:gd name="connsiteY56" fmla="*/ 15621 h 45148"/>
                  <a:gd name="connsiteX57" fmla="*/ 29337 w 70770"/>
                  <a:gd name="connsiteY57" fmla="*/ 15621 h 45148"/>
                  <a:gd name="connsiteX58" fmla="*/ 28670 w 70770"/>
                  <a:gd name="connsiteY58" fmla="*/ 14764 h 45148"/>
                  <a:gd name="connsiteX59" fmla="*/ 26765 w 70770"/>
                  <a:gd name="connsiteY59" fmla="*/ 16288 h 45148"/>
                  <a:gd name="connsiteX60" fmla="*/ 25146 w 70770"/>
                  <a:gd name="connsiteY60" fmla="*/ 18574 h 45148"/>
                  <a:gd name="connsiteX61" fmla="*/ 25146 w 70770"/>
                  <a:gd name="connsiteY61" fmla="*/ 20479 h 45148"/>
                  <a:gd name="connsiteX62" fmla="*/ 24670 w 70770"/>
                  <a:gd name="connsiteY62" fmla="*/ 21622 h 45148"/>
                  <a:gd name="connsiteX63" fmla="*/ 22670 w 70770"/>
                  <a:gd name="connsiteY63" fmla="*/ 44863 h 45148"/>
                  <a:gd name="connsiteX64" fmla="*/ 19431 w 70770"/>
                  <a:gd name="connsiteY64" fmla="*/ 41910 h 45148"/>
                  <a:gd name="connsiteX65" fmla="*/ 15621 w 70770"/>
                  <a:gd name="connsiteY65" fmla="*/ 43529 h 45148"/>
                  <a:gd name="connsiteX66" fmla="*/ 13240 w 70770"/>
                  <a:gd name="connsiteY66" fmla="*/ 44005 h 45148"/>
                  <a:gd name="connsiteX67" fmla="*/ 9525 w 70770"/>
                  <a:gd name="connsiteY67" fmla="*/ 44005 h 45148"/>
                  <a:gd name="connsiteX68" fmla="*/ 4858 w 70770"/>
                  <a:gd name="connsiteY68" fmla="*/ 44005 h 45148"/>
                  <a:gd name="connsiteX69" fmla="*/ 2477 w 70770"/>
                  <a:gd name="connsiteY69" fmla="*/ 44005 h 45148"/>
                  <a:gd name="connsiteX70" fmla="*/ 0 w 70770"/>
                  <a:gd name="connsiteY70" fmla="*/ 42958 h 45148"/>
                  <a:gd name="connsiteX71" fmla="*/ 1905 w 70770"/>
                  <a:gd name="connsiteY71" fmla="*/ 41529 h 45148"/>
                  <a:gd name="connsiteX72" fmla="*/ 2477 w 70770"/>
                  <a:gd name="connsiteY72" fmla="*/ 39719 h 45148"/>
                  <a:gd name="connsiteX73" fmla="*/ 2477 w 70770"/>
                  <a:gd name="connsiteY73" fmla="*/ 37529 h 45148"/>
                  <a:gd name="connsiteX74" fmla="*/ 2477 w 70770"/>
                  <a:gd name="connsiteY74" fmla="*/ 35814 h 45148"/>
                  <a:gd name="connsiteX75" fmla="*/ 3143 w 70770"/>
                  <a:gd name="connsiteY75" fmla="*/ 33909 h 45148"/>
                  <a:gd name="connsiteX76" fmla="*/ 5524 w 70770"/>
                  <a:gd name="connsiteY76" fmla="*/ 32956 h 45148"/>
                  <a:gd name="connsiteX77" fmla="*/ 4477 w 70770"/>
                  <a:gd name="connsiteY77" fmla="*/ 30194 h 45148"/>
                  <a:gd name="connsiteX78" fmla="*/ 4477 w 70770"/>
                  <a:gd name="connsiteY78" fmla="*/ 28004 h 45148"/>
                  <a:gd name="connsiteX79" fmla="*/ 4477 w 70770"/>
                  <a:gd name="connsiteY79" fmla="*/ 29623 h 45148"/>
                  <a:gd name="connsiteX80" fmla="*/ 4477 w 70770"/>
                  <a:gd name="connsiteY80" fmla="*/ 30194 h 45148"/>
                  <a:gd name="connsiteX81" fmla="*/ 5715 w 70770"/>
                  <a:gd name="connsiteY81" fmla="*/ 30194 h 45148"/>
                  <a:gd name="connsiteX82" fmla="*/ 8287 w 70770"/>
                  <a:gd name="connsiteY82" fmla="*/ 27813 h 45148"/>
                  <a:gd name="connsiteX83" fmla="*/ 11049 w 70770"/>
                  <a:gd name="connsiteY83" fmla="*/ 24575 h 45148"/>
                  <a:gd name="connsiteX84" fmla="*/ 10573 w 70770"/>
                  <a:gd name="connsiteY84" fmla="*/ 23717 h 45148"/>
                  <a:gd name="connsiteX85" fmla="*/ 15526 w 70770"/>
                  <a:gd name="connsiteY85" fmla="*/ 31147 h 45148"/>
                  <a:gd name="connsiteX86" fmla="*/ 17716 w 70770"/>
                  <a:gd name="connsiteY86" fmla="*/ 26003 h 45148"/>
                  <a:gd name="connsiteX87" fmla="*/ 20669 w 70770"/>
                  <a:gd name="connsiteY87" fmla="*/ 28575 h 45148"/>
                  <a:gd name="connsiteX88" fmla="*/ 25146 w 70770"/>
                  <a:gd name="connsiteY88" fmla="*/ 24860 h 45148"/>
                  <a:gd name="connsiteX89" fmla="*/ 25622 w 70770"/>
                  <a:gd name="connsiteY89" fmla="*/ 26289 h 45148"/>
                  <a:gd name="connsiteX90" fmla="*/ 30575 w 70770"/>
                  <a:gd name="connsiteY90" fmla="*/ 23813 h 45148"/>
                  <a:gd name="connsiteX91" fmla="*/ 32575 w 70770"/>
                  <a:gd name="connsiteY91" fmla="*/ 27337 h 45148"/>
                  <a:gd name="connsiteX92" fmla="*/ 33528 w 70770"/>
                  <a:gd name="connsiteY92" fmla="*/ 27337 h 45148"/>
                  <a:gd name="connsiteX93" fmla="*/ 35528 w 70770"/>
                  <a:gd name="connsiteY93" fmla="*/ 26098 h 45148"/>
                  <a:gd name="connsiteX94" fmla="*/ 37624 w 70770"/>
                  <a:gd name="connsiteY94" fmla="*/ 24575 h 45148"/>
                  <a:gd name="connsiteX95" fmla="*/ 38100 w 70770"/>
                  <a:gd name="connsiteY95" fmla="*/ 26003 h 45148"/>
                  <a:gd name="connsiteX96" fmla="*/ 40196 w 70770"/>
                  <a:gd name="connsiteY96" fmla="*/ 25146 h 45148"/>
                  <a:gd name="connsiteX97" fmla="*/ 41529 w 70770"/>
                  <a:gd name="connsiteY97" fmla="*/ 23908 h 45148"/>
                  <a:gd name="connsiteX98" fmla="*/ 43053 w 70770"/>
                  <a:gd name="connsiteY98" fmla="*/ 24575 h 45148"/>
                  <a:gd name="connsiteX99" fmla="*/ 44768 w 70770"/>
                  <a:gd name="connsiteY99" fmla="*/ 25622 h 45148"/>
                  <a:gd name="connsiteX100" fmla="*/ 46863 w 70770"/>
                  <a:gd name="connsiteY100" fmla="*/ 26479 h 45148"/>
                  <a:gd name="connsiteX101" fmla="*/ 48578 w 70770"/>
                  <a:gd name="connsiteY101" fmla="*/ 24860 h 45148"/>
                  <a:gd name="connsiteX102" fmla="*/ 50673 w 70770"/>
                  <a:gd name="connsiteY102" fmla="*/ 26289 h 45148"/>
                  <a:gd name="connsiteX103" fmla="*/ 52673 w 70770"/>
                  <a:gd name="connsiteY103" fmla="*/ 28004 h 45148"/>
                  <a:gd name="connsiteX104" fmla="*/ 54388 w 70770"/>
                  <a:gd name="connsiteY104" fmla="*/ 26003 h 45148"/>
                  <a:gd name="connsiteX105" fmla="*/ 54388 w 70770"/>
                  <a:gd name="connsiteY105" fmla="*/ 25432 h 45148"/>
                  <a:gd name="connsiteX106" fmla="*/ 56007 w 70770"/>
                  <a:gd name="connsiteY106" fmla="*/ 25908 h 45148"/>
                  <a:gd name="connsiteX107" fmla="*/ 56864 w 70770"/>
                  <a:gd name="connsiteY107" fmla="*/ 27146 h 45148"/>
                  <a:gd name="connsiteX108" fmla="*/ 56864 w 70770"/>
                  <a:gd name="connsiteY108" fmla="*/ 28004 h 45148"/>
                  <a:gd name="connsiteX109" fmla="*/ 56864 w 70770"/>
                  <a:gd name="connsiteY109" fmla="*/ 28575 h 45148"/>
                  <a:gd name="connsiteX110" fmla="*/ 55912 w 70770"/>
                  <a:gd name="connsiteY110" fmla="*/ 31433 h 45148"/>
                  <a:gd name="connsiteX111" fmla="*/ 54578 w 70770"/>
                  <a:gd name="connsiteY111" fmla="*/ 34290 h 45148"/>
                  <a:gd name="connsiteX112" fmla="*/ 55340 w 70770"/>
                  <a:gd name="connsiteY112" fmla="*/ 36385 h 45148"/>
                  <a:gd name="connsiteX113" fmla="*/ 47435 w 70770"/>
                  <a:gd name="connsiteY113" fmla="*/ 38291 h 45148"/>
                  <a:gd name="connsiteX114" fmla="*/ 37910 w 70770"/>
                  <a:gd name="connsiteY114" fmla="*/ 39719 h 45148"/>
                  <a:gd name="connsiteX115" fmla="*/ 36576 w 70770"/>
                  <a:gd name="connsiteY115" fmla="*/ 38291 h 45148"/>
                  <a:gd name="connsiteX116" fmla="*/ 35052 w 70770"/>
                  <a:gd name="connsiteY116" fmla="*/ 38957 h 45148"/>
                  <a:gd name="connsiteX117" fmla="*/ 33338 w 70770"/>
                  <a:gd name="connsiteY117" fmla="*/ 39529 h 45148"/>
                  <a:gd name="connsiteX118" fmla="*/ 31813 w 70770"/>
                  <a:gd name="connsiteY118" fmla="*/ 38291 h 45148"/>
                  <a:gd name="connsiteX119" fmla="*/ 29337 w 70770"/>
                  <a:gd name="connsiteY119" fmla="*/ 39719 h 45148"/>
                  <a:gd name="connsiteX120" fmla="*/ 29337 w 70770"/>
                  <a:gd name="connsiteY120" fmla="*/ 39148 h 45148"/>
                  <a:gd name="connsiteX121" fmla="*/ 28670 w 70770"/>
                  <a:gd name="connsiteY121" fmla="*/ 38291 h 45148"/>
                  <a:gd name="connsiteX122" fmla="*/ 26765 w 70770"/>
                  <a:gd name="connsiteY122" fmla="*/ 39814 h 45148"/>
                  <a:gd name="connsiteX123" fmla="*/ 25146 w 70770"/>
                  <a:gd name="connsiteY123" fmla="*/ 42196 h 45148"/>
                  <a:gd name="connsiteX124" fmla="*/ 25146 w 70770"/>
                  <a:gd name="connsiteY124" fmla="*/ 44101 h 45148"/>
                  <a:gd name="connsiteX125" fmla="*/ 24670 w 70770"/>
                  <a:gd name="connsiteY125" fmla="*/ 45148 h 45148"/>
                  <a:gd name="connsiteX126" fmla="*/ 6096 w 70770"/>
                  <a:gd name="connsiteY126" fmla="*/ 19812 h 45148"/>
                  <a:gd name="connsiteX127" fmla="*/ 7525 w 70770"/>
                  <a:gd name="connsiteY127" fmla="*/ 17240 h 45148"/>
                  <a:gd name="connsiteX128" fmla="*/ 6953 w 70770"/>
                  <a:gd name="connsiteY128" fmla="*/ 16002 h 45148"/>
                  <a:gd name="connsiteX129" fmla="*/ 5429 w 70770"/>
                  <a:gd name="connsiteY129" fmla="*/ 15050 h 45148"/>
                  <a:gd name="connsiteX130" fmla="*/ 3715 w 70770"/>
                  <a:gd name="connsiteY130" fmla="*/ 17050 h 45148"/>
                  <a:gd name="connsiteX131" fmla="*/ 3715 w 70770"/>
                  <a:gd name="connsiteY131" fmla="*/ 18288 h 45148"/>
                  <a:gd name="connsiteX132" fmla="*/ 6096 w 70770"/>
                  <a:gd name="connsiteY132" fmla="*/ 42672 h 45148"/>
                  <a:gd name="connsiteX133" fmla="*/ 7525 w 70770"/>
                  <a:gd name="connsiteY133" fmla="*/ 40100 h 45148"/>
                  <a:gd name="connsiteX134" fmla="*/ 6953 w 70770"/>
                  <a:gd name="connsiteY134" fmla="*/ 38862 h 45148"/>
                  <a:gd name="connsiteX135" fmla="*/ 5429 w 70770"/>
                  <a:gd name="connsiteY135" fmla="*/ 37814 h 45148"/>
                  <a:gd name="connsiteX136" fmla="*/ 3715 w 70770"/>
                  <a:gd name="connsiteY136" fmla="*/ 39910 h 45148"/>
                  <a:gd name="connsiteX137" fmla="*/ 3715 w 70770"/>
                  <a:gd name="connsiteY137" fmla="*/ 41053 h 45148"/>
                  <a:gd name="connsiteX138" fmla="*/ 14859 w 70770"/>
                  <a:gd name="connsiteY138" fmla="*/ 16192 h 45148"/>
                  <a:gd name="connsiteX139" fmla="*/ 14859 w 70770"/>
                  <a:gd name="connsiteY139" fmla="*/ 14192 h 45148"/>
                  <a:gd name="connsiteX140" fmla="*/ 13716 w 70770"/>
                  <a:gd name="connsiteY140" fmla="*/ 13145 h 45148"/>
                  <a:gd name="connsiteX141" fmla="*/ 13049 w 70770"/>
                  <a:gd name="connsiteY141" fmla="*/ 15050 h 45148"/>
                  <a:gd name="connsiteX142" fmla="*/ 14859 w 70770"/>
                  <a:gd name="connsiteY142" fmla="*/ 15907 h 45148"/>
                  <a:gd name="connsiteX143" fmla="*/ 14859 w 70770"/>
                  <a:gd name="connsiteY143" fmla="*/ 39052 h 45148"/>
                  <a:gd name="connsiteX144" fmla="*/ 14859 w 70770"/>
                  <a:gd name="connsiteY144" fmla="*/ 37052 h 45148"/>
                  <a:gd name="connsiteX145" fmla="*/ 13716 w 70770"/>
                  <a:gd name="connsiteY145" fmla="*/ 35909 h 45148"/>
                  <a:gd name="connsiteX146" fmla="*/ 13049 w 70770"/>
                  <a:gd name="connsiteY146" fmla="*/ 37814 h 45148"/>
                  <a:gd name="connsiteX147" fmla="*/ 14859 w 70770"/>
                  <a:gd name="connsiteY147" fmla="*/ 38767 h 45148"/>
                  <a:gd name="connsiteX148" fmla="*/ 20955 w 70770"/>
                  <a:gd name="connsiteY148" fmla="*/ 14954 h 45148"/>
                  <a:gd name="connsiteX149" fmla="*/ 20955 w 70770"/>
                  <a:gd name="connsiteY149" fmla="*/ 14954 h 45148"/>
                  <a:gd name="connsiteX150" fmla="*/ 19812 w 70770"/>
                  <a:gd name="connsiteY150" fmla="*/ 15812 h 45148"/>
                  <a:gd name="connsiteX151" fmla="*/ 17812 w 70770"/>
                  <a:gd name="connsiteY151" fmla="*/ 18669 h 45148"/>
                  <a:gd name="connsiteX152" fmla="*/ 17812 w 70770"/>
                  <a:gd name="connsiteY152" fmla="*/ 18669 h 45148"/>
                  <a:gd name="connsiteX153" fmla="*/ 19240 w 70770"/>
                  <a:gd name="connsiteY153" fmla="*/ 17526 h 45148"/>
                  <a:gd name="connsiteX154" fmla="*/ 20955 w 70770"/>
                  <a:gd name="connsiteY154" fmla="*/ 37719 h 45148"/>
                  <a:gd name="connsiteX155" fmla="*/ 19812 w 70770"/>
                  <a:gd name="connsiteY155" fmla="*/ 38576 h 45148"/>
                  <a:gd name="connsiteX156" fmla="*/ 17240 w 70770"/>
                  <a:gd name="connsiteY156" fmla="*/ 41053 h 45148"/>
                  <a:gd name="connsiteX157" fmla="*/ 17240 w 70770"/>
                  <a:gd name="connsiteY157" fmla="*/ 41053 h 45148"/>
                  <a:gd name="connsiteX158" fmla="*/ 18669 w 70770"/>
                  <a:gd name="connsiteY158" fmla="*/ 39910 h 45148"/>
                  <a:gd name="connsiteX159" fmla="*/ 22479 w 70770"/>
                  <a:gd name="connsiteY159" fmla="*/ 18669 h 45148"/>
                  <a:gd name="connsiteX160" fmla="*/ 22479 w 70770"/>
                  <a:gd name="connsiteY160" fmla="*/ 17812 h 45148"/>
                  <a:gd name="connsiteX161" fmla="*/ 21812 w 70770"/>
                  <a:gd name="connsiteY161" fmla="*/ 16954 h 45148"/>
                  <a:gd name="connsiteX162" fmla="*/ 21812 w 70770"/>
                  <a:gd name="connsiteY162" fmla="*/ 19241 h 45148"/>
                  <a:gd name="connsiteX163" fmla="*/ 22479 w 70770"/>
                  <a:gd name="connsiteY163" fmla="*/ 41529 h 45148"/>
                  <a:gd name="connsiteX164" fmla="*/ 22479 w 70770"/>
                  <a:gd name="connsiteY164" fmla="*/ 40672 h 45148"/>
                  <a:gd name="connsiteX165" fmla="*/ 21812 w 70770"/>
                  <a:gd name="connsiteY165" fmla="*/ 39814 h 45148"/>
                  <a:gd name="connsiteX166" fmla="*/ 21812 w 70770"/>
                  <a:gd name="connsiteY166" fmla="*/ 42100 h 45148"/>
                  <a:gd name="connsiteX167" fmla="*/ 63532 w 70770"/>
                  <a:gd name="connsiteY167" fmla="*/ 7906 h 45148"/>
                  <a:gd name="connsiteX168" fmla="*/ 62674 w 70770"/>
                  <a:gd name="connsiteY168" fmla="*/ 9811 h 45148"/>
                  <a:gd name="connsiteX169" fmla="*/ 60198 w 70770"/>
                  <a:gd name="connsiteY169" fmla="*/ 9239 h 45148"/>
                  <a:gd name="connsiteX170" fmla="*/ 59722 w 70770"/>
                  <a:gd name="connsiteY170" fmla="*/ 10954 h 45148"/>
                  <a:gd name="connsiteX171" fmla="*/ 59722 w 70770"/>
                  <a:gd name="connsiteY171" fmla="*/ 12859 h 45148"/>
                  <a:gd name="connsiteX172" fmla="*/ 58007 w 70770"/>
                  <a:gd name="connsiteY172" fmla="*/ 12287 h 45148"/>
                  <a:gd name="connsiteX173" fmla="*/ 57245 w 70770"/>
                  <a:gd name="connsiteY173" fmla="*/ 10858 h 45148"/>
                  <a:gd name="connsiteX174" fmla="*/ 57721 w 70770"/>
                  <a:gd name="connsiteY174" fmla="*/ 10287 h 45148"/>
                  <a:gd name="connsiteX175" fmla="*/ 57245 w 70770"/>
                  <a:gd name="connsiteY175" fmla="*/ 9239 h 45148"/>
                  <a:gd name="connsiteX176" fmla="*/ 56674 w 70770"/>
                  <a:gd name="connsiteY176" fmla="*/ 8382 h 45148"/>
                  <a:gd name="connsiteX177" fmla="*/ 59341 w 70770"/>
                  <a:gd name="connsiteY177" fmla="*/ 8382 h 45148"/>
                  <a:gd name="connsiteX178" fmla="*/ 61055 w 70770"/>
                  <a:gd name="connsiteY178" fmla="*/ 7048 h 45148"/>
                  <a:gd name="connsiteX179" fmla="*/ 60198 w 70770"/>
                  <a:gd name="connsiteY179" fmla="*/ 4000 h 45148"/>
                  <a:gd name="connsiteX180" fmla="*/ 63532 w 70770"/>
                  <a:gd name="connsiteY180" fmla="*/ 7906 h 45148"/>
                  <a:gd name="connsiteX181" fmla="*/ 63532 w 70770"/>
                  <a:gd name="connsiteY181" fmla="*/ 30671 h 45148"/>
                  <a:gd name="connsiteX182" fmla="*/ 62674 w 70770"/>
                  <a:gd name="connsiteY182" fmla="*/ 32671 h 45148"/>
                  <a:gd name="connsiteX183" fmla="*/ 60198 w 70770"/>
                  <a:gd name="connsiteY183" fmla="*/ 32099 h 45148"/>
                  <a:gd name="connsiteX184" fmla="*/ 59722 w 70770"/>
                  <a:gd name="connsiteY184" fmla="*/ 33814 h 45148"/>
                  <a:gd name="connsiteX185" fmla="*/ 59722 w 70770"/>
                  <a:gd name="connsiteY185" fmla="*/ 35623 h 45148"/>
                  <a:gd name="connsiteX186" fmla="*/ 58007 w 70770"/>
                  <a:gd name="connsiteY186" fmla="*/ 35147 h 45148"/>
                  <a:gd name="connsiteX187" fmla="*/ 57245 w 70770"/>
                  <a:gd name="connsiteY187" fmla="*/ 33718 h 45148"/>
                  <a:gd name="connsiteX188" fmla="*/ 57721 w 70770"/>
                  <a:gd name="connsiteY188" fmla="*/ 33052 h 45148"/>
                  <a:gd name="connsiteX189" fmla="*/ 57245 w 70770"/>
                  <a:gd name="connsiteY189" fmla="*/ 32099 h 45148"/>
                  <a:gd name="connsiteX190" fmla="*/ 56674 w 70770"/>
                  <a:gd name="connsiteY190" fmla="*/ 31242 h 45148"/>
                  <a:gd name="connsiteX191" fmla="*/ 59341 w 70770"/>
                  <a:gd name="connsiteY191" fmla="*/ 31242 h 45148"/>
                  <a:gd name="connsiteX192" fmla="*/ 61055 w 70770"/>
                  <a:gd name="connsiteY192" fmla="*/ 29908 h 45148"/>
                  <a:gd name="connsiteX193" fmla="*/ 60198 w 70770"/>
                  <a:gd name="connsiteY193" fmla="*/ 26956 h 45148"/>
                  <a:gd name="connsiteX194" fmla="*/ 63532 w 70770"/>
                  <a:gd name="connsiteY194" fmla="*/ 30671 h 45148"/>
                  <a:gd name="connsiteX195" fmla="*/ 70771 w 70770"/>
                  <a:gd name="connsiteY195" fmla="*/ 6001 h 45148"/>
                  <a:gd name="connsiteX196" fmla="*/ 70199 w 70770"/>
                  <a:gd name="connsiteY196" fmla="*/ 6667 h 45148"/>
                  <a:gd name="connsiteX197" fmla="*/ 69628 w 70770"/>
                  <a:gd name="connsiteY197" fmla="*/ 7334 h 45148"/>
                  <a:gd name="connsiteX198" fmla="*/ 69628 w 70770"/>
                  <a:gd name="connsiteY198" fmla="*/ 6287 h 45148"/>
                  <a:gd name="connsiteX199" fmla="*/ 70771 w 70770"/>
                  <a:gd name="connsiteY199" fmla="*/ 28766 h 45148"/>
                  <a:gd name="connsiteX200" fmla="*/ 70199 w 70770"/>
                  <a:gd name="connsiteY200" fmla="*/ 29527 h 45148"/>
                  <a:gd name="connsiteX201" fmla="*/ 69628 w 70770"/>
                  <a:gd name="connsiteY201" fmla="*/ 30194 h 45148"/>
                  <a:gd name="connsiteX202" fmla="*/ 69628 w 70770"/>
                  <a:gd name="connsiteY202" fmla="*/ 29146 h 45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</a:cxnLst>
                <a:rect l="l" t="t" r="r" b="b"/>
                <a:pathLst>
                  <a:path w="70770" h="45148">
                    <a:moveTo>
                      <a:pt x="22670" y="22003"/>
                    </a:moveTo>
                    <a:lnTo>
                      <a:pt x="19431" y="19145"/>
                    </a:lnTo>
                    <a:lnTo>
                      <a:pt x="15621" y="20669"/>
                    </a:lnTo>
                    <a:lnTo>
                      <a:pt x="13240" y="20669"/>
                    </a:lnTo>
                    <a:lnTo>
                      <a:pt x="9525" y="20669"/>
                    </a:lnTo>
                    <a:lnTo>
                      <a:pt x="4858" y="20669"/>
                    </a:lnTo>
                    <a:cubicBezTo>
                      <a:pt x="4048" y="20574"/>
                      <a:pt x="3258" y="20422"/>
                      <a:pt x="2477" y="20193"/>
                    </a:cubicBezTo>
                    <a:cubicBezTo>
                      <a:pt x="1619" y="19936"/>
                      <a:pt x="791" y="19583"/>
                      <a:pt x="0" y="19145"/>
                    </a:cubicBezTo>
                    <a:cubicBezTo>
                      <a:pt x="743" y="18831"/>
                      <a:pt x="1391" y="18336"/>
                      <a:pt x="1905" y="17717"/>
                    </a:cubicBezTo>
                    <a:cubicBezTo>
                      <a:pt x="2162" y="17135"/>
                      <a:pt x="2362" y="16526"/>
                      <a:pt x="2477" y="15907"/>
                    </a:cubicBezTo>
                    <a:lnTo>
                      <a:pt x="2477" y="13811"/>
                    </a:lnTo>
                    <a:lnTo>
                      <a:pt x="2477" y="12097"/>
                    </a:lnTo>
                    <a:cubicBezTo>
                      <a:pt x="2391" y="11392"/>
                      <a:pt x="2639" y="10687"/>
                      <a:pt x="3143" y="10192"/>
                    </a:cubicBezTo>
                    <a:cubicBezTo>
                      <a:pt x="3829" y="9639"/>
                      <a:pt x="4648" y="9277"/>
                      <a:pt x="5524" y="9144"/>
                    </a:cubicBezTo>
                    <a:lnTo>
                      <a:pt x="4477" y="6382"/>
                    </a:lnTo>
                    <a:cubicBezTo>
                      <a:pt x="4334" y="5686"/>
                      <a:pt x="4334" y="4982"/>
                      <a:pt x="4477" y="4286"/>
                    </a:cubicBezTo>
                    <a:lnTo>
                      <a:pt x="4477" y="5905"/>
                    </a:lnTo>
                    <a:cubicBezTo>
                      <a:pt x="4391" y="6048"/>
                      <a:pt x="4391" y="6239"/>
                      <a:pt x="4477" y="6382"/>
                    </a:cubicBezTo>
                    <a:cubicBezTo>
                      <a:pt x="4477" y="6382"/>
                      <a:pt x="5144" y="6382"/>
                      <a:pt x="5715" y="6382"/>
                    </a:cubicBezTo>
                    <a:lnTo>
                      <a:pt x="8287" y="4000"/>
                    </a:lnTo>
                    <a:cubicBezTo>
                      <a:pt x="9458" y="3200"/>
                      <a:pt x="10401" y="2124"/>
                      <a:pt x="11049" y="857"/>
                    </a:cubicBezTo>
                    <a:lnTo>
                      <a:pt x="10573" y="0"/>
                    </a:lnTo>
                    <a:lnTo>
                      <a:pt x="15526" y="7334"/>
                    </a:lnTo>
                    <a:lnTo>
                      <a:pt x="17716" y="2191"/>
                    </a:lnTo>
                    <a:lnTo>
                      <a:pt x="20669" y="4763"/>
                    </a:lnTo>
                    <a:lnTo>
                      <a:pt x="25146" y="1143"/>
                    </a:lnTo>
                    <a:cubicBezTo>
                      <a:pt x="25089" y="1638"/>
                      <a:pt x="25270" y="2124"/>
                      <a:pt x="25622" y="2476"/>
                    </a:cubicBezTo>
                    <a:lnTo>
                      <a:pt x="30575" y="95"/>
                    </a:lnTo>
                    <a:cubicBezTo>
                      <a:pt x="30842" y="1457"/>
                      <a:pt x="31547" y="2696"/>
                      <a:pt x="32575" y="3620"/>
                    </a:cubicBezTo>
                    <a:lnTo>
                      <a:pt x="33528" y="3620"/>
                    </a:lnTo>
                    <a:cubicBezTo>
                      <a:pt x="34338" y="3505"/>
                      <a:pt x="35062" y="3058"/>
                      <a:pt x="35528" y="2381"/>
                    </a:cubicBezTo>
                    <a:cubicBezTo>
                      <a:pt x="36071" y="1714"/>
                      <a:pt x="36804" y="1219"/>
                      <a:pt x="37624" y="952"/>
                    </a:cubicBezTo>
                    <a:cubicBezTo>
                      <a:pt x="37567" y="1448"/>
                      <a:pt x="37748" y="1934"/>
                      <a:pt x="38100" y="2286"/>
                    </a:cubicBezTo>
                    <a:cubicBezTo>
                      <a:pt x="38919" y="2619"/>
                      <a:pt x="39843" y="2238"/>
                      <a:pt x="40196" y="1429"/>
                    </a:cubicBezTo>
                    <a:cubicBezTo>
                      <a:pt x="40767" y="571"/>
                      <a:pt x="41243" y="191"/>
                      <a:pt x="41529" y="191"/>
                    </a:cubicBezTo>
                    <a:cubicBezTo>
                      <a:pt x="42110" y="267"/>
                      <a:pt x="42643" y="533"/>
                      <a:pt x="43053" y="952"/>
                    </a:cubicBezTo>
                    <a:lnTo>
                      <a:pt x="44768" y="1905"/>
                    </a:lnTo>
                    <a:lnTo>
                      <a:pt x="46863" y="2762"/>
                    </a:lnTo>
                    <a:cubicBezTo>
                      <a:pt x="47435" y="2762"/>
                      <a:pt x="48006" y="2191"/>
                      <a:pt x="48578" y="1143"/>
                    </a:cubicBezTo>
                    <a:cubicBezTo>
                      <a:pt x="49149" y="95"/>
                      <a:pt x="49721" y="1143"/>
                      <a:pt x="50673" y="2572"/>
                    </a:cubicBezTo>
                    <a:cubicBezTo>
                      <a:pt x="51245" y="3277"/>
                      <a:pt x="51921" y="3886"/>
                      <a:pt x="52673" y="4381"/>
                    </a:cubicBezTo>
                    <a:cubicBezTo>
                      <a:pt x="53149" y="4381"/>
                      <a:pt x="53721" y="3715"/>
                      <a:pt x="54388" y="2286"/>
                    </a:cubicBezTo>
                    <a:lnTo>
                      <a:pt x="54388" y="1810"/>
                    </a:lnTo>
                    <a:cubicBezTo>
                      <a:pt x="54893" y="1524"/>
                      <a:pt x="55502" y="1524"/>
                      <a:pt x="56007" y="1810"/>
                    </a:cubicBezTo>
                    <a:lnTo>
                      <a:pt x="56864" y="3143"/>
                    </a:lnTo>
                    <a:lnTo>
                      <a:pt x="56864" y="4000"/>
                    </a:lnTo>
                    <a:lnTo>
                      <a:pt x="56864" y="4572"/>
                    </a:lnTo>
                    <a:cubicBezTo>
                      <a:pt x="56807" y="5563"/>
                      <a:pt x="56483" y="6525"/>
                      <a:pt x="55912" y="7334"/>
                    </a:cubicBezTo>
                    <a:cubicBezTo>
                      <a:pt x="55312" y="8211"/>
                      <a:pt x="54864" y="9173"/>
                      <a:pt x="54578" y="10192"/>
                    </a:cubicBezTo>
                    <a:cubicBezTo>
                      <a:pt x="54645" y="10973"/>
                      <a:pt x="54902" y="11725"/>
                      <a:pt x="55340" y="12383"/>
                    </a:cubicBezTo>
                    <a:cubicBezTo>
                      <a:pt x="53340" y="12954"/>
                      <a:pt x="50673" y="13621"/>
                      <a:pt x="47435" y="14288"/>
                    </a:cubicBezTo>
                    <a:lnTo>
                      <a:pt x="37910" y="15621"/>
                    </a:lnTo>
                    <a:cubicBezTo>
                      <a:pt x="37824" y="14926"/>
                      <a:pt x="37271" y="14373"/>
                      <a:pt x="36576" y="14288"/>
                    </a:cubicBezTo>
                    <a:lnTo>
                      <a:pt x="35052" y="14954"/>
                    </a:lnTo>
                    <a:lnTo>
                      <a:pt x="33338" y="15430"/>
                    </a:lnTo>
                    <a:cubicBezTo>
                      <a:pt x="32671" y="15335"/>
                      <a:pt x="32099" y="14897"/>
                      <a:pt x="31813" y="14288"/>
                    </a:cubicBezTo>
                    <a:lnTo>
                      <a:pt x="29337" y="15621"/>
                    </a:lnTo>
                    <a:lnTo>
                      <a:pt x="29337" y="15621"/>
                    </a:lnTo>
                    <a:lnTo>
                      <a:pt x="28670" y="14764"/>
                    </a:lnTo>
                    <a:cubicBezTo>
                      <a:pt x="27842" y="14964"/>
                      <a:pt x="27137" y="15516"/>
                      <a:pt x="26765" y="16288"/>
                    </a:cubicBezTo>
                    <a:lnTo>
                      <a:pt x="25146" y="18574"/>
                    </a:lnTo>
                    <a:cubicBezTo>
                      <a:pt x="25146" y="19336"/>
                      <a:pt x="25146" y="19907"/>
                      <a:pt x="25146" y="20479"/>
                    </a:cubicBezTo>
                    <a:cubicBezTo>
                      <a:pt x="25184" y="20917"/>
                      <a:pt x="25003" y="21346"/>
                      <a:pt x="24670" y="21622"/>
                    </a:cubicBezTo>
                    <a:close/>
                    <a:moveTo>
                      <a:pt x="22670" y="44863"/>
                    </a:moveTo>
                    <a:lnTo>
                      <a:pt x="19431" y="41910"/>
                    </a:lnTo>
                    <a:lnTo>
                      <a:pt x="15621" y="43529"/>
                    </a:lnTo>
                    <a:lnTo>
                      <a:pt x="13240" y="44005"/>
                    </a:lnTo>
                    <a:lnTo>
                      <a:pt x="9525" y="44005"/>
                    </a:lnTo>
                    <a:lnTo>
                      <a:pt x="4858" y="44005"/>
                    </a:lnTo>
                    <a:lnTo>
                      <a:pt x="2477" y="44005"/>
                    </a:lnTo>
                    <a:lnTo>
                      <a:pt x="0" y="42958"/>
                    </a:lnTo>
                    <a:cubicBezTo>
                      <a:pt x="743" y="42643"/>
                      <a:pt x="1391" y="42148"/>
                      <a:pt x="1905" y="41529"/>
                    </a:cubicBezTo>
                    <a:cubicBezTo>
                      <a:pt x="2152" y="40948"/>
                      <a:pt x="2343" y="40338"/>
                      <a:pt x="2477" y="39719"/>
                    </a:cubicBezTo>
                    <a:lnTo>
                      <a:pt x="2477" y="37529"/>
                    </a:lnTo>
                    <a:lnTo>
                      <a:pt x="2477" y="35814"/>
                    </a:lnTo>
                    <a:cubicBezTo>
                      <a:pt x="2419" y="35109"/>
                      <a:pt x="2657" y="34423"/>
                      <a:pt x="3143" y="33909"/>
                    </a:cubicBezTo>
                    <a:cubicBezTo>
                      <a:pt x="3848" y="33395"/>
                      <a:pt x="4667" y="33071"/>
                      <a:pt x="5524" y="32956"/>
                    </a:cubicBezTo>
                    <a:lnTo>
                      <a:pt x="4477" y="30194"/>
                    </a:lnTo>
                    <a:cubicBezTo>
                      <a:pt x="4334" y="29470"/>
                      <a:pt x="4334" y="28727"/>
                      <a:pt x="4477" y="28004"/>
                    </a:cubicBezTo>
                    <a:lnTo>
                      <a:pt x="4477" y="29623"/>
                    </a:lnTo>
                    <a:cubicBezTo>
                      <a:pt x="4410" y="29804"/>
                      <a:pt x="4410" y="30013"/>
                      <a:pt x="4477" y="30194"/>
                    </a:cubicBezTo>
                    <a:cubicBezTo>
                      <a:pt x="4877" y="30356"/>
                      <a:pt x="5315" y="30356"/>
                      <a:pt x="5715" y="30194"/>
                    </a:cubicBezTo>
                    <a:lnTo>
                      <a:pt x="8287" y="27813"/>
                    </a:lnTo>
                    <a:cubicBezTo>
                      <a:pt x="9487" y="27003"/>
                      <a:pt x="10439" y="25889"/>
                      <a:pt x="11049" y="24575"/>
                    </a:cubicBezTo>
                    <a:lnTo>
                      <a:pt x="10573" y="23717"/>
                    </a:lnTo>
                    <a:lnTo>
                      <a:pt x="15526" y="31147"/>
                    </a:lnTo>
                    <a:lnTo>
                      <a:pt x="17716" y="26003"/>
                    </a:lnTo>
                    <a:lnTo>
                      <a:pt x="20669" y="28575"/>
                    </a:lnTo>
                    <a:lnTo>
                      <a:pt x="25146" y="24860"/>
                    </a:lnTo>
                    <a:cubicBezTo>
                      <a:pt x="25108" y="25384"/>
                      <a:pt x="25279" y="25889"/>
                      <a:pt x="25622" y="26289"/>
                    </a:cubicBezTo>
                    <a:lnTo>
                      <a:pt x="30575" y="23813"/>
                    </a:lnTo>
                    <a:cubicBezTo>
                      <a:pt x="30823" y="25184"/>
                      <a:pt x="31528" y="26422"/>
                      <a:pt x="32575" y="27337"/>
                    </a:cubicBezTo>
                    <a:lnTo>
                      <a:pt x="33528" y="27337"/>
                    </a:lnTo>
                    <a:cubicBezTo>
                      <a:pt x="34319" y="27184"/>
                      <a:pt x="35033" y="26737"/>
                      <a:pt x="35528" y="26098"/>
                    </a:cubicBezTo>
                    <a:cubicBezTo>
                      <a:pt x="36109" y="25441"/>
                      <a:pt x="36824" y="24917"/>
                      <a:pt x="37624" y="24575"/>
                    </a:cubicBezTo>
                    <a:cubicBezTo>
                      <a:pt x="37585" y="25098"/>
                      <a:pt x="37757" y="25603"/>
                      <a:pt x="38100" y="26003"/>
                    </a:cubicBezTo>
                    <a:cubicBezTo>
                      <a:pt x="38910" y="26213"/>
                      <a:pt x="39757" y="25860"/>
                      <a:pt x="40196" y="25146"/>
                    </a:cubicBezTo>
                    <a:cubicBezTo>
                      <a:pt x="40767" y="24289"/>
                      <a:pt x="41243" y="23908"/>
                      <a:pt x="41529" y="23908"/>
                    </a:cubicBezTo>
                    <a:cubicBezTo>
                      <a:pt x="42100" y="23936"/>
                      <a:pt x="42643" y="24174"/>
                      <a:pt x="43053" y="24575"/>
                    </a:cubicBezTo>
                    <a:lnTo>
                      <a:pt x="44768" y="25622"/>
                    </a:lnTo>
                    <a:lnTo>
                      <a:pt x="46863" y="26479"/>
                    </a:lnTo>
                    <a:cubicBezTo>
                      <a:pt x="47435" y="26479"/>
                      <a:pt x="48006" y="25908"/>
                      <a:pt x="48578" y="24860"/>
                    </a:cubicBezTo>
                    <a:cubicBezTo>
                      <a:pt x="49149" y="23813"/>
                      <a:pt x="49721" y="24860"/>
                      <a:pt x="50673" y="26289"/>
                    </a:cubicBezTo>
                    <a:cubicBezTo>
                      <a:pt x="51206" y="27003"/>
                      <a:pt x="51892" y="27584"/>
                      <a:pt x="52673" y="28004"/>
                    </a:cubicBezTo>
                    <a:cubicBezTo>
                      <a:pt x="53121" y="28004"/>
                      <a:pt x="53692" y="27337"/>
                      <a:pt x="54388" y="26003"/>
                    </a:cubicBezTo>
                    <a:lnTo>
                      <a:pt x="54388" y="25432"/>
                    </a:lnTo>
                    <a:cubicBezTo>
                      <a:pt x="54978" y="25298"/>
                      <a:pt x="55588" y="25479"/>
                      <a:pt x="56007" y="25908"/>
                    </a:cubicBezTo>
                    <a:lnTo>
                      <a:pt x="56864" y="27146"/>
                    </a:lnTo>
                    <a:lnTo>
                      <a:pt x="56864" y="28004"/>
                    </a:lnTo>
                    <a:lnTo>
                      <a:pt x="56864" y="28575"/>
                    </a:lnTo>
                    <a:cubicBezTo>
                      <a:pt x="56798" y="29594"/>
                      <a:pt x="56474" y="30575"/>
                      <a:pt x="55912" y="31433"/>
                    </a:cubicBezTo>
                    <a:cubicBezTo>
                      <a:pt x="55274" y="32280"/>
                      <a:pt x="54816" y="33252"/>
                      <a:pt x="54578" y="34290"/>
                    </a:cubicBezTo>
                    <a:cubicBezTo>
                      <a:pt x="54645" y="35042"/>
                      <a:pt x="54911" y="35766"/>
                      <a:pt x="55340" y="36385"/>
                    </a:cubicBezTo>
                    <a:cubicBezTo>
                      <a:pt x="52749" y="37205"/>
                      <a:pt x="50111" y="37843"/>
                      <a:pt x="47435" y="38291"/>
                    </a:cubicBezTo>
                    <a:lnTo>
                      <a:pt x="37910" y="39719"/>
                    </a:lnTo>
                    <a:cubicBezTo>
                      <a:pt x="37833" y="38995"/>
                      <a:pt x="37290" y="38414"/>
                      <a:pt x="36576" y="38291"/>
                    </a:cubicBezTo>
                    <a:lnTo>
                      <a:pt x="35052" y="38957"/>
                    </a:lnTo>
                    <a:lnTo>
                      <a:pt x="33338" y="39529"/>
                    </a:lnTo>
                    <a:cubicBezTo>
                      <a:pt x="32861" y="39529"/>
                      <a:pt x="32290" y="39529"/>
                      <a:pt x="31813" y="38291"/>
                    </a:cubicBezTo>
                    <a:lnTo>
                      <a:pt x="29337" y="39719"/>
                    </a:lnTo>
                    <a:lnTo>
                      <a:pt x="29337" y="39148"/>
                    </a:lnTo>
                    <a:lnTo>
                      <a:pt x="28670" y="38291"/>
                    </a:lnTo>
                    <a:cubicBezTo>
                      <a:pt x="27861" y="38529"/>
                      <a:pt x="27175" y="39081"/>
                      <a:pt x="26765" y="39814"/>
                    </a:cubicBezTo>
                    <a:lnTo>
                      <a:pt x="25146" y="42196"/>
                    </a:lnTo>
                    <a:cubicBezTo>
                      <a:pt x="25146" y="42863"/>
                      <a:pt x="25146" y="43529"/>
                      <a:pt x="25146" y="44101"/>
                    </a:cubicBezTo>
                    <a:cubicBezTo>
                      <a:pt x="25165" y="44510"/>
                      <a:pt x="24994" y="44901"/>
                      <a:pt x="24670" y="45148"/>
                    </a:cubicBezTo>
                    <a:close/>
                    <a:moveTo>
                      <a:pt x="6096" y="19812"/>
                    </a:moveTo>
                    <a:cubicBezTo>
                      <a:pt x="6915" y="19193"/>
                      <a:pt x="7429" y="18259"/>
                      <a:pt x="7525" y="17240"/>
                    </a:cubicBezTo>
                    <a:cubicBezTo>
                      <a:pt x="7515" y="16764"/>
                      <a:pt x="7306" y="16316"/>
                      <a:pt x="6953" y="16002"/>
                    </a:cubicBezTo>
                    <a:cubicBezTo>
                      <a:pt x="6515" y="15592"/>
                      <a:pt x="5991" y="15269"/>
                      <a:pt x="5429" y="15050"/>
                    </a:cubicBezTo>
                    <a:lnTo>
                      <a:pt x="3715" y="17050"/>
                    </a:lnTo>
                    <a:cubicBezTo>
                      <a:pt x="3715" y="17526"/>
                      <a:pt x="3715" y="18002"/>
                      <a:pt x="3715" y="18288"/>
                    </a:cubicBezTo>
                    <a:close/>
                    <a:moveTo>
                      <a:pt x="6096" y="42672"/>
                    </a:moveTo>
                    <a:cubicBezTo>
                      <a:pt x="6886" y="42034"/>
                      <a:pt x="7401" y="41110"/>
                      <a:pt x="7525" y="40100"/>
                    </a:cubicBezTo>
                    <a:cubicBezTo>
                      <a:pt x="7544" y="39624"/>
                      <a:pt x="7325" y="39157"/>
                      <a:pt x="6953" y="38862"/>
                    </a:cubicBezTo>
                    <a:cubicBezTo>
                      <a:pt x="6515" y="38414"/>
                      <a:pt x="6001" y="38062"/>
                      <a:pt x="5429" y="37814"/>
                    </a:cubicBezTo>
                    <a:lnTo>
                      <a:pt x="3715" y="39910"/>
                    </a:lnTo>
                    <a:cubicBezTo>
                      <a:pt x="3334" y="40415"/>
                      <a:pt x="3334" y="40796"/>
                      <a:pt x="3715" y="41053"/>
                    </a:cubicBezTo>
                    <a:close/>
                    <a:moveTo>
                      <a:pt x="14859" y="16192"/>
                    </a:moveTo>
                    <a:cubicBezTo>
                      <a:pt x="15059" y="15545"/>
                      <a:pt x="15059" y="14840"/>
                      <a:pt x="14859" y="14192"/>
                    </a:cubicBezTo>
                    <a:cubicBezTo>
                      <a:pt x="14602" y="13725"/>
                      <a:pt x="14202" y="13354"/>
                      <a:pt x="13716" y="13145"/>
                    </a:cubicBezTo>
                    <a:lnTo>
                      <a:pt x="13049" y="15050"/>
                    </a:lnTo>
                    <a:cubicBezTo>
                      <a:pt x="13545" y="15526"/>
                      <a:pt x="14183" y="15831"/>
                      <a:pt x="14859" y="15907"/>
                    </a:cubicBezTo>
                    <a:close/>
                    <a:moveTo>
                      <a:pt x="14859" y="39052"/>
                    </a:moveTo>
                    <a:cubicBezTo>
                      <a:pt x="15059" y="38405"/>
                      <a:pt x="15059" y="37700"/>
                      <a:pt x="14859" y="37052"/>
                    </a:cubicBezTo>
                    <a:cubicBezTo>
                      <a:pt x="14640" y="36538"/>
                      <a:pt x="14230" y="36128"/>
                      <a:pt x="13716" y="35909"/>
                    </a:cubicBezTo>
                    <a:lnTo>
                      <a:pt x="13049" y="37814"/>
                    </a:lnTo>
                    <a:cubicBezTo>
                      <a:pt x="13516" y="38338"/>
                      <a:pt x="14164" y="38671"/>
                      <a:pt x="14859" y="38767"/>
                    </a:cubicBezTo>
                    <a:close/>
                    <a:moveTo>
                      <a:pt x="20955" y="14954"/>
                    </a:moveTo>
                    <a:cubicBezTo>
                      <a:pt x="20955" y="14954"/>
                      <a:pt x="20955" y="14954"/>
                      <a:pt x="20955" y="14954"/>
                    </a:cubicBezTo>
                    <a:cubicBezTo>
                      <a:pt x="20955" y="14954"/>
                      <a:pt x="20383" y="14954"/>
                      <a:pt x="19812" y="15812"/>
                    </a:cubicBezTo>
                    <a:lnTo>
                      <a:pt x="17812" y="18669"/>
                    </a:lnTo>
                    <a:cubicBezTo>
                      <a:pt x="17812" y="18669"/>
                      <a:pt x="17812" y="18669"/>
                      <a:pt x="17812" y="18669"/>
                    </a:cubicBezTo>
                    <a:cubicBezTo>
                      <a:pt x="18307" y="18317"/>
                      <a:pt x="18783" y="17936"/>
                      <a:pt x="19240" y="17526"/>
                    </a:cubicBezTo>
                    <a:close/>
                    <a:moveTo>
                      <a:pt x="20955" y="37719"/>
                    </a:moveTo>
                    <a:cubicBezTo>
                      <a:pt x="20955" y="37719"/>
                      <a:pt x="20383" y="37719"/>
                      <a:pt x="19812" y="38576"/>
                    </a:cubicBezTo>
                    <a:lnTo>
                      <a:pt x="17240" y="41053"/>
                    </a:lnTo>
                    <a:lnTo>
                      <a:pt x="17240" y="41053"/>
                    </a:lnTo>
                    <a:lnTo>
                      <a:pt x="18669" y="39910"/>
                    </a:lnTo>
                    <a:close/>
                    <a:moveTo>
                      <a:pt x="22479" y="18669"/>
                    </a:moveTo>
                    <a:lnTo>
                      <a:pt x="22479" y="17812"/>
                    </a:lnTo>
                    <a:lnTo>
                      <a:pt x="21812" y="16954"/>
                    </a:lnTo>
                    <a:lnTo>
                      <a:pt x="21812" y="19241"/>
                    </a:lnTo>
                    <a:close/>
                    <a:moveTo>
                      <a:pt x="22479" y="41529"/>
                    </a:moveTo>
                    <a:lnTo>
                      <a:pt x="22479" y="40672"/>
                    </a:lnTo>
                    <a:lnTo>
                      <a:pt x="21812" y="39814"/>
                    </a:lnTo>
                    <a:lnTo>
                      <a:pt x="21812" y="42100"/>
                    </a:lnTo>
                    <a:close/>
                    <a:moveTo>
                      <a:pt x="63532" y="7906"/>
                    </a:moveTo>
                    <a:cubicBezTo>
                      <a:pt x="63532" y="7906"/>
                      <a:pt x="63532" y="9049"/>
                      <a:pt x="62674" y="9811"/>
                    </a:cubicBezTo>
                    <a:lnTo>
                      <a:pt x="60198" y="9239"/>
                    </a:lnTo>
                    <a:cubicBezTo>
                      <a:pt x="59922" y="9773"/>
                      <a:pt x="59760" y="10354"/>
                      <a:pt x="59722" y="10954"/>
                    </a:cubicBezTo>
                    <a:lnTo>
                      <a:pt x="59722" y="12859"/>
                    </a:lnTo>
                    <a:cubicBezTo>
                      <a:pt x="59084" y="13068"/>
                      <a:pt x="58388" y="12830"/>
                      <a:pt x="58007" y="12287"/>
                    </a:cubicBezTo>
                    <a:lnTo>
                      <a:pt x="57245" y="10858"/>
                    </a:lnTo>
                    <a:lnTo>
                      <a:pt x="57721" y="10287"/>
                    </a:lnTo>
                    <a:cubicBezTo>
                      <a:pt x="57598" y="9925"/>
                      <a:pt x="57436" y="9573"/>
                      <a:pt x="57245" y="9239"/>
                    </a:cubicBezTo>
                    <a:lnTo>
                      <a:pt x="56674" y="8382"/>
                    </a:lnTo>
                    <a:cubicBezTo>
                      <a:pt x="57560" y="8506"/>
                      <a:pt x="58455" y="8506"/>
                      <a:pt x="59341" y="8382"/>
                    </a:cubicBezTo>
                    <a:cubicBezTo>
                      <a:pt x="59988" y="8049"/>
                      <a:pt x="60570" y="7591"/>
                      <a:pt x="61055" y="7048"/>
                    </a:cubicBezTo>
                    <a:lnTo>
                      <a:pt x="60198" y="4000"/>
                    </a:lnTo>
                    <a:cubicBezTo>
                      <a:pt x="62112" y="4324"/>
                      <a:pt x="63513" y="5972"/>
                      <a:pt x="63532" y="7906"/>
                    </a:cubicBezTo>
                    <a:close/>
                    <a:moveTo>
                      <a:pt x="63532" y="30671"/>
                    </a:moveTo>
                    <a:cubicBezTo>
                      <a:pt x="63532" y="31242"/>
                      <a:pt x="63532" y="31813"/>
                      <a:pt x="62674" y="32671"/>
                    </a:cubicBezTo>
                    <a:lnTo>
                      <a:pt x="60198" y="32099"/>
                    </a:lnTo>
                    <a:cubicBezTo>
                      <a:pt x="59884" y="32614"/>
                      <a:pt x="59722" y="33214"/>
                      <a:pt x="59722" y="33814"/>
                    </a:cubicBezTo>
                    <a:lnTo>
                      <a:pt x="59722" y="35623"/>
                    </a:lnTo>
                    <a:cubicBezTo>
                      <a:pt x="59102" y="35852"/>
                      <a:pt x="58417" y="35662"/>
                      <a:pt x="58007" y="35147"/>
                    </a:cubicBezTo>
                    <a:lnTo>
                      <a:pt x="57245" y="33718"/>
                    </a:lnTo>
                    <a:lnTo>
                      <a:pt x="57721" y="33052"/>
                    </a:lnTo>
                    <a:cubicBezTo>
                      <a:pt x="57578" y="32728"/>
                      <a:pt x="57426" y="32404"/>
                      <a:pt x="57245" y="32099"/>
                    </a:cubicBezTo>
                    <a:lnTo>
                      <a:pt x="56674" y="31242"/>
                    </a:lnTo>
                    <a:cubicBezTo>
                      <a:pt x="57560" y="31385"/>
                      <a:pt x="58455" y="31385"/>
                      <a:pt x="59341" y="31242"/>
                    </a:cubicBezTo>
                    <a:cubicBezTo>
                      <a:pt x="60007" y="30937"/>
                      <a:pt x="60598" y="30480"/>
                      <a:pt x="61055" y="29908"/>
                    </a:cubicBezTo>
                    <a:lnTo>
                      <a:pt x="60198" y="26956"/>
                    </a:lnTo>
                    <a:cubicBezTo>
                      <a:pt x="62055" y="27232"/>
                      <a:pt x="63455" y="28794"/>
                      <a:pt x="63532" y="30671"/>
                    </a:cubicBezTo>
                    <a:close/>
                    <a:moveTo>
                      <a:pt x="70771" y="6001"/>
                    </a:moveTo>
                    <a:cubicBezTo>
                      <a:pt x="70628" y="6258"/>
                      <a:pt x="70437" y="6487"/>
                      <a:pt x="70199" y="6667"/>
                    </a:cubicBezTo>
                    <a:lnTo>
                      <a:pt x="69628" y="7334"/>
                    </a:lnTo>
                    <a:cubicBezTo>
                      <a:pt x="69390" y="7029"/>
                      <a:pt x="69390" y="6591"/>
                      <a:pt x="69628" y="6287"/>
                    </a:cubicBezTo>
                    <a:close/>
                    <a:moveTo>
                      <a:pt x="70771" y="28766"/>
                    </a:moveTo>
                    <a:cubicBezTo>
                      <a:pt x="70656" y="29070"/>
                      <a:pt x="70456" y="29337"/>
                      <a:pt x="70199" y="29527"/>
                    </a:cubicBezTo>
                    <a:lnTo>
                      <a:pt x="69628" y="30194"/>
                    </a:lnTo>
                    <a:cubicBezTo>
                      <a:pt x="69390" y="29889"/>
                      <a:pt x="69390" y="29451"/>
                      <a:pt x="69628" y="291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79" name="任意多边形: 形状 2178">
                <a:extLst>
                  <a:ext uri="{FF2B5EF4-FFF2-40B4-BE49-F238E27FC236}">
                    <a16:creationId xmlns:a16="http://schemas.microsoft.com/office/drawing/2014/main" id="{167C1092-2622-4DFC-0D89-5A5C3CF3320D}"/>
                  </a:ext>
                </a:extLst>
              </p:cNvPr>
              <p:cNvSpPr/>
              <p:nvPr/>
            </p:nvSpPr>
            <p:spPr>
              <a:xfrm>
                <a:off x="9169485" y="2762896"/>
                <a:ext cx="81819" cy="110013"/>
              </a:xfrm>
              <a:custGeom>
                <a:avLst/>
                <a:gdLst>
                  <a:gd name="connsiteX0" fmla="*/ 2000 w 81819"/>
                  <a:gd name="connsiteY0" fmla="*/ 27718 h 110013"/>
                  <a:gd name="connsiteX1" fmla="*/ 0 w 81819"/>
                  <a:gd name="connsiteY1" fmla="*/ 27718 h 110013"/>
                  <a:gd name="connsiteX2" fmla="*/ 0 w 81819"/>
                  <a:gd name="connsiteY2" fmla="*/ 25717 h 110013"/>
                  <a:gd name="connsiteX3" fmla="*/ 1334 w 81819"/>
                  <a:gd name="connsiteY3" fmla="*/ 25717 h 110013"/>
                  <a:gd name="connsiteX4" fmla="*/ 2000 w 81819"/>
                  <a:gd name="connsiteY4" fmla="*/ 26289 h 110013"/>
                  <a:gd name="connsiteX5" fmla="*/ 79629 w 81819"/>
                  <a:gd name="connsiteY5" fmla="*/ 26575 h 110013"/>
                  <a:gd name="connsiteX6" fmla="*/ 76200 w 81819"/>
                  <a:gd name="connsiteY6" fmla="*/ 31337 h 110013"/>
                  <a:gd name="connsiteX7" fmla="*/ 74676 w 81819"/>
                  <a:gd name="connsiteY7" fmla="*/ 36862 h 110013"/>
                  <a:gd name="connsiteX8" fmla="*/ 71819 w 81819"/>
                  <a:gd name="connsiteY8" fmla="*/ 42100 h 110013"/>
                  <a:gd name="connsiteX9" fmla="*/ 67723 w 81819"/>
                  <a:gd name="connsiteY9" fmla="*/ 48292 h 110013"/>
                  <a:gd name="connsiteX10" fmla="*/ 67723 w 81819"/>
                  <a:gd name="connsiteY10" fmla="*/ 50101 h 110013"/>
                  <a:gd name="connsiteX11" fmla="*/ 65818 w 81819"/>
                  <a:gd name="connsiteY11" fmla="*/ 52388 h 110013"/>
                  <a:gd name="connsiteX12" fmla="*/ 64484 w 81819"/>
                  <a:gd name="connsiteY12" fmla="*/ 52388 h 110013"/>
                  <a:gd name="connsiteX13" fmla="*/ 64484 w 81819"/>
                  <a:gd name="connsiteY13" fmla="*/ 51054 h 110013"/>
                  <a:gd name="connsiteX14" fmla="*/ 65532 w 81819"/>
                  <a:gd name="connsiteY14" fmla="*/ 48577 h 110013"/>
                  <a:gd name="connsiteX15" fmla="*/ 66770 w 81819"/>
                  <a:gd name="connsiteY15" fmla="*/ 45910 h 110013"/>
                  <a:gd name="connsiteX16" fmla="*/ 66770 w 81819"/>
                  <a:gd name="connsiteY16" fmla="*/ 44672 h 110013"/>
                  <a:gd name="connsiteX17" fmla="*/ 64294 w 81819"/>
                  <a:gd name="connsiteY17" fmla="*/ 48006 h 110013"/>
                  <a:gd name="connsiteX18" fmla="*/ 61817 w 81819"/>
                  <a:gd name="connsiteY18" fmla="*/ 51816 h 110013"/>
                  <a:gd name="connsiteX19" fmla="*/ 61817 w 81819"/>
                  <a:gd name="connsiteY19" fmla="*/ 53626 h 110013"/>
                  <a:gd name="connsiteX20" fmla="*/ 64579 w 81819"/>
                  <a:gd name="connsiteY20" fmla="*/ 55721 h 110013"/>
                  <a:gd name="connsiteX21" fmla="*/ 66389 w 81819"/>
                  <a:gd name="connsiteY21" fmla="*/ 56959 h 110013"/>
                  <a:gd name="connsiteX22" fmla="*/ 68104 w 81819"/>
                  <a:gd name="connsiteY22" fmla="*/ 57531 h 110013"/>
                  <a:gd name="connsiteX23" fmla="*/ 70485 w 81819"/>
                  <a:gd name="connsiteY23" fmla="*/ 56483 h 110013"/>
                  <a:gd name="connsiteX24" fmla="*/ 73152 w 81819"/>
                  <a:gd name="connsiteY24" fmla="*/ 58198 h 110013"/>
                  <a:gd name="connsiteX25" fmla="*/ 74104 w 81819"/>
                  <a:gd name="connsiteY25" fmla="*/ 60484 h 110013"/>
                  <a:gd name="connsiteX26" fmla="*/ 75724 w 81819"/>
                  <a:gd name="connsiteY26" fmla="*/ 62960 h 110013"/>
                  <a:gd name="connsiteX27" fmla="*/ 77343 w 81819"/>
                  <a:gd name="connsiteY27" fmla="*/ 65151 h 110013"/>
                  <a:gd name="connsiteX28" fmla="*/ 76486 w 81819"/>
                  <a:gd name="connsiteY28" fmla="*/ 67246 h 110013"/>
                  <a:gd name="connsiteX29" fmla="*/ 77438 w 81819"/>
                  <a:gd name="connsiteY29" fmla="*/ 69532 h 110013"/>
                  <a:gd name="connsiteX30" fmla="*/ 78391 w 81819"/>
                  <a:gd name="connsiteY30" fmla="*/ 71628 h 110013"/>
                  <a:gd name="connsiteX31" fmla="*/ 75914 w 81819"/>
                  <a:gd name="connsiteY31" fmla="*/ 73342 h 110013"/>
                  <a:gd name="connsiteX32" fmla="*/ 75343 w 81819"/>
                  <a:gd name="connsiteY32" fmla="*/ 76962 h 110013"/>
                  <a:gd name="connsiteX33" fmla="*/ 74295 w 81819"/>
                  <a:gd name="connsiteY33" fmla="*/ 74676 h 110013"/>
                  <a:gd name="connsiteX34" fmla="*/ 73438 w 81819"/>
                  <a:gd name="connsiteY34" fmla="*/ 72009 h 110013"/>
                  <a:gd name="connsiteX35" fmla="*/ 71723 w 81819"/>
                  <a:gd name="connsiteY35" fmla="*/ 72009 h 110013"/>
                  <a:gd name="connsiteX36" fmla="*/ 71723 w 81819"/>
                  <a:gd name="connsiteY36" fmla="*/ 75438 h 110013"/>
                  <a:gd name="connsiteX37" fmla="*/ 72200 w 81819"/>
                  <a:gd name="connsiteY37" fmla="*/ 80581 h 110013"/>
                  <a:gd name="connsiteX38" fmla="*/ 73057 w 81819"/>
                  <a:gd name="connsiteY38" fmla="*/ 82867 h 110013"/>
                  <a:gd name="connsiteX39" fmla="*/ 74771 w 81819"/>
                  <a:gd name="connsiteY39" fmla="*/ 84868 h 110013"/>
                  <a:gd name="connsiteX40" fmla="*/ 71152 w 81819"/>
                  <a:gd name="connsiteY40" fmla="*/ 89725 h 110013"/>
                  <a:gd name="connsiteX41" fmla="*/ 66770 w 81819"/>
                  <a:gd name="connsiteY41" fmla="*/ 94869 h 110013"/>
                  <a:gd name="connsiteX42" fmla="*/ 64294 w 81819"/>
                  <a:gd name="connsiteY42" fmla="*/ 96298 h 110013"/>
                  <a:gd name="connsiteX43" fmla="*/ 62960 w 81819"/>
                  <a:gd name="connsiteY43" fmla="*/ 99250 h 110013"/>
                  <a:gd name="connsiteX44" fmla="*/ 60770 w 81819"/>
                  <a:gd name="connsiteY44" fmla="*/ 97726 h 110013"/>
                  <a:gd name="connsiteX45" fmla="*/ 59341 w 81819"/>
                  <a:gd name="connsiteY45" fmla="*/ 97726 h 110013"/>
                  <a:gd name="connsiteX46" fmla="*/ 58007 w 81819"/>
                  <a:gd name="connsiteY46" fmla="*/ 97726 h 110013"/>
                  <a:gd name="connsiteX47" fmla="*/ 56293 w 81819"/>
                  <a:gd name="connsiteY47" fmla="*/ 103156 h 110013"/>
                  <a:gd name="connsiteX48" fmla="*/ 55436 w 81819"/>
                  <a:gd name="connsiteY48" fmla="*/ 100774 h 110013"/>
                  <a:gd name="connsiteX49" fmla="*/ 54388 w 81819"/>
                  <a:gd name="connsiteY49" fmla="*/ 99822 h 110013"/>
                  <a:gd name="connsiteX50" fmla="*/ 53435 w 81819"/>
                  <a:gd name="connsiteY50" fmla="*/ 101632 h 110013"/>
                  <a:gd name="connsiteX51" fmla="*/ 53435 w 81819"/>
                  <a:gd name="connsiteY51" fmla="*/ 102965 h 110013"/>
                  <a:gd name="connsiteX52" fmla="*/ 53435 w 81819"/>
                  <a:gd name="connsiteY52" fmla="*/ 104299 h 110013"/>
                  <a:gd name="connsiteX53" fmla="*/ 52102 w 81819"/>
                  <a:gd name="connsiteY53" fmla="*/ 106394 h 110013"/>
                  <a:gd name="connsiteX54" fmla="*/ 49435 w 81819"/>
                  <a:gd name="connsiteY54" fmla="*/ 107156 h 110013"/>
                  <a:gd name="connsiteX55" fmla="*/ 45529 w 81819"/>
                  <a:gd name="connsiteY55" fmla="*/ 103727 h 110013"/>
                  <a:gd name="connsiteX56" fmla="*/ 45529 w 81819"/>
                  <a:gd name="connsiteY56" fmla="*/ 102298 h 110013"/>
                  <a:gd name="connsiteX57" fmla="*/ 45053 w 81819"/>
                  <a:gd name="connsiteY57" fmla="*/ 101251 h 110013"/>
                  <a:gd name="connsiteX58" fmla="*/ 42863 w 81819"/>
                  <a:gd name="connsiteY58" fmla="*/ 106013 h 110013"/>
                  <a:gd name="connsiteX59" fmla="*/ 39529 w 81819"/>
                  <a:gd name="connsiteY59" fmla="*/ 110014 h 110013"/>
                  <a:gd name="connsiteX60" fmla="*/ 38100 w 81819"/>
                  <a:gd name="connsiteY60" fmla="*/ 108490 h 110013"/>
                  <a:gd name="connsiteX61" fmla="*/ 36004 w 81819"/>
                  <a:gd name="connsiteY61" fmla="*/ 107537 h 110013"/>
                  <a:gd name="connsiteX62" fmla="*/ 32576 w 81819"/>
                  <a:gd name="connsiteY62" fmla="*/ 109728 h 110013"/>
                  <a:gd name="connsiteX63" fmla="*/ 30575 w 81819"/>
                  <a:gd name="connsiteY63" fmla="*/ 108680 h 110013"/>
                  <a:gd name="connsiteX64" fmla="*/ 28480 w 81819"/>
                  <a:gd name="connsiteY64" fmla="*/ 107537 h 110013"/>
                  <a:gd name="connsiteX65" fmla="*/ 27051 w 81819"/>
                  <a:gd name="connsiteY65" fmla="*/ 107537 h 110013"/>
                  <a:gd name="connsiteX66" fmla="*/ 22670 w 81819"/>
                  <a:gd name="connsiteY66" fmla="*/ 103156 h 110013"/>
                  <a:gd name="connsiteX67" fmla="*/ 20764 w 81819"/>
                  <a:gd name="connsiteY67" fmla="*/ 105727 h 110013"/>
                  <a:gd name="connsiteX68" fmla="*/ 20764 w 81819"/>
                  <a:gd name="connsiteY68" fmla="*/ 108109 h 110013"/>
                  <a:gd name="connsiteX69" fmla="*/ 19431 w 81819"/>
                  <a:gd name="connsiteY69" fmla="*/ 104870 h 110013"/>
                  <a:gd name="connsiteX70" fmla="*/ 19431 w 81819"/>
                  <a:gd name="connsiteY70" fmla="*/ 102203 h 110013"/>
                  <a:gd name="connsiteX71" fmla="*/ 19431 w 81819"/>
                  <a:gd name="connsiteY71" fmla="*/ 99822 h 110013"/>
                  <a:gd name="connsiteX72" fmla="*/ 18669 w 81819"/>
                  <a:gd name="connsiteY72" fmla="*/ 97822 h 110013"/>
                  <a:gd name="connsiteX73" fmla="*/ 16097 w 81819"/>
                  <a:gd name="connsiteY73" fmla="*/ 96964 h 110013"/>
                  <a:gd name="connsiteX74" fmla="*/ 15050 w 81819"/>
                  <a:gd name="connsiteY74" fmla="*/ 98488 h 110013"/>
                  <a:gd name="connsiteX75" fmla="*/ 15621 w 81819"/>
                  <a:gd name="connsiteY75" fmla="*/ 100298 h 110013"/>
                  <a:gd name="connsiteX76" fmla="*/ 16097 w 81819"/>
                  <a:gd name="connsiteY76" fmla="*/ 102108 h 110013"/>
                  <a:gd name="connsiteX77" fmla="*/ 15050 w 81819"/>
                  <a:gd name="connsiteY77" fmla="*/ 104013 h 110013"/>
                  <a:gd name="connsiteX78" fmla="*/ 14002 w 81819"/>
                  <a:gd name="connsiteY78" fmla="*/ 100584 h 110013"/>
                  <a:gd name="connsiteX79" fmla="*/ 11144 w 81819"/>
                  <a:gd name="connsiteY79" fmla="*/ 97631 h 110013"/>
                  <a:gd name="connsiteX80" fmla="*/ 8477 w 81819"/>
                  <a:gd name="connsiteY80" fmla="*/ 95536 h 110013"/>
                  <a:gd name="connsiteX81" fmla="*/ 6572 w 81819"/>
                  <a:gd name="connsiteY81" fmla="*/ 92583 h 110013"/>
                  <a:gd name="connsiteX82" fmla="*/ 5620 w 81819"/>
                  <a:gd name="connsiteY82" fmla="*/ 89821 h 110013"/>
                  <a:gd name="connsiteX83" fmla="*/ 3715 w 81819"/>
                  <a:gd name="connsiteY83" fmla="*/ 87249 h 110013"/>
                  <a:gd name="connsiteX84" fmla="*/ 2572 w 81819"/>
                  <a:gd name="connsiteY84" fmla="*/ 87249 h 110013"/>
                  <a:gd name="connsiteX85" fmla="*/ 1524 w 81819"/>
                  <a:gd name="connsiteY85" fmla="*/ 87916 h 110013"/>
                  <a:gd name="connsiteX86" fmla="*/ 1524 w 81819"/>
                  <a:gd name="connsiteY86" fmla="*/ 88678 h 110013"/>
                  <a:gd name="connsiteX87" fmla="*/ 667 w 81819"/>
                  <a:gd name="connsiteY87" fmla="*/ 87535 h 110013"/>
                  <a:gd name="connsiteX88" fmla="*/ 1143 w 81819"/>
                  <a:gd name="connsiteY88" fmla="*/ 86011 h 110013"/>
                  <a:gd name="connsiteX89" fmla="*/ 1714 w 81819"/>
                  <a:gd name="connsiteY89" fmla="*/ 84296 h 110013"/>
                  <a:gd name="connsiteX90" fmla="*/ 1143 w 81819"/>
                  <a:gd name="connsiteY90" fmla="*/ 82963 h 110013"/>
                  <a:gd name="connsiteX91" fmla="*/ 4477 w 81819"/>
                  <a:gd name="connsiteY91" fmla="*/ 77152 h 110013"/>
                  <a:gd name="connsiteX92" fmla="*/ 8858 w 81819"/>
                  <a:gd name="connsiteY92" fmla="*/ 72390 h 110013"/>
                  <a:gd name="connsiteX93" fmla="*/ 11906 w 81819"/>
                  <a:gd name="connsiteY93" fmla="*/ 73247 h 110013"/>
                  <a:gd name="connsiteX94" fmla="*/ 12478 w 81819"/>
                  <a:gd name="connsiteY94" fmla="*/ 80010 h 110013"/>
                  <a:gd name="connsiteX95" fmla="*/ 13430 w 81819"/>
                  <a:gd name="connsiteY95" fmla="*/ 84677 h 110013"/>
                  <a:gd name="connsiteX96" fmla="*/ 16097 w 81819"/>
                  <a:gd name="connsiteY96" fmla="*/ 88106 h 110013"/>
                  <a:gd name="connsiteX97" fmla="*/ 26289 w 81819"/>
                  <a:gd name="connsiteY97" fmla="*/ 94678 h 110013"/>
                  <a:gd name="connsiteX98" fmla="*/ 38005 w 81819"/>
                  <a:gd name="connsiteY98" fmla="*/ 98107 h 110013"/>
                  <a:gd name="connsiteX99" fmla="*/ 44291 w 81819"/>
                  <a:gd name="connsiteY99" fmla="*/ 93440 h 110013"/>
                  <a:gd name="connsiteX100" fmla="*/ 49244 w 81819"/>
                  <a:gd name="connsiteY100" fmla="*/ 88678 h 110013"/>
                  <a:gd name="connsiteX101" fmla="*/ 52959 w 81819"/>
                  <a:gd name="connsiteY101" fmla="*/ 79153 h 110013"/>
                  <a:gd name="connsiteX102" fmla="*/ 54197 w 81819"/>
                  <a:gd name="connsiteY102" fmla="*/ 68389 h 110013"/>
                  <a:gd name="connsiteX103" fmla="*/ 54197 w 81819"/>
                  <a:gd name="connsiteY103" fmla="*/ 68389 h 110013"/>
                  <a:gd name="connsiteX104" fmla="*/ 53245 w 81819"/>
                  <a:gd name="connsiteY104" fmla="*/ 67532 h 110013"/>
                  <a:gd name="connsiteX105" fmla="*/ 52102 w 81819"/>
                  <a:gd name="connsiteY105" fmla="*/ 66008 h 110013"/>
                  <a:gd name="connsiteX106" fmla="*/ 48292 w 81819"/>
                  <a:gd name="connsiteY106" fmla="*/ 68008 h 110013"/>
                  <a:gd name="connsiteX107" fmla="*/ 45434 w 81819"/>
                  <a:gd name="connsiteY107" fmla="*/ 70294 h 110013"/>
                  <a:gd name="connsiteX108" fmla="*/ 43244 w 81819"/>
                  <a:gd name="connsiteY108" fmla="*/ 69247 h 110013"/>
                  <a:gd name="connsiteX109" fmla="*/ 40481 w 81819"/>
                  <a:gd name="connsiteY109" fmla="*/ 72009 h 110013"/>
                  <a:gd name="connsiteX110" fmla="*/ 37624 w 81819"/>
                  <a:gd name="connsiteY110" fmla="*/ 74676 h 110013"/>
                  <a:gd name="connsiteX111" fmla="*/ 36576 w 81819"/>
                  <a:gd name="connsiteY111" fmla="*/ 74676 h 110013"/>
                  <a:gd name="connsiteX112" fmla="*/ 35243 w 81819"/>
                  <a:gd name="connsiteY112" fmla="*/ 74676 h 110013"/>
                  <a:gd name="connsiteX113" fmla="*/ 32956 w 81819"/>
                  <a:gd name="connsiteY113" fmla="*/ 74009 h 110013"/>
                  <a:gd name="connsiteX114" fmla="*/ 31242 w 81819"/>
                  <a:gd name="connsiteY114" fmla="*/ 73057 h 110013"/>
                  <a:gd name="connsiteX115" fmla="*/ 29718 w 81819"/>
                  <a:gd name="connsiteY115" fmla="*/ 71723 h 110013"/>
                  <a:gd name="connsiteX116" fmla="*/ 25813 w 81819"/>
                  <a:gd name="connsiteY116" fmla="*/ 74676 h 110013"/>
                  <a:gd name="connsiteX117" fmla="*/ 25813 w 81819"/>
                  <a:gd name="connsiteY117" fmla="*/ 73247 h 110013"/>
                  <a:gd name="connsiteX118" fmla="*/ 25337 w 81819"/>
                  <a:gd name="connsiteY118" fmla="*/ 71056 h 110013"/>
                  <a:gd name="connsiteX119" fmla="*/ 22574 w 81819"/>
                  <a:gd name="connsiteY119" fmla="*/ 72485 h 110013"/>
                  <a:gd name="connsiteX120" fmla="*/ 19431 w 81819"/>
                  <a:gd name="connsiteY120" fmla="*/ 72485 h 110013"/>
                  <a:gd name="connsiteX121" fmla="*/ 18383 w 81819"/>
                  <a:gd name="connsiteY121" fmla="*/ 70771 h 110013"/>
                  <a:gd name="connsiteX122" fmla="*/ 18955 w 81819"/>
                  <a:gd name="connsiteY122" fmla="*/ 68961 h 110013"/>
                  <a:gd name="connsiteX123" fmla="*/ 19431 w 81819"/>
                  <a:gd name="connsiteY123" fmla="*/ 67532 h 110013"/>
                  <a:gd name="connsiteX124" fmla="*/ 23431 w 81819"/>
                  <a:gd name="connsiteY124" fmla="*/ 63055 h 110013"/>
                  <a:gd name="connsiteX125" fmla="*/ 31813 w 81819"/>
                  <a:gd name="connsiteY125" fmla="*/ 58483 h 110013"/>
                  <a:gd name="connsiteX126" fmla="*/ 40196 w 81819"/>
                  <a:gd name="connsiteY126" fmla="*/ 52388 h 110013"/>
                  <a:gd name="connsiteX127" fmla="*/ 44672 w 81819"/>
                  <a:gd name="connsiteY127" fmla="*/ 47149 h 110013"/>
                  <a:gd name="connsiteX128" fmla="*/ 46292 w 81819"/>
                  <a:gd name="connsiteY128" fmla="*/ 47149 h 110013"/>
                  <a:gd name="connsiteX129" fmla="*/ 48292 w 81819"/>
                  <a:gd name="connsiteY129" fmla="*/ 47149 h 110013"/>
                  <a:gd name="connsiteX130" fmla="*/ 49625 w 81819"/>
                  <a:gd name="connsiteY130" fmla="*/ 45053 h 110013"/>
                  <a:gd name="connsiteX131" fmla="*/ 49625 w 81819"/>
                  <a:gd name="connsiteY131" fmla="*/ 43910 h 110013"/>
                  <a:gd name="connsiteX132" fmla="*/ 51530 w 81819"/>
                  <a:gd name="connsiteY132" fmla="*/ 40767 h 110013"/>
                  <a:gd name="connsiteX133" fmla="*/ 53435 w 81819"/>
                  <a:gd name="connsiteY133" fmla="*/ 37909 h 110013"/>
                  <a:gd name="connsiteX134" fmla="*/ 52864 w 81819"/>
                  <a:gd name="connsiteY134" fmla="*/ 35814 h 110013"/>
                  <a:gd name="connsiteX135" fmla="*/ 54578 w 81819"/>
                  <a:gd name="connsiteY135" fmla="*/ 34480 h 110013"/>
                  <a:gd name="connsiteX136" fmla="*/ 55626 w 81819"/>
                  <a:gd name="connsiteY136" fmla="*/ 35909 h 110013"/>
                  <a:gd name="connsiteX137" fmla="*/ 57331 w 81819"/>
                  <a:gd name="connsiteY137" fmla="*/ 37433 h 110013"/>
                  <a:gd name="connsiteX138" fmla="*/ 57340 w 81819"/>
                  <a:gd name="connsiteY138" fmla="*/ 37433 h 110013"/>
                  <a:gd name="connsiteX139" fmla="*/ 58484 w 81819"/>
                  <a:gd name="connsiteY139" fmla="*/ 35814 h 110013"/>
                  <a:gd name="connsiteX140" fmla="*/ 58484 w 81819"/>
                  <a:gd name="connsiteY140" fmla="*/ 33147 h 110013"/>
                  <a:gd name="connsiteX141" fmla="*/ 58484 w 81819"/>
                  <a:gd name="connsiteY141" fmla="*/ 30385 h 110013"/>
                  <a:gd name="connsiteX142" fmla="*/ 60293 w 81819"/>
                  <a:gd name="connsiteY142" fmla="*/ 28861 h 110013"/>
                  <a:gd name="connsiteX143" fmla="*/ 60770 w 81819"/>
                  <a:gd name="connsiteY143" fmla="*/ 27432 h 110013"/>
                  <a:gd name="connsiteX144" fmla="*/ 60770 w 81819"/>
                  <a:gd name="connsiteY144" fmla="*/ 25908 h 110013"/>
                  <a:gd name="connsiteX145" fmla="*/ 59055 w 81819"/>
                  <a:gd name="connsiteY145" fmla="*/ 25336 h 110013"/>
                  <a:gd name="connsiteX146" fmla="*/ 57055 w 81819"/>
                  <a:gd name="connsiteY146" fmla="*/ 25336 h 110013"/>
                  <a:gd name="connsiteX147" fmla="*/ 57055 w 81819"/>
                  <a:gd name="connsiteY147" fmla="*/ 23336 h 110013"/>
                  <a:gd name="connsiteX148" fmla="*/ 58769 w 81819"/>
                  <a:gd name="connsiteY148" fmla="*/ 18669 h 110013"/>
                  <a:gd name="connsiteX149" fmla="*/ 60484 w 81819"/>
                  <a:gd name="connsiteY149" fmla="*/ 14192 h 110013"/>
                  <a:gd name="connsiteX150" fmla="*/ 60007 w 81819"/>
                  <a:gd name="connsiteY150" fmla="*/ 12192 h 110013"/>
                  <a:gd name="connsiteX151" fmla="*/ 57912 w 81819"/>
                  <a:gd name="connsiteY151" fmla="*/ 13621 h 110013"/>
                  <a:gd name="connsiteX152" fmla="*/ 54864 w 81819"/>
                  <a:gd name="connsiteY152" fmla="*/ 12668 h 110013"/>
                  <a:gd name="connsiteX153" fmla="*/ 52102 w 81819"/>
                  <a:gd name="connsiteY153" fmla="*/ 11525 h 110013"/>
                  <a:gd name="connsiteX154" fmla="*/ 35909 w 81819"/>
                  <a:gd name="connsiteY154" fmla="*/ 16573 h 110013"/>
                  <a:gd name="connsiteX155" fmla="*/ 22193 w 81819"/>
                  <a:gd name="connsiteY155" fmla="*/ 26098 h 110013"/>
                  <a:gd name="connsiteX156" fmla="*/ 22193 w 81819"/>
                  <a:gd name="connsiteY156" fmla="*/ 27146 h 110013"/>
                  <a:gd name="connsiteX157" fmla="*/ 20764 w 81819"/>
                  <a:gd name="connsiteY157" fmla="*/ 28480 h 110013"/>
                  <a:gd name="connsiteX158" fmla="*/ 19145 w 81819"/>
                  <a:gd name="connsiteY158" fmla="*/ 29051 h 110013"/>
                  <a:gd name="connsiteX159" fmla="*/ 19145 w 81819"/>
                  <a:gd name="connsiteY159" fmla="*/ 30480 h 110013"/>
                  <a:gd name="connsiteX160" fmla="*/ 17907 w 81819"/>
                  <a:gd name="connsiteY160" fmla="*/ 35147 h 110013"/>
                  <a:gd name="connsiteX161" fmla="*/ 14478 w 81819"/>
                  <a:gd name="connsiteY161" fmla="*/ 36576 h 110013"/>
                  <a:gd name="connsiteX162" fmla="*/ 12763 w 81819"/>
                  <a:gd name="connsiteY162" fmla="*/ 36576 h 110013"/>
                  <a:gd name="connsiteX163" fmla="*/ 10287 w 81819"/>
                  <a:gd name="connsiteY163" fmla="*/ 36576 h 110013"/>
                  <a:gd name="connsiteX164" fmla="*/ 7525 w 81819"/>
                  <a:gd name="connsiteY164" fmla="*/ 35528 h 110013"/>
                  <a:gd name="connsiteX165" fmla="*/ 6191 w 81819"/>
                  <a:gd name="connsiteY165" fmla="*/ 36957 h 110013"/>
                  <a:gd name="connsiteX166" fmla="*/ 4953 w 81819"/>
                  <a:gd name="connsiteY166" fmla="*/ 33814 h 110013"/>
                  <a:gd name="connsiteX167" fmla="*/ 4953 w 81819"/>
                  <a:gd name="connsiteY167" fmla="*/ 30385 h 110013"/>
                  <a:gd name="connsiteX168" fmla="*/ 5715 w 81819"/>
                  <a:gd name="connsiteY168" fmla="*/ 24193 h 110013"/>
                  <a:gd name="connsiteX169" fmla="*/ 6477 w 81819"/>
                  <a:gd name="connsiteY169" fmla="*/ 19621 h 110013"/>
                  <a:gd name="connsiteX170" fmla="*/ 7715 w 81819"/>
                  <a:gd name="connsiteY170" fmla="*/ 19050 h 110013"/>
                  <a:gd name="connsiteX171" fmla="*/ 9335 w 81819"/>
                  <a:gd name="connsiteY171" fmla="*/ 19050 h 110013"/>
                  <a:gd name="connsiteX172" fmla="*/ 10954 w 81819"/>
                  <a:gd name="connsiteY172" fmla="*/ 22479 h 110013"/>
                  <a:gd name="connsiteX173" fmla="*/ 10954 w 81819"/>
                  <a:gd name="connsiteY173" fmla="*/ 24955 h 110013"/>
                  <a:gd name="connsiteX174" fmla="*/ 10954 w 81819"/>
                  <a:gd name="connsiteY174" fmla="*/ 27051 h 110013"/>
                  <a:gd name="connsiteX175" fmla="*/ 11621 w 81819"/>
                  <a:gd name="connsiteY175" fmla="*/ 27813 h 110013"/>
                  <a:gd name="connsiteX176" fmla="*/ 14478 w 81819"/>
                  <a:gd name="connsiteY176" fmla="*/ 25908 h 110013"/>
                  <a:gd name="connsiteX177" fmla="*/ 13430 w 81819"/>
                  <a:gd name="connsiteY177" fmla="*/ 24098 h 110013"/>
                  <a:gd name="connsiteX178" fmla="*/ 12763 w 81819"/>
                  <a:gd name="connsiteY178" fmla="*/ 21526 h 110013"/>
                  <a:gd name="connsiteX179" fmla="*/ 13716 w 81819"/>
                  <a:gd name="connsiteY179" fmla="*/ 21050 h 110013"/>
                  <a:gd name="connsiteX180" fmla="*/ 13716 w 81819"/>
                  <a:gd name="connsiteY180" fmla="*/ 20002 h 110013"/>
                  <a:gd name="connsiteX181" fmla="*/ 12763 w 81819"/>
                  <a:gd name="connsiteY181" fmla="*/ 18955 h 110013"/>
                  <a:gd name="connsiteX182" fmla="*/ 12097 w 81819"/>
                  <a:gd name="connsiteY182" fmla="*/ 17621 h 110013"/>
                  <a:gd name="connsiteX183" fmla="*/ 14097 w 81819"/>
                  <a:gd name="connsiteY183" fmla="*/ 15716 h 110013"/>
                  <a:gd name="connsiteX184" fmla="*/ 17526 w 81819"/>
                  <a:gd name="connsiteY184" fmla="*/ 15145 h 110013"/>
                  <a:gd name="connsiteX185" fmla="*/ 19526 w 81819"/>
                  <a:gd name="connsiteY185" fmla="*/ 15145 h 110013"/>
                  <a:gd name="connsiteX186" fmla="*/ 22098 w 81819"/>
                  <a:gd name="connsiteY186" fmla="*/ 16573 h 110013"/>
                  <a:gd name="connsiteX187" fmla="*/ 22098 w 81819"/>
                  <a:gd name="connsiteY187" fmla="*/ 15716 h 110013"/>
                  <a:gd name="connsiteX188" fmla="*/ 23051 w 81819"/>
                  <a:gd name="connsiteY188" fmla="*/ 13811 h 110013"/>
                  <a:gd name="connsiteX189" fmla="*/ 23908 w 81819"/>
                  <a:gd name="connsiteY189" fmla="*/ 11144 h 110013"/>
                  <a:gd name="connsiteX190" fmla="*/ 23908 w 81819"/>
                  <a:gd name="connsiteY190" fmla="*/ 9715 h 110013"/>
                  <a:gd name="connsiteX191" fmla="*/ 25527 w 81819"/>
                  <a:gd name="connsiteY191" fmla="*/ 10763 h 110013"/>
                  <a:gd name="connsiteX192" fmla="*/ 27242 w 81819"/>
                  <a:gd name="connsiteY192" fmla="*/ 12097 h 110013"/>
                  <a:gd name="connsiteX193" fmla="*/ 32290 w 81819"/>
                  <a:gd name="connsiteY193" fmla="*/ 8191 h 110013"/>
                  <a:gd name="connsiteX194" fmla="*/ 31337 w 81819"/>
                  <a:gd name="connsiteY194" fmla="*/ 7620 h 110013"/>
                  <a:gd name="connsiteX195" fmla="*/ 30766 w 81819"/>
                  <a:gd name="connsiteY195" fmla="*/ 6572 h 110013"/>
                  <a:gd name="connsiteX196" fmla="*/ 32576 w 81819"/>
                  <a:gd name="connsiteY196" fmla="*/ 5905 h 110013"/>
                  <a:gd name="connsiteX197" fmla="*/ 33909 w 81819"/>
                  <a:gd name="connsiteY197" fmla="*/ 5905 h 110013"/>
                  <a:gd name="connsiteX198" fmla="*/ 35243 w 81819"/>
                  <a:gd name="connsiteY198" fmla="*/ 8001 h 110013"/>
                  <a:gd name="connsiteX199" fmla="*/ 36862 w 81819"/>
                  <a:gd name="connsiteY199" fmla="*/ 8572 h 110013"/>
                  <a:gd name="connsiteX200" fmla="*/ 37814 w 81819"/>
                  <a:gd name="connsiteY200" fmla="*/ 6477 h 110013"/>
                  <a:gd name="connsiteX201" fmla="*/ 37814 w 81819"/>
                  <a:gd name="connsiteY201" fmla="*/ 5048 h 110013"/>
                  <a:gd name="connsiteX202" fmla="*/ 37814 w 81819"/>
                  <a:gd name="connsiteY202" fmla="*/ 3810 h 110013"/>
                  <a:gd name="connsiteX203" fmla="*/ 39338 w 81819"/>
                  <a:gd name="connsiteY203" fmla="*/ 2191 h 110013"/>
                  <a:gd name="connsiteX204" fmla="*/ 39338 w 81819"/>
                  <a:gd name="connsiteY204" fmla="*/ 3905 h 110013"/>
                  <a:gd name="connsiteX205" fmla="*/ 40577 w 81819"/>
                  <a:gd name="connsiteY205" fmla="*/ 5334 h 110013"/>
                  <a:gd name="connsiteX206" fmla="*/ 42291 w 81819"/>
                  <a:gd name="connsiteY206" fmla="*/ 6286 h 110013"/>
                  <a:gd name="connsiteX207" fmla="*/ 43720 w 81819"/>
                  <a:gd name="connsiteY207" fmla="*/ 7715 h 110013"/>
                  <a:gd name="connsiteX208" fmla="*/ 44291 w 81819"/>
                  <a:gd name="connsiteY208" fmla="*/ 7715 h 110013"/>
                  <a:gd name="connsiteX209" fmla="*/ 45053 w 81819"/>
                  <a:gd name="connsiteY209" fmla="*/ 6953 h 110013"/>
                  <a:gd name="connsiteX210" fmla="*/ 45529 w 81819"/>
                  <a:gd name="connsiteY210" fmla="*/ 1429 h 110013"/>
                  <a:gd name="connsiteX211" fmla="*/ 47625 w 81819"/>
                  <a:gd name="connsiteY211" fmla="*/ 2381 h 110013"/>
                  <a:gd name="connsiteX212" fmla="*/ 49721 w 81819"/>
                  <a:gd name="connsiteY212" fmla="*/ 2381 h 110013"/>
                  <a:gd name="connsiteX213" fmla="*/ 51149 w 81819"/>
                  <a:gd name="connsiteY213" fmla="*/ 0 h 110013"/>
                  <a:gd name="connsiteX214" fmla="*/ 52292 w 81819"/>
                  <a:gd name="connsiteY214" fmla="*/ 2286 h 110013"/>
                  <a:gd name="connsiteX215" fmla="*/ 54293 w 81819"/>
                  <a:gd name="connsiteY215" fmla="*/ 2953 h 110013"/>
                  <a:gd name="connsiteX216" fmla="*/ 56674 w 81819"/>
                  <a:gd name="connsiteY216" fmla="*/ 2953 h 110013"/>
                  <a:gd name="connsiteX217" fmla="*/ 58674 w 81819"/>
                  <a:gd name="connsiteY217" fmla="*/ 2953 h 110013"/>
                  <a:gd name="connsiteX218" fmla="*/ 62198 w 81819"/>
                  <a:gd name="connsiteY218" fmla="*/ 4953 h 110013"/>
                  <a:gd name="connsiteX219" fmla="*/ 66961 w 81819"/>
                  <a:gd name="connsiteY219" fmla="*/ 6667 h 110013"/>
                  <a:gd name="connsiteX220" fmla="*/ 71628 w 81819"/>
                  <a:gd name="connsiteY220" fmla="*/ 9906 h 110013"/>
                  <a:gd name="connsiteX221" fmla="*/ 73533 w 81819"/>
                  <a:gd name="connsiteY221" fmla="*/ 9906 h 110013"/>
                  <a:gd name="connsiteX222" fmla="*/ 77438 w 81819"/>
                  <a:gd name="connsiteY222" fmla="*/ 13430 h 110013"/>
                  <a:gd name="connsiteX223" fmla="*/ 80296 w 81819"/>
                  <a:gd name="connsiteY223" fmla="*/ 17812 h 110013"/>
                  <a:gd name="connsiteX224" fmla="*/ 80296 w 81819"/>
                  <a:gd name="connsiteY224" fmla="*/ 19336 h 110013"/>
                  <a:gd name="connsiteX225" fmla="*/ 81058 w 81819"/>
                  <a:gd name="connsiteY225" fmla="*/ 22574 h 110013"/>
                  <a:gd name="connsiteX226" fmla="*/ 81820 w 81819"/>
                  <a:gd name="connsiteY226" fmla="*/ 25527 h 110013"/>
                  <a:gd name="connsiteX227" fmla="*/ 79629 w 81819"/>
                  <a:gd name="connsiteY227" fmla="*/ 26575 h 110013"/>
                  <a:gd name="connsiteX228" fmla="*/ 10573 w 81819"/>
                  <a:gd name="connsiteY228" fmla="*/ 31528 h 110013"/>
                  <a:gd name="connsiteX229" fmla="*/ 6477 w 81819"/>
                  <a:gd name="connsiteY229" fmla="*/ 27718 h 110013"/>
                  <a:gd name="connsiteX230" fmla="*/ 6477 w 81819"/>
                  <a:gd name="connsiteY230" fmla="*/ 28289 h 110013"/>
                  <a:gd name="connsiteX231" fmla="*/ 6001 w 81819"/>
                  <a:gd name="connsiteY231" fmla="*/ 29623 h 110013"/>
                  <a:gd name="connsiteX232" fmla="*/ 6477 w 81819"/>
                  <a:gd name="connsiteY232" fmla="*/ 30861 h 110013"/>
                  <a:gd name="connsiteX233" fmla="*/ 7811 w 81819"/>
                  <a:gd name="connsiteY233" fmla="*/ 32099 h 110013"/>
                  <a:gd name="connsiteX234" fmla="*/ 8954 w 81819"/>
                  <a:gd name="connsiteY234" fmla="*/ 32099 h 110013"/>
                  <a:gd name="connsiteX235" fmla="*/ 10573 w 81819"/>
                  <a:gd name="connsiteY235" fmla="*/ 31528 h 110013"/>
                  <a:gd name="connsiteX236" fmla="*/ 8858 w 81819"/>
                  <a:gd name="connsiteY236" fmla="*/ 87916 h 110013"/>
                  <a:gd name="connsiteX237" fmla="*/ 8192 w 81819"/>
                  <a:gd name="connsiteY237" fmla="*/ 86487 h 110013"/>
                  <a:gd name="connsiteX238" fmla="*/ 6572 w 81819"/>
                  <a:gd name="connsiteY238" fmla="*/ 87439 h 110013"/>
                  <a:gd name="connsiteX239" fmla="*/ 6572 w 81819"/>
                  <a:gd name="connsiteY239" fmla="*/ 88773 h 110013"/>
                  <a:gd name="connsiteX240" fmla="*/ 7715 w 81819"/>
                  <a:gd name="connsiteY240" fmla="*/ 88773 h 110013"/>
                  <a:gd name="connsiteX241" fmla="*/ 8858 w 81819"/>
                  <a:gd name="connsiteY241" fmla="*/ 87916 h 110013"/>
                  <a:gd name="connsiteX242" fmla="*/ 10573 w 81819"/>
                  <a:gd name="connsiteY242" fmla="*/ 100013 h 110013"/>
                  <a:gd name="connsiteX243" fmla="*/ 10001 w 81819"/>
                  <a:gd name="connsiteY243" fmla="*/ 98965 h 110013"/>
                  <a:gd name="connsiteX244" fmla="*/ 10573 w 81819"/>
                  <a:gd name="connsiteY244" fmla="*/ 98965 h 110013"/>
                  <a:gd name="connsiteX245" fmla="*/ 15526 w 81819"/>
                  <a:gd name="connsiteY245" fmla="*/ 67818 h 110013"/>
                  <a:gd name="connsiteX246" fmla="*/ 16573 w 81819"/>
                  <a:gd name="connsiteY246" fmla="*/ 68675 h 110013"/>
                  <a:gd name="connsiteX247" fmla="*/ 16573 w 81819"/>
                  <a:gd name="connsiteY247" fmla="*/ 68675 h 110013"/>
                  <a:gd name="connsiteX248" fmla="*/ 15335 w 81819"/>
                  <a:gd name="connsiteY248" fmla="*/ 69818 h 110013"/>
                  <a:gd name="connsiteX249" fmla="*/ 14573 w 81819"/>
                  <a:gd name="connsiteY249" fmla="*/ 71438 h 110013"/>
                  <a:gd name="connsiteX250" fmla="*/ 14097 w 81819"/>
                  <a:gd name="connsiteY250" fmla="*/ 70390 h 110013"/>
                  <a:gd name="connsiteX251" fmla="*/ 14097 w 81819"/>
                  <a:gd name="connsiteY251" fmla="*/ 69437 h 110013"/>
                  <a:gd name="connsiteX252" fmla="*/ 52197 w 81819"/>
                  <a:gd name="connsiteY252" fmla="*/ 62865 h 110013"/>
                  <a:gd name="connsiteX253" fmla="*/ 52197 w 81819"/>
                  <a:gd name="connsiteY253" fmla="*/ 61817 h 110013"/>
                  <a:gd name="connsiteX254" fmla="*/ 51626 w 81819"/>
                  <a:gd name="connsiteY254" fmla="*/ 61817 h 110013"/>
                  <a:gd name="connsiteX255" fmla="*/ 58674 w 81819"/>
                  <a:gd name="connsiteY255" fmla="*/ 54388 h 110013"/>
                  <a:gd name="connsiteX256" fmla="*/ 57245 w 81819"/>
                  <a:gd name="connsiteY256" fmla="*/ 54388 h 110013"/>
                  <a:gd name="connsiteX257" fmla="*/ 58293 w 81819"/>
                  <a:gd name="connsiteY257" fmla="*/ 55435 h 110013"/>
                  <a:gd name="connsiteX258" fmla="*/ 58674 w 81819"/>
                  <a:gd name="connsiteY258" fmla="*/ 54388 h 110013"/>
                  <a:gd name="connsiteX259" fmla="*/ 58674 w 81819"/>
                  <a:gd name="connsiteY259" fmla="*/ 61246 h 110013"/>
                  <a:gd name="connsiteX260" fmla="*/ 57817 w 81819"/>
                  <a:gd name="connsiteY260" fmla="*/ 61246 h 110013"/>
                  <a:gd name="connsiteX261" fmla="*/ 57055 w 81819"/>
                  <a:gd name="connsiteY261" fmla="*/ 64389 h 110013"/>
                  <a:gd name="connsiteX262" fmla="*/ 57055 w 81819"/>
                  <a:gd name="connsiteY262" fmla="*/ 65437 h 110013"/>
                  <a:gd name="connsiteX263" fmla="*/ 57912 w 81819"/>
                  <a:gd name="connsiteY263" fmla="*/ 65437 h 110013"/>
                  <a:gd name="connsiteX264" fmla="*/ 58674 w 81819"/>
                  <a:gd name="connsiteY264" fmla="*/ 69723 h 110013"/>
                  <a:gd name="connsiteX265" fmla="*/ 57436 w 81819"/>
                  <a:gd name="connsiteY265" fmla="*/ 69723 h 110013"/>
                  <a:gd name="connsiteX266" fmla="*/ 57436 w 81819"/>
                  <a:gd name="connsiteY266" fmla="*/ 71438 h 110013"/>
                  <a:gd name="connsiteX267" fmla="*/ 58674 w 81819"/>
                  <a:gd name="connsiteY267" fmla="*/ 71438 h 110013"/>
                  <a:gd name="connsiteX268" fmla="*/ 59150 w 81819"/>
                  <a:gd name="connsiteY268" fmla="*/ 69723 h 110013"/>
                  <a:gd name="connsiteX269" fmla="*/ 62294 w 81819"/>
                  <a:gd name="connsiteY269" fmla="*/ 22669 h 110013"/>
                  <a:gd name="connsiteX270" fmla="*/ 62294 w 81819"/>
                  <a:gd name="connsiteY270" fmla="*/ 21241 h 110013"/>
                  <a:gd name="connsiteX271" fmla="*/ 61341 w 81819"/>
                  <a:gd name="connsiteY271" fmla="*/ 20288 h 110013"/>
                  <a:gd name="connsiteX272" fmla="*/ 61913 w 81819"/>
                  <a:gd name="connsiteY272" fmla="*/ 23241 h 110013"/>
                  <a:gd name="connsiteX273" fmla="*/ 63151 w 81819"/>
                  <a:gd name="connsiteY273" fmla="*/ 75628 h 110013"/>
                  <a:gd name="connsiteX274" fmla="*/ 63151 w 81819"/>
                  <a:gd name="connsiteY274" fmla="*/ 74676 h 110013"/>
                  <a:gd name="connsiteX275" fmla="*/ 63151 w 81819"/>
                  <a:gd name="connsiteY275" fmla="*/ 73628 h 110013"/>
                  <a:gd name="connsiteX276" fmla="*/ 62103 w 81819"/>
                  <a:gd name="connsiteY276" fmla="*/ 73628 h 110013"/>
                  <a:gd name="connsiteX277" fmla="*/ 61531 w 81819"/>
                  <a:gd name="connsiteY277" fmla="*/ 76771 h 110013"/>
                  <a:gd name="connsiteX278" fmla="*/ 63151 w 81819"/>
                  <a:gd name="connsiteY278" fmla="*/ 40576 h 110013"/>
                  <a:gd name="connsiteX279" fmla="*/ 63151 w 81819"/>
                  <a:gd name="connsiteY279" fmla="*/ 39814 h 110013"/>
                  <a:gd name="connsiteX280" fmla="*/ 63151 w 81819"/>
                  <a:gd name="connsiteY280" fmla="*/ 39338 h 110013"/>
                  <a:gd name="connsiteX281" fmla="*/ 64294 w 81819"/>
                  <a:gd name="connsiteY281" fmla="*/ 30575 h 110013"/>
                  <a:gd name="connsiteX282" fmla="*/ 64294 w 81819"/>
                  <a:gd name="connsiteY282" fmla="*/ 28956 h 110013"/>
                  <a:gd name="connsiteX283" fmla="*/ 63722 w 81819"/>
                  <a:gd name="connsiteY283" fmla="*/ 28956 h 110013"/>
                  <a:gd name="connsiteX284" fmla="*/ 66675 w 81819"/>
                  <a:gd name="connsiteY284" fmla="*/ 66199 h 110013"/>
                  <a:gd name="connsiteX285" fmla="*/ 66675 w 81819"/>
                  <a:gd name="connsiteY285" fmla="*/ 64865 h 110013"/>
                  <a:gd name="connsiteX286" fmla="*/ 65913 w 81819"/>
                  <a:gd name="connsiteY286" fmla="*/ 64865 h 110013"/>
                  <a:gd name="connsiteX287" fmla="*/ 65913 w 81819"/>
                  <a:gd name="connsiteY287" fmla="*/ 65818 h 110013"/>
                  <a:gd name="connsiteX288" fmla="*/ 70580 w 81819"/>
                  <a:gd name="connsiteY288" fmla="*/ 59817 h 110013"/>
                  <a:gd name="connsiteX289" fmla="*/ 70580 w 81819"/>
                  <a:gd name="connsiteY289" fmla="*/ 58864 h 110013"/>
                  <a:gd name="connsiteX290" fmla="*/ 69247 w 81819"/>
                  <a:gd name="connsiteY290" fmla="*/ 58293 h 110013"/>
                  <a:gd name="connsiteX291" fmla="*/ 69247 w 81819"/>
                  <a:gd name="connsiteY291" fmla="*/ 59531 h 110013"/>
                  <a:gd name="connsiteX292" fmla="*/ 71056 w 81819"/>
                  <a:gd name="connsiteY292" fmla="*/ 59817 h 110013"/>
                  <a:gd name="connsiteX293" fmla="*/ 72295 w 81819"/>
                  <a:gd name="connsiteY293" fmla="*/ 36004 h 110013"/>
                  <a:gd name="connsiteX294" fmla="*/ 72295 w 81819"/>
                  <a:gd name="connsiteY294" fmla="*/ 34480 h 110013"/>
                  <a:gd name="connsiteX295" fmla="*/ 71533 w 81819"/>
                  <a:gd name="connsiteY295" fmla="*/ 34004 h 110013"/>
                  <a:gd name="connsiteX296" fmla="*/ 70580 w 81819"/>
                  <a:gd name="connsiteY296" fmla="*/ 34671 h 110013"/>
                  <a:gd name="connsiteX297" fmla="*/ 69818 w 81819"/>
                  <a:gd name="connsiteY297" fmla="*/ 35623 h 110013"/>
                  <a:gd name="connsiteX298" fmla="*/ 70580 w 81819"/>
                  <a:gd name="connsiteY298" fmla="*/ 36481 h 110013"/>
                  <a:gd name="connsiteX299" fmla="*/ 73247 w 81819"/>
                  <a:gd name="connsiteY299" fmla="*/ 36004 h 110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</a:cxnLst>
                <a:rect l="l" t="t" r="r" b="b"/>
                <a:pathLst>
                  <a:path w="81819" h="110013">
                    <a:moveTo>
                      <a:pt x="2000" y="27718"/>
                    </a:moveTo>
                    <a:lnTo>
                      <a:pt x="0" y="27718"/>
                    </a:lnTo>
                    <a:lnTo>
                      <a:pt x="0" y="25717"/>
                    </a:lnTo>
                    <a:lnTo>
                      <a:pt x="1334" y="25717"/>
                    </a:lnTo>
                    <a:cubicBezTo>
                      <a:pt x="1334" y="25717"/>
                      <a:pt x="2000" y="25717"/>
                      <a:pt x="2000" y="26289"/>
                    </a:cubicBezTo>
                    <a:close/>
                    <a:moveTo>
                      <a:pt x="79629" y="26575"/>
                    </a:moveTo>
                    <a:cubicBezTo>
                      <a:pt x="78010" y="26575"/>
                      <a:pt x="76867" y="28384"/>
                      <a:pt x="76200" y="31337"/>
                    </a:cubicBezTo>
                    <a:cubicBezTo>
                      <a:pt x="76086" y="33261"/>
                      <a:pt x="75562" y="35147"/>
                      <a:pt x="74676" y="36862"/>
                    </a:cubicBezTo>
                    <a:lnTo>
                      <a:pt x="71819" y="42100"/>
                    </a:lnTo>
                    <a:cubicBezTo>
                      <a:pt x="70856" y="44405"/>
                      <a:pt x="69466" y="46501"/>
                      <a:pt x="67723" y="48292"/>
                    </a:cubicBezTo>
                    <a:cubicBezTo>
                      <a:pt x="67913" y="48882"/>
                      <a:pt x="67913" y="49511"/>
                      <a:pt x="67723" y="50101"/>
                    </a:cubicBezTo>
                    <a:lnTo>
                      <a:pt x="65818" y="52388"/>
                    </a:lnTo>
                    <a:cubicBezTo>
                      <a:pt x="65399" y="52578"/>
                      <a:pt x="64913" y="52578"/>
                      <a:pt x="64484" y="52388"/>
                    </a:cubicBezTo>
                    <a:cubicBezTo>
                      <a:pt x="64303" y="51959"/>
                      <a:pt x="64303" y="51483"/>
                      <a:pt x="64484" y="51054"/>
                    </a:cubicBezTo>
                    <a:cubicBezTo>
                      <a:pt x="64627" y="50159"/>
                      <a:pt x="64979" y="49301"/>
                      <a:pt x="65532" y="48577"/>
                    </a:cubicBezTo>
                    <a:cubicBezTo>
                      <a:pt x="66104" y="47777"/>
                      <a:pt x="66532" y="46872"/>
                      <a:pt x="66770" y="45910"/>
                    </a:cubicBezTo>
                    <a:lnTo>
                      <a:pt x="66770" y="44672"/>
                    </a:lnTo>
                    <a:cubicBezTo>
                      <a:pt x="66770" y="45244"/>
                      <a:pt x="65913" y="46387"/>
                      <a:pt x="64294" y="48006"/>
                    </a:cubicBezTo>
                    <a:cubicBezTo>
                      <a:pt x="62675" y="49625"/>
                      <a:pt x="61817" y="50959"/>
                      <a:pt x="61817" y="51816"/>
                    </a:cubicBezTo>
                    <a:cubicBezTo>
                      <a:pt x="61722" y="52416"/>
                      <a:pt x="61722" y="53026"/>
                      <a:pt x="61817" y="53626"/>
                    </a:cubicBezTo>
                    <a:lnTo>
                      <a:pt x="64579" y="55721"/>
                    </a:lnTo>
                    <a:lnTo>
                      <a:pt x="66389" y="56959"/>
                    </a:lnTo>
                    <a:cubicBezTo>
                      <a:pt x="66932" y="57236"/>
                      <a:pt x="67504" y="57426"/>
                      <a:pt x="68104" y="57531"/>
                    </a:cubicBezTo>
                    <a:cubicBezTo>
                      <a:pt x="68999" y="57502"/>
                      <a:pt x="69856" y="57121"/>
                      <a:pt x="70485" y="56483"/>
                    </a:cubicBezTo>
                    <a:lnTo>
                      <a:pt x="73152" y="58198"/>
                    </a:lnTo>
                    <a:cubicBezTo>
                      <a:pt x="73990" y="58617"/>
                      <a:pt x="74390" y="59588"/>
                      <a:pt x="74104" y="60484"/>
                    </a:cubicBezTo>
                    <a:cubicBezTo>
                      <a:pt x="74104" y="61531"/>
                      <a:pt x="74104" y="62389"/>
                      <a:pt x="75724" y="62960"/>
                    </a:cubicBezTo>
                    <a:cubicBezTo>
                      <a:pt x="77343" y="63532"/>
                      <a:pt x="77534" y="64103"/>
                      <a:pt x="77343" y="65151"/>
                    </a:cubicBezTo>
                    <a:cubicBezTo>
                      <a:pt x="76924" y="65789"/>
                      <a:pt x="76638" y="66504"/>
                      <a:pt x="76486" y="67246"/>
                    </a:cubicBezTo>
                    <a:cubicBezTo>
                      <a:pt x="76600" y="68075"/>
                      <a:pt x="76933" y="68866"/>
                      <a:pt x="77438" y="69532"/>
                    </a:cubicBezTo>
                    <a:cubicBezTo>
                      <a:pt x="77914" y="70142"/>
                      <a:pt x="78238" y="70866"/>
                      <a:pt x="78391" y="71628"/>
                    </a:cubicBezTo>
                    <a:cubicBezTo>
                      <a:pt x="78391" y="72199"/>
                      <a:pt x="77629" y="72771"/>
                      <a:pt x="75914" y="73342"/>
                    </a:cubicBezTo>
                    <a:lnTo>
                      <a:pt x="75343" y="76962"/>
                    </a:lnTo>
                    <a:cubicBezTo>
                      <a:pt x="74800" y="76305"/>
                      <a:pt x="74438" y="75514"/>
                      <a:pt x="74295" y="74676"/>
                    </a:cubicBezTo>
                    <a:cubicBezTo>
                      <a:pt x="74219" y="73733"/>
                      <a:pt x="73924" y="72819"/>
                      <a:pt x="73438" y="72009"/>
                    </a:cubicBezTo>
                    <a:lnTo>
                      <a:pt x="71723" y="72009"/>
                    </a:lnTo>
                    <a:lnTo>
                      <a:pt x="71723" y="75438"/>
                    </a:lnTo>
                    <a:cubicBezTo>
                      <a:pt x="71676" y="77162"/>
                      <a:pt x="71828" y="78895"/>
                      <a:pt x="72200" y="80581"/>
                    </a:cubicBezTo>
                    <a:cubicBezTo>
                      <a:pt x="72409" y="81372"/>
                      <a:pt x="72695" y="82134"/>
                      <a:pt x="73057" y="82867"/>
                    </a:cubicBezTo>
                    <a:cubicBezTo>
                      <a:pt x="73562" y="83591"/>
                      <a:pt x="74133" y="84258"/>
                      <a:pt x="74771" y="84868"/>
                    </a:cubicBezTo>
                    <a:cubicBezTo>
                      <a:pt x="74219" y="86887"/>
                      <a:pt x="72923" y="88620"/>
                      <a:pt x="71152" y="89725"/>
                    </a:cubicBezTo>
                    <a:cubicBezTo>
                      <a:pt x="69332" y="91107"/>
                      <a:pt x="67837" y="92859"/>
                      <a:pt x="66770" y="94869"/>
                    </a:cubicBezTo>
                    <a:cubicBezTo>
                      <a:pt x="65742" y="94850"/>
                      <a:pt x="64789" y="95402"/>
                      <a:pt x="64294" y="96298"/>
                    </a:cubicBezTo>
                    <a:lnTo>
                      <a:pt x="62960" y="99250"/>
                    </a:lnTo>
                    <a:cubicBezTo>
                      <a:pt x="62589" y="98355"/>
                      <a:pt x="61731" y="97765"/>
                      <a:pt x="60770" y="97726"/>
                    </a:cubicBezTo>
                    <a:lnTo>
                      <a:pt x="59341" y="97726"/>
                    </a:lnTo>
                    <a:lnTo>
                      <a:pt x="58007" y="97726"/>
                    </a:lnTo>
                    <a:lnTo>
                      <a:pt x="56293" y="103156"/>
                    </a:lnTo>
                    <a:cubicBezTo>
                      <a:pt x="56102" y="102327"/>
                      <a:pt x="55817" y="101527"/>
                      <a:pt x="55436" y="100774"/>
                    </a:cubicBezTo>
                    <a:cubicBezTo>
                      <a:pt x="55283" y="100298"/>
                      <a:pt x="54883" y="99936"/>
                      <a:pt x="54388" y="99822"/>
                    </a:cubicBezTo>
                    <a:cubicBezTo>
                      <a:pt x="53807" y="100241"/>
                      <a:pt x="53454" y="100908"/>
                      <a:pt x="53435" y="101632"/>
                    </a:cubicBezTo>
                    <a:lnTo>
                      <a:pt x="53435" y="102965"/>
                    </a:lnTo>
                    <a:lnTo>
                      <a:pt x="53435" y="104299"/>
                    </a:lnTo>
                    <a:cubicBezTo>
                      <a:pt x="53350" y="105165"/>
                      <a:pt x="52854" y="105946"/>
                      <a:pt x="52102" y="106394"/>
                    </a:cubicBezTo>
                    <a:cubicBezTo>
                      <a:pt x="51235" y="106728"/>
                      <a:pt x="50349" y="106985"/>
                      <a:pt x="49435" y="107156"/>
                    </a:cubicBezTo>
                    <a:cubicBezTo>
                      <a:pt x="47911" y="107156"/>
                      <a:pt x="46672" y="106013"/>
                      <a:pt x="45529" y="103727"/>
                    </a:cubicBezTo>
                    <a:lnTo>
                      <a:pt x="45529" y="102298"/>
                    </a:lnTo>
                    <a:cubicBezTo>
                      <a:pt x="45539" y="101898"/>
                      <a:pt x="45358" y="101508"/>
                      <a:pt x="45053" y="101251"/>
                    </a:cubicBezTo>
                    <a:cubicBezTo>
                      <a:pt x="44005" y="101727"/>
                      <a:pt x="43339" y="103346"/>
                      <a:pt x="42863" y="106013"/>
                    </a:cubicBezTo>
                    <a:cubicBezTo>
                      <a:pt x="42386" y="108680"/>
                      <a:pt x="41720" y="110014"/>
                      <a:pt x="39529" y="110014"/>
                    </a:cubicBezTo>
                    <a:lnTo>
                      <a:pt x="38100" y="108490"/>
                    </a:lnTo>
                    <a:cubicBezTo>
                      <a:pt x="37690" y="107737"/>
                      <a:pt x="36833" y="107347"/>
                      <a:pt x="36004" y="107537"/>
                    </a:cubicBezTo>
                    <a:cubicBezTo>
                      <a:pt x="35443" y="108918"/>
                      <a:pt x="34071" y="109795"/>
                      <a:pt x="32576" y="109728"/>
                    </a:cubicBezTo>
                    <a:cubicBezTo>
                      <a:pt x="31795" y="109661"/>
                      <a:pt x="31080" y="109280"/>
                      <a:pt x="30575" y="108680"/>
                    </a:cubicBezTo>
                    <a:cubicBezTo>
                      <a:pt x="30575" y="107918"/>
                      <a:pt x="29623" y="107537"/>
                      <a:pt x="28480" y="107537"/>
                    </a:cubicBezTo>
                    <a:lnTo>
                      <a:pt x="27051" y="107537"/>
                    </a:lnTo>
                    <a:lnTo>
                      <a:pt x="22670" y="103156"/>
                    </a:lnTo>
                    <a:cubicBezTo>
                      <a:pt x="21812" y="103156"/>
                      <a:pt x="21241" y="104203"/>
                      <a:pt x="20764" y="105727"/>
                    </a:cubicBezTo>
                    <a:cubicBezTo>
                      <a:pt x="20850" y="106518"/>
                      <a:pt x="20850" y="107318"/>
                      <a:pt x="20764" y="108109"/>
                    </a:cubicBezTo>
                    <a:cubicBezTo>
                      <a:pt x="19888" y="107261"/>
                      <a:pt x="19402" y="106089"/>
                      <a:pt x="19431" y="104870"/>
                    </a:cubicBezTo>
                    <a:lnTo>
                      <a:pt x="19431" y="102203"/>
                    </a:lnTo>
                    <a:lnTo>
                      <a:pt x="19431" y="99822"/>
                    </a:lnTo>
                    <a:cubicBezTo>
                      <a:pt x="19460" y="99079"/>
                      <a:pt x="19183" y="98355"/>
                      <a:pt x="18669" y="97822"/>
                    </a:cubicBezTo>
                    <a:cubicBezTo>
                      <a:pt x="17869" y="97374"/>
                      <a:pt x="17002" y="97088"/>
                      <a:pt x="16097" y="96964"/>
                    </a:cubicBezTo>
                    <a:cubicBezTo>
                      <a:pt x="15430" y="97536"/>
                      <a:pt x="15050" y="98012"/>
                      <a:pt x="15050" y="98488"/>
                    </a:cubicBezTo>
                    <a:cubicBezTo>
                      <a:pt x="15078" y="99136"/>
                      <a:pt x="15269" y="99755"/>
                      <a:pt x="15621" y="100298"/>
                    </a:cubicBezTo>
                    <a:lnTo>
                      <a:pt x="16097" y="102108"/>
                    </a:lnTo>
                    <a:cubicBezTo>
                      <a:pt x="16059" y="102870"/>
                      <a:pt x="15678" y="103575"/>
                      <a:pt x="15050" y="104013"/>
                    </a:cubicBezTo>
                    <a:cubicBezTo>
                      <a:pt x="14487" y="102946"/>
                      <a:pt x="14135" y="101784"/>
                      <a:pt x="14002" y="100584"/>
                    </a:cubicBezTo>
                    <a:cubicBezTo>
                      <a:pt x="13954" y="99012"/>
                      <a:pt x="12716" y="97726"/>
                      <a:pt x="11144" y="97631"/>
                    </a:cubicBezTo>
                    <a:cubicBezTo>
                      <a:pt x="10001" y="97631"/>
                      <a:pt x="9144" y="97631"/>
                      <a:pt x="8477" y="95536"/>
                    </a:cubicBezTo>
                    <a:cubicBezTo>
                      <a:pt x="7811" y="93440"/>
                      <a:pt x="7144" y="92869"/>
                      <a:pt x="6572" y="92583"/>
                    </a:cubicBezTo>
                    <a:cubicBezTo>
                      <a:pt x="6487" y="91602"/>
                      <a:pt x="6163" y="90649"/>
                      <a:pt x="5620" y="89821"/>
                    </a:cubicBezTo>
                    <a:lnTo>
                      <a:pt x="3715" y="87249"/>
                    </a:lnTo>
                    <a:lnTo>
                      <a:pt x="2572" y="87249"/>
                    </a:lnTo>
                    <a:cubicBezTo>
                      <a:pt x="2124" y="87268"/>
                      <a:pt x="1724" y="87525"/>
                      <a:pt x="1524" y="87916"/>
                    </a:cubicBezTo>
                    <a:lnTo>
                      <a:pt x="1524" y="88678"/>
                    </a:lnTo>
                    <a:cubicBezTo>
                      <a:pt x="953" y="88678"/>
                      <a:pt x="667" y="88106"/>
                      <a:pt x="667" y="87535"/>
                    </a:cubicBezTo>
                    <a:lnTo>
                      <a:pt x="1143" y="86011"/>
                    </a:lnTo>
                    <a:lnTo>
                      <a:pt x="1714" y="84296"/>
                    </a:lnTo>
                    <a:cubicBezTo>
                      <a:pt x="1734" y="83791"/>
                      <a:pt x="1524" y="83296"/>
                      <a:pt x="1143" y="82963"/>
                    </a:cubicBezTo>
                    <a:cubicBezTo>
                      <a:pt x="2753" y="81353"/>
                      <a:pt x="3905" y="79353"/>
                      <a:pt x="4477" y="77152"/>
                    </a:cubicBezTo>
                    <a:cubicBezTo>
                      <a:pt x="5620" y="74009"/>
                      <a:pt x="7048" y="72390"/>
                      <a:pt x="8858" y="72390"/>
                    </a:cubicBezTo>
                    <a:cubicBezTo>
                      <a:pt x="9925" y="72438"/>
                      <a:pt x="10973" y="72733"/>
                      <a:pt x="11906" y="73247"/>
                    </a:cubicBezTo>
                    <a:lnTo>
                      <a:pt x="12478" y="80010"/>
                    </a:lnTo>
                    <a:cubicBezTo>
                      <a:pt x="12430" y="81620"/>
                      <a:pt x="12754" y="83220"/>
                      <a:pt x="13430" y="84677"/>
                    </a:cubicBezTo>
                    <a:cubicBezTo>
                      <a:pt x="14002" y="86039"/>
                      <a:pt x="14926" y="87220"/>
                      <a:pt x="16097" y="88106"/>
                    </a:cubicBezTo>
                    <a:cubicBezTo>
                      <a:pt x="19231" y="90687"/>
                      <a:pt x="22650" y="92897"/>
                      <a:pt x="26289" y="94678"/>
                    </a:cubicBezTo>
                    <a:cubicBezTo>
                      <a:pt x="30004" y="96383"/>
                      <a:pt x="33957" y="97536"/>
                      <a:pt x="38005" y="98107"/>
                    </a:cubicBezTo>
                    <a:cubicBezTo>
                      <a:pt x="40519" y="97212"/>
                      <a:pt x="42710" y="95593"/>
                      <a:pt x="44291" y="93440"/>
                    </a:cubicBezTo>
                    <a:cubicBezTo>
                      <a:pt x="45673" y="91592"/>
                      <a:pt x="47339" y="89983"/>
                      <a:pt x="49244" y="88678"/>
                    </a:cubicBezTo>
                    <a:cubicBezTo>
                      <a:pt x="51168" y="85811"/>
                      <a:pt x="52435" y="82563"/>
                      <a:pt x="52959" y="79153"/>
                    </a:cubicBezTo>
                    <a:lnTo>
                      <a:pt x="54197" y="68389"/>
                    </a:lnTo>
                    <a:lnTo>
                      <a:pt x="54197" y="68389"/>
                    </a:lnTo>
                    <a:cubicBezTo>
                      <a:pt x="53988" y="67999"/>
                      <a:pt x="53654" y="67704"/>
                      <a:pt x="53245" y="67532"/>
                    </a:cubicBezTo>
                    <a:cubicBezTo>
                      <a:pt x="52692" y="67180"/>
                      <a:pt x="52283" y="66637"/>
                      <a:pt x="52102" y="66008"/>
                    </a:cubicBezTo>
                    <a:cubicBezTo>
                      <a:pt x="50863" y="66008"/>
                      <a:pt x="49625" y="66484"/>
                      <a:pt x="48292" y="68008"/>
                    </a:cubicBezTo>
                    <a:cubicBezTo>
                      <a:pt x="46958" y="69532"/>
                      <a:pt x="46006" y="70294"/>
                      <a:pt x="45434" y="70294"/>
                    </a:cubicBezTo>
                    <a:cubicBezTo>
                      <a:pt x="44606" y="70218"/>
                      <a:pt x="43825" y="69847"/>
                      <a:pt x="43244" y="69247"/>
                    </a:cubicBezTo>
                    <a:cubicBezTo>
                      <a:pt x="43244" y="70104"/>
                      <a:pt x="42101" y="70961"/>
                      <a:pt x="40481" y="72009"/>
                    </a:cubicBezTo>
                    <a:cubicBezTo>
                      <a:pt x="39224" y="72495"/>
                      <a:pt x="38195" y="73447"/>
                      <a:pt x="37624" y="74676"/>
                    </a:cubicBezTo>
                    <a:lnTo>
                      <a:pt x="36576" y="74676"/>
                    </a:lnTo>
                    <a:lnTo>
                      <a:pt x="35243" y="74676"/>
                    </a:lnTo>
                    <a:cubicBezTo>
                      <a:pt x="34433" y="74704"/>
                      <a:pt x="33623" y="74466"/>
                      <a:pt x="32956" y="74009"/>
                    </a:cubicBezTo>
                    <a:lnTo>
                      <a:pt x="31242" y="73057"/>
                    </a:lnTo>
                    <a:cubicBezTo>
                      <a:pt x="30690" y="72676"/>
                      <a:pt x="30175" y="72228"/>
                      <a:pt x="29718" y="71723"/>
                    </a:cubicBezTo>
                    <a:lnTo>
                      <a:pt x="25813" y="74676"/>
                    </a:lnTo>
                    <a:lnTo>
                      <a:pt x="25813" y="73247"/>
                    </a:lnTo>
                    <a:cubicBezTo>
                      <a:pt x="25870" y="72485"/>
                      <a:pt x="25708" y="71723"/>
                      <a:pt x="25337" y="71056"/>
                    </a:cubicBezTo>
                    <a:cubicBezTo>
                      <a:pt x="24594" y="71809"/>
                      <a:pt x="23622" y="72314"/>
                      <a:pt x="22574" y="72485"/>
                    </a:cubicBezTo>
                    <a:lnTo>
                      <a:pt x="19431" y="72485"/>
                    </a:lnTo>
                    <a:cubicBezTo>
                      <a:pt x="18812" y="72133"/>
                      <a:pt x="18421" y="71485"/>
                      <a:pt x="18383" y="70771"/>
                    </a:cubicBezTo>
                    <a:cubicBezTo>
                      <a:pt x="18440" y="70132"/>
                      <a:pt x="18631" y="69513"/>
                      <a:pt x="18955" y="68961"/>
                    </a:cubicBezTo>
                    <a:lnTo>
                      <a:pt x="19431" y="67532"/>
                    </a:lnTo>
                    <a:cubicBezTo>
                      <a:pt x="20384" y="65741"/>
                      <a:pt x="21755" y="64198"/>
                      <a:pt x="23431" y="63055"/>
                    </a:cubicBezTo>
                    <a:lnTo>
                      <a:pt x="31813" y="58483"/>
                    </a:lnTo>
                    <a:lnTo>
                      <a:pt x="40196" y="52388"/>
                    </a:lnTo>
                    <a:cubicBezTo>
                      <a:pt x="42053" y="50987"/>
                      <a:pt x="43586" y="49206"/>
                      <a:pt x="44672" y="47149"/>
                    </a:cubicBezTo>
                    <a:cubicBezTo>
                      <a:pt x="44672" y="47149"/>
                      <a:pt x="45434" y="47149"/>
                      <a:pt x="46292" y="47149"/>
                    </a:cubicBezTo>
                    <a:lnTo>
                      <a:pt x="48292" y="47149"/>
                    </a:lnTo>
                    <a:cubicBezTo>
                      <a:pt x="49149" y="47149"/>
                      <a:pt x="49625" y="46482"/>
                      <a:pt x="49625" y="45053"/>
                    </a:cubicBezTo>
                    <a:lnTo>
                      <a:pt x="49625" y="43910"/>
                    </a:lnTo>
                    <a:cubicBezTo>
                      <a:pt x="49816" y="42653"/>
                      <a:pt x="50502" y="41519"/>
                      <a:pt x="51530" y="40767"/>
                    </a:cubicBezTo>
                    <a:cubicBezTo>
                      <a:pt x="52769" y="39719"/>
                      <a:pt x="53435" y="38767"/>
                      <a:pt x="53435" y="37909"/>
                    </a:cubicBezTo>
                    <a:cubicBezTo>
                      <a:pt x="53435" y="37176"/>
                      <a:pt x="53235" y="36452"/>
                      <a:pt x="52864" y="35814"/>
                    </a:cubicBezTo>
                    <a:lnTo>
                      <a:pt x="54578" y="34480"/>
                    </a:lnTo>
                    <a:cubicBezTo>
                      <a:pt x="54578" y="34480"/>
                      <a:pt x="55340" y="34957"/>
                      <a:pt x="55626" y="35909"/>
                    </a:cubicBezTo>
                    <a:cubicBezTo>
                      <a:pt x="55674" y="36805"/>
                      <a:pt x="56445" y="37481"/>
                      <a:pt x="57331" y="37433"/>
                    </a:cubicBezTo>
                    <a:cubicBezTo>
                      <a:pt x="57340" y="37433"/>
                      <a:pt x="57340" y="37433"/>
                      <a:pt x="57340" y="37433"/>
                    </a:cubicBezTo>
                    <a:cubicBezTo>
                      <a:pt x="57921" y="37071"/>
                      <a:pt x="58331" y="36481"/>
                      <a:pt x="58484" y="35814"/>
                    </a:cubicBezTo>
                    <a:cubicBezTo>
                      <a:pt x="58598" y="34928"/>
                      <a:pt x="58598" y="34033"/>
                      <a:pt x="58484" y="33147"/>
                    </a:cubicBezTo>
                    <a:cubicBezTo>
                      <a:pt x="58350" y="32232"/>
                      <a:pt x="58350" y="31299"/>
                      <a:pt x="58484" y="30385"/>
                    </a:cubicBezTo>
                    <a:cubicBezTo>
                      <a:pt x="58484" y="29813"/>
                      <a:pt x="59246" y="29337"/>
                      <a:pt x="60293" y="28861"/>
                    </a:cubicBezTo>
                    <a:cubicBezTo>
                      <a:pt x="60588" y="28442"/>
                      <a:pt x="60750" y="27946"/>
                      <a:pt x="60770" y="27432"/>
                    </a:cubicBezTo>
                    <a:lnTo>
                      <a:pt x="60770" y="25908"/>
                    </a:lnTo>
                    <a:cubicBezTo>
                      <a:pt x="60274" y="25546"/>
                      <a:pt x="59674" y="25346"/>
                      <a:pt x="59055" y="25336"/>
                    </a:cubicBezTo>
                    <a:lnTo>
                      <a:pt x="57055" y="25336"/>
                    </a:lnTo>
                    <a:lnTo>
                      <a:pt x="57055" y="23336"/>
                    </a:lnTo>
                    <a:cubicBezTo>
                      <a:pt x="57274" y="21669"/>
                      <a:pt x="57855" y="20079"/>
                      <a:pt x="58769" y="18669"/>
                    </a:cubicBezTo>
                    <a:cubicBezTo>
                      <a:pt x="59484" y="17240"/>
                      <a:pt x="60065" y="15735"/>
                      <a:pt x="60484" y="14192"/>
                    </a:cubicBezTo>
                    <a:cubicBezTo>
                      <a:pt x="60484" y="13497"/>
                      <a:pt x="60322" y="12811"/>
                      <a:pt x="60007" y="12192"/>
                    </a:cubicBezTo>
                    <a:cubicBezTo>
                      <a:pt x="59645" y="13030"/>
                      <a:pt x="58826" y="13583"/>
                      <a:pt x="57912" y="13621"/>
                    </a:cubicBezTo>
                    <a:cubicBezTo>
                      <a:pt x="56845" y="13497"/>
                      <a:pt x="55807" y="13173"/>
                      <a:pt x="54864" y="12668"/>
                    </a:cubicBezTo>
                    <a:lnTo>
                      <a:pt x="52102" y="11525"/>
                    </a:lnTo>
                    <a:cubicBezTo>
                      <a:pt x="46511" y="12497"/>
                      <a:pt x="41062" y="14202"/>
                      <a:pt x="35909" y="16573"/>
                    </a:cubicBezTo>
                    <a:cubicBezTo>
                      <a:pt x="30861" y="19002"/>
                      <a:pt x="26232" y="22222"/>
                      <a:pt x="22193" y="26098"/>
                    </a:cubicBezTo>
                    <a:lnTo>
                      <a:pt x="22193" y="27146"/>
                    </a:lnTo>
                    <a:cubicBezTo>
                      <a:pt x="22193" y="27813"/>
                      <a:pt x="21717" y="28194"/>
                      <a:pt x="20764" y="28480"/>
                    </a:cubicBezTo>
                    <a:lnTo>
                      <a:pt x="19145" y="29051"/>
                    </a:lnTo>
                    <a:lnTo>
                      <a:pt x="19145" y="30480"/>
                    </a:lnTo>
                    <a:cubicBezTo>
                      <a:pt x="19269" y="32128"/>
                      <a:pt x="18831" y="33776"/>
                      <a:pt x="17907" y="35147"/>
                    </a:cubicBezTo>
                    <a:cubicBezTo>
                      <a:pt x="17012" y="36081"/>
                      <a:pt x="15773" y="36595"/>
                      <a:pt x="14478" y="36576"/>
                    </a:cubicBezTo>
                    <a:lnTo>
                      <a:pt x="12763" y="36576"/>
                    </a:lnTo>
                    <a:cubicBezTo>
                      <a:pt x="11944" y="36690"/>
                      <a:pt x="11106" y="36690"/>
                      <a:pt x="10287" y="36576"/>
                    </a:cubicBezTo>
                    <a:cubicBezTo>
                      <a:pt x="9315" y="36376"/>
                      <a:pt x="8382" y="36024"/>
                      <a:pt x="7525" y="35528"/>
                    </a:cubicBezTo>
                    <a:lnTo>
                      <a:pt x="6191" y="36957"/>
                    </a:lnTo>
                    <a:lnTo>
                      <a:pt x="4953" y="33814"/>
                    </a:lnTo>
                    <a:lnTo>
                      <a:pt x="4953" y="30385"/>
                    </a:lnTo>
                    <a:cubicBezTo>
                      <a:pt x="5039" y="28308"/>
                      <a:pt x="5296" y="26232"/>
                      <a:pt x="5715" y="24193"/>
                    </a:cubicBezTo>
                    <a:lnTo>
                      <a:pt x="6477" y="19621"/>
                    </a:lnTo>
                    <a:cubicBezTo>
                      <a:pt x="6477" y="19621"/>
                      <a:pt x="7048" y="19621"/>
                      <a:pt x="7715" y="19050"/>
                    </a:cubicBezTo>
                    <a:lnTo>
                      <a:pt x="9335" y="19050"/>
                    </a:lnTo>
                    <a:cubicBezTo>
                      <a:pt x="10496" y="19783"/>
                      <a:pt x="11125" y="21117"/>
                      <a:pt x="10954" y="22479"/>
                    </a:cubicBezTo>
                    <a:lnTo>
                      <a:pt x="10954" y="24955"/>
                    </a:lnTo>
                    <a:lnTo>
                      <a:pt x="10954" y="27051"/>
                    </a:lnTo>
                    <a:cubicBezTo>
                      <a:pt x="10954" y="27718"/>
                      <a:pt x="10954" y="28003"/>
                      <a:pt x="11621" y="27813"/>
                    </a:cubicBezTo>
                    <a:cubicBezTo>
                      <a:pt x="12668" y="27337"/>
                      <a:pt x="13630" y="26689"/>
                      <a:pt x="14478" y="25908"/>
                    </a:cubicBezTo>
                    <a:cubicBezTo>
                      <a:pt x="14335" y="25213"/>
                      <a:pt x="13964" y="24574"/>
                      <a:pt x="13430" y="24098"/>
                    </a:cubicBezTo>
                    <a:cubicBezTo>
                      <a:pt x="12745" y="23431"/>
                      <a:pt x="12487" y="22441"/>
                      <a:pt x="12763" y="21526"/>
                    </a:cubicBezTo>
                    <a:cubicBezTo>
                      <a:pt x="12763" y="21526"/>
                      <a:pt x="13430" y="21526"/>
                      <a:pt x="13716" y="21050"/>
                    </a:cubicBezTo>
                    <a:lnTo>
                      <a:pt x="13716" y="20002"/>
                    </a:lnTo>
                    <a:cubicBezTo>
                      <a:pt x="13506" y="19574"/>
                      <a:pt x="13173" y="19212"/>
                      <a:pt x="12763" y="18955"/>
                    </a:cubicBezTo>
                    <a:cubicBezTo>
                      <a:pt x="12287" y="18955"/>
                      <a:pt x="12097" y="18288"/>
                      <a:pt x="12097" y="17621"/>
                    </a:cubicBezTo>
                    <a:cubicBezTo>
                      <a:pt x="12421" y="16707"/>
                      <a:pt x="13163" y="15992"/>
                      <a:pt x="14097" y="15716"/>
                    </a:cubicBezTo>
                    <a:cubicBezTo>
                      <a:pt x="15192" y="15297"/>
                      <a:pt x="16355" y="15107"/>
                      <a:pt x="17526" y="15145"/>
                    </a:cubicBezTo>
                    <a:lnTo>
                      <a:pt x="19526" y="15145"/>
                    </a:lnTo>
                    <a:cubicBezTo>
                      <a:pt x="19526" y="16288"/>
                      <a:pt x="20384" y="16764"/>
                      <a:pt x="22098" y="16573"/>
                    </a:cubicBezTo>
                    <a:lnTo>
                      <a:pt x="22098" y="15716"/>
                    </a:lnTo>
                    <a:cubicBezTo>
                      <a:pt x="22098" y="15716"/>
                      <a:pt x="22574" y="14764"/>
                      <a:pt x="23051" y="13811"/>
                    </a:cubicBezTo>
                    <a:cubicBezTo>
                      <a:pt x="23555" y="13011"/>
                      <a:pt x="23851" y="12087"/>
                      <a:pt x="23908" y="11144"/>
                    </a:cubicBezTo>
                    <a:cubicBezTo>
                      <a:pt x="23984" y="10668"/>
                      <a:pt x="23984" y="10192"/>
                      <a:pt x="23908" y="9715"/>
                    </a:cubicBezTo>
                    <a:cubicBezTo>
                      <a:pt x="24479" y="9715"/>
                      <a:pt x="25051" y="9715"/>
                      <a:pt x="25527" y="10763"/>
                    </a:cubicBezTo>
                    <a:cubicBezTo>
                      <a:pt x="26003" y="11811"/>
                      <a:pt x="26575" y="12097"/>
                      <a:pt x="27242" y="12097"/>
                    </a:cubicBezTo>
                    <a:lnTo>
                      <a:pt x="32290" y="8191"/>
                    </a:lnTo>
                    <a:lnTo>
                      <a:pt x="31337" y="7620"/>
                    </a:lnTo>
                    <a:cubicBezTo>
                      <a:pt x="30975" y="7391"/>
                      <a:pt x="30766" y="7001"/>
                      <a:pt x="30766" y="6572"/>
                    </a:cubicBezTo>
                    <a:cubicBezTo>
                      <a:pt x="30766" y="6572"/>
                      <a:pt x="31623" y="5905"/>
                      <a:pt x="32576" y="5905"/>
                    </a:cubicBezTo>
                    <a:lnTo>
                      <a:pt x="33909" y="5905"/>
                    </a:lnTo>
                    <a:lnTo>
                      <a:pt x="35243" y="8001"/>
                    </a:lnTo>
                    <a:cubicBezTo>
                      <a:pt x="35690" y="8391"/>
                      <a:pt x="36271" y="8601"/>
                      <a:pt x="36862" y="8572"/>
                    </a:cubicBezTo>
                    <a:cubicBezTo>
                      <a:pt x="37490" y="8068"/>
                      <a:pt x="37843" y="7287"/>
                      <a:pt x="37814" y="6477"/>
                    </a:cubicBezTo>
                    <a:lnTo>
                      <a:pt x="37814" y="5048"/>
                    </a:lnTo>
                    <a:lnTo>
                      <a:pt x="37814" y="3810"/>
                    </a:lnTo>
                    <a:cubicBezTo>
                      <a:pt x="37814" y="3143"/>
                      <a:pt x="38290" y="2667"/>
                      <a:pt x="39338" y="2191"/>
                    </a:cubicBezTo>
                    <a:cubicBezTo>
                      <a:pt x="39053" y="2724"/>
                      <a:pt x="39053" y="3372"/>
                      <a:pt x="39338" y="3905"/>
                    </a:cubicBezTo>
                    <a:lnTo>
                      <a:pt x="40577" y="5334"/>
                    </a:lnTo>
                    <a:cubicBezTo>
                      <a:pt x="41148" y="5334"/>
                      <a:pt x="41720" y="5334"/>
                      <a:pt x="42291" y="6286"/>
                    </a:cubicBezTo>
                    <a:cubicBezTo>
                      <a:pt x="42653" y="6858"/>
                      <a:pt x="43148" y="7353"/>
                      <a:pt x="43720" y="7715"/>
                    </a:cubicBezTo>
                    <a:lnTo>
                      <a:pt x="44291" y="7715"/>
                    </a:lnTo>
                    <a:cubicBezTo>
                      <a:pt x="44596" y="7515"/>
                      <a:pt x="44853" y="7258"/>
                      <a:pt x="45053" y="6953"/>
                    </a:cubicBezTo>
                    <a:lnTo>
                      <a:pt x="45529" y="1429"/>
                    </a:lnTo>
                    <a:lnTo>
                      <a:pt x="47625" y="2381"/>
                    </a:lnTo>
                    <a:cubicBezTo>
                      <a:pt x="48320" y="2505"/>
                      <a:pt x="49025" y="2505"/>
                      <a:pt x="49721" y="2381"/>
                    </a:cubicBezTo>
                    <a:lnTo>
                      <a:pt x="51149" y="0"/>
                    </a:lnTo>
                    <a:cubicBezTo>
                      <a:pt x="51245" y="876"/>
                      <a:pt x="51654" y="1686"/>
                      <a:pt x="52292" y="2286"/>
                    </a:cubicBezTo>
                    <a:cubicBezTo>
                      <a:pt x="52854" y="2743"/>
                      <a:pt x="53569" y="2981"/>
                      <a:pt x="54293" y="2953"/>
                    </a:cubicBezTo>
                    <a:lnTo>
                      <a:pt x="56674" y="2953"/>
                    </a:lnTo>
                    <a:lnTo>
                      <a:pt x="58674" y="2953"/>
                    </a:lnTo>
                    <a:cubicBezTo>
                      <a:pt x="60122" y="2934"/>
                      <a:pt x="61474" y="3696"/>
                      <a:pt x="62198" y="4953"/>
                    </a:cubicBezTo>
                    <a:cubicBezTo>
                      <a:pt x="63932" y="4991"/>
                      <a:pt x="65608" y="5591"/>
                      <a:pt x="66961" y="6667"/>
                    </a:cubicBezTo>
                    <a:lnTo>
                      <a:pt x="71628" y="9906"/>
                    </a:lnTo>
                    <a:lnTo>
                      <a:pt x="73533" y="9906"/>
                    </a:lnTo>
                    <a:cubicBezTo>
                      <a:pt x="74867" y="9906"/>
                      <a:pt x="76105" y="11049"/>
                      <a:pt x="77438" y="13430"/>
                    </a:cubicBezTo>
                    <a:cubicBezTo>
                      <a:pt x="78153" y="15030"/>
                      <a:pt x="79124" y="16507"/>
                      <a:pt x="80296" y="17812"/>
                    </a:cubicBezTo>
                    <a:lnTo>
                      <a:pt x="80296" y="19336"/>
                    </a:lnTo>
                    <a:cubicBezTo>
                      <a:pt x="80401" y="20441"/>
                      <a:pt x="80658" y="21536"/>
                      <a:pt x="81058" y="22574"/>
                    </a:cubicBezTo>
                    <a:lnTo>
                      <a:pt x="81820" y="25527"/>
                    </a:lnTo>
                    <a:cubicBezTo>
                      <a:pt x="81191" y="26060"/>
                      <a:pt x="80439" y="26422"/>
                      <a:pt x="79629" y="26575"/>
                    </a:cubicBezTo>
                    <a:close/>
                    <a:moveTo>
                      <a:pt x="10573" y="31528"/>
                    </a:moveTo>
                    <a:lnTo>
                      <a:pt x="6477" y="27718"/>
                    </a:lnTo>
                    <a:lnTo>
                      <a:pt x="6477" y="28289"/>
                    </a:lnTo>
                    <a:cubicBezTo>
                      <a:pt x="6220" y="28689"/>
                      <a:pt x="6048" y="29146"/>
                      <a:pt x="6001" y="29623"/>
                    </a:cubicBezTo>
                    <a:lnTo>
                      <a:pt x="6477" y="30861"/>
                    </a:lnTo>
                    <a:lnTo>
                      <a:pt x="7811" y="32099"/>
                    </a:lnTo>
                    <a:lnTo>
                      <a:pt x="8954" y="32099"/>
                    </a:lnTo>
                    <a:cubicBezTo>
                      <a:pt x="9535" y="32052"/>
                      <a:pt x="10087" y="31852"/>
                      <a:pt x="10573" y="31528"/>
                    </a:cubicBezTo>
                    <a:close/>
                    <a:moveTo>
                      <a:pt x="8858" y="87916"/>
                    </a:moveTo>
                    <a:cubicBezTo>
                      <a:pt x="8858" y="87058"/>
                      <a:pt x="8858" y="86582"/>
                      <a:pt x="8192" y="86487"/>
                    </a:cubicBezTo>
                    <a:lnTo>
                      <a:pt x="6572" y="87439"/>
                    </a:lnTo>
                    <a:cubicBezTo>
                      <a:pt x="6572" y="87439"/>
                      <a:pt x="6572" y="88106"/>
                      <a:pt x="6572" y="88773"/>
                    </a:cubicBezTo>
                    <a:lnTo>
                      <a:pt x="7715" y="88773"/>
                    </a:lnTo>
                    <a:cubicBezTo>
                      <a:pt x="7715" y="88773"/>
                      <a:pt x="8668" y="88297"/>
                      <a:pt x="8858" y="87916"/>
                    </a:cubicBezTo>
                    <a:close/>
                    <a:moveTo>
                      <a:pt x="10573" y="100013"/>
                    </a:moveTo>
                    <a:lnTo>
                      <a:pt x="10001" y="98965"/>
                    </a:lnTo>
                    <a:lnTo>
                      <a:pt x="10573" y="98965"/>
                    </a:lnTo>
                    <a:close/>
                    <a:moveTo>
                      <a:pt x="15526" y="67818"/>
                    </a:moveTo>
                    <a:cubicBezTo>
                      <a:pt x="16097" y="67818"/>
                      <a:pt x="16478" y="68294"/>
                      <a:pt x="16573" y="68675"/>
                    </a:cubicBezTo>
                    <a:lnTo>
                      <a:pt x="16573" y="68675"/>
                    </a:lnTo>
                    <a:cubicBezTo>
                      <a:pt x="16202" y="69104"/>
                      <a:pt x="15792" y="69485"/>
                      <a:pt x="15335" y="69818"/>
                    </a:cubicBezTo>
                    <a:cubicBezTo>
                      <a:pt x="14811" y="70190"/>
                      <a:pt x="14526" y="70799"/>
                      <a:pt x="14573" y="71438"/>
                    </a:cubicBezTo>
                    <a:cubicBezTo>
                      <a:pt x="14573" y="71438"/>
                      <a:pt x="14573" y="71438"/>
                      <a:pt x="14097" y="70390"/>
                    </a:cubicBezTo>
                    <a:lnTo>
                      <a:pt x="14097" y="69437"/>
                    </a:lnTo>
                    <a:close/>
                    <a:moveTo>
                      <a:pt x="52197" y="62865"/>
                    </a:moveTo>
                    <a:lnTo>
                      <a:pt x="52197" y="61817"/>
                    </a:lnTo>
                    <a:lnTo>
                      <a:pt x="51626" y="61817"/>
                    </a:lnTo>
                    <a:close/>
                    <a:moveTo>
                      <a:pt x="58674" y="54388"/>
                    </a:moveTo>
                    <a:lnTo>
                      <a:pt x="57245" y="54388"/>
                    </a:lnTo>
                    <a:lnTo>
                      <a:pt x="58293" y="55435"/>
                    </a:lnTo>
                    <a:cubicBezTo>
                      <a:pt x="58560" y="55150"/>
                      <a:pt x="58693" y="54778"/>
                      <a:pt x="58674" y="54388"/>
                    </a:cubicBezTo>
                    <a:close/>
                    <a:moveTo>
                      <a:pt x="58674" y="61246"/>
                    </a:moveTo>
                    <a:lnTo>
                      <a:pt x="57817" y="61246"/>
                    </a:lnTo>
                    <a:cubicBezTo>
                      <a:pt x="57322" y="62217"/>
                      <a:pt x="57055" y="63294"/>
                      <a:pt x="57055" y="64389"/>
                    </a:cubicBezTo>
                    <a:lnTo>
                      <a:pt x="57055" y="65437"/>
                    </a:lnTo>
                    <a:lnTo>
                      <a:pt x="57912" y="65437"/>
                    </a:lnTo>
                    <a:close/>
                    <a:moveTo>
                      <a:pt x="58674" y="69723"/>
                    </a:moveTo>
                    <a:cubicBezTo>
                      <a:pt x="58103" y="69723"/>
                      <a:pt x="57626" y="69723"/>
                      <a:pt x="57436" y="69723"/>
                    </a:cubicBezTo>
                    <a:cubicBezTo>
                      <a:pt x="57236" y="70275"/>
                      <a:pt x="57236" y="70885"/>
                      <a:pt x="57436" y="71438"/>
                    </a:cubicBezTo>
                    <a:cubicBezTo>
                      <a:pt x="58007" y="71438"/>
                      <a:pt x="58484" y="71438"/>
                      <a:pt x="58674" y="71438"/>
                    </a:cubicBezTo>
                    <a:cubicBezTo>
                      <a:pt x="59036" y="70942"/>
                      <a:pt x="59198" y="70332"/>
                      <a:pt x="59150" y="69723"/>
                    </a:cubicBezTo>
                    <a:close/>
                    <a:moveTo>
                      <a:pt x="62294" y="22669"/>
                    </a:moveTo>
                    <a:cubicBezTo>
                      <a:pt x="62474" y="22212"/>
                      <a:pt x="62474" y="21698"/>
                      <a:pt x="62294" y="21241"/>
                    </a:cubicBezTo>
                    <a:cubicBezTo>
                      <a:pt x="62074" y="20831"/>
                      <a:pt x="61751" y="20507"/>
                      <a:pt x="61341" y="20288"/>
                    </a:cubicBezTo>
                    <a:lnTo>
                      <a:pt x="61913" y="23241"/>
                    </a:lnTo>
                    <a:close/>
                    <a:moveTo>
                      <a:pt x="63151" y="75628"/>
                    </a:moveTo>
                    <a:cubicBezTo>
                      <a:pt x="63046" y="75324"/>
                      <a:pt x="63046" y="74981"/>
                      <a:pt x="63151" y="74676"/>
                    </a:cubicBezTo>
                    <a:lnTo>
                      <a:pt x="63151" y="73628"/>
                    </a:lnTo>
                    <a:lnTo>
                      <a:pt x="62103" y="73628"/>
                    </a:lnTo>
                    <a:lnTo>
                      <a:pt x="61531" y="76771"/>
                    </a:lnTo>
                    <a:close/>
                    <a:moveTo>
                      <a:pt x="63151" y="40576"/>
                    </a:moveTo>
                    <a:lnTo>
                      <a:pt x="63151" y="39814"/>
                    </a:lnTo>
                    <a:lnTo>
                      <a:pt x="63151" y="39338"/>
                    </a:lnTo>
                    <a:close/>
                    <a:moveTo>
                      <a:pt x="64294" y="30575"/>
                    </a:moveTo>
                    <a:lnTo>
                      <a:pt x="64294" y="28956"/>
                    </a:lnTo>
                    <a:lnTo>
                      <a:pt x="63722" y="28956"/>
                    </a:lnTo>
                    <a:close/>
                    <a:moveTo>
                      <a:pt x="66675" y="66199"/>
                    </a:moveTo>
                    <a:lnTo>
                      <a:pt x="66675" y="64865"/>
                    </a:lnTo>
                    <a:lnTo>
                      <a:pt x="65913" y="64865"/>
                    </a:lnTo>
                    <a:lnTo>
                      <a:pt x="65913" y="65818"/>
                    </a:lnTo>
                    <a:close/>
                    <a:moveTo>
                      <a:pt x="70580" y="59817"/>
                    </a:moveTo>
                    <a:lnTo>
                      <a:pt x="70580" y="58864"/>
                    </a:lnTo>
                    <a:cubicBezTo>
                      <a:pt x="70580" y="58864"/>
                      <a:pt x="70009" y="58864"/>
                      <a:pt x="69247" y="58293"/>
                    </a:cubicBezTo>
                    <a:cubicBezTo>
                      <a:pt x="68485" y="57721"/>
                      <a:pt x="69247" y="59245"/>
                      <a:pt x="69247" y="59531"/>
                    </a:cubicBezTo>
                    <a:cubicBezTo>
                      <a:pt x="69247" y="59817"/>
                      <a:pt x="70485" y="59912"/>
                      <a:pt x="71056" y="59817"/>
                    </a:cubicBezTo>
                    <a:close/>
                    <a:moveTo>
                      <a:pt x="72295" y="36004"/>
                    </a:moveTo>
                    <a:lnTo>
                      <a:pt x="72295" y="34480"/>
                    </a:lnTo>
                    <a:lnTo>
                      <a:pt x="71533" y="34004"/>
                    </a:lnTo>
                    <a:lnTo>
                      <a:pt x="70580" y="34671"/>
                    </a:lnTo>
                    <a:lnTo>
                      <a:pt x="69818" y="35623"/>
                    </a:lnTo>
                    <a:lnTo>
                      <a:pt x="70580" y="36481"/>
                    </a:lnTo>
                    <a:cubicBezTo>
                      <a:pt x="71361" y="35947"/>
                      <a:pt x="72333" y="35776"/>
                      <a:pt x="73247" y="360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0" name="任意多边形: 形状 2179">
                <a:extLst>
                  <a:ext uri="{FF2B5EF4-FFF2-40B4-BE49-F238E27FC236}">
                    <a16:creationId xmlns:a16="http://schemas.microsoft.com/office/drawing/2014/main" id="{1B499B15-39A2-9D4A-2B7F-17E6ADF2808F}"/>
                  </a:ext>
                </a:extLst>
              </p:cNvPr>
              <p:cNvSpPr/>
              <p:nvPr/>
            </p:nvSpPr>
            <p:spPr>
              <a:xfrm>
                <a:off x="10404513" y="1958877"/>
                <a:ext cx="1222" cy="2014"/>
              </a:xfrm>
              <a:custGeom>
                <a:avLst/>
                <a:gdLst>
                  <a:gd name="connsiteX0" fmla="*/ 269 w 1222"/>
                  <a:gd name="connsiteY0" fmla="*/ 490 h 2014"/>
                  <a:gd name="connsiteX1" fmla="*/ 1222 w 1222"/>
                  <a:gd name="connsiteY1" fmla="*/ 2014 h 2014"/>
                  <a:gd name="connsiteX2" fmla="*/ 269 w 1222"/>
                  <a:gd name="connsiteY2" fmla="*/ 490 h 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2" h="2014">
                    <a:moveTo>
                      <a:pt x="269" y="490"/>
                    </a:moveTo>
                    <a:cubicBezTo>
                      <a:pt x="269" y="2395"/>
                      <a:pt x="1031" y="1729"/>
                      <a:pt x="1222" y="2014"/>
                    </a:cubicBezTo>
                    <a:cubicBezTo>
                      <a:pt x="269" y="-1319"/>
                      <a:pt x="-397" y="490"/>
                      <a:pt x="269" y="4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1" name="任意多边形: 形状 2180">
                <a:extLst>
                  <a:ext uri="{FF2B5EF4-FFF2-40B4-BE49-F238E27FC236}">
                    <a16:creationId xmlns:a16="http://schemas.microsoft.com/office/drawing/2014/main" id="{578D10B3-ACA8-5FDF-AA0E-3004C1A212D0}"/>
                  </a:ext>
                </a:extLst>
              </p:cNvPr>
              <p:cNvSpPr/>
              <p:nvPr/>
            </p:nvSpPr>
            <p:spPr>
              <a:xfrm>
                <a:off x="10398496" y="1923172"/>
                <a:ext cx="1524" cy="4571"/>
              </a:xfrm>
              <a:custGeom>
                <a:avLst/>
                <a:gdLst>
                  <a:gd name="connsiteX0" fmla="*/ 1048 w 1524"/>
                  <a:gd name="connsiteY0" fmla="*/ 4000 h 4571"/>
                  <a:gd name="connsiteX1" fmla="*/ 1524 w 1524"/>
                  <a:gd name="connsiteY1" fmla="*/ 4572 h 4571"/>
                  <a:gd name="connsiteX2" fmla="*/ 0 w 1524"/>
                  <a:gd name="connsiteY2" fmla="*/ 0 h 4571"/>
                  <a:gd name="connsiteX3" fmla="*/ 1048 w 1524"/>
                  <a:gd name="connsiteY3" fmla="*/ 4000 h 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" h="4571">
                    <a:moveTo>
                      <a:pt x="1048" y="4000"/>
                    </a:moveTo>
                    <a:lnTo>
                      <a:pt x="1524" y="4572"/>
                    </a:lnTo>
                    <a:lnTo>
                      <a:pt x="0" y="0"/>
                    </a:lnTo>
                    <a:lnTo>
                      <a:pt x="1048" y="40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2" name="任意多边形: 形状 2181">
                <a:extLst>
                  <a:ext uri="{FF2B5EF4-FFF2-40B4-BE49-F238E27FC236}">
                    <a16:creationId xmlns:a16="http://schemas.microsoft.com/office/drawing/2014/main" id="{FC00856C-8021-72AF-FDB2-05F7734D6D53}"/>
                  </a:ext>
                </a:extLst>
              </p:cNvPr>
              <p:cNvSpPr/>
              <p:nvPr/>
            </p:nvSpPr>
            <p:spPr>
              <a:xfrm>
                <a:off x="10392876" y="1897836"/>
                <a:ext cx="5619" cy="18954"/>
              </a:xfrm>
              <a:custGeom>
                <a:avLst/>
                <a:gdLst>
                  <a:gd name="connsiteX0" fmla="*/ 0 w 5619"/>
                  <a:gd name="connsiteY0" fmla="*/ 0 h 18954"/>
                  <a:gd name="connsiteX1" fmla="*/ 3905 w 5619"/>
                  <a:gd name="connsiteY1" fmla="*/ 15907 h 18954"/>
                  <a:gd name="connsiteX2" fmla="*/ 3905 w 5619"/>
                  <a:gd name="connsiteY2" fmla="*/ 16764 h 18954"/>
                  <a:gd name="connsiteX3" fmla="*/ 5620 w 5619"/>
                  <a:gd name="connsiteY3" fmla="*/ 18955 h 18954"/>
                  <a:gd name="connsiteX4" fmla="*/ 0 w 5619"/>
                  <a:gd name="connsiteY4" fmla="*/ 0 h 18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9" h="18954">
                    <a:moveTo>
                      <a:pt x="0" y="0"/>
                    </a:moveTo>
                    <a:cubicBezTo>
                      <a:pt x="924" y="5391"/>
                      <a:pt x="2229" y="10706"/>
                      <a:pt x="3905" y="15907"/>
                    </a:cubicBezTo>
                    <a:lnTo>
                      <a:pt x="3905" y="16764"/>
                    </a:lnTo>
                    <a:lnTo>
                      <a:pt x="5620" y="18955"/>
                    </a:lnTo>
                    <a:cubicBezTo>
                      <a:pt x="3620" y="12478"/>
                      <a:pt x="857" y="44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3" name="任意多边形: 形状 2182">
                <a:extLst>
                  <a:ext uri="{FF2B5EF4-FFF2-40B4-BE49-F238E27FC236}">
                    <a16:creationId xmlns:a16="http://schemas.microsoft.com/office/drawing/2014/main" id="{6CFC25AD-F9CF-359C-9340-A98B16CA82B0}"/>
                  </a:ext>
                </a:extLst>
              </p:cNvPr>
              <p:cNvSpPr/>
              <p:nvPr/>
            </p:nvSpPr>
            <p:spPr>
              <a:xfrm>
                <a:off x="10389642" y="1881205"/>
                <a:ext cx="1614" cy="3961"/>
              </a:xfrm>
              <a:custGeom>
                <a:avLst/>
                <a:gdLst>
                  <a:gd name="connsiteX0" fmla="*/ 472 w 1614"/>
                  <a:gd name="connsiteY0" fmla="*/ 342 h 3961"/>
                  <a:gd name="connsiteX1" fmla="*/ 1615 w 1614"/>
                  <a:gd name="connsiteY1" fmla="*/ 3962 h 3961"/>
                  <a:gd name="connsiteX2" fmla="*/ 1615 w 1614"/>
                  <a:gd name="connsiteY2" fmla="*/ 3200 h 3961"/>
                  <a:gd name="connsiteX3" fmla="*/ 472 w 1614"/>
                  <a:gd name="connsiteY3" fmla="*/ 342 h 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4" h="3961">
                    <a:moveTo>
                      <a:pt x="472" y="342"/>
                    </a:moveTo>
                    <a:cubicBezTo>
                      <a:pt x="472" y="1485"/>
                      <a:pt x="-1148" y="-2896"/>
                      <a:pt x="1615" y="3962"/>
                    </a:cubicBezTo>
                    <a:lnTo>
                      <a:pt x="1615" y="3200"/>
                    </a:lnTo>
                    <a:cubicBezTo>
                      <a:pt x="1329" y="2628"/>
                      <a:pt x="1043" y="1771"/>
                      <a:pt x="472" y="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4" name="任意多边形: 形状 2183">
                <a:extLst>
                  <a:ext uri="{FF2B5EF4-FFF2-40B4-BE49-F238E27FC236}">
                    <a16:creationId xmlns:a16="http://schemas.microsoft.com/office/drawing/2014/main" id="{776CAC8A-45DC-80A8-4C6D-C33119F8E669}"/>
                  </a:ext>
                </a:extLst>
              </p:cNvPr>
              <p:cNvSpPr/>
              <p:nvPr/>
            </p:nvSpPr>
            <p:spPr>
              <a:xfrm>
                <a:off x="10391162" y="1883887"/>
                <a:ext cx="507" cy="1510"/>
              </a:xfrm>
              <a:custGeom>
                <a:avLst/>
                <a:gdLst>
                  <a:gd name="connsiteX0" fmla="*/ 0 w 507"/>
                  <a:gd name="connsiteY0" fmla="*/ 518 h 1510"/>
                  <a:gd name="connsiteX1" fmla="*/ 0 w 507"/>
                  <a:gd name="connsiteY1" fmla="*/ 518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7" h="1510">
                    <a:moveTo>
                      <a:pt x="0" y="518"/>
                    </a:moveTo>
                    <a:cubicBezTo>
                      <a:pt x="1143" y="3566"/>
                      <a:pt x="0" y="-1578"/>
                      <a:pt x="0" y="5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5" name="任意多边形: 形状 2184">
                <a:extLst>
                  <a:ext uri="{FF2B5EF4-FFF2-40B4-BE49-F238E27FC236}">
                    <a16:creationId xmlns:a16="http://schemas.microsoft.com/office/drawing/2014/main" id="{F1068DDB-9B8D-AAA8-6FFE-3B21257F137F}"/>
                  </a:ext>
                </a:extLst>
              </p:cNvPr>
              <p:cNvSpPr/>
              <p:nvPr/>
            </p:nvSpPr>
            <p:spPr>
              <a:xfrm>
                <a:off x="10384714" y="1868708"/>
                <a:ext cx="2638" cy="5791"/>
              </a:xfrm>
              <a:custGeom>
                <a:avLst/>
                <a:gdLst>
                  <a:gd name="connsiteX0" fmla="*/ 352 w 2638"/>
                  <a:gd name="connsiteY0" fmla="*/ 2172 h 5791"/>
                  <a:gd name="connsiteX1" fmla="*/ 2638 w 2638"/>
                  <a:gd name="connsiteY1" fmla="*/ 5791 h 5791"/>
                  <a:gd name="connsiteX2" fmla="*/ 1781 w 2638"/>
                  <a:gd name="connsiteY2" fmla="*/ 2553 h 5791"/>
                  <a:gd name="connsiteX3" fmla="*/ 352 w 2638"/>
                  <a:gd name="connsiteY3" fmla="*/ 2172 h 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8" h="5791">
                    <a:moveTo>
                      <a:pt x="352" y="2172"/>
                    </a:moveTo>
                    <a:lnTo>
                      <a:pt x="2638" y="5791"/>
                    </a:lnTo>
                    <a:cubicBezTo>
                      <a:pt x="2638" y="4839"/>
                      <a:pt x="1019" y="1410"/>
                      <a:pt x="1781" y="2553"/>
                    </a:cubicBezTo>
                    <a:cubicBezTo>
                      <a:pt x="-315" y="-1257"/>
                      <a:pt x="-219" y="-305"/>
                      <a:pt x="352" y="21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6" name="任意多边形: 形状 2185">
                <a:extLst>
                  <a:ext uri="{FF2B5EF4-FFF2-40B4-BE49-F238E27FC236}">
                    <a16:creationId xmlns:a16="http://schemas.microsoft.com/office/drawing/2014/main" id="{3FEF0C12-43CC-F8F8-F5DE-CC9212B6B353}"/>
                  </a:ext>
                </a:extLst>
              </p:cNvPr>
              <p:cNvSpPr/>
              <p:nvPr/>
            </p:nvSpPr>
            <p:spPr>
              <a:xfrm>
                <a:off x="10382494" y="1867641"/>
                <a:ext cx="1047" cy="1904"/>
              </a:xfrm>
              <a:custGeom>
                <a:avLst/>
                <a:gdLst>
                  <a:gd name="connsiteX0" fmla="*/ 0 w 1047"/>
                  <a:gd name="connsiteY0" fmla="*/ 0 h 1904"/>
                  <a:gd name="connsiteX1" fmla="*/ 1048 w 1047"/>
                  <a:gd name="connsiteY1" fmla="*/ 1905 h 1904"/>
                  <a:gd name="connsiteX2" fmla="*/ 0 w 1047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7" h="1904">
                    <a:moveTo>
                      <a:pt x="0" y="0"/>
                    </a:moveTo>
                    <a:lnTo>
                      <a:pt x="1048" y="1905"/>
                    </a:lnTo>
                    <a:cubicBezTo>
                      <a:pt x="1048" y="1905"/>
                      <a:pt x="857" y="95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7" name="任意多边形: 形状 2186">
                <a:extLst>
                  <a:ext uri="{FF2B5EF4-FFF2-40B4-BE49-F238E27FC236}">
                    <a16:creationId xmlns:a16="http://schemas.microsoft.com/office/drawing/2014/main" id="{3B5A800E-0EE4-1111-724C-041CE13F57D8}"/>
                  </a:ext>
                </a:extLst>
              </p:cNvPr>
              <p:cNvSpPr/>
              <p:nvPr/>
            </p:nvSpPr>
            <p:spPr>
              <a:xfrm>
                <a:off x="10383256" y="1869546"/>
                <a:ext cx="2476" cy="4000"/>
              </a:xfrm>
              <a:custGeom>
                <a:avLst/>
                <a:gdLst>
                  <a:gd name="connsiteX0" fmla="*/ 2477 w 2476"/>
                  <a:gd name="connsiteY0" fmla="*/ 4000 h 4000"/>
                  <a:gd name="connsiteX1" fmla="*/ 0 w 2476"/>
                  <a:gd name="connsiteY1" fmla="*/ 0 h 4000"/>
                  <a:gd name="connsiteX2" fmla="*/ 1143 w 2476"/>
                  <a:gd name="connsiteY2" fmla="*/ 1905 h 4000"/>
                  <a:gd name="connsiteX3" fmla="*/ 2477 w 2476"/>
                  <a:gd name="connsiteY3" fmla="*/ 4000 h 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4000">
                    <a:moveTo>
                      <a:pt x="2477" y="4000"/>
                    </a:moveTo>
                    <a:lnTo>
                      <a:pt x="0" y="0"/>
                    </a:lnTo>
                    <a:cubicBezTo>
                      <a:pt x="0" y="667"/>
                      <a:pt x="0" y="953"/>
                      <a:pt x="1143" y="1905"/>
                    </a:cubicBezTo>
                    <a:cubicBezTo>
                      <a:pt x="857" y="1715"/>
                      <a:pt x="1619" y="2381"/>
                      <a:pt x="2477" y="4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8" name="任意多边形: 形状 2187">
                <a:extLst>
                  <a:ext uri="{FF2B5EF4-FFF2-40B4-BE49-F238E27FC236}">
                    <a16:creationId xmlns:a16="http://schemas.microsoft.com/office/drawing/2014/main" id="{6EA7493D-8396-2CE7-CA76-252417E0593F}"/>
                  </a:ext>
                </a:extLst>
              </p:cNvPr>
              <p:cNvSpPr/>
              <p:nvPr/>
            </p:nvSpPr>
            <p:spPr>
              <a:xfrm>
                <a:off x="10386971" y="1876023"/>
                <a:ext cx="2219" cy="6376"/>
              </a:xfrm>
              <a:custGeom>
                <a:avLst/>
                <a:gdLst>
                  <a:gd name="connsiteX0" fmla="*/ 0 w 2219"/>
                  <a:gd name="connsiteY0" fmla="*/ 0 h 6376"/>
                  <a:gd name="connsiteX1" fmla="*/ 0 w 2219"/>
                  <a:gd name="connsiteY1" fmla="*/ 1429 h 6376"/>
                  <a:gd name="connsiteX2" fmla="*/ 0 w 2219"/>
                  <a:gd name="connsiteY2" fmla="*/ 0 h 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9" h="6376">
                    <a:moveTo>
                      <a:pt x="0" y="0"/>
                    </a:moveTo>
                    <a:cubicBezTo>
                      <a:pt x="762" y="2286"/>
                      <a:pt x="1619" y="5239"/>
                      <a:pt x="0" y="1429"/>
                    </a:cubicBezTo>
                    <a:cubicBezTo>
                      <a:pt x="2667" y="8953"/>
                      <a:pt x="3238" y="742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89" name="任意多边形: 形状 2188">
                <a:extLst>
                  <a:ext uri="{FF2B5EF4-FFF2-40B4-BE49-F238E27FC236}">
                    <a16:creationId xmlns:a16="http://schemas.microsoft.com/office/drawing/2014/main" id="{4118B800-43B4-A03E-8FEE-D57688DA2359}"/>
                  </a:ext>
                </a:extLst>
              </p:cNvPr>
              <p:cNvSpPr/>
              <p:nvPr/>
            </p:nvSpPr>
            <p:spPr>
              <a:xfrm>
                <a:off x="10391066" y="1896680"/>
                <a:ext cx="1619" cy="5632"/>
              </a:xfrm>
              <a:custGeom>
                <a:avLst/>
                <a:gdLst>
                  <a:gd name="connsiteX0" fmla="*/ 0 w 1619"/>
                  <a:gd name="connsiteY0" fmla="*/ 13 h 5632"/>
                  <a:gd name="connsiteX1" fmla="*/ 571 w 1619"/>
                  <a:gd name="connsiteY1" fmla="*/ 3156 h 5632"/>
                  <a:gd name="connsiteX2" fmla="*/ 1619 w 1619"/>
                  <a:gd name="connsiteY2" fmla="*/ 5632 h 5632"/>
                  <a:gd name="connsiteX3" fmla="*/ 0 w 1619"/>
                  <a:gd name="connsiteY3" fmla="*/ 13 h 5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" h="5632">
                    <a:moveTo>
                      <a:pt x="0" y="13"/>
                    </a:moveTo>
                    <a:cubicBezTo>
                      <a:pt x="0" y="1060"/>
                      <a:pt x="476" y="2108"/>
                      <a:pt x="571" y="3156"/>
                    </a:cubicBezTo>
                    <a:lnTo>
                      <a:pt x="1619" y="5632"/>
                    </a:lnTo>
                    <a:cubicBezTo>
                      <a:pt x="1143" y="4394"/>
                      <a:pt x="381" y="-273"/>
                      <a:pt x="0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0" name="任意多边形: 形状 2189">
                <a:extLst>
                  <a:ext uri="{FF2B5EF4-FFF2-40B4-BE49-F238E27FC236}">
                    <a16:creationId xmlns:a16="http://schemas.microsoft.com/office/drawing/2014/main" id="{CB833686-4C67-9E59-6128-A0496FD9993C}"/>
                  </a:ext>
                </a:extLst>
              </p:cNvPr>
              <p:cNvSpPr/>
              <p:nvPr/>
            </p:nvSpPr>
            <p:spPr>
              <a:xfrm>
                <a:off x="10373064" y="1847258"/>
                <a:ext cx="1904" cy="4571"/>
              </a:xfrm>
              <a:custGeom>
                <a:avLst/>
                <a:gdLst>
                  <a:gd name="connsiteX0" fmla="*/ 0 w 1904"/>
                  <a:gd name="connsiteY0" fmla="*/ 0 h 4571"/>
                  <a:gd name="connsiteX1" fmla="*/ 0 w 1904"/>
                  <a:gd name="connsiteY1" fmla="*/ 2096 h 4571"/>
                  <a:gd name="connsiteX2" fmla="*/ 1905 w 1904"/>
                  <a:gd name="connsiteY2" fmla="*/ 4572 h 4571"/>
                  <a:gd name="connsiteX3" fmla="*/ 0 w 1904"/>
                  <a:gd name="connsiteY3" fmla="*/ 0 h 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4571">
                    <a:moveTo>
                      <a:pt x="0" y="0"/>
                    </a:moveTo>
                    <a:cubicBezTo>
                      <a:pt x="0" y="0"/>
                      <a:pt x="0" y="1619"/>
                      <a:pt x="0" y="2096"/>
                    </a:cubicBezTo>
                    <a:lnTo>
                      <a:pt x="1905" y="4572"/>
                    </a:lnTo>
                    <a:cubicBezTo>
                      <a:pt x="1076" y="3134"/>
                      <a:pt x="428" y="160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1" name="任意多边形: 形状 2190">
                <a:extLst>
                  <a:ext uri="{FF2B5EF4-FFF2-40B4-BE49-F238E27FC236}">
                    <a16:creationId xmlns:a16="http://schemas.microsoft.com/office/drawing/2014/main" id="{89EC6824-482A-BAF3-CF17-0377086D21D4}"/>
                  </a:ext>
                </a:extLst>
              </p:cNvPr>
              <p:cNvSpPr/>
              <p:nvPr/>
            </p:nvSpPr>
            <p:spPr>
              <a:xfrm>
                <a:off x="10370207" y="1845639"/>
                <a:ext cx="2857" cy="4008"/>
              </a:xfrm>
              <a:custGeom>
                <a:avLst/>
                <a:gdLst>
                  <a:gd name="connsiteX0" fmla="*/ 2858 w 2857"/>
                  <a:gd name="connsiteY0" fmla="*/ 3715 h 4008"/>
                  <a:gd name="connsiteX1" fmla="*/ 0 w 2857"/>
                  <a:gd name="connsiteY1" fmla="*/ 0 h 4008"/>
                  <a:gd name="connsiteX2" fmla="*/ 2858 w 2857"/>
                  <a:gd name="connsiteY2" fmla="*/ 3715 h 4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4008">
                    <a:moveTo>
                      <a:pt x="2858" y="3715"/>
                    </a:moveTo>
                    <a:lnTo>
                      <a:pt x="0" y="0"/>
                    </a:lnTo>
                    <a:cubicBezTo>
                      <a:pt x="2096" y="3619"/>
                      <a:pt x="2667" y="4572"/>
                      <a:pt x="2858" y="3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2" name="任意多边形: 形状 2191">
                <a:extLst>
                  <a:ext uri="{FF2B5EF4-FFF2-40B4-BE49-F238E27FC236}">
                    <a16:creationId xmlns:a16="http://schemas.microsoft.com/office/drawing/2014/main" id="{D2090C3B-A126-9423-23A6-2C0010B2519A}"/>
                  </a:ext>
                </a:extLst>
              </p:cNvPr>
              <p:cNvSpPr/>
              <p:nvPr/>
            </p:nvSpPr>
            <p:spPr>
              <a:xfrm>
                <a:off x="10380113" y="1866308"/>
                <a:ext cx="4952" cy="7810"/>
              </a:xfrm>
              <a:custGeom>
                <a:avLst/>
                <a:gdLst>
                  <a:gd name="connsiteX0" fmla="*/ 667 w 4952"/>
                  <a:gd name="connsiteY0" fmla="*/ 1333 h 7810"/>
                  <a:gd name="connsiteX1" fmla="*/ 4953 w 4952"/>
                  <a:gd name="connsiteY1" fmla="*/ 7810 h 7810"/>
                  <a:gd name="connsiteX2" fmla="*/ 0 w 4952"/>
                  <a:gd name="connsiteY2" fmla="*/ 0 h 7810"/>
                  <a:gd name="connsiteX3" fmla="*/ 667 w 4952"/>
                  <a:gd name="connsiteY3" fmla="*/ 1333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2" h="7810">
                    <a:moveTo>
                      <a:pt x="667" y="1333"/>
                    </a:moveTo>
                    <a:lnTo>
                      <a:pt x="4953" y="7810"/>
                    </a:lnTo>
                    <a:lnTo>
                      <a:pt x="0" y="0"/>
                    </a:lnTo>
                    <a:lnTo>
                      <a:pt x="667" y="1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3" name="任意多边形: 形状 2192">
                <a:extLst>
                  <a:ext uri="{FF2B5EF4-FFF2-40B4-BE49-F238E27FC236}">
                    <a16:creationId xmlns:a16="http://schemas.microsoft.com/office/drawing/2014/main" id="{C1B8897B-2AFE-AD66-671E-7A334AA3AC4A}"/>
                  </a:ext>
                </a:extLst>
              </p:cNvPr>
              <p:cNvSpPr/>
              <p:nvPr/>
            </p:nvSpPr>
            <p:spPr>
              <a:xfrm>
                <a:off x="10361444" y="1830970"/>
                <a:ext cx="3619" cy="3238"/>
              </a:xfrm>
              <a:custGeom>
                <a:avLst/>
                <a:gdLst>
                  <a:gd name="connsiteX0" fmla="*/ 1524 w 3619"/>
                  <a:gd name="connsiteY0" fmla="*/ 1524 h 3238"/>
                  <a:gd name="connsiteX1" fmla="*/ 3619 w 3619"/>
                  <a:gd name="connsiteY1" fmla="*/ 3239 h 3238"/>
                  <a:gd name="connsiteX2" fmla="*/ 0 w 3619"/>
                  <a:gd name="connsiteY2" fmla="*/ 0 h 3238"/>
                  <a:gd name="connsiteX3" fmla="*/ 1524 w 3619"/>
                  <a:gd name="connsiteY3" fmla="*/ 1524 h 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" h="3238">
                    <a:moveTo>
                      <a:pt x="1524" y="1524"/>
                    </a:moveTo>
                    <a:lnTo>
                      <a:pt x="3619" y="3239"/>
                    </a:lnTo>
                    <a:lnTo>
                      <a:pt x="0" y="0"/>
                    </a:lnTo>
                    <a:lnTo>
                      <a:pt x="1524" y="152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4" name="任意多边形: 形状 2193">
                <a:extLst>
                  <a:ext uri="{FF2B5EF4-FFF2-40B4-BE49-F238E27FC236}">
                    <a16:creationId xmlns:a16="http://schemas.microsoft.com/office/drawing/2014/main" id="{DB9BEB54-18E2-C7AB-C3D8-EAF483B76C13}"/>
                  </a:ext>
                </a:extLst>
              </p:cNvPr>
              <p:cNvSpPr/>
              <p:nvPr/>
            </p:nvSpPr>
            <p:spPr>
              <a:xfrm>
                <a:off x="10349633" y="1816206"/>
                <a:ext cx="6531" cy="7079"/>
              </a:xfrm>
              <a:custGeom>
                <a:avLst/>
                <a:gdLst>
                  <a:gd name="connsiteX0" fmla="*/ 5905 w 6531"/>
                  <a:gd name="connsiteY0" fmla="*/ 6858 h 7079"/>
                  <a:gd name="connsiteX1" fmla="*/ 6477 w 6531"/>
                  <a:gd name="connsiteY1" fmla="*/ 5620 h 7079"/>
                  <a:gd name="connsiteX2" fmla="*/ 0 w 6531"/>
                  <a:gd name="connsiteY2" fmla="*/ 0 h 7079"/>
                  <a:gd name="connsiteX3" fmla="*/ 5905 w 6531"/>
                  <a:gd name="connsiteY3" fmla="*/ 6858 h 7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1" h="7079">
                    <a:moveTo>
                      <a:pt x="5905" y="6858"/>
                    </a:moveTo>
                    <a:cubicBezTo>
                      <a:pt x="7715" y="8001"/>
                      <a:pt x="4858" y="4286"/>
                      <a:pt x="6477" y="5620"/>
                    </a:cubicBezTo>
                    <a:cubicBezTo>
                      <a:pt x="4496" y="3553"/>
                      <a:pt x="2324" y="1667"/>
                      <a:pt x="0" y="0"/>
                    </a:cubicBezTo>
                    <a:cubicBezTo>
                      <a:pt x="2239" y="2038"/>
                      <a:pt x="4229" y="4343"/>
                      <a:pt x="5905" y="6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5" name="任意多边形: 形状 2194">
                <a:extLst>
                  <a:ext uri="{FF2B5EF4-FFF2-40B4-BE49-F238E27FC236}">
                    <a16:creationId xmlns:a16="http://schemas.microsoft.com/office/drawing/2014/main" id="{7B9FC6CF-EDC3-4098-6BE2-5544770ABD6F}"/>
                  </a:ext>
                </a:extLst>
              </p:cNvPr>
              <p:cNvSpPr/>
              <p:nvPr/>
            </p:nvSpPr>
            <p:spPr>
              <a:xfrm>
                <a:off x="10346394" y="1813539"/>
                <a:ext cx="3238" cy="2666"/>
              </a:xfrm>
              <a:custGeom>
                <a:avLst/>
                <a:gdLst>
                  <a:gd name="connsiteX0" fmla="*/ 0 w 3238"/>
                  <a:gd name="connsiteY0" fmla="*/ 0 h 2666"/>
                  <a:gd name="connsiteX1" fmla="*/ 3238 w 3238"/>
                  <a:gd name="connsiteY1" fmla="*/ 2667 h 2666"/>
                  <a:gd name="connsiteX2" fmla="*/ 0 w 3238"/>
                  <a:gd name="connsiteY2" fmla="*/ 0 h 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8" h="2666">
                    <a:moveTo>
                      <a:pt x="0" y="0"/>
                    </a:moveTo>
                    <a:lnTo>
                      <a:pt x="3238" y="2667"/>
                    </a:lnTo>
                    <a:cubicBezTo>
                      <a:pt x="2229" y="1696"/>
                      <a:pt x="1143" y="81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6" name="任意多边形: 形状 2195">
                <a:extLst>
                  <a:ext uri="{FF2B5EF4-FFF2-40B4-BE49-F238E27FC236}">
                    <a16:creationId xmlns:a16="http://schemas.microsoft.com/office/drawing/2014/main" id="{CB123CEB-DC43-9624-4CA6-C0515596C800}"/>
                  </a:ext>
                </a:extLst>
              </p:cNvPr>
              <p:cNvSpPr/>
              <p:nvPr/>
            </p:nvSpPr>
            <p:spPr>
              <a:xfrm>
                <a:off x="10364301" y="1835542"/>
                <a:ext cx="1524" cy="3429"/>
              </a:xfrm>
              <a:custGeom>
                <a:avLst/>
                <a:gdLst>
                  <a:gd name="connsiteX0" fmla="*/ 1524 w 1524"/>
                  <a:gd name="connsiteY0" fmla="*/ 3429 h 3429"/>
                  <a:gd name="connsiteX1" fmla="*/ 0 w 1524"/>
                  <a:gd name="connsiteY1" fmla="*/ 0 h 3429"/>
                  <a:gd name="connsiteX2" fmla="*/ 476 w 1524"/>
                  <a:gd name="connsiteY2" fmla="*/ 1905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" h="3429">
                    <a:moveTo>
                      <a:pt x="1524" y="3429"/>
                    </a:moveTo>
                    <a:cubicBezTo>
                      <a:pt x="1524" y="3429"/>
                      <a:pt x="1524" y="2191"/>
                      <a:pt x="0" y="0"/>
                    </a:cubicBezTo>
                    <a:lnTo>
                      <a:pt x="476" y="19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7" name="任意多边形: 形状 2196">
                <a:extLst>
                  <a:ext uri="{FF2B5EF4-FFF2-40B4-BE49-F238E27FC236}">
                    <a16:creationId xmlns:a16="http://schemas.microsoft.com/office/drawing/2014/main" id="{DC63B5FE-25BB-9462-E68A-F6091DBF9924}"/>
                  </a:ext>
                </a:extLst>
              </p:cNvPr>
              <p:cNvSpPr/>
              <p:nvPr/>
            </p:nvSpPr>
            <p:spPr>
              <a:xfrm>
                <a:off x="10362396" y="1834399"/>
                <a:ext cx="2381" cy="3143"/>
              </a:xfrm>
              <a:custGeom>
                <a:avLst/>
                <a:gdLst>
                  <a:gd name="connsiteX0" fmla="*/ 2381 w 2381"/>
                  <a:gd name="connsiteY0" fmla="*/ 3143 h 3143"/>
                  <a:gd name="connsiteX1" fmla="*/ 2381 w 2381"/>
                  <a:gd name="connsiteY1" fmla="*/ 3143 h 3143"/>
                  <a:gd name="connsiteX2" fmla="*/ 0 w 2381"/>
                  <a:gd name="connsiteY2" fmla="*/ 0 h 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1" h="3143">
                    <a:moveTo>
                      <a:pt x="2381" y="3143"/>
                    </a:moveTo>
                    <a:lnTo>
                      <a:pt x="2381" y="3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8" name="任意多边形: 形状 2197">
                <a:extLst>
                  <a:ext uri="{FF2B5EF4-FFF2-40B4-BE49-F238E27FC236}">
                    <a16:creationId xmlns:a16="http://schemas.microsoft.com/office/drawing/2014/main" id="{49D3E10D-B015-C5CB-2FB0-AB69E39929A0}"/>
                  </a:ext>
                </a:extLst>
              </p:cNvPr>
              <p:cNvSpPr/>
              <p:nvPr/>
            </p:nvSpPr>
            <p:spPr>
              <a:xfrm>
                <a:off x="10366026" y="1839310"/>
                <a:ext cx="84" cy="42"/>
              </a:xfrm>
              <a:custGeom>
                <a:avLst/>
                <a:gdLst>
                  <a:gd name="connsiteX0" fmla="*/ 85 w 84"/>
                  <a:gd name="connsiteY0" fmla="*/ 42 h 42"/>
                  <a:gd name="connsiteX1" fmla="*/ 85 w 84"/>
                  <a:gd name="connsiteY1" fmla="*/ 42 h 42"/>
                  <a:gd name="connsiteX2" fmla="*/ 85 w 84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42">
                    <a:moveTo>
                      <a:pt x="85" y="42"/>
                    </a:moveTo>
                    <a:lnTo>
                      <a:pt x="85" y="42"/>
                    </a:lnTo>
                    <a:cubicBezTo>
                      <a:pt x="85" y="42"/>
                      <a:pt x="-106" y="-53"/>
                      <a:pt x="85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99" name="任意多边形: 形状 2198">
                <a:extLst>
                  <a:ext uri="{FF2B5EF4-FFF2-40B4-BE49-F238E27FC236}">
                    <a16:creationId xmlns:a16="http://schemas.microsoft.com/office/drawing/2014/main" id="{8A4B8136-4DB4-39F6-58F3-511A374B2591}"/>
                  </a:ext>
                </a:extLst>
              </p:cNvPr>
              <p:cNvSpPr/>
              <p:nvPr/>
            </p:nvSpPr>
            <p:spPr>
              <a:xfrm>
                <a:off x="10372495" y="1852588"/>
                <a:ext cx="3712" cy="3908"/>
              </a:xfrm>
              <a:custGeom>
                <a:avLst/>
                <a:gdLst>
                  <a:gd name="connsiteX0" fmla="*/ 3713 w 3712"/>
                  <a:gd name="connsiteY0" fmla="*/ 3909 h 3908"/>
                  <a:gd name="connsiteX1" fmla="*/ 760 w 3712"/>
                  <a:gd name="connsiteY1" fmla="*/ 2290 h 3908"/>
                  <a:gd name="connsiteX2" fmla="*/ 3713 w 3712"/>
                  <a:gd name="connsiteY2" fmla="*/ 3909 h 3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2" h="3908">
                    <a:moveTo>
                      <a:pt x="3713" y="3909"/>
                    </a:moveTo>
                    <a:cubicBezTo>
                      <a:pt x="1903" y="1813"/>
                      <a:pt x="-1526" y="-2759"/>
                      <a:pt x="760" y="2290"/>
                    </a:cubicBezTo>
                    <a:cubicBezTo>
                      <a:pt x="1903" y="3718"/>
                      <a:pt x="570" y="766"/>
                      <a:pt x="3713" y="39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0" name="任意多边形: 形状 2199">
                <a:extLst>
                  <a:ext uri="{FF2B5EF4-FFF2-40B4-BE49-F238E27FC236}">
                    <a16:creationId xmlns:a16="http://schemas.microsoft.com/office/drawing/2014/main" id="{F0BABE1F-C97E-EBF2-B8E1-9082BF358220}"/>
                  </a:ext>
                </a:extLst>
              </p:cNvPr>
              <p:cNvSpPr/>
              <p:nvPr/>
            </p:nvSpPr>
            <p:spPr>
              <a:xfrm>
                <a:off x="10366683" y="1841733"/>
                <a:ext cx="3238" cy="4286"/>
              </a:xfrm>
              <a:custGeom>
                <a:avLst/>
                <a:gdLst>
                  <a:gd name="connsiteX0" fmla="*/ 0 w 3238"/>
                  <a:gd name="connsiteY0" fmla="*/ 0 h 4286"/>
                  <a:gd name="connsiteX1" fmla="*/ 2477 w 3238"/>
                  <a:gd name="connsiteY1" fmla="*/ 4286 h 4286"/>
                  <a:gd name="connsiteX2" fmla="*/ 3238 w 3238"/>
                  <a:gd name="connsiteY2" fmla="*/ 4286 h 4286"/>
                  <a:gd name="connsiteX3" fmla="*/ 0 w 3238"/>
                  <a:gd name="connsiteY3" fmla="*/ 0 h 4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" h="4286">
                    <a:moveTo>
                      <a:pt x="0" y="0"/>
                    </a:moveTo>
                    <a:cubicBezTo>
                      <a:pt x="953" y="1333"/>
                      <a:pt x="1619" y="2858"/>
                      <a:pt x="2477" y="4286"/>
                    </a:cubicBezTo>
                    <a:cubicBezTo>
                      <a:pt x="2477" y="4286"/>
                      <a:pt x="2477" y="3143"/>
                      <a:pt x="3238" y="4286"/>
                    </a:cubicBezTo>
                    <a:cubicBezTo>
                      <a:pt x="2191" y="2762"/>
                      <a:pt x="1143" y="13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1" name="任意多边形: 形状 2200">
                <a:extLst>
                  <a:ext uri="{FF2B5EF4-FFF2-40B4-BE49-F238E27FC236}">
                    <a16:creationId xmlns:a16="http://schemas.microsoft.com/office/drawing/2014/main" id="{B66C8317-1016-1408-8126-01B3C1233E92}"/>
                  </a:ext>
                </a:extLst>
              </p:cNvPr>
              <p:cNvSpPr/>
              <p:nvPr/>
            </p:nvSpPr>
            <p:spPr>
              <a:xfrm>
                <a:off x="10364968" y="1839923"/>
                <a:ext cx="1714" cy="1809"/>
              </a:xfrm>
              <a:custGeom>
                <a:avLst/>
                <a:gdLst>
                  <a:gd name="connsiteX0" fmla="*/ 0 w 1714"/>
                  <a:gd name="connsiteY0" fmla="*/ 0 h 1809"/>
                  <a:gd name="connsiteX1" fmla="*/ 1714 w 1714"/>
                  <a:gd name="connsiteY1" fmla="*/ 1810 h 1809"/>
                  <a:gd name="connsiteX2" fmla="*/ 667 w 1714"/>
                  <a:gd name="connsiteY2" fmla="*/ 286 h 1809"/>
                  <a:gd name="connsiteX3" fmla="*/ 0 w 1714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" h="1809">
                    <a:moveTo>
                      <a:pt x="0" y="0"/>
                    </a:moveTo>
                    <a:lnTo>
                      <a:pt x="1714" y="1810"/>
                    </a:lnTo>
                    <a:lnTo>
                      <a:pt x="667" y="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2" name="任意多边形: 形状 2201">
                <a:extLst>
                  <a:ext uri="{FF2B5EF4-FFF2-40B4-BE49-F238E27FC236}">
                    <a16:creationId xmlns:a16="http://schemas.microsoft.com/office/drawing/2014/main" id="{0D99FA6F-2F9C-BB49-70EF-9DD61A24B353}"/>
                  </a:ext>
                </a:extLst>
              </p:cNvPr>
              <p:cNvSpPr/>
              <p:nvPr/>
            </p:nvSpPr>
            <p:spPr>
              <a:xfrm>
                <a:off x="10346394" y="1815349"/>
                <a:ext cx="6330" cy="6517"/>
              </a:xfrm>
              <a:custGeom>
                <a:avLst/>
                <a:gdLst>
                  <a:gd name="connsiteX0" fmla="*/ 5144 w 6330"/>
                  <a:gd name="connsiteY0" fmla="*/ 4953 h 6517"/>
                  <a:gd name="connsiteX1" fmla="*/ 0 w 6330"/>
                  <a:gd name="connsiteY1" fmla="*/ 0 h 6517"/>
                  <a:gd name="connsiteX2" fmla="*/ 5620 w 6330"/>
                  <a:gd name="connsiteY2" fmla="*/ 6477 h 6517"/>
                  <a:gd name="connsiteX3" fmla="*/ 5144 w 6330"/>
                  <a:gd name="connsiteY3" fmla="*/ 4953 h 6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0" h="6517">
                    <a:moveTo>
                      <a:pt x="5144" y="4953"/>
                    </a:moveTo>
                    <a:cubicBezTo>
                      <a:pt x="3315" y="3429"/>
                      <a:pt x="1591" y="1772"/>
                      <a:pt x="0" y="0"/>
                    </a:cubicBezTo>
                    <a:cubicBezTo>
                      <a:pt x="1810" y="2191"/>
                      <a:pt x="3715" y="4477"/>
                      <a:pt x="5620" y="6477"/>
                    </a:cubicBezTo>
                    <a:cubicBezTo>
                      <a:pt x="6001" y="6287"/>
                      <a:pt x="7239" y="7239"/>
                      <a:pt x="5144" y="4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3" name="任意多边形: 形状 2202">
                <a:extLst>
                  <a:ext uri="{FF2B5EF4-FFF2-40B4-BE49-F238E27FC236}">
                    <a16:creationId xmlns:a16="http://schemas.microsoft.com/office/drawing/2014/main" id="{453136EB-B425-E4C3-C7EC-865AB61371C2}"/>
                  </a:ext>
                </a:extLst>
              </p:cNvPr>
              <p:cNvSpPr/>
              <p:nvPr/>
            </p:nvSpPr>
            <p:spPr>
              <a:xfrm>
                <a:off x="10358163" y="1828589"/>
                <a:ext cx="42" cy="42"/>
              </a:xfrm>
              <a:custGeom>
                <a:avLst/>
                <a:gdLst>
                  <a:gd name="connsiteX0" fmla="*/ 42 w 42"/>
                  <a:gd name="connsiteY0" fmla="*/ 0 h 42"/>
                  <a:gd name="connsiteX1" fmla="*/ 42 w 42"/>
                  <a:gd name="connsiteY1" fmla="*/ 0 h 42"/>
                  <a:gd name="connsiteX2" fmla="*/ 42 w 42"/>
                  <a:gd name="connsiteY2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42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95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4" name="任意多边形: 形状 2203">
                <a:extLst>
                  <a:ext uri="{FF2B5EF4-FFF2-40B4-BE49-F238E27FC236}">
                    <a16:creationId xmlns:a16="http://schemas.microsoft.com/office/drawing/2014/main" id="{E5F582E2-CAE2-D7E0-37A8-04DD7F50B495}"/>
                  </a:ext>
                </a:extLst>
              </p:cNvPr>
              <p:cNvSpPr/>
              <p:nvPr/>
            </p:nvSpPr>
            <p:spPr>
              <a:xfrm>
                <a:off x="10327535" y="1797347"/>
                <a:ext cx="380" cy="381"/>
              </a:xfrm>
              <a:custGeom>
                <a:avLst/>
                <a:gdLst>
                  <a:gd name="connsiteX0" fmla="*/ 0 w 380"/>
                  <a:gd name="connsiteY0" fmla="*/ 0 h 381"/>
                  <a:gd name="connsiteX1" fmla="*/ 286 w 380"/>
                  <a:gd name="connsiteY1" fmla="*/ 381 h 381"/>
                  <a:gd name="connsiteX2" fmla="*/ 381 w 380"/>
                  <a:gd name="connsiteY2" fmla="*/ 381 h 381"/>
                  <a:gd name="connsiteX3" fmla="*/ 0 w 380"/>
                  <a:gd name="connsiteY3" fmla="*/ 0 h 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381">
                    <a:moveTo>
                      <a:pt x="0" y="0"/>
                    </a:moveTo>
                    <a:lnTo>
                      <a:pt x="286" y="381"/>
                    </a:lnTo>
                    <a:lnTo>
                      <a:pt x="381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5" name="任意多边形: 形状 2204">
                <a:extLst>
                  <a:ext uri="{FF2B5EF4-FFF2-40B4-BE49-F238E27FC236}">
                    <a16:creationId xmlns:a16="http://schemas.microsoft.com/office/drawing/2014/main" id="{6B07FBCC-C6C5-4269-D66C-8376991C1389}"/>
                  </a:ext>
                </a:extLst>
              </p:cNvPr>
              <p:cNvSpPr/>
              <p:nvPr/>
            </p:nvSpPr>
            <p:spPr>
              <a:xfrm>
                <a:off x="10351929" y="1821801"/>
                <a:ext cx="3609" cy="3739"/>
              </a:xfrm>
              <a:custGeom>
                <a:avLst/>
                <a:gdLst>
                  <a:gd name="connsiteX0" fmla="*/ 276 w 3609"/>
                  <a:gd name="connsiteY0" fmla="*/ 501 h 3739"/>
                  <a:gd name="connsiteX1" fmla="*/ 3609 w 3609"/>
                  <a:gd name="connsiteY1" fmla="*/ 3740 h 3739"/>
                  <a:gd name="connsiteX2" fmla="*/ 85 w 3609"/>
                  <a:gd name="connsiteY2" fmla="*/ 25 h 3739"/>
                  <a:gd name="connsiteX3" fmla="*/ 276 w 3609"/>
                  <a:gd name="connsiteY3" fmla="*/ 501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" h="3739">
                    <a:moveTo>
                      <a:pt x="276" y="501"/>
                    </a:moveTo>
                    <a:cubicBezTo>
                      <a:pt x="1209" y="1749"/>
                      <a:pt x="2333" y="2845"/>
                      <a:pt x="3609" y="3740"/>
                    </a:cubicBezTo>
                    <a:lnTo>
                      <a:pt x="85" y="25"/>
                    </a:lnTo>
                    <a:cubicBezTo>
                      <a:pt x="85" y="25"/>
                      <a:pt x="-201" y="-165"/>
                      <a:pt x="276" y="5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6" name="任意多边形: 形状 2205">
                <a:extLst>
                  <a:ext uri="{FF2B5EF4-FFF2-40B4-BE49-F238E27FC236}">
                    <a16:creationId xmlns:a16="http://schemas.microsoft.com/office/drawing/2014/main" id="{6648F1CA-9646-D9BF-6A66-3E7BDDB7C9C4}"/>
                  </a:ext>
                </a:extLst>
              </p:cNvPr>
              <p:cNvSpPr/>
              <p:nvPr/>
            </p:nvSpPr>
            <p:spPr>
              <a:xfrm>
                <a:off x="10341060" y="1808491"/>
                <a:ext cx="2285" cy="2952"/>
              </a:xfrm>
              <a:custGeom>
                <a:avLst/>
                <a:gdLst>
                  <a:gd name="connsiteX0" fmla="*/ 0 w 2285"/>
                  <a:gd name="connsiteY0" fmla="*/ 0 h 2952"/>
                  <a:gd name="connsiteX1" fmla="*/ 2286 w 2285"/>
                  <a:gd name="connsiteY1" fmla="*/ 2953 h 2952"/>
                  <a:gd name="connsiteX2" fmla="*/ 0 w 2285"/>
                  <a:gd name="connsiteY2" fmla="*/ 0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5" h="2952">
                    <a:moveTo>
                      <a:pt x="0" y="0"/>
                    </a:moveTo>
                    <a:cubicBezTo>
                      <a:pt x="829" y="934"/>
                      <a:pt x="1591" y="1915"/>
                      <a:pt x="2286" y="2953"/>
                    </a:cubicBezTo>
                    <a:cubicBezTo>
                      <a:pt x="1772" y="1800"/>
                      <a:pt x="991" y="79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7" name="任意多边形: 形状 2206">
                <a:extLst>
                  <a:ext uri="{FF2B5EF4-FFF2-40B4-BE49-F238E27FC236}">
                    <a16:creationId xmlns:a16="http://schemas.microsoft.com/office/drawing/2014/main" id="{B846129F-86F3-34A6-2D1D-9780A162E9D1}"/>
                  </a:ext>
                </a:extLst>
              </p:cNvPr>
              <p:cNvSpPr/>
              <p:nvPr/>
            </p:nvSpPr>
            <p:spPr>
              <a:xfrm>
                <a:off x="10357277" y="1827194"/>
                <a:ext cx="357" cy="251"/>
              </a:xfrm>
              <a:custGeom>
                <a:avLst/>
                <a:gdLst>
                  <a:gd name="connsiteX0" fmla="*/ 357 w 357"/>
                  <a:gd name="connsiteY0" fmla="*/ 251 h 251"/>
                  <a:gd name="connsiteX1" fmla="*/ 357 w 357"/>
                  <a:gd name="connsiteY1" fmla="*/ 251 h 251"/>
                  <a:gd name="connsiteX2" fmla="*/ 357 w 357"/>
                  <a:gd name="connsiteY2" fmla="*/ 251 h 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7" h="251">
                    <a:moveTo>
                      <a:pt x="357" y="251"/>
                    </a:moveTo>
                    <a:lnTo>
                      <a:pt x="357" y="251"/>
                    </a:lnTo>
                    <a:cubicBezTo>
                      <a:pt x="-119" y="-130"/>
                      <a:pt x="-119" y="-34"/>
                      <a:pt x="357" y="2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8" name="任意多边形: 形状 2207">
                <a:extLst>
                  <a:ext uri="{FF2B5EF4-FFF2-40B4-BE49-F238E27FC236}">
                    <a16:creationId xmlns:a16="http://schemas.microsoft.com/office/drawing/2014/main" id="{1F71839A-0A71-2C5A-A825-3FC982E84CDD}"/>
                  </a:ext>
                </a:extLst>
              </p:cNvPr>
              <p:cNvSpPr/>
              <p:nvPr/>
            </p:nvSpPr>
            <p:spPr>
              <a:xfrm>
                <a:off x="10355538" y="1825541"/>
                <a:ext cx="2286" cy="2666"/>
              </a:xfrm>
              <a:custGeom>
                <a:avLst/>
                <a:gdLst>
                  <a:gd name="connsiteX0" fmla="*/ 2096 w 2286"/>
                  <a:gd name="connsiteY0" fmla="*/ 1905 h 2666"/>
                  <a:gd name="connsiteX1" fmla="*/ 0 w 2286"/>
                  <a:gd name="connsiteY1" fmla="*/ 0 h 2666"/>
                  <a:gd name="connsiteX2" fmla="*/ 2286 w 2286"/>
                  <a:gd name="connsiteY2" fmla="*/ 2667 h 2666"/>
                  <a:gd name="connsiteX3" fmla="*/ 2096 w 2286"/>
                  <a:gd name="connsiteY3" fmla="*/ 1905 h 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" h="2666">
                    <a:moveTo>
                      <a:pt x="2096" y="1905"/>
                    </a:moveTo>
                    <a:lnTo>
                      <a:pt x="0" y="0"/>
                    </a:lnTo>
                    <a:lnTo>
                      <a:pt x="2286" y="2667"/>
                    </a:lnTo>
                    <a:cubicBezTo>
                      <a:pt x="2191" y="2419"/>
                      <a:pt x="2124" y="2162"/>
                      <a:pt x="2096" y="1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09" name="任意多边形: 形状 2208">
                <a:extLst>
                  <a:ext uri="{FF2B5EF4-FFF2-40B4-BE49-F238E27FC236}">
                    <a16:creationId xmlns:a16="http://schemas.microsoft.com/office/drawing/2014/main" id="{72938C85-FBC3-DFBF-2BA7-C1576C82952F}"/>
                  </a:ext>
                </a:extLst>
              </p:cNvPr>
              <p:cNvSpPr/>
              <p:nvPr/>
            </p:nvSpPr>
            <p:spPr>
              <a:xfrm>
                <a:off x="10314098" y="1793032"/>
                <a:ext cx="15452" cy="10716"/>
              </a:xfrm>
              <a:custGeom>
                <a:avLst/>
                <a:gdLst>
                  <a:gd name="connsiteX0" fmla="*/ 4007 w 15452"/>
                  <a:gd name="connsiteY0" fmla="*/ 3743 h 10716"/>
                  <a:gd name="connsiteX1" fmla="*/ 12675 w 15452"/>
                  <a:gd name="connsiteY1" fmla="*/ 9839 h 10716"/>
                  <a:gd name="connsiteX2" fmla="*/ 13723 w 15452"/>
                  <a:gd name="connsiteY2" fmla="*/ 4696 h 10716"/>
                  <a:gd name="connsiteX3" fmla="*/ 9055 w 15452"/>
                  <a:gd name="connsiteY3" fmla="*/ 2410 h 10716"/>
                  <a:gd name="connsiteX4" fmla="*/ 13151 w 15452"/>
                  <a:gd name="connsiteY4" fmla="*/ 7934 h 10716"/>
                  <a:gd name="connsiteX5" fmla="*/ 7055 w 15452"/>
                  <a:gd name="connsiteY5" fmla="*/ 2219 h 10716"/>
                  <a:gd name="connsiteX6" fmla="*/ 7 w 15452"/>
                  <a:gd name="connsiteY6" fmla="*/ 410 h 10716"/>
                  <a:gd name="connsiteX7" fmla="*/ 4769 w 15452"/>
                  <a:gd name="connsiteY7" fmla="*/ 3363 h 10716"/>
                  <a:gd name="connsiteX8" fmla="*/ 4007 w 15452"/>
                  <a:gd name="connsiteY8" fmla="*/ 3743 h 1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52" h="10716">
                    <a:moveTo>
                      <a:pt x="4007" y="3743"/>
                    </a:moveTo>
                    <a:cubicBezTo>
                      <a:pt x="7522" y="4705"/>
                      <a:pt x="10579" y="6858"/>
                      <a:pt x="12675" y="9839"/>
                    </a:cubicBezTo>
                    <a:cubicBezTo>
                      <a:pt x="16485" y="12506"/>
                      <a:pt x="15913" y="8601"/>
                      <a:pt x="13723" y="4696"/>
                    </a:cubicBezTo>
                    <a:cubicBezTo>
                      <a:pt x="13723" y="4696"/>
                      <a:pt x="13246" y="4696"/>
                      <a:pt x="9055" y="2410"/>
                    </a:cubicBezTo>
                    <a:cubicBezTo>
                      <a:pt x="10294" y="3648"/>
                      <a:pt x="16676" y="10221"/>
                      <a:pt x="13151" y="7934"/>
                    </a:cubicBezTo>
                    <a:cubicBezTo>
                      <a:pt x="10894" y="6287"/>
                      <a:pt x="8846" y="4372"/>
                      <a:pt x="7055" y="2219"/>
                    </a:cubicBezTo>
                    <a:cubicBezTo>
                      <a:pt x="8579" y="4505"/>
                      <a:pt x="-279" y="-1591"/>
                      <a:pt x="7" y="410"/>
                    </a:cubicBezTo>
                    <a:lnTo>
                      <a:pt x="4769" y="3363"/>
                    </a:lnTo>
                    <a:cubicBezTo>
                      <a:pt x="4769" y="3363"/>
                      <a:pt x="2864" y="2600"/>
                      <a:pt x="4007" y="37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0" name="任意多边形: 形状 2209">
                <a:extLst>
                  <a:ext uri="{FF2B5EF4-FFF2-40B4-BE49-F238E27FC236}">
                    <a16:creationId xmlns:a16="http://schemas.microsoft.com/office/drawing/2014/main" id="{86F388AD-FB58-A2FA-F687-C7F46C37EDF9}"/>
                  </a:ext>
                </a:extLst>
              </p:cNvPr>
              <p:cNvSpPr/>
              <p:nvPr/>
            </p:nvSpPr>
            <p:spPr>
              <a:xfrm>
                <a:off x="10327916" y="1797728"/>
                <a:ext cx="8286" cy="7619"/>
              </a:xfrm>
              <a:custGeom>
                <a:avLst/>
                <a:gdLst>
                  <a:gd name="connsiteX0" fmla="*/ 6763 w 8286"/>
                  <a:gd name="connsiteY0" fmla="*/ 6382 h 7619"/>
                  <a:gd name="connsiteX1" fmla="*/ 8287 w 8286"/>
                  <a:gd name="connsiteY1" fmla="*/ 7620 h 7619"/>
                  <a:gd name="connsiteX2" fmla="*/ 3810 w 8286"/>
                  <a:gd name="connsiteY2" fmla="*/ 2191 h 7619"/>
                  <a:gd name="connsiteX3" fmla="*/ 0 w 8286"/>
                  <a:gd name="connsiteY3" fmla="*/ 0 h 7619"/>
                  <a:gd name="connsiteX4" fmla="*/ 7334 w 8286"/>
                  <a:gd name="connsiteY4" fmla="*/ 6763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6" h="7619">
                    <a:moveTo>
                      <a:pt x="6763" y="6382"/>
                    </a:moveTo>
                    <a:lnTo>
                      <a:pt x="8287" y="7620"/>
                    </a:lnTo>
                    <a:cubicBezTo>
                      <a:pt x="6668" y="5915"/>
                      <a:pt x="5172" y="4105"/>
                      <a:pt x="3810" y="2191"/>
                    </a:cubicBezTo>
                    <a:cubicBezTo>
                      <a:pt x="1048" y="190"/>
                      <a:pt x="381" y="0"/>
                      <a:pt x="0" y="0"/>
                    </a:cubicBezTo>
                    <a:lnTo>
                      <a:pt x="7334" y="67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1" name="任意多边形: 形状 2210">
                <a:extLst>
                  <a:ext uri="{FF2B5EF4-FFF2-40B4-BE49-F238E27FC236}">
                    <a16:creationId xmlns:a16="http://schemas.microsoft.com/office/drawing/2014/main" id="{A5D354BA-96F1-7E49-69B3-D8CC90642B11}"/>
                  </a:ext>
                </a:extLst>
              </p:cNvPr>
              <p:cNvSpPr/>
              <p:nvPr/>
            </p:nvSpPr>
            <p:spPr>
              <a:xfrm>
                <a:off x="10336107" y="1805157"/>
                <a:ext cx="10286" cy="10287"/>
              </a:xfrm>
              <a:custGeom>
                <a:avLst/>
                <a:gdLst>
                  <a:gd name="connsiteX0" fmla="*/ 6667 w 10286"/>
                  <a:gd name="connsiteY0" fmla="*/ 6382 h 10287"/>
                  <a:gd name="connsiteX1" fmla="*/ 2762 w 10286"/>
                  <a:gd name="connsiteY1" fmla="*/ 5525 h 10287"/>
                  <a:gd name="connsiteX2" fmla="*/ 8763 w 10286"/>
                  <a:gd name="connsiteY2" fmla="*/ 10287 h 10287"/>
                  <a:gd name="connsiteX3" fmla="*/ 6667 w 10286"/>
                  <a:gd name="connsiteY3" fmla="*/ 6572 h 10287"/>
                  <a:gd name="connsiteX4" fmla="*/ 10287 w 10286"/>
                  <a:gd name="connsiteY4" fmla="*/ 10192 h 10287"/>
                  <a:gd name="connsiteX5" fmla="*/ 7239 w 10286"/>
                  <a:gd name="connsiteY5" fmla="*/ 6286 h 10287"/>
                  <a:gd name="connsiteX6" fmla="*/ 7239 w 10286"/>
                  <a:gd name="connsiteY6" fmla="*/ 6286 h 10287"/>
                  <a:gd name="connsiteX7" fmla="*/ 7239 w 10286"/>
                  <a:gd name="connsiteY7" fmla="*/ 6286 h 10287"/>
                  <a:gd name="connsiteX8" fmla="*/ 7239 w 10286"/>
                  <a:gd name="connsiteY8" fmla="*/ 6286 h 10287"/>
                  <a:gd name="connsiteX9" fmla="*/ 7239 w 10286"/>
                  <a:gd name="connsiteY9" fmla="*/ 6286 h 10287"/>
                  <a:gd name="connsiteX10" fmla="*/ 6667 w 10286"/>
                  <a:gd name="connsiteY10" fmla="*/ 6286 h 10287"/>
                  <a:gd name="connsiteX11" fmla="*/ 7239 w 10286"/>
                  <a:gd name="connsiteY11" fmla="*/ 6286 h 10287"/>
                  <a:gd name="connsiteX12" fmla="*/ 7239 w 10286"/>
                  <a:gd name="connsiteY12" fmla="*/ 6286 h 10287"/>
                  <a:gd name="connsiteX13" fmla="*/ 7239 w 10286"/>
                  <a:gd name="connsiteY13" fmla="*/ 6286 h 10287"/>
                  <a:gd name="connsiteX14" fmla="*/ 0 w 10286"/>
                  <a:gd name="connsiteY14" fmla="*/ 0 h 10287"/>
                  <a:gd name="connsiteX15" fmla="*/ 6667 w 10286"/>
                  <a:gd name="connsiteY15" fmla="*/ 6382 h 1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6" h="10287">
                    <a:moveTo>
                      <a:pt x="6667" y="6382"/>
                    </a:moveTo>
                    <a:cubicBezTo>
                      <a:pt x="5143" y="5715"/>
                      <a:pt x="1238" y="2858"/>
                      <a:pt x="2762" y="5525"/>
                    </a:cubicBezTo>
                    <a:cubicBezTo>
                      <a:pt x="4648" y="7249"/>
                      <a:pt x="6658" y="8839"/>
                      <a:pt x="8763" y="10287"/>
                    </a:cubicBezTo>
                    <a:cubicBezTo>
                      <a:pt x="2286" y="3334"/>
                      <a:pt x="10954" y="11906"/>
                      <a:pt x="6667" y="6572"/>
                    </a:cubicBezTo>
                    <a:lnTo>
                      <a:pt x="10287" y="10192"/>
                    </a:lnTo>
                    <a:cubicBezTo>
                      <a:pt x="9239" y="8858"/>
                      <a:pt x="8287" y="7525"/>
                      <a:pt x="7239" y="6286"/>
                    </a:cubicBezTo>
                    <a:lnTo>
                      <a:pt x="7239" y="6286"/>
                    </a:lnTo>
                    <a:lnTo>
                      <a:pt x="7239" y="6286"/>
                    </a:lnTo>
                    <a:cubicBezTo>
                      <a:pt x="7239" y="6286"/>
                      <a:pt x="7239" y="6858"/>
                      <a:pt x="7239" y="6286"/>
                    </a:cubicBezTo>
                    <a:lnTo>
                      <a:pt x="7239" y="6286"/>
                    </a:lnTo>
                    <a:cubicBezTo>
                      <a:pt x="7058" y="6372"/>
                      <a:pt x="6848" y="6372"/>
                      <a:pt x="6667" y="6286"/>
                    </a:cubicBezTo>
                    <a:cubicBezTo>
                      <a:pt x="4953" y="4191"/>
                      <a:pt x="6667" y="5810"/>
                      <a:pt x="7239" y="6286"/>
                    </a:cubicBezTo>
                    <a:cubicBezTo>
                      <a:pt x="7810" y="6763"/>
                      <a:pt x="7239" y="6286"/>
                      <a:pt x="7239" y="6286"/>
                    </a:cubicBezTo>
                    <a:lnTo>
                      <a:pt x="7239" y="6286"/>
                    </a:lnTo>
                    <a:cubicBezTo>
                      <a:pt x="5048" y="4000"/>
                      <a:pt x="2381" y="2096"/>
                      <a:pt x="0" y="0"/>
                    </a:cubicBezTo>
                    <a:cubicBezTo>
                      <a:pt x="1429" y="1714"/>
                      <a:pt x="3524" y="3238"/>
                      <a:pt x="6667" y="63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2" name="任意多边形: 形状 2211">
                <a:extLst>
                  <a:ext uri="{FF2B5EF4-FFF2-40B4-BE49-F238E27FC236}">
                    <a16:creationId xmlns:a16="http://schemas.microsoft.com/office/drawing/2014/main" id="{B8215B9F-E2DD-FC14-00F4-4DD153F3FCA4}"/>
                  </a:ext>
                </a:extLst>
              </p:cNvPr>
              <p:cNvSpPr/>
              <p:nvPr/>
            </p:nvSpPr>
            <p:spPr>
              <a:xfrm>
                <a:off x="10368429" y="1850951"/>
                <a:ext cx="253" cy="592"/>
              </a:xfrm>
              <a:custGeom>
                <a:avLst/>
                <a:gdLst>
                  <a:gd name="connsiteX0" fmla="*/ 254 w 253"/>
                  <a:gd name="connsiteY0" fmla="*/ 593 h 592"/>
                  <a:gd name="connsiteX1" fmla="*/ 254 w 253"/>
                  <a:gd name="connsiteY1" fmla="*/ 593 h 592"/>
                  <a:gd name="connsiteX2" fmla="*/ 254 w 253"/>
                  <a:gd name="connsiteY2" fmla="*/ 593 h 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" h="592">
                    <a:moveTo>
                      <a:pt x="254" y="593"/>
                    </a:moveTo>
                    <a:cubicBezTo>
                      <a:pt x="254" y="593"/>
                      <a:pt x="254" y="593"/>
                      <a:pt x="254" y="593"/>
                    </a:cubicBezTo>
                    <a:cubicBezTo>
                      <a:pt x="254" y="593"/>
                      <a:pt x="-317" y="-741"/>
                      <a:pt x="254" y="5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3" name="任意多边形: 形状 2212">
                <a:extLst>
                  <a:ext uri="{FF2B5EF4-FFF2-40B4-BE49-F238E27FC236}">
                    <a16:creationId xmlns:a16="http://schemas.microsoft.com/office/drawing/2014/main" id="{552A3ECC-A650-83AA-584E-690A543CF56A}"/>
                  </a:ext>
                </a:extLst>
              </p:cNvPr>
              <p:cNvSpPr/>
              <p:nvPr/>
            </p:nvSpPr>
            <p:spPr>
              <a:xfrm>
                <a:off x="10366381" y="1842495"/>
                <a:ext cx="3966" cy="9842"/>
              </a:xfrm>
              <a:custGeom>
                <a:avLst/>
                <a:gdLst>
                  <a:gd name="connsiteX0" fmla="*/ 778 w 3966"/>
                  <a:gd name="connsiteY0" fmla="*/ 5429 h 9842"/>
                  <a:gd name="connsiteX1" fmla="*/ 2873 w 3966"/>
                  <a:gd name="connsiteY1" fmla="*/ 8192 h 9842"/>
                  <a:gd name="connsiteX2" fmla="*/ 2302 w 3966"/>
                  <a:gd name="connsiteY2" fmla="*/ 8192 h 9842"/>
                  <a:gd name="connsiteX3" fmla="*/ 3445 w 3966"/>
                  <a:gd name="connsiteY3" fmla="*/ 8192 h 9842"/>
                  <a:gd name="connsiteX4" fmla="*/ 2969 w 3966"/>
                  <a:gd name="connsiteY4" fmla="*/ 7620 h 9842"/>
                  <a:gd name="connsiteX5" fmla="*/ 16 w 3966"/>
                  <a:gd name="connsiteY5" fmla="*/ 0 h 9842"/>
                  <a:gd name="connsiteX6" fmla="*/ 778 w 3966"/>
                  <a:gd name="connsiteY6" fmla="*/ 5429 h 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" h="9842">
                    <a:moveTo>
                      <a:pt x="778" y="5429"/>
                    </a:moveTo>
                    <a:cubicBezTo>
                      <a:pt x="1597" y="6258"/>
                      <a:pt x="2302" y="7182"/>
                      <a:pt x="2873" y="8192"/>
                    </a:cubicBezTo>
                    <a:cubicBezTo>
                      <a:pt x="3636" y="10001"/>
                      <a:pt x="2873" y="8192"/>
                      <a:pt x="2302" y="8192"/>
                    </a:cubicBezTo>
                    <a:cubicBezTo>
                      <a:pt x="1731" y="8192"/>
                      <a:pt x="5255" y="11906"/>
                      <a:pt x="3445" y="8192"/>
                    </a:cubicBezTo>
                    <a:lnTo>
                      <a:pt x="2969" y="7620"/>
                    </a:lnTo>
                    <a:cubicBezTo>
                      <a:pt x="1674" y="5210"/>
                      <a:pt x="673" y="2657"/>
                      <a:pt x="16" y="0"/>
                    </a:cubicBezTo>
                    <a:cubicBezTo>
                      <a:pt x="-70" y="1838"/>
                      <a:pt x="188" y="3686"/>
                      <a:pt x="778" y="5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4" name="任意多边形: 形状 2213">
                <a:extLst>
                  <a:ext uri="{FF2B5EF4-FFF2-40B4-BE49-F238E27FC236}">
                    <a16:creationId xmlns:a16="http://schemas.microsoft.com/office/drawing/2014/main" id="{A6475BE2-E10A-1F5F-88BB-3BB5D3004503}"/>
                  </a:ext>
                </a:extLst>
              </p:cNvPr>
              <p:cNvSpPr/>
              <p:nvPr/>
            </p:nvSpPr>
            <p:spPr>
              <a:xfrm>
                <a:off x="10350204" y="1823350"/>
                <a:ext cx="5429" cy="5810"/>
              </a:xfrm>
              <a:custGeom>
                <a:avLst/>
                <a:gdLst>
                  <a:gd name="connsiteX0" fmla="*/ 5429 w 5429"/>
                  <a:gd name="connsiteY0" fmla="*/ 5810 h 5810"/>
                  <a:gd name="connsiteX1" fmla="*/ 0 w 5429"/>
                  <a:gd name="connsiteY1" fmla="*/ 0 h 5810"/>
                  <a:gd name="connsiteX2" fmla="*/ 2191 w 5429"/>
                  <a:gd name="connsiteY2" fmla="*/ 3429 h 5810"/>
                  <a:gd name="connsiteX3" fmla="*/ 2191 w 5429"/>
                  <a:gd name="connsiteY3" fmla="*/ 3429 h 5810"/>
                  <a:gd name="connsiteX4" fmla="*/ 5429 w 5429"/>
                  <a:gd name="connsiteY4" fmla="*/ 5810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9" h="5810">
                    <a:moveTo>
                      <a:pt x="5429" y="5810"/>
                    </a:moveTo>
                    <a:cubicBezTo>
                      <a:pt x="3743" y="3762"/>
                      <a:pt x="1934" y="1819"/>
                      <a:pt x="0" y="0"/>
                    </a:cubicBezTo>
                    <a:lnTo>
                      <a:pt x="2191" y="3429"/>
                    </a:lnTo>
                    <a:lnTo>
                      <a:pt x="2191" y="3429"/>
                    </a:lnTo>
                    <a:cubicBezTo>
                      <a:pt x="5144" y="6572"/>
                      <a:pt x="4763" y="5525"/>
                      <a:pt x="5429" y="5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5" name="任意多边形: 形状 2214">
                <a:extLst>
                  <a:ext uri="{FF2B5EF4-FFF2-40B4-BE49-F238E27FC236}">
                    <a16:creationId xmlns:a16="http://schemas.microsoft.com/office/drawing/2014/main" id="{4FB42624-B3EB-A026-983A-2D726F4CF8F7}"/>
                  </a:ext>
                </a:extLst>
              </p:cNvPr>
              <p:cNvSpPr/>
              <p:nvPr/>
            </p:nvSpPr>
            <p:spPr>
              <a:xfrm>
                <a:off x="10324201" y="1794489"/>
                <a:ext cx="4381" cy="1905"/>
              </a:xfrm>
              <a:custGeom>
                <a:avLst/>
                <a:gdLst>
                  <a:gd name="connsiteX0" fmla="*/ 2953 w 4381"/>
                  <a:gd name="connsiteY0" fmla="*/ 1905 h 1905"/>
                  <a:gd name="connsiteX1" fmla="*/ 4381 w 4381"/>
                  <a:gd name="connsiteY1" fmla="*/ 1905 h 1905"/>
                  <a:gd name="connsiteX2" fmla="*/ 0 w 4381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" h="1905">
                    <a:moveTo>
                      <a:pt x="2953" y="1905"/>
                    </a:moveTo>
                    <a:lnTo>
                      <a:pt x="4381" y="1905"/>
                    </a:lnTo>
                    <a:cubicBezTo>
                      <a:pt x="3048" y="1143"/>
                      <a:pt x="1429" y="66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6" name="任意多边形: 形状 2215">
                <a:extLst>
                  <a:ext uri="{FF2B5EF4-FFF2-40B4-BE49-F238E27FC236}">
                    <a16:creationId xmlns:a16="http://schemas.microsoft.com/office/drawing/2014/main" id="{043AFBA2-B16D-EAB4-5D25-AAE20DCC5037}"/>
                  </a:ext>
                </a:extLst>
              </p:cNvPr>
              <p:cNvSpPr/>
              <p:nvPr/>
            </p:nvSpPr>
            <p:spPr>
              <a:xfrm>
                <a:off x="10317057" y="1788679"/>
                <a:ext cx="2476" cy="1619"/>
              </a:xfrm>
              <a:custGeom>
                <a:avLst/>
                <a:gdLst>
                  <a:gd name="connsiteX0" fmla="*/ 1714 w 2476"/>
                  <a:gd name="connsiteY0" fmla="*/ 1619 h 1619"/>
                  <a:gd name="connsiteX1" fmla="*/ 2476 w 2476"/>
                  <a:gd name="connsiteY1" fmla="*/ 1238 h 1619"/>
                  <a:gd name="connsiteX2" fmla="*/ 0 w 2476"/>
                  <a:gd name="connsiteY2" fmla="*/ 0 h 1619"/>
                  <a:gd name="connsiteX3" fmla="*/ 1714 w 2476"/>
                  <a:gd name="connsiteY3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619">
                    <a:moveTo>
                      <a:pt x="1714" y="1619"/>
                    </a:moveTo>
                    <a:lnTo>
                      <a:pt x="2476" y="1238"/>
                    </a:lnTo>
                    <a:lnTo>
                      <a:pt x="0" y="0"/>
                    </a:lnTo>
                    <a:lnTo>
                      <a:pt x="1714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7" name="任意多边形: 形状 2216">
                <a:extLst>
                  <a:ext uri="{FF2B5EF4-FFF2-40B4-BE49-F238E27FC236}">
                    <a16:creationId xmlns:a16="http://schemas.microsoft.com/office/drawing/2014/main" id="{84F9D99E-870D-41F9-4DDF-53BD85DF4C0D}"/>
                  </a:ext>
                </a:extLst>
              </p:cNvPr>
              <p:cNvSpPr/>
              <p:nvPr/>
            </p:nvSpPr>
            <p:spPr>
              <a:xfrm>
                <a:off x="10016353" y="2064523"/>
                <a:ext cx="1333" cy="1809"/>
              </a:xfrm>
              <a:custGeom>
                <a:avLst/>
                <a:gdLst>
                  <a:gd name="connsiteX0" fmla="*/ 0 w 1333"/>
                  <a:gd name="connsiteY0" fmla="*/ 0 h 1809"/>
                  <a:gd name="connsiteX1" fmla="*/ 1333 w 1333"/>
                  <a:gd name="connsiteY1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" h="1809">
                    <a:moveTo>
                      <a:pt x="0" y="0"/>
                    </a:moveTo>
                    <a:lnTo>
                      <a:pt x="1333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8" name="任意多边形: 形状 2217">
                <a:extLst>
                  <a:ext uri="{FF2B5EF4-FFF2-40B4-BE49-F238E27FC236}">
                    <a16:creationId xmlns:a16="http://schemas.microsoft.com/office/drawing/2014/main" id="{64E803F1-DE55-4BE2-71C5-306FD49CF952}"/>
                  </a:ext>
                </a:extLst>
              </p:cNvPr>
              <p:cNvSpPr/>
              <p:nvPr/>
            </p:nvSpPr>
            <p:spPr>
              <a:xfrm>
                <a:off x="10008161" y="2050236"/>
                <a:ext cx="607" cy="296"/>
              </a:xfrm>
              <a:custGeom>
                <a:avLst/>
                <a:gdLst>
                  <a:gd name="connsiteX0" fmla="*/ 476 w 607"/>
                  <a:gd name="connsiteY0" fmla="*/ 0 h 296"/>
                  <a:gd name="connsiteX1" fmla="*/ 0 w 607"/>
                  <a:gd name="connsiteY1" fmla="*/ 0 h 296"/>
                  <a:gd name="connsiteX2" fmla="*/ 476 w 607"/>
                  <a:gd name="connsiteY2" fmla="*/ 0 h 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7" h="296">
                    <a:moveTo>
                      <a:pt x="476" y="0"/>
                    </a:moveTo>
                    <a:lnTo>
                      <a:pt x="0" y="0"/>
                    </a:lnTo>
                    <a:cubicBezTo>
                      <a:pt x="572" y="0"/>
                      <a:pt x="762" y="667"/>
                      <a:pt x="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19" name="任意多边形: 形状 2218">
                <a:extLst>
                  <a:ext uri="{FF2B5EF4-FFF2-40B4-BE49-F238E27FC236}">
                    <a16:creationId xmlns:a16="http://schemas.microsoft.com/office/drawing/2014/main" id="{1EF58A23-21F7-1540-73AE-559DBDC0AB57}"/>
                  </a:ext>
                </a:extLst>
              </p:cNvPr>
              <p:cNvSpPr/>
              <p:nvPr/>
            </p:nvSpPr>
            <p:spPr>
              <a:xfrm>
                <a:off x="10072930" y="1779916"/>
                <a:ext cx="6478" cy="2666"/>
              </a:xfrm>
              <a:custGeom>
                <a:avLst/>
                <a:gdLst>
                  <a:gd name="connsiteX0" fmla="*/ 6478 w 6478"/>
                  <a:gd name="connsiteY0" fmla="*/ 0 h 2666"/>
                  <a:gd name="connsiteX1" fmla="*/ 96 w 6478"/>
                  <a:gd name="connsiteY1" fmla="*/ 2667 h 2666"/>
                  <a:gd name="connsiteX2" fmla="*/ 1525 w 6478"/>
                  <a:gd name="connsiteY2" fmla="*/ 2667 h 2666"/>
                  <a:gd name="connsiteX3" fmla="*/ 6478 w 6478"/>
                  <a:gd name="connsiteY3" fmla="*/ 0 h 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78" h="2666">
                    <a:moveTo>
                      <a:pt x="6478" y="0"/>
                    </a:moveTo>
                    <a:cubicBezTo>
                      <a:pt x="3240" y="1143"/>
                      <a:pt x="-666" y="2191"/>
                      <a:pt x="96" y="2667"/>
                    </a:cubicBezTo>
                    <a:lnTo>
                      <a:pt x="1525" y="2667"/>
                    </a:lnTo>
                    <a:cubicBezTo>
                      <a:pt x="3097" y="1629"/>
                      <a:pt x="4754" y="743"/>
                      <a:pt x="64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0" name="任意多边形: 形状 2219">
                <a:extLst>
                  <a:ext uri="{FF2B5EF4-FFF2-40B4-BE49-F238E27FC236}">
                    <a16:creationId xmlns:a16="http://schemas.microsoft.com/office/drawing/2014/main" id="{0F093F6A-E086-7973-DBC9-71B778A68569}"/>
                  </a:ext>
                </a:extLst>
              </p:cNvPr>
              <p:cNvSpPr/>
              <p:nvPr/>
            </p:nvSpPr>
            <p:spPr>
              <a:xfrm>
                <a:off x="9987397" y="1916695"/>
                <a:ext cx="476" cy="3238"/>
              </a:xfrm>
              <a:custGeom>
                <a:avLst/>
                <a:gdLst>
                  <a:gd name="connsiteX0" fmla="*/ 0 w 476"/>
                  <a:gd name="connsiteY0" fmla="*/ 3239 h 3238"/>
                  <a:gd name="connsiteX1" fmla="*/ 476 w 476"/>
                  <a:gd name="connsiteY1" fmla="*/ 2381 h 3238"/>
                  <a:gd name="connsiteX2" fmla="*/ 476 w 476"/>
                  <a:gd name="connsiteY2" fmla="*/ 0 h 3238"/>
                  <a:gd name="connsiteX3" fmla="*/ 0 w 476"/>
                  <a:gd name="connsiteY3" fmla="*/ 3239 h 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3238">
                    <a:moveTo>
                      <a:pt x="0" y="3239"/>
                    </a:moveTo>
                    <a:lnTo>
                      <a:pt x="476" y="2381"/>
                    </a:lnTo>
                    <a:lnTo>
                      <a:pt x="476" y="0"/>
                    </a:lnTo>
                    <a:cubicBezTo>
                      <a:pt x="191" y="953"/>
                      <a:pt x="0" y="2096"/>
                      <a:pt x="0" y="32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1" name="任意多边形: 形状 2220">
                <a:extLst>
                  <a:ext uri="{FF2B5EF4-FFF2-40B4-BE49-F238E27FC236}">
                    <a16:creationId xmlns:a16="http://schemas.microsoft.com/office/drawing/2014/main" id="{AABDE4EB-AD29-5BCA-9892-64ACE5AF1CEF}"/>
                  </a:ext>
                </a:extLst>
              </p:cNvPr>
              <p:cNvSpPr/>
              <p:nvPr/>
            </p:nvSpPr>
            <p:spPr>
              <a:xfrm>
                <a:off x="9989302" y="1922886"/>
                <a:ext cx="1142" cy="4191"/>
              </a:xfrm>
              <a:custGeom>
                <a:avLst/>
                <a:gdLst>
                  <a:gd name="connsiteX0" fmla="*/ 1143 w 1142"/>
                  <a:gd name="connsiteY0" fmla="*/ 0 h 4191"/>
                  <a:gd name="connsiteX1" fmla="*/ 0 w 1142"/>
                  <a:gd name="connsiteY1" fmla="*/ 4191 h 4191"/>
                  <a:gd name="connsiteX2" fmla="*/ 1143 w 1142"/>
                  <a:gd name="connsiteY2" fmla="*/ 0 h 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4191">
                    <a:moveTo>
                      <a:pt x="1143" y="0"/>
                    </a:moveTo>
                    <a:lnTo>
                      <a:pt x="0" y="4191"/>
                    </a:lnTo>
                    <a:cubicBezTo>
                      <a:pt x="476" y="2819"/>
                      <a:pt x="857" y="1419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2" name="任意多边形: 形状 2221">
                <a:extLst>
                  <a:ext uri="{FF2B5EF4-FFF2-40B4-BE49-F238E27FC236}">
                    <a16:creationId xmlns:a16="http://schemas.microsoft.com/office/drawing/2014/main" id="{A716061C-4EC2-0C7A-034E-6DE1FAF2F77E}"/>
                  </a:ext>
                </a:extLst>
              </p:cNvPr>
              <p:cNvSpPr/>
              <p:nvPr/>
            </p:nvSpPr>
            <p:spPr>
              <a:xfrm>
                <a:off x="10076837" y="2127472"/>
                <a:ext cx="2571" cy="1439"/>
              </a:xfrm>
              <a:custGeom>
                <a:avLst/>
                <a:gdLst>
                  <a:gd name="connsiteX0" fmla="*/ 0 w 2571"/>
                  <a:gd name="connsiteY0" fmla="*/ 582 h 1439"/>
                  <a:gd name="connsiteX1" fmla="*/ 2572 w 2571"/>
                  <a:gd name="connsiteY1" fmla="*/ 1440 h 1439"/>
                  <a:gd name="connsiteX2" fmla="*/ 0 w 2571"/>
                  <a:gd name="connsiteY2" fmla="*/ 582 h 1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1" h="1439">
                    <a:moveTo>
                      <a:pt x="0" y="582"/>
                    </a:moveTo>
                    <a:cubicBezTo>
                      <a:pt x="829" y="935"/>
                      <a:pt x="1695" y="1230"/>
                      <a:pt x="2572" y="1440"/>
                    </a:cubicBezTo>
                    <a:cubicBezTo>
                      <a:pt x="-762" y="-1037"/>
                      <a:pt x="476" y="392"/>
                      <a:pt x="0" y="5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3" name="任意多边形: 形状 2222">
                <a:extLst>
                  <a:ext uri="{FF2B5EF4-FFF2-40B4-BE49-F238E27FC236}">
                    <a16:creationId xmlns:a16="http://schemas.microsoft.com/office/drawing/2014/main" id="{EC033FB3-9CF7-D0A6-7A8A-E1AD4DD6A68C}"/>
                  </a:ext>
                </a:extLst>
              </p:cNvPr>
              <p:cNvSpPr/>
              <p:nvPr/>
            </p:nvSpPr>
            <p:spPr>
              <a:xfrm>
                <a:off x="10214473" y="1748865"/>
                <a:ext cx="7239" cy="1730"/>
              </a:xfrm>
              <a:custGeom>
                <a:avLst/>
                <a:gdLst>
                  <a:gd name="connsiteX0" fmla="*/ 7239 w 7239"/>
                  <a:gd name="connsiteY0" fmla="*/ 1619 h 1730"/>
                  <a:gd name="connsiteX1" fmla="*/ 0 w 7239"/>
                  <a:gd name="connsiteY1" fmla="*/ 0 h 1730"/>
                  <a:gd name="connsiteX2" fmla="*/ 7239 w 7239"/>
                  <a:gd name="connsiteY2" fmla="*/ 1619 h 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39" h="1730">
                    <a:moveTo>
                      <a:pt x="7239" y="1619"/>
                    </a:moveTo>
                    <a:cubicBezTo>
                      <a:pt x="4858" y="943"/>
                      <a:pt x="2439" y="400"/>
                      <a:pt x="0" y="0"/>
                    </a:cubicBezTo>
                    <a:cubicBezTo>
                      <a:pt x="3429" y="952"/>
                      <a:pt x="6191" y="2096"/>
                      <a:pt x="7239" y="1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4" name="任意多边形: 形状 2223">
                <a:extLst>
                  <a:ext uri="{FF2B5EF4-FFF2-40B4-BE49-F238E27FC236}">
                    <a16:creationId xmlns:a16="http://schemas.microsoft.com/office/drawing/2014/main" id="{10771634-E5E8-8AFB-9DEE-3091C174090A}"/>
                  </a:ext>
                </a:extLst>
              </p:cNvPr>
              <p:cNvSpPr/>
              <p:nvPr/>
            </p:nvSpPr>
            <p:spPr>
              <a:xfrm>
                <a:off x="10005209" y="2063322"/>
                <a:ext cx="1539" cy="1527"/>
              </a:xfrm>
              <a:custGeom>
                <a:avLst/>
                <a:gdLst>
                  <a:gd name="connsiteX0" fmla="*/ 0 w 1539"/>
                  <a:gd name="connsiteY0" fmla="*/ 58 h 1527"/>
                  <a:gd name="connsiteX1" fmla="*/ 1524 w 1539"/>
                  <a:gd name="connsiteY1" fmla="*/ 1487 h 1527"/>
                  <a:gd name="connsiteX2" fmla="*/ 0 w 1539"/>
                  <a:gd name="connsiteY2" fmla="*/ 58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9" h="1527">
                    <a:moveTo>
                      <a:pt x="0" y="58"/>
                    </a:moveTo>
                    <a:cubicBezTo>
                      <a:pt x="953" y="1201"/>
                      <a:pt x="1334" y="1677"/>
                      <a:pt x="1524" y="1487"/>
                    </a:cubicBezTo>
                    <a:cubicBezTo>
                      <a:pt x="1715" y="1296"/>
                      <a:pt x="95" y="-323"/>
                      <a:pt x="0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5" name="任意多边形: 形状 2224">
                <a:extLst>
                  <a:ext uri="{FF2B5EF4-FFF2-40B4-BE49-F238E27FC236}">
                    <a16:creationId xmlns:a16="http://schemas.microsoft.com/office/drawing/2014/main" id="{3522B4D2-6F47-8EC7-6421-966BABA33E03}"/>
                  </a:ext>
                </a:extLst>
              </p:cNvPr>
              <p:cNvSpPr/>
              <p:nvPr/>
            </p:nvSpPr>
            <p:spPr>
              <a:xfrm>
                <a:off x="10205996" y="1747857"/>
                <a:ext cx="8477" cy="435"/>
              </a:xfrm>
              <a:custGeom>
                <a:avLst/>
                <a:gdLst>
                  <a:gd name="connsiteX0" fmla="*/ 0 w 8477"/>
                  <a:gd name="connsiteY0" fmla="*/ 436 h 435"/>
                  <a:gd name="connsiteX1" fmla="*/ 1524 w 8477"/>
                  <a:gd name="connsiteY1" fmla="*/ 436 h 435"/>
                  <a:gd name="connsiteX2" fmla="*/ 8477 w 8477"/>
                  <a:gd name="connsiteY2" fmla="*/ 436 h 435"/>
                  <a:gd name="connsiteX3" fmla="*/ 0 w 8477"/>
                  <a:gd name="connsiteY3" fmla="*/ 436 h 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7" h="435">
                    <a:moveTo>
                      <a:pt x="0" y="436"/>
                    </a:moveTo>
                    <a:lnTo>
                      <a:pt x="1524" y="436"/>
                    </a:lnTo>
                    <a:cubicBezTo>
                      <a:pt x="3838" y="207"/>
                      <a:pt x="6163" y="207"/>
                      <a:pt x="8477" y="436"/>
                    </a:cubicBezTo>
                    <a:cubicBezTo>
                      <a:pt x="5677" y="-145"/>
                      <a:pt x="2800" y="-145"/>
                      <a:pt x="0" y="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6" name="任意多边形: 形状 2225">
                <a:extLst>
                  <a:ext uri="{FF2B5EF4-FFF2-40B4-BE49-F238E27FC236}">
                    <a16:creationId xmlns:a16="http://schemas.microsoft.com/office/drawing/2014/main" id="{A3F7A2F1-1C12-A001-863D-04A50C2D157B}"/>
                  </a:ext>
                </a:extLst>
              </p:cNvPr>
              <p:cNvSpPr/>
              <p:nvPr/>
            </p:nvSpPr>
            <p:spPr>
              <a:xfrm>
                <a:off x="10360110" y="2074143"/>
                <a:ext cx="476" cy="571"/>
              </a:xfrm>
              <a:custGeom>
                <a:avLst/>
                <a:gdLst>
                  <a:gd name="connsiteX0" fmla="*/ 0 w 476"/>
                  <a:gd name="connsiteY0" fmla="*/ 572 h 571"/>
                  <a:gd name="connsiteX1" fmla="*/ 476 w 476"/>
                  <a:gd name="connsiteY1" fmla="*/ 0 h 571"/>
                  <a:gd name="connsiteX2" fmla="*/ 0 w 476"/>
                  <a:gd name="connsiteY2" fmla="*/ 572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571">
                    <a:moveTo>
                      <a:pt x="0" y="572"/>
                    </a:moveTo>
                    <a:lnTo>
                      <a:pt x="476" y="0"/>
                    </a:lnTo>
                    <a:cubicBezTo>
                      <a:pt x="476" y="0"/>
                      <a:pt x="286" y="95"/>
                      <a:pt x="0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7" name="任意多边形: 形状 2226">
                <a:extLst>
                  <a:ext uri="{FF2B5EF4-FFF2-40B4-BE49-F238E27FC236}">
                    <a16:creationId xmlns:a16="http://schemas.microsoft.com/office/drawing/2014/main" id="{F6DAA88F-CEC7-C292-72FD-9AB23A0F0E81}"/>
                  </a:ext>
                </a:extLst>
              </p:cNvPr>
              <p:cNvSpPr/>
              <p:nvPr/>
            </p:nvSpPr>
            <p:spPr>
              <a:xfrm>
                <a:off x="10400687" y="1989085"/>
                <a:ext cx="571" cy="4000"/>
              </a:xfrm>
              <a:custGeom>
                <a:avLst/>
                <a:gdLst>
                  <a:gd name="connsiteX0" fmla="*/ 571 w 571"/>
                  <a:gd name="connsiteY0" fmla="*/ 0 h 4000"/>
                  <a:gd name="connsiteX1" fmla="*/ 0 w 571"/>
                  <a:gd name="connsiteY1" fmla="*/ 4000 h 4000"/>
                  <a:gd name="connsiteX2" fmla="*/ 571 w 571"/>
                  <a:gd name="connsiteY2" fmla="*/ 0 h 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4000">
                    <a:moveTo>
                      <a:pt x="571" y="0"/>
                    </a:moveTo>
                    <a:lnTo>
                      <a:pt x="0" y="4000"/>
                    </a:lnTo>
                    <a:cubicBezTo>
                      <a:pt x="286" y="2686"/>
                      <a:pt x="476" y="1343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8" name="任意多边形: 形状 2227">
                <a:extLst>
                  <a:ext uri="{FF2B5EF4-FFF2-40B4-BE49-F238E27FC236}">
                    <a16:creationId xmlns:a16="http://schemas.microsoft.com/office/drawing/2014/main" id="{6AB169B8-F7AB-CB1B-699E-0B185A5E8775}"/>
                  </a:ext>
                </a:extLst>
              </p:cNvPr>
              <p:cNvSpPr/>
              <p:nvPr/>
            </p:nvSpPr>
            <p:spPr>
              <a:xfrm>
                <a:off x="10283339" y="1768391"/>
                <a:ext cx="888" cy="423"/>
              </a:xfrm>
              <a:custGeom>
                <a:avLst/>
                <a:gdLst>
                  <a:gd name="connsiteX0" fmla="*/ 0 w 888"/>
                  <a:gd name="connsiteY0" fmla="*/ 0 h 423"/>
                  <a:gd name="connsiteX1" fmla="*/ 0 w 888"/>
                  <a:gd name="connsiteY1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8" h="423">
                    <a:moveTo>
                      <a:pt x="0" y="0"/>
                    </a:moveTo>
                    <a:cubicBezTo>
                      <a:pt x="2000" y="95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29" name="任意多边形: 形状 2228">
                <a:extLst>
                  <a:ext uri="{FF2B5EF4-FFF2-40B4-BE49-F238E27FC236}">
                    <a16:creationId xmlns:a16="http://schemas.microsoft.com/office/drawing/2014/main" id="{52C15336-897C-8230-AF14-2F928806C193}"/>
                  </a:ext>
                </a:extLst>
              </p:cNvPr>
              <p:cNvSpPr/>
              <p:nvPr/>
            </p:nvSpPr>
            <p:spPr>
              <a:xfrm>
                <a:off x="10290483" y="1775947"/>
                <a:ext cx="952" cy="64"/>
              </a:xfrm>
              <a:custGeom>
                <a:avLst/>
                <a:gdLst>
                  <a:gd name="connsiteX0" fmla="*/ 953 w 952"/>
                  <a:gd name="connsiteY0" fmla="*/ 64 h 64"/>
                  <a:gd name="connsiteX1" fmla="*/ 0 w 952"/>
                  <a:gd name="connsiteY1" fmla="*/ 64 h 64"/>
                  <a:gd name="connsiteX2" fmla="*/ 953 w 952"/>
                  <a:gd name="connsiteY2" fmla="*/ 64 h 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64">
                    <a:moveTo>
                      <a:pt x="953" y="64"/>
                    </a:moveTo>
                    <a:cubicBezTo>
                      <a:pt x="476" y="64"/>
                      <a:pt x="95" y="64"/>
                      <a:pt x="0" y="64"/>
                    </a:cubicBezTo>
                    <a:cubicBezTo>
                      <a:pt x="314" y="-21"/>
                      <a:pt x="638" y="-21"/>
                      <a:pt x="953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0" name="任意多边形: 形状 2229">
                <a:extLst>
                  <a:ext uri="{FF2B5EF4-FFF2-40B4-BE49-F238E27FC236}">
                    <a16:creationId xmlns:a16="http://schemas.microsoft.com/office/drawing/2014/main" id="{AA054005-8DA9-E344-6611-AB04D1D9C938}"/>
                  </a:ext>
                </a:extLst>
              </p:cNvPr>
              <p:cNvSpPr/>
              <p:nvPr/>
            </p:nvSpPr>
            <p:spPr>
              <a:xfrm>
                <a:off x="10184279" y="175315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1" name="任意多边形: 形状 2230">
                <a:extLst>
                  <a:ext uri="{FF2B5EF4-FFF2-40B4-BE49-F238E27FC236}">
                    <a16:creationId xmlns:a16="http://schemas.microsoft.com/office/drawing/2014/main" id="{0BD17143-E75D-4A09-2D53-CD0C2BCE3A13}"/>
                  </a:ext>
                </a:extLst>
              </p:cNvPr>
              <p:cNvSpPr/>
              <p:nvPr/>
            </p:nvSpPr>
            <p:spPr>
              <a:xfrm>
                <a:off x="10283720" y="1768772"/>
                <a:ext cx="2476" cy="1428"/>
              </a:xfrm>
              <a:custGeom>
                <a:avLst/>
                <a:gdLst>
                  <a:gd name="connsiteX0" fmla="*/ 2476 w 2476"/>
                  <a:gd name="connsiteY0" fmla="*/ 1429 h 1428"/>
                  <a:gd name="connsiteX1" fmla="*/ 0 w 2476"/>
                  <a:gd name="connsiteY1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" h="1428">
                    <a:moveTo>
                      <a:pt x="2476" y="1429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2" name="任意多边形: 形状 2231">
                <a:extLst>
                  <a:ext uri="{FF2B5EF4-FFF2-40B4-BE49-F238E27FC236}">
                    <a16:creationId xmlns:a16="http://schemas.microsoft.com/office/drawing/2014/main" id="{F1F60F41-6996-51B0-79CC-93687F5F1AF9}"/>
                  </a:ext>
                </a:extLst>
              </p:cNvPr>
              <p:cNvSpPr/>
              <p:nvPr/>
            </p:nvSpPr>
            <p:spPr>
              <a:xfrm>
                <a:off x="10285910" y="1769629"/>
                <a:ext cx="1715" cy="952"/>
              </a:xfrm>
              <a:custGeom>
                <a:avLst/>
                <a:gdLst>
                  <a:gd name="connsiteX0" fmla="*/ 0 w 1715"/>
                  <a:gd name="connsiteY0" fmla="*/ 0 h 952"/>
                  <a:gd name="connsiteX1" fmla="*/ 1715 w 1715"/>
                  <a:gd name="connsiteY1" fmla="*/ 953 h 952"/>
                  <a:gd name="connsiteX2" fmla="*/ 0 w 171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5" h="952">
                    <a:moveTo>
                      <a:pt x="0" y="0"/>
                    </a:moveTo>
                    <a:lnTo>
                      <a:pt x="1715" y="953"/>
                    </a:lnTo>
                    <a:cubicBezTo>
                      <a:pt x="1715" y="953"/>
                      <a:pt x="1810" y="7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3" name="任意多边形: 形状 2232">
                <a:extLst>
                  <a:ext uri="{FF2B5EF4-FFF2-40B4-BE49-F238E27FC236}">
                    <a16:creationId xmlns:a16="http://schemas.microsoft.com/office/drawing/2014/main" id="{1285B0CF-D8B8-C447-5459-CA8DE95F2E46}"/>
                  </a:ext>
                </a:extLst>
              </p:cNvPr>
              <p:cNvSpPr/>
              <p:nvPr/>
            </p:nvSpPr>
            <p:spPr>
              <a:xfrm>
                <a:off x="10280958" y="1767152"/>
                <a:ext cx="3143" cy="1619"/>
              </a:xfrm>
              <a:custGeom>
                <a:avLst/>
                <a:gdLst>
                  <a:gd name="connsiteX0" fmla="*/ 0 w 3143"/>
                  <a:gd name="connsiteY0" fmla="*/ 0 h 1619"/>
                  <a:gd name="connsiteX1" fmla="*/ 3143 w 3143"/>
                  <a:gd name="connsiteY1" fmla="*/ 1619 h 1619"/>
                  <a:gd name="connsiteX2" fmla="*/ 3143 w 3143"/>
                  <a:gd name="connsiteY2" fmla="*/ 1619 h 1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3" h="1619">
                    <a:moveTo>
                      <a:pt x="0" y="0"/>
                    </a:moveTo>
                    <a:cubicBezTo>
                      <a:pt x="1086" y="467"/>
                      <a:pt x="2134" y="1000"/>
                      <a:pt x="3143" y="1619"/>
                    </a:cubicBezTo>
                    <a:lnTo>
                      <a:pt x="3143" y="16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4" name="任意多边形: 形状 2233">
                <a:extLst>
                  <a:ext uri="{FF2B5EF4-FFF2-40B4-BE49-F238E27FC236}">
                    <a16:creationId xmlns:a16="http://schemas.microsoft.com/office/drawing/2014/main" id="{95581224-C000-3AE1-8F05-2BB1AAE896FD}"/>
                  </a:ext>
                </a:extLst>
              </p:cNvPr>
              <p:cNvSpPr/>
              <p:nvPr/>
            </p:nvSpPr>
            <p:spPr>
              <a:xfrm>
                <a:off x="10218378" y="2164282"/>
                <a:ext cx="1680" cy="253"/>
              </a:xfrm>
              <a:custGeom>
                <a:avLst/>
                <a:gdLst>
                  <a:gd name="connsiteX0" fmla="*/ 0 w 1680"/>
                  <a:gd name="connsiteY0" fmla="*/ 254 h 253"/>
                  <a:gd name="connsiteX1" fmla="*/ 476 w 1680"/>
                  <a:gd name="connsiteY1" fmla="*/ 254 h 253"/>
                  <a:gd name="connsiteX2" fmla="*/ 0 w 1680"/>
                  <a:gd name="connsiteY2" fmla="*/ 254 h 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0" h="253">
                    <a:moveTo>
                      <a:pt x="0" y="254"/>
                    </a:moveTo>
                    <a:lnTo>
                      <a:pt x="476" y="254"/>
                    </a:lnTo>
                    <a:cubicBezTo>
                      <a:pt x="2572" y="-317"/>
                      <a:pt x="1619" y="254"/>
                      <a:pt x="0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5" name="任意多边形: 形状 2234">
                <a:extLst>
                  <a:ext uri="{FF2B5EF4-FFF2-40B4-BE49-F238E27FC236}">
                    <a16:creationId xmlns:a16="http://schemas.microsoft.com/office/drawing/2014/main" id="{F3E4B22B-2299-027C-E5DA-D36B25EBCD5E}"/>
                  </a:ext>
                </a:extLst>
              </p:cNvPr>
              <p:cNvSpPr/>
              <p:nvPr/>
            </p:nvSpPr>
            <p:spPr>
              <a:xfrm>
                <a:off x="10041690" y="1821826"/>
                <a:ext cx="190" cy="190"/>
              </a:xfrm>
              <a:custGeom>
                <a:avLst/>
                <a:gdLst>
                  <a:gd name="connsiteX0" fmla="*/ 95 w 190"/>
                  <a:gd name="connsiteY0" fmla="*/ 190 h 190"/>
                  <a:gd name="connsiteX1" fmla="*/ 190 w 190"/>
                  <a:gd name="connsiteY1" fmla="*/ 0 h 190"/>
                  <a:gd name="connsiteX2" fmla="*/ 0 w 190"/>
                  <a:gd name="connsiteY2" fmla="*/ 190 h 190"/>
                  <a:gd name="connsiteX3" fmla="*/ 95 w 190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" h="190">
                    <a:moveTo>
                      <a:pt x="95" y="190"/>
                    </a:moveTo>
                    <a:lnTo>
                      <a:pt x="190" y="0"/>
                    </a:lnTo>
                    <a:lnTo>
                      <a:pt x="0" y="190"/>
                    </a:lnTo>
                    <a:lnTo>
                      <a:pt x="95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6" name="任意多边形: 形状 2235">
                <a:extLst>
                  <a:ext uri="{FF2B5EF4-FFF2-40B4-BE49-F238E27FC236}">
                    <a16:creationId xmlns:a16="http://schemas.microsoft.com/office/drawing/2014/main" id="{B480DBD0-12DF-BB7E-3452-4B4579C7C7EC}"/>
                  </a:ext>
                </a:extLst>
              </p:cNvPr>
              <p:cNvSpPr/>
              <p:nvPr/>
            </p:nvSpPr>
            <p:spPr>
              <a:xfrm>
                <a:off x="10037117" y="1822016"/>
                <a:ext cx="4572" cy="6000"/>
              </a:xfrm>
              <a:custGeom>
                <a:avLst/>
                <a:gdLst>
                  <a:gd name="connsiteX0" fmla="*/ 0 w 4572"/>
                  <a:gd name="connsiteY0" fmla="*/ 6001 h 6000"/>
                  <a:gd name="connsiteX1" fmla="*/ 4572 w 4572"/>
                  <a:gd name="connsiteY1" fmla="*/ 0 h 6000"/>
                  <a:gd name="connsiteX2" fmla="*/ 1048 w 4572"/>
                  <a:gd name="connsiteY2" fmla="*/ 0 h 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2" h="6000">
                    <a:moveTo>
                      <a:pt x="0" y="6001"/>
                    </a:moveTo>
                    <a:cubicBezTo>
                      <a:pt x="1057" y="3686"/>
                      <a:pt x="2619" y="1638"/>
                      <a:pt x="4572" y="0"/>
                    </a:cubicBezTo>
                    <a:lnTo>
                      <a:pt x="10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7" name="任意多边形: 形状 2236">
                <a:extLst>
                  <a:ext uri="{FF2B5EF4-FFF2-40B4-BE49-F238E27FC236}">
                    <a16:creationId xmlns:a16="http://schemas.microsoft.com/office/drawing/2014/main" id="{47CC2464-BCB5-A3E2-6F59-82BAC9985F5E}"/>
                  </a:ext>
                </a:extLst>
              </p:cNvPr>
              <p:cNvSpPr/>
              <p:nvPr/>
            </p:nvSpPr>
            <p:spPr>
              <a:xfrm>
                <a:off x="9978920" y="1746890"/>
                <a:ext cx="423767" cy="426686"/>
              </a:xfrm>
              <a:custGeom>
                <a:avLst/>
                <a:gdLst>
                  <a:gd name="connsiteX0" fmla="*/ 60484 w 423767"/>
                  <a:gd name="connsiteY0" fmla="*/ 348779 h 426686"/>
                  <a:gd name="connsiteX1" fmla="*/ 57436 w 423767"/>
                  <a:gd name="connsiteY1" fmla="*/ 344398 h 426686"/>
                  <a:gd name="connsiteX2" fmla="*/ 62865 w 423767"/>
                  <a:gd name="connsiteY2" fmla="*/ 347636 h 426686"/>
                  <a:gd name="connsiteX3" fmla="*/ 54864 w 423767"/>
                  <a:gd name="connsiteY3" fmla="*/ 340588 h 426686"/>
                  <a:gd name="connsiteX4" fmla="*/ 47339 w 423767"/>
                  <a:gd name="connsiteY4" fmla="*/ 332968 h 426686"/>
                  <a:gd name="connsiteX5" fmla="*/ 45720 w 423767"/>
                  <a:gd name="connsiteY5" fmla="*/ 329825 h 426686"/>
                  <a:gd name="connsiteX6" fmla="*/ 47149 w 423767"/>
                  <a:gd name="connsiteY6" fmla="*/ 331444 h 426686"/>
                  <a:gd name="connsiteX7" fmla="*/ 38290 w 423767"/>
                  <a:gd name="connsiteY7" fmla="*/ 320776 h 426686"/>
                  <a:gd name="connsiteX8" fmla="*/ 37433 w 423767"/>
                  <a:gd name="connsiteY8" fmla="*/ 317633 h 426686"/>
                  <a:gd name="connsiteX9" fmla="*/ 33338 w 423767"/>
                  <a:gd name="connsiteY9" fmla="*/ 312203 h 426686"/>
                  <a:gd name="connsiteX10" fmla="*/ 34004 w 423767"/>
                  <a:gd name="connsiteY10" fmla="*/ 312203 h 426686"/>
                  <a:gd name="connsiteX11" fmla="*/ 29146 w 423767"/>
                  <a:gd name="connsiteY11" fmla="*/ 302678 h 426686"/>
                  <a:gd name="connsiteX12" fmla="*/ 29146 w 423767"/>
                  <a:gd name="connsiteY12" fmla="*/ 302678 h 426686"/>
                  <a:gd name="connsiteX13" fmla="*/ 25146 w 423767"/>
                  <a:gd name="connsiteY13" fmla="*/ 297440 h 426686"/>
                  <a:gd name="connsiteX14" fmla="*/ 26003 w 423767"/>
                  <a:gd name="connsiteY14" fmla="*/ 297440 h 426686"/>
                  <a:gd name="connsiteX15" fmla="*/ 22955 w 423767"/>
                  <a:gd name="connsiteY15" fmla="*/ 292487 h 426686"/>
                  <a:gd name="connsiteX16" fmla="*/ 26765 w 423767"/>
                  <a:gd name="connsiteY16" fmla="*/ 297821 h 426686"/>
                  <a:gd name="connsiteX17" fmla="*/ 21526 w 423767"/>
                  <a:gd name="connsiteY17" fmla="*/ 282295 h 426686"/>
                  <a:gd name="connsiteX18" fmla="*/ 23622 w 423767"/>
                  <a:gd name="connsiteY18" fmla="*/ 287248 h 426686"/>
                  <a:gd name="connsiteX19" fmla="*/ 20669 w 423767"/>
                  <a:gd name="connsiteY19" fmla="*/ 273722 h 426686"/>
                  <a:gd name="connsiteX20" fmla="*/ 19907 w 423767"/>
                  <a:gd name="connsiteY20" fmla="*/ 280390 h 426686"/>
                  <a:gd name="connsiteX21" fmla="*/ 17240 w 423767"/>
                  <a:gd name="connsiteY21" fmla="*/ 273437 h 426686"/>
                  <a:gd name="connsiteX22" fmla="*/ 16002 w 423767"/>
                  <a:gd name="connsiteY22" fmla="*/ 266007 h 426686"/>
                  <a:gd name="connsiteX23" fmla="*/ 17240 w 423767"/>
                  <a:gd name="connsiteY23" fmla="*/ 266007 h 426686"/>
                  <a:gd name="connsiteX24" fmla="*/ 14097 w 423767"/>
                  <a:gd name="connsiteY24" fmla="*/ 259911 h 426686"/>
                  <a:gd name="connsiteX25" fmla="*/ 14097 w 423767"/>
                  <a:gd name="connsiteY25" fmla="*/ 252577 h 426686"/>
                  <a:gd name="connsiteX26" fmla="*/ 11811 w 423767"/>
                  <a:gd name="connsiteY26" fmla="*/ 249053 h 426686"/>
                  <a:gd name="connsiteX27" fmla="*/ 8477 w 423767"/>
                  <a:gd name="connsiteY27" fmla="*/ 230003 h 426686"/>
                  <a:gd name="connsiteX28" fmla="*/ 9620 w 423767"/>
                  <a:gd name="connsiteY28" fmla="*/ 229050 h 426686"/>
                  <a:gd name="connsiteX29" fmla="*/ 8382 w 423767"/>
                  <a:gd name="connsiteY29" fmla="*/ 225050 h 426686"/>
                  <a:gd name="connsiteX30" fmla="*/ 8858 w 423767"/>
                  <a:gd name="connsiteY30" fmla="*/ 224478 h 426686"/>
                  <a:gd name="connsiteX31" fmla="*/ 6953 w 423767"/>
                  <a:gd name="connsiteY31" fmla="*/ 218763 h 426686"/>
                  <a:gd name="connsiteX32" fmla="*/ 6953 w 423767"/>
                  <a:gd name="connsiteY32" fmla="*/ 211810 h 426686"/>
                  <a:gd name="connsiteX33" fmla="*/ 7620 w 423767"/>
                  <a:gd name="connsiteY33" fmla="*/ 200856 h 426686"/>
                  <a:gd name="connsiteX34" fmla="*/ 8858 w 423767"/>
                  <a:gd name="connsiteY34" fmla="*/ 200856 h 426686"/>
                  <a:gd name="connsiteX35" fmla="*/ 8191 w 423767"/>
                  <a:gd name="connsiteY35" fmla="*/ 185140 h 426686"/>
                  <a:gd name="connsiteX36" fmla="*/ 10001 w 423767"/>
                  <a:gd name="connsiteY36" fmla="*/ 178853 h 426686"/>
                  <a:gd name="connsiteX37" fmla="*/ 8096 w 423767"/>
                  <a:gd name="connsiteY37" fmla="*/ 171709 h 426686"/>
                  <a:gd name="connsiteX38" fmla="*/ 6477 w 423767"/>
                  <a:gd name="connsiteY38" fmla="*/ 175710 h 426686"/>
                  <a:gd name="connsiteX39" fmla="*/ 7525 w 423767"/>
                  <a:gd name="connsiteY39" fmla="*/ 167042 h 426686"/>
                  <a:gd name="connsiteX40" fmla="*/ 8287 w 423767"/>
                  <a:gd name="connsiteY40" fmla="*/ 168471 h 426686"/>
                  <a:gd name="connsiteX41" fmla="*/ 8287 w 423767"/>
                  <a:gd name="connsiteY41" fmla="*/ 166852 h 426686"/>
                  <a:gd name="connsiteX42" fmla="*/ 9906 w 423767"/>
                  <a:gd name="connsiteY42" fmla="*/ 167995 h 426686"/>
                  <a:gd name="connsiteX43" fmla="*/ 8477 w 423767"/>
                  <a:gd name="connsiteY43" fmla="*/ 170852 h 426686"/>
                  <a:gd name="connsiteX44" fmla="*/ 10192 w 423767"/>
                  <a:gd name="connsiteY44" fmla="*/ 174853 h 426686"/>
                  <a:gd name="connsiteX45" fmla="*/ 10192 w 423767"/>
                  <a:gd name="connsiteY45" fmla="*/ 172091 h 426686"/>
                  <a:gd name="connsiteX46" fmla="*/ 10192 w 423767"/>
                  <a:gd name="connsiteY46" fmla="*/ 172757 h 426686"/>
                  <a:gd name="connsiteX47" fmla="*/ 10192 w 423767"/>
                  <a:gd name="connsiteY47" fmla="*/ 170186 h 426686"/>
                  <a:gd name="connsiteX48" fmla="*/ 12001 w 423767"/>
                  <a:gd name="connsiteY48" fmla="*/ 168566 h 426686"/>
                  <a:gd name="connsiteX49" fmla="*/ 12001 w 423767"/>
                  <a:gd name="connsiteY49" fmla="*/ 167995 h 426686"/>
                  <a:gd name="connsiteX50" fmla="*/ 15621 w 423767"/>
                  <a:gd name="connsiteY50" fmla="*/ 157517 h 426686"/>
                  <a:gd name="connsiteX51" fmla="*/ 15621 w 423767"/>
                  <a:gd name="connsiteY51" fmla="*/ 151517 h 426686"/>
                  <a:gd name="connsiteX52" fmla="*/ 16573 w 423767"/>
                  <a:gd name="connsiteY52" fmla="*/ 145325 h 426686"/>
                  <a:gd name="connsiteX53" fmla="*/ 20574 w 423767"/>
                  <a:gd name="connsiteY53" fmla="*/ 130085 h 426686"/>
                  <a:gd name="connsiteX54" fmla="*/ 22860 w 423767"/>
                  <a:gd name="connsiteY54" fmla="*/ 131990 h 426686"/>
                  <a:gd name="connsiteX55" fmla="*/ 17431 w 423767"/>
                  <a:gd name="connsiteY55" fmla="*/ 147326 h 426686"/>
                  <a:gd name="connsiteX56" fmla="*/ 18859 w 423767"/>
                  <a:gd name="connsiteY56" fmla="*/ 145992 h 426686"/>
                  <a:gd name="connsiteX57" fmla="*/ 21812 w 423767"/>
                  <a:gd name="connsiteY57" fmla="*/ 134657 h 426686"/>
                  <a:gd name="connsiteX58" fmla="*/ 25051 w 423767"/>
                  <a:gd name="connsiteY58" fmla="*/ 129990 h 426686"/>
                  <a:gd name="connsiteX59" fmla="*/ 29242 w 423767"/>
                  <a:gd name="connsiteY59" fmla="*/ 117131 h 426686"/>
                  <a:gd name="connsiteX60" fmla="*/ 27337 w 423767"/>
                  <a:gd name="connsiteY60" fmla="*/ 123608 h 426686"/>
                  <a:gd name="connsiteX61" fmla="*/ 33147 w 423767"/>
                  <a:gd name="connsiteY61" fmla="*/ 110273 h 426686"/>
                  <a:gd name="connsiteX62" fmla="*/ 32004 w 423767"/>
                  <a:gd name="connsiteY62" fmla="*/ 112655 h 426686"/>
                  <a:gd name="connsiteX63" fmla="*/ 37243 w 423767"/>
                  <a:gd name="connsiteY63" fmla="*/ 104844 h 426686"/>
                  <a:gd name="connsiteX64" fmla="*/ 36576 w 423767"/>
                  <a:gd name="connsiteY64" fmla="*/ 105987 h 426686"/>
                  <a:gd name="connsiteX65" fmla="*/ 41053 w 423767"/>
                  <a:gd name="connsiteY65" fmla="*/ 98843 h 426686"/>
                  <a:gd name="connsiteX66" fmla="*/ 46482 w 423767"/>
                  <a:gd name="connsiteY66" fmla="*/ 91033 h 426686"/>
                  <a:gd name="connsiteX67" fmla="*/ 52578 w 423767"/>
                  <a:gd name="connsiteY67" fmla="*/ 80460 h 426686"/>
                  <a:gd name="connsiteX68" fmla="*/ 53245 w 423767"/>
                  <a:gd name="connsiteY68" fmla="*/ 83318 h 426686"/>
                  <a:gd name="connsiteX69" fmla="*/ 60484 w 423767"/>
                  <a:gd name="connsiteY69" fmla="*/ 67125 h 426686"/>
                  <a:gd name="connsiteX70" fmla="*/ 62008 w 423767"/>
                  <a:gd name="connsiteY70" fmla="*/ 73602 h 426686"/>
                  <a:gd name="connsiteX71" fmla="*/ 68675 w 423767"/>
                  <a:gd name="connsiteY71" fmla="*/ 66554 h 426686"/>
                  <a:gd name="connsiteX72" fmla="*/ 65913 w 423767"/>
                  <a:gd name="connsiteY72" fmla="*/ 66554 h 426686"/>
                  <a:gd name="connsiteX73" fmla="*/ 75438 w 423767"/>
                  <a:gd name="connsiteY73" fmla="*/ 60648 h 426686"/>
                  <a:gd name="connsiteX74" fmla="*/ 76676 w 423767"/>
                  <a:gd name="connsiteY74" fmla="*/ 56267 h 426686"/>
                  <a:gd name="connsiteX75" fmla="*/ 77533 w 423767"/>
                  <a:gd name="connsiteY75" fmla="*/ 58743 h 426686"/>
                  <a:gd name="connsiteX76" fmla="*/ 83058 w 423767"/>
                  <a:gd name="connsiteY76" fmla="*/ 51313 h 426686"/>
                  <a:gd name="connsiteX77" fmla="*/ 85915 w 423767"/>
                  <a:gd name="connsiteY77" fmla="*/ 52266 h 426686"/>
                  <a:gd name="connsiteX78" fmla="*/ 93916 w 423767"/>
                  <a:gd name="connsiteY78" fmla="*/ 46075 h 426686"/>
                  <a:gd name="connsiteX79" fmla="*/ 90583 w 423767"/>
                  <a:gd name="connsiteY79" fmla="*/ 47884 h 426686"/>
                  <a:gd name="connsiteX80" fmla="*/ 105823 w 423767"/>
                  <a:gd name="connsiteY80" fmla="*/ 34264 h 426686"/>
                  <a:gd name="connsiteX81" fmla="*/ 109156 w 423767"/>
                  <a:gd name="connsiteY81" fmla="*/ 35788 h 426686"/>
                  <a:gd name="connsiteX82" fmla="*/ 113919 w 423767"/>
                  <a:gd name="connsiteY82" fmla="*/ 29406 h 426686"/>
                  <a:gd name="connsiteX83" fmla="*/ 123444 w 423767"/>
                  <a:gd name="connsiteY83" fmla="*/ 21310 h 426686"/>
                  <a:gd name="connsiteX84" fmla="*/ 125254 w 423767"/>
                  <a:gd name="connsiteY84" fmla="*/ 21310 h 426686"/>
                  <a:gd name="connsiteX85" fmla="*/ 131445 w 423767"/>
                  <a:gd name="connsiteY85" fmla="*/ 17881 h 426686"/>
                  <a:gd name="connsiteX86" fmla="*/ 113347 w 423767"/>
                  <a:gd name="connsiteY86" fmla="*/ 33597 h 426686"/>
                  <a:gd name="connsiteX87" fmla="*/ 119729 w 423767"/>
                  <a:gd name="connsiteY87" fmla="*/ 31216 h 426686"/>
                  <a:gd name="connsiteX88" fmla="*/ 115919 w 423767"/>
                  <a:gd name="connsiteY88" fmla="*/ 34169 h 426686"/>
                  <a:gd name="connsiteX89" fmla="*/ 127921 w 423767"/>
                  <a:gd name="connsiteY89" fmla="*/ 28834 h 426686"/>
                  <a:gd name="connsiteX90" fmla="*/ 131635 w 423767"/>
                  <a:gd name="connsiteY90" fmla="*/ 25596 h 426686"/>
                  <a:gd name="connsiteX91" fmla="*/ 135731 w 423767"/>
                  <a:gd name="connsiteY91" fmla="*/ 22834 h 426686"/>
                  <a:gd name="connsiteX92" fmla="*/ 123158 w 423767"/>
                  <a:gd name="connsiteY92" fmla="*/ 29882 h 426686"/>
                  <a:gd name="connsiteX93" fmla="*/ 138113 w 423767"/>
                  <a:gd name="connsiteY93" fmla="*/ 19786 h 426686"/>
                  <a:gd name="connsiteX94" fmla="*/ 137636 w 423767"/>
                  <a:gd name="connsiteY94" fmla="*/ 22834 h 426686"/>
                  <a:gd name="connsiteX95" fmla="*/ 146590 w 423767"/>
                  <a:gd name="connsiteY95" fmla="*/ 19024 h 426686"/>
                  <a:gd name="connsiteX96" fmla="*/ 143065 w 423767"/>
                  <a:gd name="connsiteY96" fmla="*/ 21024 h 426686"/>
                  <a:gd name="connsiteX97" fmla="*/ 156972 w 423767"/>
                  <a:gd name="connsiteY97" fmla="*/ 16166 h 426686"/>
                  <a:gd name="connsiteX98" fmla="*/ 163830 w 423767"/>
                  <a:gd name="connsiteY98" fmla="*/ 15309 h 426686"/>
                  <a:gd name="connsiteX99" fmla="*/ 160306 w 423767"/>
                  <a:gd name="connsiteY99" fmla="*/ 8832 h 426686"/>
                  <a:gd name="connsiteX100" fmla="*/ 174593 w 423767"/>
                  <a:gd name="connsiteY100" fmla="*/ 7975 h 426686"/>
                  <a:gd name="connsiteX101" fmla="*/ 172974 w 423767"/>
                  <a:gd name="connsiteY101" fmla="*/ 11975 h 426686"/>
                  <a:gd name="connsiteX102" fmla="*/ 175736 w 423767"/>
                  <a:gd name="connsiteY102" fmla="*/ 10642 h 426686"/>
                  <a:gd name="connsiteX103" fmla="*/ 179832 w 423767"/>
                  <a:gd name="connsiteY103" fmla="*/ 10642 h 426686"/>
                  <a:gd name="connsiteX104" fmla="*/ 181928 w 423767"/>
                  <a:gd name="connsiteY104" fmla="*/ 9213 h 426686"/>
                  <a:gd name="connsiteX105" fmla="*/ 192786 w 423767"/>
                  <a:gd name="connsiteY105" fmla="*/ 8070 h 426686"/>
                  <a:gd name="connsiteX106" fmla="*/ 202311 w 423767"/>
                  <a:gd name="connsiteY106" fmla="*/ 4260 h 426686"/>
                  <a:gd name="connsiteX107" fmla="*/ 203740 w 423767"/>
                  <a:gd name="connsiteY107" fmla="*/ 5213 h 426686"/>
                  <a:gd name="connsiteX108" fmla="*/ 210503 w 423767"/>
                  <a:gd name="connsiteY108" fmla="*/ 5213 h 426686"/>
                  <a:gd name="connsiteX109" fmla="*/ 216408 w 423767"/>
                  <a:gd name="connsiteY109" fmla="*/ 5213 h 426686"/>
                  <a:gd name="connsiteX110" fmla="*/ 228505 w 423767"/>
                  <a:gd name="connsiteY110" fmla="*/ 6165 h 426686"/>
                  <a:gd name="connsiteX111" fmla="*/ 231838 w 423767"/>
                  <a:gd name="connsiteY111" fmla="*/ 7594 h 426686"/>
                  <a:gd name="connsiteX112" fmla="*/ 237268 w 423767"/>
                  <a:gd name="connsiteY112" fmla="*/ 7594 h 426686"/>
                  <a:gd name="connsiteX113" fmla="*/ 234982 w 423767"/>
                  <a:gd name="connsiteY113" fmla="*/ 8832 h 426686"/>
                  <a:gd name="connsiteX114" fmla="*/ 246602 w 423767"/>
                  <a:gd name="connsiteY114" fmla="*/ 8832 h 426686"/>
                  <a:gd name="connsiteX115" fmla="*/ 233077 w 423767"/>
                  <a:gd name="connsiteY115" fmla="*/ 7022 h 426686"/>
                  <a:gd name="connsiteX116" fmla="*/ 250507 w 423767"/>
                  <a:gd name="connsiteY116" fmla="*/ 5594 h 426686"/>
                  <a:gd name="connsiteX117" fmla="*/ 255079 w 423767"/>
                  <a:gd name="connsiteY117" fmla="*/ 7308 h 426686"/>
                  <a:gd name="connsiteX118" fmla="*/ 268319 w 423767"/>
                  <a:gd name="connsiteY118" fmla="*/ 9499 h 426686"/>
                  <a:gd name="connsiteX119" fmla="*/ 279559 w 423767"/>
                  <a:gd name="connsiteY119" fmla="*/ 12452 h 426686"/>
                  <a:gd name="connsiteX120" fmla="*/ 279559 w 423767"/>
                  <a:gd name="connsiteY120" fmla="*/ 15595 h 426686"/>
                  <a:gd name="connsiteX121" fmla="*/ 272224 w 423767"/>
                  <a:gd name="connsiteY121" fmla="*/ 12737 h 426686"/>
                  <a:gd name="connsiteX122" fmla="*/ 266224 w 423767"/>
                  <a:gd name="connsiteY122" fmla="*/ 10737 h 426686"/>
                  <a:gd name="connsiteX123" fmla="*/ 271272 w 423767"/>
                  <a:gd name="connsiteY123" fmla="*/ 12547 h 426686"/>
                  <a:gd name="connsiteX124" fmla="*/ 262890 w 423767"/>
                  <a:gd name="connsiteY124" fmla="*/ 10737 h 426686"/>
                  <a:gd name="connsiteX125" fmla="*/ 296418 w 423767"/>
                  <a:gd name="connsiteY125" fmla="*/ 23691 h 426686"/>
                  <a:gd name="connsiteX126" fmla="*/ 300418 w 423767"/>
                  <a:gd name="connsiteY126" fmla="*/ 24263 h 426686"/>
                  <a:gd name="connsiteX127" fmla="*/ 297085 w 423767"/>
                  <a:gd name="connsiteY127" fmla="*/ 22929 h 426686"/>
                  <a:gd name="connsiteX128" fmla="*/ 299752 w 423767"/>
                  <a:gd name="connsiteY128" fmla="*/ 22929 h 426686"/>
                  <a:gd name="connsiteX129" fmla="*/ 315468 w 423767"/>
                  <a:gd name="connsiteY129" fmla="*/ 29882 h 426686"/>
                  <a:gd name="connsiteX130" fmla="*/ 315944 w 423767"/>
                  <a:gd name="connsiteY130" fmla="*/ 31502 h 426686"/>
                  <a:gd name="connsiteX131" fmla="*/ 310610 w 423767"/>
                  <a:gd name="connsiteY131" fmla="*/ 27977 h 426686"/>
                  <a:gd name="connsiteX132" fmla="*/ 322231 w 423767"/>
                  <a:gd name="connsiteY132" fmla="*/ 35026 h 426686"/>
                  <a:gd name="connsiteX133" fmla="*/ 318611 w 423767"/>
                  <a:gd name="connsiteY133" fmla="*/ 31883 h 426686"/>
                  <a:gd name="connsiteX134" fmla="*/ 333661 w 423767"/>
                  <a:gd name="connsiteY134" fmla="*/ 39884 h 426686"/>
                  <a:gd name="connsiteX135" fmla="*/ 329755 w 423767"/>
                  <a:gd name="connsiteY135" fmla="*/ 35502 h 426686"/>
                  <a:gd name="connsiteX136" fmla="*/ 320230 w 423767"/>
                  <a:gd name="connsiteY136" fmla="*/ 31883 h 426686"/>
                  <a:gd name="connsiteX137" fmla="*/ 309467 w 423767"/>
                  <a:gd name="connsiteY137" fmla="*/ 23405 h 426686"/>
                  <a:gd name="connsiteX138" fmla="*/ 306419 w 423767"/>
                  <a:gd name="connsiteY138" fmla="*/ 22548 h 426686"/>
                  <a:gd name="connsiteX139" fmla="*/ 305276 w 423767"/>
                  <a:gd name="connsiteY139" fmla="*/ 22548 h 426686"/>
                  <a:gd name="connsiteX140" fmla="*/ 305276 w 423767"/>
                  <a:gd name="connsiteY140" fmla="*/ 22548 h 426686"/>
                  <a:gd name="connsiteX141" fmla="*/ 305276 w 423767"/>
                  <a:gd name="connsiteY141" fmla="*/ 22548 h 426686"/>
                  <a:gd name="connsiteX142" fmla="*/ 305276 w 423767"/>
                  <a:gd name="connsiteY142" fmla="*/ 22548 h 426686"/>
                  <a:gd name="connsiteX143" fmla="*/ 307372 w 423767"/>
                  <a:gd name="connsiteY143" fmla="*/ 24263 h 426686"/>
                  <a:gd name="connsiteX144" fmla="*/ 294704 w 423767"/>
                  <a:gd name="connsiteY144" fmla="*/ 19595 h 426686"/>
                  <a:gd name="connsiteX145" fmla="*/ 294704 w 423767"/>
                  <a:gd name="connsiteY145" fmla="*/ 18643 h 426686"/>
                  <a:gd name="connsiteX146" fmla="*/ 290608 w 423767"/>
                  <a:gd name="connsiteY146" fmla="*/ 17690 h 426686"/>
                  <a:gd name="connsiteX147" fmla="*/ 290608 w 423767"/>
                  <a:gd name="connsiteY147" fmla="*/ 15595 h 426686"/>
                  <a:gd name="connsiteX148" fmla="*/ 284512 w 423767"/>
                  <a:gd name="connsiteY148" fmla="*/ 13309 h 426686"/>
                  <a:gd name="connsiteX149" fmla="*/ 273082 w 423767"/>
                  <a:gd name="connsiteY149" fmla="*/ 8832 h 426686"/>
                  <a:gd name="connsiteX150" fmla="*/ 268129 w 423767"/>
                  <a:gd name="connsiteY150" fmla="*/ 7880 h 426686"/>
                  <a:gd name="connsiteX151" fmla="*/ 258128 w 423767"/>
                  <a:gd name="connsiteY151" fmla="*/ 5879 h 426686"/>
                  <a:gd name="connsiteX152" fmla="*/ 258128 w 423767"/>
                  <a:gd name="connsiteY152" fmla="*/ 5879 h 426686"/>
                  <a:gd name="connsiteX153" fmla="*/ 242888 w 423767"/>
                  <a:gd name="connsiteY153" fmla="*/ 3498 h 426686"/>
                  <a:gd name="connsiteX154" fmla="*/ 226504 w 423767"/>
                  <a:gd name="connsiteY154" fmla="*/ 1022 h 426686"/>
                  <a:gd name="connsiteX155" fmla="*/ 214027 w 423767"/>
                  <a:gd name="connsiteY155" fmla="*/ 1022 h 426686"/>
                  <a:gd name="connsiteX156" fmla="*/ 212884 w 423767"/>
                  <a:gd name="connsiteY156" fmla="*/ 164 h 426686"/>
                  <a:gd name="connsiteX157" fmla="*/ 198025 w 423767"/>
                  <a:gd name="connsiteY157" fmla="*/ 736 h 426686"/>
                  <a:gd name="connsiteX158" fmla="*/ 184690 w 423767"/>
                  <a:gd name="connsiteY158" fmla="*/ 736 h 426686"/>
                  <a:gd name="connsiteX159" fmla="*/ 169450 w 423767"/>
                  <a:gd name="connsiteY159" fmla="*/ 3308 h 426686"/>
                  <a:gd name="connsiteX160" fmla="*/ 169450 w 423767"/>
                  <a:gd name="connsiteY160" fmla="*/ 4355 h 426686"/>
                  <a:gd name="connsiteX161" fmla="*/ 153257 w 423767"/>
                  <a:gd name="connsiteY161" fmla="*/ 8927 h 426686"/>
                  <a:gd name="connsiteX162" fmla="*/ 153924 w 423767"/>
                  <a:gd name="connsiteY162" fmla="*/ 9594 h 426686"/>
                  <a:gd name="connsiteX163" fmla="*/ 131731 w 423767"/>
                  <a:gd name="connsiteY163" fmla="*/ 16452 h 426686"/>
                  <a:gd name="connsiteX164" fmla="*/ 135826 w 423767"/>
                  <a:gd name="connsiteY164" fmla="*/ 14928 h 426686"/>
                  <a:gd name="connsiteX165" fmla="*/ 128016 w 423767"/>
                  <a:gd name="connsiteY165" fmla="*/ 17119 h 426686"/>
                  <a:gd name="connsiteX166" fmla="*/ 120777 w 423767"/>
                  <a:gd name="connsiteY166" fmla="*/ 21024 h 426686"/>
                  <a:gd name="connsiteX167" fmla="*/ 106871 w 423767"/>
                  <a:gd name="connsiteY167" fmla="*/ 28263 h 426686"/>
                  <a:gd name="connsiteX168" fmla="*/ 101917 w 423767"/>
                  <a:gd name="connsiteY168" fmla="*/ 31216 h 426686"/>
                  <a:gd name="connsiteX169" fmla="*/ 102394 w 423767"/>
                  <a:gd name="connsiteY169" fmla="*/ 31216 h 426686"/>
                  <a:gd name="connsiteX170" fmla="*/ 101632 w 423767"/>
                  <a:gd name="connsiteY170" fmla="*/ 31787 h 426686"/>
                  <a:gd name="connsiteX171" fmla="*/ 98488 w 423767"/>
                  <a:gd name="connsiteY171" fmla="*/ 33121 h 426686"/>
                  <a:gd name="connsiteX172" fmla="*/ 101155 w 423767"/>
                  <a:gd name="connsiteY172" fmla="*/ 32073 h 426686"/>
                  <a:gd name="connsiteX173" fmla="*/ 95059 w 423767"/>
                  <a:gd name="connsiteY173" fmla="*/ 36169 h 426686"/>
                  <a:gd name="connsiteX174" fmla="*/ 93535 w 423767"/>
                  <a:gd name="connsiteY174" fmla="*/ 36169 h 426686"/>
                  <a:gd name="connsiteX175" fmla="*/ 92964 w 423767"/>
                  <a:gd name="connsiteY175" fmla="*/ 36169 h 426686"/>
                  <a:gd name="connsiteX176" fmla="*/ 92964 w 423767"/>
                  <a:gd name="connsiteY176" fmla="*/ 37502 h 426686"/>
                  <a:gd name="connsiteX177" fmla="*/ 90392 w 423767"/>
                  <a:gd name="connsiteY177" fmla="*/ 39979 h 426686"/>
                  <a:gd name="connsiteX178" fmla="*/ 81534 w 423767"/>
                  <a:gd name="connsiteY178" fmla="*/ 45217 h 426686"/>
                  <a:gd name="connsiteX179" fmla="*/ 75914 w 423767"/>
                  <a:gd name="connsiteY179" fmla="*/ 50456 h 426686"/>
                  <a:gd name="connsiteX180" fmla="*/ 71342 w 423767"/>
                  <a:gd name="connsiteY180" fmla="*/ 56552 h 426686"/>
                  <a:gd name="connsiteX181" fmla="*/ 71342 w 423767"/>
                  <a:gd name="connsiteY181" fmla="*/ 55886 h 426686"/>
                  <a:gd name="connsiteX182" fmla="*/ 64865 w 423767"/>
                  <a:gd name="connsiteY182" fmla="*/ 61886 h 426686"/>
                  <a:gd name="connsiteX183" fmla="*/ 63151 w 423767"/>
                  <a:gd name="connsiteY183" fmla="*/ 61886 h 426686"/>
                  <a:gd name="connsiteX184" fmla="*/ 59531 w 423767"/>
                  <a:gd name="connsiteY184" fmla="*/ 67697 h 426686"/>
                  <a:gd name="connsiteX185" fmla="*/ 56959 w 423767"/>
                  <a:gd name="connsiteY185" fmla="*/ 67697 h 426686"/>
                  <a:gd name="connsiteX186" fmla="*/ 47434 w 423767"/>
                  <a:gd name="connsiteY186" fmla="*/ 80841 h 426686"/>
                  <a:gd name="connsiteX187" fmla="*/ 47434 w 423767"/>
                  <a:gd name="connsiteY187" fmla="*/ 80079 h 426686"/>
                  <a:gd name="connsiteX188" fmla="*/ 42196 w 423767"/>
                  <a:gd name="connsiteY188" fmla="*/ 87890 h 426686"/>
                  <a:gd name="connsiteX189" fmla="*/ 15907 w 423767"/>
                  <a:gd name="connsiteY189" fmla="*/ 129609 h 426686"/>
                  <a:gd name="connsiteX190" fmla="*/ 15240 w 423767"/>
                  <a:gd name="connsiteY190" fmla="*/ 132371 h 426686"/>
                  <a:gd name="connsiteX191" fmla="*/ 13430 w 423767"/>
                  <a:gd name="connsiteY191" fmla="*/ 137801 h 426686"/>
                  <a:gd name="connsiteX192" fmla="*/ 12097 w 423767"/>
                  <a:gd name="connsiteY192" fmla="*/ 137801 h 426686"/>
                  <a:gd name="connsiteX193" fmla="*/ 6667 w 423767"/>
                  <a:gd name="connsiteY193" fmla="*/ 155993 h 426686"/>
                  <a:gd name="connsiteX194" fmla="*/ 5810 w 423767"/>
                  <a:gd name="connsiteY194" fmla="*/ 154755 h 426686"/>
                  <a:gd name="connsiteX195" fmla="*/ 5048 w 423767"/>
                  <a:gd name="connsiteY195" fmla="*/ 158279 h 426686"/>
                  <a:gd name="connsiteX196" fmla="*/ 5048 w 423767"/>
                  <a:gd name="connsiteY196" fmla="*/ 155517 h 426686"/>
                  <a:gd name="connsiteX197" fmla="*/ 5620 w 423767"/>
                  <a:gd name="connsiteY197" fmla="*/ 166376 h 426686"/>
                  <a:gd name="connsiteX198" fmla="*/ 4000 w 423767"/>
                  <a:gd name="connsiteY198" fmla="*/ 175901 h 426686"/>
                  <a:gd name="connsiteX199" fmla="*/ 3048 w 423767"/>
                  <a:gd name="connsiteY199" fmla="*/ 174377 h 426686"/>
                  <a:gd name="connsiteX200" fmla="*/ 762 w 423767"/>
                  <a:gd name="connsiteY200" fmla="*/ 193427 h 426686"/>
                  <a:gd name="connsiteX201" fmla="*/ 762 w 423767"/>
                  <a:gd name="connsiteY201" fmla="*/ 198475 h 426686"/>
                  <a:gd name="connsiteX202" fmla="*/ 0 w 423767"/>
                  <a:gd name="connsiteY202" fmla="*/ 212762 h 426686"/>
                  <a:gd name="connsiteX203" fmla="*/ 0 w 423767"/>
                  <a:gd name="connsiteY203" fmla="*/ 210857 h 426686"/>
                  <a:gd name="connsiteX204" fmla="*/ 762 w 423767"/>
                  <a:gd name="connsiteY204" fmla="*/ 221906 h 426686"/>
                  <a:gd name="connsiteX205" fmla="*/ 762 w 423767"/>
                  <a:gd name="connsiteY205" fmla="*/ 221906 h 426686"/>
                  <a:gd name="connsiteX206" fmla="*/ 1333 w 423767"/>
                  <a:gd name="connsiteY206" fmla="*/ 239623 h 426686"/>
                  <a:gd name="connsiteX207" fmla="*/ 2096 w 423767"/>
                  <a:gd name="connsiteY207" fmla="*/ 238861 h 426686"/>
                  <a:gd name="connsiteX208" fmla="*/ 4477 w 423767"/>
                  <a:gd name="connsiteY208" fmla="*/ 256673 h 426686"/>
                  <a:gd name="connsiteX209" fmla="*/ 4477 w 423767"/>
                  <a:gd name="connsiteY209" fmla="*/ 254101 h 426686"/>
                  <a:gd name="connsiteX210" fmla="*/ 5048 w 423767"/>
                  <a:gd name="connsiteY210" fmla="*/ 269150 h 426686"/>
                  <a:gd name="connsiteX211" fmla="*/ 4000 w 423767"/>
                  <a:gd name="connsiteY211" fmla="*/ 266769 h 426686"/>
                  <a:gd name="connsiteX212" fmla="*/ 7715 w 423767"/>
                  <a:gd name="connsiteY212" fmla="*/ 275151 h 426686"/>
                  <a:gd name="connsiteX213" fmla="*/ 6953 w 423767"/>
                  <a:gd name="connsiteY213" fmla="*/ 278866 h 426686"/>
                  <a:gd name="connsiteX214" fmla="*/ 15716 w 423767"/>
                  <a:gd name="connsiteY214" fmla="*/ 299345 h 426686"/>
                  <a:gd name="connsiteX215" fmla="*/ 17145 w 423767"/>
                  <a:gd name="connsiteY215" fmla="*/ 299345 h 426686"/>
                  <a:gd name="connsiteX216" fmla="*/ 25622 w 423767"/>
                  <a:gd name="connsiteY216" fmla="*/ 317061 h 426686"/>
                  <a:gd name="connsiteX217" fmla="*/ 25622 w 423767"/>
                  <a:gd name="connsiteY217" fmla="*/ 318109 h 426686"/>
                  <a:gd name="connsiteX218" fmla="*/ 35147 w 423767"/>
                  <a:gd name="connsiteY218" fmla="*/ 331063 h 426686"/>
                  <a:gd name="connsiteX219" fmla="*/ 49816 w 423767"/>
                  <a:gd name="connsiteY219" fmla="*/ 352399 h 426686"/>
                  <a:gd name="connsiteX220" fmla="*/ 58579 w 423767"/>
                  <a:gd name="connsiteY220" fmla="*/ 361924 h 426686"/>
                  <a:gd name="connsiteX221" fmla="*/ 58103 w 423767"/>
                  <a:gd name="connsiteY221" fmla="*/ 361924 h 426686"/>
                  <a:gd name="connsiteX222" fmla="*/ 69151 w 423767"/>
                  <a:gd name="connsiteY222" fmla="*/ 370687 h 426686"/>
                  <a:gd name="connsiteX223" fmla="*/ 69151 w 423767"/>
                  <a:gd name="connsiteY223" fmla="*/ 371449 h 426686"/>
                  <a:gd name="connsiteX224" fmla="*/ 88201 w 423767"/>
                  <a:gd name="connsiteY224" fmla="*/ 385165 h 426686"/>
                  <a:gd name="connsiteX225" fmla="*/ 88201 w 423767"/>
                  <a:gd name="connsiteY225" fmla="*/ 386594 h 426686"/>
                  <a:gd name="connsiteX226" fmla="*/ 112776 w 423767"/>
                  <a:gd name="connsiteY226" fmla="*/ 402119 h 426686"/>
                  <a:gd name="connsiteX227" fmla="*/ 111442 w 423767"/>
                  <a:gd name="connsiteY227" fmla="*/ 402119 h 426686"/>
                  <a:gd name="connsiteX228" fmla="*/ 130492 w 423767"/>
                  <a:gd name="connsiteY228" fmla="*/ 411644 h 426686"/>
                  <a:gd name="connsiteX229" fmla="*/ 145256 w 423767"/>
                  <a:gd name="connsiteY229" fmla="*/ 415645 h 426686"/>
                  <a:gd name="connsiteX230" fmla="*/ 153829 w 423767"/>
                  <a:gd name="connsiteY230" fmla="*/ 417169 h 426686"/>
                  <a:gd name="connsiteX231" fmla="*/ 151543 w 423767"/>
                  <a:gd name="connsiteY231" fmla="*/ 414502 h 426686"/>
                  <a:gd name="connsiteX232" fmla="*/ 156972 w 423767"/>
                  <a:gd name="connsiteY232" fmla="*/ 417169 h 426686"/>
                  <a:gd name="connsiteX233" fmla="*/ 156210 w 423767"/>
                  <a:gd name="connsiteY233" fmla="*/ 417169 h 426686"/>
                  <a:gd name="connsiteX234" fmla="*/ 169069 w 423767"/>
                  <a:gd name="connsiteY234" fmla="*/ 422217 h 426686"/>
                  <a:gd name="connsiteX235" fmla="*/ 233648 w 423767"/>
                  <a:gd name="connsiteY235" fmla="*/ 425932 h 426686"/>
                  <a:gd name="connsiteX236" fmla="*/ 231076 w 423767"/>
                  <a:gd name="connsiteY236" fmla="*/ 424884 h 426686"/>
                  <a:gd name="connsiteX237" fmla="*/ 238315 w 423767"/>
                  <a:gd name="connsiteY237" fmla="*/ 423932 h 426686"/>
                  <a:gd name="connsiteX238" fmla="*/ 235839 w 423767"/>
                  <a:gd name="connsiteY238" fmla="*/ 425360 h 426686"/>
                  <a:gd name="connsiteX239" fmla="*/ 244412 w 423767"/>
                  <a:gd name="connsiteY239" fmla="*/ 423074 h 426686"/>
                  <a:gd name="connsiteX240" fmla="*/ 243840 w 423767"/>
                  <a:gd name="connsiteY240" fmla="*/ 424789 h 426686"/>
                  <a:gd name="connsiteX241" fmla="*/ 248031 w 423767"/>
                  <a:gd name="connsiteY241" fmla="*/ 424122 h 426686"/>
                  <a:gd name="connsiteX242" fmla="*/ 247079 w 423767"/>
                  <a:gd name="connsiteY242" fmla="*/ 424122 h 426686"/>
                  <a:gd name="connsiteX243" fmla="*/ 256604 w 423767"/>
                  <a:gd name="connsiteY243" fmla="*/ 421169 h 426686"/>
                  <a:gd name="connsiteX244" fmla="*/ 260318 w 423767"/>
                  <a:gd name="connsiteY244" fmla="*/ 421169 h 426686"/>
                  <a:gd name="connsiteX245" fmla="*/ 262604 w 423767"/>
                  <a:gd name="connsiteY245" fmla="*/ 420598 h 426686"/>
                  <a:gd name="connsiteX246" fmla="*/ 273463 w 423767"/>
                  <a:gd name="connsiteY246" fmla="*/ 417645 h 426686"/>
                  <a:gd name="connsiteX247" fmla="*/ 269653 w 423767"/>
                  <a:gd name="connsiteY247" fmla="*/ 417645 h 426686"/>
                  <a:gd name="connsiteX248" fmla="*/ 273558 w 423767"/>
                  <a:gd name="connsiteY248" fmla="*/ 415359 h 426686"/>
                  <a:gd name="connsiteX249" fmla="*/ 292608 w 423767"/>
                  <a:gd name="connsiteY249" fmla="*/ 409739 h 426686"/>
                  <a:gd name="connsiteX250" fmla="*/ 309086 w 423767"/>
                  <a:gd name="connsiteY250" fmla="*/ 402215 h 426686"/>
                  <a:gd name="connsiteX251" fmla="*/ 324517 w 423767"/>
                  <a:gd name="connsiteY251" fmla="*/ 392690 h 426686"/>
                  <a:gd name="connsiteX252" fmla="*/ 326517 w 423767"/>
                  <a:gd name="connsiteY252" fmla="*/ 389832 h 426686"/>
                  <a:gd name="connsiteX253" fmla="*/ 331851 w 423767"/>
                  <a:gd name="connsiteY253" fmla="*/ 388499 h 426686"/>
                  <a:gd name="connsiteX254" fmla="*/ 341376 w 423767"/>
                  <a:gd name="connsiteY254" fmla="*/ 383165 h 426686"/>
                  <a:gd name="connsiteX255" fmla="*/ 345662 w 423767"/>
                  <a:gd name="connsiteY255" fmla="*/ 378878 h 426686"/>
                  <a:gd name="connsiteX256" fmla="*/ 348139 w 423767"/>
                  <a:gd name="connsiteY256" fmla="*/ 375259 h 426686"/>
                  <a:gd name="connsiteX257" fmla="*/ 352234 w 423767"/>
                  <a:gd name="connsiteY257" fmla="*/ 373640 h 426686"/>
                  <a:gd name="connsiteX258" fmla="*/ 380809 w 423767"/>
                  <a:gd name="connsiteY258" fmla="*/ 344017 h 426686"/>
                  <a:gd name="connsiteX259" fmla="*/ 380238 w 423767"/>
                  <a:gd name="connsiteY259" fmla="*/ 342398 h 426686"/>
                  <a:gd name="connsiteX260" fmla="*/ 386239 w 423767"/>
                  <a:gd name="connsiteY260" fmla="*/ 337159 h 426686"/>
                  <a:gd name="connsiteX261" fmla="*/ 390144 w 423767"/>
                  <a:gd name="connsiteY261" fmla="*/ 330206 h 426686"/>
                  <a:gd name="connsiteX262" fmla="*/ 389477 w 423767"/>
                  <a:gd name="connsiteY262" fmla="*/ 329634 h 426686"/>
                  <a:gd name="connsiteX263" fmla="*/ 422624 w 423767"/>
                  <a:gd name="connsiteY263" fmla="*/ 248481 h 426686"/>
                  <a:gd name="connsiteX264" fmla="*/ 422148 w 423767"/>
                  <a:gd name="connsiteY264" fmla="*/ 246671 h 426686"/>
                  <a:gd name="connsiteX265" fmla="*/ 420814 w 423767"/>
                  <a:gd name="connsiteY265" fmla="*/ 246671 h 426686"/>
                  <a:gd name="connsiteX266" fmla="*/ 423767 w 423767"/>
                  <a:gd name="connsiteY266" fmla="*/ 234765 h 426686"/>
                  <a:gd name="connsiteX267" fmla="*/ 423196 w 423767"/>
                  <a:gd name="connsiteY267" fmla="*/ 220287 h 426686"/>
                  <a:gd name="connsiteX268" fmla="*/ 423196 w 423767"/>
                  <a:gd name="connsiteY268" fmla="*/ 224097 h 426686"/>
                  <a:gd name="connsiteX269" fmla="*/ 417766 w 423767"/>
                  <a:gd name="connsiteY269" fmla="*/ 230193 h 426686"/>
                  <a:gd name="connsiteX270" fmla="*/ 414623 w 423767"/>
                  <a:gd name="connsiteY270" fmla="*/ 254006 h 426686"/>
                  <a:gd name="connsiteX271" fmla="*/ 413671 w 423767"/>
                  <a:gd name="connsiteY271" fmla="*/ 253148 h 426686"/>
                  <a:gd name="connsiteX272" fmla="*/ 411956 w 423767"/>
                  <a:gd name="connsiteY272" fmla="*/ 263435 h 426686"/>
                  <a:gd name="connsiteX273" fmla="*/ 411956 w 423767"/>
                  <a:gd name="connsiteY273" fmla="*/ 262769 h 426686"/>
                  <a:gd name="connsiteX274" fmla="*/ 398907 w 423767"/>
                  <a:gd name="connsiteY274" fmla="*/ 297725 h 426686"/>
                  <a:gd name="connsiteX275" fmla="*/ 400240 w 423767"/>
                  <a:gd name="connsiteY275" fmla="*/ 296963 h 426686"/>
                  <a:gd name="connsiteX276" fmla="*/ 397097 w 423767"/>
                  <a:gd name="connsiteY276" fmla="*/ 302012 h 426686"/>
                  <a:gd name="connsiteX277" fmla="*/ 401288 w 423767"/>
                  <a:gd name="connsiteY277" fmla="*/ 297059 h 426686"/>
                  <a:gd name="connsiteX278" fmla="*/ 394049 w 423767"/>
                  <a:gd name="connsiteY278" fmla="*/ 309822 h 426686"/>
                  <a:gd name="connsiteX279" fmla="*/ 386239 w 423767"/>
                  <a:gd name="connsiteY279" fmla="*/ 320871 h 426686"/>
                  <a:gd name="connsiteX280" fmla="*/ 385096 w 423767"/>
                  <a:gd name="connsiteY280" fmla="*/ 324681 h 426686"/>
                  <a:gd name="connsiteX281" fmla="*/ 383953 w 423767"/>
                  <a:gd name="connsiteY281" fmla="*/ 325634 h 426686"/>
                  <a:gd name="connsiteX282" fmla="*/ 383953 w 423767"/>
                  <a:gd name="connsiteY282" fmla="*/ 327253 h 426686"/>
                  <a:gd name="connsiteX283" fmla="*/ 379666 w 423767"/>
                  <a:gd name="connsiteY283" fmla="*/ 330968 h 426686"/>
                  <a:gd name="connsiteX284" fmla="*/ 381571 w 423767"/>
                  <a:gd name="connsiteY284" fmla="*/ 328205 h 426686"/>
                  <a:gd name="connsiteX285" fmla="*/ 372904 w 423767"/>
                  <a:gd name="connsiteY285" fmla="*/ 339826 h 426686"/>
                  <a:gd name="connsiteX286" fmla="*/ 376238 w 423767"/>
                  <a:gd name="connsiteY286" fmla="*/ 335825 h 426686"/>
                  <a:gd name="connsiteX287" fmla="*/ 344805 w 423767"/>
                  <a:gd name="connsiteY287" fmla="*/ 370877 h 426686"/>
                  <a:gd name="connsiteX288" fmla="*/ 345853 w 423767"/>
                  <a:gd name="connsiteY288" fmla="*/ 370877 h 426686"/>
                  <a:gd name="connsiteX289" fmla="*/ 329374 w 423767"/>
                  <a:gd name="connsiteY289" fmla="*/ 383450 h 426686"/>
                  <a:gd name="connsiteX290" fmla="*/ 329374 w 423767"/>
                  <a:gd name="connsiteY290" fmla="*/ 383450 h 426686"/>
                  <a:gd name="connsiteX291" fmla="*/ 322231 w 423767"/>
                  <a:gd name="connsiteY291" fmla="*/ 388784 h 426686"/>
                  <a:gd name="connsiteX292" fmla="*/ 319945 w 423767"/>
                  <a:gd name="connsiteY292" fmla="*/ 388784 h 426686"/>
                  <a:gd name="connsiteX293" fmla="*/ 309181 w 423767"/>
                  <a:gd name="connsiteY293" fmla="*/ 397643 h 426686"/>
                  <a:gd name="connsiteX294" fmla="*/ 307276 w 423767"/>
                  <a:gd name="connsiteY294" fmla="*/ 397643 h 426686"/>
                  <a:gd name="connsiteX295" fmla="*/ 299656 w 423767"/>
                  <a:gd name="connsiteY295" fmla="*/ 402596 h 426686"/>
                  <a:gd name="connsiteX296" fmla="*/ 300418 w 423767"/>
                  <a:gd name="connsiteY296" fmla="*/ 400119 h 426686"/>
                  <a:gd name="connsiteX297" fmla="*/ 292703 w 423767"/>
                  <a:gd name="connsiteY297" fmla="*/ 403358 h 426686"/>
                  <a:gd name="connsiteX298" fmla="*/ 286798 w 423767"/>
                  <a:gd name="connsiteY298" fmla="*/ 405929 h 426686"/>
                  <a:gd name="connsiteX299" fmla="*/ 277273 w 423767"/>
                  <a:gd name="connsiteY299" fmla="*/ 408692 h 426686"/>
                  <a:gd name="connsiteX300" fmla="*/ 284988 w 423767"/>
                  <a:gd name="connsiteY300" fmla="*/ 407453 h 426686"/>
                  <a:gd name="connsiteX301" fmla="*/ 277082 w 423767"/>
                  <a:gd name="connsiteY301" fmla="*/ 411740 h 426686"/>
                  <a:gd name="connsiteX302" fmla="*/ 260032 w 423767"/>
                  <a:gd name="connsiteY302" fmla="*/ 413930 h 426686"/>
                  <a:gd name="connsiteX303" fmla="*/ 262033 w 423767"/>
                  <a:gd name="connsiteY303" fmla="*/ 413264 h 426686"/>
                  <a:gd name="connsiteX304" fmla="*/ 250317 w 423767"/>
                  <a:gd name="connsiteY304" fmla="*/ 415835 h 426686"/>
                  <a:gd name="connsiteX305" fmla="*/ 243840 w 423767"/>
                  <a:gd name="connsiteY305" fmla="*/ 418217 h 426686"/>
                  <a:gd name="connsiteX306" fmla="*/ 253365 w 423767"/>
                  <a:gd name="connsiteY306" fmla="*/ 416502 h 426686"/>
                  <a:gd name="connsiteX307" fmla="*/ 234791 w 423767"/>
                  <a:gd name="connsiteY307" fmla="*/ 420693 h 426686"/>
                  <a:gd name="connsiteX308" fmla="*/ 239649 w 423767"/>
                  <a:gd name="connsiteY308" fmla="*/ 418979 h 426686"/>
                  <a:gd name="connsiteX309" fmla="*/ 232220 w 423767"/>
                  <a:gd name="connsiteY309" fmla="*/ 419836 h 426686"/>
                  <a:gd name="connsiteX310" fmla="*/ 248698 w 423767"/>
                  <a:gd name="connsiteY310" fmla="*/ 415931 h 426686"/>
                  <a:gd name="connsiteX311" fmla="*/ 240887 w 423767"/>
                  <a:gd name="connsiteY311" fmla="*/ 416502 h 426686"/>
                  <a:gd name="connsiteX312" fmla="*/ 233743 w 423767"/>
                  <a:gd name="connsiteY312" fmla="*/ 418502 h 426686"/>
                  <a:gd name="connsiteX313" fmla="*/ 224218 w 423767"/>
                  <a:gd name="connsiteY313" fmla="*/ 419455 h 426686"/>
                  <a:gd name="connsiteX314" fmla="*/ 224218 w 423767"/>
                  <a:gd name="connsiteY314" fmla="*/ 418502 h 426686"/>
                  <a:gd name="connsiteX315" fmla="*/ 218884 w 423767"/>
                  <a:gd name="connsiteY315" fmla="*/ 419360 h 426686"/>
                  <a:gd name="connsiteX316" fmla="*/ 222504 w 423767"/>
                  <a:gd name="connsiteY316" fmla="*/ 418026 h 426686"/>
                  <a:gd name="connsiteX317" fmla="*/ 206597 w 423767"/>
                  <a:gd name="connsiteY317" fmla="*/ 418026 h 426686"/>
                  <a:gd name="connsiteX318" fmla="*/ 213741 w 423767"/>
                  <a:gd name="connsiteY318" fmla="*/ 419931 h 426686"/>
                  <a:gd name="connsiteX319" fmla="*/ 190690 w 423767"/>
                  <a:gd name="connsiteY319" fmla="*/ 416978 h 426686"/>
                  <a:gd name="connsiteX320" fmla="*/ 195167 w 423767"/>
                  <a:gd name="connsiteY320" fmla="*/ 418217 h 426686"/>
                  <a:gd name="connsiteX321" fmla="*/ 186785 w 423767"/>
                  <a:gd name="connsiteY321" fmla="*/ 416312 h 426686"/>
                  <a:gd name="connsiteX322" fmla="*/ 183832 w 423767"/>
                  <a:gd name="connsiteY322" fmla="*/ 417359 h 426686"/>
                  <a:gd name="connsiteX323" fmla="*/ 174307 w 423767"/>
                  <a:gd name="connsiteY323" fmla="*/ 416788 h 426686"/>
                  <a:gd name="connsiteX324" fmla="*/ 174307 w 423767"/>
                  <a:gd name="connsiteY324" fmla="*/ 415835 h 426686"/>
                  <a:gd name="connsiteX325" fmla="*/ 160877 w 423767"/>
                  <a:gd name="connsiteY325" fmla="*/ 414026 h 426686"/>
                  <a:gd name="connsiteX326" fmla="*/ 165449 w 423767"/>
                  <a:gd name="connsiteY326" fmla="*/ 414026 h 426686"/>
                  <a:gd name="connsiteX327" fmla="*/ 160115 w 423767"/>
                  <a:gd name="connsiteY327" fmla="*/ 412978 h 426686"/>
                  <a:gd name="connsiteX328" fmla="*/ 161449 w 423767"/>
                  <a:gd name="connsiteY328" fmla="*/ 412216 h 426686"/>
                  <a:gd name="connsiteX329" fmla="*/ 148399 w 423767"/>
                  <a:gd name="connsiteY329" fmla="*/ 408882 h 426686"/>
                  <a:gd name="connsiteX330" fmla="*/ 142304 w 423767"/>
                  <a:gd name="connsiteY330" fmla="*/ 408882 h 426686"/>
                  <a:gd name="connsiteX331" fmla="*/ 137541 w 423767"/>
                  <a:gd name="connsiteY331" fmla="*/ 406310 h 426686"/>
                  <a:gd name="connsiteX332" fmla="*/ 143923 w 423767"/>
                  <a:gd name="connsiteY332" fmla="*/ 408120 h 426686"/>
                  <a:gd name="connsiteX333" fmla="*/ 146018 w 423767"/>
                  <a:gd name="connsiteY333" fmla="*/ 408120 h 426686"/>
                  <a:gd name="connsiteX334" fmla="*/ 134779 w 423767"/>
                  <a:gd name="connsiteY334" fmla="*/ 403834 h 426686"/>
                  <a:gd name="connsiteX335" fmla="*/ 137350 w 423767"/>
                  <a:gd name="connsiteY335" fmla="*/ 404977 h 426686"/>
                  <a:gd name="connsiteX336" fmla="*/ 127159 w 423767"/>
                  <a:gd name="connsiteY336" fmla="*/ 402024 h 426686"/>
                  <a:gd name="connsiteX337" fmla="*/ 128397 w 423767"/>
                  <a:gd name="connsiteY337" fmla="*/ 402024 h 426686"/>
                  <a:gd name="connsiteX338" fmla="*/ 122110 w 423767"/>
                  <a:gd name="connsiteY338" fmla="*/ 399643 h 426686"/>
                  <a:gd name="connsiteX339" fmla="*/ 127445 w 423767"/>
                  <a:gd name="connsiteY339" fmla="*/ 399643 h 426686"/>
                  <a:gd name="connsiteX340" fmla="*/ 117920 w 423767"/>
                  <a:gd name="connsiteY340" fmla="*/ 396119 h 426686"/>
                  <a:gd name="connsiteX341" fmla="*/ 115062 w 423767"/>
                  <a:gd name="connsiteY341" fmla="*/ 393356 h 426686"/>
                  <a:gd name="connsiteX342" fmla="*/ 96774 w 423767"/>
                  <a:gd name="connsiteY342" fmla="*/ 383069 h 426686"/>
                  <a:gd name="connsiteX343" fmla="*/ 94393 w 423767"/>
                  <a:gd name="connsiteY343" fmla="*/ 381831 h 426686"/>
                  <a:gd name="connsiteX344" fmla="*/ 77819 w 423767"/>
                  <a:gd name="connsiteY344" fmla="*/ 368591 h 426686"/>
                  <a:gd name="connsiteX345" fmla="*/ 75343 w 423767"/>
                  <a:gd name="connsiteY345" fmla="*/ 364496 h 426686"/>
                  <a:gd name="connsiteX346" fmla="*/ 70580 w 423767"/>
                  <a:gd name="connsiteY346" fmla="*/ 363162 h 426686"/>
                  <a:gd name="connsiteX347" fmla="*/ 67628 w 423767"/>
                  <a:gd name="connsiteY347" fmla="*/ 358304 h 426686"/>
                  <a:gd name="connsiteX348" fmla="*/ 55340 w 423767"/>
                  <a:gd name="connsiteY348" fmla="*/ 346208 h 426686"/>
                  <a:gd name="connsiteX349" fmla="*/ 60484 w 423767"/>
                  <a:gd name="connsiteY349" fmla="*/ 348779 h 426686"/>
                  <a:gd name="connsiteX350" fmla="*/ 20098 w 423767"/>
                  <a:gd name="connsiteY350" fmla="*/ 281247 h 426686"/>
                  <a:gd name="connsiteX351" fmla="*/ 22288 w 423767"/>
                  <a:gd name="connsiteY351" fmla="*/ 286581 h 426686"/>
                  <a:gd name="connsiteX352" fmla="*/ 20098 w 423767"/>
                  <a:gd name="connsiteY352" fmla="*/ 281247 h 426686"/>
                  <a:gd name="connsiteX353" fmla="*/ 13145 w 423767"/>
                  <a:gd name="connsiteY353" fmla="*/ 161994 h 426686"/>
                  <a:gd name="connsiteX354" fmla="*/ 11716 w 423767"/>
                  <a:gd name="connsiteY354" fmla="*/ 166757 h 426686"/>
                  <a:gd name="connsiteX355" fmla="*/ 13145 w 423767"/>
                  <a:gd name="connsiteY355" fmla="*/ 161994 h 426686"/>
                  <a:gd name="connsiteX356" fmla="*/ 281845 w 423767"/>
                  <a:gd name="connsiteY356" fmla="*/ 13023 h 426686"/>
                  <a:gd name="connsiteX357" fmla="*/ 281845 w 423767"/>
                  <a:gd name="connsiteY357" fmla="*/ 13023 h 426686"/>
                  <a:gd name="connsiteX358" fmla="*/ 281845 w 423767"/>
                  <a:gd name="connsiteY358" fmla="*/ 13023 h 426686"/>
                  <a:gd name="connsiteX359" fmla="*/ 288703 w 423767"/>
                  <a:gd name="connsiteY359" fmla="*/ 15976 h 426686"/>
                  <a:gd name="connsiteX360" fmla="*/ 288703 w 423767"/>
                  <a:gd name="connsiteY360" fmla="*/ 15976 h 426686"/>
                  <a:gd name="connsiteX361" fmla="*/ 284797 w 423767"/>
                  <a:gd name="connsiteY361" fmla="*/ 14738 h 426686"/>
                  <a:gd name="connsiteX362" fmla="*/ 288703 w 423767"/>
                  <a:gd name="connsiteY362" fmla="*/ 15976 h 426686"/>
                  <a:gd name="connsiteX363" fmla="*/ 263271 w 423767"/>
                  <a:gd name="connsiteY363" fmla="*/ 419645 h 426686"/>
                  <a:gd name="connsiteX364" fmla="*/ 261747 w 423767"/>
                  <a:gd name="connsiteY364" fmla="*/ 419645 h 426686"/>
                  <a:gd name="connsiteX365" fmla="*/ 263271 w 423767"/>
                  <a:gd name="connsiteY365" fmla="*/ 419645 h 42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</a:cxnLst>
                <a:rect l="l" t="t" r="r" b="b"/>
                <a:pathLst>
                  <a:path w="423767" h="426686">
                    <a:moveTo>
                      <a:pt x="60484" y="348779"/>
                    </a:moveTo>
                    <a:lnTo>
                      <a:pt x="57436" y="344398"/>
                    </a:lnTo>
                    <a:cubicBezTo>
                      <a:pt x="62674" y="348303"/>
                      <a:pt x="65437" y="351923"/>
                      <a:pt x="62865" y="347636"/>
                    </a:cubicBezTo>
                    <a:cubicBezTo>
                      <a:pt x="61817" y="347636"/>
                      <a:pt x="58007" y="344588"/>
                      <a:pt x="54864" y="340588"/>
                    </a:cubicBezTo>
                    <a:cubicBezTo>
                      <a:pt x="51721" y="336587"/>
                      <a:pt x="48673" y="332492"/>
                      <a:pt x="47339" y="332968"/>
                    </a:cubicBezTo>
                    <a:lnTo>
                      <a:pt x="45720" y="329825"/>
                    </a:lnTo>
                    <a:cubicBezTo>
                      <a:pt x="46291" y="330587"/>
                      <a:pt x="46577" y="330682"/>
                      <a:pt x="47149" y="331444"/>
                    </a:cubicBezTo>
                    <a:cubicBezTo>
                      <a:pt x="44005" y="325348"/>
                      <a:pt x="42577" y="328491"/>
                      <a:pt x="38290" y="320776"/>
                    </a:cubicBezTo>
                    <a:cubicBezTo>
                      <a:pt x="36862" y="318014"/>
                      <a:pt x="36100" y="316013"/>
                      <a:pt x="37433" y="317633"/>
                    </a:cubicBezTo>
                    <a:lnTo>
                      <a:pt x="33338" y="312203"/>
                    </a:lnTo>
                    <a:cubicBezTo>
                      <a:pt x="32385" y="310394"/>
                      <a:pt x="33338" y="310679"/>
                      <a:pt x="34004" y="312203"/>
                    </a:cubicBezTo>
                    <a:cubicBezTo>
                      <a:pt x="32195" y="309251"/>
                      <a:pt x="30766" y="306107"/>
                      <a:pt x="29146" y="302678"/>
                    </a:cubicBezTo>
                    <a:lnTo>
                      <a:pt x="29146" y="302678"/>
                    </a:lnTo>
                    <a:cubicBezTo>
                      <a:pt x="28194" y="301535"/>
                      <a:pt x="26098" y="298773"/>
                      <a:pt x="25146" y="297440"/>
                    </a:cubicBezTo>
                    <a:cubicBezTo>
                      <a:pt x="24193" y="296106"/>
                      <a:pt x="26003" y="298487"/>
                      <a:pt x="26003" y="297440"/>
                    </a:cubicBezTo>
                    <a:cubicBezTo>
                      <a:pt x="24898" y="295849"/>
                      <a:pt x="23879" y="294192"/>
                      <a:pt x="22955" y="292487"/>
                    </a:cubicBezTo>
                    <a:cubicBezTo>
                      <a:pt x="22955" y="290010"/>
                      <a:pt x="25051" y="294201"/>
                      <a:pt x="26765" y="297821"/>
                    </a:cubicBezTo>
                    <a:cubicBezTo>
                      <a:pt x="26765" y="291915"/>
                      <a:pt x="24003" y="293820"/>
                      <a:pt x="21526" y="282295"/>
                    </a:cubicBezTo>
                    <a:lnTo>
                      <a:pt x="23622" y="287248"/>
                    </a:lnTo>
                    <a:cubicBezTo>
                      <a:pt x="23088" y="282647"/>
                      <a:pt x="22107" y="278123"/>
                      <a:pt x="20669" y="273722"/>
                    </a:cubicBezTo>
                    <a:cubicBezTo>
                      <a:pt x="20669" y="275246"/>
                      <a:pt x="22670" y="286010"/>
                      <a:pt x="19907" y="280390"/>
                    </a:cubicBezTo>
                    <a:cubicBezTo>
                      <a:pt x="19326" y="277961"/>
                      <a:pt x="18431" y="275627"/>
                      <a:pt x="17240" y="273437"/>
                    </a:cubicBezTo>
                    <a:cubicBezTo>
                      <a:pt x="18097" y="273437"/>
                      <a:pt x="17240" y="270008"/>
                      <a:pt x="16002" y="266007"/>
                    </a:cubicBezTo>
                    <a:lnTo>
                      <a:pt x="17240" y="266007"/>
                    </a:lnTo>
                    <a:cubicBezTo>
                      <a:pt x="16459" y="263845"/>
                      <a:pt x="15402" y="261797"/>
                      <a:pt x="14097" y="259911"/>
                    </a:cubicBezTo>
                    <a:cubicBezTo>
                      <a:pt x="12954" y="255053"/>
                      <a:pt x="14097" y="253910"/>
                      <a:pt x="14097" y="252577"/>
                    </a:cubicBezTo>
                    <a:cubicBezTo>
                      <a:pt x="13049" y="244766"/>
                      <a:pt x="13430" y="258292"/>
                      <a:pt x="11811" y="249053"/>
                    </a:cubicBezTo>
                    <a:cubicBezTo>
                      <a:pt x="11811" y="242385"/>
                      <a:pt x="9620" y="238004"/>
                      <a:pt x="8477" y="230003"/>
                    </a:cubicBezTo>
                    <a:cubicBezTo>
                      <a:pt x="8477" y="225335"/>
                      <a:pt x="9334" y="230669"/>
                      <a:pt x="9620" y="229050"/>
                    </a:cubicBezTo>
                    <a:lnTo>
                      <a:pt x="8382" y="225050"/>
                    </a:lnTo>
                    <a:cubicBezTo>
                      <a:pt x="8382" y="224002"/>
                      <a:pt x="8382" y="224288"/>
                      <a:pt x="8858" y="224478"/>
                    </a:cubicBezTo>
                    <a:cubicBezTo>
                      <a:pt x="8287" y="221049"/>
                      <a:pt x="7620" y="224478"/>
                      <a:pt x="6953" y="218763"/>
                    </a:cubicBezTo>
                    <a:cubicBezTo>
                      <a:pt x="6296" y="216496"/>
                      <a:pt x="6296" y="214077"/>
                      <a:pt x="6953" y="211810"/>
                    </a:cubicBezTo>
                    <a:cubicBezTo>
                      <a:pt x="7839" y="208228"/>
                      <a:pt x="8068" y="204514"/>
                      <a:pt x="7620" y="200856"/>
                    </a:cubicBezTo>
                    <a:cubicBezTo>
                      <a:pt x="8096" y="199237"/>
                      <a:pt x="8382" y="201713"/>
                      <a:pt x="8858" y="200856"/>
                    </a:cubicBezTo>
                    <a:cubicBezTo>
                      <a:pt x="8287" y="191331"/>
                      <a:pt x="8382" y="192855"/>
                      <a:pt x="8191" y="185140"/>
                    </a:cubicBezTo>
                    <a:lnTo>
                      <a:pt x="10001" y="178853"/>
                    </a:lnTo>
                    <a:cubicBezTo>
                      <a:pt x="8382" y="183425"/>
                      <a:pt x="8191" y="177234"/>
                      <a:pt x="8096" y="171709"/>
                    </a:cubicBezTo>
                    <a:lnTo>
                      <a:pt x="6477" y="175710"/>
                    </a:lnTo>
                    <a:cubicBezTo>
                      <a:pt x="6582" y="172795"/>
                      <a:pt x="6934" y="169900"/>
                      <a:pt x="7525" y="167042"/>
                    </a:cubicBezTo>
                    <a:cubicBezTo>
                      <a:pt x="8001" y="166090"/>
                      <a:pt x="8191" y="167042"/>
                      <a:pt x="8287" y="168471"/>
                    </a:cubicBezTo>
                    <a:lnTo>
                      <a:pt x="8287" y="166852"/>
                    </a:lnTo>
                    <a:cubicBezTo>
                      <a:pt x="9525" y="163994"/>
                      <a:pt x="9811" y="165709"/>
                      <a:pt x="9906" y="167995"/>
                    </a:cubicBezTo>
                    <a:lnTo>
                      <a:pt x="8477" y="170852"/>
                    </a:lnTo>
                    <a:cubicBezTo>
                      <a:pt x="8477" y="173043"/>
                      <a:pt x="9334" y="175138"/>
                      <a:pt x="10192" y="174853"/>
                    </a:cubicBezTo>
                    <a:cubicBezTo>
                      <a:pt x="10096" y="173938"/>
                      <a:pt x="10096" y="173005"/>
                      <a:pt x="10192" y="172091"/>
                    </a:cubicBezTo>
                    <a:cubicBezTo>
                      <a:pt x="10192" y="172662"/>
                      <a:pt x="10192" y="173043"/>
                      <a:pt x="10192" y="172757"/>
                    </a:cubicBezTo>
                    <a:cubicBezTo>
                      <a:pt x="10192" y="172472"/>
                      <a:pt x="10192" y="171614"/>
                      <a:pt x="10192" y="170186"/>
                    </a:cubicBezTo>
                    <a:lnTo>
                      <a:pt x="12001" y="168566"/>
                    </a:lnTo>
                    <a:lnTo>
                      <a:pt x="12001" y="167995"/>
                    </a:lnTo>
                    <a:lnTo>
                      <a:pt x="15621" y="157517"/>
                    </a:lnTo>
                    <a:cubicBezTo>
                      <a:pt x="15621" y="155517"/>
                      <a:pt x="15621" y="153517"/>
                      <a:pt x="15621" y="151517"/>
                    </a:cubicBezTo>
                    <a:lnTo>
                      <a:pt x="16573" y="145325"/>
                    </a:lnTo>
                    <a:cubicBezTo>
                      <a:pt x="17440" y="140134"/>
                      <a:pt x="18783" y="135029"/>
                      <a:pt x="20574" y="130085"/>
                    </a:cubicBezTo>
                    <a:cubicBezTo>
                      <a:pt x="20098" y="133324"/>
                      <a:pt x="21812" y="131324"/>
                      <a:pt x="22860" y="131990"/>
                    </a:cubicBezTo>
                    <a:cubicBezTo>
                      <a:pt x="20288" y="134657"/>
                      <a:pt x="19907" y="141515"/>
                      <a:pt x="17431" y="147326"/>
                    </a:cubicBezTo>
                    <a:cubicBezTo>
                      <a:pt x="18669" y="144182"/>
                      <a:pt x="18955" y="145135"/>
                      <a:pt x="18859" y="145992"/>
                    </a:cubicBezTo>
                    <a:lnTo>
                      <a:pt x="21812" y="134657"/>
                    </a:lnTo>
                    <a:cubicBezTo>
                      <a:pt x="22574" y="135229"/>
                      <a:pt x="23241" y="132562"/>
                      <a:pt x="25051" y="129990"/>
                    </a:cubicBezTo>
                    <a:cubicBezTo>
                      <a:pt x="22288" y="131324"/>
                      <a:pt x="27622" y="121703"/>
                      <a:pt x="29242" y="117131"/>
                    </a:cubicBezTo>
                    <a:cubicBezTo>
                      <a:pt x="29908" y="117131"/>
                      <a:pt x="30004" y="118465"/>
                      <a:pt x="27337" y="123608"/>
                    </a:cubicBezTo>
                    <a:cubicBezTo>
                      <a:pt x="31432" y="118560"/>
                      <a:pt x="28670" y="114941"/>
                      <a:pt x="33147" y="110273"/>
                    </a:cubicBezTo>
                    <a:cubicBezTo>
                      <a:pt x="32604" y="110978"/>
                      <a:pt x="32213" y="111788"/>
                      <a:pt x="32004" y="112655"/>
                    </a:cubicBezTo>
                    <a:cubicBezTo>
                      <a:pt x="33147" y="109607"/>
                      <a:pt x="37814" y="103130"/>
                      <a:pt x="37243" y="104844"/>
                    </a:cubicBezTo>
                    <a:lnTo>
                      <a:pt x="36576" y="105987"/>
                    </a:lnTo>
                    <a:lnTo>
                      <a:pt x="41053" y="98843"/>
                    </a:lnTo>
                    <a:cubicBezTo>
                      <a:pt x="42767" y="96176"/>
                      <a:pt x="44767" y="93605"/>
                      <a:pt x="46482" y="91033"/>
                    </a:cubicBezTo>
                    <a:cubicBezTo>
                      <a:pt x="49054" y="87852"/>
                      <a:pt x="51111" y="84280"/>
                      <a:pt x="52578" y="80460"/>
                    </a:cubicBezTo>
                    <a:cubicBezTo>
                      <a:pt x="52997" y="81355"/>
                      <a:pt x="53226" y="82327"/>
                      <a:pt x="53245" y="83318"/>
                    </a:cubicBezTo>
                    <a:cubicBezTo>
                      <a:pt x="55435" y="77984"/>
                      <a:pt x="57912" y="72650"/>
                      <a:pt x="60484" y="67125"/>
                    </a:cubicBezTo>
                    <a:cubicBezTo>
                      <a:pt x="60484" y="69125"/>
                      <a:pt x="66675" y="67125"/>
                      <a:pt x="62008" y="73602"/>
                    </a:cubicBezTo>
                    <a:cubicBezTo>
                      <a:pt x="64380" y="71402"/>
                      <a:pt x="66608" y="69040"/>
                      <a:pt x="68675" y="66554"/>
                    </a:cubicBezTo>
                    <a:cubicBezTo>
                      <a:pt x="67342" y="67411"/>
                      <a:pt x="64484" y="67697"/>
                      <a:pt x="65913" y="66554"/>
                    </a:cubicBezTo>
                    <a:cubicBezTo>
                      <a:pt x="69209" y="64791"/>
                      <a:pt x="72399" y="62820"/>
                      <a:pt x="75438" y="60648"/>
                    </a:cubicBezTo>
                    <a:cubicBezTo>
                      <a:pt x="73533" y="61982"/>
                      <a:pt x="74009" y="58648"/>
                      <a:pt x="76676" y="56267"/>
                    </a:cubicBezTo>
                    <a:cubicBezTo>
                      <a:pt x="76676" y="56838"/>
                      <a:pt x="78391" y="57695"/>
                      <a:pt x="77533" y="58743"/>
                    </a:cubicBezTo>
                    <a:cubicBezTo>
                      <a:pt x="79210" y="56152"/>
                      <a:pt x="81058" y="53666"/>
                      <a:pt x="83058" y="51313"/>
                    </a:cubicBezTo>
                    <a:cubicBezTo>
                      <a:pt x="81534" y="52933"/>
                      <a:pt x="83915" y="52933"/>
                      <a:pt x="85915" y="52266"/>
                    </a:cubicBezTo>
                    <a:cubicBezTo>
                      <a:pt x="88449" y="50037"/>
                      <a:pt x="91126" y="47970"/>
                      <a:pt x="93916" y="46075"/>
                    </a:cubicBezTo>
                    <a:lnTo>
                      <a:pt x="90583" y="47884"/>
                    </a:lnTo>
                    <a:cubicBezTo>
                      <a:pt x="98774" y="41979"/>
                      <a:pt x="97060" y="39598"/>
                      <a:pt x="105823" y="34264"/>
                    </a:cubicBezTo>
                    <a:cubicBezTo>
                      <a:pt x="104965" y="35312"/>
                      <a:pt x="104680" y="38264"/>
                      <a:pt x="109156" y="35788"/>
                    </a:cubicBezTo>
                    <a:cubicBezTo>
                      <a:pt x="110566" y="33530"/>
                      <a:pt x="112157" y="31397"/>
                      <a:pt x="113919" y="29406"/>
                    </a:cubicBezTo>
                    <a:cubicBezTo>
                      <a:pt x="116700" y="26282"/>
                      <a:pt x="119910" y="23558"/>
                      <a:pt x="123444" y="21310"/>
                    </a:cubicBezTo>
                    <a:lnTo>
                      <a:pt x="125254" y="21310"/>
                    </a:lnTo>
                    <a:cubicBezTo>
                      <a:pt x="127235" y="20014"/>
                      <a:pt x="129302" y="18871"/>
                      <a:pt x="131445" y="17881"/>
                    </a:cubicBezTo>
                    <a:cubicBezTo>
                      <a:pt x="127825" y="20929"/>
                      <a:pt x="118586" y="29597"/>
                      <a:pt x="113347" y="33597"/>
                    </a:cubicBezTo>
                    <a:cubicBezTo>
                      <a:pt x="115595" y="33178"/>
                      <a:pt x="117758" y="32368"/>
                      <a:pt x="119729" y="31216"/>
                    </a:cubicBezTo>
                    <a:cubicBezTo>
                      <a:pt x="121825" y="31216"/>
                      <a:pt x="117348" y="33407"/>
                      <a:pt x="115919" y="34169"/>
                    </a:cubicBezTo>
                    <a:lnTo>
                      <a:pt x="127921" y="28834"/>
                    </a:lnTo>
                    <a:cubicBezTo>
                      <a:pt x="127349" y="28834"/>
                      <a:pt x="129445" y="26930"/>
                      <a:pt x="131635" y="25596"/>
                    </a:cubicBezTo>
                    <a:cubicBezTo>
                      <a:pt x="133826" y="24263"/>
                      <a:pt x="136207" y="23310"/>
                      <a:pt x="135731" y="22834"/>
                    </a:cubicBezTo>
                    <a:cubicBezTo>
                      <a:pt x="131416" y="24958"/>
                      <a:pt x="127225" y="27311"/>
                      <a:pt x="123158" y="29882"/>
                    </a:cubicBezTo>
                    <a:cubicBezTo>
                      <a:pt x="122110" y="29216"/>
                      <a:pt x="128968" y="22453"/>
                      <a:pt x="138113" y="19786"/>
                    </a:cubicBezTo>
                    <a:cubicBezTo>
                      <a:pt x="140589" y="19786"/>
                      <a:pt x="137255" y="22548"/>
                      <a:pt x="137636" y="22834"/>
                    </a:cubicBezTo>
                    <a:cubicBezTo>
                      <a:pt x="140475" y="21243"/>
                      <a:pt x="143475" y="19967"/>
                      <a:pt x="146590" y="19024"/>
                    </a:cubicBezTo>
                    <a:lnTo>
                      <a:pt x="143065" y="21024"/>
                    </a:lnTo>
                    <a:cubicBezTo>
                      <a:pt x="148114" y="19691"/>
                      <a:pt x="150495" y="16357"/>
                      <a:pt x="156972" y="16166"/>
                    </a:cubicBezTo>
                    <a:cubicBezTo>
                      <a:pt x="159163" y="15690"/>
                      <a:pt x="163639" y="16166"/>
                      <a:pt x="163830" y="15309"/>
                    </a:cubicBezTo>
                    <a:cubicBezTo>
                      <a:pt x="160115" y="14738"/>
                      <a:pt x="158210" y="10547"/>
                      <a:pt x="160306" y="8832"/>
                    </a:cubicBezTo>
                    <a:cubicBezTo>
                      <a:pt x="165030" y="8061"/>
                      <a:pt x="169812" y="7775"/>
                      <a:pt x="174593" y="7975"/>
                    </a:cubicBezTo>
                    <a:cubicBezTo>
                      <a:pt x="178403" y="8546"/>
                      <a:pt x="169735" y="11499"/>
                      <a:pt x="172974" y="11975"/>
                    </a:cubicBezTo>
                    <a:cubicBezTo>
                      <a:pt x="172974" y="11975"/>
                      <a:pt x="174879" y="10928"/>
                      <a:pt x="175736" y="10642"/>
                    </a:cubicBezTo>
                    <a:cubicBezTo>
                      <a:pt x="178022" y="10642"/>
                      <a:pt x="174974" y="11880"/>
                      <a:pt x="179832" y="10642"/>
                    </a:cubicBezTo>
                    <a:cubicBezTo>
                      <a:pt x="180404" y="9213"/>
                      <a:pt x="189833" y="9213"/>
                      <a:pt x="181928" y="9213"/>
                    </a:cubicBezTo>
                    <a:cubicBezTo>
                      <a:pt x="185509" y="8508"/>
                      <a:pt x="189138" y="8118"/>
                      <a:pt x="192786" y="8070"/>
                    </a:cubicBezTo>
                    <a:cubicBezTo>
                      <a:pt x="190881" y="7308"/>
                      <a:pt x="197644" y="4927"/>
                      <a:pt x="202311" y="4260"/>
                    </a:cubicBezTo>
                    <a:cubicBezTo>
                      <a:pt x="202311" y="4260"/>
                      <a:pt x="203168" y="5022"/>
                      <a:pt x="203740" y="5213"/>
                    </a:cubicBezTo>
                    <a:lnTo>
                      <a:pt x="210503" y="5213"/>
                    </a:lnTo>
                    <a:lnTo>
                      <a:pt x="216408" y="5213"/>
                    </a:lnTo>
                    <a:lnTo>
                      <a:pt x="228505" y="6165"/>
                    </a:lnTo>
                    <a:cubicBezTo>
                      <a:pt x="229362" y="6165"/>
                      <a:pt x="233839" y="7213"/>
                      <a:pt x="231838" y="7594"/>
                    </a:cubicBezTo>
                    <a:cubicBezTo>
                      <a:pt x="233639" y="7356"/>
                      <a:pt x="235467" y="7356"/>
                      <a:pt x="237268" y="7594"/>
                    </a:cubicBezTo>
                    <a:cubicBezTo>
                      <a:pt x="242602" y="9594"/>
                      <a:pt x="230981" y="6832"/>
                      <a:pt x="234982" y="8832"/>
                    </a:cubicBezTo>
                    <a:cubicBezTo>
                      <a:pt x="238839" y="8413"/>
                      <a:pt x="242744" y="8413"/>
                      <a:pt x="246602" y="8832"/>
                    </a:cubicBezTo>
                    <a:cubicBezTo>
                      <a:pt x="242230" y="7451"/>
                      <a:pt x="237658" y="6841"/>
                      <a:pt x="233077" y="7022"/>
                    </a:cubicBezTo>
                    <a:cubicBezTo>
                      <a:pt x="233077" y="5403"/>
                      <a:pt x="240601" y="4832"/>
                      <a:pt x="250507" y="5594"/>
                    </a:cubicBezTo>
                    <a:cubicBezTo>
                      <a:pt x="258413" y="6641"/>
                      <a:pt x="253651" y="7308"/>
                      <a:pt x="255079" y="7308"/>
                    </a:cubicBezTo>
                    <a:cubicBezTo>
                      <a:pt x="259366" y="8661"/>
                      <a:pt x="263823" y="9394"/>
                      <a:pt x="268319" y="9499"/>
                    </a:cubicBezTo>
                    <a:cubicBezTo>
                      <a:pt x="272253" y="9508"/>
                      <a:pt x="276130" y="10527"/>
                      <a:pt x="279559" y="12452"/>
                    </a:cubicBezTo>
                    <a:cubicBezTo>
                      <a:pt x="283750" y="15119"/>
                      <a:pt x="279082" y="14547"/>
                      <a:pt x="279559" y="15595"/>
                    </a:cubicBezTo>
                    <a:cubicBezTo>
                      <a:pt x="277044" y="14823"/>
                      <a:pt x="274596" y="13871"/>
                      <a:pt x="272224" y="12737"/>
                    </a:cubicBezTo>
                    <a:cubicBezTo>
                      <a:pt x="270129" y="12071"/>
                      <a:pt x="268319" y="11309"/>
                      <a:pt x="266224" y="10737"/>
                    </a:cubicBezTo>
                    <a:lnTo>
                      <a:pt x="271272" y="12547"/>
                    </a:lnTo>
                    <a:cubicBezTo>
                      <a:pt x="268424" y="12251"/>
                      <a:pt x="265604" y="11652"/>
                      <a:pt x="262890" y="10737"/>
                    </a:cubicBezTo>
                    <a:cubicBezTo>
                      <a:pt x="274386" y="14176"/>
                      <a:pt x="285597" y="18500"/>
                      <a:pt x="296418" y="23691"/>
                    </a:cubicBezTo>
                    <a:cubicBezTo>
                      <a:pt x="298418" y="24167"/>
                      <a:pt x="301657" y="25406"/>
                      <a:pt x="300418" y="24263"/>
                    </a:cubicBezTo>
                    <a:lnTo>
                      <a:pt x="297085" y="22929"/>
                    </a:lnTo>
                    <a:cubicBezTo>
                      <a:pt x="294418" y="20643"/>
                      <a:pt x="303657" y="24739"/>
                      <a:pt x="299752" y="22929"/>
                    </a:cubicBezTo>
                    <a:cubicBezTo>
                      <a:pt x="305343" y="24339"/>
                      <a:pt x="310658" y="26691"/>
                      <a:pt x="315468" y="29882"/>
                    </a:cubicBezTo>
                    <a:lnTo>
                      <a:pt x="315944" y="31502"/>
                    </a:lnTo>
                    <a:cubicBezTo>
                      <a:pt x="314392" y="30016"/>
                      <a:pt x="312582" y="28825"/>
                      <a:pt x="310610" y="27977"/>
                    </a:cubicBezTo>
                    <a:cubicBezTo>
                      <a:pt x="313372" y="28930"/>
                      <a:pt x="318802" y="34740"/>
                      <a:pt x="322231" y="35026"/>
                    </a:cubicBezTo>
                    <a:lnTo>
                      <a:pt x="318611" y="31883"/>
                    </a:lnTo>
                    <a:cubicBezTo>
                      <a:pt x="324012" y="33749"/>
                      <a:pt x="329089" y="36455"/>
                      <a:pt x="333661" y="39884"/>
                    </a:cubicBezTo>
                    <a:cubicBezTo>
                      <a:pt x="332137" y="37312"/>
                      <a:pt x="332518" y="39122"/>
                      <a:pt x="329755" y="35502"/>
                    </a:cubicBezTo>
                    <a:cubicBezTo>
                      <a:pt x="332041" y="38836"/>
                      <a:pt x="316325" y="27215"/>
                      <a:pt x="320230" y="31883"/>
                    </a:cubicBezTo>
                    <a:cubicBezTo>
                      <a:pt x="316916" y="28730"/>
                      <a:pt x="313315" y="25891"/>
                      <a:pt x="309467" y="23405"/>
                    </a:cubicBezTo>
                    <a:cubicBezTo>
                      <a:pt x="309467" y="23405"/>
                      <a:pt x="310991" y="24929"/>
                      <a:pt x="306419" y="22548"/>
                    </a:cubicBezTo>
                    <a:lnTo>
                      <a:pt x="305276" y="22548"/>
                    </a:lnTo>
                    <a:lnTo>
                      <a:pt x="305276" y="22548"/>
                    </a:lnTo>
                    <a:lnTo>
                      <a:pt x="305276" y="22548"/>
                    </a:lnTo>
                    <a:lnTo>
                      <a:pt x="305276" y="22548"/>
                    </a:lnTo>
                    <a:cubicBezTo>
                      <a:pt x="306057" y="23015"/>
                      <a:pt x="306762" y="23586"/>
                      <a:pt x="307372" y="24263"/>
                    </a:cubicBezTo>
                    <a:cubicBezTo>
                      <a:pt x="304705" y="24263"/>
                      <a:pt x="297371" y="20357"/>
                      <a:pt x="294704" y="19595"/>
                    </a:cubicBezTo>
                    <a:cubicBezTo>
                      <a:pt x="292037" y="18833"/>
                      <a:pt x="296037" y="19595"/>
                      <a:pt x="294704" y="18643"/>
                    </a:cubicBezTo>
                    <a:cubicBezTo>
                      <a:pt x="293360" y="18224"/>
                      <a:pt x="291998" y="17909"/>
                      <a:pt x="290608" y="17690"/>
                    </a:cubicBezTo>
                    <a:cubicBezTo>
                      <a:pt x="290608" y="16738"/>
                      <a:pt x="283559" y="13595"/>
                      <a:pt x="290608" y="15595"/>
                    </a:cubicBezTo>
                    <a:lnTo>
                      <a:pt x="284512" y="13309"/>
                    </a:lnTo>
                    <a:cubicBezTo>
                      <a:pt x="280873" y="11413"/>
                      <a:pt x="277044" y="9918"/>
                      <a:pt x="273082" y="8832"/>
                    </a:cubicBezTo>
                    <a:cubicBezTo>
                      <a:pt x="270129" y="7880"/>
                      <a:pt x="265271" y="7880"/>
                      <a:pt x="268129" y="7880"/>
                    </a:cubicBezTo>
                    <a:lnTo>
                      <a:pt x="258128" y="5879"/>
                    </a:lnTo>
                    <a:lnTo>
                      <a:pt x="258128" y="5879"/>
                    </a:lnTo>
                    <a:cubicBezTo>
                      <a:pt x="253117" y="4679"/>
                      <a:pt x="248021" y="3879"/>
                      <a:pt x="242888" y="3498"/>
                    </a:cubicBezTo>
                    <a:cubicBezTo>
                      <a:pt x="237554" y="2927"/>
                      <a:pt x="232220" y="1879"/>
                      <a:pt x="226504" y="1022"/>
                    </a:cubicBezTo>
                    <a:cubicBezTo>
                      <a:pt x="222352" y="1231"/>
                      <a:pt x="218180" y="1231"/>
                      <a:pt x="214027" y="1022"/>
                    </a:cubicBezTo>
                    <a:lnTo>
                      <a:pt x="212884" y="164"/>
                    </a:lnTo>
                    <a:cubicBezTo>
                      <a:pt x="207921" y="-83"/>
                      <a:pt x="202949" y="107"/>
                      <a:pt x="198025" y="736"/>
                    </a:cubicBezTo>
                    <a:cubicBezTo>
                      <a:pt x="193634" y="-245"/>
                      <a:pt x="189081" y="-245"/>
                      <a:pt x="184690" y="736"/>
                    </a:cubicBezTo>
                    <a:cubicBezTo>
                      <a:pt x="179165" y="1688"/>
                      <a:pt x="173260" y="2927"/>
                      <a:pt x="169450" y="3308"/>
                    </a:cubicBezTo>
                    <a:lnTo>
                      <a:pt x="169450" y="4355"/>
                    </a:lnTo>
                    <a:cubicBezTo>
                      <a:pt x="163954" y="5517"/>
                      <a:pt x="158544" y="7041"/>
                      <a:pt x="153257" y="8927"/>
                    </a:cubicBezTo>
                    <a:lnTo>
                      <a:pt x="153924" y="9594"/>
                    </a:lnTo>
                    <a:cubicBezTo>
                      <a:pt x="148590" y="11404"/>
                      <a:pt x="140017" y="13404"/>
                      <a:pt x="131731" y="16452"/>
                    </a:cubicBezTo>
                    <a:cubicBezTo>
                      <a:pt x="132997" y="15709"/>
                      <a:pt x="134388" y="15195"/>
                      <a:pt x="135826" y="14928"/>
                    </a:cubicBezTo>
                    <a:cubicBezTo>
                      <a:pt x="133169" y="15433"/>
                      <a:pt x="130550" y="16166"/>
                      <a:pt x="128016" y="17119"/>
                    </a:cubicBezTo>
                    <a:cubicBezTo>
                      <a:pt x="125539" y="18262"/>
                      <a:pt x="123158" y="19691"/>
                      <a:pt x="120777" y="21024"/>
                    </a:cubicBezTo>
                    <a:cubicBezTo>
                      <a:pt x="116310" y="23748"/>
                      <a:pt x="111662" y="26167"/>
                      <a:pt x="106871" y="28263"/>
                    </a:cubicBezTo>
                    <a:cubicBezTo>
                      <a:pt x="105375" y="29482"/>
                      <a:pt x="103699" y="30473"/>
                      <a:pt x="101917" y="31216"/>
                    </a:cubicBezTo>
                    <a:cubicBezTo>
                      <a:pt x="102070" y="31254"/>
                      <a:pt x="102241" y="31254"/>
                      <a:pt x="102394" y="31216"/>
                    </a:cubicBezTo>
                    <a:lnTo>
                      <a:pt x="101632" y="31787"/>
                    </a:lnTo>
                    <a:lnTo>
                      <a:pt x="98488" y="33121"/>
                    </a:lnTo>
                    <a:lnTo>
                      <a:pt x="101155" y="32073"/>
                    </a:lnTo>
                    <a:cubicBezTo>
                      <a:pt x="99536" y="33026"/>
                      <a:pt x="97250" y="34550"/>
                      <a:pt x="95059" y="36169"/>
                    </a:cubicBezTo>
                    <a:lnTo>
                      <a:pt x="93535" y="36169"/>
                    </a:lnTo>
                    <a:lnTo>
                      <a:pt x="92964" y="36169"/>
                    </a:lnTo>
                    <a:cubicBezTo>
                      <a:pt x="90488" y="37312"/>
                      <a:pt x="91345" y="37598"/>
                      <a:pt x="92964" y="37502"/>
                    </a:cubicBezTo>
                    <a:cubicBezTo>
                      <a:pt x="92021" y="38226"/>
                      <a:pt x="91154" y="39064"/>
                      <a:pt x="90392" y="39979"/>
                    </a:cubicBezTo>
                    <a:cubicBezTo>
                      <a:pt x="87725" y="39979"/>
                      <a:pt x="84963" y="44646"/>
                      <a:pt x="81534" y="45217"/>
                    </a:cubicBezTo>
                    <a:cubicBezTo>
                      <a:pt x="79800" y="47113"/>
                      <a:pt x="77924" y="48866"/>
                      <a:pt x="75914" y="50456"/>
                    </a:cubicBezTo>
                    <a:cubicBezTo>
                      <a:pt x="73533" y="52933"/>
                      <a:pt x="71247" y="55409"/>
                      <a:pt x="71342" y="56552"/>
                    </a:cubicBezTo>
                    <a:cubicBezTo>
                      <a:pt x="71438" y="57695"/>
                      <a:pt x="70390" y="56552"/>
                      <a:pt x="71342" y="55886"/>
                    </a:cubicBezTo>
                    <a:cubicBezTo>
                      <a:pt x="68961" y="57638"/>
                      <a:pt x="66789" y="59648"/>
                      <a:pt x="64865" y="61886"/>
                    </a:cubicBezTo>
                    <a:lnTo>
                      <a:pt x="63151" y="61886"/>
                    </a:lnTo>
                    <a:cubicBezTo>
                      <a:pt x="61779" y="63715"/>
                      <a:pt x="60569" y="65658"/>
                      <a:pt x="59531" y="67697"/>
                    </a:cubicBezTo>
                    <a:cubicBezTo>
                      <a:pt x="56388" y="70173"/>
                      <a:pt x="54864" y="71126"/>
                      <a:pt x="56959" y="67697"/>
                    </a:cubicBezTo>
                    <a:cubicBezTo>
                      <a:pt x="51435" y="75793"/>
                      <a:pt x="52006" y="73888"/>
                      <a:pt x="47434" y="80841"/>
                    </a:cubicBezTo>
                    <a:lnTo>
                      <a:pt x="47434" y="80079"/>
                    </a:lnTo>
                    <a:cubicBezTo>
                      <a:pt x="45939" y="82841"/>
                      <a:pt x="44186" y="85461"/>
                      <a:pt x="42196" y="87890"/>
                    </a:cubicBezTo>
                    <a:cubicBezTo>
                      <a:pt x="36576" y="91890"/>
                      <a:pt x="23717" y="114559"/>
                      <a:pt x="15907" y="129609"/>
                    </a:cubicBezTo>
                    <a:cubicBezTo>
                      <a:pt x="17716" y="128561"/>
                      <a:pt x="16573" y="130181"/>
                      <a:pt x="15240" y="132371"/>
                    </a:cubicBezTo>
                    <a:cubicBezTo>
                      <a:pt x="13906" y="134562"/>
                      <a:pt x="12763" y="137134"/>
                      <a:pt x="13430" y="137801"/>
                    </a:cubicBezTo>
                    <a:cubicBezTo>
                      <a:pt x="12668" y="138467"/>
                      <a:pt x="11525" y="140658"/>
                      <a:pt x="12097" y="137801"/>
                    </a:cubicBezTo>
                    <a:cubicBezTo>
                      <a:pt x="9715" y="146087"/>
                      <a:pt x="6477" y="149707"/>
                      <a:pt x="6667" y="155993"/>
                    </a:cubicBezTo>
                    <a:cubicBezTo>
                      <a:pt x="5905" y="156755"/>
                      <a:pt x="6667" y="153993"/>
                      <a:pt x="5810" y="154755"/>
                    </a:cubicBezTo>
                    <a:cubicBezTo>
                      <a:pt x="5782" y="155965"/>
                      <a:pt x="5524" y="157165"/>
                      <a:pt x="5048" y="158279"/>
                    </a:cubicBezTo>
                    <a:cubicBezTo>
                      <a:pt x="4477" y="159041"/>
                      <a:pt x="5048" y="156946"/>
                      <a:pt x="5048" y="155517"/>
                    </a:cubicBezTo>
                    <a:cubicBezTo>
                      <a:pt x="2953" y="164185"/>
                      <a:pt x="4286" y="165042"/>
                      <a:pt x="5620" y="166376"/>
                    </a:cubicBezTo>
                    <a:cubicBezTo>
                      <a:pt x="4000" y="169271"/>
                      <a:pt x="3429" y="172633"/>
                      <a:pt x="4000" y="175901"/>
                    </a:cubicBezTo>
                    <a:cubicBezTo>
                      <a:pt x="3238" y="177329"/>
                      <a:pt x="2381" y="179806"/>
                      <a:pt x="3048" y="174377"/>
                    </a:cubicBezTo>
                    <a:cubicBezTo>
                      <a:pt x="1438" y="180596"/>
                      <a:pt x="667" y="187007"/>
                      <a:pt x="762" y="193427"/>
                    </a:cubicBezTo>
                    <a:cubicBezTo>
                      <a:pt x="533" y="195103"/>
                      <a:pt x="533" y="196798"/>
                      <a:pt x="762" y="198475"/>
                    </a:cubicBezTo>
                    <a:cubicBezTo>
                      <a:pt x="762" y="205333"/>
                      <a:pt x="286" y="206000"/>
                      <a:pt x="0" y="212762"/>
                    </a:cubicBezTo>
                    <a:lnTo>
                      <a:pt x="0" y="210857"/>
                    </a:lnTo>
                    <a:cubicBezTo>
                      <a:pt x="790" y="214486"/>
                      <a:pt x="1048" y="218201"/>
                      <a:pt x="762" y="221906"/>
                    </a:cubicBezTo>
                    <a:lnTo>
                      <a:pt x="762" y="221906"/>
                    </a:lnTo>
                    <a:cubicBezTo>
                      <a:pt x="762" y="234384"/>
                      <a:pt x="762" y="227240"/>
                      <a:pt x="1333" y="239623"/>
                    </a:cubicBezTo>
                    <a:lnTo>
                      <a:pt x="2096" y="238861"/>
                    </a:lnTo>
                    <a:cubicBezTo>
                      <a:pt x="4286" y="239718"/>
                      <a:pt x="2572" y="249719"/>
                      <a:pt x="4477" y="256673"/>
                    </a:cubicBezTo>
                    <a:lnTo>
                      <a:pt x="4477" y="254101"/>
                    </a:lnTo>
                    <a:cubicBezTo>
                      <a:pt x="5620" y="257720"/>
                      <a:pt x="4477" y="265245"/>
                      <a:pt x="5048" y="269150"/>
                    </a:cubicBezTo>
                    <a:cubicBezTo>
                      <a:pt x="5048" y="270103"/>
                      <a:pt x="4477" y="267912"/>
                      <a:pt x="4000" y="266769"/>
                    </a:cubicBezTo>
                    <a:cubicBezTo>
                      <a:pt x="5524" y="277151"/>
                      <a:pt x="5524" y="267817"/>
                      <a:pt x="7715" y="275151"/>
                    </a:cubicBezTo>
                    <a:cubicBezTo>
                      <a:pt x="7715" y="276675"/>
                      <a:pt x="5524" y="273913"/>
                      <a:pt x="6953" y="278866"/>
                    </a:cubicBezTo>
                    <a:cubicBezTo>
                      <a:pt x="7525" y="281533"/>
                      <a:pt x="13906" y="292487"/>
                      <a:pt x="15716" y="299345"/>
                    </a:cubicBezTo>
                    <a:cubicBezTo>
                      <a:pt x="15716" y="297725"/>
                      <a:pt x="15716" y="296201"/>
                      <a:pt x="17145" y="299345"/>
                    </a:cubicBezTo>
                    <a:cubicBezTo>
                      <a:pt x="19717" y="304107"/>
                      <a:pt x="21717" y="313632"/>
                      <a:pt x="25622" y="317061"/>
                    </a:cubicBezTo>
                    <a:cubicBezTo>
                      <a:pt x="25622" y="317728"/>
                      <a:pt x="25622" y="318014"/>
                      <a:pt x="25622" y="318109"/>
                    </a:cubicBezTo>
                    <a:cubicBezTo>
                      <a:pt x="28518" y="322633"/>
                      <a:pt x="31699" y="326958"/>
                      <a:pt x="35147" y="331063"/>
                    </a:cubicBezTo>
                    <a:cubicBezTo>
                      <a:pt x="35147" y="336111"/>
                      <a:pt x="51721" y="350970"/>
                      <a:pt x="49816" y="352399"/>
                    </a:cubicBezTo>
                    <a:lnTo>
                      <a:pt x="58579" y="361924"/>
                    </a:lnTo>
                    <a:lnTo>
                      <a:pt x="58103" y="361924"/>
                    </a:lnTo>
                    <a:cubicBezTo>
                      <a:pt x="61160" y="365553"/>
                      <a:pt x="64922" y="368534"/>
                      <a:pt x="69151" y="370687"/>
                    </a:cubicBezTo>
                    <a:cubicBezTo>
                      <a:pt x="70390" y="372116"/>
                      <a:pt x="69151" y="371354"/>
                      <a:pt x="69151" y="371449"/>
                    </a:cubicBezTo>
                    <a:cubicBezTo>
                      <a:pt x="74438" y="377345"/>
                      <a:pt x="80934" y="382022"/>
                      <a:pt x="88201" y="385165"/>
                    </a:cubicBezTo>
                    <a:lnTo>
                      <a:pt x="88201" y="386594"/>
                    </a:lnTo>
                    <a:cubicBezTo>
                      <a:pt x="95812" y="392632"/>
                      <a:pt x="104051" y="397843"/>
                      <a:pt x="112776" y="402119"/>
                    </a:cubicBezTo>
                    <a:cubicBezTo>
                      <a:pt x="112776" y="402119"/>
                      <a:pt x="112776" y="402119"/>
                      <a:pt x="111442" y="402119"/>
                    </a:cubicBezTo>
                    <a:cubicBezTo>
                      <a:pt x="117729" y="404405"/>
                      <a:pt x="124396" y="408882"/>
                      <a:pt x="130492" y="411644"/>
                    </a:cubicBezTo>
                    <a:cubicBezTo>
                      <a:pt x="134979" y="414254"/>
                      <a:pt x="140065" y="415635"/>
                      <a:pt x="145256" y="415645"/>
                    </a:cubicBezTo>
                    <a:cubicBezTo>
                      <a:pt x="148076" y="416350"/>
                      <a:pt x="150943" y="416855"/>
                      <a:pt x="153829" y="417169"/>
                    </a:cubicBezTo>
                    <a:cubicBezTo>
                      <a:pt x="143065" y="414121"/>
                      <a:pt x="155924" y="416216"/>
                      <a:pt x="151543" y="414502"/>
                    </a:cubicBezTo>
                    <a:cubicBezTo>
                      <a:pt x="155829" y="415359"/>
                      <a:pt x="162306" y="418312"/>
                      <a:pt x="156972" y="417169"/>
                    </a:cubicBezTo>
                    <a:lnTo>
                      <a:pt x="156210" y="417169"/>
                    </a:lnTo>
                    <a:cubicBezTo>
                      <a:pt x="153829" y="418312"/>
                      <a:pt x="169545" y="421360"/>
                      <a:pt x="169069" y="422217"/>
                    </a:cubicBezTo>
                    <a:cubicBezTo>
                      <a:pt x="190319" y="426408"/>
                      <a:pt x="212055" y="427665"/>
                      <a:pt x="233648" y="425932"/>
                    </a:cubicBezTo>
                    <a:lnTo>
                      <a:pt x="231076" y="424884"/>
                    </a:lnTo>
                    <a:cubicBezTo>
                      <a:pt x="233553" y="424884"/>
                      <a:pt x="235934" y="424217"/>
                      <a:pt x="238315" y="423932"/>
                    </a:cubicBezTo>
                    <a:cubicBezTo>
                      <a:pt x="240697" y="423646"/>
                      <a:pt x="240982" y="424598"/>
                      <a:pt x="235839" y="425360"/>
                    </a:cubicBezTo>
                    <a:cubicBezTo>
                      <a:pt x="238839" y="425284"/>
                      <a:pt x="241773" y="424503"/>
                      <a:pt x="244412" y="423074"/>
                    </a:cubicBezTo>
                    <a:cubicBezTo>
                      <a:pt x="254603" y="422027"/>
                      <a:pt x="240792" y="425265"/>
                      <a:pt x="243840" y="424789"/>
                    </a:cubicBezTo>
                    <a:lnTo>
                      <a:pt x="248031" y="424122"/>
                    </a:lnTo>
                    <a:lnTo>
                      <a:pt x="247079" y="424122"/>
                    </a:lnTo>
                    <a:cubicBezTo>
                      <a:pt x="250184" y="422912"/>
                      <a:pt x="253365" y="421922"/>
                      <a:pt x="256604" y="421169"/>
                    </a:cubicBezTo>
                    <a:cubicBezTo>
                      <a:pt x="260509" y="420503"/>
                      <a:pt x="258794" y="421169"/>
                      <a:pt x="260318" y="421169"/>
                    </a:cubicBezTo>
                    <a:cubicBezTo>
                      <a:pt x="260318" y="421169"/>
                      <a:pt x="260890" y="421169"/>
                      <a:pt x="262604" y="420598"/>
                    </a:cubicBezTo>
                    <a:lnTo>
                      <a:pt x="273463" y="417645"/>
                    </a:lnTo>
                    <a:lnTo>
                      <a:pt x="269653" y="417645"/>
                    </a:lnTo>
                    <a:cubicBezTo>
                      <a:pt x="273463" y="416121"/>
                      <a:pt x="277939" y="415454"/>
                      <a:pt x="273558" y="415359"/>
                    </a:cubicBezTo>
                    <a:cubicBezTo>
                      <a:pt x="280111" y="414273"/>
                      <a:pt x="286512" y="412387"/>
                      <a:pt x="292608" y="409739"/>
                    </a:cubicBezTo>
                    <a:cubicBezTo>
                      <a:pt x="300228" y="406596"/>
                      <a:pt x="307181" y="402691"/>
                      <a:pt x="309086" y="402215"/>
                    </a:cubicBezTo>
                    <a:cubicBezTo>
                      <a:pt x="313944" y="399262"/>
                      <a:pt x="318611" y="395928"/>
                      <a:pt x="324517" y="392690"/>
                    </a:cubicBezTo>
                    <a:cubicBezTo>
                      <a:pt x="322897" y="393356"/>
                      <a:pt x="321373" y="392690"/>
                      <a:pt x="326517" y="389832"/>
                    </a:cubicBezTo>
                    <a:cubicBezTo>
                      <a:pt x="326517" y="391451"/>
                      <a:pt x="328898" y="390499"/>
                      <a:pt x="331851" y="388499"/>
                    </a:cubicBezTo>
                    <a:cubicBezTo>
                      <a:pt x="334775" y="386308"/>
                      <a:pt x="337976" y="384517"/>
                      <a:pt x="341376" y="383165"/>
                    </a:cubicBezTo>
                    <a:cubicBezTo>
                      <a:pt x="339280" y="383927"/>
                      <a:pt x="342614" y="381355"/>
                      <a:pt x="345662" y="378878"/>
                    </a:cubicBezTo>
                    <a:cubicBezTo>
                      <a:pt x="348710" y="376402"/>
                      <a:pt x="351187" y="373544"/>
                      <a:pt x="348139" y="375259"/>
                    </a:cubicBezTo>
                    <a:cubicBezTo>
                      <a:pt x="351949" y="372020"/>
                      <a:pt x="348996" y="375735"/>
                      <a:pt x="352234" y="373640"/>
                    </a:cubicBezTo>
                    <a:cubicBezTo>
                      <a:pt x="362502" y="364515"/>
                      <a:pt x="372056" y="354609"/>
                      <a:pt x="380809" y="344017"/>
                    </a:cubicBezTo>
                    <a:cubicBezTo>
                      <a:pt x="380809" y="344017"/>
                      <a:pt x="378714" y="345255"/>
                      <a:pt x="380238" y="342398"/>
                    </a:cubicBezTo>
                    <a:lnTo>
                      <a:pt x="386239" y="337159"/>
                    </a:lnTo>
                    <a:cubicBezTo>
                      <a:pt x="387763" y="334682"/>
                      <a:pt x="386239" y="334111"/>
                      <a:pt x="390144" y="330206"/>
                    </a:cubicBezTo>
                    <a:cubicBezTo>
                      <a:pt x="389572" y="330206"/>
                      <a:pt x="388620" y="331349"/>
                      <a:pt x="389477" y="329634"/>
                    </a:cubicBezTo>
                    <a:cubicBezTo>
                      <a:pt x="406813" y="306203"/>
                      <a:pt x="415099" y="276770"/>
                      <a:pt x="422624" y="248481"/>
                    </a:cubicBezTo>
                    <a:cubicBezTo>
                      <a:pt x="421386" y="252291"/>
                      <a:pt x="421767" y="249624"/>
                      <a:pt x="422148" y="246671"/>
                    </a:cubicBezTo>
                    <a:cubicBezTo>
                      <a:pt x="421672" y="248576"/>
                      <a:pt x="421386" y="246671"/>
                      <a:pt x="420814" y="246671"/>
                    </a:cubicBezTo>
                    <a:cubicBezTo>
                      <a:pt x="421767" y="242766"/>
                      <a:pt x="423005" y="238766"/>
                      <a:pt x="423767" y="234765"/>
                    </a:cubicBezTo>
                    <a:cubicBezTo>
                      <a:pt x="422624" y="232384"/>
                      <a:pt x="424434" y="221621"/>
                      <a:pt x="423196" y="220287"/>
                    </a:cubicBezTo>
                    <a:lnTo>
                      <a:pt x="423196" y="224097"/>
                    </a:lnTo>
                    <a:cubicBezTo>
                      <a:pt x="421957" y="218954"/>
                      <a:pt x="419576" y="231146"/>
                      <a:pt x="417766" y="230193"/>
                    </a:cubicBezTo>
                    <a:cubicBezTo>
                      <a:pt x="419576" y="236099"/>
                      <a:pt x="413480" y="244576"/>
                      <a:pt x="414623" y="254006"/>
                    </a:cubicBezTo>
                    <a:cubicBezTo>
                      <a:pt x="413956" y="255911"/>
                      <a:pt x="414623" y="252196"/>
                      <a:pt x="413671" y="253148"/>
                    </a:cubicBezTo>
                    <a:cubicBezTo>
                      <a:pt x="414004" y="256673"/>
                      <a:pt x="413413" y="260216"/>
                      <a:pt x="411956" y="263435"/>
                    </a:cubicBezTo>
                    <a:lnTo>
                      <a:pt x="411956" y="262769"/>
                    </a:lnTo>
                    <a:cubicBezTo>
                      <a:pt x="409022" y="274903"/>
                      <a:pt x="404641" y="286638"/>
                      <a:pt x="398907" y="297725"/>
                    </a:cubicBezTo>
                    <a:lnTo>
                      <a:pt x="400240" y="296963"/>
                    </a:lnTo>
                    <a:cubicBezTo>
                      <a:pt x="399374" y="298754"/>
                      <a:pt x="398316" y="300440"/>
                      <a:pt x="397097" y="302012"/>
                    </a:cubicBezTo>
                    <a:cubicBezTo>
                      <a:pt x="396621" y="306298"/>
                      <a:pt x="401479" y="293153"/>
                      <a:pt x="401288" y="297059"/>
                    </a:cubicBezTo>
                    <a:cubicBezTo>
                      <a:pt x="398383" y="301011"/>
                      <a:pt x="395945" y="305298"/>
                      <a:pt x="394049" y="309822"/>
                    </a:cubicBezTo>
                    <a:cubicBezTo>
                      <a:pt x="392211" y="313994"/>
                      <a:pt x="389553" y="317747"/>
                      <a:pt x="386239" y="320871"/>
                    </a:cubicBezTo>
                    <a:cubicBezTo>
                      <a:pt x="383381" y="325538"/>
                      <a:pt x="387953" y="320109"/>
                      <a:pt x="385096" y="324681"/>
                    </a:cubicBezTo>
                    <a:lnTo>
                      <a:pt x="383953" y="325634"/>
                    </a:lnTo>
                    <a:lnTo>
                      <a:pt x="383953" y="327253"/>
                    </a:lnTo>
                    <a:cubicBezTo>
                      <a:pt x="382048" y="330206"/>
                      <a:pt x="380143" y="331063"/>
                      <a:pt x="379666" y="330968"/>
                    </a:cubicBezTo>
                    <a:cubicBezTo>
                      <a:pt x="380352" y="330082"/>
                      <a:pt x="380990" y="329158"/>
                      <a:pt x="381571" y="328205"/>
                    </a:cubicBezTo>
                    <a:cubicBezTo>
                      <a:pt x="378476" y="331920"/>
                      <a:pt x="375580" y="335797"/>
                      <a:pt x="372904" y="339826"/>
                    </a:cubicBezTo>
                    <a:lnTo>
                      <a:pt x="376238" y="335825"/>
                    </a:lnTo>
                    <a:cubicBezTo>
                      <a:pt x="366903" y="348494"/>
                      <a:pt x="356378" y="360228"/>
                      <a:pt x="344805" y="370877"/>
                    </a:cubicBezTo>
                    <a:lnTo>
                      <a:pt x="345853" y="370877"/>
                    </a:lnTo>
                    <a:cubicBezTo>
                      <a:pt x="340643" y="375430"/>
                      <a:pt x="335147" y="379631"/>
                      <a:pt x="329374" y="383450"/>
                    </a:cubicBezTo>
                    <a:lnTo>
                      <a:pt x="329374" y="383450"/>
                    </a:lnTo>
                    <a:cubicBezTo>
                      <a:pt x="327279" y="385574"/>
                      <a:pt x="324869" y="387375"/>
                      <a:pt x="322231" y="388784"/>
                    </a:cubicBezTo>
                    <a:cubicBezTo>
                      <a:pt x="324517" y="386784"/>
                      <a:pt x="316801" y="390880"/>
                      <a:pt x="319945" y="388784"/>
                    </a:cubicBezTo>
                    <a:cubicBezTo>
                      <a:pt x="316039" y="391327"/>
                      <a:pt x="312429" y="394299"/>
                      <a:pt x="309181" y="397643"/>
                    </a:cubicBezTo>
                    <a:lnTo>
                      <a:pt x="307276" y="397643"/>
                    </a:lnTo>
                    <a:cubicBezTo>
                      <a:pt x="305019" y="399690"/>
                      <a:pt x="302447" y="401357"/>
                      <a:pt x="299656" y="402596"/>
                    </a:cubicBezTo>
                    <a:cubicBezTo>
                      <a:pt x="303943" y="399929"/>
                      <a:pt x="295751" y="403262"/>
                      <a:pt x="300418" y="400119"/>
                    </a:cubicBezTo>
                    <a:cubicBezTo>
                      <a:pt x="297771" y="401005"/>
                      <a:pt x="295189" y="402081"/>
                      <a:pt x="292703" y="403358"/>
                    </a:cubicBezTo>
                    <a:lnTo>
                      <a:pt x="286798" y="405929"/>
                    </a:lnTo>
                    <a:cubicBezTo>
                      <a:pt x="283902" y="407625"/>
                      <a:pt x="280626" y="408568"/>
                      <a:pt x="277273" y="408692"/>
                    </a:cubicBezTo>
                    <a:cubicBezTo>
                      <a:pt x="272415" y="412597"/>
                      <a:pt x="287846" y="405929"/>
                      <a:pt x="284988" y="407453"/>
                    </a:cubicBezTo>
                    <a:cubicBezTo>
                      <a:pt x="287750" y="407453"/>
                      <a:pt x="280988" y="410501"/>
                      <a:pt x="277082" y="411740"/>
                    </a:cubicBezTo>
                    <a:cubicBezTo>
                      <a:pt x="273177" y="412978"/>
                      <a:pt x="269748" y="411263"/>
                      <a:pt x="260032" y="413930"/>
                    </a:cubicBezTo>
                    <a:cubicBezTo>
                      <a:pt x="260680" y="413664"/>
                      <a:pt x="261356" y="413445"/>
                      <a:pt x="262033" y="413264"/>
                    </a:cubicBezTo>
                    <a:cubicBezTo>
                      <a:pt x="258223" y="413264"/>
                      <a:pt x="255079" y="416121"/>
                      <a:pt x="250317" y="415835"/>
                    </a:cubicBezTo>
                    <a:cubicBezTo>
                      <a:pt x="247936" y="417359"/>
                      <a:pt x="244316" y="416597"/>
                      <a:pt x="243840" y="418217"/>
                    </a:cubicBezTo>
                    <a:lnTo>
                      <a:pt x="253365" y="416502"/>
                    </a:lnTo>
                    <a:cubicBezTo>
                      <a:pt x="247355" y="418617"/>
                      <a:pt x="241125" y="420017"/>
                      <a:pt x="234791" y="420693"/>
                    </a:cubicBezTo>
                    <a:cubicBezTo>
                      <a:pt x="236344" y="419960"/>
                      <a:pt x="237972" y="419379"/>
                      <a:pt x="239649" y="418979"/>
                    </a:cubicBezTo>
                    <a:cubicBezTo>
                      <a:pt x="237077" y="418979"/>
                      <a:pt x="234887" y="420122"/>
                      <a:pt x="232220" y="419836"/>
                    </a:cubicBezTo>
                    <a:cubicBezTo>
                      <a:pt x="237639" y="418255"/>
                      <a:pt x="243144" y="416959"/>
                      <a:pt x="248698" y="415931"/>
                    </a:cubicBezTo>
                    <a:cubicBezTo>
                      <a:pt x="245935" y="415931"/>
                      <a:pt x="238411" y="418598"/>
                      <a:pt x="240887" y="416502"/>
                    </a:cubicBezTo>
                    <a:cubicBezTo>
                      <a:pt x="238744" y="417826"/>
                      <a:pt x="236268" y="418521"/>
                      <a:pt x="233743" y="418502"/>
                    </a:cubicBezTo>
                    <a:cubicBezTo>
                      <a:pt x="230543" y="418397"/>
                      <a:pt x="227343" y="418721"/>
                      <a:pt x="224218" y="419455"/>
                    </a:cubicBezTo>
                    <a:lnTo>
                      <a:pt x="224218" y="418502"/>
                    </a:lnTo>
                    <a:cubicBezTo>
                      <a:pt x="222475" y="418960"/>
                      <a:pt x="220685" y="419245"/>
                      <a:pt x="218884" y="419360"/>
                    </a:cubicBezTo>
                    <a:lnTo>
                      <a:pt x="222504" y="418026"/>
                    </a:lnTo>
                    <a:cubicBezTo>
                      <a:pt x="217218" y="418598"/>
                      <a:pt x="211884" y="418598"/>
                      <a:pt x="206597" y="418026"/>
                    </a:cubicBezTo>
                    <a:cubicBezTo>
                      <a:pt x="217646" y="418026"/>
                      <a:pt x="209074" y="419360"/>
                      <a:pt x="213741" y="419931"/>
                    </a:cubicBezTo>
                    <a:cubicBezTo>
                      <a:pt x="200025" y="420788"/>
                      <a:pt x="205930" y="417359"/>
                      <a:pt x="190690" y="416978"/>
                    </a:cubicBezTo>
                    <a:cubicBezTo>
                      <a:pt x="192786" y="416978"/>
                      <a:pt x="198406" y="417931"/>
                      <a:pt x="195167" y="418217"/>
                    </a:cubicBezTo>
                    <a:cubicBezTo>
                      <a:pt x="192291" y="417998"/>
                      <a:pt x="189471" y="417350"/>
                      <a:pt x="186785" y="416312"/>
                    </a:cubicBezTo>
                    <a:cubicBezTo>
                      <a:pt x="176784" y="414978"/>
                      <a:pt x="188214" y="417455"/>
                      <a:pt x="183832" y="417359"/>
                    </a:cubicBezTo>
                    <a:cubicBezTo>
                      <a:pt x="180594" y="415740"/>
                      <a:pt x="178879" y="417359"/>
                      <a:pt x="174307" y="416788"/>
                    </a:cubicBezTo>
                    <a:lnTo>
                      <a:pt x="174307" y="415835"/>
                    </a:lnTo>
                    <a:cubicBezTo>
                      <a:pt x="163068" y="413073"/>
                      <a:pt x="170879" y="417169"/>
                      <a:pt x="160877" y="414026"/>
                    </a:cubicBezTo>
                    <a:lnTo>
                      <a:pt x="165449" y="414026"/>
                    </a:lnTo>
                    <a:lnTo>
                      <a:pt x="160115" y="412978"/>
                    </a:lnTo>
                    <a:lnTo>
                      <a:pt x="161449" y="412216"/>
                    </a:lnTo>
                    <a:cubicBezTo>
                      <a:pt x="156934" y="411892"/>
                      <a:pt x="152514" y="410758"/>
                      <a:pt x="148399" y="408882"/>
                    </a:cubicBezTo>
                    <a:cubicBezTo>
                      <a:pt x="149447" y="409930"/>
                      <a:pt x="147161" y="410216"/>
                      <a:pt x="142304" y="408882"/>
                    </a:cubicBezTo>
                    <a:cubicBezTo>
                      <a:pt x="139160" y="407072"/>
                      <a:pt x="144399" y="408882"/>
                      <a:pt x="137541" y="406310"/>
                    </a:cubicBezTo>
                    <a:cubicBezTo>
                      <a:pt x="139817" y="406129"/>
                      <a:pt x="142084" y="406768"/>
                      <a:pt x="143923" y="408120"/>
                    </a:cubicBezTo>
                    <a:lnTo>
                      <a:pt x="146018" y="408120"/>
                    </a:lnTo>
                    <a:cubicBezTo>
                      <a:pt x="142399" y="406377"/>
                      <a:pt x="138636" y="404948"/>
                      <a:pt x="134779" y="403834"/>
                    </a:cubicBezTo>
                    <a:lnTo>
                      <a:pt x="137350" y="404977"/>
                    </a:lnTo>
                    <a:cubicBezTo>
                      <a:pt x="133874" y="404281"/>
                      <a:pt x="130464" y="403291"/>
                      <a:pt x="127159" y="402024"/>
                    </a:cubicBezTo>
                    <a:cubicBezTo>
                      <a:pt x="125825" y="400976"/>
                      <a:pt x="127159" y="401357"/>
                      <a:pt x="128397" y="402024"/>
                    </a:cubicBezTo>
                    <a:cubicBezTo>
                      <a:pt x="126492" y="401167"/>
                      <a:pt x="124968" y="400976"/>
                      <a:pt x="122110" y="399643"/>
                    </a:cubicBezTo>
                    <a:cubicBezTo>
                      <a:pt x="123158" y="399643"/>
                      <a:pt x="123349" y="398500"/>
                      <a:pt x="127445" y="399643"/>
                    </a:cubicBezTo>
                    <a:lnTo>
                      <a:pt x="117920" y="396119"/>
                    </a:lnTo>
                    <a:cubicBezTo>
                      <a:pt x="117443" y="395547"/>
                      <a:pt x="113729" y="392975"/>
                      <a:pt x="115062" y="393356"/>
                    </a:cubicBezTo>
                    <a:cubicBezTo>
                      <a:pt x="110585" y="390023"/>
                      <a:pt x="102584" y="387737"/>
                      <a:pt x="96774" y="383069"/>
                    </a:cubicBezTo>
                    <a:cubicBezTo>
                      <a:pt x="95926" y="382774"/>
                      <a:pt x="95126" y="382355"/>
                      <a:pt x="94393" y="381831"/>
                    </a:cubicBezTo>
                    <a:cubicBezTo>
                      <a:pt x="89154" y="377354"/>
                      <a:pt x="84868" y="373544"/>
                      <a:pt x="77819" y="368591"/>
                    </a:cubicBezTo>
                    <a:lnTo>
                      <a:pt x="75343" y="364496"/>
                    </a:lnTo>
                    <a:cubicBezTo>
                      <a:pt x="70390" y="360400"/>
                      <a:pt x="78867" y="369925"/>
                      <a:pt x="70580" y="363162"/>
                    </a:cubicBezTo>
                    <a:cubicBezTo>
                      <a:pt x="64675" y="358304"/>
                      <a:pt x="69247" y="360400"/>
                      <a:pt x="67628" y="358304"/>
                    </a:cubicBezTo>
                    <a:cubicBezTo>
                      <a:pt x="62903" y="354971"/>
                      <a:pt x="58750" y="350884"/>
                      <a:pt x="55340" y="346208"/>
                    </a:cubicBezTo>
                    <a:cubicBezTo>
                      <a:pt x="57912" y="345827"/>
                      <a:pt x="58960" y="347255"/>
                      <a:pt x="60484" y="348779"/>
                    </a:cubicBezTo>
                    <a:close/>
                    <a:moveTo>
                      <a:pt x="20098" y="281247"/>
                    </a:moveTo>
                    <a:cubicBezTo>
                      <a:pt x="21117" y="282895"/>
                      <a:pt x="21860" y="284695"/>
                      <a:pt x="22288" y="286581"/>
                    </a:cubicBezTo>
                    <a:cubicBezTo>
                      <a:pt x="20669" y="285248"/>
                      <a:pt x="20669" y="284295"/>
                      <a:pt x="20098" y="281247"/>
                    </a:cubicBezTo>
                    <a:close/>
                    <a:moveTo>
                      <a:pt x="13145" y="161994"/>
                    </a:moveTo>
                    <a:cubicBezTo>
                      <a:pt x="12963" y="163661"/>
                      <a:pt x="12478" y="165271"/>
                      <a:pt x="11716" y="166757"/>
                    </a:cubicBezTo>
                    <a:cubicBezTo>
                      <a:pt x="12001" y="165118"/>
                      <a:pt x="12478" y="163518"/>
                      <a:pt x="13145" y="161994"/>
                    </a:cubicBezTo>
                    <a:close/>
                    <a:moveTo>
                      <a:pt x="281845" y="13023"/>
                    </a:moveTo>
                    <a:lnTo>
                      <a:pt x="281845" y="13023"/>
                    </a:lnTo>
                    <a:cubicBezTo>
                      <a:pt x="278416" y="11499"/>
                      <a:pt x="279559" y="12071"/>
                      <a:pt x="281845" y="13023"/>
                    </a:cubicBezTo>
                    <a:close/>
                    <a:moveTo>
                      <a:pt x="288703" y="15976"/>
                    </a:moveTo>
                    <a:cubicBezTo>
                      <a:pt x="289465" y="15976"/>
                      <a:pt x="289465" y="15976"/>
                      <a:pt x="288703" y="15976"/>
                    </a:cubicBezTo>
                    <a:cubicBezTo>
                      <a:pt x="287360" y="15700"/>
                      <a:pt x="286055" y="15281"/>
                      <a:pt x="284797" y="14738"/>
                    </a:cubicBezTo>
                    <a:cubicBezTo>
                      <a:pt x="285978" y="15461"/>
                      <a:pt x="287321" y="15881"/>
                      <a:pt x="288703" y="15976"/>
                    </a:cubicBezTo>
                    <a:close/>
                    <a:moveTo>
                      <a:pt x="263271" y="419645"/>
                    </a:moveTo>
                    <a:lnTo>
                      <a:pt x="261747" y="419645"/>
                    </a:lnTo>
                    <a:cubicBezTo>
                      <a:pt x="264890" y="418693"/>
                      <a:pt x="263938" y="419074"/>
                      <a:pt x="263271" y="4196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8" name="任意多边形: 形状 2237">
                <a:extLst>
                  <a:ext uri="{FF2B5EF4-FFF2-40B4-BE49-F238E27FC236}">
                    <a16:creationId xmlns:a16="http://schemas.microsoft.com/office/drawing/2014/main" id="{776CFD37-7ABF-9FA9-F8E9-BA374259A454}"/>
                  </a:ext>
                </a:extLst>
              </p:cNvPr>
              <p:cNvSpPr/>
              <p:nvPr/>
            </p:nvSpPr>
            <p:spPr>
              <a:xfrm>
                <a:off x="9989588" y="1922505"/>
                <a:ext cx="571" cy="1016"/>
              </a:xfrm>
              <a:custGeom>
                <a:avLst/>
                <a:gdLst>
                  <a:gd name="connsiteX0" fmla="*/ 571 w 571"/>
                  <a:gd name="connsiteY0" fmla="*/ 0 h 1016"/>
                  <a:gd name="connsiteX1" fmla="*/ 0 w 571"/>
                  <a:gd name="connsiteY1" fmla="*/ 571 h 1016"/>
                  <a:gd name="connsiteX2" fmla="*/ 571 w 571"/>
                  <a:gd name="connsiteY2" fmla="*/ 0 h 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1016">
                    <a:moveTo>
                      <a:pt x="571" y="0"/>
                    </a:moveTo>
                    <a:cubicBezTo>
                      <a:pt x="438" y="238"/>
                      <a:pt x="238" y="438"/>
                      <a:pt x="0" y="571"/>
                    </a:cubicBezTo>
                    <a:cubicBezTo>
                      <a:pt x="0" y="1238"/>
                      <a:pt x="190" y="1238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39" name="任意多边形: 形状 2238">
                <a:extLst>
                  <a:ext uri="{FF2B5EF4-FFF2-40B4-BE49-F238E27FC236}">
                    <a16:creationId xmlns:a16="http://schemas.microsoft.com/office/drawing/2014/main" id="{2F326FA8-76ED-832F-C0DC-99DC3649A0C4}"/>
                  </a:ext>
                </a:extLst>
              </p:cNvPr>
              <p:cNvSpPr/>
              <p:nvPr/>
            </p:nvSpPr>
            <p:spPr>
              <a:xfrm>
                <a:off x="10076360" y="212796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0" name="任意多边形: 形状 2239">
                <a:extLst>
                  <a:ext uri="{FF2B5EF4-FFF2-40B4-BE49-F238E27FC236}">
                    <a16:creationId xmlns:a16="http://schemas.microsoft.com/office/drawing/2014/main" id="{17DB92CB-A5CE-0835-5A41-625BA67D43EE}"/>
                  </a:ext>
                </a:extLst>
              </p:cNvPr>
              <p:cNvSpPr/>
              <p:nvPr/>
            </p:nvSpPr>
            <p:spPr>
              <a:xfrm>
                <a:off x="10153227" y="1759723"/>
                <a:ext cx="2857" cy="126"/>
              </a:xfrm>
              <a:custGeom>
                <a:avLst/>
                <a:gdLst>
                  <a:gd name="connsiteX0" fmla="*/ 2858 w 2857"/>
                  <a:gd name="connsiteY0" fmla="*/ 0 h 126"/>
                  <a:gd name="connsiteX1" fmla="*/ 0 w 2857"/>
                  <a:gd name="connsiteY1" fmla="*/ 0 h 126"/>
                  <a:gd name="connsiteX2" fmla="*/ 2858 w 2857"/>
                  <a:gd name="connsiteY2" fmla="*/ 0 h 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26">
                    <a:moveTo>
                      <a:pt x="2858" y="0"/>
                    </a:moveTo>
                    <a:cubicBezTo>
                      <a:pt x="1905" y="114"/>
                      <a:pt x="953" y="114"/>
                      <a:pt x="0" y="0"/>
                    </a:cubicBezTo>
                    <a:cubicBezTo>
                      <a:pt x="0" y="0"/>
                      <a:pt x="667" y="286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1" name="任意多边形: 形状 2240">
                <a:extLst>
                  <a:ext uri="{FF2B5EF4-FFF2-40B4-BE49-F238E27FC236}">
                    <a16:creationId xmlns:a16="http://schemas.microsoft.com/office/drawing/2014/main" id="{8A768F3F-1211-ABB8-F62F-DE233BD3D6D4}"/>
                  </a:ext>
                </a:extLst>
              </p:cNvPr>
              <p:cNvSpPr/>
              <p:nvPr/>
            </p:nvSpPr>
            <p:spPr>
              <a:xfrm>
                <a:off x="10299341" y="1776677"/>
                <a:ext cx="4191" cy="2476"/>
              </a:xfrm>
              <a:custGeom>
                <a:avLst/>
                <a:gdLst>
                  <a:gd name="connsiteX0" fmla="*/ 4191 w 4191"/>
                  <a:gd name="connsiteY0" fmla="*/ 2286 h 2476"/>
                  <a:gd name="connsiteX1" fmla="*/ 0 w 4191"/>
                  <a:gd name="connsiteY1" fmla="*/ 0 h 2476"/>
                  <a:gd name="connsiteX2" fmla="*/ 3524 w 4191"/>
                  <a:gd name="connsiteY2" fmla="*/ 2476 h 2476"/>
                  <a:gd name="connsiteX3" fmla="*/ 4191 w 4191"/>
                  <a:gd name="connsiteY3" fmla="*/ 2286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1" h="2476">
                    <a:moveTo>
                      <a:pt x="4191" y="2286"/>
                    </a:moveTo>
                    <a:lnTo>
                      <a:pt x="0" y="0"/>
                    </a:lnTo>
                    <a:cubicBezTo>
                      <a:pt x="1238" y="733"/>
                      <a:pt x="2419" y="1562"/>
                      <a:pt x="3524" y="2476"/>
                    </a:cubicBezTo>
                    <a:cubicBezTo>
                      <a:pt x="3524" y="2476"/>
                      <a:pt x="2953" y="1524"/>
                      <a:pt x="4191" y="2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2" name="任意多边形: 形状 2241">
                <a:extLst>
                  <a:ext uri="{FF2B5EF4-FFF2-40B4-BE49-F238E27FC236}">
                    <a16:creationId xmlns:a16="http://schemas.microsoft.com/office/drawing/2014/main" id="{DF06D941-216F-75C4-94C9-E4F74B782071}"/>
                  </a:ext>
                </a:extLst>
              </p:cNvPr>
              <p:cNvSpPr/>
              <p:nvPr/>
            </p:nvSpPr>
            <p:spPr>
              <a:xfrm>
                <a:off x="10331721" y="1807106"/>
                <a:ext cx="2576" cy="2528"/>
              </a:xfrm>
              <a:custGeom>
                <a:avLst/>
                <a:gdLst>
                  <a:gd name="connsiteX0" fmla="*/ 957 w 2576"/>
                  <a:gd name="connsiteY0" fmla="*/ 1195 h 2528"/>
                  <a:gd name="connsiteX1" fmla="*/ 2576 w 2576"/>
                  <a:gd name="connsiteY1" fmla="*/ 2528 h 2528"/>
                  <a:gd name="connsiteX2" fmla="*/ 2576 w 2576"/>
                  <a:gd name="connsiteY2" fmla="*/ 2052 h 2528"/>
                  <a:gd name="connsiteX3" fmla="*/ 957 w 2576"/>
                  <a:gd name="connsiteY3" fmla="*/ 1195 h 2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528">
                    <a:moveTo>
                      <a:pt x="957" y="1195"/>
                    </a:moveTo>
                    <a:lnTo>
                      <a:pt x="2576" y="2528"/>
                    </a:lnTo>
                    <a:lnTo>
                      <a:pt x="2576" y="2052"/>
                    </a:lnTo>
                    <a:cubicBezTo>
                      <a:pt x="576" y="147"/>
                      <a:pt x="-1139" y="-996"/>
                      <a:pt x="957" y="11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3" name="任意多边形: 形状 2242">
                <a:extLst>
                  <a:ext uri="{FF2B5EF4-FFF2-40B4-BE49-F238E27FC236}">
                    <a16:creationId xmlns:a16="http://schemas.microsoft.com/office/drawing/2014/main" id="{BF011EC0-DBA7-3D66-F2A7-F16AB9A8CE3E}"/>
                  </a:ext>
                </a:extLst>
              </p:cNvPr>
              <p:cNvSpPr/>
              <p:nvPr/>
            </p:nvSpPr>
            <p:spPr>
              <a:xfrm>
                <a:off x="10305627" y="1783536"/>
                <a:ext cx="5515" cy="4000"/>
              </a:xfrm>
              <a:custGeom>
                <a:avLst/>
                <a:gdLst>
                  <a:gd name="connsiteX0" fmla="*/ 0 w 5515"/>
                  <a:gd name="connsiteY0" fmla="*/ 0 h 4000"/>
                  <a:gd name="connsiteX1" fmla="*/ 5334 w 5515"/>
                  <a:gd name="connsiteY1" fmla="*/ 4000 h 4000"/>
                  <a:gd name="connsiteX2" fmla="*/ 5334 w 5515"/>
                  <a:gd name="connsiteY2" fmla="*/ 4000 h 4000"/>
                  <a:gd name="connsiteX3" fmla="*/ 0 w 5515"/>
                  <a:gd name="connsiteY3" fmla="*/ 0 h 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" h="4000">
                    <a:moveTo>
                      <a:pt x="0" y="0"/>
                    </a:moveTo>
                    <a:cubicBezTo>
                      <a:pt x="0" y="953"/>
                      <a:pt x="2762" y="2000"/>
                      <a:pt x="5334" y="4000"/>
                    </a:cubicBezTo>
                    <a:lnTo>
                      <a:pt x="5334" y="4000"/>
                    </a:lnTo>
                    <a:cubicBezTo>
                      <a:pt x="6287" y="3620"/>
                      <a:pt x="3334" y="171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4" name="任意多边形: 形状 2243">
                <a:extLst>
                  <a:ext uri="{FF2B5EF4-FFF2-40B4-BE49-F238E27FC236}">
                    <a16:creationId xmlns:a16="http://schemas.microsoft.com/office/drawing/2014/main" id="{39FE59BC-ACCC-4C87-A731-8606BED5E943}"/>
                  </a:ext>
                </a:extLst>
              </p:cNvPr>
              <p:cNvSpPr/>
              <p:nvPr/>
            </p:nvSpPr>
            <p:spPr>
              <a:xfrm>
                <a:off x="10311628" y="1788203"/>
                <a:ext cx="2599" cy="1809"/>
              </a:xfrm>
              <a:custGeom>
                <a:avLst/>
                <a:gdLst>
                  <a:gd name="connsiteX0" fmla="*/ 0 w 2599"/>
                  <a:gd name="connsiteY0" fmla="*/ 0 h 1809"/>
                  <a:gd name="connsiteX1" fmla="*/ 2477 w 2599"/>
                  <a:gd name="connsiteY1" fmla="*/ 1810 h 1809"/>
                  <a:gd name="connsiteX2" fmla="*/ 0 w 2599"/>
                  <a:gd name="connsiteY2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9" h="1809">
                    <a:moveTo>
                      <a:pt x="0" y="0"/>
                    </a:moveTo>
                    <a:lnTo>
                      <a:pt x="2477" y="1810"/>
                    </a:lnTo>
                    <a:cubicBezTo>
                      <a:pt x="3048" y="1714"/>
                      <a:pt x="1524" y="10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5" name="任意多边形: 形状 2244">
                <a:extLst>
                  <a:ext uri="{FF2B5EF4-FFF2-40B4-BE49-F238E27FC236}">
                    <a16:creationId xmlns:a16="http://schemas.microsoft.com/office/drawing/2014/main" id="{0FF21428-E668-070F-A640-0A4A63B00BEB}"/>
                  </a:ext>
                </a:extLst>
              </p:cNvPr>
              <p:cNvSpPr/>
              <p:nvPr/>
            </p:nvSpPr>
            <p:spPr>
              <a:xfrm>
                <a:off x="10273561" y="1764422"/>
                <a:ext cx="5053" cy="1820"/>
              </a:xfrm>
              <a:custGeom>
                <a:avLst/>
                <a:gdLst>
                  <a:gd name="connsiteX0" fmla="*/ 3015 w 5053"/>
                  <a:gd name="connsiteY0" fmla="*/ 1397 h 1820"/>
                  <a:gd name="connsiteX1" fmla="*/ 5015 w 5053"/>
                  <a:gd name="connsiteY1" fmla="*/ 1397 h 1820"/>
                  <a:gd name="connsiteX2" fmla="*/ 3015 w 5053"/>
                  <a:gd name="connsiteY2" fmla="*/ 1397 h 1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53" h="1820">
                    <a:moveTo>
                      <a:pt x="3015" y="1397"/>
                    </a:moveTo>
                    <a:cubicBezTo>
                      <a:pt x="4348" y="2350"/>
                      <a:pt x="4253" y="1397"/>
                      <a:pt x="5015" y="1397"/>
                    </a:cubicBezTo>
                    <a:cubicBezTo>
                      <a:pt x="5777" y="1397"/>
                      <a:pt x="-5081" y="-1746"/>
                      <a:pt x="3015" y="13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6" name="任意多边形: 形状 2245">
                <a:extLst>
                  <a:ext uri="{FF2B5EF4-FFF2-40B4-BE49-F238E27FC236}">
                    <a16:creationId xmlns:a16="http://schemas.microsoft.com/office/drawing/2014/main" id="{21C21066-5C25-C5C3-7F29-3291908E7CB3}"/>
                  </a:ext>
                </a:extLst>
              </p:cNvPr>
              <p:cNvSpPr/>
              <p:nvPr/>
            </p:nvSpPr>
            <p:spPr>
              <a:xfrm>
                <a:off x="10304103" y="1785631"/>
                <a:ext cx="2476" cy="1809"/>
              </a:xfrm>
              <a:custGeom>
                <a:avLst/>
                <a:gdLst>
                  <a:gd name="connsiteX0" fmla="*/ 2477 w 2476"/>
                  <a:gd name="connsiteY0" fmla="*/ 1810 h 1809"/>
                  <a:gd name="connsiteX1" fmla="*/ 1905 w 2476"/>
                  <a:gd name="connsiteY1" fmla="*/ 381 h 1809"/>
                  <a:gd name="connsiteX2" fmla="*/ 0 w 2476"/>
                  <a:gd name="connsiteY2" fmla="*/ 0 h 1809"/>
                  <a:gd name="connsiteX3" fmla="*/ 2477 w 2476"/>
                  <a:gd name="connsiteY3" fmla="*/ 181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" h="1809">
                    <a:moveTo>
                      <a:pt x="2477" y="1810"/>
                    </a:moveTo>
                    <a:lnTo>
                      <a:pt x="1905" y="381"/>
                    </a:lnTo>
                    <a:lnTo>
                      <a:pt x="0" y="0"/>
                    </a:lnTo>
                    <a:lnTo>
                      <a:pt x="2477" y="181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7" name="任意多边形: 形状 2246">
                <a:extLst>
                  <a:ext uri="{FF2B5EF4-FFF2-40B4-BE49-F238E27FC236}">
                    <a16:creationId xmlns:a16="http://schemas.microsoft.com/office/drawing/2014/main" id="{A4A25EF8-6CE7-07BB-F246-6CC0CEDC3AFC}"/>
                  </a:ext>
                </a:extLst>
              </p:cNvPr>
              <p:cNvSpPr/>
              <p:nvPr/>
            </p:nvSpPr>
            <p:spPr>
              <a:xfrm>
                <a:off x="10284482" y="1774011"/>
                <a:ext cx="6000" cy="2476"/>
              </a:xfrm>
              <a:custGeom>
                <a:avLst/>
                <a:gdLst>
                  <a:gd name="connsiteX0" fmla="*/ 0 w 6000"/>
                  <a:gd name="connsiteY0" fmla="*/ 0 h 2476"/>
                  <a:gd name="connsiteX1" fmla="*/ 4572 w 6000"/>
                  <a:gd name="connsiteY1" fmla="*/ 2476 h 2476"/>
                  <a:gd name="connsiteX2" fmla="*/ 6001 w 6000"/>
                  <a:gd name="connsiteY2" fmla="*/ 2476 h 2476"/>
                  <a:gd name="connsiteX3" fmla="*/ 0 w 6000"/>
                  <a:gd name="connsiteY3" fmla="*/ 0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" h="2476">
                    <a:moveTo>
                      <a:pt x="0" y="0"/>
                    </a:moveTo>
                    <a:lnTo>
                      <a:pt x="4572" y="2476"/>
                    </a:lnTo>
                    <a:cubicBezTo>
                      <a:pt x="4572" y="2476"/>
                      <a:pt x="5239" y="2476"/>
                      <a:pt x="6001" y="2476"/>
                    </a:cubicBezTo>
                    <a:cubicBezTo>
                      <a:pt x="4067" y="1486"/>
                      <a:pt x="2067" y="65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8" name="任意多边形: 形状 2247">
                <a:extLst>
                  <a:ext uri="{FF2B5EF4-FFF2-40B4-BE49-F238E27FC236}">
                    <a16:creationId xmlns:a16="http://schemas.microsoft.com/office/drawing/2014/main" id="{85F22895-9C21-C65E-C7BF-22E964E0A6C4}"/>
                  </a:ext>
                </a:extLst>
              </p:cNvPr>
              <p:cNvSpPr/>
              <p:nvPr/>
            </p:nvSpPr>
            <p:spPr>
              <a:xfrm>
                <a:off x="10290483" y="1776868"/>
                <a:ext cx="3714" cy="1904"/>
              </a:xfrm>
              <a:custGeom>
                <a:avLst/>
                <a:gdLst>
                  <a:gd name="connsiteX0" fmla="*/ 0 w 3714"/>
                  <a:gd name="connsiteY0" fmla="*/ 0 h 1904"/>
                  <a:gd name="connsiteX1" fmla="*/ 3715 w 3714"/>
                  <a:gd name="connsiteY1" fmla="*/ 1905 h 1904"/>
                  <a:gd name="connsiteX2" fmla="*/ 0 w 371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4" h="1904">
                    <a:moveTo>
                      <a:pt x="0" y="0"/>
                    </a:moveTo>
                    <a:cubicBezTo>
                      <a:pt x="1524" y="762"/>
                      <a:pt x="2857" y="1619"/>
                      <a:pt x="3715" y="1905"/>
                    </a:cubicBezTo>
                    <a:cubicBezTo>
                      <a:pt x="2953" y="1524"/>
                      <a:pt x="1238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49" name="任意多边形: 形状 2248">
                <a:extLst>
                  <a:ext uri="{FF2B5EF4-FFF2-40B4-BE49-F238E27FC236}">
                    <a16:creationId xmlns:a16="http://schemas.microsoft.com/office/drawing/2014/main" id="{2715007B-9BA9-288F-451F-E0EE0A2F2984}"/>
                  </a:ext>
                </a:extLst>
              </p:cNvPr>
              <p:cNvSpPr/>
              <p:nvPr/>
            </p:nvSpPr>
            <p:spPr>
              <a:xfrm>
                <a:off x="10296007" y="1780964"/>
                <a:ext cx="4286" cy="2952"/>
              </a:xfrm>
              <a:custGeom>
                <a:avLst/>
                <a:gdLst>
                  <a:gd name="connsiteX0" fmla="*/ 4286 w 4286"/>
                  <a:gd name="connsiteY0" fmla="*/ 2953 h 2952"/>
                  <a:gd name="connsiteX1" fmla="*/ 3048 w 4286"/>
                  <a:gd name="connsiteY1" fmla="*/ 2000 h 2952"/>
                  <a:gd name="connsiteX2" fmla="*/ 0 w 4286"/>
                  <a:gd name="connsiteY2" fmla="*/ 0 h 2952"/>
                  <a:gd name="connsiteX3" fmla="*/ 4286 w 4286"/>
                  <a:gd name="connsiteY3" fmla="*/ 2953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" h="2952">
                    <a:moveTo>
                      <a:pt x="4286" y="2953"/>
                    </a:moveTo>
                    <a:lnTo>
                      <a:pt x="3048" y="2000"/>
                    </a:lnTo>
                    <a:lnTo>
                      <a:pt x="0" y="0"/>
                    </a:lnTo>
                    <a:lnTo>
                      <a:pt x="4286" y="29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0" name="任意多边形: 形状 2249">
                <a:extLst>
                  <a:ext uri="{FF2B5EF4-FFF2-40B4-BE49-F238E27FC236}">
                    <a16:creationId xmlns:a16="http://schemas.microsoft.com/office/drawing/2014/main" id="{A6F42398-D1C8-00E2-B4BA-1CE3B1D7E42B}"/>
                  </a:ext>
                </a:extLst>
              </p:cNvPr>
              <p:cNvSpPr/>
              <p:nvPr/>
            </p:nvSpPr>
            <p:spPr>
              <a:xfrm>
                <a:off x="10225649" y="1755056"/>
                <a:ext cx="6081" cy="976"/>
              </a:xfrm>
              <a:custGeom>
                <a:avLst/>
                <a:gdLst>
                  <a:gd name="connsiteX0" fmla="*/ 5873 w 6081"/>
                  <a:gd name="connsiteY0" fmla="*/ 572 h 976"/>
                  <a:gd name="connsiteX1" fmla="*/ 158 w 6081"/>
                  <a:gd name="connsiteY1" fmla="*/ 0 h 976"/>
                  <a:gd name="connsiteX2" fmla="*/ 3111 w 6081"/>
                  <a:gd name="connsiteY2" fmla="*/ 857 h 976"/>
                  <a:gd name="connsiteX3" fmla="*/ 5873 w 6081"/>
                  <a:gd name="connsiteY3" fmla="*/ 572 h 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1" h="976">
                    <a:moveTo>
                      <a:pt x="5873" y="572"/>
                    </a:moveTo>
                    <a:lnTo>
                      <a:pt x="158" y="0"/>
                    </a:lnTo>
                    <a:cubicBezTo>
                      <a:pt x="-508" y="0"/>
                      <a:pt x="1016" y="667"/>
                      <a:pt x="3111" y="857"/>
                    </a:cubicBezTo>
                    <a:cubicBezTo>
                      <a:pt x="5207" y="1048"/>
                      <a:pt x="6636" y="1048"/>
                      <a:pt x="5873" y="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1" name="任意多边形: 形状 2250">
                <a:extLst>
                  <a:ext uri="{FF2B5EF4-FFF2-40B4-BE49-F238E27FC236}">
                    <a16:creationId xmlns:a16="http://schemas.microsoft.com/office/drawing/2014/main" id="{E7914742-4D05-8301-7BBB-D58846AB5FD7}"/>
                  </a:ext>
                </a:extLst>
              </p:cNvPr>
              <p:cNvSpPr/>
              <p:nvPr/>
            </p:nvSpPr>
            <p:spPr>
              <a:xfrm>
                <a:off x="10244858" y="1760961"/>
                <a:ext cx="2666" cy="1333"/>
              </a:xfrm>
              <a:custGeom>
                <a:avLst/>
                <a:gdLst>
                  <a:gd name="connsiteX0" fmla="*/ 2667 w 2666"/>
                  <a:gd name="connsiteY0" fmla="*/ 1333 h 1333"/>
                  <a:gd name="connsiteX1" fmla="*/ 476 w 2666"/>
                  <a:gd name="connsiteY1" fmla="*/ 0 h 1333"/>
                  <a:gd name="connsiteX2" fmla="*/ 0 w 2666"/>
                  <a:gd name="connsiteY2" fmla="*/ 114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6" h="1333">
                    <a:moveTo>
                      <a:pt x="2667" y="1333"/>
                    </a:moveTo>
                    <a:cubicBezTo>
                      <a:pt x="1848" y="1048"/>
                      <a:pt x="1105" y="591"/>
                      <a:pt x="476" y="0"/>
                    </a:cubicBez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2" name="任意多边形: 形状 2251">
                <a:extLst>
                  <a:ext uri="{FF2B5EF4-FFF2-40B4-BE49-F238E27FC236}">
                    <a16:creationId xmlns:a16="http://schemas.microsoft.com/office/drawing/2014/main" id="{FFCB52CB-523A-ABC2-0187-4745E256E7AA}"/>
                  </a:ext>
                </a:extLst>
              </p:cNvPr>
              <p:cNvSpPr/>
              <p:nvPr/>
            </p:nvSpPr>
            <p:spPr>
              <a:xfrm>
                <a:off x="10227407" y="1758675"/>
                <a:ext cx="6204" cy="666"/>
              </a:xfrm>
              <a:custGeom>
                <a:avLst/>
                <a:gdLst>
                  <a:gd name="connsiteX0" fmla="*/ 4116 w 6204"/>
                  <a:gd name="connsiteY0" fmla="*/ 0 h 666"/>
                  <a:gd name="connsiteX1" fmla="*/ 2973 w 6204"/>
                  <a:gd name="connsiteY1" fmla="*/ 667 h 666"/>
                  <a:gd name="connsiteX2" fmla="*/ 4116 w 6204"/>
                  <a:gd name="connsiteY2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04" h="666">
                    <a:moveTo>
                      <a:pt x="4116" y="0"/>
                    </a:moveTo>
                    <a:cubicBezTo>
                      <a:pt x="3545" y="0"/>
                      <a:pt x="-4075" y="0"/>
                      <a:pt x="2973" y="667"/>
                    </a:cubicBezTo>
                    <a:cubicBezTo>
                      <a:pt x="3545" y="381"/>
                      <a:pt x="9164" y="1143"/>
                      <a:pt x="41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3" name="任意多边形: 形状 2252">
                <a:extLst>
                  <a:ext uri="{FF2B5EF4-FFF2-40B4-BE49-F238E27FC236}">
                    <a16:creationId xmlns:a16="http://schemas.microsoft.com/office/drawing/2014/main" id="{BC56CF6F-DEF1-2272-0EAE-410339946956}"/>
                  </a:ext>
                </a:extLst>
              </p:cNvPr>
              <p:cNvSpPr/>
              <p:nvPr/>
            </p:nvSpPr>
            <p:spPr>
              <a:xfrm>
                <a:off x="10146941" y="1755818"/>
                <a:ext cx="1333" cy="2190"/>
              </a:xfrm>
              <a:custGeom>
                <a:avLst/>
                <a:gdLst>
                  <a:gd name="connsiteX0" fmla="*/ 0 w 1333"/>
                  <a:gd name="connsiteY0" fmla="*/ 2191 h 2190"/>
                  <a:gd name="connsiteX1" fmla="*/ 1334 w 1333"/>
                  <a:gd name="connsiteY1" fmla="*/ 1810 h 2190"/>
                  <a:gd name="connsiteX2" fmla="*/ 762 w 1333"/>
                  <a:gd name="connsiteY2" fmla="*/ 0 h 2190"/>
                  <a:gd name="connsiteX3" fmla="*/ 0 w 1333"/>
                  <a:gd name="connsiteY3" fmla="*/ 2191 h 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2190">
                    <a:moveTo>
                      <a:pt x="0" y="2191"/>
                    </a:moveTo>
                    <a:lnTo>
                      <a:pt x="1334" y="1810"/>
                    </a:lnTo>
                    <a:lnTo>
                      <a:pt x="762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4" name="任意多边形: 形状 2253">
                <a:extLst>
                  <a:ext uri="{FF2B5EF4-FFF2-40B4-BE49-F238E27FC236}">
                    <a16:creationId xmlns:a16="http://schemas.microsoft.com/office/drawing/2014/main" id="{2FC2564F-B0F8-8AA2-9FC7-D4ED724A19E0}"/>
                  </a:ext>
                </a:extLst>
              </p:cNvPr>
              <p:cNvSpPr/>
              <p:nvPr/>
            </p:nvSpPr>
            <p:spPr>
              <a:xfrm>
                <a:off x="10079376" y="1786303"/>
                <a:ext cx="7237" cy="4661"/>
              </a:xfrm>
              <a:custGeom>
                <a:avLst/>
                <a:gdLst>
                  <a:gd name="connsiteX0" fmla="*/ 985 w 7237"/>
                  <a:gd name="connsiteY0" fmla="*/ 4662 h 4661"/>
                  <a:gd name="connsiteX1" fmla="*/ 7081 w 7237"/>
                  <a:gd name="connsiteY1" fmla="*/ 280 h 4661"/>
                  <a:gd name="connsiteX2" fmla="*/ 3842 w 7237"/>
                  <a:gd name="connsiteY2" fmla="*/ 1233 h 4661"/>
                  <a:gd name="connsiteX3" fmla="*/ 985 w 7237"/>
                  <a:gd name="connsiteY3" fmla="*/ 4662 h 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7" h="4661">
                    <a:moveTo>
                      <a:pt x="985" y="4662"/>
                    </a:moveTo>
                    <a:cubicBezTo>
                      <a:pt x="6890" y="1709"/>
                      <a:pt x="1747" y="2852"/>
                      <a:pt x="7081" y="280"/>
                    </a:cubicBezTo>
                    <a:cubicBezTo>
                      <a:pt x="8224" y="-958"/>
                      <a:pt x="2699" y="2376"/>
                      <a:pt x="3842" y="1233"/>
                    </a:cubicBezTo>
                    <a:cubicBezTo>
                      <a:pt x="699" y="3709"/>
                      <a:pt x="-1301" y="4567"/>
                      <a:pt x="985" y="46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5" name="任意多边形: 形状 2254">
                <a:extLst>
                  <a:ext uri="{FF2B5EF4-FFF2-40B4-BE49-F238E27FC236}">
                    <a16:creationId xmlns:a16="http://schemas.microsoft.com/office/drawing/2014/main" id="{9CD96AD4-19F9-24DF-ADFD-41C5B283A70E}"/>
                  </a:ext>
                </a:extLst>
              </p:cNvPr>
              <p:cNvSpPr/>
              <p:nvPr/>
            </p:nvSpPr>
            <p:spPr>
              <a:xfrm>
                <a:off x="10083218" y="1786202"/>
                <a:ext cx="1619" cy="1333"/>
              </a:xfrm>
              <a:custGeom>
                <a:avLst/>
                <a:gdLst>
                  <a:gd name="connsiteX0" fmla="*/ 0 w 1619"/>
                  <a:gd name="connsiteY0" fmla="*/ 1333 h 1333"/>
                  <a:gd name="connsiteX1" fmla="*/ 1619 w 1619"/>
                  <a:gd name="connsiteY1" fmla="*/ 0 h 1333"/>
                  <a:gd name="connsiteX2" fmla="*/ 0 w 1619"/>
                  <a:gd name="connsiteY2" fmla="*/ 1333 h 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" h="1333">
                    <a:moveTo>
                      <a:pt x="0" y="1333"/>
                    </a:moveTo>
                    <a:lnTo>
                      <a:pt x="1619" y="0"/>
                    </a:lnTo>
                    <a:cubicBezTo>
                      <a:pt x="1038" y="391"/>
                      <a:pt x="495" y="838"/>
                      <a:pt x="0" y="13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6" name="任意多边形: 形状 2255">
                <a:extLst>
                  <a:ext uri="{FF2B5EF4-FFF2-40B4-BE49-F238E27FC236}">
                    <a16:creationId xmlns:a16="http://schemas.microsoft.com/office/drawing/2014/main" id="{CCAA57AD-61C4-B97B-EF5A-64548E51C98B}"/>
                  </a:ext>
                </a:extLst>
              </p:cNvPr>
              <p:cNvSpPr/>
              <p:nvPr/>
            </p:nvSpPr>
            <p:spPr>
              <a:xfrm>
                <a:off x="10403640" y="1968702"/>
                <a:ext cx="761" cy="4381"/>
              </a:xfrm>
              <a:custGeom>
                <a:avLst/>
                <a:gdLst>
                  <a:gd name="connsiteX0" fmla="*/ 95 w 761"/>
                  <a:gd name="connsiteY0" fmla="*/ 4381 h 4381"/>
                  <a:gd name="connsiteX1" fmla="*/ 762 w 761"/>
                  <a:gd name="connsiteY1" fmla="*/ 0 h 4381"/>
                  <a:gd name="connsiteX2" fmla="*/ 0 w 761"/>
                  <a:gd name="connsiteY2" fmla="*/ 2762 h 4381"/>
                  <a:gd name="connsiteX3" fmla="*/ 95 w 761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4381">
                    <a:moveTo>
                      <a:pt x="95" y="4381"/>
                    </a:moveTo>
                    <a:lnTo>
                      <a:pt x="762" y="0"/>
                    </a:lnTo>
                    <a:lnTo>
                      <a:pt x="0" y="2762"/>
                    </a:lnTo>
                    <a:lnTo>
                      <a:pt x="95" y="4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7" name="任意多边形: 形状 2256">
                <a:extLst>
                  <a:ext uri="{FF2B5EF4-FFF2-40B4-BE49-F238E27FC236}">
                    <a16:creationId xmlns:a16="http://schemas.microsoft.com/office/drawing/2014/main" id="{BE3914D5-126C-E4DE-E522-ED24BCE18102}"/>
                  </a:ext>
                </a:extLst>
              </p:cNvPr>
              <p:cNvSpPr/>
              <p:nvPr/>
            </p:nvSpPr>
            <p:spPr>
              <a:xfrm>
                <a:off x="10402782" y="1960796"/>
                <a:ext cx="1238" cy="3714"/>
              </a:xfrm>
              <a:custGeom>
                <a:avLst/>
                <a:gdLst>
                  <a:gd name="connsiteX0" fmla="*/ 0 w 1238"/>
                  <a:gd name="connsiteY0" fmla="*/ 3715 h 3714"/>
                  <a:gd name="connsiteX1" fmla="*/ 1238 w 1238"/>
                  <a:gd name="connsiteY1" fmla="*/ 2667 h 3714"/>
                  <a:gd name="connsiteX2" fmla="*/ 286 w 1238"/>
                  <a:gd name="connsiteY2" fmla="*/ 0 h 3714"/>
                  <a:gd name="connsiteX3" fmla="*/ 0 w 1238"/>
                  <a:gd name="connsiteY3" fmla="*/ 3715 h 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" h="3714">
                    <a:moveTo>
                      <a:pt x="0" y="3715"/>
                    </a:moveTo>
                    <a:lnTo>
                      <a:pt x="1238" y="2667"/>
                    </a:lnTo>
                    <a:lnTo>
                      <a:pt x="286" y="0"/>
                    </a:lnTo>
                    <a:cubicBezTo>
                      <a:pt x="343" y="1248"/>
                      <a:pt x="248" y="2495"/>
                      <a:pt x="0" y="37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8" name="任意多边形: 形状 2257">
                <a:extLst>
                  <a:ext uri="{FF2B5EF4-FFF2-40B4-BE49-F238E27FC236}">
                    <a16:creationId xmlns:a16="http://schemas.microsoft.com/office/drawing/2014/main" id="{954CD74E-C387-74EE-3F42-69381ED1C2E7}"/>
                  </a:ext>
                </a:extLst>
              </p:cNvPr>
              <p:cNvSpPr/>
              <p:nvPr/>
            </p:nvSpPr>
            <p:spPr>
              <a:xfrm>
                <a:off x="9997779" y="2016231"/>
                <a:ext cx="571" cy="3619"/>
              </a:xfrm>
              <a:custGeom>
                <a:avLst/>
                <a:gdLst>
                  <a:gd name="connsiteX0" fmla="*/ 0 w 571"/>
                  <a:gd name="connsiteY0" fmla="*/ 0 h 3619"/>
                  <a:gd name="connsiteX1" fmla="*/ 0 w 571"/>
                  <a:gd name="connsiteY1" fmla="*/ 0 h 3619"/>
                  <a:gd name="connsiteX2" fmla="*/ 571 w 571"/>
                  <a:gd name="connsiteY2" fmla="*/ 3620 h 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3619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229"/>
                      <a:pt x="191" y="2448"/>
                      <a:pt x="571" y="3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59" name="任意多边形: 形状 2258">
                <a:extLst>
                  <a:ext uri="{FF2B5EF4-FFF2-40B4-BE49-F238E27FC236}">
                    <a16:creationId xmlns:a16="http://schemas.microsoft.com/office/drawing/2014/main" id="{936C5F1C-8C90-53B5-B979-348C76B92192}"/>
                  </a:ext>
                </a:extLst>
              </p:cNvPr>
              <p:cNvSpPr/>
              <p:nvPr/>
            </p:nvSpPr>
            <p:spPr>
              <a:xfrm>
                <a:off x="10019687" y="2067571"/>
                <a:ext cx="476" cy="2190"/>
              </a:xfrm>
              <a:custGeom>
                <a:avLst/>
                <a:gdLst>
                  <a:gd name="connsiteX0" fmla="*/ 476 w 476"/>
                  <a:gd name="connsiteY0" fmla="*/ 857 h 2190"/>
                  <a:gd name="connsiteX1" fmla="*/ 0 w 476"/>
                  <a:gd name="connsiteY1" fmla="*/ 0 h 2190"/>
                  <a:gd name="connsiteX2" fmla="*/ 0 w 476"/>
                  <a:gd name="connsiteY2" fmla="*/ 2191 h 2190"/>
                  <a:gd name="connsiteX3" fmla="*/ 476 w 476"/>
                  <a:gd name="connsiteY3" fmla="*/ 857 h 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2190">
                    <a:moveTo>
                      <a:pt x="476" y="857"/>
                    </a:moveTo>
                    <a:lnTo>
                      <a:pt x="0" y="0"/>
                    </a:lnTo>
                    <a:lnTo>
                      <a:pt x="0" y="2191"/>
                    </a:lnTo>
                    <a:lnTo>
                      <a:pt x="476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0" name="任意多边形: 形状 2259">
                <a:extLst>
                  <a:ext uri="{FF2B5EF4-FFF2-40B4-BE49-F238E27FC236}">
                    <a16:creationId xmlns:a16="http://schemas.microsoft.com/office/drawing/2014/main" id="{F6AD7A03-2BE2-A9F4-59E8-CEF15D95F548}"/>
                  </a:ext>
                </a:extLst>
              </p:cNvPr>
              <p:cNvSpPr/>
              <p:nvPr/>
            </p:nvSpPr>
            <p:spPr>
              <a:xfrm>
                <a:off x="10046738" y="2100432"/>
                <a:ext cx="4381" cy="4647"/>
              </a:xfrm>
              <a:custGeom>
                <a:avLst/>
                <a:gdLst>
                  <a:gd name="connsiteX0" fmla="*/ 4381 w 4381"/>
                  <a:gd name="connsiteY0" fmla="*/ 4286 h 4647"/>
                  <a:gd name="connsiteX1" fmla="*/ 0 w 4381"/>
                  <a:gd name="connsiteY1" fmla="*/ 0 h 4647"/>
                  <a:gd name="connsiteX2" fmla="*/ 4381 w 4381"/>
                  <a:gd name="connsiteY2" fmla="*/ 4286 h 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" h="4647">
                    <a:moveTo>
                      <a:pt x="4381" y="4286"/>
                    </a:moveTo>
                    <a:cubicBezTo>
                      <a:pt x="2953" y="2953"/>
                      <a:pt x="1238" y="1429"/>
                      <a:pt x="0" y="0"/>
                    </a:cubicBezTo>
                    <a:cubicBezTo>
                      <a:pt x="2857" y="3048"/>
                      <a:pt x="3810" y="5620"/>
                      <a:pt x="4381" y="4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1" name="任意多边形: 形状 2260">
                <a:extLst>
                  <a:ext uri="{FF2B5EF4-FFF2-40B4-BE49-F238E27FC236}">
                    <a16:creationId xmlns:a16="http://schemas.microsoft.com/office/drawing/2014/main" id="{83BAE447-A4C5-6512-9A5D-051D32364B8B}"/>
                  </a:ext>
                </a:extLst>
              </p:cNvPr>
              <p:cNvSpPr/>
              <p:nvPr/>
            </p:nvSpPr>
            <p:spPr>
              <a:xfrm>
                <a:off x="10399449" y="1955253"/>
                <a:ext cx="9525" cy="989"/>
              </a:xfrm>
              <a:custGeom>
                <a:avLst/>
                <a:gdLst>
                  <a:gd name="connsiteX0" fmla="*/ 0 w 9525"/>
                  <a:gd name="connsiteY0" fmla="*/ 971 h 989"/>
                  <a:gd name="connsiteX1" fmla="*/ 0 w 9525"/>
                  <a:gd name="connsiteY1" fmla="*/ 19 h 989"/>
                  <a:gd name="connsiteX2" fmla="*/ 0 w 9525"/>
                  <a:gd name="connsiteY2" fmla="*/ 971 h 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89">
                    <a:moveTo>
                      <a:pt x="0" y="971"/>
                    </a:moveTo>
                    <a:cubicBezTo>
                      <a:pt x="0" y="971"/>
                      <a:pt x="0" y="209"/>
                      <a:pt x="0" y="19"/>
                    </a:cubicBezTo>
                    <a:cubicBezTo>
                      <a:pt x="0" y="-172"/>
                      <a:pt x="0" y="1162"/>
                      <a:pt x="0" y="9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2" name="任意多边形: 形状 2261">
                <a:extLst>
                  <a:ext uri="{FF2B5EF4-FFF2-40B4-BE49-F238E27FC236}">
                    <a16:creationId xmlns:a16="http://schemas.microsoft.com/office/drawing/2014/main" id="{73A8CB46-E39B-A990-2DCD-A93837A0F424}"/>
                  </a:ext>
                </a:extLst>
              </p:cNvPr>
              <p:cNvSpPr/>
              <p:nvPr/>
            </p:nvSpPr>
            <p:spPr>
              <a:xfrm>
                <a:off x="10393924" y="1957652"/>
                <a:ext cx="666" cy="857"/>
              </a:xfrm>
              <a:custGeom>
                <a:avLst/>
                <a:gdLst>
                  <a:gd name="connsiteX0" fmla="*/ 572 w 666"/>
                  <a:gd name="connsiteY0" fmla="*/ 381 h 857"/>
                  <a:gd name="connsiteX1" fmla="*/ 667 w 666"/>
                  <a:gd name="connsiteY1" fmla="*/ 0 h 857"/>
                  <a:gd name="connsiteX2" fmla="*/ 0 w 666"/>
                  <a:gd name="connsiteY2" fmla="*/ 857 h 857"/>
                  <a:gd name="connsiteX3" fmla="*/ 572 w 666"/>
                  <a:gd name="connsiteY3" fmla="*/ 381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857">
                    <a:moveTo>
                      <a:pt x="572" y="381"/>
                    </a:moveTo>
                    <a:lnTo>
                      <a:pt x="667" y="0"/>
                    </a:lnTo>
                    <a:lnTo>
                      <a:pt x="0" y="857"/>
                    </a:lnTo>
                    <a:lnTo>
                      <a:pt x="572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3" name="任意多边形: 形状 2262">
                <a:extLst>
                  <a:ext uri="{FF2B5EF4-FFF2-40B4-BE49-F238E27FC236}">
                    <a16:creationId xmlns:a16="http://schemas.microsoft.com/office/drawing/2014/main" id="{B7B0F3D9-42BA-FB10-093A-C4E73BBC2A3A}"/>
                  </a:ext>
                </a:extLst>
              </p:cNvPr>
              <p:cNvSpPr/>
              <p:nvPr/>
            </p:nvSpPr>
            <p:spPr>
              <a:xfrm>
                <a:off x="10389924" y="1956890"/>
                <a:ext cx="2476" cy="1735"/>
              </a:xfrm>
              <a:custGeom>
                <a:avLst/>
                <a:gdLst>
                  <a:gd name="connsiteX0" fmla="*/ 0 w 2476"/>
                  <a:gd name="connsiteY0" fmla="*/ 1143 h 1735"/>
                  <a:gd name="connsiteX1" fmla="*/ 2477 w 2476"/>
                  <a:gd name="connsiteY1" fmla="*/ 1143 h 1735"/>
                  <a:gd name="connsiteX2" fmla="*/ 2477 w 2476"/>
                  <a:gd name="connsiteY2" fmla="*/ 1143 h 1735"/>
                  <a:gd name="connsiteX3" fmla="*/ 2477 w 2476"/>
                  <a:gd name="connsiteY3" fmla="*/ 0 h 1735"/>
                  <a:gd name="connsiteX4" fmla="*/ 0 w 2476"/>
                  <a:gd name="connsiteY4" fmla="*/ 1143 h 1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" h="1735">
                    <a:moveTo>
                      <a:pt x="0" y="1143"/>
                    </a:moveTo>
                    <a:cubicBezTo>
                      <a:pt x="0" y="2477"/>
                      <a:pt x="1619" y="1143"/>
                      <a:pt x="2477" y="1143"/>
                    </a:cubicBezTo>
                    <a:lnTo>
                      <a:pt x="2477" y="1143"/>
                    </a:lnTo>
                    <a:lnTo>
                      <a:pt x="2477" y="0"/>
                    </a:lnTo>
                    <a:cubicBezTo>
                      <a:pt x="2000" y="762"/>
                      <a:pt x="667" y="1524"/>
                      <a:pt x="0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4" name="任意多边形: 形状 2263">
                <a:extLst>
                  <a:ext uri="{FF2B5EF4-FFF2-40B4-BE49-F238E27FC236}">
                    <a16:creationId xmlns:a16="http://schemas.microsoft.com/office/drawing/2014/main" id="{84B99BC8-674E-C7AB-12F5-C6B0FDF2A1BA}"/>
                  </a:ext>
                </a:extLst>
              </p:cNvPr>
              <p:cNvSpPr/>
              <p:nvPr/>
            </p:nvSpPr>
            <p:spPr>
              <a:xfrm>
                <a:off x="10387339" y="1954986"/>
                <a:ext cx="679" cy="211"/>
              </a:xfrm>
              <a:custGeom>
                <a:avLst/>
                <a:gdLst>
                  <a:gd name="connsiteX0" fmla="*/ 108 w 679"/>
                  <a:gd name="connsiteY0" fmla="*/ 0 h 211"/>
                  <a:gd name="connsiteX1" fmla="*/ 679 w 679"/>
                  <a:gd name="connsiteY1" fmla="*/ 0 h 211"/>
                  <a:gd name="connsiteX2" fmla="*/ 108 w 679"/>
                  <a:gd name="connsiteY2" fmla="*/ 0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" h="211">
                    <a:moveTo>
                      <a:pt x="108" y="0"/>
                    </a:moveTo>
                    <a:cubicBezTo>
                      <a:pt x="108" y="476"/>
                      <a:pt x="-368" y="0"/>
                      <a:pt x="679" y="0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5" name="任意多边形: 形状 2264">
                <a:extLst>
                  <a:ext uri="{FF2B5EF4-FFF2-40B4-BE49-F238E27FC236}">
                    <a16:creationId xmlns:a16="http://schemas.microsoft.com/office/drawing/2014/main" id="{23345D5A-68BD-30C8-C429-3BE3164DF873}"/>
                  </a:ext>
                </a:extLst>
              </p:cNvPr>
              <p:cNvSpPr/>
              <p:nvPr/>
            </p:nvSpPr>
            <p:spPr>
              <a:xfrm>
                <a:off x="10387923" y="195498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6" name="任意多边形: 形状 2265">
                <a:extLst>
                  <a:ext uri="{FF2B5EF4-FFF2-40B4-BE49-F238E27FC236}">
                    <a16:creationId xmlns:a16="http://schemas.microsoft.com/office/drawing/2014/main" id="{239D694C-0006-512A-B06E-89D9AABF3D4F}"/>
                  </a:ext>
                </a:extLst>
              </p:cNvPr>
              <p:cNvSpPr/>
              <p:nvPr/>
            </p:nvSpPr>
            <p:spPr>
              <a:xfrm>
                <a:off x="10385733" y="1954254"/>
                <a:ext cx="571" cy="731"/>
              </a:xfrm>
              <a:custGeom>
                <a:avLst/>
                <a:gdLst>
                  <a:gd name="connsiteX0" fmla="*/ 0 w 571"/>
                  <a:gd name="connsiteY0" fmla="*/ 731 h 731"/>
                  <a:gd name="connsiteX1" fmla="*/ 571 w 571"/>
                  <a:gd name="connsiteY1" fmla="*/ 731 h 731"/>
                  <a:gd name="connsiteX2" fmla="*/ 95 w 571"/>
                  <a:gd name="connsiteY2" fmla="*/ 160 h 731"/>
                  <a:gd name="connsiteX3" fmla="*/ 0 w 571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" h="731">
                    <a:moveTo>
                      <a:pt x="0" y="731"/>
                    </a:moveTo>
                    <a:lnTo>
                      <a:pt x="571" y="731"/>
                    </a:lnTo>
                    <a:cubicBezTo>
                      <a:pt x="571" y="731"/>
                      <a:pt x="-95" y="731"/>
                      <a:pt x="95" y="160"/>
                    </a:cubicBezTo>
                    <a:cubicBezTo>
                      <a:pt x="286" y="-411"/>
                      <a:pt x="0" y="731"/>
                      <a:pt x="0" y="7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7" name="任意多边形: 形状 2266">
                <a:extLst>
                  <a:ext uri="{FF2B5EF4-FFF2-40B4-BE49-F238E27FC236}">
                    <a16:creationId xmlns:a16="http://schemas.microsoft.com/office/drawing/2014/main" id="{58770AE8-AF32-062A-6C60-953BED2FD768}"/>
                  </a:ext>
                </a:extLst>
              </p:cNvPr>
              <p:cNvSpPr/>
              <p:nvPr/>
            </p:nvSpPr>
            <p:spPr>
              <a:xfrm>
                <a:off x="10385066" y="1956245"/>
                <a:ext cx="296" cy="169"/>
              </a:xfrm>
              <a:custGeom>
                <a:avLst/>
                <a:gdLst>
                  <a:gd name="connsiteX0" fmla="*/ 0 w 296"/>
                  <a:gd name="connsiteY0" fmla="*/ 169 h 169"/>
                  <a:gd name="connsiteX1" fmla="*/ 0 w 296"/>
                  <a:gd name="connsiteY1" fmla="*/ 169 h 169"/>
                  <a:gd name="connsiteX2" fmla="*/ 0 w 296"/>
                  <a:gd name="connsiteY2" fmla="*/ 169 h 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" h="169">
                    <a:moveTo>
                      <a:pt x="0" y="169"/>
                    </a:moveTo>
                    <a:lnTo>
                      <a:pt x="0" y="169"/>
                    </a:lnTo>
                    <a:cubicBezTo>
                      <a:pt x="0" y="169"/>
                      <a:pt x="667" y="-212"/>
                      <a:pt x="0" y="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8" name="任意多边形: 形状 2267">
                <a:extLst>
                  <a:ext uri="{FF2B5EF4-FFF2-40B4-BE49-F238E27FC236}">
                    <a16:creationId xmlns:a16="http://schemas.microsoft.com/office/drawing/2014/main" id="{F8BD7D0F-9842-A813-5A23-E04231571DDE}"/>
                  </a:ext>
                </a:extLst>
              </p:cNvPr>
              <p:cNvSpPr/>
              <p:nvPr/>
            </p:nvSpPr>
            <p:spPr>
              <a:xfrm>
                <a:off x="10385066" y="1955505"/>
                <a:ext cx="666" cy="538"/>
              </a:xfrm>
              <a:custGeom>
                <a:avLst/>
                <a:gdLst>
                  <a:gd name="connsiteX0" fmla="*/ 667 w 666"/>
                  <a:gd name="connsiteY0" fmla="*/ 242 h 538"/>
                  <a:gd name="connsiteX1" fmla="*/ 0 w 666"/>
                  <a:gd name="connsiteY1" fmla="*/ 242 h 538"/>
                  <a:gd name="connsiteX2" fmla="*/ 0 w 666"/>
                  <a:gd name="connsiteY2" fmla="*/ 242 h 538"/>
                  <a:gd name="connsiteX3" fmla="*/ 667 w 666"/>
                  <a:gd name="connsiteY3" fmla="*/ 242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538">
                    <a:moveTo>
                      <a:pt x="667" y="242"/>
                    </a:moveTo>
                    <a:lnTo>
                      <a:pt x="0" y="242"/>
                    </a:lnTo>
                    <a:cubicBezTo>
                      <a:pt x="0" y="242"/>
                      <a:pt x="0" y="909"/>
                      <a:pt x="0" y="242"/>
                    </a:cubicBezTo>
                    <a:cubicBezTo>
                      <a:pt x="0" y="-425"/>
                      <a:pt x="667" y="528"/>
                      <a:pt x="667" y="2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69" name="任意多边形: 形状 2268">
                <a:extLst>
                  <a:ext uri="{FF2B5EF4-FFF2-40B4-BE49-F238E27FC236}">
                    <a16:creationId xmlns:a16="http://schemas.microsoft.com/office/drawing/2014/main" id="{0DF70C36-EC24-1FED-E9FD-CCA96D629BFB}"/>
                  </a:ext>
                </a:extLst>
              </p:cNvPr>
              <p:cNvSpPr/>
              <p:nvPr/>
            </p:nvSpPr>
            <p:spPr>
              <a:xfrm>
                <a:off x="10386494" y="1955913"/>
                <a:ext cx="1001" cy="977"/>
              </a:xfrm>
              <a:custGeom>
                <a:avLst/>
                <a:gdLst>
                  <a:gd name="connsiteX0" fmla="*/ 0 w 1001"/>
                  <a:gd name="connsiteY0" fmla="*/ 25 h 977"/>
                  <a:gd name="connsiteX1" fmla="*/ 0 w 1001"/>
                  <a:gd name="connsiteY1" fmla="*/ 977 h 977"/>
                  <a:gd name="connsiteX2" fmla="*/ 0 w 1001"/>
                  <a:gd name="connsiteY2" fmla="*/ 25 h 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1" h="977">
                    <a:moveTo>
                      <a:pt x="0" y="25"/>
                    </a:moveTo>
                    <a:cubicBezTo>
                      <a:pt x="0" y="25"/>
                      <a:pt x="858" y="501"/>
                      <a:pt x="0" y="977"/>
                    </a:cubicBezTo>
                    <a:cubicBezTo>
                      <a:pt x="1429" y="787"/>
                      <a:pt x="1238" y="-165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0" name="任意多边形: 形状 2269">
                <a:extLst>
                  <a:ext uri="{FF2B5EF4-FFF2-40B4-BE49-F238E27FC236}">
                    <a16:creationId xmlns:a16="http://schemas.microsoft.com/office/drawing/2014/main" id="{2B16E2B3-EE82-9449-91B5-E457ACF138F0}"/>
                  </a:ext>
                </a:extLst>
              </p:cNvPr>
              <p:cNvSpPr/>
              <p:nvPr/>
            </p:nvSpPr>
            <p:spPr>
              <a:xfrm>
                <a:off x="10389638" y="1959251"/>
                <a:ext cx="476" cy="211"/>
              </a:xfrm>
              <a:custGeom>
                <a:avLst/>
                <a:gdLst>
                  <a:gd name="connsiteX0" fmla="*/ 0 w 476"/>
                  <a:gd name="connsiteY0" fmla="*/ 212 h 211"/>
                  <a:gd name="connsiteX1" fmla="*/ 0 w 476"/>
                  <a:gd name="connsiteY1" fmla="*/ 212 h 211"/>
                  <a:gd name="connsiteX2" fmla="*/ 476 w 476"/>
                  <a:gd name="connsiteY2" fmla="*/ 212 h 211"/>
                  <a:gd name="connsiteX3" fmla="*/ 0 w 476"/>
                  <a:gd name="connsiteY3" fmla="*/ 212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211">
                    <a:moveTo>
                      <a:pt x="0" y="212"/>
                    </a:moveTo>
                    <a:lnTo>
                      <a:pt x="0" y="212"/>
                    </a:lnTo>
                    <a:lnTo>
                      <a:pt x="476" y="212"/>
                    </a:lnTo>
                    <a:cubicBezTo>
                      <a:pt x="476" y="212"/>
                      <a:pt x="0" y="-265"/>
                      <a:pt x="0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1" name="任意多边形: 形状 2270">
                <a:extLst>
                  <a:ext uri="{FF2B5EF4-FFF2-40B4-BE49-F238E27FC236}">
                    <a16:creationId xmlns:a16="http://schemas.microsoft.com/office/drawing/2014/main" id="{E86A09F5-3309-0FB2-9F0C-01054A5397C4}"/>
                  </a:ext>
                </a:extLst>
              </p:cNvPr>
              <p:cNvSpPr/>
              <p:nvPr/>
            </p:nvSpPr>
            <p:spPr>
              <a:xfrm>
                <a:off x="10381732" y="1954986"/>
                <a:ext cx="476" cy="1142"/>
              </a:xfrm>
              <a:custGeom>
                <a:avLst/>
                <a:gdLst>
                  <a:gd name="connsiteX0" fmla="*/ 0 w 476"/>
                  <a:gd name="connsiteY0" fmla="*/ 0 h 1142"/>
                  <a:gd name="connsiteX1" fmla="*/ 0 w 476"/>
                  <a:gd name="connsiteY1" fmla="*/ 1143 h 1142"/>
                  <a:gd name="connsiteX2" fmla="*/ 476 w 476"/>
                  <a:gd name="connsiteY2" fmla="*/ 1143 h 1142"/>
                  <a:gd name="connsiteX3" fmla="*/ 0 w 476"/>
                  <a:gd name="connsiteY3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1142">
                    <a:moveTo>
                      <a:pt x="0" y="0"/>
                    </a:moveTo>
                    <a:cubicBezTo>
                      <a:pt x="0" y="0"/>
                      <a:pt x="0" y="762"/>
                      <a:pt x="0" y="1143"/>
                    </a:cubicBezTo>
                    <a:lnTo>
                      <a:pt x="476" y="1143"/>
                    </a:lnTo>
                    <a:cubicBezTo>
                      <a:pt x="476" y="11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2" name="任意多边形: 形状 2271">
                <a:extLst>
                  <a:ext uri="{FF2B5EF4-FFF2-40B4-BE49-F238E27FC236}">
                    <a16:creationId xmlns:a16="http://schemas.microsoft.com/office/drawing/2014/main" id="{3BBDEF70-763C-DE84-F3FE-BE987968D5D2}"/>
                  </a:ext>
                </a:extLst>
              </p:cNvPr>
              <p:cNvSpPr/>
              <p:nvPr/>
            </p:nvSpPr>
            <p:spPr>
              <a:xfrm>
                <a:off x="10381256" y="1955843"/>
                <a:ext cx="761" cy="329"/>
              </a:xfrm>
              <a:custGeom>
                <a:avLst/>
                <a:gdLst>
                  <a:gd name="connsiteX0" fmla="*/ 762 w 761"/>
                  <a:gd name="connsiteY0" fmla="*/ 0 h 329"/>
                  <a:gd name="connsiteX1" fmla="*/ 0 w 761"/>
                  <a:gd name="connsiteY1" fmla="*/ 0 h 329"/>
                  <a:gd name="connsiteX2" fmla="*/ 762 w 761"/>
                  <a:gd name="connsiteY2" fmla="*/ 0 h 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329">
                    <a:moveTo>
                      <a:pt x="762" y="0"/>
                    </a:moveTo>
                    <a:lnTo>
                      <a:pt x="0" y="0"/>
                    </a:lnTo>
                    <a:cubicBezTo>
                      <a:pt x="667" y="571"/>
                      <a:pt x="762" y="286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3" name="任意多边形: 形状 2272">
                <a:extLst>
                  <a:ext uri="{FF2B5EF4-FFF2-40B4-BE49-F238E27FC236}">
                    <a16:creationId xmlns:a16="http://schemas.microsoft.com/office/drawing/2014/main" id="{2191CB12-98F2-A9ED-6A6B-F3122F43BD03}"/>
                  </a:ext>
                </a:extLst>
              </p:cNvPr>
              <p:cNvSpPr/>
              <p:nvPr/>
            </p:nvSpPr>
            <p:spPr>
              <a:xfrm>
                <a:off x="10384780" y="1956890"/>
                <a:ext cx="1333" cy="1047"/>
              </a:xfrm>
              <a:custGeom>
                <a:avLst/>
                <a:gdLst>
                  <a:gd name="connsiteX0" fmla="*/ 191 w 1333"/>
                  <a:gd name="connsiteY0" fmla="*/ 1048 h 1047"/>
                  <a:gd name="connsiteX1" fmla="*/ 1334 w 1333"/>
                  <a:gd name="connsiteY1" fmla="*/ 0 h 1047"/>
                  <a:gd name="connsiteX2" fmla="*/ 0 w 1333"/>
                  <a:gd name="connsiteY2" fmla="*/ 1048 h 1047"/>
                  <a:gd name="connsiteX3" fmla="*/ 191 w 1333"/>
                  <a:gd name="connsiteY3" fmla="*/ 1048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1047">
                    <a:moveTo>
                      <a:pt x="191" y="1048"/>
                    </a:moveTo>
                    <a:lnTo>
                      <a:pt x="1334" y="0"/>
                    </a:lnTo>
                    <a:lnTo>
                      <a:pt x="0" y="1048"/>
                    </a:lnTo>
                    <a:lnTo>
                      <a:pt x="191" y="1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4" name="任意多边形: 形状 2273">
                <a:extLst>
                  <a:ext uri="{FF2B5EF4-FFF2-40B4-BE49-F238E27FC236}">
                    <a16:creationId xmlns:a16="http://schemas.microsoft.com/office/drawing/2014/main" id="{129061D1-F917-D294-B999-8231C806ECFD}"/>
                  </a:ext>
                </a:extLst>
              </p:cNvPr>
              <p:cNvSpPr/>
              <p:nvPr/>
            </p:nvSpPr>
            <p:spPr>
              <a:xfrm>
                <a:off x="10378684" y="1953938"/>
                <a:ext cx="761" cy="1047"/>
              </a:xfrm>
              <a:custGeom>
                <a:avLst/>
                <a:gdLst>
                  <a:gd name="connsiteX0" fmla="*/ 381 w 761"/>
                  <a:gd name="connsiteY0" fmla="*/ 667 h 1047"/>
                  <a:gd name="connsiteX1" fmla="*/ 762 w 761"/>
                  <a:gd name="connsiteY1" fmla="*/ 0 h 1047"/>
                  <a:gd name="connsiteX2" fmla="*/ 0 w 761"/>
                  <a:gd name="connsiteY2" fmla="*/ 1048 h 1047"/>
                  <a:gd name="connsiteX3" fmla="*/ 381 w 761"/>
                  <a:gd name="connsiteY3" fmla="*/ 667 h 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1047">
                    <a:moveTo>
                      <a:pt x="381" y="667"/>
                    </a:moveTo>
                    <a:lnTo>
                      <a:pt x="762" y="0"/>
                    </a:lnTo>
                    <a:lnTo>
                      <a:pt x="0" y="1048"/>
                    </a:lnTo>
                    <a:lnTo>
                      <a:pt x="381" y="6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5" name="任意多边形: 形状 2274">
                <a:extLst>
                  <a:ext uri="{FF2B5EF4-FFF2-40B4-BE49-F238E27FC236}">
                    <a16:creationId xmlns:a16="http://schemas.microsoft.com/office/drawing/2014/main" id="{793C97C0-FF5F-A676-6222-44608AEEEC76}"/>
                  </a:ext>
                </a:extLst>
              </p:cNvPr>
              <p:cNvSpPr/>
              <p:nvPr/>
            </p:nvSpPr>
            <p:spPr>
              <a:xfrm>
                <a:off x="10375922" y="1953747"/>
                <a:ext cx="1333" cy="1238"/>
              </a:xfrm>
              <a:custGeom>
                <a:avLst/>
                <a:gdLst>
                  <a:gd name="connsiteX0" fmla="*/ 1333 w 1333"/>
                  <a:gd name="connsiteY0" fmla="*/ 1238 h 1238"/>
                  <a:gd name="connsiteX1" fmla="*/ 1333 w 1333"/>
                  <a:gd name="connsiteY1" fmla="*/ 0 h 1238"/>
                  <a:gd name="connsiteX2" fmla="*/ 0 w 1333"/>
                  <a:gd name="connsiteY2" fmla="*/ 1048 h 1238"/>
                  <a:gd name="connsiteX3" fmla="*/ 1333 w 1333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" h="1238">
                    <a:moveTo>
                      <a:pt x="1333" y="1238"/>
                    </a:moveTo>
                    <a:cubicBezTo>
                      <a:pt x="1333" y="762"/>
                      <a:pt x="1333" y="286"/>
                      <a:pt x="1333" y="0"/>
                    </a:cubicBezTo>
                    <a:cubicBezTo>
                      <a:pt x="791" y="200"/>
                      <a:pt x="324" y="571"/>
                      <a:pt x="0" y="1048"/>
                    </a:cubicBezTo>
                    <a:cubicBezTo>
                      <a:pt x="286" y="476"/>
                      <a:pt x="762" y="571"/>
                      <a:pt x="1333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6" name="任意多边形: 形状 2275">
                <a:extLst>
                  <a:ext uri="{FF2B5EF4-FFF2-40B4-BE49-F238E27FC236}">
                    <a16:creationId xmlns:a16="http://schemas.microsoft.com/office/drawing/2014/main" id="{B6912343-58DD-6627-622B-5B3775AFA361}"/>
                  </a:ext>
                </a:extLst>
              </p:cNvPr>
              <p:cNvSpPr/>
              <p:nvPr/>
            </p:nvSpPr>
            <p:spPr>
              <a:xfrm>
                <a:off x="10375255" y="1954414"/>
                <a:ext cx="571" cy="571"/>
              </a:xfrm>
              <a:custGeom>
                <a:avLst/>
                <a:gdLst>
                  <a:gd name="connsiteX0" fmla="*/ 0 w 571"/>
                  <a:gd name="connsiteY0" fmla="*/ 571 h 571"/>
                  <a:gd name="connsiteX1" fmla="*/ 571 w 571"/>
                  <a:gd name="connsiteY1" fmla="*/ 0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571">
                    <a:moveTo>
                      <a:pt x="0" y="571"/>
                    </a:moveTo>
                    <a:cubicBezTo>
                      <a:pt x="0" y="571"/>
                      <a:pt x="0" y="571"/>
                      <a:pt x="5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7" name="任意多边形: 形状 2276">
                <a:extLst>
                  <a:ext uri="{FF2B5EF4-FFF2-40B4-BE49-F238E27FC236}">
                    <a16:creationId xmlns:a16="http://schemas.microsoft.com/office/drawing/2014/main" id="{06752390-1159-A756-7047-367153EED35A}"/>
                  </a:ext>
                </a:extLst>
              </p:cNvPr>
              <p:cNvSpPr/>
              <p:nvPr/>
            </p:nvSpPr>
            <p:spPr>
              <a:xfrm>
                <a:off x="10379541" y="1955366"/>
                <a:ext cx="571" cy="762"/>
              </a:xfrm>
              <a:custGeom>
                <a:avLst/>
                <a:gdLst>
                  <a:gd name="connsiteX0" fmla="*/ 571 w 571"/>
                  <a:gd name="connsiteY0" fmla="*/ 762 h 762"/>
                  <a:gd name="connsiteX1" fmla="*/ 0 w 571"/>
                  <a:gd name="connsiteY1" fmla="*/ 0 h 762"/>
                  <a:gd name="connsiteX2" fmla="*/ 0 w 571"/>
                  <a:gd name="connsiteY2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762">
                    <a:moveTo>
                      <a:pt x="571" y="762"/>
                    </a:moveTo>
                    <a:cubicBezTo>
                      <a:pt x="571" y="762"/>
                      <a:pt x="571" y="191"/>
                      <a:pt x="0" y="0"/>
                    </a:cubicBez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8" name="任意多边形: 形状 2277">
                <a:extLst>
                  <a:ext uri="{FF2B5EF4-FFF2-40B4-BE49-F238E27FC236}">
                    <a16:creationId xmlns:a16="http://schemas.microsoft.com/office/drawing/2014/main" id="{482FCC36-812C-E9DD-EECB-74C6D40B273C}"/>
                  </a:ext>
                </a:extLst>
              </p:cNvPr>
              <p:cNvSpPr/>
              <p:nvPr/>
            </p:nvSpPr>
            <p:spPr>
              <a:xfrm>
                <a:off x="10379827" y="1956224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79" name="任意多边形: 形状 2278">
                <a:extLst>
                  <a:ext uri="{FF2B5EF4-FFF2-40B4-BE49-F238E27FC236}">
                    <a16:creationId xmlns:a16="http://schemas.microsoft.com/office/drawing/2014/main" id="{AA17308F-6A6A-C991-93E7-FC0E9EDEE983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0" name="任意多边形: 形状 2279">
                <a:extLst>
                  <a:ext uri="{FF2B5EF4-FFF2-40B4-BE49-F238E27FC236}">
                    <a16:creationId xmlns:a16="http://schemas.microsoft.com/office/drawing/2014/main" id="{F6ADA124-1679-E482-1D92-8D8C5BD73AFA}"/>
                  </a:ext>
                </a:extLst>
              </p:cNvPr>
              <p:cNvSpPr/>
              <p:nvPr/>
            </p:nvSpPr>
            <p:spPr>
              <a:xfrm>
                <a:off x="10382319" y="1957176"/>
                <a:ext cx="841" cy="1777"/>
              </a:xfrm>
              <a:custGeom>
                <a:avLst/>
                <a:gdLst>
                  <a:gd name="connsiteX0" fmla="*/ 842 w 841"/>
                  <a:gd name="connsiteY0" fmla="*/ 0 h 1777"/>
                  <a:gd name="connsiteX1" fmla="*/ 365 w 841"/>
                  <a:gd name="connsiteY1" fmla="*/ 1619 h 1777"/>
                  <a:gd name="connsiteX2" fmla="*/ 842 w 841"/>
                  <a:gd name="connsiteY2" fmla="*/ 0 h 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1" h="1777">
                    <a:moveTo>
                      <a:pt x="842" y="0"/>
                    </a:moveTo>
                    <a:cubicBezTo>
                      <a:pt x="365" y="476"/>
                      <a:pt x="-492" y="953"/>
                      <a:pt x="365" y="1619"/>
                    </a:cubicBezTo>
                    <a:cubicBezTo>
                      <a:pt x="1223" y="2286"/>
                      <a:pt x="175" y="667"/>
                      <a:pt x="8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1" name="任意多边形: 形状 2280">
                <a:extLst>
                  <a:ext uri="{FF2B5EF4-FFF2-40B4-BE49-F238E27FC236}">
                    <a16:creationId xmlns:a16="http://schemas.microsoft.com/office/drawing/2014/main" id="{D8E5DB21-0627-A90F-E7F2-265401623486}"/>
                  </a:ext>
                </a:extLst>
              </p:cNvPr>
              <p:cNvSpPr/>
              <p:nvPr/>
            </p:nvSpPr>
            <p:spPr>
              <a:xfrm>
                <a:off x="10380494" y="1956414"/>
                <a:ext cx="761" cy="762"/>
              </a:xfrm>
              <a:custGeom>
                <a:avLst/>
                <a:gdLst>
                  <a:gd name="connsiteX0" fmla="*/ 0 w 761"/>
                  <a:gd name="connsiteY0" fmla="*/ 762 h 762"/>
                  <a:gd name="connsiteX1" fmla="*/ 762 w 761"/>
                  <a:gd name="connsiteY1" fmla="*/ 762 h 762"/>
                  <a:gd name="connsiteX2" fmla="*/ 762 w 761"/>
                  <a:gd name="connsiteY2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" h="762">
                    <a:moveTo>
                      <a:pt x="0" y="762"/>
                    </a:moveTo>
                    <a:lnTo>
                      <a:pt x="762" y="762"/>
                    </a:lnTo>
                    <a:cubicBezTo>
                      <a:pt x="762" y="762"/>
                      <a:pt x="762" y="286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2" name="任意多边形: 形状 2281">
                <a:extLst>
                  <a:ext uri="{FF2B5EF4-FFF2-40B4-BE49-F238E27FC236}">
                    <a16:creationId xmlns:a16="http://schemas.microsoft.com/office/drawing/2014/main" id="{17F377BF-C85A-DF82-406A-B1EE829F2EE7}"/>
                  </a:ext>
                </a:extLst>
              </p:cNvPr>
              <p:cNvSpPr/>
              <p:nvPr/>
            </p:nvSpPr>
            <p:spPr>
              <a:xfrm>
                <a:off x="10380113" y="1957176"/>
                <a:ext cx="381" cy="285"/>
              </a:xfrm>
              <a:custGeom>
                <a:avLst/>
                <a:gdLst>
                  <a:gd name="connsiteX0" fmla="*/ 0 w 381"/>
                  <a:gd name="connsiteY0" fmla="*/ 286 h 285"/>
                  <a:gd name="connsiteX1" fmla="*/ 381 w 381"/>
                  <a:gd name="connsiteY1" fmla="*/ 0 h 285"/>
                  <a:gd name="connsiteX2" fmla="*/ 95 w 381"/>
                  <a:gd name="connsiteY2" fmla="*/ 0 h 285"/>
                  <a:gd name="connsiteX3" fmla="*/ 0 w 381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" h="285">
                    <a:moveTo>
                      <a:pt x="0" y="286"/>
                    </a:moveTo>
                    <a:lnTo>
                      <a:pt x="381" y="0"/>
                    </a:lnTo>
                    <a:lnTo>
                      <a:pt x="95" y="0"/>
                    </a:lnTo>
                    <a:lnTo>
                      <a:pt x="0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3" name="任意多边形: 形状 2282">
                <a:extLst>
                  <a:ext uri="{FF2B5EF4-FFF2-40B4-BE49-F238E27FC236}">
                    <a16:creationId xmlns:a16="http://schemas.microsoft.com/office/drawing/2014/main" id="{AC41DC8D-309F-4863-6215-0B67F1DC8C58}"/>
                  </a:ext>
                </a:extLst>
              </p:cNvPr>
              <p:cNvSpPr/>
              <p:nvPr/>
            </p:nvSpPr>
            <p:spPr>
              <a:xfrm>
                <a:off x="10375160" y="1955843"/>
                <a:ext cx="1480" cy="64"/>
              </a:xfrm>
              <a:custGeom>
                <a:avLst/>
                <a:gdLst>
                  <a:gd name="connsiteX0" fmla="*/ 1048 w 1480"/>
                  <a:gd name="connsiteY0" fmla="*/ 0 h 64"/>
                  <a:gd name="connsiteX1" fmla="*/ 0 w 1480"/>
                  <a:gd name="connsiteY1" fmla="*/ 0 h 64"/>
                  <a:gd name="connsiteX2" fmla="*/ 1333 w 1480"/>
                  <a:gd name="connsiteY2" fmla="*/ 0 h 64"/>
                  <a:gd name="connsiteX3" fmla="*/ 1048 w 1480"/>
                  <a:gd name="connsiteY3" fmla="*/ 0 h 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0" h="64">
                    <a:moveTo>
                      <a:pt x="1048" y="0"/>
                    </a:moveTo>
                    <a:cubicBezTo>
                      <a:pt x="1048" y="0"/>
                      <a:pt x="381" y="0"/>
                      <a:pt x="0" y="0"/>
                    </a:cubicBezTo>
                    <a:cubicBezTo>
                      <a:pt x="438" y="86"/>
                      <a:pt x="895" y="86"/>
                      <a:pt x="1333" y="0"/>
                    </a:cubicBezTo>
                    <a:cubicBezTo>
                      <a:pt x="1333" y="0"/>
                      <a:pt x="1809" y="0"/>
                      <a:pt x="1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4" name="任意多边形: 形状 2283">
                <a:extLst>
                  <a:ext uri="{FF2B5EF4-FFF2-40B4-BE49-F238E27FC236}">
                    <a16:creationId xmlns:a16="http://schemas.microsoft.com/office/drawing/2014/main" id="{E5C6F377-6B5E-13FF-2391-980D9D989A8F}"/>
                  </a:ext>
                </a:extLst>
              </p:cNvPr>
              <p:cNvSpPr/>
              <p:nvPr/>
            </p:nvSpPr>
            <p:spPr>
              <a:xfrm>
                <a:off x="10378113" y="1956128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5" name="任意多边形: 形状 2284">
                <a:extLst>
                  <a:ext uri="{FF2B5EF4-FFF2-40B4-BE49-F238E27FC236}">
                    <a16:creationId xmlns:a16="http://schemas.microsoft.com/office/drawing/2014/main" id="{4441FE1C-1B04-0327-FFC6-3B8E8F630AB8}"/>
                  </a:ext>
                </a:extLst>
              </p:cNvPr>
              <p:cNvSpPr/>
              <p:nvPr/>
            </p:nvSpPr>
            <p:spPr>
              <a:xfrm>
                <a:off x="10371540" y="195631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6" name="任意多边形: 形状 2285">
                <a:extLst>
                  <a:ext uri="{FF2B5EF4-FFF2-40B4-BE49-F238E27FC236}">
                    <a16:creationId xmlns:a16="http://schemas.microsoft.com/office/drawing/2014/main" id="{DF9DF009-1D36-1F3F-6C48-8FFD5DD91668}"/>
                  </a:ext>
                </a:extLst>
              </p:cNvPr>
              <p:cNvSpPr/>
              <p:nvPr/>
            </p:nvSpPr>
            <p:spPr>
              <a:xfrm>
                <a:off x="10376737" y="1956700"/>
                <a:ext cx="804" cy="42"/>
              </a:xfrm>
              <a:custGeom>
                <a:avLst/>
                <a:gdLst>
                  <a:gd name="connsiteX0" fmla="*/ 42 w 804"/>
                  <a:gd name="connsiteY0" fmla="*/ 0 h 42"/>
                  <a:gd name="connsiteX1" fmla="*/ 805 w 804"/>
                  <a:gd name="connsiteY1" fmla="*/ 0 h 42"/>
                  <a:gd name="connsiteX2" fmla="*/ 42 w 804"/>
                  <a:gd name="connsiteY2" fmla="*/ 0 h 42"/>
                  <a:gd name="connsiteX3" fmla="*/ 42 w 804"/>
                  <a:gd name="connsiteY3" fmla="*/ 0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4" h="42">
                    <a:moveTo>
                      <a:pt x="42" y="0"/>
                    </a:moveTo>
                    <a:cubicBezTo>
                      <a:pt x="42" y="0"/>
                      <a:pt x="614" y="0"/>
                      <a:pt x="805" y="0"/>
                    </a:cubicBezTo>
                    <a:lnTo>
                      <a:pt x="42" y="0"/>
                    </a:lnTo>
                    <a:cubicBezTo>
                      <a:pt x="42" y="0"/>
                      <a:pt x="-53" y="95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7" name="任意多边形: 形状 2286">
                <a:extLst>
                  <a:ext uri="{FF2B5EF4-FFF2-40B4-BE49-F238E27FC236}">
                    <a16:creationId xmlns:a16="http://schemas.microsoft.com/office/drawing/2014/main" id="{2A82570F-D461-D437-4958-2F22E7A82BBA}"/>
                  </a:ext>
                </a:extLst>
              </p:cNvPr>
              <p:cNvSpPr/>
              <p:nvPr/>
            </p:nvSpPr>
            <p:spPr>
              <a:xfrm>
                <a:off x="10374112" y="1955250"/>
                <a:ext cx="571" cy="211"/>
              </a:xfrm>
              <a:custGeom>
                <a:avLst/>
                <a:gdLst>
                  <a:gd name="connsiteX0" fmla="*/ 0 w 571"/>
                  <a:gd name="connsiteY0" fmla="*/ 212 h 211"/>
                  <a:gd name="connsiteX1" fmla="*/ 571 w 571"/>
                  <a:gd name="connsiteY1" fmla="*/ 212 h 211"/>
                  <a:gd name="connsiteX2" fmla="*/ 0 w 571"/>
                  <a:gd name="connsiteY2" fmla="*/ 212 h 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211">
                    <a:moveTo>
                      <a:pt x="0" y="212"/>
                    </a:moveTo>
                    <a:lnTo>
                      <a:pt x="571" y="212"/>
                    </a:lnTo>
                    <a:cubicBezTo>
                      <a:pt x="571" y="212"/>
                      <a:pt x="95" y="-265"/>
                      <a:pt x="0" y="2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8" name="任意多边形: 形状 2287">
                <a:extLst>
                  <a:ext uri="{FF2B5EF4-FFF2-40B4-BE49-F238E27FC236}">
                    <a16:creationId xmlns:a16="http://schemas.microsoft.com/office/drawing/2014/main" id="{673F06E9-5CBB-E771-BC9D-7F43EC3D4958}"/>
                  </a:ext>
                </a:extLst>
              </p:cNvPr>
              <p:cNvSpPr/>
              <p:nvPr/>
            </p:nvSpPr>
            <p:spPr>
              <a:xfrm>
                <a:off x="10377922" y="1955853"/>
                <a:ext cx="9525" cy="84"/>
              </a:xfrm>
              <a:custGeom>
                <a:avLst/>
                <a:gdLst>
                  <a:gd name="connsiteX0" fmla="*/ 0 w 9525"/>
                  <a:gd name="connsiteY0" fmla="*/ 85 h 84"/>
                  <a:gd name="connsiteX1" fmla="*/ 0 w 9525"/>
                  <a:gd name="connsiteY1" fmla="*/ 85 h 84"/>
                  <a:gd name="connsiteX2" fmla="*/ 0 w 9525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0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89" name="任意多边形: 形状 2288">
                <a:extLst>
                  <a:ext uri="{FF2B5EF4-FFF2-40B4-BE49-F238E27FC236}">
                    <a16:creationId xmlns:a16="http://schemas.microsoft.com/office/drawing/2014/main" id="{453A3002-2943-C6CF-7E90-F73024DEE4AC}"/>
                  </a:ext>
                </a:extLst>
              </p:cNvPr>
              <p:cNvSpPr/>
              <p:nvPr/>
            </p:nvSpPr>
            <p:spPr>
              <a:xfrm>
                <a:off x="10377893" y="1955938"/>
                <a:ext cx="504" cy="476"/>
              </a:xfrm>
              <a:custGeom>
                <a:avLst/>
                <a:gdLst>
                  <a:gd name="connsiteX0" fmla="*/ 29 w 504"/>
                  <a:gd name="connsiteY0" fmla="*/ 0 h 476"/>
                  <a:gd name="connsiteX1" fmla="*/ 29 w 504"/>
                  <a:gd name="connsiteY1" fmla="*/ 476 h 476"/>
                  <a:gd name="connsiteX2" fmla="*/ 505 w 504"/>
                  <a:gd name="connsiteY2" fmla="*/ 476 h 476"/>
                  <a:gd name="connsiteX3" fmla="*/ 29 w 504"/>
                  <a:gd name="connsiteY3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" h="476">
                    <a:moveTo>
                      <a:pt x="29" y="0"/>
                    </a:moveTo>
                    <a:cubicBezTo>
                      <a:pt x="-10" y="152"/>
                      <a:pt x="-10" y="324"/>
                      <a:pt x="29" y="476"/>
                    </a:cubicBezTo>
                    <a:lnTo>
                      <a:pt x="505" y="476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0" name="任意多边形: 形状 2289">
                <a:extLst>
                  <a:ext uri="{FF2B5EF4-FFF2-40B4-BE49-F238E27FC236}">
                    <a16:creationId xmlns:a16="http://schemas.microsoft.com/office/drawing/2014/main" id="{F939B5E8-0BEC-4933-F44B-2CDDBB5401D0}"/>
                  </a:ext>
                </a:extLst>
              </p:cNvPr>
              <p:cNvSpPr/>
              <p:nvPr/>
            </p:nvSpPr>
            <p:spPr>
              <a:xfrm>
                <a:off x="10369891" y="1956414"/>
                <a:ext cx="2431" cy="5143"/>
              </a:xfrm>
              <a:custGeom>
                <a:avLst/>
                <a:gdLst>
                  <a:gd name="connsiteX0" fmla="*/ 411 w 2431"/>
                  <a:gd name="connsiteY0" fmla="*/ 5144 h 5143"/>
                  <a:gd name="connsiteX1" fmla="*/ 2030 w 2431"/>
                  <a:gd name="connsiteY1" fmla="*/ 4572 h 5143"/>
                  <a:gd name="connsiteX2" fmla="*/ 2030 w 2431"/>
                  <a:gd name="connsiteY2" fmla="*/ 0 h 5143"/>
                  <a:gd name="connsiteX3" fmla="*/ 1268 w 2431"/>
                  <a:gd name="connsiteY3" fmla="*/ 1143 h 5143"/>
                  <a:gd name="connsiteX4" fmla="*/ 2316 w 2431"/>
                  <a:gd name="connsiteY4" fmla="*/ 2762 h 5143"/>
                  <a:gd name="connsiteX5" fmla="*/ 1078 w 2431"/>
                  <a:gd name="connsiteY5" fmla="*/ 2096 h 5143"/>
                  <a:gd name="connsiteX6" fmla="*/ 30 w 2431"/>
                  <a:gd name="connsiteY6" fmla="*/ 4953 h 5143"/>
                  <a:gd name="connsiteX7" fmla="*/ 887 w 2431"/>
                  <a:gd name="connsiteY7" fmla="*/ 4382 h 5143"/>
                  <a:gd name="connsiteX8" fmla="*/ 411 w 2431"/>
                  <a:gd name="connsiteY8" fmla="*/ 5144 h 5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1" h="5143">
                    <a:moveTo>
                      <a:pt x="411" y="5144"/>
                    </a:moveTo>
                    <a:cubicBezTo>
                      <a:pt x="411" y="4382"/>
                      <a:pt x="1364" y="3715"/>
                      <a:pt x="2030" y="4572"/>
                    </a:cubicBezTo>
                    <a:cubicBezTo>
                      <a:pt x="2792" y="4001"/>
                      <a:pt x="2030" y="1429"/>
                      <a:pt x="2030" y="0"/>
                    </a:cubicBezTo>
                    <a:cubicBezTo>
                      <a:pt x="2030" y="0"/>
                      <a:pt x="2030" y="667"/>
                      <a:pt x="1268" y="1143"/>
                    </a:cubicBezTo>
                    <a:cubicBezTo>
                      <a:pt x="506" y="1619"/>
                      <a:pt x="2983" y="2096"/>
                      <a:pt x="2316" y="2762"/>
                    </a:cubicBezTo>
                    <a:cubicBezTo>
                      <a:pt x="1649" y="3429"/>
                      <a:pt x="1554" y="2762"/>
                      <a:pt x="1078" y="2096"/>
                    </a:cubicBezTo>
                    <a:cubicBezTo>
                      <a:pt x="601" y="1429"/>
                      <a:pt x="-160" y="3524"/>
                      <a:pt x="30" y="4953"/>
                    </a:cubicBezTo>
                    <a:lnTo>
                      <a:pt x="887" y="4382"/>
                    </a:lnTo>
                    <a:cubicBezTo>
                      <a:pt x="887" y="4382"/>
                      <a:pt x="220" y="4953"/>
                      <a:pt x="411" y="5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1" name="任意多边形: 形状 2290">
                <a:extLst>
                  <a:ext uri="{FF2B5EF4-FFF2-40B4-BE49-F238E27FC236}">
                    <a16:creationId xmlns:a16="http://schemas.microsoft.com/office/drawing/2014/main" id="{7320B42B-7ED8-5CE3-CD9A-E445333D9C94}"/>
                  </a:ext>
                </a:extLst>
              </p:cNvPr>
              <p:cNvSpPr/>
              <p:nvPr/>
            </p:nvSpPr>
            <p:spPr>
              <a:xfrm>
                <a:off x="10371350" y="1955126"/>
                <a:ext cx="1619" cy="1383"/>
              </a:xfrm>
              <a:custGeom>
                <a:avLst/>
                <a:gdLst>
                  <a:gd name="connsiteX0" fmla="*/ 1619 w 1619"/>
                  <a:gd name="connsiteY0" fmla="*/ 1383 h 1383"/>
                  <a:gd name="connsiteX1" fmla="*/ 1619 w 1619"/>
                  <a:gd name="connsiteY1" fmla="*/ 1383 h 1383"/>
                  <a:gd name="connsiteX2" fmla="*/ 571 w 1619"/>
                  <a:gd name="connsiteY2" fmla="*/ 336 h 1383"/>
                  <a:gd name="connsiteX3" fmla="*/ 0 w 1619"/>
                  <a:gd name="connsiteY3" fmla="*/ 1288 h 1383"/>
                  <a:gd name="connsiteX4" fmla="*/ 1334 w 1619"/>
                  <a:gd name="connsiteY4" fmla="*/ 1288 h 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" h="1383">
                    <a:moveTo>
                      <a:pt x="1619" y="1383"/>
                    </a:moveTo>
                    <a:lnTo>
                      <a:pt x="1619" y="1383"/>
                    </a:lnTo>
                    <a:cubicBezTo>
                      <a:pt x="1619" y="1383"/>
                      <a:pt x="1048" y="1383"/>
                      <a:pt x="571" y="336"/>
                    </a:cubicBezTo>
                    <a:cubicBezTo>
                      <a:pt x="95" y="-712"/>
                      <a:pt x="0" y="1002"/>
                      <a:pt x="0" y="1288"/>
                    </a:cubicBezTo>
                    <a:lnTo>
                      <a:pt x="1334" y="128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2" name="任意多边形: 形状 2291">
                <a:extLst>
                  <a:ext uri="{FF2B5EF4-FFF2-40B4-BE49-F238E27FC236}">
                    <a16:creationId xmlns:a16="http://schemas.microsoft.com/office/drawing/2014/main" id="{0D4E8245-1A7A-FBE2-CA05-711F0F2E38EA}"/>
                  </a:ext>
                </a:extLst>
              </p:cNvPr>
              <p:cNvSpPr/>
              <p:nvPr/>
            </p:nvSpPr>
            <p:spPr>
              <a:xfrm>
                <a:off x="10373159" y="1956414"/>
                <a:ext cx="2286" cy="2353"/>
              </a:xfrm>
              <a:custGeom>
                <a:avLst/>
                <a:gdLst>
                  <a:gd name="connsiteX0" fmla="*/ 1524 w 2286"/>
                  <a:gd name="connsiteY0" fmla="*/ 0 h 2353"/>
                  <a:gd name="connsiteX1" fmla="*/ 953 w 2286"/>
                  <a:gd name="connsiteY1" fmla="*/ 2096 h 2353"/>
                  <a:gd name="connsiteX2" fmla="*/ 2096 w 2286"/>
                  <a:gd name="connsiteY2" fmla="*/ 1048 h 2353"/>
                  <a:gd name="connsiteX3" fmla="*/ 1524 w 2286"/>
                  <a:gd name="connsiteY3" fmla="*/ 95 h 2353"/>
                  <a:gd name="connsiteX4" fmla="*/ 2286 w 2286"/>
                  <a:gd name="connsiteY4" fmla="*/ 95 h 2353"/>
                  <a:gd name="connsiteX5" fmla="*/ 1524 w 2286"/>
                  <a:gd name="connsiteY5" fmla="*/ 95 h 2353"/>
                  <a:gd name="connsiteX6" fmla="*/ 1524 w 2286"/>
                  <a:gd name="connsiteY6" fmla="*/ 95 h 2353"/>
                  <a:gd name="connsiteX7" fmla="*/ 1524 w 2286"/>
                  <a:gd name="connsiteY7" fmla="*/ 95 h 2353"/>
                  <a:gd name="connsiteX8" fmla="*/ 1524 w 2286"/>
                  <a:gd name="connsiteY8" fmla="*/ 95 h 2353"/>
                  <a:gd name="connsiteX9" fmla="*/ 1524 w 2286"/>
                  <a:gd name="connsiteY9" fmla="*/ 95 h 2353"/>
                  <a:gd name="connsiteX10" fmla="*/ 1524 w 2286"/>
                  <a:gd name="connsiteY10" fmla="*/ 95 h 2353"/>
                  <a:gd name="connsiteX11" fmla="*/ 1524 w 2286"/>
                  <a:gd name="connsiteY11" fmla="*/ 95 h 2353"/>
                  <a:gd name="connsiteX12" fmla="*/ 0 w 2286"/>
                  <a:gd name="connsiteY12" fmla="*/ 572 h 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86" h="2353">
                    <a:moveTo>
                      <a:pt x="1524" y="0"/>
                    </a:moveTo>
                    <a:cubicBezTo>
                      <a:pt x="1524" y="857"/>
                      <a:pt x="571" y="1238"/>
                      <a:pt x="953" y="2096"/>
                    </a:cubicBezTo>
                    <a:cubicBezTo>
                      <a:pt x="1334" y="2953"/>
                      <a:pt x="1619" y="1429"/>
                      <a:pt x="2096" y="1048"/>
                    </a:cubicBezTo>
                    <a:cubicBezTo>
                      <a:pt x="667" y="1048"/>
                      <a:pt x="2572" y="1048"/>
                      <a:pt x="1524" y="95"/>
                    </a:cubicBezTo>
                    <a:lnTo>
                      <a:pt x="2286" y="95"/>
                    </a:lnTo>
                    <a:lnTo>
                      <a:pt x="1524" y="95"/>
                    </a:lnTo>
                    <a:lnTo>
                      <a:pt x="1524" y="95"/>
                    </a:lnTo>
                    <a:cubicBezTo>
                      <a:pt x="1524" y="95"/>
                      <a:pt x="1524" y="95"/>
                      <a:pt x="1524" y="95"/>
                    </a:cubicBezTo>
                    <a:lnTo>
                      <a:pt x="1524" y="95"/>
                    </a:lnTo>
                    <a:lnTo>
                      <a:pt x="1524" y="95"/>
                    </a:lnTo>
                    <a:cubicBezTo>
                      <a:pt x="1524" y="95"/>
                      <a:pt x="1524" y="95"/>
                      <a:pt x="1524" y="95"/>
                    </a:cubicBezTo>
                    <a:lnTo>
                      <a:pt x="1524" y="95"/>
                    </a:lnTo>
                    <a:lnTo>
                      <a:pt x="0" y="57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3" name="任意多边形: 形状 2292">
                <a:extLst>
                  <a:ext uri="{FF2B5EF4-FFF2-40B4-BE49-F238E27FC236}">
                    <a16:creationId xmlns:a16="http://schemas.microsoft.com/office/drawing/2014/main" id="{AF488CEC-D5A5-B7A3-6E32-D4A2FD97263B}"/>
                  </a:ext>
                </a:extLst>
              </p:cNvPr>
              <p:cNvSpPr/>
              <p:nvPr/>
            </p:nvSpPr>
            <p:spPr>
              <a:xfrm>
                <a:off x="10381838" y="1960605"/>
                <a:ext cx="84" cy="9525"/>
              </a:xfrm>
              <a:custGeom>
                <a:avLst/>
                <a:gdLst>
                  <a:gd name="connsiteX0" fmla="*/ 85 w 84"/>
                  <a:gd name="connsiteY0" fmla="*/ 0 h 9525"/>
                  <a:gd name="connsiteX1" fmla="*/ 85 w 84"/>
                  <a:gd name="connsiteY1" fmla="*/ 0 h 9525"/>
                  <a:gd name="connsiteX2" fmla="*/ 85 w 8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" h="9525">
                    <a:moveTo>
                      <a:pt x="85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-106" y="0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4" name="任意多边形: 形状 2293">
                <a:extLst>
                  <a:ext uri="{FF2B5EF4-FFF2-40B4-BE49-F238E27FC236}">
                    <a16:creationId xmlns:a16="http://schemas.microsoft.com/office/drawing/2014/main" id="{29A85217-4B04-2E9D-868D-B1E92AA9E890}"/>
                  </a:ext>
                </a:extLst>
              </p:cNvPr>
              <p:cNvSpPr/>
              <p:nvPr/>
            </p:nvSpPr>
            <p:spPr>
              <a:xfrm>
                <a:off x="10380105" y="1958319"/>
                <a:ext cx="1585" cy="2669"/>
              </a:xfrm>
              <a:custGeom>
                <a:avLst/>
                <a:gdLst>
                  <a:gd name="connsiteX0" fmla="*/ 1246 w 1585"/>
                  <a:gd name="connsiteY0" fmla="*/ 1810 h 2669"/>
                  <a:gd name="connsiteX1" fmla="*/ 1246 w 1585"/>
                  <a:gd name="connsiteY1" fmla="*/ 1810 h 2669"/>
                  <a:gd name="connsiteX2" fmla="*/ 1246 w 1585"/>
                  <a:gd name="connsiteY2" fmla="*/ 2476 h 2669"/>
                  <a:gd name="connsiteX3" fmla="*/ 1246 w 1585"/>
                  <a:gd name="connsiteY3" fmla="*/ 1429 h 2669"/>
                  <a:gd name="connsiteX4" fmla="*/ 1246 w 1585"/>
                  <a:gd name="connsiteY4" fmla="*/ 1429 h 2669"/>
                  <a:gd name="connsiteX5" fmla="*/ 8 w 1585"/>
                  <a:gd name="connsiteY5" fmla="*/ 0 h 2669"/>
                  <a:gd name="connsiteX6" fmla="*/ 1246 w 1585"/>
                  <a:gd name="connsiteY6" fmla="*/ 1810 h 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5" h="2669">
                    <a:moveTo>
                      <a:pt x="1246" y="1810"/>
                    </a:moveTo>
                    <a:cubicBezTo>
                      <a:pt x="1246" y="1810"/>
                      <a:pt x="1246" y="1810"/>
                      <a:pt x="1246" y="1810"/>
                    </a:cubicBezTo>
                    <a:cubicBezTo>
                      <a:pt x="1246" y="1810"/>
                      <a:pt x="1246" y="1810"/>
                      <a:pt x="1246" y="2476"/>
                    </a:cubicBezTo>
                    <a:cubicBezTo>
                      <a:pt x="1246" y="3143"/>
                      <a:pt x="2008" y="1905"/>
                      <a:pt x="1246" y="1429"/>
                    </a:cubicBezTo>
                    <a:lnTo>
                      <a:pt x="1246" y="1429"/>
                    </a:lnTo>
                    <a:cubicBezTo>
                      <a:pt x="675" y="1429"/>
                      <a:pt x="-87" y="95"/>
                      <a:pt x="8" y="0"/>
                    </a:cubicBezTo>
                    <a:cubicBezTo>
                      <a:pt x="360" y="648"/>
                      <a:pt x="770" y="1248"/>
                      <a:pt x="1246" y="18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5" name="任意多边形: 形状 2294">
                <a:extLst>
                  <a:ext uri="{FF2B5EF4-FFF2-40B4-BE49-F238E27FC236}">
                    <a16:creationId xmlns:a16="http://schemas.microsoft.com/office/drawing/2014/main" id="{E1A33D72-6E27-C182-C06E-D3E495AC05F4}"/>
                  </a:ext>
                </a:extLst>
              </p:cNvPr>
              <p:cNvSpPr/>
              <p:nvPr/>
            </p:nvSpPr>
            <p:spPr>
              <a:xfrm>
                <a:off x="10376779" y="1958510"/>
                <a:ext cx="1142" cy="762"/>
              </a:xfrm>
              <a:custGeom>
                <a:avLst/>
                <a:gdLst>
                  <a:gd name="connsiteX0" fmla="*/ 1143 w 1142"/>
                  <a:gd name="connsiteY0" fmla="*/ 0 h 762"/>
                  <a:gd name="connsiteX1" fmla="*/ 0 w 1142"/>
                  <a:gd name="connsiteY1" fmla="*/ 0 h 762"/>
                  <a:gd name="connsiteX2" fmla="*/ 571 w 1142"/>
                  <a:gd name="connsiteY2" fmla="*/ 762 h 762"/>
                  <a:gd name="connsiteX3" fmla="*/ 571 w 1142"/>
                  <a:gd name="connsiteY3" fmla="*/ 286 h 762"/>
                  <a:gd name="connsiteX4" fmla="*/ 1143 w 1142"/>
                  <a:gd name="connsiteY4" fmla="*/ 0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" h="762">
                    <a:moveTo>
                      <a:pt x="1143" y="0"/>
                    </a:moveTo>
                    <a:lnTo>
                      <a:pt x="0" y="0"/>
                    </a:lnTo>
                    <a:lnTo>
                      <a:pt x="571" y="762"/>
                    </a:lnTo>
                    <a:lnTo>
                      <a:pt x="571" y="286"/>
                    </a:lnTo>
                    <a:cubicBezTo>
                      <a:pt x="1238" y="857"/>
                      <a:pt x="1048" y="286"/>
                      <a:pt x="1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6" name="任意多边形: 形状 2295">
                <a:extLst>
                  <a:ext uri="{FF2B5EF4-FFF2-40B4-BE49-F238E27FC236}">
                    <a16:creationId xmlns:a16="http://schemas.microsoft.com/office/drawing/2014/main" id="{C9A3B171-E86C-1449-007D-89EE60355B95}"/>
                  </a:ext>
                </a:extLst>
              </p:cNvPr>
              <p:cNvSpPr/>
              <p:nvPr/>
            </p:nvSpPr>
            <p:spPr>
              <a:xfrm>
                <a:off x="10370874" y="1954986"/>
                <a:ext cx="666" cy="1238"/>
              </a:xfrm>
              <a:custGeom>
                <a:avLst/>
                <a:gdLst>
                  <a:gd name="connsiteX0" fmla="*/ 476 w 666"/>
                  <a:gd name="connsiteY0" fmla="*/ 857 h 1238"/>
                  <a:gd name="connsiteX1" fmla="*/ 667 w 666"/>
                  <a:gd name="connsiteY1" fmla="*/ 0 h 1238"/>
                  <a:gd name="connsiteX2" fmla="*/ 0 w 666"/>
                  <a:gd name="connsiteY2" fmla="*/ 1238 h 1238"/>
                  <a:gd name="connsiteX3" fmla="*/ 476 w 666"/>
                  <a:gd name="connsiteY3" fmla="*/ 857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1238">
                    <a:moveTo>
                      <a:pt x="476" y="857"/>
                    </a:moveTo>
                    <a:lnTo>
                      <a:pt x="667" y="0"/>
                    </a:lnTo>
                    <a:lnTo>
                      <a:pt x="0" y="1238"/>
                    </a:lnTo>
                    <a:lnTo>
                      <a:pt x="476" y="8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7" name="任意多边形: 形状 2296">
                <a:extLst>
                  <a:ext uri="{FF2B5EF4-FFF2-40B4-BE49-F238E27FC236}">
                    <a16:creationId xmlns:a16="http://schemas.microsoft.com/office/drawing/2014/main" id="{1DCFEC19-4CC9-8487-F263-5FA4076CE7EA}"/>
                  </a:ext>
                </a:extLst>
              </p:cNvPr>
              <p:cNvSpPr/>
              <p:nvPr/>
            </p:nvSpPr>
            <p:spPr>
              <a:xfrm>
                <a:off x="10369445" y="1955271"/>
                <a:ext cx="380" cy="762"/>
              </a:xfrm>
              <a:custGeom>
                <a:avLst/>
                <a:gdLst>
                  <a:gd name="connsiteX0" fmla="*/ 381 w 380"/>
                  <a:gd name="connsiteY0" fmla="*/ 762 h 762"/>
                  <a:gd name="connsiteX1" fmla="*/ 381 w 380"/>
                  <a:gd name="connsiteY1" fmla="*/ 0 h 762"/>
                  <a:gd name="connsiteX2" fmla="*/ 0 w 380"/>
                  <a:gd name="connsiteY2" fmla="*/ 381 h 762"/>
                  <a:gd name="connsiteX3" fmla="*/ 381 w 380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762">
                    <a:moveTo>
                      <a:pt x="381" y="762"/>
                    </a:moveTo>
                    <a:lnTo>
                      <a:pt x="381" y="0"/>
                    </a:lnTo>
                    <a:lnTo>
                      <a:pt x="0" y="381"/>
                    </a:lnTo>
                    <a:lnTo>
                      <a:pt x="381" y="76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8" name="任意多边形: 形状 2297">
                <a:extLst>
                  <a:ext uri="{FF2B5EF4-FFF2-40B4-BE49-F238E27FC236}">
                    <a16:creationId xmlns:a16="http://schemas.microsoft.com/office/drawing/2014/main" id="{20C82C69-CED0-06BD-0240-AA27E17E73C1}"/>
                  </a:ext>
                </a:extLst>
              </p:cNvPr>
              <p:cNvSpPr/>
              <p:nvPr/>
            </p:nvSpPr>
            <p:spPr>
              <a:xfrm>
                <a:off x="10281624" y="196546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99" name="任意多边形: 形状 2298">
                <a:extLst>
                  <a:ext uri="{FF2B5EF4-FFF2-40B4-BE49-F238E27FC236}">
                    <a16:creationId xmlns:a16="http://schemas.microsoft.com/office/drawing/2014/main" id="{A2FCD7B2-8685-1428-E82C-E2DC9466994B}"/>
                  </a:ext>
                </a:extLst>
              </p:cNvPr>
              <p:cNvSpPr/>
              <p:nvPr/>
            </p:nvSpPr>
            <p:spPr>
              <a:xfrm>
                <a:off x="10284154" y="1965516"/>
                <a:ext cx="42" cy="42"/>
              </a:xfrm>
              <a:custGeom>
                <a:avLst/>
                <a:gdLst>
                  <a:gd name="connsiteX0" fmla="*/ 42 w 42"/>
                  <a:gd name="connsiteY0" fmla="*/ 42 h 42"/>
                  <a:gd name="connsiteX1" fmla="*/ 42 w 42"/>
                  <a:gd name="connsiteY1" fmla="*/ 42 h 42"/>
                  <a:gd name="connsiteX2" fmla="*/ 42 w 42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42">
                    <a:moveTo>
                      <a:pt x="42" y="42"/>
                    </a:moveTo>
                    <a:lnTo>
                      <a:pt x="42" y="42"/>
                    </a:lnTo>
                    <a:cubicBezTo>
                      <a:pt x="42" y="42"/>
                      <a:pt x="-53" y="-53"/>
                      <a:pt x="42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0" name="任意多边形: 形状 2299">
                <a:extLst>
                  <a:ext uri="{FF2B5EF4-FFF2-40B4-BE49-F238E27FC236}">
                    <a16:creationId xmlns:a16="http://schemas.microsoft.com/office/drawing/2014/main" id="{450CC610-E106-29C3-B2AF-E5ABB0AD159F}"/>
                  </a:ext>
                </a:extLst>
              </p:cNvPr>
              <p:cNvSpPr/>
              <p:nvPr/>
            </p:nvSpPr>
            <p:spPr>
              <a:xfrm>
                <a:off x="10330382" y="1954776"/>
                <a:ext cx="1058" cy="1352"/>
              </a:xfrm>
              <a:custGeom>
                <a:avLst/>
                <a:gdLst>
                  <a:gd name="connsiteX0" fmla="*/ 1058 w 1058"/>
                  <a:gd name="connsiteY0" fmla="*/ 1353 h 1352"/>
                  <a:gd name="connsiteX1" fmla="*/ 10 w 1058"/>
                  <a:gd name="connsiteY1" fmla="*/ 305 h 1352"/>
                  <a:gd name="connsiteX2" fmla="*/ 10 w 1058"/>
                  <a:gd name="connsiteY2" fmla="*/ 1162 h 1352"/>
                  <a:gd name="connsiteX3" fmla="*/ 1058 w 1058"/>
                  <a:gd name="connsiteY3" fmla="*/ 1353 h 1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" h="1352">
                    <a:moveTo>
                      <a:pt x="1058" y="1353"/>
                    </a:moveTo>
                    <a:cubicBezTo>
                      <a:pt x="487" y="591"/>
                      <a:pt x="-85" y="-552"/>
                      <a:pt x="10" y="305"/>
                    </a:cubicBezTo>
                    <a:lnTo>
                      <a:pt x="10" y="1162"/>
                    </a:lnTo>
                    <a:cubicBezTo>
                      <a:pt x="363" y="1010"/>
                      <a:pt x="782" y="1086"/>
                      <a:pt x="1058" y="13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1" name="任意多边形: 形状 2300">
                <a:extLst>
                  <a:ext uri="{FF2B5EF4-FFF2-40B4-BE49-F238E27FC236}">
                    <a16:creationId xmlns:a16="http://schemas.microsoft.com/office/drawing/2014/main" id="{FF31D5D5-20AE-8258-FA0D-1DE6F1A08EC5}"/>
                  </a:ext>
                </a:extLst>
              </p:cNvPr>
              <p:cNvSpPr/>
              <p:nvPr/>
            </p:nvSpPr>
            <p:spPr>
              <a:xfrm>
                <a:off x="10305151" y="1960224"/>
                <a:ext cx="28" cy="857"/>
              </a:xfrm>
              <a:custGeom>
                <a:avLst/>
                <a:gdLst>
                  <a:gd name="connsiteX0" fmla="*/ 0 w 28"/>
                  <a:gd name="connsiteY0" fmla="*/ 857 h 857"/>
                  <a:gd name="connsiteX1" fmla="*/ 0 w 28"/>
                  <a:gd name="connsiteY1" fmla="*/ 857 h 857"/>
                  <a:gd name="connsiteX2" fmla="*/ 0 w 28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" h="857">
                    <a:moveTo>
                      <a:pt x="0" y="857"/>
                    </a:moveTo>
                    <a:lnTo>
                      <a:pt x="0" y="857"/>
                    </a:lnTo>
                    <a:cubicBezTo>
                      <a:pt x="38" y="571"/>
                      <a:pt x="38" y="28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2" name="任意多边形: 形状 2301">
                <a:extLst>
                  <a:ext uri="{FF2B5EF4-FFF2-40B4-BE49-F238E27FC236}">
                    <a16:creationId xmlns:a16="http://schemas.microsoft.com/office/drawing/2014/main" id="{EB5324B2-BFB3-7F22-9A38-2581C3C69E46}"/>
                  </a:ext>
                </a:extLst>
              </p:cNvPr>
              <p:cNvSpPr/>
              <p:nvPr/>
            </p:nvSpPr>
            <p:spPr>
              <a:xfrm>
                <a:off x="10304103" y="1964034"/>
                <a:ext cx="666" cy="476"/>
              </a:xfrm>
              <a:custGeom>
                <a:avLst/>
                <a:gdLst>
                  <a:gd name="connsiteX0" fmla="*/ 667 w 666"/>
                  <a:gd name="connsiteY0" fmla="*/ 476 h 476"/>
                  <a:gd name="connsiteX1" fmla="*/ 0 w 666"/>
                  <a:gd name="connsiteY1" fmla="*/ 0 h 476"/>
                  <a:gd name="connsiteX2" fmla="*/ 667 w 666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" h="476">
                    <a:moveTo>
                      <a:pt x="667" y="476"/>
                    </a:moveTo>
                    <a:lnTo>
                      <a:pt x="0" y="0"/>
                    </a:lnTo>
                    <a:cubicBezTo>
                      <a:pt x="0" y="0"/>
                      <a:pt x="381" y="476"/>
                      <a:pt x="667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3" name="任意多边形: 形状 2302">
                <a:extLst>
                  <a:ext uri="{FF2B5EF4-FFF2-40B4-BE49-F238E27FC236}">
                    <a16:creationId xmlns:a16="http://schemas.microsoft.com/office/drawing/2014/main" id="{ADD54F86-8CA0-39A5-1F8C-18153A009F25}"/>
                  </a:ext>
                </a:extLst>
              </p:cNvPr>
              <p:cNvSpPr/>
              <p:nvPr/>
            </p:nvSpPr>
            <p:spPr>
              <a:xfrm>
                <a:off x="10267623" y="1966320"/>
                <a:ext cx="126" cy="857"/>
              </a:xfrm>
              <a:custGeom>
                <a:avLst/>
                <a:gdLst>
                  <a:gd name="connsiteX0" fmla="*/ 0 w 126"/>
                  <a:gd name="connsiteY0" fmla="*/ 0 h 857"/>
                  <a:gd name="connsiteX1" fmla="*/ 0 w 126"/>
                  <a:gd name="connsiteY1" fmla="*/ 857 h 857"/>
                  <a:gd name="connsiteX2" fmla="*/ 0 w 126"/>
                  <a:gd name="connsiteY2" fmla="*/ 0 h 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857">
                    <a:moveTo>
                      <a:pt x="0" y="0"/>
                    </a:moveTo>
                    <a:lnTo>
                      <a:pt x="0" y="857"/>
                    </a:lnTo>
                    <a:cubicBezTo>
                      <a:pt x="286" y="857"/>
                      <a:pt x="0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4" name="任意多边形: 形状 2303">
                <a:extLst>
                  <a:ext uri="{FF2B5EF4-FFF2-40B4-BE49-F238E27FC236}">
                    <a16:creationId xmlns:a16="http://schemas.microsoft.com/office/drawing/2014/main" id="{7D680A59-CA29-28B4-10F9-C74DE929709A}"/>
                  </a:ext>
                </a:extLst>
              </p:cNvPr>
              <p:cNvSpPr/>
              <p:nvPr/>
            </p:nvSpPr>
            <p:spPr>
              <a:xfrm>
                <a:off x="10352681" y="1956226"/>
                <a:ext cx="1142" cy="389"/>
              </a:xfrm>
              <a:custGeom>
                <a:avLst/>
                <a:gdLst>
                  <a:gd name="connsiteX0" fmla="*/ 1143 w 1142"/>
                  <a:gd name="connsiteY0" fmla="*/ 93 h 389"/>
                  <a:gd name="connsiteX1" fmla="*/ 0 w 1142"/>
                  <a:gd name="connsiteY1" fmla="*/ 93 h 389"/>
                  <a:gd name="connsiteX2" fmla="*/ 1143 w 1142"/>
                  <a:gd name="connsiteY2" fmla="*/ 93 h 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2" h="389">
                    <a:moveTo>
                      <a:pt x="1143" y="93"/>
                    </a:moveTo>
                    <a:cubicBezTo>
                      <a:pt x="771" y="-31"/>
                      <a:pt x="371" y="-31"/>
                      <a:pt x="0" y="93"/>
                    </a:cubicBezTo>
                    <a:cubicBezTo>
                      <a:pt x="571" y="93"/>
                      <a:pt x="953" y="760"/>
                      <a:pt x="1143" y="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5" name="任意多边形: 形状 2304">
                <a:extLst>
                  <a:ext uri="{FF2B5EF4-FFF2-40B4-BE49-F238E27FC236}">
                    <a16:creationId xmlns:a16="http://schemas.microsoft.com/office/drawing/2014/main" id="{CB5FB056-9B47-EE30-6731-C83666664475}"/>
                  </a:ext>
                </a:extLst>
              </p:cNvPr>
              <p:cNvSpPr/>
              <p:nvPr/>
            </p:nvSpPr>
            <p:spPr>
              <a:xfrm>
                <a:off x="10282513" y="1956605"/>
                <a:ext cx="106" cy="476"/>
              </a:xfrm>
              <a:custGeom>
                <a:avLst/>
                <a:gdLst>
                  <a:gd name="connsiteX0" fmla="*/ 64 w 106"/>
                  <a:gd name="connsiteY0" fmla="*/ 0 h 476"/>
                  <a:gd name="connsiteX1" fmla="*/ 64 w 106"/>
                  <a:gd name="connsiteY1" fmla="*/ 476 h 476"/>
                  <a:gd name="connsiteX2" fmla="*/ 64 w 106"/>
                  <a:gd name="connsiteY2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" h="476">
                    <a:moveTo>
                      <a:pt x="64" y="0"/>
                    </a:moveTo>
                    <a:cubicBezTo>
                      <a:pt x="-21" y="143"/>
                      <a:pt x="-21" y="333"/>
                      <a:pt x="64" y="476"/>
                    </a:cubicBezTo>
                    <a:cubicBezTo>
                      <a:pt x="64" y="476"/>
                      <a:pt x="159" y="191"/>
                      <a:pt x="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6" name="任意多边形: 形状 2305">
                <a:extLst>
                  <a:ext uri="{FF2B5EF4-FFF2-40B4-BE49-F238E27FC236}">
                    <a16:creationId xmlns:a16="http://schemas.microsoft.com/office/drawing/2014/main" id="{66F21320-48C5-5D13-6925-B81696582470}"/>
                  </a:ext>
                </a:extLst>
              </p:cNvPr>
              <p:cNvSpPr/>
              <p:nvPr/>
            </p:nvSpPr>
            <p:spPr>
              <a:xfrm>
                <a:off x="10351442" y="1955462"/>
                <a:ext cx="1047" cy="380"/>
              </a:xfrm>
              <a:custGeom>
                <a:avLst/>
                <a:gdLst>
                  <a:gd name="connsiteX0" fmla="*/ 0 w 1047"/>
                  <a:gd name="connsiteY0" fmla="*/ 381 h 380"/>
                  <a:gd name="connsiteX1" fmla="*/ 0 w 1047"/>
                  <a:gd name="connsiteY1" fmla="*/ 381 h 380"/>
                  <a:gd name="connsiteX2" fmla="*/ 1048 w 1047"/>
                  <a:gd name="connsiteY2" fmla="*/ 381 h 380"/>
                  <a:gd name="connsiteX3" fmla="*/ 0 w 1047"/>
                  <a:gd name="connsiteY3" fmla="*/ 381 h 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380">
                    <a:moveTo>
                      <a:pt x="0" y="381"/>
                    </a:moveTo>
                    <a:cubicBezTo>
                      <a:pt x="0" y="381"/>
                      <a:pt x="0" y="381"/>
                      <a:pt x="0" y="381"/>
                    </a:cubicBezTo>
                    <a:cubicBezTo>
                      <a:pt x="333" y="248"/>
                      <a:pt x="714" y="248"/>
                      <a:pt x="1048" y="381"/>
                    </a:cubicBezTo>
                    <a:cubicBezTo>
                      <a:pt x="1048" y="381"/>
                      <a:pt x="381" y="-476"/>
                      <a:pt x="0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7" name="任意多边形: 形状 2306">
                <a:extLst>
                  <a:ext uri="{FF2B5EF4-FFF2-40B4-BE49-F238E27FC236}">
                    <a16:creationId xmlns:a16="http://schemas.microsoft.com/office/drawing/2014/main" id="{23FA1385-F886-F2D3-A935-FEAD6036F59F}"/>
                  </a:ext>
                </a:extLst>
              </p:cNvPr>
              <p:cNvSpPr/>
              <p:nvPr/>
            </p:nvSpPr>
            <p:spPr>
              <a:xfrm>
                <a:off x="10216949" y="196565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8" name="任意多边形: 形状 2307">
                <a:extLst>
                  <a:ext uri="{FF2B5EF4-FFF2-40B4-BE49-F238E27FC236}">
                    <a16:creationId xmlns:a16="http://schemas.microsoft.com/office/drawing/2014/main" id="{489201DD-B2B6-3EEB-5504-D7AD5DC97DC1}"/>
                  </a:ext>
                </a:extLst>
              </p:cNvPr>
              <p:cNvSpPr/>
              <p:nvPr/>
            </p:nvSpPr>
            <p:spPr>
              <a:xfrm>
                <a:off x="10202186" y="1957176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09" name="任意多边形: 形状 2308">
                <a:extLst>
                  <a:ext uri="{FF2B5EF4-FFF2-40B4-BE49-F238E27FC236}">
                    <a16:creationId xmlns:a16="http://schemas.microsoft.com/office/drawing/2014/main" id="{84614193-B061-4B07-E50F-0F07E48A82B5}"/>
                  </a:ext>
                </a:extLst>
              </p:cNvPr>
              <p:cNvSpPr/>
              <p:nvPr/>
            </p:nvSpPr>
            <p:spPr>
              <a:xfrm>
                <a:off x="10363539" y="195565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0" name="任意多边形: 形状 2309">
                <a:extLst>
                  <a:ext uri="{FF2B5EF4-FFF2-40B4-BE49-F238E27FC236}">
                    <a16:creationId xmlns:a16="http://schemas.microsoft.com/office/drawing/2014/main" id="{DD8D91D3-0E37-0CD3-D052-DFEED755CDA8}"/>
                  </a:ext>
                </a:extLst>
              </p:cNvPr>
              <p:cNvSpPr/>
              <p:nvPr/>
            </p:nvSpPr>
            <p:spPr>
              <a:xfrm>
                <a:off x="10365116" y="1958986"/>
                <a:ext cx="42" cy="9525"/>
              </a:xfrm>
              <a:custGeom>
                <a:avLst/>
                <a:gdLst>
                  <a:gd name="connsiteX0" fmla="*/ 42 w 42"/>
                  <a:gd name="connsiteY0" fmla="*/ 0 h 9525"/>
                  <a:gd name="connsiteX1" fmla="*/ 42 w 42"/>
                  <a:gd name="connsiteY1" fmla="*/ 0 h 9525"/>
                  <a:gd name="connsiteX2" fmla="*/ 42 w 4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" h="9525">
                    <a:moveTo>
                      <a:pt x="42" y="0"/>
                    </a:moveTo>
                    <a:lnTo>
                      <a:pt x="42" y="0"/>
                    </a:lnTo>
                    <a:cubicBezTo>
                      <a:pt x="42" y="0"/>
                      <a:pt x="-5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1" name="任意多边形: 形状 2310">
                <a:extLst>
                  <a:ext uri="{FF2B5EF4-FFF2-40B4-BE49-F238E27FC236}">
                    <a16:creationId xmlns:a16="http://schemas.microsoft.com/office/drawing/2014/main" id="{6B47B922-2906-66DF-FD6B-DC4C1037D942}"/>
                  </a:ext>
                </a:extLst>
              </p:cNvPr>
              <p:cNvSpPr/>
              <p:nvPr/>
            </p:nvSpPr>
            <p:spPr>
              <a:xfrm>
                <a:off x="6623358" y="535761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2" name="任意多边形: 形状 2311">
                <a:extLst>
                  <a:ext uri="{FF2B5EF4-FFF2-40B4-BE49-F238E27FC236}">
                    <a16:creationId xmlns:a16="http://schemas.microsoft.com/office/drawing/2014/main" id="{8D5073C6-1BA1-73B6-22C3-3600AB983A76}"/>
                  </a:ext>
                </a:extLst>
              </p:cNvPr>
              <p:cNvSpPr/>
              <p:nvPr/>
            </p:nvSpPr>
            <p:spPr>
              <a:xfrm>
                <a:off x="10364016" y="1956033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3" name="任意多边形: 形状 2312">
                <a:extLst>
                  <a:ext uri="{FF2B5EF4-FFF2-40B4-BE49-F238E27FC236}">
                    <a16:creationId xmlns:a16="http://schemas.microsoft.com/office/drawing/2014/main" id="{6998F614-045E-F95F-8A4D-9913CF418516}"/>
                  </a:ext>
                </a:extLst>
              </p:cNvPr>
              <p:cNvSpPr/>
              <p:nvPr/>
            </p:nvSpPr>
            <p:spPr>
              <a:xfrm>
                <a:off x="10363920" y="1955568"/>
                <a:ext cx="169" cy="84"/>
              </a:xfrm>
              <a:custGeom>
                <a:avLst/>
                <a:gdLst>
                  <a:gd name="connsiteX0" fmla="*/ 0 w 169"/>
                  <a:gd name="connsiteY0" fmla="*/ 85 h 84"/>
                  <a:gd name="connsiteX1" fmla="*/ 0 w 169"/>
                  <a:gd name="connsiteY1" fmla="*/ 85 h 84"/>
                  <a:gd name="connsiteX2" fmla="*/ 0 w 169"/>
                  <a:gd name="connsiteY2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" h="84">
                    <a:moveTo>
                      <a:pt x="0" y="85"/>
                    </a:moveTo>
                    <a:lnTo>
                      <a:pt x="0" y="85"/>
                    </a:lnTo>
                    <a:cubicBezTo>
                      <a:pt x="0" y="85"/>
                      <a:pt x="381" y="-106"/>
                      <a:pt x="0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4" name="任意多边形: 形状 2313">
                <a:extLst>
                  <a:ext uri="{FF2B5EF4-FFF2-40B4-BE49-F238E27FC236}">
                    <a16:creationId xmlns:a16="http://schemas.microsoft.com/office/drawing/2014/main" id="{7C31FF83-AD38-D349-D23C-8F0D9AE41DF8}"/>
                  </a:ext>
                </a:extLst>
              </p:cNvPr>
              <p:cNvSpPr/>
              <p:nvPr/>
            </p:nvSpPr>
            <p:spPr>
              <a:xfrm>
                <a:off x="10363063" y="1955652"/>
                <a:ext cx="571" cy="9525"/>
              </a:xfrm>
              <a:custGeom>
                <a:avLst/>
                <a:gdLst>
                  <a:gd name="connsiteX0" fmla="*/ 0 w 571"/>
                  <a:gd name="connsiteY0" fmla="*/ 0 h 9525"/>
                  <a:gd name="connsiteX1" fmla="*/ 571 w 571"/>
                  <a:gd name="connsiteY1" fmla="*/ 0 h 9525"/>
                  <a:gd name="connsiteX2" fmla="*/ 571 w 571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9525">
                    <a:moveTo>
                      <a:pt x="0" y="0"/>
                    </a:moveTo>
                    <a:lnTo>
                      <a:pt x="571" y="0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5" name="任意多边形: 形状 2314">
                <a:extLst>
                  <a:ext uri="{FF2B5EF4-FFF2-40B4-BE49-F238E27FC236}">
                    <a16:creationId xmlns:a16="http://schemas.microsoft.com/office/drawing/2014/main" id="{FF5E2DB6-A3FC-E203-225B-C58E15F698DF}"/>
                  </a:ext>
                </a:extLst>
              </p:cNvPr>
              <p:cNvSpPr/>
              <p:nvPr/>
            </p:nvSpPr>
            <p:spPr>
              <a:xfrm>
                <a:off x="10243969" y="1963463"/>
                <a:ext cx="126" cy="84"/>
              </a:xfrm>
              <a:custGeom>
                <a:avLst/>
                <a:gdLst>
                  <a:gd name="connsiteX0" fmla="*/ 127 w 126"/>
                  <a:gd name="connsiteY0" fmla="*/ 0 h 84"/>
                  <a:gd name="connsiteX1" fmla="*/ 127 w 126"/>
                  <a:gd name="connsiteY1" fmla="*/ 0 h 84"/>
                  <a:gd name="connsiteX2" fmla="*/ 127 w 126"/>
                  <a:gd name="connsiteY2" fmla="*/ 0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84">
                    <a:moveTo>
                      <a:pt x="127" y="0"/>
                    </a:moveTo>
                    <a:lnTo>
                      <a:pt x="127" y="0"/>
                    </a:lnTo>
                    <a:cubicBezTo>
                      <a:pt x="127" y="0"/>
                      <a:pt x="-159" y="191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6" name="任意多边形: 形状 2315">
                <a:extLst>
                  <a:ext uri="{FF2B5EF4-FFF2-40B4-BE49-F238E27FC236}">
                    <a16:creationId xmlns:a16="http://schemas.microsoft.com/office/drawing/2014/main" id="{36B3248B-DDFE-56AC-3EA3-CFCB4E19C1A6}"/>
                  </a:ext>
                </a:extLst>
              </p:cNvPr>
              <p:cNvSpPr/>
              <p:nvPr/>
            </p:nvSpPr>
            <p:spPr>
              <a:xfrm>
                <a:off x="10322772" y="1964701"/>
                <a:ext cx="95" cy="95"/>
              </a:xfrm>
              <a:custGeom>
                <a:avLst/>
                <a:gdLst>
                  <a:gd name="connsiteX0" fmla="*/ 0 w 95"/>
                  <a:gd name="connsiteY0" fmla="*/ 95 h 95"/>
                  <a:gd name="connsiteX1" fmla="*/ 95 w 95"/>
                  <a:gd name="connsiteY1" fmla="*/ 0 h 95"/>
                  <a:gd name="connsiteX2" fmla="*/ 0 w 95"/>
                  <a:gd name="connsiteY2" fmla="*/ 0 h 95"/>
                  <a:gd name="connsiteX3" fmla="*/ 0 w 95"/>
                  <a:gd name="connsiteY3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" h="95">
                    <a:moveTo>
                      <a:pt x="0" y="95"/>
                    </a:moveTo>
                    <a:lnTo>
                      <a:pt x="95" y="0"/>
                    </a:lnTo>
                    <a:lnTo>
                      <a:pt x="0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7" name="任意多边形: 形状 2316">
                <a:extLst>
                  <a:ext uri="{FF2B5EF4-FFF2-40B4-BE49-F238E27FC236}">
                    <a16:creationId xmlns:a16="http://schemas.microsoft.com/office/drawing/2014/main" id="{9B679BB5-275C-1AA9-0683-5F1684584E60}"/>
                  </a:ext>
                </a:extLst>
              </p:cNvPr>
              <p:cNvSpPr/>
              <p:nvPr/>
            </p:nvSpPr>
            <p:spPr>
              <a:xfrm>
                <a:off x="10321629" y="1962320"/>
                <a:ext cx="1143" cy="3047"/>
              </a:xfrm>
              <a:custGeom>
                <a:avLst/>
                <a:gdLst>
                  <a:gd name="connsiteX0" fmla="*/ 0 w 1143"/>
                  <a:gd name="connsiteY0" fmla="*/ 3048 h 3047"/>
                  <a:gd name="connsiteX1" fmla="*/ 1143 w 1143"/>
                  <a:gd name="connsiteY1" fmla="*/ 2381 h 3047"/>
                  <a:gd name="connsiteX2" fmla="*/ 1143 w 1143"/>
                  <a:gd name="connsiteY2" fmla="*/ 0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" h="3047">
                    <a:moveTo>
                      <a:pt x="0" y="3048"/>
                    </a:moveTo>
                    <a:cubicBezTo>
                      <a:pt x="476" y="2000"/>
                      <a:pt x="762" y="2191"/>
                      <a:pt x="1143" y="2381"/>
                    </a:cubicBezTo>
                    <a:lnTo>
                      <a:pt x="11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8" name="任意多边形: 形状 2317">
                <a:extLst>
                  <a:ext uri="{FF2B5EF4-FFF2-40B4-BE49-F238E27FC236}">
                    <a16:creationId xmlns:a16="http://schemas.microsoft.com/office/drawing/2014/main" id="{5826D750-82C9-2EB5-8C07-0C3D3A408B8F}"/>
                  </a:ext>
                </a:extLst>
              </p:cNvPr>
              <p:cNvSpPr/>
              <p:nvPr/>
            </p:nvSpPr>
            <p:spPr>
              <a:xfrm>
                <a:off x="10199138" y="1952459"/>
                <a:ext cx="169068" cy="15861"/>
              </a:xfrm>
              <a:custGeom>
                <a:avLst/>
                <a:gdLst>
                  <a:gd name="connsiteX0" fmla="*/ 76295 w 169068"/>
                  <a:gd name="connsiteY0" fmla="*/ 13290 h 15861"/>
                  <a:gd name="connsiteX1" fmla="*/ 77153 w 169068"/>
                  <a:gd name="connsiteY1" fmla="*/ 13957 h 15861"/>
                  <a:gd name="connsiteX2" fmla="*/ 76200 w 169068"/>
                  <a:gd name="connsiteY2" fmla="*/ 15862 h 15861"/>
                  <a:gd name="connsiteX3" fmla="*/ 79629 w 169068"/>
                  <a:gd name="connsiteY3" fmla="*/ 13004 h 15861"/>
                  <a:gd name="connsiteX4" fmla="*/ 80105 w 169068"/>
                  <a:gd name="connsiteY4" fmla="*/ 13576 h 15861"/>
                  <a:gd name="connsiteX5" fmla="*/ 80105 w 169068"/>
                  <a:gd name="connsiteY5" fmla="*/ 13576 h 15861"/>
                  <a:gd name="connsiteX6" fmla="*/ 82296 w 169068"/>
                  <a:gd name="connsiteY6" fmla="*/ 12052 h 15861"/>
                  <a:gd name="connsiteX7" fmla="*/ 82772 w 169068"/>
                  <a:gd name="connsiteY7" fmla="*/ 12909 h 15861"/>
                  <a:gd name="connsiteX8" fmla="*/ 83820 w 169068"/>
                  <a:gd name="connsiteY8" fmla="*/ 12242 h 15861"/>
                  <a:gd name="connsiteX9" fmla="*/ 83820 w 169068"/>
                  <a:gd name="connsiteY9" fmla="*/ 12719 h 15861"/>
                  <a:gd name="connsiteX10" fmla="*/ 85439 w 169068"/>
                  <a:gd name="connsiteY10" fmla="*/ 12719 h 15861"/>
                  <a:gd name="connsiteX11" fmla="*/ 85439 w 169068"/>
                  <a:gd name="connsiteY11" fmla="*/ 12719 h 15861"/>
                  <a:gd name="connsiteX12" fmla="*/ 86487 w 169068"/>
                  <a:gd name="connsiteY12" fmla="*/ 11385 h 15861"/>
                  <a:gd name="connsiteX13" fmla="*/ 86487 w 169068"/>
                  <a:gd name="connsiteY13" fmla="*/ 11957 h 15861"/>
                  <a:gd name="connsiteX14" fmla="*/ 87344 w 169068"/>
                  <a:gd name="connsiteY14" fmla="*/ 11290 h 15861"/>
                  <a:gd name="connsiteX15" fmla="*/ 86992 w 169068"/>
                  <a:gd name="connsiteY15" fmla="*/ 12452 h 15861"/>
                  <a:gd name="connsiteX16" fmla="*/ 86392 w 169068"/>
                  <a:gd name="connsiteY16" fmla="*/ 12528 h 15861"/>
                  <a:gd name="connsiteX17" fmla="*/ 88963 w 169068"/>
                  <a:gd name="connsiteY17" fmla="*/ 13480 h 15861"/>
                  <a:gd name="connsiteX18" fmla="*/ 88106 w 169068"/>
                  <a:gd name="connsiteY18" fmla="*/ 13480 h 15861"/>
                  <a:gd name="connsiteX19" fmla="*/ 90297 w 169068"/>
                  <a:gd name="connsiteY19" fmla="*/ 15386 h 15861"/>
                  <a:gd name="connsiteX20" fmla="*/ 89345 w 169068"/>
                  <a:gd name="connsiteY20" fmla="*/ 12338 h 15861"/>
                  <a:gd name="connsiteX21" fmla="*/ 90488 w 169068"/>
                  <a:gd name="connsiteY21" fmla="*/ 12338 h 15861"/>
                  <a:gd name="connsiteX22" fmla="*/ 91726 w 169068"/>
                  <a:gd name="connsiteY22" fmla="*/ 13004 h 15861"/>
                  <a:gd name="connsiteX23" fmla="*/ 91726 w 169068"/>
                  <a:gd name="connsiteY23" fmla="*/ 14242 h 15861"/>
                  <a:gd name="connsiteX24" fmla="*/ 92773 w 169068"/>
                  <a:gd name="connsiteY24" fmla="*/ 12719 h 15861"/>
                  <a:gd name="connsiteX25" fmla="*/ 93916 w 169068"/>
                  <a:gd name="connsiteY25" fmla="*/ 14528 h 15861"/>
                  <a:gd name="connsiteX26" fmla="*/ 94488 w 169068"/>
                  <a:gd name="connsiteY26" fmla="*/ 12814 h 15861"/>
                  <a:gd name="connsiteX27" fmla="*/ 97536 w 169068"/>
                  <a:gd name="connsiteY27" fmla="*/ 12052 h 15861"/>
                  <a:gd name="connsiteX28" fmla="*/ 97536 w 169068"/>
                  <a:gd name="connsiteY28" fmla="*/ 13100 h 15861"/>
                  <a:gd name="connsiteX29" fmla="*/ 98107 w 169068"/>
                  <a:gd name="connsiteY29" fmla="*/ 12147 h 15861"/>
                  <a:gd name="connsiteX30" fmla="*/ 98107 w 169068"/>
                  <a:gd name="connsiteY30" fmla="*/ 12147 h 15861"/>
                  <a:gd name="connsiteX31" fmla="*/ 99060 w 169068"/>
                  <a:gd name="connsiteY31" fmla="*/ 10623 h 15861"/>
                  <a:gd name="connsiteX32" fmla="*/ 101822 w 169068"/>
                  <a:gd name="connsiteY32" fmla="*/ 10623 h 15861"/>
                  <a:gd name="connsiteX33" fmla="*/ 101822 w 169068"/>
                  <a:gd name="connsiteY33" fmla="*/ 11861 h 15861"/>
                  <a:gd name="connsiteX34" fmla="*/ 104204 w 169068"/>
                  <a:gd name="connsiteY34" fmla="*/ 9766 h 15861"/>
                  <a:gd name="connsiteX35" fmla="*/ 105251 w 169068"/>
                  <a:gd name="connsiteY35" fmla="*/ 10623 h 15861"/>
                  <a:gd name="connsiteX36" fmla="*/ 106299 w 169068"/>
                  <a:gd name="connsiteY36" fmla="*/ 7670 h 15861"/>
                  <a:gd name="connsiteX37" fmla="*/ 105632 w 169068"/>
                  <a:gd name="connsiteY37" fmla="*/ 6622 h 15861"/>
                  <a:gd name="connsiteX38" fmla="*/ 106966 w 169068"/>
                  <a:gd name="connsiteY38" fmla="*/ 5956 h 15861"/>
                  <a:gd name="connsiteX39" fmla="*/ 106966 w 169068"/>
                  <a:gd name="connsiteY39" fmla="*/ 7099 h 15861"/>
                  <a:gd name="connsiteX40" fmla="*/ 106966 w 169068"/>
                  <a:gd name="connsiteY40" fmla="*/ 7099 h 15861"/>
                  <a:gd name="connsiteX41" fmla="*/ 106966 w 169068"/>
                  <a:gd name="connsiteY41" fmla="*/ 9004 h 15861"/>
                  <a:gd name="connsiteX42" fmla="*/ 106489 w 169068"/>
                  <a:gd name="connsiteY42" fmla="*/ 8242 h 15861"/>
                  <a:gd name="connsiteX43" fmla="*/ 105918 w 169068"/>
                  <a:gd name="connsiteY43" fmla="*/ 10528 h 15861"/>
                  <a:gd name="connsiteX44" fmla="*/ 106394 w 169068"/>
                  <a:gd name="connsiteY44" fmla="*/ 10528 h 15861"/>
                  <a:gd name="connsiteX45" fmla="*/ 106394 w 169068"/>
                  <a:gd name="connsiteY45" fmla="*/ 11099 h 15861"/>
                  <a:gd name="connsiteX46" fmla="*/ 106394 w 169068"/>
                  <a:gd name="connsiteY46" fmla="*/ 10623 h 15861"/>
                  <a:gd name="connsiteX47" fmla="*/ 106394 w 169068"/>
                  <a:gd name="connsiteY47" fmla="*/ 11957 h 15861"/>
                  <a:gd name="connsiteX48" fmla="*/ 106394 w 169068"/>
                  <a:gd name="connsiteY48" fmla="*/ 12052 h 15861"/>
                  <a:gd name="connsiteX49" fmla="*/ 108109 w 169068"/>
                  <a:gd name="connsiteY49" fmla="*/ 12909 h 15861"/>
                  <a:gd name="connsiteX50" fmla="*/ 112490 w 169068"/>
                  <a:gd name="connsiteY50" fmla="*/ 8909 h 15861"/>
                  <a:gd name="connsiteX51" fmla="*/ 112490 w 169068"/>
                  <a:gd name="connsiteY51" fmla="*/ 11766 h 15861"/>
                  <a:gd name="connsiteX52" fmla="*/ 109919 w 169068"/>
                  <a:gd name="connsiteY52" fmla="*/ 11766 h 15861"/>
                  <a:gd name="connsiteX53" fmla="*/ 110080 w 169068"/>
                  <a:gd name="connsiteY53" fmla="*/ 12557 h 15861"/>
                  <a:gd name="connsiteX54" fmla="*/ 109919 w 169068"/>
                  <a:gd name="connsiteY54" fmla="*/ 12719 h 15861"/>
                  <a:gd name="connsiteX55" fmla="*/ 111823 w 169068"/>
                  <a:gd name="connsiteY55" fmla="*/ 11575 h 15861"/>
                  <a:gd name="connsiteX56" fmla="*/ 112681 w 169068"/>
                  <a:gd name="connsiteY56" fmla="*/ 12719 h 15861"/>
                  <a:gd name="connsiteX57" fmla="*/ 114776 w 169068"/>
                  <a:gd name="connsiteY57" fmla="*/ 10813 h 15861"/>
                  <a:gd name="connsiteX58" fmla="*/ 113729 w 169068"/>
                  <a:gd name="connsiteY58" fmla="*/ 11957 h 15861"/>
                  <a:gd name="connsiteX59" fmla="*/ 116014 w 169068"/>
                  <a:gd name="connsiteY59" fmla="*/ 10909 h 15861"/>
                  <a:gd name="connsiteX60" fmla="*/ 115538 w 169068"/>
                  <a:gd name="connsiteY60" fmla="*/ 10909 h 15861"/>
                  <a:gd name="connsiteX61" fmla="*/ 117062 w 169068"/>
                  <a:gd name="connsiteY61" fmla="*/ 10909 h 15861"/>
                  <a:gd name="connsiteX62" fmla="*/ 117062 w 169068"/>
                  <a:gd name="connsiteY62" fmla="*/ 10909 h 15861"/>
                  <a:gd name="connsiteX63" fmla="*/ 121729 w 169068"/>
                  <a:gd name="connsiteY63" fmla="*/ 9290 h 15861"/>
                  <a:gd name="connsiteX64" fmla="*/ 121729 w 169068"/>
                  <a:gd name="connsiteY64" fmla="*/ 11575 h 15861"/>
                  <a:gd name="connsiteX65" fmla="*/ 124396 w 169068"/>
                  <a:gd name="connsiteY65" fmla="*/ 6051 h 15861"/>
                  <a:gd name="connsiteX66" fmla="*/ 123825 w 169068"/>
                  <a:gd name="connsiteY66" fmla="*/ 11575 h 15861"/>
                  <a:gd name="connsiteX67" fmla="*/ 125349 w 169068"/>
                  <a:gd name="connsiteY67" fmla="*/ 11575 h 15861"/>
                  <a:gd name="connsiteX68" fmla="*/ 125349 w 169068"/>
                  <a:gd name="connsiteY68" fmla="*/ 9385 h 15861"/>
                  <a:gd name="connsiteX69" fmla="*/ 127063 w 169068"/>
                  <a:gd name="connsiteY69" fmla="*/ 11575 h 15861"/>
                  <a:gd name="connsiteX70" fmla="*/ 127635 w 169068"/>
                  <a:gd name="connsiteY70" fmla="*/ 9099 h 15861"/>
                  <a:gd name="connsiteX71" fmla="*/ 127635 w 169068"/>
                  <a:gd name="connsiteY71" fmla="*/ 11480 h 15861"/>
                  <a:gd name="connsiteX72" fmla="*/ 128969 w 169068"/>
                  <a:gd name="connsiteY72" fmla="*/ 9385 h 15861"/>
                  <a:gd name="connsiteX73" fmla="*/ 128969 w 169068"/>
                  <a:gd name="connsiteY73" fmla="*/ 11766 h 15861"/>
                  <a:gd name="connsiteX74" fmla="*/ 130588 w 169068"/>
                  <a:gd name="connsiteY74" fmla="*/ 11766 h 15861"/>
                  <a:gd name="connsiteX75" fmla="*/ 129445 w 169068"/>
                  <a:gd name="connsiteY75" fmla="*/ 12052 h 15861"/>
                  <a:gd name="connsiteX76" fmla="*/ 132588 w 169068"/>
                  <a:gd name="connsiteY76" fmla="*/ 9099 h 15861"/>
                  <a:gd name="connsiteX77" fmla="*/ 132588 w 169068"/>
                  <a:gd name="connsiteY77" fmla="*/ 12147 h 15861"/>
                  <a:gd name="connsiteX78" fmla="*/ 135636 w 169068"/>
                  <a:gd name="connsiteY78" fmla="*/ 5956 h 15861"/>
                  <a:gd name="connsiteX79" fmla="*/ 135636 w 169068"/>
                  <a:gd name="connsiteY79" fmla="*/ 6622 h 15861"/>
                  <a:gd name="connsiteX80" fmla="*/ 136684 w 169068"/>
                  <a:gd name="connsiteY80" fmla="*/ 5861 h 15861"/>
                  <a:gd name="connsiteX81" fmla="*/ 133160 w 169068"/>
                  <a:gd name="connsiteY81" fmla="*/ 12433 h 15861"/>
                  <a:gd name="connsiteX82" fmla="*/ 134207 w 169068"/>
                  <a:gd name="connsiteY82" fmla="*/ 13100 h 15861"/>
                  <a:gd name="connsiteX83" fmla="*/ 133445 w 169068"/>
                  <a:gd name="connsiteY83" fmla="*/ 14052 h 15861"/>
                  <a:gd name="connsiteX84" fmla="*/ 135541 w 169068"/>
                  <a:gd name="connsiteY84" fmla="*/ 14052 h 15861"/>
                  <a:gd name="connsiteX85" fmla="*/ 136970 w 169068"/>
                  <a:gd name="connsiteY85" fmla="*/ 11671 h 15861"/>
                  <a:gd name="connsiteX86" fmla="*/ 134779 w 169068"/>
                  <a:gd name="connsiteY86" fmla="*/ 13004 h 15861"/>
                  <a:gd name="connsiteX87" fmla="*/ 137541 w 169068"/>
                  <a:gd name="connsiteY87" fmla="*/ 9575 h 15861"/>
                  <a:gd name="connsiteX88" fmla="*/ 137541 w 169068"/>
                  <a:gd name="connsiteY88" fmla="*/ 12338 h 15861"/>
                  <a:gd name="connsiteX89" fmla="*/ 139065 w 169068"/>
                  <a:gd name="connsiteY89" fmla="*/ 11766 h 15861"/>
                  <a:gd name="connsiteX90" fmla="*/ 138494 w 169068"/>
                  <a:gd name="connsiteY90" fmla="*/ 12528 h 15861"/>
                  <a:gd name="connsiteX91" fmla="*/ 140779 w 169068"/>
                  <a:gd name="connsiteY91" fmla="*/ 11957 h 15861"/>
                  <a:gd name="connsiteX92" fmla="*/ 141922 w 169068"/>
                  <a:gd name="connsiteY92" fmla="*/ 12909 h 15861"/>
                  <a:gd name="connsiteX93" fmla="*/ 141922 w 169068"/>
                  <a:gd name="connsiteY93" fmla="*/ 5765 h 15861"/>
                  <a:gd name="connsiteX94" fmla="*/ 144113 w 169068"/>
                  <a:gd name="connsiteY94" fmla="*/ 7861 h 15861"/>
                  <a:gd name="connsiteX95" fmla="*/ 144113 w 169068"/>
                  <a:gd name="connsiteY95" fmla="*/ 11671 h 15861"/>
                  <a:gd name="connsiteX96" fmla="*/ 144589 w 169068"/>
                  <a:gd name="connsiteY96" fmla="*/ 10718 h 15861"/>
                  <a:gd name="connsiteX97" fmla="*/ 145256 w 169068"/>
                  <a:gd name="connsiteY97" fmla="*/ 11671 h 15861"/>
                  <a:gd name="connsiteX98" fmla="*/ 145256 w 169068"/>
                  <a:gd name="connsiteY98" fmla="*/ 10528 h 15861"/>
                  <a:gd name="connsiteX99" fmla="*/ 146875 w 169068"/>
                  <a:gd name="connsiteY99" fmla="*/ 10528 h 15861"/>
                  <a:gd name="connsiteX100" fmla="*/ 148495 w 169068"/>
                  <a:gd name="connsiteY100" fmla="*/ 7289 h 15861"/>
                  <a:gd name="connsiteX101" fmla="*/ 148495 w 169068"/>
                  <a:gd name="connsiteY101" fmla="*/ 8242 h 15861"/>
                  <a:gd name="connsiteX102" fmla="*/ 152305 w 169068"/>
                  <a:gd name="connsiteY102" fmla="*/ 9004 h 15861"/>
                  <a:gd name="connsiteX103" fmla="*/ 152876 w 169068"/>
                  <a:gd name="connsiteY103" fmla="*/ 10242 h 15861"/>
                  <a:gd name="connsiteX104" fmla="*/ 153733 w 169068"/>
                  <a:gd name="connsiteY104" fmla="*/ 9575 h 15861"/>
                  <a:gd name="connsiteX105" fmla="*/ 153733 w 169068"/>
                  <a:gd name="connsiteY105" fmla="*/ 11099 h 15861"/>
                  <a:gd name="connsiteX106" fmla="*/ 155543 w 169068"/>
                  <a:gd name="connsiteY106" fmla="*/ 9575 h 15861"/>
                  <a:gd name="connsiteX107" fmla="*/ 153448 w 169068"/>
                  <a:gd name="connsiteY107" fmla="*/ 9575 h 15861"/>
                  <a:gd name="connsiteX108" fmla="*/ 156115 w 169068"/>
                  <a:gd name="connsiteY108" fmla="*/ 5575 h 15861"/>
                  <a:gd name="connsiteX109" fmla="*/ 156781 w 169068"/>
                  <a:gd name="connsiteY109" fmla="*/ 6337 h 15861"/>
                  <a:gd name="connsiteX110" fmla="*/ 160591 w 169068"/>
                  <a:gd name="connsiteY110" fmla="*/ 4717 h 15861"/>
                  <a:gd name="connsiteX111" fmla="*/ 160591 w 169068"/>
                  <a:gd name="connsiteY111" fmla="*/ 7480 h 15861"/>
                  <a:gd name="connsiteX112" fmla="*/ 158401 w 169068"/>
                  <a:gd name="connsiteY112" fmla="*/ 6908 h 15861"/>
                  <a:gd name="connsiteX113" fmla="*/ 159258 w 169068"/>
                  <a:gd name="connsiteY113" fmla="*/ 7384 h 15861"/>
                  <a:gd name="connsiteX114" fmla="*/ 157924 w 169068"/>
                  <a:gd name="connsiteY114" fmla="*/ 7384 h 15861"/>
                  <a:gd name="connsiteX115" fmla="*/ 163544 w 169068"/>
                  <a:gd name="connsiteY115" fmla="*/ 8432 h 15861"/>
                  <a:gd name="connsiteX116" fmla="*/ 164116 w 169068"/>
                  <a:gd name="connsiteY116" fmla="*/ 7289 h 15861"/>
                  <a:gd name="connsiteX117" fmla="*/ 163544 w 169068"/>
                  <a:gd name="connsiteY117" fmla="*/ 7289 h 15861"/>
                  <a:gd name="connsiteX118" fmla="*/ 163544 w 169068"/>
                  <a:gd name="connsiteY118" fmla="*/ 5765 h 15861"/>
                  <a:gd name="connsiteX119" fmla="*/ 166116 w 169068"/>
                  <a:gd name="connsiteY119" fmla="*/ 4717 h 15861"/>
                  <a:gd name="connsiteX120" fmla="*/ 166116 w 169068"/>
                  <a:gd name="connsiteY120" fmla="*/ 5861 h 15861"/>
                  <a:gd name="connsiteX121" fmla="*/ 165173 w 169068"/>
                  <a:gd name="connsiteY121" fmla="*/ 5851 h 15861"/>
                  <a:gd name="connsiteX122" fmla="*/ 165163 w 169068"/>
                  <a:gd name="connsiteY122" fmla="*/ 5861 h 15861"/>
                  <a:gd name="connsiteX123" fmla="*/ 167259 w 169068"/>
                  <a:gd name="connsiteY123" fmla="*/ 5861 h 15861"/>
                  <a:gd name="connsiteX124" fmla="*/ 166497 w 169068"/>
                  <a:gd name="connsiteY124" fmla="*/ 5003 h 15861"/>
                  <a:gd name="connsiteX125" fmla="*/ 169069 w 169068"/>
                  <a:gd name="connsiteY125" fmla="*/ 3575 h 15861"/>
                  <a:gd name="connsiteX126" fmla="*/ 168212 w 169068"/>
                  <a:gd name="connsiteY126" fmla="*/ 2336 h 15861"/>
                  <a:gd name="connsiteX127" fmla="*/ 166783 w 169068"/>
                  <a:gd name="connsiteY127" fmla="*/ 4051 h 15861"/>
                  <a:gd name="connsiteX128" fmla="*/ 164687 w 169068"/>
                  <a:gd name="connsiteY128" fmla="*/ 2050 h 15861"/>
                  <a:gd name="connsiteX129" fmla="*/ 164211 w 169068"/>
                  <a:gd name="connsiteY129" fmla="*/ 2050 h 15861"/>
                  <a:gd name="connsiteX130" fmla="*/ 164211 w 169068"/>
                  <a:gd name="connsiteY130" fmla="*/ 2050 h 15861"/>
                  <a:gd name="connsiteX131" fmla="*/ 164211 w 169068"/>
                  <a:gd name="connsiteY131" fmla="*/ 2050 h 15861"/>
                  <a:gd name="connsiteX132" fmla="*/ 164211 w 169068"/>
                  <a:gd name="connsiteY132" fmla="*/ 2717 h 15861"/>
                  <a:gd name="connsiteX133" fmla="*/ 162211 w 169068"/>
                  <a:gd name="connsiteY133" fmla="*/ 4051 h 15861"/>
                  <a:gd name="connsiteX134" fmla="*/ 162211 w 169068"/>
                  <a:gd name="connsiteY134" fmla="*/ 3194 h 15861"/>
                  <a:gd name="connsiteX135" fmla="*/ 161544 w 169068"/>
                  <a:gd name="connsiteY135" fmla="*/ 3860 h 15861"/>
                  <a:gd name="connsiteX136" fmla="*/ 161544 w 169068"/>
                  <a:gd name="connsiteY136" fmla="*/ 1860 h 15861"/>
                  <a:gd name="connsiteX137" fmla="*/ 160591 w 169068"/>
                  <a:gd name="connsiteY137" fmla="*/ 1860 h 15861"/>
                  <a:gd name="connsiteX138" fmla="*/ 158687 w 169068"/>
                  <a:gd name="connsiteY138" fmla="*/ 1860 h 15861"/>
                  <a:gd name="connsiteX139" fmla="*/ 157924 w 169068"/>
                  <a:gd name="connsiteY139" fmla="*/ 1860 h 15861"/>
                  <a:gd name="connsiteX140" fmla="*/ 156400 w 169068"/>
                  <a:gd name="connsiteY140" fmla="*/ 1860 h 15861"/>
                  <a:gd name="connsiteX141" fmla="*/ 156400 w 169068"/>
                  <a:gd name="connsiteY141" fmla="*/ 1860 h 15861"/>
                  <a:gd name="connsiteX142" fmla="*/ 151543 w 169068"/>
                  <a:gd name="connsiteY142" fmla="*/ 1860 h 15861"/>
                  <a:gd name="connsiteX143" fmla="*/ 149638 w 169068"/>
                  <a:gd name="connsiteY143" fmla="*/ 1860 h 15861"/>
                  <a:gd name="connsiteX144" fmla="*/ 149638 w 169068"/>
                  <a:gd name="connsiteY144" fmla="*/ 1098 h 15861"/>
                  <a:gd name="connsiteX145" fmla="*/ 147352 w 169068"/>
                  <a:gd name="connsiteY145" fmla="*/ 1098 h 15861"/>
                  <a:gd name="connsiteX146" fmla="*/ 143065 w 169068"/>
                  <a:gd name="connsiteY146" fmla="*/ 241 h 15861"/>
                  <a:gd name="connsiteX147" fmla="*/ 143065 w 169068"/>
                  <a:gd name="connsiteY147" fmla="*/ 1288 h 15861"/>
                  <a:gd name="connsiteX148" fmla="*/ 140589 w 169068"/>
                  <a:gd name="connsiteY148" fmla="*/ 1860 h 15861"/>
                  <a:gd name="connsiteX149" fmla="*/ 140589 w 169068"/>
                  <a:gd name="connsiteY149" fmla="*/ 2717 h 15861"/>
                  <a:gd name="connsiteX150" fmla="*/ 137160 w 169068"/>
                  <a:gd name="connsiteY150" fmla="*/ 2717 h 15861"/>
                  <a:gd name="connsiteX151" fmla="*/ 137827 w 169068"/>
                  <a:gd name="connsiteY151" fmla="*/ 2717 h 15861"/>
                  <a:gd name="connsiteX152" fmla="*/ 132969 w 169068"/>
                  <a:gd name="connsiteY152" fmla="*/ 2717 h 15861"/>
                  <a:gd name="connsiteX153" fmla="*/ 132159 w 169068"/>
                  <a:gd name="connsiteY153" fmla="*/ 2765 h 15861"/>
                  <a:gd name="connsiteX154" fmla="*/ 132112 w 169068"/>
                  <a:gd name="connsiteY154" fmla="*/ 2717 h 15861"/>
                  <a:gd name="connsiteX155" fmla="*/ 132112 w 169068"/>
                  <a:gd name="connsiteY155" fmla="*/ 2717 h 15861"/>
                  <a:gd name="connsiteX156" fmla="*/ 131636 w 169068"/>
                  <a:gd name="connsiteY156" fmla="*/ 2717 h 15861"/>
                  <a:gd name="connsiteX157" fmla="*/ 131636 w 169068"/>
                  <a:gd name="connsiteY157" fmla="*/ 2717 h 15861"/>
                  <a:gd name="connsiteX158" fmla="*/ 130588 w 169068"/>
                  <a:gd name="connsiteY158" fmla="*/ 2717 h 15861"/>
                  <a:gd name="connsiteX159" fmla="*/ 130588 w 169068"/>
                  <a:gd name="connsiteY159" fmla="*/ 1765 h 15861"/>
                  <a:gd name="connsiteX160" fmla="*/ 130588 w 169068"/>
                  <a:gd name="connsiteY160" fmla="*/ 1765 h 15861"/>
                  <a:gd name="connsiteX161" fmla="*/ 130588 w 169068"/>
                  <a:gd name="connsiteY161" fmla="*/ 2908 h 15861"/>
                  <a:gd name="connsiteX162" fmla="*/ 130016 w 169068"/>
                  <a:gd name="connsiteY162" fmla="*/ 3479 h 15861"/>
                  <a:gd name="connsiteX163" fmla="*/ 128492 w 169068"/>
                  <a:gd name="connsiteY163" fmla="*/ 2432 h 15861"/>
                  <a:gd name="connsiteX164" fmla="*/ 126111 w 169068"/>
                  <a:gd name="connsiteY164" fmla="*/ 4622 h 15861"/>
                  <a:gd name="connsiteX165" fmla="*/ 126111 w 169068"/>
                  <a:gd name="connsiteY165" fmla="*/ 4622 h 15861"/>
                  <a:gd name="connsiteX166" fmla="*/ 124778 w 169068"/>
                  <a:gd name="connsiteY166" fmla="*/ 4622 h 15861"/>
                  <a:gd name="connsiteX167" fmla="*/ 124778 w 169068"/>
                  <a:gd name="connsiteY167" fmla="*/ 3384 h 15861"/>
                  <a:gd name="connsiteX168" fmla="*/ 123825 w 169068"/>
                  <a:gd name="connsiteY168" fmla="*/ 5003 h 15861"/>
                  <a:gd name="connsiteX169" fmla="*/ 123825 w 169068"/>
                  <a:gd name="connsiteY169" fmla="*/ 2908 h 15861"/>
                  <a:gd name="connsiteX170" fmla="*/ 121348 w 169068"/>
                  <a:gd name="connsiteY170" fmla="*/ 4908 h 15861"/>
                  <a:gd name="connsiteX171" fmla="*/ 121348 w 169068"/>
                  <a:gd name="connsiteY171" fmla="*/ 4146 h 15861"/>
                  <a:gd name="connsiteX172" fmla="*/ 119920 w 169068"/>
                  <a:gd name="connsiteY172" fmla="*/ 4146 h 15861"/>
                  <a:gd name="connsiteX173" fmla="*/ 112395 w 169068"/>
                  <a:gd name="connsiteY173" fmla="*/ 2622 h 15861"/>
                  <a:gd name="connsiteX174" fmla="*/ 111157 w 169068"/>
                  <a:gd name="connsiteY174" fmla="*/ 3289 h 15861"/>
                  <a:gd name="connsiteX175" fmla="*/ 111157 w 169068"/>
                  <a:gd name="connsiteY175" fmla="*/ 2050 h 15861"/>
                  <a:gd name="connsiteX176" fmla="*/ 108299 w 169068"/>
                  <a:gd name="connsiteY176" fmla="*/ 2622 h 15861"/>
                  <a:gd name="connsiteX177" fmla="*/ 108299 w 169068"/>
                  <a:gd name="connsiteY177" fmla="*/ 1574 h 15861"/>
                  <a:gd name="connsiteX178" fmla="*/ 107728 w 169068"/>
                  <a:gd name="connsiteY178" fmla="*/ 1574 h 15861"/>
                  <a:gd name="connsiteX179" fmla="*/ 107728 w 169068"/>
                  <a:gd name="connsiteY179" fmla="*/ 908 h 15861"/>
                  <a:gd name="connsiteX180" fmla="*/ 106204 w 169068"/>
                  <a:gd name="connsiteY180" fmla="*/ 4241 h 15861"/>
                  <a:gd name="connsiteX181" fmla="*/ 104680 w 169068"/>
                  <a:gd name="connsiteY181" fmla="*/ 4241 h 15861"/>
                  <a:gd name="connsiteX182" fmla="*/ 104680 w 169068"/>
                  <a:gd name="connsiteY182" fmla="*/ 3003 h 15861"/>
                  <a:gd name="connsiteX183" fmla="*/ 101822 w 169068"/>
                  <a:gd name="connsiteY183" fmla="*/ 3003 h 15861"/>
                  <a:gd name="connsiteX184" fmla="*/ 101060 w 169068"/>
                  <a:gd name="connsiteY184" fmla="*/ 3003 h 15861"/>
                  <a:gd name="connsiteX185" fmla="*/ 98870 w 169068"/>
                  <a:gd name="connsiteY185" fmla="*/ 3003 h 15861"/>
                  <a:gd name="connsiteX186" fmla="*/ 98870 w 169068"/>
                  <a:gd name="connsiteY186" fmla="*/ 3003 h 15861"/>
                  <a:gd name="connsiteX187" fmla="*/ 97155 w 169068"/>
                  <a:gd name="connsiteY187" fmla="*/ 3003 h 15861"/>
                  <a:gd name="connsiteX188" fmla="*/ 97155 w 169068"/>
                  <a:gd name="connsiteY188" fmla="*/ 3003 h 15861"/>
                  <a:gd name="connsiteX189" fmla="*/ 94488 w 169068"/>
                  <a:gd name="connsiteY189" fmla="*/ 2241 h 15861"/>
                  <a:gd name="connsiteX190" fmla="*/ 94488 w 169068"/>
                  <a:gd name="connsiteY190" fmla="*/ 3194 h 15861"/>
                  <a:gd name="connsiteX191" fmla="*/ 91726 w 169068"/>
                  <a:gd name="connsiteY191" fmla="*/ 3194 h 15861"/>
                  <a:gd name="connsiteX192" fmla="*/ 91726 w 169068"/>
                  <a:gd name="connsiteY192" fmla="*/ 3670 h 15861"/>
                  <a:gd name="connsiteX193" fmla="*/ 89535 w 169068"/>
                  <a:gd name="connsiteY193" fmla="*/ 717 h 15861"/>
                  <a:gd name="connsiteX194" fmla="*/ 89535 w 169068"/>
                  <a:gd name="connsiteY194" fmla="*/ 717 h 15861"/>
                  <a:gd name="connsiteX195" fmla="*/ 88106 w 169068"/>
                  <a:gd name="connsiteY195" fmla="*/ 2241 h 15861"/>
                  <a:gd name="connsiteX196" fmla="*/ 87630 w 169068"/>
                  <a:gd name="connsiteY196" fmla="*/ 431 h 15861"/>
                  <a:gd name="connsiteX197" fmla="*/ 84296 w 169068"/>
                  <a:gd name="connsiteY197" fmla="*/ 1288 h 15861"/>
                  <a:gd name="connsiteX198" fmla="*/ 84296 w 169068"/>
                  <a:gd name="connsiteY198" fmla="*/ 2717 h 15861"/>
                  <a:gd name="connsiteX199" fmla="*/ 81344 w 169068"/>
                  <a:gd name="connsiteY199" fmla="*/ 2717 h 15861"/>
                  <a:gd name="connsiteX200" fmla="*/ 78962 w 169068"/>
                  <a:gd name="connsiteY200" fmla="*/ 4241 h 15861"/>
                  <a:gd name="connsiteX201" fmla="*/ 74962 w 169068"/>
                  <a:gd name="connsiteY201" fmla="*/ 2908 h 15861"/>
                  <a:gd name="connsiteX202" fmla="*/ 73057 w 169068"/>
                  <a:gd name="connsiteY202" fmla="*/ 2908 h 15861"/>
                  <a:gd name="connsiteX203" fmla="*/ 73057 w 169068"/>
                  <a:gd name="connsiteY203" fmla="*/ 2908 h 15861"/>
                  <a:gd name="connsiteX204" fmla="*/ 70961 w 169068"/>
                  <a:gd name="connsiteY204" fmla="*/ 4146 h 15861"/>
                  <a:gd name="connsiteX205" fmla="*/ 70961 w 169068"/>
                  <a:gd name="connsiteY205" fmla="*/ 3479 h 15861"/>
                  <a:gd name="connsiteX206" fmla="*/ 67437 w 169068"/>
                  <a:gd name="connsiteY206" fmla="*/ 4527 h 15861"/>
                  <a:gd name="connsiteX207" fmla="*/ 67437 w 169068"/>
                  <a:gd name="connsiteY207" fmla="*/ 3575 h 15861"/>
                  <a:gd name="connsiteX208" fmla="*/ 62960 w 169068"/>
                  <a:gd name="connsiteY208" fmla="*/ 3575 h 15861"/>
                  <a:gd name="connsiteX209" fmla="*/ 62960 w 169068"/>
                  <a:gd name="connsiteY209" fmla="*/ 3098 h 15861"/>
                  <a:gd name="connsiteX210" fmla="*/ 57436 w 169068"/>
                  <a:gd name="connsiteY210" fmla="*/ 3955 h 15861"/>
                  <a:gd name="connsiteX211" fmla="*/ 56102 w 169068"/>
                  <a:gd name="connsiteY211" fmla="*/ 4813 h 15861"/>
                  <a:gd name="connsiteX212" fmla="*/ 56579 w 169068"/>
                  <a:gd name="connsiteY212" fmla="*/ 6908 h 15861"/>
                  <a:gd name="connsiteX213" fmla="*/ 55626 w 169068"/>
                  <a:gd name="connsiteY213" fmla="*/ 5670 h 15861"/>
                  <a:gd name="connsiteX214" fmla="*/ 55626 w 169068"/>
                  <a:gd name="connsiteY214" fmla="*/ 5670 h 15861"/>
                  <a:gd name="connsiteX215" fmla="*/ 53530 w 169068"/>
                  <a:gd name="connsiteY215" fmla="*/ 3765 h 15861"/>
                  <a:gd name="connsiteX216" fmla="*/ 44005 w 169068"/>
                  <a:gd name="connsiteY216" fmla="*/ 2813 h 15861"/>
                  <a:gd name="connsiteX217" fmla="*/ 44005 w 169068"/>
                  <a:gd name="connsiteY217" fmla="*/ 4241 h 15861"/>
                  <a:gd name="connsiteX218" fmla="*/ 42958 w 169068"/>
                  <a:gd name="connsiteY218" fmla="*/ 4241 h 15861"/>
                  <a:gd name="connsiteX219" fmla="*/ 42958 w 169068"/>
                  <a:gd name="connsiteY219" fmla="*/ 3194 h 15861"/>
                  <a:gd name="connsiteX220" fmla="*/ 41624 w 169068"/>
                  <a:gd name="connsiteY220" fmla="*/ 4146 h 15861"/>
                  <a:gd name="connsiteX221" fmla="*/ 41624 w 169068"/>
                  <a:gd name="connsiteY221" fmla="*/ 2432 h 15861"/>
                  <a:gd name="connsiteX222" fmla="*/ 43720 w 169068"/>
                  <a:gd name="connsiteY222" fmla="*/ 2432 h 15861"/>
                  <a:gd name="connsiteX223" fmla="*/ 43720 w 169068"/>
                  <a:gd name="connsiteY223" fmla="*/ 2432 h 15861"/>
                  <a:gd name="connsiteX224" fmla="*/ 42196 w 169068"/>
                  <a:gd name="connsiteY224" fmla="*/ 3575 h 15861"/>
                  <a:gd name="connsiteX225" fmla="*/ 41624 w 169068"/>
                  <a:gd name="connsiteY225" fmla="*/ 2622 h 15861"/>
                  <a:gd name="connsiteX226" fmla="*/ 39910 w 169068"/>
                  <a:gd name="connsiteY226" fmla="*/ 2622 h 15861"/>
                  <a:gd name="connsiteX227" fmla="*/ 40481 w 169068"/>
                  <a:gd name="connsiteY227" fmla="*/ 3670 h 15861"/>
                  <a:gd name="connsiteX228" fmla="*/ 39814 w 169068"/>
                  <a:gd name="connsiteY228" fmla="*/ 4908 h 15861"/>
                  <a:gd name="connsiteX229" fmla="*/ 34004 w 169068"/>
                  <a:gd name="connsiteY229" fmla="*/ 3575 h 15861"/>
                  <a:gd name="connsiteX230" fmla="*/ 31242 w 169068"/>
                  <a:gd name="connsiteY230" fmla="*/ 4337 h 15861"/>
                  <a:gd name="connsiteX231" fmla="*/ 30766 w 169068"/>
                  <a:gd name="connsiteY231" fmla="*/ 5575 h 15861"/>
                  <a:gd name="connsiteX232" fmla="*/ 28385 w 169068"/>
                  <a:gd name="connsiteY232" fmla="*/ 2622 h 15861"/>
                  <a:gd name="connsiteX233" fmla="*/ 26765 w 169068"/>
                  <a:gd name="connsiteY233" fmla="*/ 4717 h 15861"/>
                  <a:gd name="connsiteX234" fmla="*/ 26194 w 169068"/>
                  <a:gd name="connsiteY234" fmla="*/ 3098 h 15861"/>
                  <a:gd name="connsiteX235" fmla="*/ 19907 w 169068"/>
                  <a:gd name="connsiteY235" fmla="*/ 3098 h 15861"/>
                  <a:gd name="connsiteX236" fmla="*/ 19907 w 169068"/>
                  <a:gd name="connsiteY236" fmla="*/ 4432 h 15861"/>
                  <a:gd name="connsiteX237" fmla="*/ 18764 w 169068"/>
                  <a:gd name="connsiteY237" fmla="*/ 2717 h 15861"/>
                  <a:gd name="connsiteX238" fmla="*/ 17526 w 169068"/>
                  <a:gd name="connsiteY238" fmla="*/ 3575 h 15861"/>
                  <a:gd name="connsiteX239" fmla="*/ 17526 w 169068"/>
                  <a:gd name="connsiteY239" fmla="*/ 4337 h 15861"/>
                  <a:gd name="connsiteX240" fmla="*/ 4096 w 169068"/>
                  <a:gd name="connsiteY240" fmla="*/ 2622 h 15861"/>
                  <a:gd name="connsiteX241" fmla="*/ 4096 w 169068"/>
                  <a:gd name="connsiteY241" fmla="*/ 3384 h 15861"/>
                  <a:gd name="connsiteX242" fmla="*/ 4096 w 169068"/>
                  <a:gd name="connsiteY242" fmla="*/ 4622 h 15861"/>
                  <a:gd name="connsiteX243" fmla="*/ 2191 w 169068"/>
                  <a:gd name="connsiteY243" fmla="*/ 3384 h 15861"/>
                  <a:gd name="connsiteX244" fmla="*/ 0 w 169068"/>
                  <a:gd name="connsiteY244" fmla="*/ 4717 h 15861"/>
                  <a:gd name="connsiteX245" fmla="*/ 571 w 169068"/>
                  <a:gd name="connsiteY245" fmla="*/ 4717 h 15861"/>
                  <a:gd name="connsiteX246" fmla="*/ 1619 w 169068"/>
                  <a:gd name="connsiteY246" fmla="*/ 9766 h 15861"/>
                  <a:gd name="connsiteX247" fmla="*/ 5334 w 169068"/>
                  <a:gd name="connsiteY247" fmla="*/ 9766 h 15861"/>
                  <a:gd name="connsiteX248" fmla="*/ 5334 w 169068"/>
                  <a:gd name="connsiteY248" fmla="*/ 10813 h 15861"/>
                  <a:gd name="connsiteX249" fmla="*/ 6620 w 169068"/>
                  <a:gd name="connsiteY249" fmla="*/ 10080 h 15861"/>
                  <a:gd name="connsiteX250" fmla="*/ 6953 w 169068"/>
                  <a:gd name="connsiteY250" fmla="*/ 10242 h 15861"/>
                  <a:gd name="connsiteX251" fmla="*/ 6953 w 169068"/>
                  <a:gd name="connsiteY251" fmla="*/ 10242 h 15861"/>
                  <a:gd name="connsiteX252" fmla="*/ 12859 w 169068"/>
                  <a:gd name="connsiteY252" fmla="*/ 11290 h 15861"/>
                  <a:gd name="connsiteX253" fmla="*/ 12859 w 169068"/>
                  <a:gd name="connsiteY253" fmla="*/ 10433 h 15861"/>
                  <a:gd name="connsiteX254" fmla="*/ 13811 w 169068"/>
                  <a:gd name="connsiteY254" fmla="*/ 11004 h 15861"/>
                  <a:gd name="connsiteX255" fmla="*/ 12763 w 169068"/>
                  <a:gd name="connsiteY255" fmla="*/ 9480 h 15861"/>
                  <a:gd name="connsiteX256" fmla="*/ 17240 w 169068"/>
                  <a:gd name="connsiteY256" fmla="*/ 11575 h 15861"/>
                  <a:gd name="connsiteX257" fmla="*/ 17812 w 169068"/>
                  <a:gd name="connsiteY257" fmla="*/ 10528 h 15861"/>
                  <a:gd name="connsiteX258" fmla="*/ 17812 w 169068"/>
                  <a:gd name="connsiteY258" fmla="*/ 11099 h 15861"/>
                  <a:gd name="connsiteX259" fmla="*/ 17812 w 169068"/>
                  <a:gd name="connsiteY259" fmla="*/ 10337 h 15861"/>
                  <a:gd name="connsiteX260" fmla="*/ 18764 w 169068"/>
                  <a:gd name="connsiteY260" fmla="*/ 11671 h 15861"/>
                  <a:gd name="connsiteX261" fmla="*/ 18193 w 169068"/>
                  <a:gd name="connsiteY261" fmla="*/ 11671 h 15861"/>
                  <a:gd name="connsiteX262" fmla="*/ 20479 w 169068"/>
                  <a:gd name="connsiteY262" fmla="*/ 11671 h 15861"/>
                  <a:gd name="connsiteX263" fmla="*/ 19621 w 169068"/>
                  <a:gd name="connsiteY263" fmla="*/ 11671 h 15861"/>
                  <a:gd name="connsiteX264" fmla="*/ 27051 w 169068"/>
                  <a:gd name="connsiteY264" fmla="*/ 10718 h 15861"/>
                  <a:gd name="connsiteX265" fmla="*/ 27051 w 169068"/>
                  <a:gd name="connsiteY265" fmla="*/ 10718 h 15861"/>
                  <a:gd name="connsiteX266" fmla="*/ 30385 w 169068"/>
                  <a:gd name="connsiteY266" fmla="*/ 10718 h 15861"/>
                  <a:gd name="connsiteX267" fmla="*/ 30385 w 169068"/>
                  <a:gd name="connsiteY267" fmla="*/ 10718 h 15861"/>
                  <a:gd name="connsiteX268" fmla="*/ 31813 w 169068"/>
                  <a:gd name="connsiteY268" fmla="*/ 10147 h 15861"/>
                  <a:gd name="connsiteX269" fmla="*/ 31813 w 169068"/>
                  <a:gd name="connsiteY269" fmla="*/ 11671 h 15861"/>
                  <a:gd name="connsiteX270" fmla="*/ 34004 w 169068"/>
                  <a:gd name="connsiteY270" fmla="*/ 9385 h 15861"/>
                  <a:gd name="connsiteX271" fmla="*/ 34004 w 169068"/>
                  <a:gd name="connsiteY271" fmla="*/ 10051 h 15861"/>
                  <a:gd name="connsiteX272" fmla="*/ 35433 w 169068"/>
                  <a:gd name="connsiteY272" fmla="*/ 8909 h 15861"/>
                  <a:gd name="connsiteX273" fmla="*/ 35433 w 169068"/>
                  <a:gd name="connsiteY273" fmla="*/ 10813 h 15861"/>
                  <a:gd name="connsiteX274" fmla="*/ 39243 w 169068"/>
                  <a:gd name="connsiteY274" fmla="*/ 11575 h 15861"/>
                  <a:gd name="connsiteX275" fmla="*/ 38100 w 169068"/>
                  <a:gd name="connsiteY275" fmla="*/ 10051 h 15861"/>
                  <a:gd name="connsiteX276" fmla="*/ 39433 w 169068"/>
                  <a:gd name="connsiteY276" fmla="*/ 8718 h 15861"/>
                  <a:gd name="connsiteX277" fmla="*/ 42100 w 169068"/>
                  <a:gd name="connsiteY277" fmla="*/ 11195 h 15861"/>
                  <a:gd name="connsiteX278" fmla="*/ 42100 w 169068"/>
                  <a:gd name="connsiteY278" fmla="*/ 11195 h 15861"/>
                  <a:gd name="connsiteX279" fmla="*/ 43910 w 169068"/>
                  <a:gd name="connsiteY279" fmla="*/ 11195 h 15861"/>
                  <a:gd name="connsiteX280" fmla="*/ 45053 w 169068"/>
                  <a:gd name="connsiteY280" fmla="*/ 9766 h 15861"/>
                  <a:gd name="connsiteX281" fmla="*/ 43529 w 169068"/>
                  <a:gd name="connsiteY281" fmla="*/ 9766 h 15861"/>
                  <a:gd name="connsiteX282" fmla="*/ 46482 w 169068"/>
                  <a:gd name="connsiteY282" fmla="*/ 8432 h 15861"/>
                  <a:gd name="connsiteX283" fmla="*/ 45720 w 169068"/>
                  <a:gd name="connsiteY283" fmla="*/ 9385 h 15861"/>
                  <a:gd name="connsiteX284" fmla="*/ 46863 w 169068"/>
                  <a:gd name="connsiteY284" fmla="*/ 9385 h 15861"/>
                  <a:gd name="connsiteX285" fmla="*/ 44291 w 169068"/>
                  <a:gd name="connsiteY285" fmla="*/ 10909 h 15861"/>
                  <a:gd name="connsiteX286" fmla="*/ 45434 w 169068"/>
                  <a:gd name="connsiteY286" fmla="*/ 11480 h 15861"/>
                  <a:gd name="connsiteX287" fmla="*/ 48101 w 169068"/>
                  <a:gd name="connsiteY287" fmla="*/ 10147 h 15861"/>
                  <a:gd name="connsiteX288" fmla="*/ 48101 w 169068"/>
                  <a:gd name="connsiteY288" fmla="*/ 11004 h 15861"/>
                  <a:gd name="connsiteX289" fmla="*/ 48958 w 169068"/>
                  <a:gd name="connsiteY289" fmla="*/ 10433 h 15861"/>
                  <a:gd name="connsiteX290" fmla="*/ 48387 w 169068"/>
                  <a:gd name="connsiteY290" fmla="*/ 11671 h 15861"/>
                  <a:gd name="connsiteX291" fmla="*/ 50959 w 169068"/>
                  <a:gd name="connsiteY291" fmla="*/ 11671 h 15861"/>
                  <a:gd name="connsiteX292" fmla="*/ 49816 w 169068"/>
                  <a:gd name="connsiteY292" fmla="*/ 9956 h 15861"/>
                  <a:gd name="connsiteX293" fmla="*/ 53435 w 169068"/>
                  <a:gd name="connsiteY293" fmla="*/ 11861 h 15861"/>
                  <a:gd name="connsiteX294" fmla="*/ 52769 w 169068"/>
                  <a:gd name="connsiteY294" fmla="*/ 10909 h 15861"/>
                  <a:gd name="connsiteX295" fmla="*/ 54102 w 169068"/>
                  <a:gd name="connsiteY295" fmla="*/ 11957 h 15861"/>
                  <a:gd name="connsiteX296" fmla="*/ 54102 w 169068"/>
                  <a:gd name="connsiteY296" fmla="*/ 10433 h 15861"/>
                  <a:gd name="connsiteX297" fmla="*/ 55626 w 169068"/>
                  <a:gd name="connsiteY297" fmla="*/ 9671 h 15861"/>
                  <a:gd name="connsiteX298" fmla="*/ 55626 w 169068"/>
                  <a:gd name="connsiteY298" fmla="*/ 10528 h 15861"/>
                  <a:gd name="connsiteX299" fmla="*/ 57721 w 169068"/>
                  <a:gd name="connsiteY299" fmla="*/ 9385 h 15861"/>
                  <a:gd name="connsiteX300" fmla="*/ 57055 w 169068"/>
                  <a:gd name="connsiteY300" fmla="*/ 10623 h 15861"/>
                  <a:gd name="connsiteX301" fmla="*/ 57912 w 169068"/>
                  <a:gd name="connsiteY301" fmla="*/ 10623 h 15861"/>
                  <a:gd name="connsiteX302" fmla="*/ 57912 w 169068"/>
                  <a:gd name="connsiteY302" fmla="*/ 11671 h 15861"/>
                  <a:gd name="connsiteX303" fmla="*/ 60103 w 169068"/>
                  <a:gd name="connsiteY303" fmla="*/ 11671 h 15861"/>
                  <a:gd name="connsiteX304" fmla="*/ 60960 w 169068"/>
                  <a:gd name="connsiteY304" fmla="*/ 9956 h 15861"/>
                  <a:gd name="connsiteX305" fmla="*/ 61817 w 169068"/>
                  <a:gd name="connsiteY305" fmla="*/ 10718 h 15861"/>
                  <a:gd name="connsiteX306" fmla="*/ 60770 w 169068"/>
                  <a:gd name="connsiteY306" fmla="*/ 10718 h 15861"/>
                  <a:gd name="connsiteX307" fmla="*/ 60770 w 169068"/>
                  <a:gd name="connsiteY307" fmla="*/ 11671 h 15861"/>
                  <a:gd name="connsiteX308" fmla="*/ 62674 w 169068"/>
                  <a:gd name="connsiteY308" fmla="*/ 11671 h 15861"/>
                  <a:gd name="connsiteX309" fmla="*/ 62198 w 169068"/>
                  <a:gd name="connsiteY309" fmla="*/ 11671 h 15861"/>
                  <a:gd name="connsiteX310" fmla="*/ 62770 w 169068"/>
                  <a:gd name="connsiteY310" fmla="*/ 12052 h 15861"/>
                  <a:gd name="connsiteX311" fmla="*/ 62770 w 169068"/>
                  <a:gd name="connsiteY311" fmla="*/ 13004 h 15861"/>
                  <a:gd name="connsiteX312" fmla="*/ 63817 w 169068"/>
                  <a:gd name="connsiteY312" fmla="*/ 12338 h 15861"/>
                  <a:gd name="connsiteX313" fmla="*/ 63055 w 169068"/>
                  <a:gd name="connsiteY313" fmla="*/ 14242 h 15861"/>
                  <a:gd name="connsiteX314" fmla="*/ 64579 w 169068"/>
                  <a:gd name="connsiteY314" fmla="*/ 13385 h 15861"/>
                  <a:gd name="connsiteX315" fmla="*/ 65246 w 169068"/>
                  <a:gd name="connsiteY315" fmla="*/ 14624 h 15861"/>
                  <a:gd name="connsiteX316" fmla="*/ 68485 w 169068"/>
                  <a:gd name="connsiteY316" fmla="*/ 13766 h 15861"/>
                  <a:gd name="connsiteX317" fmla="*/ 68485 w 169068"/>
                  <a:gd name="connsiteY317" fmla="*/ 13290 h 15861"/>
                  <a:gd name="connsiteX318" fmla="*/ 71819 w 169068"/>
                  <a:gd name="connsiteY318" fmla="*/ 13290 h 15861"/>
                  <a:gd name="connsiteX319" fmla="*/ 72580 w 169068"/>
                  <a:gd name="connsiteY319" fmla="*/ 14624 h 15861"/>
                  <a:gd name="connsiteX320" fmla="*/ 73247 w 169068"/>
                  <a:gd name="connsiteY320" fmla="*/ 12433 h 15861"/>
                  <a:gd name="connsiteX321" fmla="*/ 74104 w 169068"/>
                  <a:gd name="connsiteY321" fmla="*/ 13957 h 15861"/>
                  <a:gd name="connsiteX322" fmla="*/ 76867 w 169068"/>
                  <a:gd name="connsiteY322" fmla="*/ 13004 h 15861"/>
                  <a:gd name="connsiteX323" fmla="*/ 76295 w 169068"/>
                  <a:gd name="connsiteY323" fmla="*/ 13290 h 15861"/>
                  <a:gd name="connsiteX324" fmla="*/ 88868 w 169068"/>
                  <a:gd name="connsiteY324" fmla="*/ 12623 h 15861"/>
                  <a:gd name="connsiteX325" fmla="*/ 87916 w 169068"/>
                  <a:gd name="connsiteY325" fmla="*/ 12623 h 15861"/>
                  <a:gd name="connsiteX326" fmla="*/ 88868 w 169068"/>
                  <a:gd name="connsiteY326" fmla="*/ 12623 h 15861"/>
                  <a:gd name="connsiteX327" fmla="*/ 107918 w 169068"/>
                  <a:gd name="connsiteY327" fmla="*/ 10433 h 15861"/>
                  <a:gd name="connsiteX328" fmla="*/ 107156 w 169068"/>
                  <a:gd name="connsiteY328" fmla="*/ 10433 h 15861"/>
                  <a:gd name="connsiteX329" fmla="*/ 107823 w 169068"/>
                  <a:gd name="connsiteY329" fmla="*/ 10433 h 15861"/>
                  <a:gd name="connsiteX330" fmla="*/ 160877 w 169068"/>
                  <a:gd name="connsiteY330" fmla="*/ 3955 h 15861"/>
                  <a:gd name="connsiteX331" fmla="*/ 160877 w 169068"/>
                  <a:gd name="connsiteY331" fmla="*/ 3955 h 15861"/>
                  <a:gd name="connsiteX332" fmla="*/ 160782 w 169068"/>
                  <a:gd name="connsiteY332" fmla="*/ 3955 h 15861"/>
                  <a:gd name="connsiteX333" fmla="*/ 162020 w 169068"/>
                  <a:gd name="connsiteY333" fmla="*/ 3955 h 15861"/>
                  <a:gd name="connsiteX334" fmla="*/ 162020 w 169068"/>
                  <a:gd name="connsiteY334" fmla="*/ 3955 h 15861"/>
                  <a:gd name="connsiteX335" fmla="*/ 161449 w 169068"/>
                  <a:gd name="connsiteY335" fmla="*/ 3955 h 15861"/>
                  <a:gd name="connsiteX336" fmla="*/ 161925 w 169068"/>
                  <a:gd name="connsiteY336" fmla="*/ 4337 h 15861"/>
                  <a:gd name="connsiteX337" fmla="*/ 41529 w 169068"/>
                  <a:gd name="connsiteY337" fmla="*/ 3955 h 15861"/>
                  <a:gd name="connsiteX338" fmla="*/ 41529 w 169068"/>
                  <a:gd name="connsiteY338" fmla="*/ 3955 h 15861"/>
                  <a:gd name="connsiteX339" fmla="*/ 41434 w 169068"/>
                  <a:gd name="connsiteY339" fmla="*/ 4717 h 1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</a:cxnLst>
                <a:rect l="l" t="t" r="r" b="b"/>
                <a:pathLst>
                  <a:path w="169068" h="15861">
                    <a:moveTo>
                      <a:pt x="76295" y="13290"/>
                    </a:moveTo>
                    <a:lnTo>
                      <a:pt x="77153" y="13957"/>
                    </a:lnTo>
                    <a:cubicBezTo>
                      <a:pt x="76200" y="15195"/>
                      <a:pt x="75438" y="14814"/>
                      <a:pt x="76200" y="15862"/>
                    </a:cubicBezTo>
                    <a:cubicBezTo>
                      <a:pt x="76200" y="13290"/>
                      <a:pt x="79438" y="15862"/>
                      <a:pt x="79629" y="13004"/>
                    </a:cubicBezTo>
                    <a:lnTo>
                      <a:pt x="80105" y="13576"/>
                    </a:lnTo>
                    <a:cubicBezTo>
                      <a:pt x="80105" y="13576"/>
                      <a:pt x="80105" y="13576"/>
                      <a:pt x="80105" y="13576"/>
                    </a:cubicBezTo>
                    <a:cubicBezTo>
                      <a:pt x="80105" y="13576"/>
                      <a:pt x="80867" y="11671"/>
                      <a:pt x="82296" y="12052"/>
                    </a:cubicBezTo>
                    <a:cubicBezTo>
                      <a:pt x="83725" y="12433"/>
                      <a:pt x="83058" y="12623"/>
                      <a:pt x="82772" y="12909"/>
                    </a:cubicBezTo>
                    <a:lnTo>
                      <a:pt x="83820" y="12242"/>
                    </a:lnTo>
                    <a:cubicBezTo>
                      <a:pt x="83820" y="12242"/>
                      <a:pt x="83820" y="12814"/>
                      <a:pt x="83820" y="12719"/>
                    </a:cubicBezTo>
                    <a:lnTo>
                      <a:pt x="85439" y="12719"/>
                    </a:lnTo>
                    <a:lnTo>
                      <a:pt x="85439" y="12719"/>
                    </a:lnTo>
                    <a:cubicBezTo>
                      <a:pt x="85744" y="12242"/>
                      <a:pt x="86096" y="11795"/>
                      <a:pt x="86487" y="11385"/>
                    </a:cubicBezTo>
                    <a:cubicBezTo>
                      <a:pt x="86487" y="11385"/>
                      <a:pt x="86487" y="11385"/>
                      <a:pt x="86487" y="11957"/>
                    </a:cubicBezTo>
                    <a:lnTo>
                      <a:pt x="87344" y="11290"/>
                    </a:lnTo>
                    <a:cubicBezTo>
                      <a:pt x="87563" y="11709"/>
                      <a:pt x="87411" y="12223"/>
                      <a:pt x="86992" y="12452"/>
                    </a:cubicBezTo>
                    <a:cubicBezTo>
                      <a:pt x="86811" y="12547"/>
                      <a:pt x="86592" y="12576"/>
                      <a:pt x="86392" y="12528"/>
                    </a:cubicBezTo>
                    <a:cubicBezTo>
                      <a:pt x="87249" y="15195"/>
                      <a:pt x="87154" y="11957"/>
                      <a:pt x="88963" y="13480"/>
                    </a:cubicBezTo>
                    <a:lnTo>
                      <a:pt x="88106" y="13480"/>
                    </a:lnTo>
                    <a:cubicBezTo>
                      <a:pt x="88678" y="15004"/>
                      <a:pt x="89345" y="14433"/>
                      <a:pt x="90297" y="15386"/>
                    </a:cubicBezTo>
                    <a:cubicBezTo>
                      <a:pt x="91249" y="16338"/>
                      <a:pt x="88392" y="13004"/>
                      <a:pt x="89345" y="12338"/>
                    </a:cubicBezTo>
                    <a:cubicBezTo>
                      <a:pt x="89668" y="12633"/>
                      <a:pt x="90164" y="12633"/>
                      <a:pt x="90488" y="12338"/>
                    </a:cubicBezTo>
                    <a:cubicBezTo>
                      <a:pt x="90488" y="13290"/>
                      <a:pt x="91059" y="13004"/>
                      <a:pt x="91726" y="13004"/>
                    </a:cubicBezTo>
                    <a:lnTo>
                      <a:pt x="91726" y="14242"/>
                    </a:lnTo>
                    <a:cubicBezTo>
                      <a:pt x="92392" y="14242"/>
                      <a:pt x="92392" y="13195"/>
                      <a:pt x="92773" y="12719"/>
                    </a:cubicBezTo>
                    <a:cubicBezTo>
                      <a:pt x="93154" y="12242"/>
                      <a:pt x="93726" y="13766"/>
                      <a:pt x="93916" y="14528"/>
                    </a:cubicBezTo>
                    <a:cubicBezTo>
                      <a:pt x="94107" y="15290"/>
                      <a:pt x="93059" y="13004"/>
                      <a:pt x="94488" y="12814"/>
                    </a:cubicBezTo>
                    <a:cubicBezTo>
                      <a:pt x="95917" y="12623"/>
                      <a:pt x="96298" y="12814"/>
                      <a:pt x="97536" y="12052"/>
                    </a:cubicBezTo>
                    <a:cubicBezTo>
                      <a:pt x="98774" y="11290"/>
                      <a:pt x="97536" y="12814"/>
                      <a:pt x="97536" y="13100"/>
                    </a:cubicBezTo>
                    <a:lnTo>
                      <a:pt x="98107" y="12147"/>
                    </a:lnTo>
                    <a:cubicBezTo>
                      <a:pt x="98107" y="12147"/>
                      <a:pt x="98107" y="12147"/>
                      <a:pt x="98107" y="12147"/>
                    </a:cubicBezTo>
                    <a:cubicBezTo>
                      <a:pt x="98107" y="12147"/>
                      <a:pt x="98107" y="10909"/>
                      <a:pt x="99060" y="10623"/>
                    </a:cubicBezTo>
                    <a:cubicBezTo>
                      <a:pt x="100013" y="10337"/>
                      <a:pt x="100774" y="12528"/>
                      <a:pt x="101822" y="10623"/>
                    </a:cubicBezTo>
                    <a:cubicBezTo>
                      <a:pt x="101822" y="10623"/>
                      <a:pt x="101822" y="11385"/>
                      <a:pt x="101822" y="11861"/>
                    </a:cubicBezTo>
                    <a:cubicBezTo>
                      <a:pt x="102765" y="11347"/>
                      <a:pt x="103575" y="10633"/>
                      <a:pt x="104204" y="9766"/>
                    </a:cubicBezTo>
                    <a:lnTo>
                      <a:pt x="105251" y="10623"/>
                    </a:lnTo>
                    <a:cubicBezTo>
                      <a:pt x="104489" y="9671"/>
                      <a:pt x="105251" y="8528"/>
                      <a:pt x="106299" y="7670"/>
                    </a:cubicBezTo>
                    <a:cubicBezTo>
                      <a:pt x="106108" y="7299"/>
                      <a:pt x="105889" y="6946"/>
                      <a:pt x="105632" y="6622"/>
                    </a:cubicBezTo>
                    <a:lnTo>
                      <a:pt x="106966" y="5956"/>
                    </a:lnTo>
                    <a:cubicBezTo>
                      <a:pt x="106966" y="5956"/>
                      <a:pt x="106966" y="6622"/>
                      <a:pt x="106966" y="7099"/>
                    </a:cubicBezTo>
                    <a:lnTo>
                      <a:pt x="106966" y="7099"/>
                    </a:lnTo>
                    <a:cubicBezTo>
                      <a:pt x="107442" y="7099"/>
                      <a:pt x="106966" y="8242"/>
                      <a:pt x="106966" y="9004"/>
                    </a:cubicBezTo>
                    <a:cubicBezTo>
                      <a:pt x="106861" y="8718"/>
                      <a:pt x="106699" y="8461"/>
                      <a:pt x="106489" y="8242"/>
                    </a:cubicBezTo>
                    <a:cubicBezTo>
                      <a:pt x="106156" y="8956"/>
                      <a:pt x="105956" y="9737"/>
                      <a:pt x="105918" y="10528"/>
                    </a:cubicBezTo>
                    <a:cubicBezTo>
                      <a:pt x="106070" y="10490"/>
                      <a:pt x="106242" y="10490"/>
                      <a:pt x="106394" y="10528"/>
                    </a:cubicBezTo>
                    <a:cubicBezTo>
                      <a:pt x="106347" y="10718"/>
                      <a:pt x="106347" y="10909"/>
                      <a:pt x="106394" y="11099"/>
                    </a:cubicBezTo>
                    <a:lnTo>
                      <a:pt x="106394" y="10623"/>
                    </a:lnTo>
                    <a:lnTo>
                      <a:pt x="106394" y="11957"/>
                    </a:lnTo>
                    <a:lnTo>
                      <a:pt x="106394" y="12052"/>
                    </a:lnTo>
                    <a:lnTo>
                      <a:pt x="108109" y="12909"/>
                    </a:lnTo>
                    <a:cubicBezTo>
                      <a:pt x="109347" y="11480"/>
                      <a:pt x="110490" y="9480"/>
                      <a:pt x="112490" y="8909"/>
                    </a:cubicBezTo>
                    <a:cubicBezTo>
                      <a:pt x="112014" y="9861"/>
                      <a:pt x="112490" y="10528"/>
                      <a:pt x="112490" y="11766"/>
                    </a:cubicBezTo>
                    <a:cubicBezTo>
                      <a:pt x="112014" y="10433"/>
                      <a:pt x="110966" y="12242"/>
                      <a:pt x="109919" y="11766"/>
                    </a:cubicBezTo>
                    <a:cubicBezTo>
                      <a:pt x="110185" y="11938"/>
                      <a:pt x="110252" y="12299"/>
                      <a:pt x="110080" y="12557"/>
                    </a:cubicBezTo>
                    <a:cubicBezTo>
                      <a:pt x="110033" y="12623"/>
                      <a:pt x="109985" y="12680"/>
                      <a:pt x="109919" y="12719"/>
                    </a:cubicBezTo>
                    <a:lnTo>
                      <a:pt x="111823" y="11575"/>
                    </a:lnTo>
                    <a:cubicBezTo>
                      <a:pt x="111823" y="12528"/>
                      <a:pt x="111823" y="12338"/>
                      <a:pt x="112681" y="12719"/>
                    </a:cubicBezTo>
                    <a:cubicBezTo>
                      <a:pt x="112681" y="10718"/>
                      <a:pt x="114014" y="11385"/>
                      <a:pt x="114776" y="10813"/>
                    </a:cubicBezTo>
                    <a:cubicBezTo>
                      <a:pt x="115538" y="10242"/>
                      <a:pt x="114776" y="12147"/>
                      <a:pt x="113729" y="11957"/>
                    </a:cubicBezTo>
                    <a:cubicBezTo>
                      <a:pt x="114681" y="13385"/>
                      <a:pt x="114967" y="9671"/>
                      <a:pt x="116014" y="10909"/>
                    </a:cubicBezTo>
                    <a:cubicBezTo>
                      <a:pt x="117062" y="12147"/>
                      <a:pt x="116014" y="10909"/>
                      <a:pt x="115538" y="10909"/>
                    </a:cubicBezTo>
                    <a:cubicBezTo>
                      <a:pt x="115062" y="10909"/>
                      <a:pt x="117348" y="10909"/>
                      <a:pt x="117062" y="10909"/>
                    </a:cubicBezTo>
                    <a:lnTo>
                      <a:pt x="117062" y="10909"/>
                    </a:lnTo>
                    <a:cubicBezTo>
                      <a:pt x="118491" y="10909"/>
                      <a:pt x="121539" y="10909"/>
                      <a:pt x="121729" y="9290"/>
                    </a:cubicBezTo>
                    <a:cubicBezTo>
                      <a:pt x="121729" y="9290"/>
                      <a:pt x="121729" y="11195"/>
                      <a:pt x="121729" y="11575"/>
                    </a:cubicBezTo>
                    <a:lnTo>
                      <a:pt x="124396" y="6051"/>
                    </a:lnTo>
                    <a:cubicBezTo>
                      <a:pt x="124396" y="7480"/>
                      <a:pt x="124968" y="10813"/>
                      <a:pt x="123825" y="11575"/>
                    </a:cubicBezTo>
                    <a:cubicBezTo>
                      <a:pt x="124273" y="11928"/>
                      <a:pt x="124901" y="11928"/>
                      <a:pt x="125349" y="11575"/>
                    </a:cubicBezTo>
                    <a:cubicBezTo>
                      <a:pt x="125349" y="11575"/>
                      <a:pt x="124682" y="9480"/>
                      <a:pt x="125349" y="9385"/>
                    </a:cubicBezTo>
                    <a:cubicBezTo>
                      <a:pt x="126206" y="10909"/>
                      <a:pt x="125921" y="10242"/>
                      <a:pt x="127063" y="11575"/>
                    </a:cubicBezTo>
                    <a:cubicBezTo>
                      <a:pt x="127063" y="11575"/>
                      <a:pt x="127063" y="9004"/>
                      <a:pt x="127635" y="9099"/>
                    </a:cubicBezTo>
                    <a:cubicBezTo>
                      <a:pt x="127683" y="9890"/>
                      <a:pt x="127683" y="10690"/>
                      <a:pt x="127635" y="11480"/>
                    </a:cubicBezTo>
                    <a:lnTo>
                      <a:pt x="128969" y="9385"/>
                    </a:lnTo>
                    <a:cubicBezTo>
                      <a:pt x="128969" y="9385"/>
                      <a:pt x="128969" y="11195"/>
                      <a:pt x="128969" y="11766"/>
                    </a:cubicBezTo>
                    <a:cubicBezTo>
                      <a:pt x="128969" y="12338"/>
                      <a:pt x="130207" y="11766"/>
                      <a:pt x="130588" y="11766"/>
                    </a:cubicBezTo>
                    <a:lnTo>
                      <a:pt x="129445" y="12052"/>
                    </a:lnTo>
                    <a:cubicBezTo>
                      <a:pt x="130969" y="12052"/>
                      <a:pt x="130969" y="9004"/>
                      <a:pt x="132588" y="9099"/>
                    </a:cubicBezTo>
                    <a:cubicBezTo>
                      <a:pt x="132588" y="9575"/>
                      <a:pt x="132112" y="11861"/>
                      <a:pt x="132588" y="12147"/>
                    </a:cubicBezTo>
                    <a:cubicBezTo>
                      <a:pt x="133064" y="12433"/>
                      <a:pt x="134207" y="6813"/>
                      <a:pt x="135636" y="5956"/>
                    </a:cubicBezTo>
                    <a:lnTo>
                      <a:pt x="135636" y="6622"/>
                    </a:lnTo>
                    <a:lnTo>
                      <a:pt x="136684" y="5861"/>
                    </a:lnTo>
                    <a:cubicBezTo>
                      <a:pt x="135703" y="8146"/>
                      <a:pt x="134521" y="10347"/>
                      <a:pt x="133160" y="12433"/>
                    </a:cubicBezTo>
                    <a:cubicBezTo>
                      <a:pt x="133731" y="12909"/>
                      <a:pt x="133160" y="13195"/>
                      <a:pt x="134207" y="13100"/>
                    </a:cubicBezTo>
                    <a:cubicBezTo>
                      <a:pt x="135255" y="13004"/>
                      <a:pt x="133731" y="14052"/>
                      <a:pt x="133445" y="14052"/>
                    </a:cubicBezTo>
                    <a:lnTo>
                      <a:pt x="135541" y="14052"/>
                    </a:lnTo>
                    <a:cubicBezTo>
                      <a:pt x="135541" y="12814"/>
                      <a:pt x="137065" y="12814"/>
                      <a:pt x="136970" y="11671"/>
                    </a:cubicBezTo>
                    <a:lnTo>
                      <a:pt x="134779" y="13004"/>
                    </a:lnTo>
                    <a:cubicBezTo>
                      <a:pt x="134779" y="11766"/>
                      <a:pt x="136017" y="9385"/>
                      <a:pt x="137541" y="9575"/>
                    </a:cubicBezTo>
                    <a:cubicBezTo>
                      <a:pt x="139065" y="9766"/>
                      <a:pt x="137541" y="11861"/>
                      <a:pt x="137541" y="12338"/>
                    </a:cubicBezTo>
                    <a:cubicBezTo>
                      <a:pt x="137541" y="12814"/>
                      <a:pt x="138970" y="11480"/>
                      <a:pt x="139065" y="11766"/>
                    </a:cubicBezTo>
                    <a:lnTo>
                      <a:pt x="138494" y="12528"/>
                    </a:lnTo>
                    <a:cubicBezTo>
                      <a:pt x="139255" y="13004"/>
                      <a:pt x="139827" y="10813"/>
                      <a:pt x="140779" y="11957"/>
                    </a:cubicBezTo>
                    <a:cubicBezTo>
                      <a:pt x="141732" y="13100"/>
                      <a:pt x="141827" y="13671"/>
                      <a:pt x="141922" y="12909"/>
                    </a:cubicBezTo>
                    <a:cubicBezTo>
                      <a:pt x="141503" y="10547"/>
                      <a:pt x="141503" y="8127"/>
                      <a:pt x="141922" y="5765"/>
                    </a:cubicBezTo>
                    <a:cubicBezTo>
                      <a:pt x="142751" y="6356"/>
                      <a:pt x="143485" y="7061"/>
                      <a:pt x="144113" y="7861"/>
                    </a:cubicBezTo>
                    <a:cubicBezTo>
                      <a:pt x="144685" y="9004"/>
                      <a:pt x="143256" y="10623"/>
                      <a:pt x="144113" y="11671"/>
                    </a:cubicBezTo>
                    <a:cubicBezTo>
                      <a:pt x="144208" y="11328"/>
                      <a:pt x="144370" y="11004"/>
                      <a:pt x="144589" y="10718"/>
                    </a:cubicBezTo>
                    <a:cubicBezTo>
                      <a:pt x="144589" y="10718"/>
                      <a:pt x="144589" y="11766"/>
                      <a:pt x="145256" y="11671"/>
                    </a:cubicBezTo>
                    <a:cubicBezTo>
                      <a:pt x="145923" y="11575"/>
                      <a:pt x="146780" y="11671"/>
                      <a:pt x="145256" y="10528"/>
                    </a:cubicBezTo>
                    <a:cubicBezTo>
                      <a:pt x="146018" y="10528"/>
                      <a:pt x="146018" y="10528"/>
                      <a:pt x="146875" y="10528"/>
                    </a:cubicBezTo>
                    <a:cubicBezTo>
                      <a:pt x="146866" y="9251"/>
                      <a:pt x="147466" y="8051"/>
                      <a:pt x="148495" y="7289"/>
                    </a:cubicBezTo>
                    <a:cubicBezTo>
                      <a:pt x="148390" y="7594"/>
                      <a:pt x="148390" y="7937"/>
                      <a:pt x="148495" y="8242"/>
                    </a:cubicBezTo>
                    <a:cubicBezTo>
                      <a:pt x="150019" y="8242"/>
                      <a:pt x="150876" y="9004"/>
                      <a:pt x="152305" y="9004"/>
                    </a:cubicBezTo>
                    <a:cubicBezTo>
                      <a:pt x="153733" y="9004"/>
                      <a:pt x="153162" y="9671"/>
                      <a:pt x="152876" y="10242"/>
                    </a:cubicBezTo>
                    <a:cubicBezTo>
                      <a:pt x="152590" y="10813"/>
                      <a:pt x="152876" y="9575"/>
                      <a:pt x="153733" y="9575"/>
                    </a:cubicBezTo>
                    <a:cubicBezTo>
                      <a:pt x="154591" y="9575"/>
                      <a:pt x="152686" y="9575"/>
                      <a:pt x="153733" y="11099"/>
                    </a:cubicBezTo>
                    <a:cubicBezTo>
                      <a:pt x="153733" y="10337"/>
                      <a:pt x="154877" y="10051"/>
                      <a:pt x="155543" y="9575"/>
                    </a:cubicBezTo>
                    <a:cubicBezTo>
                      <a:pt x="156210" y="9099"/>
                      <a:pt x="154114" y="9575"/>
                      <a:pt x="153448" y="9575"/>
                    </a:cubicBezTo>
                    <a:cubicBezTo>
                      <a:pt x="153553" y="7861"/>
                      <a:pt x="154572" y="6327"/>
                      <a:pt x="156115" y="5575"/>
                    </a:cubicBezTo>
                    <a:cubicBezTo>
                      <a:pt x="157258" y="5099"/>
                      <a:pt x="156591" y="6622"/>
                      <a:pt x="156781" y="6337"/>
                    </a:cubicBezTo>
                    <a:cubicBezTo>
                      <a:pt x="159067" y="6337"/>
                      <a:pt x="158687" y="3479"/>
                      <a:pt x="160591" y="4717"/>
                    </a:cubicBezTo>
                    <a:cubicBezTo>
                      <a:pt x="162496" y="5956"/>
                      <a:pt x="160591" y="6718"/>
                      <a:pt x="160591" y="7480"/>
                    </a:cubicBezTo>
                    <a:cubicBezTo>
                      <a:pt x="160591" y="8242"/>
                      <a:pt x="159067" y="6813"/>
                      <a:pt x="158401" y="6908"/>
                    </a:cubicBezTo>
                    <a:lnTo>
                      <a:pt x="159258" y="7384"/>
                    </a:lnTo>
                    <a:cubicBezTo>
                      <a:pt x="158867" y="7708"/>
                      <a:pt x="158315" y="7708"/>
                      <a:pt x="157924" y="7384"/>
                    </a:cubicBezTo>
                    <a:cubicBezTo>
                      <a:pt x="158591" y="8337"/>
                      <a:pt x="161735" y="7384"/>
                      <a:pt x="163544" y="8432"/>
                    </a:cubicBezTo>
                    <a:cubicBezTo>
                      <a:pt x="163544" y="8432"/>
                      <a:pt x="164306" y="7766"/>
                      <a:pt x="164116" y="7289"/>
                    </a:cubicBezTo>
                    <a:lnTo>
                      <a:pt x="163544" y="7289"/>
                    </a:lnTo>
                    <a:cubicBezTo>
                      <a:pt x="163068" y="6432"/>
                      <a:pt x="164592" y="6146"/>
                      <a:pt x="163544" y="5765"/>
                    </a:cubicBezTo>
                    <a:cubicBezTo>
                      <a:pt x="162496" y="5384"/>
                      <a:pt x="165068" y="4241"/>
                      <a:pt x="166116" y="4717"/>
                    </a:cubicBezTo>
                    <a:lnTo>
                      <a:pt x="166116" y="5861"/>
                    </a:lnTo>
                    <a:cubicBezTo>
                      <a:pt x="165859" y="5594"/>
                      <a:pt x="165440" y="5594"/>
                      <a:pt x="165173" y="5851"/>
                    </a:cubicBezTo>
                    <a:cubicBezTo>
                      <a:pt x="165173" y="5851"/>
                      <a:pt x="165163" y="5861"/>
                      <a:pt x="165163" y="5861"/>
                    </a:cubicBezTo>
                    <a:cubicBezTo>
                      <a:pt x="165163" y="5861"/>
                      <a:pt x="166783" y="7480"/>
                      <a:pt x="167259" y="5861"/>
                    </a:cubicBezTo>
                    <a:lnTo>
                      <a:pt x="166497" y="5003"/>
                    </a:lnTo>
                    <a:cubicBezTo>
                      <a:pt x="167259" y="4432"/>
                      <a:pt x="168116" y="3194"/>
                      <a:pt x="169069" y="3575"/>
                    </a:cubicBezTo>
                    <a:cubicBezTo>
                      <a:pt x="169069" y="2432"/>
                      <a:pt x="169069" y="3575"/>
                      <a:pt x="168212" y="2336"/>
                    </a:cubicBezTo>
                    <a:cubicBezTo>
                      <a:pt x="168783" y="4051"/>
                      <a:pt x="165830" y="2336"/>
                      <a:pt x="166783" y="4051"/>
                    </a:cubicBezTo>
                    <a:cubicBezTo>
                      <a:pt x="166116" y="2432"/>
                      <a:pt x="165640" y="3384"/>
                      <a:pt x="164687" y="2050"/>
                    </a:cubicBezTo>
                    <a:cubicBezTo>
                      <a:pt x="164687" y="2050"/>
                      <a:pt x="164687" y="2717"/>
                      <a:pt x="164211" y="2050"/>
                    </a:cubicBezTo>
                    <a:cubicBezTo>
                      <a:pt x="163735" y="1384"/>
                      <a:pt x="164211" y="2050"/>
                      <a:pt x="164211" y="2050"/>
                    </a:cubicBezTo>
                    <a:lnTo>
                      <a:pt x="164211" y="2050"/>
                    </a:lnTo>
                    <a:cubicBezTo>
                      <a:pt x="164259" y="2270"/>
                      <a:pt x="164259" y="2498"/>
                      <a:pt x="164211" y="2717"/>
                    </a:cubicBezTo>
                    <a:cubicBezTo>
                      <a:pt x="164211" y="3575"/>
                      <a:pt x="162592" y="3575"/>
                      <a:pt x="162211" y="4051"/>
                    </a:cubicBezTo>
                    <a:cubicBezTo>
                      <a:pt x="161830" y="4527"/>
                      <a:pt x="162211" y="4051"/>
                      <a:pt x="162211" y="3194"/>
                    </a:cubicBezTo>
                    <a:lnTo>
                      <a:pt x="161544" y="3860"/>
                    </a:lnTo>
                    <a:cubicBezTo>
                      <a:pt x="161544" y="3003"/>
                      <a:pt x="160306" y="2432"/>
                      <a:pt x="161544" y="1860"/>
                    </a:cubicBezTo>
                    <a:lnTo>
                      <a:pt x="160591" y="1860"/>
                    </a:lnTo>
                    <a:cubicBezTo>
                      <a:pt x="160020" y="1450"/>
                      <a:pt x="159258" y="1450"/>
                      <a:pt x="158687" y="1860"/>
                    </a:cubicBezTo>
                    <a:cubicBezTo>
                      <a:pt x="158210" y="1860"/>
                      <a:pt x="157544" y="2813"/>
                      <a:pt x="157924" y="1860"/>
                    </a:cubicBezTo>
                    <a:lnTo>
                      <a:pt x="156400" y="1860"/>
                    </a:lnTo>
                    <a:lnTo>
                      <a:pt x="156400" y="1860"/>
                    </a:lnTo>
                    <a:cubicBezTo>
                      <a:pt x="154877" y="1860"/>
                      <a:pt x="153257" y="3289"/>
                      <a:pt x="151543" y="1860"/>
                    </a:cubicBezTo>
                    <a:cubicBezTo>
                      <a:pt x="150933" y="2117"/>
                      <a:pt x="150247" y="2117"/>
                      <a:pt x="149638" y="1860"/>
                    </a:cubicBezTo>
                    <a:lnTo>
                      <a:pt x="149638" y="1098"/>
                    </a:lnTo>
                    <a:cubicBezTo>
                      <a:pt x="148971" y="1098"/>
                      <a:pt x="147638" y="336"/>
                      <a:pt x="147352" y="1098"/>
                    </a:cubicBezTo>
                    <a:cubicBezTo>
                      <a:pt x="146685" y="-997"/>
                      <a:pt x="144208" y="622"/>
                      <a:pt x="143065" y="241"/>
                    </a:cubicBezTo>
                    <a:lnTo>
                      <a:pt x="143065" y="1288"/>
                    </a:lnTo>
                    <a:cubicBezTo>
                      <a:pt x="142208" y="1269"/>
                      <a:pt x="141351" y="1470"/>
                      <a:pt x="140589" y="1860"/>
                    </a:cubicBezTo>
                    <a:lnTo>
                      <a:pt x="140589" y="2717"/>
                    </a:lnTo>
                    <a:cubicBezTo>
                      <a:pt x="139827" y="3479"/>
                      <a:pt x="138494" y="2146"/>
                      <a:pt x="137160" y="2717"/>
                    </a:cubicBezTo>
                    <a:cubicBezTo>
                      <a:pt x="135827" y="3289"/>
                      <a:pt x="137160" y="2717"/>
                      <a:pt x="137827" y="2717"/>
                    </a:cubicBezTo>
                    <a:cubicBezTo>
                      <a:pt x="136207" y="812"/>
                      <a:pt x="134398" y="4146"/>
                      <a:pt x="132969" y="2717"/>
                    </a:cubicBezTo>
                    <a:cubicBezTo>
                      <a:pt x="132759" y="2955"/>
                      <a:pt x="132397" y="2974"/>
                      <a:pt x="132159" y="2765"/>
                    </a:cubicBezTo>
                    <a:cubicBezTo>
                      <a:pt x="132140" y="2755"/>
                      <a:pt x="132131" y="2736"/>
                      <a:pt x="132112" y="2717"/>
                    </a:cubicBezTo>
                    <a:lnTo>
                      <a:pt x="132112" y="2717"/>
                    </a:lnTo>
                    <a:lnTo>
                      <a:pt x="131636" y="2717"/>
                    </a:lnTo>
                    <a:lnTo>
                      <a:pt x="131636" y="2717"/>
                    </a:lnTo>
                    <a:lnTo>
                      <a:pt x="130588" y="2717"/>
                    </a:lnTo>
                    <a:lnTo>
                      <a:pt x="130588" y="1765"/>
                    </a:lnTo>
                    <a:lnTo>
                      <a:pt x="130588" y="1765"/>
                    </a:lnTo>
                    <a:cubicBezTo>
                      <a:pt x="130112" y="1765"/>
                      <a:pt x="130588" y="2241"/>
                      <a:pt x="130588" y="2908"/>
                    </a:cubicBezTo>
                    <a:cubicBezTo>
                      <a:pt x="130350" y="3051"/>
                      <a:pt x="130159" y="3241"/>
                      <a:pt x="130016" y="3479"/>
                    </a:cubicBezTo>
                    <a:cubicBezTo>
                      <a:pt x="130016" y="2050"/>
                      <a:pt x="128873" y="4051"/>
                      <a:pt x="128492" y="2432"/>
                    </a:cubicBezTo>
                    <a:cubicBezTo>
                      <a:pt x="128492" y="3194"/>
                      <a:pt x="126397" y="3003"/>
                      <a:pt x="126111" y="4622"/>
                    </a:cubicBezTo>
                    <a:cubicBezTo>
                      <a:pt x="126111" y="4622"/>
                      <a:pt x="126111" y="4622"/>
                      <a:pt x="126111" y="4622"/>
                    </a:cubicBezTo>
                    <a:cubicBezTo>
                      <a:pt x="125721" y="4298"/>
                      <a:pt x="125168" y="4298"/>
                      <a:pt x="124778" y="4622"/>
                    </a:cubicBezTo>
                    <a:lnTo>
                      <a:pt x="124778" y="3384"/>
                    </a:lnTo>
                    <a:lnTo>
                      <a:pt x="123825" y="5003"/>
                    </a:lnTo>
                    <a:cubicBezTo>
                      <a:pt x="123158" y="4241"/>
                      <a:pt x="122968" y="3860"/>
                      <a:pt x="123825" y="2908"/>
                    </a:cubicBezTo>
                    <a:cubicBezTo>
                      <a:pt x="122396" y="4337"/>
                      <a:pt x="122587" y="3479"/>
                      <a:pt x="121348" y="4908"/>
                    </a:cubicBezTo>
                    <a:lnTo>
                      <a:pt x="121348" y="4146"/>
                    </a:lnTo>
                    <a:cubicBezTo>
                      <a:pt x="120872" y="4146"/>
                      <a:pt x="120205" y="5194"/>
                      <a:pt x="119920" y="4146"/>
                    </a:cubicBezTo>
                    <a:cubicBezTo>
                      <a:pt x="119634" y="3098"/>
                      <a:pt x="114967" y="4146"/>
                      <a:pt x="112395" y="2622"/>
                    </a:cubicBezTo>
                    <a:cubicBezTo>
                      <a:pt x="112871" y="4813"/>
                      <a:pt x="111252" y="1574"/>
                      <a:pt x="111157" y="3289"/>
                    </a:cubicBezTo>
                    <a:cubicBezTo>
                      <a:pt x="111157" y="2813"/>
                      <a:pt x="110585" y="2527"/>
                      <a:pt x="111157" y="2050"/>
                    </a:cubicBezTo>
                    <a:cubicBezTo>
                      <a:pt x="109823" y="2050"/>
                      <a:pt x="109156" y="1193"/>
                      <a:pt x="108299" y="2622"/>
                    </a:cubicBezTo>
                    <a:cubicBezTo>
                      <a:pt x="108299" y="2146"/>
                      <a:pt x="108299" y="1860"/>
                      <a:pt x="108299" y="1574"/>
                    </a:cubicBezTo>
                    <a:cubicBezTo>
                      <a:pt x="108299" y="1288"/>
                      <a:pt x="108299" y="2050"/>
                      <a:pt x="107728" y="1574"/>
                    </a:cubicBezTo>
                    <a:cubicBezTo>
                      <a:pt x="107156" y="1098"/>
                      <a:pt x="107728" y="1574"/>
                      <a:pt x="107728" y="908"/>
                    </a:cubicBezTo>
                    <a:cubicBezTo>
                      <a:pt x="106394" y="908"/>
                      <a:pt x="106299" y="2622"/>
                      <a:pt x="106204" y="4241"/>
                    </a:cubicBezTo>
                    <a:cubicBezTo>
                      <a:pt x="105537" y="3479"/>
                      <a:pt x="105156" y="3575"/>
                      <a:pt x="104680" y="4241"/>
                    </a:cubicBezTo>
                    <a:cubicBezTo>
                      <a:pt x="104680" y="3670"/>
                      <a:pt x="104108" y="3194"/>
                      <a:pt x="104680" y="3003"/>
                    </a:cubicBezTo>
                    <a:cubicBezTo>
                      <a:pt x="105251" y="2813"/>
                      <a:pt x="101822" y="2241"/>
                      <a:pt x="101822" y="3003"/>
                    </a:cubicBezTo>
                    <a:cubicBezTo>
                      <a:pt x="101822" y="3003"/>
                      <a:pt x="101155" y="3003"/>
                      <a:pt x="101060" y="3003"/>
                    </a:cubicBezTo>
                    <a:cubicBezTo>
                      <a:pt x="100336" y="2908"/>
                      <a:pt x="99593" y="2908"/>
                      <a:pt x="98870" y="3003"/>
                    </a:cubicBezTo>
                    <a:lnTo>
                      <a:pt x="98870" y="3003"/>
                    </a:lnTo>
                    <a:cubicBezTo>
                      <a:pt x="98870" y="4527"/>
                      <a:pt x="98012" y="3003"/>
                      <a:pt x="97155" y="3003"/>
                    </a:cubicBezTo>
                    <a:lnTo>
                      <a:pt x="97155" y="3003"/>
                    </a:lnTo>
                    <a:cubicBezTo>
                      <a:pt x="95345" y="1955"/>
                      <a:pt x="96393" y="3479"/>
                      <a:pt x="94488" y="2241"/>
                    </a:cubicBezTo>
                    <a:lnTo>
                      <a:pt x="94488" y="3194"/>
                    </a:lnTo>
                    <a:cubicBezTo>
                      <a:pt x="94488" y="5194"/>
                      <a:pt x="92869" y="2050"/>
                      <a:pt x="91726" y="3194"/>
                    </a:cubicBezTo>
                    <a:lnTo>
                      <a:pt x="91726" y="3670"/>
                    </a:lnTo>
                    <a:cubicBezTo>
                      <a:pt x="91154" y="4337"/>
                      <a:pt x="90106" y="1003"/>
                      <a:pt x="89535" y="717"/>
                    </a:cubicBezTo>
                    <a:cubicBezTo>
                      <a:pt x="88963" y="431"/>
                      <a:pt x="89535" y="717"/>
                      <a:pt x="89535" y="717"/>
                    </a:cubicBezTo>
                    <a:cubicBezTo>
                      <a:pt x="87916" y="-426"/>
                      <a:pt x="89535" y="1955"/>
                      <a:pt x="88106" y="2241"/>
                    </a:cubicBezTo>
                    <a:cubicBezTo>
                      <a:pt x="86678" y="2527"/>
                      <a:pt x="88106" y="526"/>
                      <a:pt x="87630" y="431"/>
                    </a:cubicBezTo>
                    <a:cubicBezTo>
                      <a:pt x="87154" y="336"/>
                      <a:pt x="85344" y="2527"/>
                      <a:pt x="84296" y="1288"/>
                    </a:cubicBezTo>
                    <a:cubicBezTo>
                      <a:pt x="84296" y="1288"/>
                      <a:pt x="84296" y="2336"/>
                      <a:pt x="84296" y="2717"/>
                    </a:cubicBezTo>
                    <a:cubicBezTo>
                      <a:pt x="84296" y="3098"/>
                      <a:pt x="82105" y="812"/>
                      <a:pt x="81344" y="2717"/>
                    </a:cubicBezTo>
                    <a:cubicBezTo>
                      <a:pt x="80772" y="2717"/>
                      <a:pt x="79343" y="3384"/>
                      <a:pt x="78962" y="4241"/>
                    </a:cubicBezTo>
                    <a:cubicBezTo>
                      <a:pt x="78296" y="1098"/>
                      <a:pt x="74962" y="5861"/>
                      <a:pt x="74962" y="2908"/>
                    </a:cubicBezTo>
                    <a:lnTo>
                      <a:pt x="73057" y="2908"/>
                    </a:lnTo>
                    <a:lnTo>
                      <a:pt x="73057" y="2908"/>
                    </a:lnTo>
                    <a:cubicBezTo>
                      <a:pt x="71819" y="2908"/>
                      <a:pt x="71438" y="3479"/>
                      <a:pt x="70961" y="4146"/>
                    </a:cubicBezTo>
                    <a:cubicBezTo>
                      <a:pt x="70485" y="4813"/>
                      <a:pt x="70961" y="4146"/>
                      <a:pt x="70961" y="3479"/>
                    </a:cubicBezTo>
                    <a:cubicBezTo>
                      <a:pt x="69152" y="2908"/>
                      <a:pt x="68961" y="3003"/>
                      <a:pt x="67437" y="4527"/>
                    </a:cubicBezTo>
                    <a:lnTo>
                      <a:pt x="67437" y="3575"/>
                    </a:lnTo>
                    <a:cubicBezTo>
                      <a:pt x="66961" y="4146"/>
                      <a:pt x="64770" y="2050"/>
                      <a:pt x="62960" y="3575"/>
                    </a:cubicBezTo>
                    <a:lnTo>
                      <a:pt x="62960" y="3098"/>
                    </a:lnTo>
                    <a:cubicBezTo>
                      <a:pt x="60960" y="4241"/>
                      <a:pt x="58198" y="431"/>
                      <a:pt x="57436" y="3955"/>
                    </a:cubicBezTo>
                    <a:lnTo>
                      <a:pt x="56102" y="4813"/>
                    </a:lnTo>
                    <a:cubicBezTo>
                      <a:pt x="57817" y="4813"/>
                      <a:pt x="56102" y="6337"/>
                      <a:pt x="56579" y="6908"/>
                    </a:cubicBezTo>
                    <a:cubicBezTo>
                      <a:pt x="55912" y="6908"/>
                      <a:pt x="54769" y="5861"/>
                      <a:pt x="55626" y="5670"/>
                    </a:cubicBezTo>
                    <a:lnTo>
                      <a:pt x="55626" y="5670"/>
                    </a:lnTo>
                    <a:cubicBezTo>
                      <a:pt x="55626" y="3860"/>
                      <a:pt x="53435" y="5003"/>
                      <a:pt x="53530" y="3765"/>
                    </a:cubicBezTo>
                    <a:cubicBezTo>
                      <a:pt x="50102" y="3765"/>
                      <a:pt x="46863" y="2908"/>
                      <a:pt x="44005" y="2813"/>
                    </a:cubicBezTo>
                    <a:lnTo>
                      <a:pt x="44005" y="4241"/>
                    </a:lnTo>
                    <a:lnTo>
                      <a:pt x="42958" y="4241"/>
                    </a:lnTo>
                    <a:cubicBezTo>
                      <a:pt x="42958" y="4241"/>
                      <a:pt x="42481" y="3098"/>
                      <a:pt x="42958" y="3194"/>
                    </a:cubicBezTo>
                    <a:cubicBezTo>
                      <a:pt x="43434" y="3289"/>
                      <a:pt x="41624" y="3860"/>
                      <a:pt x="41624" y="4146"/>
                    </a:cubicBezTo>
                    <a:cubicBezTo>
                      <a:pt x="40005" y="3575"/>
                      <a:pt x="42196" y="2527"/>
                      <a:pt x="41624" y="2432"/>
                    </a:cubicBezTo>
                    <a:lnTo>
                      <a:pt x="43720" y="2432"/>
                    </a:lnTo>
                    <a:lnTo>
                      <a:pt x="43720" y="2432"/>
                    </a:lnTo>
                    <a:cubicBezTo>
                      <a:pt x="43148" y="3003"/>
                      <a:pt x="43148" y="3670"/>
                      <a:pt x="42196" y="3575"/>
                    </a:cubicBezTo>
                    <a:cubicBezTo>
                      <a:pt x="41243" y="3479"/>
                      <a:pt x="42196" y="2717"/>
                      <a:pt x="41624" y="2622"/>
                    </a:cubicBezTo>
                    <a:lnTo>
                      <a:pt x="39910" y="2622"/>
                    </a:lnTo>
                    <a:lnTo>
                      <a:pt x="40481" y="3670"/>
                    </a:lnTo>
                    <a:cubicBezTo>
                      <a:pt x="39814" y="4241"/>
                      <a:pt x="39148" y="3670"/>
                      <a:pt x="39814" y="4908"/>
                    </a:cubicBezTo>
                    <a:cubicBezTo>
                      <a:pt x="38862" y="2908"/>
                      <a:pt x="34576" y="4241"/>
                      <a:pt x="34004" y="3575"/>
                    </a:cubicBezTo>
                    <a:cubicBezTo>
                      <a:pt x="33271" y="4270"/>
                      <a:pt x="32233" y="4556"/>
                      <a:pt x="31242" y="4337"/>
                    </a:cubicBezTo>
                    <a:cubicBezTo>
                      <a:pt x="31242" y="4337"/>
                      <a:pt x="31242" y="5765"/>
                      <a:pt x="30766" y="5575"/>
                    </a:cubicBezTo>
                    <a:cubicBezTo>
                      <a:pt x="30766" y="3003"/>
                      <a:pt x="29051" y="4527"/>
                      <a:pt x="28385" y="2622"/>
                    </a:cubicBezTo>
                    <a:cubicBezTo>
                      <a:pt x="28956" y="3860"/>
                      <a:pt x="25717" y="2622"/>
                      <a:pt x="26765" y="4717"/>
                    </a:cubicBezTo>
                    <a:cubicBezTo>
                      <a:pt x="26003" y="4717"/>
                      <a:pt x="26765" y="3765"/>
                      <a:pt x="26194" y="3098"/>
                    </a:cubicBezTo>
                    <a:cubicBezTo>
                      <a:pt x="24384" y="4146"/>
                      <a:pt x="22193" y="2432"/>
                      <a:pt x="19907" y="3098"/>
                    </a:cubicBezTo>
                    <a:cubicBezTo>
                      <a:pt x="19907" y="3098"/>
                      <a:pt x="19907" y="3955"/>
                      <a:pt x="19907" y="4432"/>
                    </a:cubicBezTo>
                    <a:lnTo>
                      <a:pt x="18764" y="2717"/>
                    </a:lnTo>
                    <a:cubicBezTo>
                      <a:pt x="18288" y="2717"/>
                      <a:pt x="18288" y="4717"/>
                      <a:pt x="17526" y="3575"/>
                    </a:cubicBezTo>
                    <a:cubicBezTo>
                      <a:pt x="17526" y="3575"/>
                      <a:pt x="17526" y="4241"/>
                      <a:pt x="17526" y="4337"/>
                    </a:cubicBezTo>
                    <a:cubicBezTo>
                      <a:pt x="13145" y="2717"/>
                      <a:pt x="8572" y="5765"/>
                      <a:pt x="4096" y="2622"/>
                    </a:cubicBezTo>
                    <a:cubicBezTo>
                      <a:pt x="4667" y="3289"/>
                      <a:pt x="4096" y="3384"/>
                      <a:pt x="4096" y="3384"/>
                    </a:cubicBezTo>
                    <a:cubicBezTo>
                      <a:pt x="4096" y="3384"/>
                      <a:pt x="4096" y="4241"/>
                      <a:pt x="4096" y="4622"/>
                    </a:cubicBezTo>
                    <a:lnTo>
                      <a:pt x="2191" y="3384"/>
                    </a:lnTo>
                    <a:cubicBezTo>
                      <a:pt x="2191" y="4622"/>
                      <a:pt x="190" y="3384"/>
                      <a:pt x="0" y="4717"/>
                    </a:cubicBezTo>
                    <a:lnTo>
                      <a:pt x="571" y="4717"/>
                    </a:lnTo>
                    <a:cubicBezTo>
                      <a:pt x="-190" y="6146"/>
                      <a:pt x="1714" y="7956"/>
                      <a:pt x="1619" y="9766"/>
                    </a:cubicBezTo>
                    <a:cubicBezTo>
                      <a:pt x="2477" y="8146"/>
                      <a:pt x="3905" y="12242"/>
                      <a:pt x="5334" y="9766"/>
                    </a:cubicBezTo>
                    <a:cubicBezTo>
                      <a:pt x="5334" y="9766"/>
                      <a:pt x="5334" y="10337"/>
                      <a:pt x="5334" y="10813"/>
                    </a:cubicBezTo>
                    <a:cubicBezTo>
                      <a:pt x="5486" y="10252"/>
                      <a:pt x="6067" y="9928"/>
                      <a:pt x="6620" y="10080"/>
                    </a:cubicBezTo>
                    <a:cubicBezTo>
                      <a:pt x="6744" y="10118"/>
                      <a:pt x="6858" y="10175"/>
                      <a:pt x="6953" y="10242"/>
                    </a:cubicBezTo>
                    <a:lnTo>
                      <a:pt x="6953" y="10242"/>
                    </a:lnTo>
                    <a:cubicBezTo>
                      <a:pt x="8963" y="10290"/>
                      <a:pt x="10954" y="10642"/>
                      <a:pt x="12859" y="11290"/>
                    </a:cubicBezTo>
                    <a:lnTo>
                      <a:pt x="12859" y="10433"/>
                    </a:lnTo>
                    <a:cubicBezTo>
                      <a:pt x="13430" y="10433"/>
                      <a:pt x="13525" y="10433"/>
                      <a:pt x="13811" y="11004"/>
                    </a:cubicBezTo>
                    <a:cubicBezTo>
                      <a:pt x="14383" y="9671"/>
                      <a:pt x="12192" y="11004"/>
                      <a:pt x="12763" y="9480"/>
                    </a:cubicBezTo>
                    <a:cubicBezTo>
                      <a:pt x="13525" y="11290"/>
                      <a:pt x="16669" y="9480"/>
                      <a:pt x="17240" y="11575"/>
                    </a:cubicBezTo>
                    <a:cubicBezTo>
                      <a:pt x="18002" y="11575"/>
                      <a:pt x="17240" y="10528"/>
                      <a:pt x="17812" y="10528"/>
                    </a:cubicBezTo>
                    <a:lnTo>
                      <a:pt x="17812" y="11099"/>
                    </a:lnTo>
                    <a:lnTo>
                      <a:pt x="17812" y="10337"/>
                    </a:lnTo>
                    <a:cubicBezTo>
                      <a:pt x="18336" y="10594"/>
                      <a:pt x="18697" y="11090"/>
                      <a:pt x="18764" y="11671"/>
                    </a:cubicBezTo>
                    <a:lnTo>
                      <a:pt x="18193" y="11671"/>
                    </a:lnTo>
                    <a:cubicBezTo>
                      <a:pt x="18955" y="12338"/>
                      <a:pt x="20193" y="11671"/>
                      <a:pt x="20479" y="11671"/>
                    </a:cubicBezTo>
                    <a:lnTo>
                      <a:pt x="19621" y="11671"/>
                    </a:lnTo>
                    <a:cubicBezTo>
                      <a:pt x="22003" y="11195"/>
                      <a:pt x="24860" y="11671"/>
                      <a:pt x="27051" y="10718"/>
                    </a:cubicBezTo>
                    <a:lnTo>
                      <a:pt x="27051" y="10718"/>
                    </a:lnTo>
                    <a:cubicBezTo>
                      <a:pt x="28861" y="9861"/>
                      <a:pt x="28480" y="11195"/>
                      <a:pt x="30385" y="10718"/>
                    </a:cubicBezTo>
                    <a:lnTo>
                      <a:pt x="30385" y="10718"/>
                    </a:lnTo>
                    <a:cubicBezTo>
                      <a:pt x="30709" y="10261"/>
                      <a:pt x="31270" y="10042"/>
                      <a:pt x="31813" y="10147"/>
                    </a:cubicBezTo>
                    <a:cubicBezTo>
                      <a:pt x="31337" y="10147"/>
                      <a:pt x="32671" y="11099"/>
                      <a:pt x="31813" y="11671"/>
                    </a:cubicBezTo>
                    <a:cubicBezTo>
                      <a:pt x="33719" y="10813"/>
                      <a:pt x="32766" y="11004"/>
                      <a:pt x="34004" y="9385"/>
                    </a:cubicBezTo>
                    <a:lnTo>
                      <a:pt x="34004" y="10051"/>
                    </a:lnTo>
                    <a:cubicBezTo>
                      <a:pt x="34004" y="9480"/>
                      <a:pt x="34480" y="9099"/>
                      <a:pt x="35433" y="8909"/>
                    </a:cubicBezTo>
                    <a:cubicBezTo>
                      <a:pt x="34671" y="9575"/>
                      <a:pt x="36004" y="10051"/>
                      <a:pt x="35433" y="10813"/>
                    </a:cubicBezTo>
                    <a:cubicBezTo>
                      <a:pt x="37433" y="12433"/>
                      <a:pt x="38386" y="9290"/>
                      <a:pt x="39243" y="11575"/>
                    </a:cubicBezTo>
                    <a:cubicBezTo>
                      <a:pt x="40196" y="9575"/>
                      <a:pt x="37529" y="10433"/>
                      <a:pt x="38100" y="10051"/>
                    </a:cubicBezTo>
                    <a:cubicBezTo>
                      <a:pt x="38671" y="9671"/>
                      <a:pt x="38767" y="8528"/>
                      <a:pt x="39433" y="8718"/>
                    </a:cubicBezTo>
                    <a:cubicBezTo>
                      <a:pt x="40100" y="8909"/>
                      <a:pt x="40481" y="11290"/>
                      <a:pt x="42100" y="11195"/>
                    </a:cubicBezTo>
                    <a:cubicBezTo>
                      <a:pt x="42100" y="11195"/>
                      <a:pt x="42100" y="11195"/>
                      <a:pt x="42100" y="11195"/>
                    </a:cubicBezTo>
                    <a:cubicBezTo>
                      <a:pt x="42100" y="11195"/>
                      <a:pt x="43244" y="10528"/>
                      <a:pt x="43910" y="11195"/>
                    </a:cubicBezTo>
                    <a:cubicBezTo>
                      <a:pt x="44387" y="10051"/>
                      <a:pt x="44863" y="11195"/>
                      <a:pt x="45053" y="9766"/>
                    </a:cubicBezTo>
                    <a:lnTo>
                      <a:pt x="43529" y="9766"/>
                    </a:lnTo>
                    <a:cubicBezTo>
                      <a:pt x="44387" y="9290"/>
                      <a:pt x="45148" y="7575"/>
                      <a:pt x="46482" y="8432"/>
                    </a:cubicBezTo>
                    <a:cubicBezTo>
                      <a:pt x="46291" y="8794"/>
                      <a:pt x="46034" y="9118"/>
                      <a:pt x="45720" y="9385"/>
                    </a:cubicBezTo>
                    <a:cubicBezTo>
                      <a:pt x="45720" y="9385"/>
                      <a:pt x="46482" y="9385"/>
                      <a:pt x="46863" y="9385"/>
                    </a:cubicBezTo>
                    <a:cubicBezTo>
                      <a:pt x="47244" y="9385"/>
                      <a:pt x="45148" y="9385"/>
                      <a:pt x="44291" y="10909"/>
                    </a:cubicBezTo>
                    <a:cubicBezTo>
                      <a:pt x="43434" y="12433"/>
                      <a:pt x="45911" y="9766"/>
                      <a:pt x="45434" y="11480"/>
                    </a:cubicBezTo>
                    <a:cubicBezTo>
                      <a:pt x="46101" y="9385"/>
                      <a:pt x="47054" y="11480"/>
                      <a:pt x="48101" y="10147"/>
                    </a:cubicBezTo>
                    <a:lnTo>
                      <a:pt x="48101" y="11004"/>
                    </a:lnTo>
                    <a:cubicBezTo>
                      <a:pt x="48101" y="11004"/>
                      <a:pt x="48673" y="10433"/>
                      <a:pt x="48958" y="10433"/>
                    </a:cubicBezTo>
                    <a:lnTo>
                      <a:pt x="48387" y="11671"/>
                    </a:lnTo>
                    <a:cubicBezTo>
                      <a:pt x="49244" y="10623"/>
                      <a:pt x="50102" y="12528"/>
                      <a:pt x="50959" y="11671"/>
                    </a:cubicBezTo>
                    <a:cubicBezTo>
                      <a:pt x="49149" y="11671"/>
                      <a:pt x="50482" y="10623"/>
                      <a:pt x="49816" y="9956"/>
                    </a:cubicBezTo>
                    <a:cubicBezTo>
                      <a:pt x="51911" y="8718"/>
                      <a:pt x="51054" y="12338"/>
                      <a:pt x="53435" y="11861"/>
                    </a:cubicBezTo>
                    <a:cubicBezTo>
                      <a:pt x="53435" y="11861"/>
                      <a:pt x="52197" y="11385"/>
                      <a:pt x="52769" y="10909"/>
                    </a:cubicBezTo>
                    <a:cubicBezTo>
                      <a:pt x="53292" y="11137"/>
                      <a:pt x="53750" y="11499"/>
                      <a:pt x="54102" y="11957"/>
                    </a:cubicBezTo>
                    <a:cubicBezTo>
                      <a:pt x="55721" y="11957"/>
                      <a:pt x="54102" y="11004"/>
                      <a:pt x="54102" y="10433"/>
                    </a:cubicBezTo>
                    <a:cubicBezTo>
                      <a:pt x="54673" y="11575"/>
                      <a:pt x="54959" y="10433"/>
                      <a:pt x="55626" y="9671"/>
                    </a:cubicBezTo>
                    <a:lnTo>
                      <a:pt x="55626" y="10528"/>
                    </a:lnTo>
                    <a:cubicBezTo>
                      <a:pt x="57436" y="11195"/>
                      <a:pt x="56102" y="8623"/>
                      <a:pt x="57721" y="9385"/>
                    </a:cubicBezTo>
                    <a:lnTo>
                      <a:pt x="57055" y="10623"/>
                    </a:lnTo>
                    <a:lnTo>
                      <a:pt x="57912" y="10623"/>
                    </a:lnTo>
                    <a:lnTo>
                      <a:pt x="57912" y="11671"/>
                    </a:lnTo>
                    <a:cubicBezTo>
                      <a:pt x="58864" y="10813"/>
                      <a:pt x="59150" y="11099"/>
                      <a:pt x="60103" y="11671"/>
                    </a:cubicBezTo>
                    <a:cubicBezTo>
                      <a:pt x="61055" y="12242"/>
                      <a:pt x="60103" y="9956"/>
                      <a:pt x="60960" y="9956"/>
                    </a:cubicBezTo>
                    <a:cubicBezTo>
                      <a:pt x="61817" y="9956"/>
                      <a:pt x="60960" y="10813"/>
                      <a:pt x="61817" y="10718"/>
                    </a:cubicBezTo>
                    <a:cubicBezTo>
                      <a:pt x="62674" y="10623"/>
                      <a:pt x="61246" y="11957"/>
                      <a:pt x="60770" y="10718"/>
                    </a:cubicBezTo>
                    <a:cubicBezTo>
                      <a:pt x="60293" y="9480"/>
                      <a:pt x="60770" y="11290"/>
                      <a:pt x="60770" y="11671"/>
                    </a:cubicBezTo>
                    <a:cubicBezTo>
                      <a:pt x="60770" y="12052"/>
                      <a:pt x="62198" y="11671"/>
                      <a:pt x="62674" y="11671"/>
                    </a:cubicBezTo>
                    <a:lnTo>
                      <a:pt x="62198" y="11671"/>
                    </a:lnTo>
                    <a:lnTo>
                      <a:pt x="62770" y="12052"/>
                    </a:lnTo>
                    <a:cubicBezTo>
                      <a:pt x="62770" y="12052"/>
                      <a:pt x="62770" y="12719"/>
                      <a:pt x="62770" y="13004"/>
                    </a:cubicBezTo>
                    <a:cubicBezTo>
                      <a:pt x="62770" y="13290"/>
                      <a:pt x="63341" y="12433"/>
                      <a:pt x="63817" y="12338"/>
                    </a:cubicBezTo>
                    <a:cubicBezTo>
                      <a:pt x="64294" y="12242"/>
                      <a:pt x="63817" y="13862"/>
                      <a:pt x="63055" y="14242"/>
                    </a:cubicBezTo>
                    <a:lnTo>
                      <a:pt x="64579" y="13385"/>
                    </a:lnTo>
                    <a:cubicBezTo>
                      <a:pt x="64579" y="13385"/>
                      <a:pt x="65437" y="14338"/>
                      <a:pt x="65246" y="14624"/>
                    </a:cubicBezTo>
                    <a:cubicBezTo>
                      <a:pt x="65056" y="14909"/>
                      <a:pt x="67342" y="13100"/>
                      <a:pt x="68485" y="13766"/>
                    </a:cubicBezTo>
                    <a:cubicBezTo>
                      <a:pt x="68447" y="13614"/>
                      <a:pt x="68447" y="13442"/>
                      <a:pt x="68485" y="13290"/>
                    </a:cubicBezTo>
                    <a:cubicBezTo>
                      <a:pt x="69532" y="13290"/>
                      <a:pt x="70580" y="14433"/>
                      <a:pt x="71819" y="13290"/>
                    </a:cubicBezTo>
                    <a:lnTo>
                      <a:pt x="72580" y="14624"/>
                    </a:lnTo>
                    <a:cubicBezTo>
                      <a:pt x="73628" y="14624"/>
                      <a:pt x="71533" y="12909"/>
                      <a:pt x="73247" y="12433"/>
                    </a:cubicBezTo>
                    <a:cubicBezTo>
                      <a:pt x="74962" y="11957"/>
                      <a:pt x="73723" y="13576"/>
                      <a:pt x="74104" y="13957"/>
                    </a:cubicBezTo>
                    <a:cubicBezTo>
                      <a:pt x="74486" y="14338"/>
                      <a:pt x="75724" y="11861"/>
                      <a:pt x="76867" y="13004"/>
                    </a:cubicBezTo>
                    <a:cubicBezTo>
                      <a:pt x="76962" y="13385"/>
                      <a:pt x="76676" y="13100"/>
                      <a:pt x="76295" y="13290"/>
                    </a:cubicBezTo>
                    <a:close/>
                    <a:moveTo>
                      <a:pt x="88868" y="12623"/>
                    </a:moveTo>
                    <a:cubicBezTo>
                      <a:pt x="88868" y="12623"/>
                      <a:pt x="88106" y="13480"/>
                      <a:pt x="87916" y="12623"/>
                    </a:cubicBezTo>
                    <a:cubicBezTo>
                      <a:pt x="87725" y="11766"/>
                      <a:pt x="88392" y="12052"/>
                      <a:pt x="88868" y="12623"/>
                    </a:cubicBezTo>
                    <a:close/>
                    <a:moveTo>
                      <a:pt x="107918" y="10433"/>
                    </a:moveTo>
                    <a:cubicBezTo>
                      <a:pt x="107918" y="10433"/>
                      <a:pt x="107442" y="10433"/>
                      <a:pt x="107156" y="10433"/>
                    </a:cubicBezTo>
                    <a:cubicBezTo>
                      <a:pt x="107366" y="10318"/>
                      <a:pt x="107613" y="10318"/>
                      <a:pt x="107823" y="10433"/>
                    </a:cubicBezTo>
                    <a:close/>
                    <a:moveTo>
                      <a:pt x="160877" y="3955"/>
                    </a:moveTo>
                    <a:lnTo>
                      <a:pt x="160877" y="3955"/>
                    </a:lnTo>
                    <a:cubicBezTo>
                      <a:pt x="160877" y="3955"/>
                      <a:pt x="160401" y="3765"/>
                      <a:pt x="160782" y="3955"/>
                    </a:cubicBezTo>
                    <a:close/>
                    <a:moveTo>
                      <a:pt x="162020" y="3955"/>
                    </a:moveTo>
                    <a:lnTo>
                      <a:pt x="162020" y="3955"/>
                    </a:lnTo>
                    <a:lnTo>
                      <a:pt x="161449" y="3955"/>
                    </a:lnTo>
                    <a:cubicBezTo>
                      <a:pt x="161449" y="3955"/>
                      <a:pt x="161544" y="4527"/>
                      <a:pt x="161925" y="4337"/>
                    </a:cubicBezTo>
                    <a:close/>
                    <a:moveTo>
                      <a:pt x="41529" y="3955"/>
                    </a:moveTo>
                    <a:lnTo>
                      <a:pt x="41529" y="3955"/>
                    </a:lnTo>
                    <a:cubicBezTo>
                      <a:pt x="41529" y="3955"/>
                      <a:pt x="41243" y="5003"/>
                      <a:pt x="41434" y="47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19" name="任意多边形: 形状 2318">
                <a:extLst>
                  <a:ext uri="{FF2B5EF4-FFF2-40B4-BE49-F238E27FC236}">
                    <a16:creationId xmlns:a16="http://schemas.microsoft.com/office/drawing/2014/main" id="{39422018-CA6D-E5F2-023F-FF9F8AF87A74}"/>
                  </a:ext>
                </a:extLst>
              </p:cNvPr>
              <p:cNvSpPr/>
              <p:nvPr/>
            </p:nvSpPr>
            <p:spPr>
              <a:xfrm>
                <a:off x="10304738" y="1964028"/>
                <a:ext cx="126" cy="482"/>
              </a:xfrm>
              <a:custGeom>
                <a:avLst/>
                <a:gdLst>
                  <a:gd name="connsiteX0" fmla="*/ 127 w 126"/>
                  <a:gd name="connsiteY0" fmla="*/ 482 h 482"/>
                  <a:gd name="connsiteX1" fmla="*/ 127 w 126"/>
                  <a:gd name="connsiteY1" fmla="*/ 6 h 482"/>
                  <a:gd name="connsiteX2" fmla="*/ 127 w 126"/>
                  <a:gd name="connsiteY2" fmla="*/ 482 h 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482">
                    <a:moveTo>
                      <a:pt x="127" y="482"/>
                    </a:moveTo>
                    <a:lnTo>
                      <a:pt x="127" y="6"/>
                    </a:lnTo>
                    <a:cubicBezTo>
                      <a:pt x="127" y="6"/>
                      <a:pt x="-159" y="-89"/>
                      <a:pt x="127" y="4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0" name="任意多边形: 形状 2319">
                <a:extLst>
                  <a:ext uri="{FF2B5EF4-FFF2-40B4-BE49-F238E27FC236}">
                    <a16:creationId xmlns:a16="http://schemas.microsoft.com/office/drawing/2014/main" id="{2FC9012A-6EFD-0031-B8D1-1928EA86A245}"/>
                  </a:ext>
                </a:extLst>
              </p:cNvPr>
              <p:cNvSpPr/>
              <p:nvPr/>
            </p:nvSpPr>
            <p:spPr>
              <a:xfrm>
                <a:off x="10267718" y="196622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1" name="任意多边形: 形状 2320">
                <a:extLst>
                  <a:ext uri="{FF2B5EF4-FFF2-40B4-BE49-F238E27FC236}">
                    <a16:creationId xmlns:a16="http://schemas.microsoft.com/office/drawing/2014/main" id="{F57AB146-C0AB-0774-1807-4C91A199A87C}"/>
                  </a:ext>
                </a:extLst>
              </p:cNvPr>
              <p:cNvSpPr/>
              <p:nvPr/>
            </p:nvSpPr>
            <p:spPr>
              <a:xfrm>
                <a:off x="10343156" y="1964034"/>
                <a:ext cx="476" cy="476"/>
              </a:xfrm>
              <a:custGeom>
                <a:avLst/>
                <a:gdLst>
                  <a:gd name="connsiteX0" fmla="*/ 476 w 476"/>
                  <a:gd name="connsiteY0" fmla="*/ 476 h 476"/>
                  <a:gd name="connsiteX1" fmla="*/ 0 w 476"/>
                  <a:gd name="connsiteY1" fmla="*/ 0 h 476"/>
                  <a:gd name="connsiteX2" fmla="*/ 476 w 476"/>
                  <a:gd name="connsiteY2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476">
                    <a:moveTo>
                      <a:pt x="476" y="476"/>
                    </a:moveTo>
                    <a:lnTo>
                      <a:pt x="0" y="0"/>
                    </a:lnTo>
                    <a:cubicBezTo>
                      <a:pt x="0" y="0"/>
                      <a:pt x="95" y="476"/>
                      <a:pt x="476" y="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2" name="任意多边形: 形状 2321">
                <a:extLst>
                  <a:ext uri="{FF2B5EF4-FFF2-40B4-BE49-F238E27FC236}">
                    <a16:creationId xmlns:a16="http://schemas.microsoft.com/office/drawing/2014/main" id="{F68A4E4D-80E2-80F2-63F1-72CFD81D1854}"/>
                  </a:ext>
                </a:extLst>
              </p:cNvPr>
              <p:cNvSpPr/>
              <p:nvPr/>
            </p:nvSpPr>
            <p:spPr>
              <a:xfrm>
                <a:off x="10365921" y="1954986"/>
                <a:ext cx="785" cy="9525"/>
              </a:xfrm>
              <a:custGeom>
                <a:avLst/>
                <a:gdLst>
                  <a:gd name="connsiteX0" fmla="*/ 762 w 785"/>
                  <a:gd name="connsiteY0" fmla="*/ 0 h 9525"/>
                  <a:gd name="connsiteX1" fmla="*/ 0 w 785"/>
                  <a:gd name="connsiteY1" fmla="*/ 0 h 9525"/>
                  <a:gd name="connsiteX2" fmla="*/ 667 w 785"/>
                  <a:gd name="connsiteY2" fmla="*/ 0 h 9525"/>
                  <a:gd name="connsiteX3" fmla="*/ 762 w 78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" h="9525">
                    <a:moveTo>
                      <a:pt x="762" y="0"/>
                    </a:moveTo>
                    <a:lnTo>
                      <a:pt x="0" y="0"/>
                    </a:lnTo>
                    <a:cubicBezTo>
                      <a:pt x="0" y="0"/>
                      <a:pt x="476" y="0"/>
                      <a:pt x="667" y="0"/>
                    </a:cubicBezTo>
                    <a:cubicBezTo>
                      <a:pt x="857" y="0"/>
                      <a:pt x="762" y="0"/>
                      <a:pt x="7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3" name="任意多边形: 形状 2322">
                <a:extLst>
                  <a:ext uri="{FF2B5EF4-FFF2-40B4-BE49-F238E27FC236}">
                    <a16:creationId xmlns:a16="http://schemas.microsoft.com/office/drawing/2014/main" id="{4D40CAA0-A073-88F8-73FA-C4BABA75AE64}"/>
                  </a:ext>
                </a:extLst>
              </p:cNvPr>
              <p:cNvSpPr/>
              <p:nvPr/>
            </p:nvSpPr>
            <p:spPr>
              <a:xfrm>
                <a:off x="10372990" y="1960902"/>
                <a:ext cx="169" cy="84"/>
              </a:xfrm>
              <a:custGeom>
                <a:avLst/>
                <a:gdLst>
                  <a:gd name="connsiteX0" fmla="*/ 169 w 169"/>
                  <a:gd name="connsiteY0" fmla="*/ 85 h 84"/>
                  <a:gd name="connsiteX1" fmla="*/ 169 w 169"/>
                  <a:gd name="connsiteY1" fmla="*/ 85 h 84"/>
                  <a:gd name="connsiteX2" fmla="*/ 169 w 169"/>
                  <a:gd name="connsiteY2" fmla="*/ 85 h 84"/>
                  <a:gd name="connsiteX3" fmla="*/ 169 w 169"/>
                  <a:gd name="connsiteY3" fmla="*/ 85 h 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" h="84">
                    <a:moveTo>
                      <a:pt x="169" y="85"/>
                    </a:moveTo>
                    <a:cubicBezTo>
                      <a:pt x="169" y="85"/>
                      <a:pt x="169" y="85"/>
                      <a:pt x="169" y="85"/>
                    </a:cubicBezTo>
                    <a:lnTo>
                      <a:pt x="169" y="85"/>
                    </a:lnTo>
                    <a:cubicBezTo>
                      <a:pt x="169" y="85"/>
                      <a:pt x="-212" y="-106"/>
                      <a:pt x="169" y="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4" name="任意多边形: 形状 2323">
                <a:extLst>
                  <a:ext uri="{FF2B5EF4-FFF2-40B4-BE49-F238E27FC236}">
                    <a16:creationId xmlns:a16="http://schemas.microsoft.com/office/drawing/2014/main" id="{A2DE62FE-E8EA-7E5B-4F31-502E8891DF67}"/>
                  </a:ext>
                </a:extLst>
              </p:cNvPr>
              <p:cNvSpPr/>
              <p:nvPr/>
            </p:nvSpPr>
            <p:spPr>
              <a:xfrm>
                <a:off x="10367635" y="1957879"/>
                <a:ext cx="963" cy="910"/>
              </a:xfrm>
              <a:custGeom>
                <a:avLst/>
                <a:gdLst>
                  <a:gd name="connsiteX0" fmla="*/ 0 w 963"/>
                  <a:gd name="connsiteY0" fmla="*/ 440 h 910"/>
                  <a:gd name="connsiteX1" fmla="*/ 953 w 963"/>
                  <a:gd name="connsiteY1" fmla="*/ 440 h 910"/>
                  <a:gd name="connsiteX2" fmla="*/ 953 w 963"/>
                  <a:gd name="connsiteY2" fmla="*/ 440 h 910"/>
                  <a:gd name="connsiteX3" fmla="*/ 0 w 963"/>
                  <a:gd name="connsiteY3" fmla="*/ 440 h 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3" h="910">
                    <a:moveTo>
                      <a:pt x="0" y="440"/>
                    </a:moveTo>
                    <a:cubicBezTo>
                      <a:pt x="0" y="1202"/>
                      <a:pt x="0" y="916"/>
                      <a:pt x="953" y="440"/>
                    </a:cubicBezTo>
                    <a:lnTo>
                      <a:pt x="953" y="440"/>
                    </a:lnTo>
                    <a:cubicBezTo>
                      <a:pt x="1048" y="-322"/>
                      <a:pt x="476" y="59"/>
                      <a:pt x="0" y="4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5" name="任意多边形: 形状 2324">
                <a:extLst>
                  <a:ext uri="{FF2B5EF4-FFF2-40B4-BE49-F238E27FC236}">
                    <a16:creationId xmlns:a16="http://schemas.microsoft.com/office/drawing/2014/main" id="{93A5ED99-E63F-7314-B83C-B9E89D8B6CBC}"/>
                  </a:ext>
                </a:extLst>
              </p:cNvPr>
              <p:cNvSpPr/>
              <p:nvPr/>
            </p:nvSpPr>
            <p:spPr>
              <a:xfrm>
                <a:off x="10368778" y="1958563"/>
                <a:ext cx="126" cy="42"/>
              </a:xfrm>
              <a:custGeom>
                <a:avLst/>
                <a:gdLst>
                  <a:gd name="connsiteX0" fmla="*/ 0 w 126"/>
                  <a:gd name="connsiteY0" fmla="*/ 42 h 42"/>
                  <a:gd name="connsiteX1" fmla="*/ 0 w 126"/>
                  <a:gd name="connsiteY1" fmla="*/ 42 h 42"/>
                  <a:gd name="connsiteX2" fmla="*/ 0 w 126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" h="42">
                    <a:moveTo>
                      <a:pt x="0" y="42"/>
                    </a:moveTo>
                    <a:lnTo>
                      <a:pt x="0" y="42"/>
                    </a:lnTo>
                    <a:cubicBezTo>
                      <a:pt x="0" y="42"/>
                      <a:pt x="286" y="-53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6" name="任意多边形: 形状 2325">
                <a:extLst>
                  <a:ext uri="{FF2B5EF4-FFF2-40B4-BE49-F238E27FC236}">
                    <a16:creationId xmlns:a16="http://schemas.microsoft.com/office/drawing/2014/main" id="{6B4F123E-E37A-DCE4-98F4-9F23E438A4AF}"/>
                  </a:ext>
                </a:extLst>
              </p:cNvPr>
              <p:cNvSpPr/>
              <p:nvPr/>
            </p:nvSpPr>
            <p:spPr>
              <a:xfrm>
                <a:off x="10361846" y="1955508"/>
                <a:ext cx="550" cy="942"/>
              </a:xfrm>
              <a:custGeom>
                <a:avLst/>
                <a:gdLst>
                  <a:gd name="connsiteX0" fmla="*/ 550 w 550"/>
                  <a:gd name="connsiteY0" fmla="*/ 811 h 942"/>
                  <a:gd name="connsiteX1" fmla="*/ 550 w 550"/>
                  <a:gd name="connsiteY1" fmla="*/ 49 h 942"/>
                  <a:gd name="connsiteX2" fmla="*/ 550 w 550"/>
                  <a:gd name="connsiteY2" fmla="*/ 811 h 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0" h="942">
                    <a:moveTo>
                      <a:pt x="550" y="811"/>
                    </a:moveTo>
                    <a:cubicBezTo>
                      <a:pt x="550" y="811"/>
                      <a:pt x="550" y="-236"/>
                      <a:pt x="550" y="49"/>
                    </a:cubicBezTo>
                    <a:cubicBezTo>
                      <a:pt x="550" y="335"/>
                      <a:pt x="-688" y="1288"/>
                      <a:pt x="550" y="8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7" name="任意多边形: 形状 2326">
                <a:extLst>
                  <a:ext uri="{FF2B5EF4-FFF2-40B4-BE49-F238E27FC236}">
                    <a16:creationId xmlns:a16="http://schemas.microsoft.com/office/drawing/2014/main" id="{018A0FEC-0007-082A-F494-D0C0685781C7}"/>
                  </a:ext>
                </a:extLst>
              </p:cNvPr>
              <p:cNvSpPr/>
              <p:nvPr/>
            </p:nvSpPr>
            <p:spPr>
              <a:xfrm>
                <a:off x="10367540" y="1959939"/>
                <a:ext cx="476" cy="952"/>
              </a:xfrm>
              <a:custGeom>
                <a:avLst/>
                <a:gdLst>
                  <a:gd name="connsiteX0" fmla="*/ 476 w 476"/>
                  <a:gd name="connsiteY0" fmla="*/ 952 h 952"/>
                  <a:gd name="connsiteX1" fmla="*/ 286 w 476"/>
                  <a:gd name="connsiteY1" fmla="*/ 0 h 952"/>
                  <a:gd name="connsiteX2" fmla="*/ 0 w 476"/>
                  <a:gd name="connsiteY2" fmla="*/ 762 h 952"/>
                  <a:gd name="connsiteX3" fmla="*/ 476 w 476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" h="952">
                    <a:moveTo>
                      <a:pt x="476" y="952"/>
                    </a:moveTo>
                    <a:lnTo>
                      <a:pt x="286" y="0"/>
                    </a:lnTo>
                    <a:lnTo>
                      <a:pt x="0" y="762"/>
                    </a:lnTo>
                    <a:lnTo>
                      <a:pt x="476" y="95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8" name="任意多边形: 形状 2327">
                <a:extLst>
                  <a:ext uri="{FF2B5EF4-FFF2-40B4-BE49-F238E27FC236}">
                    <a16:creationId xmlns:a16="http://schemas.microsoft.com/office/drawing/2014/main" id="{808FF995-C5F6-3F0E-069E-2F8A1106E69B}"/>
                  </a:ext>
                </a:extLst>
              </p:cNvPr>
              <p:cNvSpPr/>
              <p:nvPr/>
            </p:nvSpPr>
            <p:spPr>
              <a:xfrm>
                <a:off x="10364016" y="1959978"/>
                <a:ext cx="857" cy="150"/>
              </a:xfrm>
              <a:custGeom>
                <a:avLst/>
                <a:gdLst>
                  <a:gd name="connsiteX0" fmla="*/ 0 w 857"/>
                  <a:gd name="connsiteY0" fmla="*/ 151 h 150"/>
                  <a:gd name="connsiteX1" fmla="*/ 857 w 857"/>
                  <a:gd name="connsiteY1" fmla="*/ 151 h 150"/>
                  <a:gd name="connsiteX2" fmla="*/ 857 w 857"/>
                  <a:gd name="connsiteY2" fmla="*/ 151 h 150"/>
                  <a:gd name="connsiteX3" fmla="*/ 0 w 857"/>
                  <a:gd name="connsiteY3" fmla="*/ 151 h 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150">
                    <a:moveTo>
                      <a:pt x="0" y="151"/>
                    </a:moveTo>
                    <a:lnTo>
                      <a:pt x="857" y="151"/>
                    </a:lnTo>
                    <a:lnTo>
                      <a:pt x="857" y="151"/>
                    </a:lnTo>
                    <a:cubicBezTo>
                      <a:pt x="571" y="56"/>
                      <a:pt x="0" y="-135"/>
                      <a:pt x="0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29" name="任意多边形: 形状 2328">
                <a:extLst>
                  <a:ext uri="{FF2B5EF4-FFF2-40B4-BE49-F238E27FC236}">
                    <a16:creationId xmlns:a16="http://schemas.microsoft.com/office/drawing/2014/main" id="{87281B0A-E3A1-9EAA-CB52-5648CD4E9C6E}"/>
                  </a:ext>
                </a:extLst>
              </p:cNvPr>
              <p:cNvSpPr/>
              <p:nvPr/>
            </p:nvSpPr>
            <p:spPr>
              <a:xfrm>
                <a:off x="10365063" y="1960129"/>
                <a:ext cx="666" cy="78"/>
              </a:xfrm>
              <a:custGeom>
                <a:avLst/>
                <a:gdLst>
                  <a:gd name="connsiteX0" fmla="*/ 0 w 666"/>
                  <a:gd name="connsiteY0" fmla="*/ 0 h 78"/>
                  <a:gd name="connsiteX1" fmla="*/ 667 w 666"/>
                  <a:gd name="connsiteY1" fmla="*/ 0 h 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" h="78">
                    <a:moveTo>
                      <a:pt x="0" y="0"/>
                    </a:moveTo>
                    <a:cubicBezTo>
                      <a:pt x="210" y="105"/>
                      <a:pt x="457" y="105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0" name="任意多边形: 形状 2329">
                <a:extLst>
                  <a:ext uri="{FF2B5EF4-FFF2-40B4-BE49-F238E27FC236}">
                    <a16:creationId xmlns:a16="http://schemas.microsoft.com/office/drawing/2014/main" id="{F1F9A466-C400-4416-5179-55526B3129EC}"/>
                  </a:ext>
                </a:extLst>
              </p:cNvPr>
              <p:cNvSpPr/>
              <p:nvPr/>
            </p:nvSpPr>
            <p:spPr>
              <a:xfrm>
                <a:off x="10366111" y="1960891"/>
                <a:ext cx="857" cy="285"/>
              </a:xfrm>
              <a:custGeom>
                <a:avLst/>
                <a:gdLst>
                  <a:gd name="connsiteX0" fmla="*/ 857 w 857"/>
                  <a:gd name="connsiteY0" fmla="*/ 286 h 285"/>
                  <a:gd name="connsiteX1" fmla="*/ 571 w 857"/>
                  <a:gd name="connsiteY1" fmla="*/ 95 h 285"/>
                  <a:gd name="connsiteX2" fmla="*/ 0 w 857"/>
                  <a:gd name="connsiteY2" fmla="*/ 0 h 285"/>
                  <a:gd name="connsiteX3" fmla="*/ 857 w 857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285">
                    <a:moveTo>
                      <a:pt x="857" y="286"/>
                    </a:moveTo>
                    <a:lnTo>
                      <a:pt x="571" y="95"/>
                    </a:lnTo>
                    <a:lnTo>
                      <a:pt x="0" y="0"/>
                    </a:lnTo>
                    <a:lnTo>
                      <a:pt x="857" y="28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1" name="任意多边形: 形状 2330">
                <a:extLst>
                  <a:ext uri="{FF2B5EF4-FFF2-40B4-BE49-F238E27FC236}">
                    <a16:creationId xmlns:a16="http://schemas.microsoft.com/office/drawing/2014/main" id="{B0CD422B-CD24-E436-E02F-E52EB97E1E1F}"/>
                  </a:ext>
                </a:extLst>
              </p:cNvPr>
              <p:cNvSpPr/>
              <p:nvPr/>
            </p:nvSpPr>
            <p:spPr>
              <a:xfrm>
                <a:off x="10354491" y="1959751"/>
                <a:ext cx="958" cy="441"/>
              </a:xfrm>
              <a:custGeom>
                <a:avLst/>
                <a:gdLst>
                  <a:gd name="connsiteX0" fmla="*/ 953 w 958"/>
                  <a:gd name="connsiteY0" fmla="*/ 188 h 441"/>
                  <a:gd name="connsiteX1" fmla="*/ 0 w 958"/>
                  <a:gd name="connsiteY1" fmla="*/ 188 h 441"/>
                  <a:gd name="connsiteX2" fmla="*/ 0 w 958"/>
                  <a:gd name="connsiteY2" fmla="*/ 188 h 441"/>
                  <a:gd name="connsiteX3" fmla="*/ 953 w 958"/>
                  <a:gd name="connsiteY3" fmla="*/ 188 h 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" h="441">
                    <a:moveTo>
                      <a:pt x="953" y="188"/>
                    </a:moveTo>
                    <a:lnTo>
                      <a:pt x="0" y="188"/>
                    </a:lnTo>
                    <a:cubicBezTo>
                      <a:pt x="0" y="188"/>
                      <a:pt x="0" y="759"/>
                      <a:pt x="0" y="188"/>
                    </a:cubicBezTo>
                    <a:cubicBezTo>
                      <a:pt x="0" y="-384"/>
                      <a:pt x="1048" y="569"/>
                      <a:pt x="953" y="1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2" name="任意多边形: 形状 2331">
                <a:extLst>
                  <a:ext uri="{FF2B5EF4-FFF2-40B4-BE49-F238E27FC236}">
                    <a16:creationId xmlns:a16="http://schemas.microsoft.com/office/drawing/2014/main" id="{D0A17780-F904-F3DF-F00B-D41002DCA663}"/>
                  </a:ext>
                </a:extLst>
              </p:cNvPr>
              <p:cNvSpPr/>
              <p:nvPr/>
            </p:nvSpPr>
            <p:spPr>
              <a:xfrm>
                <a:off x="10357634" y="1961939"/>
                <a:ext cx="476" cy="1143"/>
              </a:xfrm>
              <a:custGeom>
                <a:avLst/>
                <a:gdLst>
                  <a:gd name="connsiteX0" fmla="*/ 476 w 476"/>
                  <a:gd name="connsiteY0" fmla="*/ 667 h 1143"/>
                  <a:gd name="connsiteX1" fmla="*/ 0 w 476"/>
                  <a:gd name="connsiteY1" fmla="*/ 0 h 1143"/>
                  <a:gd name="connsiteX2" fmla="*/ 0 w 476"/>
                  <a:gd name="connsiteY2" fmla="*/ 1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" h="1143">
                    <a:moveTo>
                      <a:pt x="476" y="667"/>
                    </a:moveTo>
                    <a:cubicBezTo>
                      <a:pt x="476" y="667"/>
                      <a:pt x="476" y="667"/>
                      <a:pt x="0" y="0"/>
                    </a:cubicBez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3" name="任意多边形: 形状 2332">
                <a:extLst>
                  <a:ext uri="{FF2B5EF4-FFF2-40B4-BE49-F238E27FC236}">
                    <a16:creationId xmlns:a16="http://schemas.microsoft.com/office/drawing/2014/main" id="{0BA78E02-18BB-6318-4942-EB517BD5A524}"/>
                  </a:ext>
                </a:extLst>
              </p:cNvPr>
              <p:cNvSpPr/>
              <p:nvPr/>
            </p:nvSpPr>
            <p:spPr>
              <a:xfrm>
                <a:off x="10354946" y="1962891"/>
                <a:ext cx="1392" cy="863"/>
              </a:xfrm>
              <a:custGeom>
                <a:avLst/>
                <a:gdLst>
                  <a:gd name="connsiteX0" fmla="*/ 593 w 1392"/>
                  <a:gd name="connsiteY0" fmla="*/ 0 h 863"/>
                  <a:gd name="connsiteX1" fmla="*/ 593 w 1392"/>
                  <a:gd name="connsiteY1" fmla="*/ 857 h 863"/>
                  <a:gd name="connsiteX2" fmla="*/ 593 w 1392"/>
                  <a:gd name="connsiteY2" fmla="*/ 0 h 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2" h="863">
                    <a:moveTo>
                      <a:pt x="593" y="0"/>
                    </a:moveTo>
                    <a:cubicBezTo>
                      <a:pt x="593" y="0"/>
                      <a:pt x="-741" y="952"/>
                      <a:pt x="593" y="857"/>
                    </a:cubicBezTo>
                    <a:cubicBezTo>
                      <a:pt x="1926" y="762"/>
                      <a:pt x="1355" y="286"/>
                      <a:pt x="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4" name="任意多边形: 形状 2333">
                <a:extLst>
                  <a:ext uri="{FF2B5EF4-FFF2-40B4-BE49-F238E27FC236}">
                    <a16:creationId xmlns:a16="http://schemas.microsoft.com/office/drawing/2014/main" id="{B37B4D1C-D495-01AE-1E67-8567742F107E}"/>
                  </a:ext>
                </a:extLst>
              </p:cNvPr>
              <p:cNvSpPr/>
              <p:nvPr/>
            </p:nvSpPr>
            <p:spPr>
              <a:xfrm>
                <a:off x="10342299" y="1959462"/>
                <a:ext cx="190" cy="1904"/>
              </a:xfrm>
              <a:custGeom>
                <a:avLst/>
                <a:gdLst>
                  <a:gd name="connsiteX0" fmla="*/ 0 w 190"/>
                  <a:gd name="connsiteY0" fmla="*/ 1905 h 1904"/>
                  <a:gd name="connsiteX1" fmla="*/ 190 w 190"/>
                  <a:gd name="connsiteY1" fmla="*/ 1905 h 1904"/>
                  <a:gd name="connsiteX2" fmla="*/ 190 w 190"/>
                  <a:gd name="connsiteY2" fmla="*/ 0 h 1904"/>
                  <a:gd name="connsiteX3" fmla="*/ 0 w 190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" h="1904">
                    <a:moveTo>
                      <a:pt x="0" y="1905"/>
                    </a:moveTo>
                    <a:lnTo>
                      <a:pt x="190" y="1905"/>
                    </a:lnTo>
                    <a:lnTo>
                      <a:pt x="190" y="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5" name="任意多边形: 形状 2334">
                <a:extLst>
                  <a:ext uri="{FF2B5EF4-FFF2-40B4-BE49-F238E27FC236}">
                    <a16:creationId xmlns:a16="http://schemas.microsoft.com/office/drawing/2014/main" id="{0D8BA6ED-3511-B2B4-DCFC-2EA90D4B5863}"/>
                  </a:ext>
                </a:extLst>
              </p:cNvPr>
              <p:cNvSpPr/>
              <p:nvPr/>
            </p:nvSpPr>
            <p:spPr>
              <a:xfrm>
                <a:off x="10330537" y="1964250"/>
                <a:ext cx="1691" cy="1964"/>
              </a:xfrm>
              <a:custGeom>
                <a:avLst/>
                <a:gdLst>
                  <a:gd name="connsiteX0" fmla="*/ 46 w 1691"/>
                  <a:gd name="connsiteY0" fmla="*/ 1880 h 1964"/>
                  <a:gd name="connsiteX1" fmla="*/ 1284 w 1691"/>
                  <a:gd name="connsiteY1" fmla="*/ 1213 h 1964"/>
                  <a:gd name="connsiteX2" fmla="*/ 713 w 1691"/>
                  <a:gd name="connsiteY2" fmla="*/ 356 h 1964"/>
                  <a:gd name="connsiteX3" fmla="*/ 46 w 1691"/>
                  <a:gd name="connsiteY3" fmla="*/ 1880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1" h="1964">
                    <a:moveTo>
                      <a:pt x="46" y="1880"/>
                    </a:moveTo>
                    <a:cubicBezTo>
                      <a:pt x="1094" y="2356"/>
                      <a:pt x="46" y="642"/>
                      <a:pt x="1284" y="1213"/>
                    </a:cubicBezTo>
                    <a:cubicBezTo>
                      <a:pt x="2523" y="1785"/>
                      <a:pt x="523" y="1213"/>
                      <a:pt x="713" y="356"/>
                    </a:cubicBezTo>
                    <a:cubicBezTo>
                      <a:pt x="903" y="-501"/>
                      <a:pt x="-240" y="261"/>
                      <a:pt x="46" y="18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6" name="任意多边形: 形状 2335">
                <a:extLst>
                  <a:ext uri="{FF2B5EF4-FFF2-40B4-BE49-F238E27FC236}">
                    <a16:creationId xmlns:a16="http://schemas.microsoft.com/office/drawing/2014/main" id="{67AB877D-04E2-5422-AF9E-F8C5A6D25E97}"/>
                  </a:ext>
                </a:extLst>
              </p:cNvPr>
              <p:cNvSpPr/>
              <p:nvPr/>
            </p:nvSpPr>
            <p:spPr>
              <a:xfrm>
                <a:off x="10331249" y="1964511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7" name="任意多边形: 形状 2336">
                <a:extLst>
                  <a:ext uri="{FF2B5EF4-FFF2-40B4-BE49-F238E27FC236}">
                    <a16:creationId xmlns:a16="http://schemas.microsoft.com/office/drawing/2014/main" id="{2ACC5021-150C-58B0-5B6F-E9AAB63EE75F}"/>
                  </a:ext>
                </a:extLst>
              </p:cNvPr>
              <p:cNvSpPr/>
              <p:nvPr/>
            </p:nvSpPr>
            <p:spPr>
              <a:xfrm>
                <a:off x="10199042" y="1955748"/>
                <a:ext cx="666" cy="666"/>
              </a:xfrm>
              <a:custGeom>
                <a:avLst/>
                <a:gdLst>
                  <a:gd name="connsiteX0" fmla="*/ 667 w 666"/>
                  <a:gd name="connsiteY0" fmla="*/ 381 h 666"/>
                  <a:gd name="connsiteX1" fmla="*/ 0 w 666"/>
                  <a:gd name="connsiteY1" fmla="*/ 0 h 666"/>
                  <a:gd name="connsiteX2" fmla="*/ 476 w 666"/>
                  <a:gd name="connsiteY2" fmla="*/ 667 h 666"/>
                  <a:gd name="connsiteX3" fmla="*/ 667 w 666"/>
                  <a:gd name="connsiteY3" fmla="*/ 381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" h="666">
                    <a:moveTo>
                      <a:pt x="667" y="381"/>
                    </a:moveTo>
                    <a:lnTo>
                      <a:pt x="0" y="0"/>
                    </a:lnTo>
                    <a:lnTo>
                      <a:pt x="476" y="667"/>
                    </a:lnTo>
                    <a:lnTo>
                      <a:pt x="667" y="3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8" name="任意多边形: 形状 2337">
                <a:extLst>
                  <a:ext uri="{FF2B5EF4-FFF2-40B4-BE49-F238E27FC236}">
                    <a16:creationId xmlns:a16="http://schemas.microsoft.com/office/drawing/2014/main" id="{63817EC2-06CE-EB55-F514-9CA0AEF6D6E0}"/>
                  </a:ext>
                </a:extLst>
              </p:cNvPr>
              <p:cNvSpPr/>
              <p:nvPr/>
            </p:nvSpPr>
            <p:spPr>
              <a:xfrm>
                <a:off x="10198429" y="1956414"/>
                <a:ext cx="42" cy="1238"/>
              </a:xfrm>
              <a:custGeom>
                <a:avLst/>
                <a:gdLst>
                  <a:gd name="connsiteX0" fmla="*/ 42 w 42"/>
                  <a:gd name="connsiteY0" fmla="*/ 1238 h 1238"/>
                  <a:gd name="connsiteX1" fmla="*/ 42 w 42"/>
                  <a:gd name="connsiteY1" fmla="*/ 0 h 1238"/>
                  <a:gd name="connsiteX2" fmla="*/ 42 w 42"/>
                  <a:gd name="connsiteY2" fmla="*/ 1048 h 1238"/>
                  <a:gd name="connsiteX3" fmla="*/ 42 w 42"/>
                  <a:gd name="connsiteY3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" h="1238">
                    <a:moveTo>
                      <a:pt x="42" y="1238"/>
                    </a:moveTo>
                    <a:lnTo>
                      <a:pt x="42" y="0"/>
                    </a:lnTo>
                    <a:lnTo>
                      <a:pt x="42" y="1048"/>
                    </a:lnTo>
                    <a:cubicBezTo>
                      <a:pt x="42" y="1048"/>
                      <a:pt x="-53" y="953"/>
                      <a:pt x="42" y="1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39" name="任意多边形: 形状 2338">
                <a:extLst>
                  <a:ext uri="{FF2B5EF4-FFF2-40B4-BE49-F238E27FC236}">
                    <a16:creationId xmlns:a16="http://schemas.microsoft.com/office/drawing/2014/main" id="{BB2C5CE5-0A4C-D9C1-4EE6-DB800E8FB8EC}"/>
                  </a:ext>
                </a:extLst>
              </p:cNvPr>
              <p:cNvSpPr/>
              <p:nvPr/>
            </p:nvSpPr>
            <p:spPr>
              <a:xfrm>
                <a:off x="10289244" y="1967177"/>
                <a:ext cx="571" cy="476"/>
              </a:xfrm>
              <a:custGeom>
                <a:avLst/>
                <a:gdLst>
                  <a:gd name="connsiteX0" fmla="*/ 571 w 571"/>
                  <a:gd name="connsiteY0" fmla="*/ 476 h 476"/>
                  <a:gd name="connsiteX1" fmla="*/ 571 w 571"/>
                  <a:gd name="connsiteY1" fmla="*/ 476 h 476"/>
                  <a:gd name="connsiteX2" fmla="*/ 0 w 571"/>
                  <a:gd name="connsiteY2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" h="476">
                    <a:moveTo>
                      <a:pt x="571" y="476"/>
                    </a:moveTo>
                    <a:lnTo>
                      <a:pt x="571" y="476"/>
                    </a:lnTo>
                    <a:cubicBezTo>
                      <a:pt x="571" y="476"/>
                      <a:pt x="571" y="4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0" name="任意多边形: 形状 2339">
                <a:extLst>
                  <a:ext uri="{FF2B5EF4-FFF2-40B4-BE49-F238E27FC236}">
                    <a16:creationId xmlns:a16="http://schemas.microsoft.com/office/drawing/2014/main" id="{4D2C609F-2FA7-BDC0-84AB-B022DCFEC390}"/>
                  </a:ext>
                </a:extLst>
              </p:cNvPr>
              <p:cNvSpPr/>
              <p:nvPr/>
            </p:nvSpPr>
            <p:spPr>
              <a:xfrm>
                <a:off x="10280576" y="1965558"/>
                <a:ext cx="381" cy="1142"/>
              </a:xfrm>
              <a:custGeom>
                <a:avLst/>
                <a:gdLst>
                  <a:gd name="connsiteX0" fmla="*/ 191 w 381"/>
                  <a:gd name="connsiteY0" fmla="*/ 1143 h 1142"/>
                  <a:gd name="connsiteX1" fmla="*/ 381 w 381"/>
                  <a:gd name="connsiteY1" fmla="*/ 1143 h 1142"/>
                  <a:gd name="connsiteX2" fmla="*/ 0 w 381"/>
                  <a:gd name="connsiteY2" fmla="*/ 0 h 1142"/>
                  <a:gd name="connsiteX3" fmla="*/ 191 w 381"/>
                  <a:gd name="connsiteY3" fmla="*/ 1143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" h="1142">
                    <a:moveTo>
                      <a:pt x="191" y="1143"/>
                    </a:moveTo>
                    <a:lnTo>
                      <a:pt x="381" y="1143"/>
                    </a:lnTo>
                    <a:lnTo>
                      <a:pt x="0" y="0"/>
                    </a:lnTo>
                    <a:lnTo>
                      <a:pt x="191" y="1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1" name="任意多边形: 形状 2340">
                <a:extLst>
                  <a:ext uri="{FF2B5EF4-FFF2-40B4-BE49-F238E27FC236}">
                    <a16:creationId xmlns:a16="http://schemas.microsoft.com/office/drawing/2014/main" id="{84C3D3EF-6D06-8D81-E9CF-92E5B7DCBCD3}"/>
                  </a:ext>
                </a:extLst>
              </p:cNvPr>
              <p:cNvSpPr/>
              <p:nvPr/>
            </p:nvSpPr>
            <p:spPr>
              <a:xfrm>
                <a:off x="10273142" y="1967495"/>
                <a:ext cx="997" cy="635"/>
              </a:xfrm>
              <a:custGeom>
                <a:avLst/>
                <a:gdLst>
                  <a:gd name="connsiteX0" fmla="*/ 5 w 997"/>
                  <a:gd name="connsiteY0" fmla="*/ 635 h 635"/>
                  <a:gd name="connsiteX1" fmla="*/ 957 w 997"/>
                  <a:gd name="connsiteY1" fmla="*/ 635 h 635"/>
                  <a:gd name="connsiteX2" fmla="*/ 5 w 997"/>
                  <a:gd name="connsiteY2" fmla="*/ 635 h 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7" h="635">
                    <a:moveTo>
                      <a:pt x="5" y="635"/>
                    </a:moveTo>
                    <a:cubicBezTo>
                      <a:pt x="5" y="635"/>
                      <a:pt x="672" y="635"/>
                      <a:pt x="957" y="635"/>
                    </a:cubicBezTo>
                    <a:cubicBezTo>
                      <a:pt x="1243" y="635"/>
                      <a:pt x="-90" y="-794"/>
                      <a:pt x="5" y="6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2" name="任意多边形: 形状 2341">
                <a:extLst>
                  <a:ext uri="{FF2B5EF4-FFF2-40B4-BE49-F238E27FC236}">
                    <a16:creationId xmlns:a16="http://schemas.microsoft.com/office/drawing/2014/main" id="{02C20CB3-B2ED-0617-708A-58B8EDD04B49}"/>
                  </a:ext>
                </a:extLst>
              </p:cNvPr>
              <p:cNvSpPr/>
              <p:nvPr/>
            </p:nvSpPr>
            <p:spPr>
              <a:xfrm>
                <a:off x="10042166" y="2239877"/>
                <a:ext cx="69246" cy="103347"/>
              </a:xfrm>
              <a:custGeom>
                <a:avLst/>
                <a:gdLst>
                  <a:gd name="connsiteX0" fmla="*/ 667 w 69246"/>
                  <a:gd name="connsiteY0" fmla="*/ 76106 h 103347"/>
                  <a:gd name="connsiteX1" fmla="*/ 0 w 69246"/>
                  <a:gd name="connsiteY1" fmla="*/ 76106 h 103347"/>
                  <a:gd name="connsiteX2" fmla="*/ 0 w 69246"/>
                  <a:gd name="connsiteY2" fmla="*/ 75534 h 103347"/>
                  <a:gd name="connsiteX3" fmla="*/ 667 w 69246"/>
                  <a:gd name="connsiteY3" fmla="*/ 75534 h 103347"/>
                  <a:gd name="connsiteX4" fmla="*/ 69247 w 69246"/>
                  <a:gd name="connsiteY4" fmla="*/ 95156 h 103347"/>
                  <a:gd name="connsiteX5" fmla="*/ 67913 w 69246"/>
                  <a:gd name="connsiteY5" fmla="*/ 97061 h 103347"/>
                  <a:gd name="connsiteX6" fmla="*/ 66580 w 69246"/>
                  <a:gd name="connsiteY6" fmla="*/ 96489 h 103347"/>
                  <a:gd name="connsiteX7" fmla="*/ 64961 w 69246"/>
                  <a:gd name="connsiteY7" fmla="*/ 96489 h 103347"/>
                  <a:gd name="connsiteX8" fmla="*/ 63437 w 69246"/>
                  <a:gd name="connsiteY8" fmla="*/ 98204 h 103347"/>
                  <a:gd name="connsiteX9" fmla="*/ 63913 w 69246"/>
                  <a:gd name="connsiteY9" fmla="*/ 100109 h 103347"/>
                  <a:gd name="connsiteX10" fmla="*/ 63246 w 69246"/>
                  <a:gd name="connsiteY10" fmla="*/ 102109 h 103347"/>
                  <a:gd name="connsiteX11" fmla="*/ 61436 w 69246"/>
                  <a:gd name="connsiteY11" fmla="*/ 101157 h 103347"/>
                  <a:gd name="connsiteX12" fmla="*/ 60484 w 69246"/>
                  <a:gd name="connsiteY12" fmla="*/ 101157 h 103347"/>
                  <a:gd name="connsiteX13" fmla="*/ 59627 w 69246"/>
                  <a:gd name="connsiteY13" fmla="*/ 103347 h 103347"/>
                  <a:gd name="connsiteX14" fmla="*/ 59627 w 69246"/>
                  <a:gd name="connsiteY14" fmla="*/ 103347 h 103347"/>
                  <a:gd name="connsiteX15" fmla="*/ 58960 w 69246"/>
                  <a:gd name="connsiteY15" fmla="*/ 101919 h 103347"/>
                  <a:gd name="connsiteX16" fmla="*/ 58960 w 69246"/>
                  <a:gd name="connsiteY16" fmla="*/ 101061 h 103347"/>
                  <a:gd name="connsiteX17" fmla="*/ 59531 w 69246"/>
                  <a:gd name="connsiteY17" fmla="*/ 101061 h 103347"/>
                  <a:gd name="connsiteX18" fmla="*/ 58198 w 69246"/>
                  <a:gd name="connsiteY18" fmla="*/ 100299 h 103347"/>
                  <a:gd name="connsiteX19" fmla="*/ 56769 w 69246"/>
                  <a:gd name="connsiteY19" fmla="*/ 100299 h 103347"/>
                  <a:gd name="connsiteX20" fmla="*/ 53530 w 69246"/>
                  <a:gd name="connsiteY20" fmla="*/ 93727 h 103347"/>
                  <a:gd name="connsiteX21" fmla="*/ 50006 w 69246"/>
                  <a:gd name="connsiteY21" fmla="*/ 87822 h 103347"/>
                  <a:gd name="connsiteX22" fmla="*/ 32576 w 69246"/>
                  <a:gd name="connsiteY22" fmla="*/ 64104 h 103347"/>
                  <a:gd name="connsiteX23" fmla="*/ 29813 w 69246"/>
                  <a:gd name="connsiteY23" fmla="*/ 61628 h 103347"/>
                  <a:gd name="connsiteX24" fmla="*/ 26479 w 69246"/>
                  <a:gd name="connsiteY24" fmla="*/ 59247 h 103347"/>
                  <a:gd name="connsiteX25" fmla="*/ 25146 w 69246"/>
                  <a:gd name="connsiteY25" fmla="*/ 59247 h 103347"/>
                  <a:gd name="connsiteX26" fmla="*/ 25146 w 69246"/>
                  <a:gd name="connsiteY26" fmla="*/ 58008 h 103347"/>
                  <a:gd name="connsiteX27" fmla="*/ 24003 w 69246"/>
                  <a:gd name="connsiteY27" fmla="*/ 55151 h 103347"/>
                  <a:gd name="connsiteX28" fmla="*/ 20955 w 69246"/>
                  <a:gd name="connsiteY28" fmla="*/ 52960 h 103347"/>
                  <a:gd name="connsiteX29" fmla="*/ 19145 w 69246"/>
                  <a:gd name="connsiteY29" fmla="*/ 55437 h 103347"/>
                  <a:gd name="connsiteX30" fmla="*/ 19145 w 69246"/>
                  <a:gd name="connsiteY30" fmla="*/ 56580 h 103347"/>
                  <a:gd name="connsiteX31" fmla="*/ 20098 w 69246"/>
                  <a:gd name="connsiteY31" fmla="*/ 59437 h 103347"/>
                  <a:gd name="connsiteX32" fmla="*/ 20098 w 69246"/>
                  <a:gd name="connsiteY32" fmla="*/ 61152 h 103347"/>
                  <a:gd name="connsiteX33" fmla="*/ 20098 w 69246"/>
                  <a:gd name="connsiteY33" fmla="*/ 62676 h 103347"/>
                  <a:gd name="connsiteX34" fmla="*/ 18955 w 69246"/>
                  <a:gd name="connsiteY34" fmla="*/ 62676 h 103347"/>
                  <a:gd name="connsiteX35" fmla="*/ 17907 w 69246"/>
                  <a:gd name="connsiteY35" fmla="*/ 63533 h 103347"/>
                  <a:gd name="connsiteX36" fmla="*/ 18764 w 69246"/>
                  <a:gd name="connsiteY36" fmla="*/ 65152 h 103347"/>
                  <a:gd name="connsiteX37" fmla="*/ 18193 w 69246"/>
                  <a:gd name="connsiteY37" fmla="*/ 66962 h 103347"/>
                  <a:gd name="connsiteX38" fmla="*/ 17621 w 69246"/>
                  <a:gd name="connsiteY38" fmla="*/ 68772 h 103347"/>
                  <a:gd name="connsiteX39" fmla="*/ 17621 w 69246"/>
                  <a:gd name="connsiteY39" fmla="*/ 70010 h 103347"/>
                  <a:gd name="connsiteX40" fmla="*/ 15526 w 69246"/>
                  <a:gd name="connsiteY40" fmla="*/ 72010 h 103347"/>
                  <a:gd name="connsiteX41" fmla="*/ 14859 w 69246"/>
                  <a:gd name="connsiteY41" fmla="*/ 74296 h 103347"/>
                  <a:gd name="connsiteX42" fmla="*/ 15335 w 69246"/>
                  <a:gd name="connsiteY42" fmla="*/ 76868 h 103347"/>
                  <a:gd name="connsiteX43" fmla="*/ 15335 w 69246"/>
                  <a:gd name="connsiteY43" fmla="*/ 79630 h 103347"/>
                  <a:gd name="connsiteX44" fmla="*/ 15335 w 69246"/>
                  <a:gd name="connsiteY44" fmla="*/ 81535 h 103347"/>
                  <a:gd name="connsiteX45" fmla="*/ 17336 w 69246"/>
                  <a:gd name="connsiteY45" fmla="*/ 80678 h 103347"/>
                  <a:gd name="connsiteX46" fmla="*/ 18955 w 69246"/>
                  <a:gd name="connsiteY46" fmla="*/ 79154 h 103347"/>
                  <a:gd name="connsiteX47" fmla="*/ 18383 w 69246"/>
                  <a:gd name="connsiteY47" fmla="*/ 81440 h 103347"/>
                  <a:gd name="connsiteX48" fmla="*/ 18383 w 69246"/>
                  <a:gd name="connsiteY48" fmla="*/ 85345 h 103347"/>
                  <a:gd name="connsiteX49" fmla="*/ 14859 w 69246"/>
                  <a:gd name="connsiteY49" fmla="*/ 90203 h 103347"/>
                  <a:gd name="connsiteX50" fmla="*/ 13907 w 69246"/>
                  <a:gd name="connsiteY50" fmla="*/ 88584 h 103347"/>
                  <a:gd name="connsiteX51" fmla="*/ 11144 w 69246"/>
                  <a:gd name="connsiteY51" fmla="*/ 90489 h 103347"/>
                  <a:gd name="connsiteX52" fmla="*/ 8858 w 69246"/>
                  <a:gd name="connsiteY52" fmla="*/ 89346 h 103347"/>
                  <a:gd name="connsiteX53" fmla="*/ 6096 w 69246"/>
                  <a:gd name="connsiteY53" fmla="*/ 88012 h 103347"/>
                  <a:gd name="connsiteX54" fmla="*/ 4286 w 69246"/>
                  <a:gd name="connsiteY54" fmla="*/ 88584 h 103347"/>
                  <a:gd name="connsiteX55" fmla="*/ 4286 w 69246"/>
                  <a:gd name="connsiteY55" fmla="*/ 89536 h 103347"/>
                  <a:gd name="connsiteX56" fmla="*/ 4286 w 69246"/>
                  <a:gd name="connsiteY56" fmla="*/ 89536 h 103347"/>
                  <a:gd name="connsiteX57" fmla="*/ 2953 w 69246"/>
                  <a:gd name="connsiteY57" fmla="*/ 87631 h 103347"/>
                  <a:gd name="connsiteX58" fmla="*/ 2953 w 69246"/>
                  <a:gd name="connsiteY58" fmla="*/ 85059 h 103347"/>
                  <a:gd name="connsiteX59" fmla="*/ 2953 w 69246"/>
                  <a:gd name="connsiteY59" fmla="*/ 83821 h 103347"/>
                  <a:gd name="connsiteX60" fmla="*/ 2953 w 69246"/>
                  <a:gd name="connsiteY60" fmla="*/ 82202 h 103347"/>
                  <a:gd name="connsiteX61" fmla="*/ 2953 w 69246"/>
                  <a:gd name="connsiteY61" fmla="*/ 80868 h 103347"/>
                  <a:gd name="connsiteX62" fmla="*/ 2953 w 69246"/>
                  <a:gd name="connsiteY62" fmla="*/ 78582 h 103347"/>
                  <a:gd name="connsiteX63" fmla="*/ 2953 w 69246"/>
                  <a:gd name="connsiteY63" fmla="*/ 75820 h 103347"/>
                  <a:gd name="connsiteX64" fmla="*/ 4191 w 69246"/>
                  <a:gd name="connsiteY64" fmla="*/ 70010 h 103347"/>
                  <a:gd name="connsiteX65" fmla="*/ 3143 w 69246"/>
                  <a:gd name="connsiteY65" fmla="*/ 66009 h 103347"/>
                  <a:gd name="connsiteX66" fmla="*/ 3143 w 69246"/>
                  <a:gd name="connsiteY66" fmla="*/ 63057 h 103347"/>
                  <a:gd name="connsiteX67" fmla="*/ 3143 w 69246"/>
                  <a:gd name="connsiteY67" fmla="*/ 60294 h 103347"/>
                  <a:gd name="connsiteX68" fmla="*/ 3143 w 69246"/>
                  <a:gd name="connsiteY68" fmla="*/ 59151 h 103347"/>
                  <a:gd name="connsiteX69" fmla="*/ 4858 w 69246"/>
                  <a:gd name="connsiteY69" fmla="*/ 59818 h 103347"/>
                  <a:gd name="connsiteX70" fmla="*/ 4858 w 69246"/>
                  <a:gd name="connsiteY70" fmla="*/ 59818 h 103347"/>
                  <a:gd name="connsiteX71" fmla="*/ 4858 w 69246"/>
                  <a:gd name="connsiteY71" fmla="*/ 59342 h 103347"/>
                  <a:gd name="connsiteX72" fmla="*/ 4858 w 69246"/>
                  <a:gd name="connsiteY72" fmla="*/ 59342 h 103347"/>
                  <a:gd name="connsiteX73" fmla="*/ 3905 w 69246"/>
                  <a:gd name="connsiteY73" fmla="*/ 58485 h 103347"/>
                  <a:gd name="connsiteX74" fmla="*/ 3238 w 69246"/>
                  <a:gd name="connsiteY74" fmla="*/ 57056 h 103347"/>
                  <a:gd name="connsiteX75" fmla="*/ 2762 w 69246"/>
                  <a:gd name="connsiteY75" fmla="*/ 47531 h 103347"/>
                  <a:gd name="connsiteX76" fmla="*/ 3429 w 69246"/>
                  <a:gd name="connsiteY76" fmla="*/ 48579 h 103347"/>
                  <a:gd name="connsiteX77" fmla="*/ 4477 w 69246"/>
                  <a:gd name="connsiteY77" fmla="*/ 48579 h 103347"/>
                  <a:gd name="connsiteX78" fmla="*/ 5429 w 69246"/>
                  <a:gd name="connsiteY78" fmla="*/ 47245 h 103347"/>
                  <a:gd name="connsiteX79" fmla="*/ 5429 w 69246"/>
                  <a:gd name="connsiteY79" fmla="*/ 45435 h 103347"/>
                  <a:gd name="connsiteX80" fmla="*/ 3238 w 69246"/>
                  <a:gd name="connsiteY80" fmla="*/ 43054 h 103347"/>
                  <a:gd name="connsiteX81" fmla="*/ 3238 w 69246"/>
                  <a:gd name="connsiteY81" fmla="*/ 41435 h 103347"/>
                  <a:gd name="connsiteX82" fmla="*/ 4096 w 69246"/>
                  <a:gd name="connsiteY82" fmla="*/ 39816 h 103347"/>
                  <a:gd name="connsiteX83" fmla="*/ 5048 w 69246"/>
                  <a:gd name="connsiteY83" fmla="*/ 38101 h 103347"/>
                  <a:gd name="connsiteX84" fmla="*/ 5048 w 69246"/>
                  <a:gd name="connsiteY84" fmla="*/ 35815 h 103347"/>
                  <a:gd name="connsiteX85" fmla="*/ 5048 w 69246"/>
                  <a:gd name="connsiteY85" fmla="*/ 33148 h 103347"/>
                  <a:gd name="connsiteX86" fmla="*/ 5048 w 69246"/>
                  <a:gd name="connsiteY86" fmla="*/ 30767 h 103347"/>
                  <a:gd name="connsiteX87" fmla="*/ 7811 w 69246"/>
                  <a:gd name="connsiteY87" fmla="*/ 30005 h 103347"/>
                  <a:gd name="connsiteX88" fmla="*/ 6953 w 69246"/>
                  <a:gd name="connsiteY88" fmla="*/ 28386 h 103347"/>
                  <a:gd name="connsiteX89" fmla="*/ 7811 w 69246"/>
                  <a:gd name="connsiteY89" fmla="*/ 26195 h 103347"/>
                  <a:gd name="connsiteX90" fmla="*/ 8382 w 69246"/>
                  <a:gd name="connsiteY90" fmla="*/ 25147 h 103347"/>
                  <a:gd name="connsiteX91" fmla="*/ 8382 w 69246"/>
                  <a:gd name="connsiteY91" fmla="*/ 24480 h 103347"/>
                  <a:gd name="connsiteX92" fmla="*/ 6191 w 69246"/>
                  <a:gd name="connsiteY92" fmla="*/ 23718 h 103347"/>
                  <a:gd name="connsiteX93" fmla="*/ 5239 w 69246"/>
                  <a:gd name="connsiteY93" fmla="*/ 25528 h 103347"/>
                  <a:gd name="connsiteX94" fmla="*/ 4763 w 69246"/>
                  <a:gd name="connsiteY94" fmla="*/ 27814 h 103347"/>
                  <a:gd name="connsiteX95" fmla="*/ 4763 w 69246"/>
                  <a:gd name="connsiteY95" fmla="*/ 26385 h 103347"/>
                  <a:gd name="connsiteX96" fmla="*/ 5715 w 69246"/>
                  <a:gd name="connsiteY96" fmla="*/ 23623 h 103347"/>
                  <a:gd name="connsiteX97" fmla="*/ 6763 w 69246"/>
                  <a:gd name="connsiteY97" fmla="*/ 20575 h 103347"/>
                  <a:gd name="connsiteX98" fmla="*/ 6763 w 69246"/>
                  <a:gd name="connsiteY98" fmla="*/ 19051 h 103347"/>
                  <a:gd name="connsiteX99" fmla="*/ 7715 w 69246"/>
                  <a:gd name="connsiteY99" fmla="*/ 18480 h 103347"/>
                  <a:gd name="connsiteX100" fmla="*/ 8477 w 69246"/>
                  <a:gd name="connsiteY100" fmla="*/ 17718 h 103347"/>
                  <a:gd name="connsiteX101" fmla="*/ 7429 w 69246"/>
                  <a:gd name="connsiteY101" fmla="*/ 16003 h 103347"/>
                  <a:gd name="connsiteX102" fmla="*/ 5905 w 69246"/>
                  <a:gd name="connsiteY102" fmla="*/ 17337 h 103347"/>
                  <a:gd name="connsiteX103" fmla="*/ 4667 w 69246"/>
                  <a:gd name="connsiteY103" fmla="*/ 17337 h 103347"/>
                  <a:gd name="connsiteX104" fmla="*/ 4667 w 69246"/>
                  <a:gd name="connsiteY104" fmla="*/ 16384 h 103347"/>
                  <a:gd name="connsiteX105" fmla="*/ 5810 w 69246"/>
                  <a:gd name="connsiteY105" fmla="*/ 16860 h 103347"/>
                  <a:gd name="connsiteX106" fmla="*/ 8287 w 69246"/>
                  <a:gd name="connsiteY106" fmla="*/ 15146 h 103347"/>
                  <a:gd name="connsiteX107" fmla="*/ 8954 w 69246"/>
                  <a:gd name="connsiteY107" fmla="*/ 11526 h 103347"/>
                  <a:gd name="connsiteX108" fmla="*/ 8954 w 69246"/>
                  <a:gd name="connsiteY108" fmla="*/ 9336 h 103347"/>
                  <a:gd name="connsiteX109" fmla="*/ 8477 w 69246"/>
                  <a:gd name="connsiteY109" fmla="*/ 8193 h 103347"/>
                  <a:gd name="connsiteX110" fmla="*/ 10192 w 69246"/>
                  <a:gd name="connsiteY110" fmla="*/ 8193 h 103347"/>
                  <a:gd name="connsiteX111" fmla="*/ 11621 w 69246"/>
                  <a:gd name="connsiteY111" fmla="*/ 8193 h 103347"/>
                  <a:gd name="connsiteX112" fmla="*/ 12954 w 69246"/>
                  <a:gd name="connsiteY112" fmla="*/ 8193 h 103347"/>
                  <a:gd name="connsiteX113" fmla="*/ 12002 w 69246"/>
                  <a:gd name="connsiteY113" fmla="*/ 6669 h 103347"/>
                  <a:gd name="connsiteX114" fmla="*/ 12002 w 69246"/>
                  <a:gd name="connsiteY114" fmla="*/ 5526 h 103347"/>
                  <a:gd name="connsiteX115" fmla="*/ 12859 w 69246"/>
                  <a:gd name="connsiteY115" fmla="*/ 4287 h 103347"/>
                  <a:gd name="connsiteX116" fmla="*/ 15240 w 69246"/>
                  <a:gd name="connsiteY116" fmla="*/ 5430 h 103347"/>
                  <a:gd name="connsiteX117" fmla="*/ 17717 w 69246"/>
                  <a:gd name="connsiteY117" fmla="*/ 4287 h 103347"/>
                  <a:gd name="connsiteX118" fmla="*/ 17717 w 69246"/>
                  <a:gd name="connsiteY118" fmla="*/ 4287 h 103347"/>
                  <a:gd name="connsiteX119" fmla="*/ 16954 w 69246"/>
                  <a:gd name="connsiteY119" fmla="*/ 6002 h 103347"/>
                  <a:gd name="connsiteX120" fmla="*/ 17717 w 69246"/>
                  <a:gd name="connsiteY120" fmla="*/ 6764 h 103347"/>
                  <a:gd name="connsiteX121" fmla="*/ 24479 w 69246"/>
                  <a:gd name="connsiteY121" fmla="*/ 10669 h 103347"/>
                  <a:gd name="connsiteX122" fmla="*/ 29623 w 69246"/>
                  <a:gd name="connsiteY122" fmla="*/ 15241 h 103347"/>
                  <a:gd name="connsiteX123" fmla="*/ 30289 w 69246"/>
                  <a:gd name="connsiteY123" fmla="*/ 13717 h 103347"/>
                  <a:gd name="connsiteX124" fmla="*/ 29242 w 69246"/>
                  <a:gd name="connsiteY124" fmla="*/ 10383 h 103347"/>
                  <a:gd name="connsiteX125" fmla="*/ 28575 w 69246"/>
                  <a:gd name="connsiteY125" fmla="*/ 7812 h 103347"/>
                  <a:gd name="connsiteX126" fmla="*/ 28575 w 69246"/>
                  <a:gd name="connsiteY126" fmla="*/ 6859 h 103347"/>
                  <a:gd name="connsiteX127" fmla="*/ 29623 w 69246"/>
                  <a:gd name="connsiteY127" fmla="*/ 6383 h 103347"/>
                  <a:gd name="connsiteX128" fmla="*/ 30099 w 69246"/>
                  <a:gd name="connsiteY128" fmla="*/ 6383 h 103347"/>
                  <a:gd name="connsiteX129" fmla="*/ 30766 w 69246"/>
                  <a:gd name="connsiteY129" fmla="*/ 7050 h 103347"/>
                  <a:gd name="connsiteX130" fmla="*/ 32671 w 69246"/>
                  <a:gd name="connsiteY130" fmla="*/ 7812 h 103347"/>
                  <a:gd name="connsiteX131" fmla="*/ 34766 w 69246"/>
                  <a:gd name="connsiteY131" fmla="*/ 6859 h 103347"/>
                  <a:gd name="connsiteX132" fmla="*/ 36671 w 69246"/>
                  <a:gd name="connsiteY132" fmla="*/ 6859 h 103347"/>
                  <a:gd name="connsiteX133" fmla="*/ 40672 w 69246"/>
                  <a:gd name="connsiteY133" fmla="*/ 7431 h 103347"/>
                  <a:gd name="connsiteX134" fmla="*/ 44482 w 69246"/>
                  <a:gd name="connsiteY134" fmla="*/ 8097 h 103347"/>
                  <a:gd name="connsiteX135" fmla="*/ 46672 w 69246"/>
                  <a:gd name="connsiteY135" fmla="*/ 8097 h 103347"/>
                  <a:gd name="connsiteX136" fmla="*/ 48196 w 69246"/>
                  <a:gd name="connsiteY136" fmla="*/ 7240 h 103347"/>
                  <a:gd name="connsiteX137" fmla="*/ 50673 w 69246"/>
                  <a:gd name="connsiteY137" fmla="*/ 10288 h 103347"/>
                  <a:gd name="connsiteX138" fmla="*/ 53054 w 69246"/>
                  <a:gd name="connsiteY138" fmla="*/ 12098 h 103347"/>
                  <a:gd name="connsiteX139" fmla="*/ 54293 w 69246"/>
                  <a:gd name="connsiteY139" fmla="*/ 12098 h 103347"/>
                  <a:gd name="connsiteX140" fmla="*/ 56483 w 69246"/>
                  <a:gd name="connsiteY140" fmla="*/ 14670 h 103347"/>
                  <a:gd name="connsiteX141" fmla="*/ 58864 w 69246"/>
                  <a:gd name="connsiteY141" fmla="*/ 17241 h 103347"/>
                  <a:gd name="connsiteX142" fmla="*/ 60103 w 69246"/>
                  <a:gd name="connsiteY142" fmla="*/ 20766 h 103347"/>
                  <a:gd name="connsiteX143" fmla="*/ 61436 w 69246"/>
                  <a:gd name="connsiteY143" fmla="*/ 23337 h 103347"/>
                  <a:gd name="connsiteX144" fmla="*/ 63246 w 69246"/>
                  <a:gd name="connsiteY144" fmla="*/ 22766 h 103347"/>
                  <a:gd name="connsiteX145" fmla="*/ 63246 w 69246"/>
                  <a:gd name="connsiteY145" fmla="*/ 19908 h 103347"/>
                  <a:gd name="connsiteX146" fmla="*/ 66389 w 69246"/>
                  <a:gd name="connsiteY146" fmla="*/ 21623 h 103347"/>
                  <a:gd name="connsiteX147" fmla="*/ 67532 w 69246"/>
                  <a:gd name="connsiteY147" fmla="*/ 24290 h 103347"/>
                  <a:gd name="connsiteX148" fmla="*/ 66580 w 69246"/>
                  <a:gd name="connsiteY148" fmla="*/ 24290 h 103347"/>
                  <a:gd name="connsiteX149" fmla="*/ 65151 w 69246"/>
                  <a:gd name="connsiteY149" fmla="*/ 24957 h 103347"/>
                  <a:gd name="connsiteX150" fmla="*/ 64389 w 69246"/>
                  <a:gd name="connsiteY150" fmla="*/ 26100 h 103347"/>
                  <a:gd name="connsiteX151" fmla="*/ 64389 w 69246"/>
                  <a:gd name="connsiteY151" fmla="*/ 28100 h 103347"/>
                  <a:gd name="connsiteX152" fmla="*/ 65627 w 69246"/>
                  <a:gd name="connsiteY152" fmla="*/ 30481 h 103347"/>
                  <a:gd name="connsiteX153" fmla="*/ 66485 w 69246"/>
                  <a:gd name="connsiteY153" fmla="*/ 30481 h 103347"/>
                  <a:gd name="connsiteX154" fmla="*/ 67151 w 69246"/>
                  <a:gd name="connsiteY154" fmla="*/ 29910 h 103347"/>
                  <a:gd name="connsiteX155" fmla="*/ 67151 w 69246"/>
                  <a:gd name="connsiteY155" fmla="*/ 28671 h 103347"/>
                  <a:gd name="connsiteX156" fmla="*/ 67818 w 69246"/>
                  <a:gd name="connsiteY156" fmla="*/ 27147 h 103347"/>
                  <a:gd name="connsiteX157" fmla="*/ 67818 w 69246"/>
                  <a:gd name="connsiteY157" fmla="*/ 28576 h 103347"/>
                  <a:gd name="connsiteX158" fmla="*/ 65342 w 69246"/>
                  <a:gd name="connsiteY158" fmla="*/ 31529 h 103347"/>
                  <a:gd name="connsiteX159" fmla="*/ 62865 w 69246"/>
                  <a:gd name="connsiteY159" fmla="*/ 34386 h 103347"/>
                  <a:gd name="connsiteX160" fmla="*/ 62865 w 69246"/>
                  <a:gd name="connsiteY160" fmla="*/ 35910 h 103347"/>
                  <a:gd name="connsiteX161" fmla="*/ 62865 w 69246"/>
                  <a:gd name="connsiteY161" fmla="*/ 38006 h 103347"/>
                  <a:gd name="connsiteX162" fmla="*/ 61627 w 69246"/>
                  <a:gd name="connsiteY162" fmla="*/ 37434 h 103347"/>
                  <a:gd name="connsiteX163" fmla="*/ 60388 w 69246"/>
                  <a:gd name="connsiteY163" fmla="*/ 37434 h 103347"/>
                  <a:gd name="connsiteX164" fmla="*/ 59531 w 69246"/>
                  <a:gd name="connsiteY164" fmla="*/ 36387 h 103347"/>
                  <a:gd name="connsiteX165" fmla="*/ 59531 w 69246"/>
                  <a:gd name="connsiteY165" fmla="*/ 35053 h 103347"/>
                  <a:gd name="connsiteX166" fmla="*/ 60674 w 69246"/>
                  <a:gd name="connsiteY166" fmla="*/ 31243 h 103347"/>
                  <a:gd name="connsiteX167" fmla="*/ 61913 w 69246"/>
                  <a:gd name="connsiteY167" fmla="*/ 27052 h 103347"/>
                  <a:gd name="connsiteX168" fmla="*/ 60865 w 69246"/>
                  <a:gd name="connsiteY168" fmla="*/ 24385 h 103347"/>
                  <a:gd name="connsiteX169" fmla="*/ 59055 w 69246"/>
                  <a:gd name="connsiteY169" fmla="*/ 27338 h 103347"/>
                  <a:gd name="connsiteX170" fmla="*/ 56864 w 69246"/>
                  <a:gd name="connsiteY170" fmla="*/ 30005 h 103347"/>
                  <a:gd name="connsiteX171" fmla="*/ 54864 w 69246"/>
                  <a:gd name="connsiteY171" fmla="*/ 29052 h 103347"/>
                  <a:gd name="connsiteX172" fmla="*/ 54197 w 69246"/>
                  <a:gd name="connsiteY172" fmla="*/ 30005 h 103347"/>
                  <a:gd name="connsiteX173" fmla="*/ 55817 w 69246"/>
                  <a:gd name="connsiteY173" fmla="*/ 31624 h 103347"/>
                  <a:gd name="connsiteX174" fmla="*/ 56960 w 69246"/>
                  <a:gd name="connsiteY174" fmla="*/ 34767 h 103347"/>
                  <a:gd name="connsiteX175" fmla="*/ 56960 w 69246"/>
                  <a:gd name="connsiteY175" fmla="*/ 37434 h 103347"/>
                  <a:gd name="connsiteX176" fmla="*/ 56960 w 69246"/>
                  <a:gd name="connsiteY176" fmla="*/ 40197 h 103347"/>
                  <a:gd name="connsiteX177" fmla="*/ 56960 w 69246"/>
                  <a:gd name="connsiteY177" fmla="*/ 42768 h 103347"/>
                  <a:gd name="connsiteX178" fmla="*/ 54864 w 69246"/>
                  <a:gd name="connsiteY178" fmla="*/ 43911 h 103347"/>
                  <a:gd name="connsiteX179" fmla="*/ 54388 w 69246"/>
                  <a:gd name="connsiteY179" fmla="*/ 42387 h 103347"/>
                  <a:gd name="connsiteX180" fmla="*/ 54388 w 69246"/>
                  <a:gd name="connsiteY180" fmla="*/ 40959 h 103347"/>
                  <a:gd name="connsiteX181" fmla="*/ 52864 w 69246"/>
                  <a:gd name="connsiteY181" fmla="*/ 39911 h 103347"/>
                  <a:gd name="connsiteX182" fmla="*/ 51245 w 69246"/>
                  <a:gd name="connsiteY182" fmla="*/ 42768 h 103347"/>
                  <a:gd name="connsiteX183" fmla="*/ 47816 w 69246"/>
                  <a:gd name="connsiteY183" fmla="*/ 45721 h 103347"/>
                  <a:gd name="connsiteX184" fmla="*/ 46672 w 69246"/>
                  <a:gd name="connsiteY184" fmla="*/ 46674 h 103347"/>
                  <a:gd name="connsiteX185" fmla="*/ 45815 w 69246"/>
                  <a:gd name="connsiteY185" fmla="*/ 47721 h 103347"/>
                  <a:gd name="connsiteX186" fmla="*/ 46292 w 69246"/>
                  <a:gd name="connsiteY186" fmla="*/ 48483 h 103347"/>
                  <a:gd name="connsiteX187" fmla="*/ 40958 w 69246"/>
                  <a:gd name="connsiteY187" fmla="*/ 50388 h 103347"/>
                  <a:gd name="connsiteX188" fmla="*/ 38957 w 69246"/>
                  <a:gd name="connsiteY188" fmla="*/ 50388 h 103347"/>
                  <a:gd name="connsiteX189" fmla="*/ 36957 w 69246"/>
                  <a:gd name="connsiteY189" fmla="*/ 50388 h 103347"/>
                  <a:gd name="connsiteX190" fmla="*/ 34671 w 69246"/>
                  <a:gd name="connsiteY190" fmla="*/ 50388 h 103347"/>
                  <a:gd name="connsiteX191" fmla="*/ 33623 w 69246"/>
                  <a:gd name="connsiteY191" fmla="*/ 51341 h 103347"/>
                  <a:gd name="connsiteX192" fmla="*/ 36290 w 69246"/>
                  <a:gd name="connsiteY192" fmla="*/ 54008 h 103347"/>
                  <a:gd name="connsiteX193" fmla="*/ 39053 w 69246"/>
                  <a:gd name="connsiteY193" fmla="*/ 55913 h 103347"/>
                  <a:gd name="connsiteX194" fmla="*/ 38481 w 69246"/>
                  <a:gd name="connsiteY194" fmla="*/ 57818 h 103347"/>
                  <a:gd name="connsiteX195" fmla="*/ 40291 w 69246"/>
                  <a:gd name="connsiteY195" fmla="*/ 61152 h 103347"/>
                  <a:gd name="connsiteX196" fmla="*/ 42005 w 69246"/>
                  <a:gd name="connsiteY196" fmla="*/ 64104 h 103347"/>
                  <a:gd name="connsiteX197" fmla="*/ 44005 w 69246"/>
                  <a:gd name="connsiteY197" fmla="*/ 63152 h 103347"/>
                  <a:gd name="connsiteX198" fmla="*/ 48006 w 69246"/>
                  <a:gd name="connsiteY198" fmla="*/ 67533 h 103347"/>
                  <a:gd name="connsiteX199" fmla="*/ 52102 w 69246"/>
                  <a:gd name="connsiteY199" fmla="*/ 72582 h 103347"/>
                  <a:gd name="connsiteX200" fmla="*/ 54864 w 69246"/>
                  <a:gd name="connsiteY200" fmla="*/ 75153 h 103347"/>
                  <a:gd name="connsiteX201" fmla="*/ 54293 w 69246"/>
                  <a:gd name="connsiteY201" fmla="*/ 75630 h 103347"/>
                  <a:gd name="connsiteX202" fmla="*/ 56864 w 69246"/>
                  <a:gd name="connsiteY202" fmla="*/ 77725 h 103347"/>
                  <a:gd name="connsiteX203" fmla="*/ 59150 w 69246"/>
                  <a:gd name="connsiteY203" fmla="*/ 80678 h 103347"/>
                  <a:gd name="connsiteX204" fmla="*/ 59150 w 69246"/>
                  <a:gd name="connsiteY204" fmla="*/ 82773 h 103347"/>
                  <a:gd name="connsiteX205" fmla="*/ 62008 w 69246"/>
                  <a:gd name="connsiteY205" fmla="*/ 82773 h 103347"/>
                  <a:gd name="connsiteX206" fmla="*/ 65913 w 69246"/>
                  <a:gd name="connsiteY206" fmla="*/ 88679 h 103347"/>
                  <a:gd name="connsiteX207" fmla="*/ 68866 w 69246"/>
                  <a:gd name="connsiteY207" fmla="*/ 95156 h 103347"/>
                  <a:gd name="connsiteX208" fmla="*/ 6477 w 69246"/>
                  <a:gd name="connsiteY208" fmla="*/ 7240 h 103347"/>
                  <a:gd name="connsiteX209" fmla="*/ 6001 w 69246"/>
                  <a:gd name="connsiteY209" fmla="*/ 8574 h 103347"/>
                  <a:gd name="connsiteX210" fmla="*/ 4763 w 69246"/>
                  <a:gd name="connsiteY210" fmla="*/ 7907 h 103347"/>
                  <a:gd name="connsiteX211" fmla="*/ 3334 w 69246"/>
                  <a:gd name="connsiteY211" fmla="*/ 7240 h 103347"/>
                  <a:gd name="connsiteX212" fmla="*/ 2858 w 69246"/>
                  <a:gd name="connsiteY212" fmla="*/ 6573 h 103347"/>
                  <a:gd name="connsiteX213" fmla="*/ 3810 w 69246"/>
                  <a:gd name="connsiteY213" fmla="*/ 5621 h 103347"/>
                  <a:gd name="connsiteX214" fmla="*/ 5134 w 69246"/>
                  <a:gd name="connsiteY214" fmla="*/ 5878 h 103347"/>
                  <a:gd name="connsiteX215" fmla="*/ 5239 w 69246"/>
                  <a:gd name="connsiteY215" fmla="*/ 6097 h 103347"/>
                  <a:gd name="connsiteX216" fmla="*/ 6096 w 69246"/>
                  <a:gd name="connsiteY216" fmla="*/ 7240 h 103347"/>
                  <a:gd name="connsiteX217" fmla="*/ 10192 w 69246"/>
                  <a:gd name="connsiteY217" fmla="*/ 858 h 103347"/>
                  <a:gd name="connsiteX218" fmla="*/ 10192 w 69246"/>
                  <a:gd name="connsiteY218" fmla="*/ 2382 h 103347"/>
                  <a:gd name="connsiteX219" fmla="*/ 8858 w 69246"/>
                  <a:gd name="connsiteY219" fmla="*/ 3049 h 103347"/>
                  <a:gd name="connsiteX220" fmla="*/ 7715 w 69246"/>
                  <a:gd name="connsiteY220" fmla="*/ 2573 h 103347"/>
                  <a:gd name="connsiteX221" fmla="*/ 6572 w 69246"/>
                  <a:gd name="connsiteY221" fmla="*/ 2097 h 103347"/>
                  <a:gd name="connsiteX222" fmla="*/ 7144 w 69246"/>
                  <a:gd name="connsiteY222" fmla="*/ 573 h 103347"/>
                  <a:gd name="connsiteX223" fmla="*/ 8572 w 69246"/>
                  <a:gd name="connsiteY223" fmla="*/ 1 h 103347"/>
                  <a:gd name="connsiteX224" fmla="*/ 10192 w 69246"/>
                  <a:gd name="connsiteY224" fmla="*/ 858 h 103347"/>
                  <a:gd name="connsiteX225" fmla="*/ 12478 w 69246"/>
                  <a:gd name="connsiteY225" fmla="*/ 12765 h 103347"/>
                  <a:gd name="connsiteX226" fmla="*/ 12002 w 69246"/>
                  <a:gd name="connsiteY226" fmla="*/ 10479 h 103347"/>
                  <a:gd name="connsiteX227" fmla="*/ 11144 w 69246"/>
                  <a:gd name="connsiteY227" fmla="*/ 8574 h 103347"/>
                  <a:gd name="connsiteX228" fmla="*/ 9716 w 69246"/>
                  <a:gd name="connsiteY228" fmla="*/ 9145 h 103347"/>
                  <a:gd name="connsiteX229" fmla="*/ 11144 w 69246"/>
                  <a:gd name="connsiteY229" fmla="*/ 13336 h 103347"/>
                  <a:gd name="connsiteX230" fmla="*/ 11144 w 69246"/>
                  <a:gd name="connsiteY230" fmla="*/ 14384 h 103347"/>
                  <a:gd name="connsiteX231" fmla="*/ 9335 w 69246"/>
                  <a:gd name="connsiteY231" fmla="*/ 16575 h 103347"/>
                  <a:gd name="connsiteX232" fmla="*/ 9906 w 69246"/>
                  <a:gd name="connsiteY232" fmla="*/ 18861 h 103347"/>
                  <a:gd name="connsiteX233" fmla="*/ 10573 w 69246"/>
                  <a:gd name="connsiteY233" fmla="*/ 20956 h 103347"/>
                  <a:gd name="connsiteX234" fmla="*/ 10573 w 69246"/>
                  <a:gd name="connsiteY234" fmla="*/ 22004 h 103347"/>
                  <a:gd name="connsiteX235" fmla="*/ 11525 w 69246"/>
                  <a:gd name="connsiteY235" fmla="*/ 22004 h 103347"/>
                  <a:gd name="connsiteX236" fmla="*/ 11525 w 69246"/>
                  <a:gd name="connsiteY236" fmla="*/ 22004 h 103347"/>
                  <a:gd name="connsiteX237" fmla="*/ 11525 w 69246"/>
                  <a:gd name="connsiteY237" fmla="*/ 21051 h 103347"/>
                  <a:gd name="connsiteX238" fmla="*/ 11525 w 69246"/>
                  <a:gd name="connsiteY238" fmla="*/ 19718 h 103347"/>
                  <a:gd name="connsiteX239" fmla="*/ 12478 w 69246"/>
                  <a:gd name="connsiteY239" fmla="*/ 17051 h 103347"/>
                  <a:gd name="connsiteX240" fmla="*/ 13621 w 69246"/>
                  <a:gd name="connsiteY240" fmla="*/ 14670 h 103347"/>
                  <a:gd name="connsiteX241" fmla="*/ 12668 w 69246"/>
                  <a:gd name="connsiteY241" fmla="*/ 13146 h 103347"/>
                  <a:gd name="connsiteX242" fmla="*/ 11525 w 69246"/>
                  <a:gd name="connsiteY242" fmla="*/ 76011 h 103347"/>
                  <a:gd name="connsiteX243" fmla="*/ 10573 w 69246"/>
                  <a:gd name="connsiteY243" fmla="*/ 75153 h 103347"/>
                  <a:gd name="connsiteX244" fmla="*/ 10573 w 69246"/>
                  <a:gd name="connsiteY244" fmla="*/ 76868 h 103347"/>
                  <a:gd name="connsiteX245" fmla="*/ 11430 w 69246"/>
                  <a:gd name="connsiteY245" fmla="*/ 76868 h 103347"/>
                  <a:gd name="connsiteX246" fmla="*/ 11716 w 69246"/>
                  <a:gd name="connsiteY246" fmla="*/ 76392 h 103347"/>
                  <a:gd name="connsiteX247" fmla="*/ 11525 w 69246"/>
                  <a:gd name="connsiteY247" fmla="*/ 41244 h 103347"/>
                  <a:gd name="connsiteX248" fmla="*/ 11525 w 69246"/>
                  <a:gd name="connsiteY248" fmla="*/ 41244 h 103347"/>
                  <a:gd name="connsiteX249" fmla="*/ 11525 w 69246"/>
                  <a:gd name="connsiteY249" fmla="*/ 42102 h 103347"/>
                  <a:gd name="connsiteX250" fmla="*/ 15430 w 69246"/>
                  <a:gd name="connsiteY250" fmla="*/ 64866 h 103347"/>
                  <a:gd name="connsiteX251" fmla="*/ 13811 w 69246"/>
                  <a:gd name="connsiteY251" fmla="*/ 62580 h 103347"/>
                  <a:gd name="connsiteX252" fmla="*/ 12287 w 69246"/>
                  <a:gd name="connsiteY252" fmla="*/ 64866 h 103347"/>
                  <a:gd name="connsiteX253" fmla="*/ 14478 w 69246"/>
                  <a:gd name="connsiteY253" fmla="*/ 65628 h 103347"/>
                  <a:gd name="connsiteX254" fmla="*/ 14097 w 69246"/>
                  <a:gd name="connsiteY254" fmla="*/ 19908 h 103347"/>
                  <a:gd name="connsiteX255" fmla="*/ 12668 w 69246"/>
                  <a:gd name="connsiteY255" fmla="*/ 19908 h 103347"/>
                  <a:gd name="connsiteX256" fmla="*/ 13716 w 69246"/>
                  <a:gd name="connsiteY256" fmla="*/ 21813 h 103347"/>
                  <a:gd name="connsiteX257" fmla="*/ 14764 w 69246"/>
                  <a:gd name="connsiteY257" fmla="*/ 19908 h 103347"/>
                  <a:gd name="connsiteX258" fmla="*/ 14097 w 69246"/>
                  <a:gd name="connsiteY258" fmla="*/ 29433 h 103347"/>
                  <a:gd name="connsiteX259" fmla="*/ 14097 w 69246"/>
                  <a:gd name="connsiteY259" fmla="*/ 28195 h 103347"/>
                  <a:gd name="connsiteX260" fmla="*/ 12668 w 69246"/>
                  <a:gd name="connsiteY260" fmla="*/ 28195 h 103347"/>
                  <a:gd name="connsiteX261" fmla="*/ 12668 w 69246"/>
                  <a:gd name="connsiteY261" fmla="*/ 29433 h 103347"/>
                  <a:gd name="connsiteX262" fmla="*/ 22860 w 69246"/>
                  <a:gd name="connsiteY262" fmla="*/ 42387 h 103347"/>
                  <a:gd name="connsiteX263" fmla="*/ 22003 w 69246"/>
                  <a:gd name="connsiteY263" fmla="*/ 42387 h 103347"/>
                  <a:gd name="connsiteX264" fmla="*/ 20860 w 69246"/>
                  <a:gd name="connsiteY264" fmla="*/ 42387 h 103347"/>
                  <a:gd name="connsiteX265" fmla="*/ 20193 w 69246"/>
                  <a:gd name="connsiteY265" fmla="*/ 41149 h 103347"/>
                  <a:gd name="connsiteX266" fmla="*/ 17145 w 69246"/>
                  <a:gd name="connsiteY266" fmla="*/ 45150 h 103347"/>
                  <a:gd name="connsiteX267" fmla="*/ 14859 w 69246"/>
                  <a:gd name="connsiteY267" fmla="*/ 41911 h 103347"/>
                  <a:gd name="connsiteX268" fmla="*/ 14002 w 69246"/>
                  <a:gd name="connsiteY268" fmla="*/ 43626 h 103347"/>
                  <a:gd name="connsiteX269" fmla="*/ 14002 w 69246"/>
                  <a:gd name="connsiteY269" fmla="*/ 45150 h 103347"/>
                  <a:gd name="connsiteX270" fmla="*/ 15526 w 69246"/>
                  <a:gd name="connsiteY270" fmla="*/ 46483 h 103347"/>
                  <a:gd name="connsiteX271" fmla="*/ 17812 w 69246"/>
                  <a:gd name="connsiteY271" fmla="*/ 46483 h 103347"/>
                  <a:gd name="connsiteX272" fmla="*/ 19717 w 69246"/>
                  <a:gd name="connsiteY272" fmla="*/ 46483 h 103347"/>
                  <a:gd name="connsiteX273" fmla="*/ 21622 w 69246"/>
                  <a:gd name="connsiteY273" fmla="*/ 44388 h 103347"/>
                  <a:gd name="connsiteX274" fmla="*/ 23527 w 69246"/>
                  <a:gd name="connsiteY274" fmla="*/ 42483 h 103347"/>
                  <a:gd name="connsiteX275" fmla="*/ 16574 w 69246"/>
                  <a:gd name="connsiteY275" fmla="*/ 82773 h 103347"/>
                  <a:gd name="connsiteX276" fmla="*/ 15430 w 69246"/>
                  <a:gd name="connsiteY276" fmla="*/ 82011 h 103347"/>
                  <a:gd name="connsiteX277" fmla="*/ 13716 w 69246"/>
                  <a:gd name="connsiteY277" fmla="*/ 86869 h 103347"/>
                  <a:gd name="connsiteX278" fmla="*/ 15430 w 69246"/>
                  <a:gd name="connsiteY278" fmla="*/ 85440 h 103347"/>
                  <a:gd name="connsiteX279" fmla="*/ 20193 w 69246"/>
                  <a:gd name="connsiteY279" fmla="*/ 29910 h 103347"/>
                  <a:gd name="connsiteX280" fmla="*/ 20193 w 69246"/>
                  <a:gd name="connsiteY280" fmla="*/ 26671 h 103347"/>
                  <a:gd name="connsiteX281" fmla="*/ 18288 w 69246"/>
                  <a:gd name="connsiteY281" fmla="*/ 23909 h 103347"/>
                  <a:gd name="connsiteX282" fmla="*/ 15812 w 69246"/>
                  <a:gd name="connsiteY282" fmla="*/ 24957 h 103347"/>
                  <a:gd name="connsiteX283" fmla="*/ 14097 w 69246"/>
                  <a:gd name="connsiteY283" fmla="*/ 27147 h 103347"/>
                  <a:gd name="connsiteX284" fmla="*/ 15430 w 69246"/>
                  <a:gd name="connsiteY284" fmla="*/ 27147 h 103347"/>
                  <a:gd name="connsiteX285" fmla="*/ 16859 w 69246"/>
                  <a:gd name="connsiteY285" fmla="*/ 27147 h 103347"/>
                  <a:gd name="connsiteX286" fmla="*/ 18479 w 69246"/>
                  <a:gd name="connsiteY286" fmla="*/ 28767 h 103347"/>
                  <a:gd name="connsiteX287" fmla="*/ 20860 w 69246"/>
                  <a:gd name="connsiteY287" fmla="*/ 30005 h 103347"/>
                  <a:gd name="connsiteX288" fmla="*/ 15430 w 69246"/>
                  <a:gd name="connsiteY288" fmla="*/ 18099 h 103347"/>
                  <a:gd name="connsiteX289" fmla="*/ 15430 w 69246"/>
                  <a:gd name="connsiteY289" fmla="*/ 17241 h 103347"/>
                  <a:gd name="connsiteX290" fmla="*/ 14383 w 69246"/>
                  <a:gd name="connsiteY290" fmla="*/ 17241 h 103347"/>
                  <a:gd name="connsiteX291" fmla="*/ 14383 w 69246"/>
                  <a:gd name="connsiteY291" fmla="*/ 18099 h 103347"/>
                  <a:gd name="connsiteX292" fmla="*/ 15430 w 69246"/>
                  <a:gd name="connsiteY292" fmla="*/ 67533 h 103347"/>
                  <a:gd name="connsiteX293" fmla="*/ 14383 w 69246"/>
                  <a:gd name="connsiteY293" fmla="*/ 67533 h 103347"/>
                  <a:gd name="connsiteX294" fmla="*/ 14383 w 69246"/>
                  <a:gd name="connsiteY294" fmla="*/ 68486 h 103347"/>
                  <a:gd name="connsiteX295" fmla="*/ 15430 w 69246"/>
                  <a:gd name="connsiteY295" fmla="*/ 13717 h 103347"/>
                  <a:gd name="connsiteX296" fmla="*/ 14859 w 69246"/>
                  <a:gd name="connsiteY296" fmla="*/ 13241 h 103347"/>
                  <a:gd name="connsiteX297" fmla="*/ 14859 w 69246"/>
                  <a:gd name="connsiteY297" fmla="*/ 14193 h 103347"/>
                  <a:gd name="connsiteX298" fmla="*/ 17526 w 69246"/>
                  <a:gd name="connsiteY298" fmla="*/ 75439 h 103347"/>
                  <a:gd name="connsiteX299" fmla="*/ 16574 w 69246"/>
                  <a:gd name="connsiteY299" fmla="*/ 74201 h 103347"/>
                  <a:gd name="connsiteX300" fmla="*/ 16574 w 69246"/>
                  <a:gd name="connsiteY300" fmla="*/ 71820 h 103347"/>
                  <a:gd name="connsiteX301" fmla="*/ 16574 w 69246"/>
                  <a:gd name="connsiteY301" fmla="*/ 71248 h 103347"/>
                  <a:gd name="connsiteX302" fmla="*/ 17336 w 69246"/>
                  <a:gd name="connsiteY302" fmla="*/ 71248 h 103347"/>
                  <a:gd name="connsiteX303" fmla="*/ 17336 w 69246"/>
                  <a:gd name="connsiteY303" fmla="*/ 72867 h 103347"/>
                  <a:gd name="connsiteX304" fmla="*/ 17812 w 69246"/>
                  <a:gd name="connsiteY304" fmla="*/ 74296 h 103347"/>
                  <a:gd name="connsiteX305" fmla="*/ 18193 w 69246"/>
                  <a:gd name="connsiteY305" fmla="*/ 75534 h 103347"/>
                  <a:gd name="connsiteX306" fmla="*/ 18764 w 69246"/>
                  <a:gd name="connsiteY306" fmla="*/ 60390 h 103347"/>
                  <a:gd name="connsiteX307" fmla="*/ 18764 w 69246"/>
                  <a:gd name="connsiteY307" fmla="*/ 59247 h 103347"/>
                  <a:gd name="connsiteX308" fmla="*/ 18097 w 69246"/>
                  <a:gd name="connsiteY308" fmla="*/ 59247 h 103347"/>
                  <a:gd name="connsiteX309" fmla="*/ 17050 w 69246"/>
                  <a:gd name="connsiteY309" fmla="*/ 59723 h 103347"/>
                  <a:gd name="connsiteX310" fmla="*/ 17050 w 69246"/>
                  <a:gd name="connsiteY310" fmla="*/ 60771 h 103347"/>
                  <a:gd name="connsiteX311" fmla="*/ 19336 w 69246"/>
                  <a:gd name="connsiteY311" fmla="*/ 48864 h 103347"/>
                  <a:gd name="connsiteX312" fmla="*/ 17907 w 69246"/>
                  <a:gd name="connsiteY312" fmla="*/ 49531 h 103347"/>
                  <a:gd name="connsiteX313" fmla="*/ 17145 w 69246"/>
                  <a:gd name="connsiteY313" fmla="*/ 50198 h 103347"/>
                  <a:gd name="connsiteX314" fmla="*/ 17621 w 69246"/>
                  <a:gd name="connsiteY314" fmla="*/ 50198 h 103347"/>
                  <a:gd name="connsiteX315" fmla="*/ 17621 w 69246"/>
                  <a:gd name="connsiteY315" fmla="*/ 50198 h 103347"/>
                  <a:gd name="connsiteX316" fmla="*/ 18383 w 69246"/>
                  <a:gd name="connsiteY316" fmla="*/ 49341 h 103347"/>
                  <a:gd name="connsiteX317" fmla="*/ 19336 w 69246"/>
                  <a:gd name="connsiteY317" fmla="*/ 38482 h 103347"/>
                  <a:gd name="connsiteX318" fmla="*/ 18002 w 69246"/>
                  <a:gd name="connsiteY318" fmla="*/ 38482 h 103347"/>
                  <a:gd name="connsiteX319" fmla="*/ 18002 w 69246"/>
                  <a:gd name="connsiteY319" fmla="*/ 39816 h 103347"/>
                  <a:gd name="connsiteX320" fmla="*/ 18479 w 69246"/>
                  <a:gd name="connsiteY320" fmla="*/ 39816 h 103347"/>
                  <a:gd name="connsiteX321" fmla="*/ 20955 w 69246"/>
                  <a:gd name="connsiteY321" fmla="*/ 84678 h 103347"/>
                  <a:gd name="connsiteX322" fmla="*/ 20955 w 69246"/>
                  <a:gd name="connsiteY322" fmla="*/ 85345 h 103347"/>
                  <a:gd name="connsiteX323" fmla="*/ 19907 w 69246"/>
                  <a:gd name="connsiteY323" fmla="*/ 84678 h 103347"/>
                  <a:gd name="connsiteX324" fmla="*/ 19907 w 69246"/>
                  <a:gd name="connsiteY324" fmla="*/ 84678 h 103347"/>
                  <a:gd name="connsiteX325" fmla="*/ 19907 w 69246"/>
                  <a:gd name="connsiteY325" fmla="*/ 84678 h 103347"/>
                  <a:gd name="connsiteX326" fmla="*/ 20955 w 69246"/>
                  <a:gd name="connsiteY326" fmla="*/ 15146 h 103347"/>
                  <a:gd name="connsiteX327" fmla="*/ 20955 w 69246"/>
                  <a:gd name="connsiteY327" fmla="*/ 15146 h 103347"/>
                  <a:gd name="connsiteX328" fmla="*/ 20479 w 69246"/>
                  <a:gd name="connsiteY328" fmla="*/ 15146 h 103347"/>
                  <a:gd name="connsiteX329" fmla="*/ 20479 w 69246"/>
                  <a:gd name="connsiteY329" fmla="*/ 15146 h 103347"/>
                  <a:gd name="connsiteX330" fmla="*/ 20479 w 69246"/>
                  <a:gd name="connsiteY330" fmla="*/ 16098 h 103347"/>
                  <a:gd name="connsiteX331" fmla="*/ 20955 w 69246"/>
                  <a:gd name="connsiteY331" fmla="*/ 33243 h 103347"/>
                  <a:gd name="connsiteX332" fmla="*/ 22765 w 69246"/>
                  <a:gd name="connsiteY332" fmla="*/ 35720 h 103347"/>
                  <a:gd name="connsiteX333" fmla="*/ 22288 w 69246"/>
                  <a:gd name="connsiteY333" fmla="*/ 37053 h 103347"/>
                  <a:gd name="connsiteX334" fmla="*/ 21812 w 69246"/>
                  <a:gd name="connsiteY334" fmla="*/ 37053 h 103347"/>
                  <a:gd name="connsiteX335" fmla="*/ 21336 w 69246"/>
                  <a:gd name="connsiteY335" fmla="*/ 40292 h 103347"/>
                  <a:gd name="connsiteX336" fmla="*/ 22765 w 69246"/>
                  <a:gd name="connsiteY336" fmla="*/ 40959 h 103347"/>
                  <a:gd name="connsiteX337" fmla="*/ 24003 w 69246"/>
                  <a:gd name="connsiteY337" fmla="*/ 40959 h 103347"/>
                  <a:gd name="connsiteX338" fmla="*/ 25718 w 69246"/>
                  <a:gd name="connsiteY338" fmla="*/ 40959 h 103347"/>
                  <a:gd name="connsiteX339" fmla="*/ 28766 w 69246"/>
                  <a:gd name="connsiteY339" fmla="*/ 39625 h 103347"/>
                  <a:gd name="connsiteX340" fmla="*/ 31528 w 69246"/>
                  <a:gd name="connsiteY340" fmla="*/ 35339 h 103347"/>
                  <a:gd name="connsiteX341" fmla="*/ 32099 w 69246"/>
                  <a:gd name="connsiteY341" fmla="*/ 36958 h 103347"/>
                  <a:gd name="connsiteX342" fmla="*/ 32099 w 69246"/>
                  <a:gd name="connsiteY342" fmla="*/ 38768 h 103347"/>
                  <a:gd name="connsiteX343" fmla="*/ 34195 w 69246"/>
                  <a:gd name="connsiteY343" fmla="*/ 38768 h 103347"/>
                  <a:gd name="connsiteX344" fmla="*/ 34195 w 69246"/>
                  <a:gd name="connsiteY344" fmla="*/ 36101 h 103347"/>
                  <a:gd name="connsiteX345" fmla="*/ 35528 w 69246"/>
                  <a:gd name="connsiteY345" fmla="*/ 32862 h 103347"/>
                  <a:gd name="connsiteX346" fmla="*/ 38767 w 69246"/>
                  <a:gd name="connsiteY346" fmla="*/ 31719 h 103347"/>
                  <a:gd name="connsiteX347" fmla="*/ 44101 w 69246"/>
                  <a:gd name="connsiteY347" fmla="*/ 26576 h 103347"/>
                  <a:gd name="connsiteX348" fmla="*/ 48863 w 69246"/>
                  <a:gd name="connsiteY348" fmla="*/ 22004 h 103347"/>
                  <a:gd name="connsiteX349" fmla="*/ 50197 w 69246"/>
                  <a:gd name="connsiteY349" fmla="*/ 19813 h 103347"/>
                  <a:gd name="connsiteX350" fmla="*/ 51149 w 69246"/>
                  <a:gd name="connsiteY350" fmla="*/ 18670 h 103347"/>
                  <a:gd name="connsiteX351" fmla="*/ 45053 w 69246"/>
                  <a:gd name="connsiteY351" fmla="*/ 16765 h 103347"/>
                  <a:gd name="connsiteX352" fmla="*/ 41434 w 69246"/>
                  <a:gd name="connsiteY352" fmla="*/ 16765 h 103347"/>
                  <a:gd name="connsiteX353" fmla="*/ 38767 w 69246"/>
                  <a:gd name="connsiteY353" fmla="*/ 15432 h 103347"/>
                  <a:gd name="connsiteX354" fmla="*/ 38767 w 69246"/>
                  <a:gd name="connsiteY354" fmla="*/ 14289 h 103347"/>
                  <a:gd name="connsiteX355" fmla="*/ 38767 w 69246"/>
                  <a:gd name="connsiteY355" fmla="*/ 13146 h 103347"/>
                  <a:gd name="connsiteX356" fmla="*/ 37338 w 69246"/>
                  <a:gd name="connsiteY356" fmla="*/ 15241 h 103347"/>
                  <a:gd name="connsiteX357" fmla="*/ 35624 w 69246"/>
                  <a:gd name="connsiteY357" fmla="*/ 15241 h 103347"/>
                  <a:gd name="connsiteX358" fmla="*/ 31718 w 69246"/>
                  <a:gd name="connsiteY358" fmla="*/ 14098 h 103347"/>
                  <a:gd name="connsiteX359" fmla="*/ 29051 w 69246"/>
                  <a:gd name="connsiteY359" fmla="*/ 12955 h 103347"/>
                  <a:gd name="connsiteX360" fmla="*/ 28480 w 69246"/>
                  <a:gd name="connsiteY360" fmla="*/ 16575 h 103347"/>
                  <a:gd name="connsiteX361" fmla="*/ 28480 w 69246"/>
                  <a:gd name="connsiteY361" fmla="*/ 20289 h 103347"/>
                  <a:gd name="connsiteX362" fmla="*/ 28480 w 69246"/>
                  <a:gd name="connsiteY362" fmla="*/ 24290 h 103347"/>
                  <a:gd name="connsiteX363" fmla="*/ 26956 w 69246"/>
                  <a:gd name="connsiteY363" fmla="*/ 29433 h 103347"/>
                  <a:gd name="connsiteX364" fmla="*/ 25718 w 69246"/>
                  <a:gd name="connsiteY364" fmla="*/ 34482 h 103347"/>
                  <a:gd name="connsiteX365" fmla="*/ 23527 w 69246"/>
                  <a:gd name="connsiteY365" fmla="*/ 33529 h 103347"/>
                  <a:gd name="connsiteX366" fmla="*/ 24670 w 69246"/>
                  <a:gd name="connsiteY366" fmla="*/ 32196 h 103347"/>
                  <a:gd name="connsiteX367" fmla="*/ 24670 w 69246"/>
                  <a:gd name="connsiteY367" fmla="*/ 30481 h 103347"/>
                  <a:gd name="connsiteX368" fmla="*/ 24670 w 69246"/>
                  <a:gd name="connsiteY368" fmla="*/ 28576 h 103347"/>
                  <a:gd name="connsiteX369" fmla="*/ 24098 w 69246"/>
                  <a:gd name="connsiteY369" fmla="*/ 26862 h 103347"/>
                  <a:gd name="connsiteX370" fmla="*/ 23146 w 69246"/>
                  <a:gd name="connsiteY370" fmla="*/ 30005 h 103347"/>
                  <a:gd name="connsiteX371" fmla="*/ 21241 w 69246"/>
                  <a:gd name="connsiteY371" fmla="*/ 33339 h 103347"/>
                  <a:gd name="connsiteX372" fmla="*/ 22288 w 69246"/>
                  <a:gd name="connsiteY372" fmla="*/ 89155 h 103347"/>
                  <a:gd name="connsiteX373" fmla="*/ 21336 w 69246"/>
                  <a:gd name="connsiteY373" fmla="*/ 90584 h 103347"/>
                  <a:gd name="connsiteX374" fmla="*/ 21336 w 69246"/>
                  <a:gd name="connsiteY374" fmla="*/ 89631 h 103347"/>
                  <a:gd name="connsiteX375" fmla="*/ 21336 w 69246"/>
                  <a:gd name="connsiteY375" fmla="*/ 88869 h 103347"/>
                  <a:gd name="connsiteX376" fmla="*/ 21336 w 69246"/>
                  <a:gd name="connsiteY376" fmla="*/ 88869 h 103347"/>
                  <a:gd name="connsiteX377" fmla="*/ 21812 w 69246"/>
                  <a:gd name="connsiteY377" fmla="*/ 57151 h 103347"/>
                  <a:gd name="connsiteX378" fmla="*/ 21812 w 69246"/>
                  <a:gd name="connsiteY378" fmla="*/ 56389 h 103347"/>
                  <a:gd name="connsiteX379" fmla="*/ 22288 w 69246"/>
                  <a:gd name="connsiteY379" fmla="*/ 56961 h 103347"/>
                  <a:gd name="connsiteX380" fmla="*/ 23432 w 69246"/>
                  <a:gd name="connsiteY380" fmla="*/ 70105 h 103347"/>
                  <a:gd name="connsiteX381" fmla="*/ 22765 w 69246"/>
                  <a:gd name="connsiteY381" fmla="*/ 70105 h 103347"/>
                  <a:gd name="connsiteX382" fmla="*/ 22765 w 69246"/>
                  <a:gd name="connsiteY382" fmla="*/ 69438 h 103347"/>
                  <a:gd name="connsiteX383" fmla="*/ 34195 w 69246"/>
                  <a:gd name="connsiteY383" fmla="*/ 56389 h 103347"/>
                  <a:gd name="connsiteX384" fmla="*/ 34195 w 69246"/>
                  <a:gd name="connsiteY384" fmla="*/ 55151 h 103347"/>
                  <a:gd name="connsiteX385" fmla="*/ 34195 w 69246"/>
                  <a:gd name="connsiteY385" fmla="*/ 54389 h 103347"/>
                  <a:gd name="connsiteX386" fmla="*/ 33719 w 69246"/>
                  <a:gd name="connsiteY386" fmla="*/ 55246 h 103347"/>
                  <a:gd name="connsiteX387" fmla="*/ 34480 w 69246"/>
                  <a:gd name="connsiteY387" fmla="*/ 56484 h 103347"/>
                  <a:gd name="connsiteX388" fmla="*/ 41529 w 69246"/>
                  <a:gd name="connsiteY388" fmla="*/ 47912 h 103347"/>
                  <a:gd name="connsiteX389" fmla="*/ 39814 w 69246"/>
                  <a:gd name="connsiteY389" fmla="*/ 47150 h 103347"/>
                  <a:gd name="connsiteX390" fmla="*/ 37910 w 69246"/>
                  <a:gd name="connsiteY390" fmla="*/ 47150 h 103347"/>
                  <a:gd name="connsiteX391" fmla="*/ 35814 w 69246"/>
                  <a:gd name="connsiteY391" fmla="*/ 48102 h 103347"/>
                  <a:gd name="connsiteX392" fmla="*/ 38291 w 69246"/>
                  <a:gd name="connsiteY392" fmla="*/ 48960 h 103347"/>
                  <a:gd name="connsiteX393" fmla="*/ 39719 w 69246"/>
                  <a:gd name="connsiteY393" fmla="*/ 48960 h 103347"/>
                  <a:gd name="connsiteX394" fmla="*/ 42386 w 69246"/>
                  <a:gd name="connsiteY394" fmla="*/ 31529 h 103347"/>
                  <a:gd name="connsiteX395" fmla="*/ 40958 w 69246"/>
                  <a:gd name="connsiteY395" fmla="*/ 31529 h 103347"/>
                  <a:gd name="connsiteX396" fmla="*/ 40958 w 69246"/>
                  <a:gd name="connsiteY396" fmla="*/ 32672 h 103347"/>
                  <a:gd name="connsiteX397" fmla="*/ 43053 w 69246"/>
                  <a:gd name="connsiteY397" fmla="*/ 54389 h 103347"/>
                  <a:gd name="connsiteX398" fmla="*/ 42120 w 69246"/>
                  <a:gd name="connsiteY398" fmla="*/ 54503 h 103347"/>
                  <a:gd name="connsiteX399" fmla="*/ 42005 w 69246"/>
                  <a:gd name="connsiteY399" fmla="*/ 54389 h 103347"/>
                  <a:gd name="connsiteX400" fmla="*/ 42005 w 69246"/>
                  <a:gd name="connsiteY400" fmla="*/ 53151 h 103347"/>
                  <a:gd name="connsiteX401" fmla="*/ 43053 w 69246"/>
                  <a:gd name="connsiteY401" fmla="*/ 53151 h 103347"/>
                  <a:gd name="connsiteX402" fmla="*/ 44863 w 69246"/>
                  <a:gd name="connsiteY402" fmla="*/ 50198 h 103347"/>
                  <a:gd name="connsiteX403" fmla="*/ 44101 w 69246"/>
                  <a:gd name="connsiteY403" fmla="*/ 50198 h 103347"/>
                  <a:gd name="connsiteX404" fmla="*/ 44101 w 69246"/>
                  <a:gd name="connsiteY404" fmla="*/ 49626 h 103347"/>
                  <a:gd name="connsiteX405" fmla="*/ 44863 w 69246"/>
                  <a:gd name="connsiteY405" fmla="*/ 49626 h 103347"/>
                  <a:gd name="connsiteX406" fmla="*/ 48482 w 69246"/>
                  <a:gd name="connsiteY406" fmla="*/ 50198 h 103347"/>
                  <a:gd name="connsiteX407" fmla="*/ 47911 w 69246"/>
                  <a:gd name="connsiteY407" fmla="*/ 49055 h 103347"/>
                  <a:gd name="connsiteX408" fmla="*/ 48482 w 69246"/>
                  <a:gd name="connsiteY408" fmla="*/ 49055 h 103347"/>
                  <a:gd name="connsiteX409" fmla="*/ 52769 w 69246"/>
                  <a:gd name="connsiteY409" fmla="*/ 45340 h 103347"/>
                  <a:gd name="connsiteX410" fmla="*/ 51149 w 69246"/>
                  <a:gd name="connsiteY410" fmla="*/ 48102 h 103347"/>
                  <a:gd name="connsiteX411" fmla="*/ 51149 w 69246"/>
                  <a:gd name="connsiteY411" fmla="*/ 46674 h 103347"/>
                  <a:gd name="connsiteX412" fmla="*/ 51911 w 69246"/>
                  <a:gd name="connsiteY412" fmla="*/ 45340 h 103347"/>
                  <a:gd name="connsiteX413" fmla="*/ 54578 w 69246"/>
                  <a:gd name="connsiteY413" fmla="*/ 35815 h 103347"/>
                  <a:gd name="connsiteX414" fmla="*/ 52388 w 69246"/>
                  <a:gd name="connsiteY414" fmla="*/ 35148 h 103347"/>
                  <a:gd name="connsiteX415" fmla="*/ 52388 w 69246"/>
                  <a:gd name="connsiteY415" fmla="*/ 37244 h 103347"/>
                  <a:gd name="connsiteX416" fmla="*/ 54102 w 69246"/>
                  <a:gd name="connsiteY416" fmla="*/ 37244 h 103347"/>
                  <a:gd name="connsiteX417" fmla="*/ 54864 w 69246"/>
                  <a:gd name="connsiteY417" fmla="*/ 35529 h 103347"/>
                  <a:gd name="connsiteX418" fmla="*/ 58198 w 69246"/>
                  <a:gd name="connsiteY418" fmla="*/ 24195 h 103347"/>
                  <a:gd name="connsiteX419" fmla="*/ 57150 w 69246"/>
                  <a:gd name="connsiteY419" fmla="*/ 24195 h 103347"/>
                  <a:gd name="connsiteX420" fmla="*/ 57150 w 69246"/>
                  <a:gd name="connsiteY420" fmla="*/ 25147 h 103347"/>
                  <a:gd name="connsiteX421" fmla="*/ 58484 w 69246"/>
                  <a:gd name="connsiteY421" fmla="*/ 25147 h 103347"/>
                  <a:gd name="connsiteX422" fmla="*/ 58484 w 69246"/>
                  <a:gd name="connsiteY422" fmla="*/ 23909 h 103347"/>
                  <a:gd name="connsiteX423" fmla="*/ 67723 w 69246"/>
                  <a:gd name="connsiteY423" fmla="*/ 33720 h 103347"/>
                  <a:gd name="connsiteX424" fmla="*/ 67342 w 69246"/>
                  <a:gd name="connsiteY424" fmla="*/ 33720 h 103347"/>
                  <a:gd name="connsiteX425" fmla="*/ 67342 w 69246"/>
                  <a:gd name="connsiteY425" fmla="*/ 33148 h 103347"/>
                  <a:gd name="connsiteX426" fmla="*/ 68104 w 69246"/>
                  <a:gd name="connsiteY426" fmla="*/ 33148 h 10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</a:cxnLst>
                <a:rect l="l" t="t" r="r" b="b"/>
                <a:pathLst>
                  <a:path w="69246" h="103347">
                    <a:moveTo>
                      <a:pt x="667" y="76106"/>
                    </a:moveTo>
                    <a:lnTo>
                      <a:pt x="0" y="76106"/>
                    </a:lnTo>
                    <a:lnTo>
                      <a:pt x="0" y="75534"/>
                    </a:lnTo>
                    <a:lnTo>
                      <a:pt x="667" y="75534"/>
                    </a:lnTo>
                    <a:close/>
                    <a:moveTo>
                      <a:pt x="69247" y="95156"/>
                    </a:moveTo>
                    <a:cubicBezTo>
                      <a:pt x="69247" y="96299"/>
                      <a:pt x="68580" y="96966"/>
                      <a:pt x="67913" y="97061"/>
                    </a:cubicBezTo>
                    <a:lnTo>
                      <a:pt x="66580" y="96489"/>
                    </a:lnTo>
                    <a:lnTo>
                      <a:pt x="64961" y="96489"/>
                    </a:lnTo>
                    <a:cubicBezTo>
                      <a:pt x="64294" y="96489"/>
                      <a:pt x="63818" y="97061"/>
                      <a:pt x="63437" y="98204"/>
                    </a:cubicBezTo>
                    <a:cubicBezTo>
                      <a:pt x="63694" y="98813"/>
                      <a:pt x="63856" y="99452"/>
                      <a:pt x="63913" y="100109"/>
                    </a:cubicBezTo>
                    <a:cubicBezTo>
                      <a:pt x="64018" y="100842"/>
                      <a:pt x="63770" y="101585"/>
                      <a:pt x="63246" y="102109"/>
                    </a:cubicBezTo>
                    <a:cubicBezTo>
                      <a:pt x="62779" y="101585"/>
                      <a:pt x="62132" y="101252"/>
                      <a:pt x="61436" y="101157"/>
                    </a:cubicBezTo>
                    <a:lnTo>
                      <a:pt x="60484" y="101157"/>
                    </a:lnTo>
                    <a:cubicBezTo>
                      <a:pt x="59836" y="101681"/>
                      <a:pt x="59503" y="102519"/>
                      <a:pt x="59627" y="103347"/>
                    </a:cubicBezTo>
                    <a:lnTo>
                      <a:pt x="59627" y="103347"/>
                    </a:lnTo>
                    <a:cubicBezTo>
                      <a:pt x="59217" y="102985"/>
                      <a:pt x="58979" y="102462"/>
                      <a:pt x="58960" y="101919"/>
                    </a:cubicBezTo>
                    <a:cubicBezTo>
                      <a:pt x="58826" y="101652"/>
                      <a:pt x="58826" y="101328"/>
                      <a:pt x="58960" y="101061"/>
                    </a:cubicBezTo>
                    <a:lnTo>
                      <a:pt x="59531" y="101061"/>
                    </a:lnTo>
                    <a:cubicBezTo>
                      <a:pt x="59179" y="100671"/>
                      <a:pt x="58712" y="100404"/>
                      <a:pt x="58198" y="100299"/>
                    </a:cubicBezTo>
                    <a:lnTo>
                      <a:pt x="56769" y="100299"/>
                    </a:lnTo>
                    <a:cubicBezTo>
                      <a:pt x="56302" y="97861"/>
                      <a:pt x="55178" y="95585"/>
                      <a:pt x="53530" y="93727"/>
                    </a:cubicBezTo>
                    <a:cubicBezTo>
                      <a:pt x="52007" y="91984"/>
                      <a:pt x="50816" y="89984"/>
                      <a:pt x="50006" y="87822"/>
                    </a:cubicBezTo>
                    <a:lnTo>
                      <a:pt x="32576" y="64104"/>
                    </a:lnTo>
                    <a:cubicBezTo>
                      <a:pt x="31423" y="63581"/>
                      <a:pt x="30461" y="62714"/>
                      <a:pt x="29813" y="61628"/>
                    </a:cubicBezTo>
                    <a:cubicBezTo>
                      <a:pt x="29042" y="60447"/>
                      <a:pt x="27851" y="59590"/>
                      <a:pt x="26479" y="59247"/>
                    </a:cubicBezTo>
                    <a:lnTo>
                      <a:pt x="25146" y="59247"/>
                    </a:lnTo>
                    <a:lnTo>
                      <a:pt x="25146" y="58008"/>
                    </a:lnTo>
                    <a:cubicBezTo>
                      <a:pt x="25137" y="56942"/>
                      <a:pt x="24737" y="55922"/>
                      <a:pt x="24003" y="55151"/>
                    </a:cubicBezTo>
                    <a:cubicBezTo>
                      <a:pt x="23098" y="54284"/>
                      <a:pt x="22070" y="53541"/>
                      <a:pt x="20955" y="52960"/>
                    </a:cubicBezTo>
                    <a:cubicBezTo>
                      <a:pt x="19850" y="53265"/>
                      <a:pt x="19107" y="54294"/>
                      <a:pt x="19145" y="55437"/>
                    </a:cubicBezTo>
                    <a:cubicBezTo>
                      <a:pt x="19031" y="55808"/>
                      <a:pt x="19031" y="56208"/>
                      <a:pt x="19145" y="56580"/>
                    </a:cubicBezTo>
                    <a:cubicBezTo>
                      <a:pt x="19803" y="57380"/>
                      <a:pt x="20146" y="58399"/>
                      <a:pt x="20098" y="59437"/>
                    </a:cubicBezTo>
                    <a:lnTo>
                      <a:pt x="20098" y="61152"/>
                    </a:lnTo>
                    <a:cubicBezTo>
                      <a:pt x="20174" y="61656"/>
                      <a:pt x="20174" y="62171"/>
                      <a:pt x="20098" y="62676"/>
                    </a:cubicBezTo>
                    <a:lnTo>
                      <a:pt x="18955" y="62676"/>
                    </a:lnTo>
                    <a:cubicBezTo>
                      <a:pt x="18955" y="62676"/>
                      <a:pt x="18193" y="62676"/>
                      <a:pt x="17907" y="63533"/>
                    </a:cubicBezTo>
                    <a:cubicBezTo>
                      <a:pt x="18431" y="63914"/>
                      <a:pt x="18745" y="64514"/>
                      <a:pt x="18764" y="65152"/>
                    </a:cubicBezTo>
                    <a:cubicBezTo>
                      <a:pt x="18698" y="65790"/>
                      <a:pt x="18507" y="66400"/>
                      <a:pt x="18193" y="66962"/>
                    </a:cubicBezTo>
                    <a:cubicBezTo>
                      <a:pt x="17869" y="67514"/>
                      <a:pt x="17679" y="68134"/>
                      <a:pt x="17621" y="68772"/>
                    </a:cubicBezTo>
                    <a:lnTo>
                      <a:pt x="17621" y="70010"/>
                    </a:lnTo>
                    <a:cubicBezTo>
                      <a:pt x="16774" y="70496"/>
                      <a:pt x="16050" y="71181"/>
                      <a:pt x="15526" y="72010"/>
                    </a:cubicBezTo>
                    <a:cubicBezTo>
                      <a:pt x="15107" y="72696"/>
                      <a:pt x="14878" y="73487"/>
                      <a:pt x="14859" y="74296"/>
                    </a:cubicBezTo>
                    <a:lnTo>
                      <a:pt x="15335" y="76868"/>
                    </a:lnTo>
                    <a:lnTo>
                      <a:pt x="15335" y="79630"/>
                    </a:lnTo>
                    <a:cubicBezTo>
                      <a:pt x="15440" y="80259"/>
                      <a:pt x="15440" y="80907"/>
                      <a:pt x="15335" y="81535"/>
                    </a:cubicBezTo>
                    <a:cubicBezTo>
                      <a:pt x="16116" y="81726"/>
                      <a:pt x="16936" y="81373"/>
                      <a:pt x="17336" y="80678"/>
                    </a:cubicBezTo>
                    <a:cubicBezTo>
                      <a:pt x="17717" y="80021"/>
                      <a:pt x="18279" y="79497"/>
                      <a:pt x="18955" y="79154"/>
                    </a:cubicBezTo>
                    <a:cubicBezTo>
                      <a:pt x="18650" y="79887"/>
                      <a:pt x="18460" y="80649"/>
                      <a:pt x="18383" y="81440"/>
                    </a:cubicBezTo>
                    <a:cubicBezTo>
                      <a:pt x="18259" y="82735"/>
                      <a:pt x="18259" y="84050"/>
                      <a:pt x="18383" y="85345"/>
                    </a:cubicBezTo>
                    <a:cubicBezTo>
                      <a:pt x="18383" y="88584"/>
                      <a:pt x="17240" y="90203"/>
                      <a:pt x="14859" y="90203"/>
                    </a:cubicBezTo>
                    <a:cubicBezTo>
                      <a:pt x="14859" y="90203"/>
                      <a:pt x="14859" y="89441"/>
                      <a:pt x="13907" y="88584"/>
                    </a:cubicBezTo>
                    <a:cubicBezTo>
                      <a:pt x="13306" y="89593"/>
                      <a:pt x="12297" y="90289"/>
                      <a:pt x="11144" y="90489"/>
                    </a:cubicBezTo>
                    <a:cubicBezTo>
                      <a:pt x="10306" y="90279"/>
                      <a:pt x="9525" y="89889"/>
                      <a:pt x="8858" y="89346"/>
                    </a:cubicBezTo>
                    <a:cubicBezTo>
                      <a:pt x="8058" y="88688"/>
                      <a:pt x="7106" y="88231"/>
                      <a:pt x="6096" y="88012"/>
                    </a:cubicBezTo>
                    <a:cubicBezTo>
                      <a:pt x="5458" y="88079"/>
                      <a:pt x="4848" y="88269"/>
                      <a:pt x="4286" y="88584"/>
                    </a:cubicBezTo>
                    <a:cubicBezTo>
                      <a:pt x="4315" y="88898"/>
                      <a:pt x="4315" y="89222"/>
                      <a:pt x="4286" y="89536"/>
                    </a:cubicBezTo>
                    <a:lnTo>
                      <a:pt x="4286" y="89536"/>
                    </a:lnTo>
                    <a:cubicBezTo>
                      <a:pt x="3458" y="89279"/>
                      <a:pt x="2915" y="88498"/>
                      <a:pt x="2953" y="87631"/>
                    </a:cubicBezTo>
                    <a:lnTo>
                      <a:pt x="2953" y="85059"/>
                    </a:lnTo>
                    <a:cubicBezTo>
                      <a:pt x="3105" y="84659"/>
                      <a:pt x="3105" y="84221"/>
                      <a:pt x="2953" y="83821"/>
                    </a:cubicBezTo>
                    <a:cubicBezTo>
                      <a:pt x="3067" y="83288"/>
                      <a:pt x="3067" y="82735"/>
                      <a:pt x="2953" y="82202"/>
                    </a:cubicBezTo>
                    <a:lnTo>
                      <a:pt x="2953" y="80868"/>
                    </a:lnTo>
                    <a:cubicBezTo>
                      <a:pt x="2953" y="80297"/>
                      <a:pt x="2953" y="79535"/>
                      <a:pt x="2953" y="78582"/>
                    </a:cubicBezTo>
                    <a:cubicBezTo>
                      <a:pt x="2953" y="77630"/>
                      <a:pt x="2953" y="76868"/>
                      <a:pt x="2953" y="75820"/>
                    </a:cubicBezTo>
                    <a:lnTo>
                      <a:pt x="4191" y="70010"/>
                    </a:lnTo>
                    <a:cubicBezTo>
                      <a:pt x="3553" y="68772"/>
                      <a:pt x="3191" y="67400"/>
                      <a:pt x="3143" y="66009"/>
                    </a:cubicBezTo>
                    <a:lnTo>
                      <a:pt x="3143" y="63057"/>
                    </a:lnTo>
                    <a:lnTo>
                      <a:pt x="3143" y="60294"/>
                    </a:lnTo>
                    <a:lnTo>
                      <a:pt x="3143" y="59151"/>
                    </a:lnTo>
                    <a:cubicBezTo>
                      <a:pt x="3715" y="59723"/>
                      <a:pt x="4286" y="60009"/>
                      <a:pt x="4858" y="59818"/>
                    </a:cubicBezTo>
                    <a:lnTo>
                      <a:pt x="4858" y="59818"/>
                    </a:lnTo>
                    <a:lnTo>
                      <a:pt x="4858" y="59342"/>
                    </a:lnTo>
                    <a:cubicBezTo>
                      <a:pt x="4858" y="59342"/>
                      <a:pt x="4858" y="59342"/>
                      <a:pt x="4858" y="59342"/>
                    </a:cubicBezTo>
                    <a:lnTo>
                      <a:pt x="3905" y="58485"/>
                    </a:lnTo>
                    <a:cubicBezTo>
                      <a:pt x="3496" y="58123"/>
                      <a:pt x="3258" y="57599"/>
                      <a:pt x="3238" y="57056"/>
                    </a:cubicBezTo>
                    <a:lnTo>
                      <a:pt x="2762" y="47531"/>
                    </a:lnTo>
                    <a:lnTo>
                      <a:pt x="3429" y="48579"/>
                    </a:lnTo>
                    <a:cubicBezTo>
                      <a:pt x="3763" y="48712"/>
                      <a:pt x="4143" y="48712"/>
                      <a:pt x="4477" y="48579"/>
                    </a:cubicBezTo>
                    <a:cubicBezTo>
                      <a:pt x="5058" y="48407"/>
                      <a:pt x="5458" y="47855"/>
                      <a:pt x="5429" y="47245"/>
                    </a:cubicBezTo>
                    <a:cubicBezTo>
                      <a:pt x="5572" y="46655"/>
                      <a:pt x="5572" y="46026"/>
                      <a:pt x="5429" y="45435"/>
                    </a:cubicBezTo>
                    <a:cubicBezTo>
                      <a:pt x="3905" y="45435"/>
                      <a:pt x="3238" y="44673"/>
                      <a:pt x="3238" y="43054"/>
                    </a:cubicBezTo>
                    <a:lnTo>
                      <a:pt x="3238" y="41435"/>
                    </a:lnTo>
                    <a:lnTo>
                      <a:pt x="4096" y="39816"/>
                    </a:lnTo>
                    <a:lnTo>
                      <a:pt x="5048" y="38101"/>
                    </a:lnTo>
                    <a:lnTo>
                      <a:pt x="5048" y="35815"/>
                    </a:lnTo>
                    <a:lnTo>
                      <a:pt x="5048" y="33148"/>
                    </a:lnTo>
                    <a:lnTo>
                      <a:pt x="5048" y="30767"/>
                    </a:lnTo>
                    <a:lnTo>
                      <a:pt x="7811" y="30005"/>
                    </a:lnTo>
                    <a:cubicBezTo>
                      <a:pt x="7287" y="29624"/>
                      <a:pt x="6972" y="29024"/>
                      <a:pt x="6953" y="28386"/>
                    </a:cubicBezTo>
                    <a:cubicBezTo>
                      <a:pt x="7010" y="27586"/>
                      <a:pt x="7315" y="26824"/>
                      <a:pt x="7811" y="26195"/>
                    </a:cubicBezTo>
                    <a:lnTo>
                      <a:pt x="8382" y="25147"/>
                    </a:lnTo>
                    <a:lnTo>
                      <a:pt x="8382" y="24480"/>
                    </a:lnTo>
                    <a:cubicBezTo>
                      <a:pt x="8382" y="24004"/>
                      <a:pt x="7620" y="23718"/>
                      <a:pt x="6191" y="23718"/>
                    </a:cubicBezTo>
                    <a:cubicBezTo>
                      <a:pt x="5639" y="24166"/>
                      <a:pt x="5296" y="24823"/>
                      <a:pt x="5239" y="25528"/>
                    </a:cubicBezTo>
                    <a:cubicBezTo>
                      <a:pt x="5334" y="26319"/>
                      <a:pt x="5172" y="27128"/>
                      <a:pt x="4763" y="27814"/>
                    </a:cubicBezTo>
                    <a:lnTo>
                      <a:pt x="4763" y="26385"/>
                    </a:lnTo>
                    <a:cubicBezTo>
                      <a:pt x="4867" y="25404"/>
                      <a:pt x="5201" y="24461"/>
                      <a:pt x="5715" y="23623"/>
                    </a:cubicBezTo>
                    <a:cubicBezTo>
                      <a:pt x="6201" y="22661"/>
                      <a:pt x="6553" y="21632"/>
                      <a:pt x="6763" y="20575"/>
                    </a:cubicBezTo>
                    <a:lnTo>
                      <a:pt x="6763" y="19051"/>
                    </a:lnTo>
                    <a:lnTo>
                      <a:pt x="7715" y="18480"/>
                    </a:lnTo>
                    <a:lnTo>
                      <a:pt x="8477" y="17718"/>
                    </a:lnTo>
                    <a:cubicBezTo>
                      <a:pt x="8477" y="17718"/>
                      <a:pt x="8477" y="16765"/>
                      <a:pt x="7429" y="16003"/>
                    </a:cubicBezTo>
                    <a:cubicBezTo>
                      <a:pt x="7220" y="16698"/>
                      <a:pt x="6630" y="17222"/>
                      <a:pt x="5905" y="17337"/>
                    </a:cubicBezTo>
                    <a:lnTo>
                      <a:pt x="4667" y="17337"/>
                    </a:lnTo>
                    <a:lnTo>
                      <a:pt x="4667" y="16384"/>
                    </a:lnTo>
                    <a:cubicBezTo>
                      <a:pt x="5239" y="16384"/>
                      <a:pt x="5620" y="16384"/>
                      <a:pt x="5810" y="16860"/>
                    </a:cubicBezTo>
                    <a:cubicBezTo>
                      <a:pt x="6887" y="16784"/>
                      <a:pt x="7839" y="16127"/>
                      <a:pt x="8287" y="15146"/>
                    </a:cubicBezTo>
                    <a:cubicBezTo>
                      <a:pt x="8782" y="14003"/>
                      <a:pt x="9011" y="12765"/>
                      <a:pt x="8954" y="11526"/>
                    </a:cubicBezTo>
                    <a:lnTo>
                      <a:pt x="8954" y="9336"/>
                    </a:lnTo>
                    <a:cubicBezTo>
                      <a:pt x="8954" y="9336"/>
                      <a:pt x="8954" y="9336"/>
                      <a:pt x="8477" y="8193"/>
                    </a:cubicBezTo>
                    <a:lnTo>
                      <a:pt x="10192" y="8193"/>
                    </a:lnTo>
                    <a:lnTo>
                      <a:pt x="11621" y="8193"/>
                    </a:lnTo>
                    <a:cubicBezTo>
                      <a:pt x="12059" y="8317"/>
                      <a:pt x="12516" y="8317"/>
                      <a:pt x="12954" y="8193"/>
                    </a:cubicBezTo>
                    <a:lnTo>
                      <a:pt x="12002" y="6669"/>
                    </a:lnTo>
                    <a:lnTo>
                      <a:pt x="12002" y="5526"/>
                    </a:lnTo>
                    <a:cubicBezTo>
                      <a:pt x="12002" y="5526"/>
                      <a:pt x="12002" y="4764"/>
                      <a:pt x="12859" y="4287"/>
                    </a:cubicBezTo>
                    <a:cubicBezTo>
                      <a:pt x="13459" y="4983"/>
                      <a:pt x="14326" y="5392"/>
                      <a:pt x="15240" y="5430"/>
                    </a:cubicBezTo>
                    <a:cubicBezTo>
                      <a:pt x="16212" y="5516"/>
                      <a:pt x="17145" y="5078"/>
                      <a:pt x="17717" y="4287"/>
                    </a:cubicBezTo>
                    <a:lnTo>
                      <a:pt x="17717" y="4287"/>
                    </a:lnTo>
                    <a:lnTo>
                      <a:pt x="16954" y="6002"/>
                    </a:lnTo>
                    <a:cubicBezTo>
                      <a:pt x="16954" y="6002"/>
                      <a:pt x="17431" y="6669"/>
                      <a:pt x="17717" y="6764"/>
                    </a:cubicBezTo>
                    <a:cubicBezTo>
                      <a:pt x="20460" y="6916"/>
                      <a:pt x="22974" y="8364"/>
                      <a:pt x="24479" y="10669"/>
                    </a:cubicBezTo>
                    <a:cubicBezTo>
                      <a:pt x="25898" y="12488"/>
                      <a:pt x="27642" y="14041"/>
                      <a:pt x="29623" y="15241"/>
                    </a:cubicBezTo>
                    <a:lnTo>
                      <a:pt x="30289" y="13717"/>
                    </a:lnTo>
                    <a:cubicBezTo>
                      <a:pt x="29537" y="12774"/>
                      <a:pt x="29166" y="11584"/>
                      <a:pt x="29242" y="10383"/>
                    </a:cubicBezTo>
                    <a:cubicBezTo>
                      <a:pt x="28794" y="9602"/>
                      <a:pt x="28565" y="8717"/>
                      <a:pt x="28575" y="7812"/>
                    </a:cubicBezTo>
                    <a:lnTo>
                      <a:pt x="28575" y="6859"/>
                    </a:lnTo>
                    <a:lnTo>
                      <a:pt x="29623" y="6383"/>
                    </a:lnTo>
                    <a:lnTo>
                      <a:pt x="30099" y="6383"/>
                    </a:lnTo>
                    <a:lnTo>
                      <a:pt x="30766" y="7050"/>
                    </a:lnTo>
                    <a:cubicBezTo>
                      <a:pt x="31271" y="7555"/>
                      <a:pt x="31956" y="7831"/>
                      <a:pt x="32671" y="7812"/>
                    </a:cubicBezTo>
                    <a:cubicBezTo>
                      <a:pt x="33281" y="7326"/>
                      <a:pt x="34004" y="7002"/>
                      <a:pt x="34766" y="6859"/>
                    </a:cubicBezTo>
                    <a:lnTo>
                      <a:pt x="36671" y="6859"/>
                    </a:lnTo>
                    <a:cubicBezTo>
                      <a:pt x="38024" y="6926"/>
                      <a:pt x="39357" y="7116"/>
                      <a:pt x="40672" y="7431"/>
                    </a:cubicBezTo>
                    <a:lnTo>
                      <a:pt x="44482" y="8097"/>
                    </a:lnTo>
                    <a:lnTo>
                      <a:pt x="46672" y="8097"/>
                    </a:lnTo>
                    <a:cubicBezTo>
                      <a:pt x="47225" y="7907"/>
                      <a:pt x="47749" y="7612"/>
                      <a:pt x="48196" y="7240"/>
                    </a:cubicBezTo>
                    <a:lnTo>
                      <a:pt x="50673" y="10288"/>
                    </a:lnTo>
                    <a:cubicBezTo>
                      <a:pt x="51311" y="11069"/>
                      <a:pt x="52131" y="11688"/>
                      <a:pt x="53054" y="12098"/>
                    </a:cubicBezTo>
                    <a:lnTo>
                      <a:pt x="54293" y="12098"/>
                    </a:lnTo>
                    <a:cubicBezTo>
                      <a:pt x="54864" y="12098"/>
                      <a:pt x="55626" y="12955"/>
                      <a:pt x="56483" y="14670"/>
                    </a:cubicBezTo>
                    <a:cubicBezTo>
                      <a:pt x="57017" y="15736"/>
                      <a:pt x="57836" y="16632"/>
                      <a:pt x="58864" y="17241"/>
                    </a:cubicBezTo>
                    <a:cubicBezTo>
                      <a:pt x="59531" y="17718"/>
                      <a:pt x="59912" y="18861"/>
                      <a:pt x="60103" y="20766"/>
                    </a:cubicBezTo>
                    <a:cubicBezTo>
                      <a:pt x="60293" y="22671"/>
                      <a:pt x="60579" y="23337"/>
                      <a:pt x="61436" y="23337"/>
                    </a:cubicBezTo>
                    <a:cubicBezTo>
                      <a:pt x="62074" y="23271"/>
                      <a:pt x="62684" y="23080"/>
                      <a:pt x="63246" y="22766"/>
                    </a:cubicBezTo>
                    <a:lnTo>
                      <a:pt x="63246" y="19908"/>
                    </a:lnTo>
                    <a:cubicBezTo>
                      <a:pt x="64961" y="19908"/>
                      <a:pt x="66008" y="20480"/>
                      <a:pt x="66389" y="21623"/>
                    </a:cubicBezTo>
                    <a:cubicBezTo>
                      <a:pt x="66685" y="22547"/>
                      <a:pt x="67066" y="23442"/>
                      <a:pt x="67532" y="24290"/>
                    </a:cubicBezTo>
                    <a:lnTo>
                      <a:pt x="66580" y="24290"/>
                    </a:lnTo>
                    <a:cubicBezTo>
                      <a:pt x="66037" y="24328"/>
                      <a:pt x="65532" y="24566"/>
                      <a:pt x="65151" y="24957"/>
                    </a:cubicBezTo>
                    <a:lnTo>
                      <a:pt x="64389" y="26100"/>
                    </a:lnTo>
                    <a:lnTo>
                      <a:pt x="64389" y="28100"/>
                    </a:lnTo>
                    <a:cubicBezTo>
                      <a:pt x="64303" y="29072"/>
                      <a:pt x="64779" y="29995"/>
                      <a:pt x="65627" y="30481"/>
                    </a:cubicBezTo>
                    <a:lnTo>
                      <a:pt x="66485" y="30481"/>
                    </a:lnTo>
                    <a:lnTo>
                      <a:pt x="67151" y="29910"/>
                    </a:lnTo>
                    <a:lnTo>
                      <a:pt x="67151" y="28671"/>
                    </a:lnTo>
                    <a:cubicBezTo>
                      <a:pt x="67075" y="28081"/>
                      <a:pt x="67332" y="27490"/>
                      <a:pt x="67818" y="27147"/>
                    </a:cubicBezTo>
                    <a:lnTo>
                      <a:pt x="67818" y="28576"/>
                    </a:lnTo>
                    <a:cubicBezTo>
                      <a:pt x="67818" y="29814"/>
                      <a:pt x="66961" y="30767"/>
                      <a:pt x="65342" y="31529"/>
                    </a:cubicBezTo>
                    <a:cubicBezTo>
                      <a:pt x="63722" y="32291"/>
                      <a:pt x="62865" y="33243"/>
                      <a:pt x="62865" y="34386"/>
                    </a:cubicBezTo>
                    <a:cubicBezTo>
                      <a:pt x="62751" y="34891"/>
                      <a:pt x="62751" y="35406"/>
                      <a:pt x="62865" y="35910"/>
                    </a:cubicBezTo>
                    <a:lnTo>
                      <a:pt x="62865" y="38006"/>
                    </a:lnTo>
                    <a:lnTo>
                      <a:pt x="61627" y="37434"/>
                    </a:lnTo>
                    <a:cubicBezTo>
                      <a:pt x="61227" y="37292"/>
                      <a:pt x="60789" y="37292"/>
                      <a:pt x="60388" y="37434"/>
                    </a:cubicBezTo>
                    <a:lnTo>
                      <a:pt x="59531" y="36387"/>
                    </a:lnTo>
                    <a:lnTo>
                      <a:pt x="59531" y="35053"/>
                    </a:lnTo>
                    <a:cubicBezTo>
                      <a:pt x="59693" y="33729"/>
                      <a:pt x="60074" y="32443"/>
                      <a:pt x="60674" y="31243"/>
                    </a:cubicBezTo>
                    <a:cubicBezTo>
                      <a:pt x="61322" y="29929"/>
                      <a:pt x="61741" y="28509"/>
                      <a:pt x="61913" y="27052"/>
                    </a:cubicBezTo>
                    <a:cubicBezTo>
                      <a:pt x="61932" y="26062"/>
                      <a:pt x="61560" y="25100"/>
                      <a:pt x="60865" y="24385"/>
                    </a:cubicBezTo>
                    <a:cubicBezTo>
                      <a:pt x="60017" y="25195"/>
                      <a:pt x="59398" y="26214"/>
                      <a:pt x="59055" y="27338"/>
                    </a:cubicBezTo>
                    <a:cubicBezTo>
                      <a:pt x="58484" y="29148"/>
                      <a:pt x="57721" y="30005"/>
                      <a:pt x="56864" y="30005"/>
                    </a:cubicBezTo>
                    <a:cubicBezTo>
                      <a:pt x="56131" y="29853"/>
                      <a:pt x="55445" y="29529"/>
                      <a:pt x="54864" y="29052"/>
                    </a:cubicBezTo>
                    <a:lnTo>
                      <a:pt x="54197" y="30005"/>
                    </a:lnTo>
                    <a:cubicBezTo>
                      <a:pt x="54864" y="30005"/>
                      <a:pt x="55436" y="30576"/>
                      <a:pt x="55817" y="31624"/>
                    </a:cubicBezTo>
                    <a:lnTo>
                      <a:pt x="56960" y="34767"/>
                    </a:lnTo>
                    <a:lnTo>
                      <a:pt x="56960" y="37434"/>
                    </a:lnTo>
                    <a:lnTo>
                      <a:pt x="56960" y="40197"/>
                    </a:lnTo>
                    <a:cubicBezTo>
                      <a:pt x="57160" y="41044"/>
                      <a:pt x="57160" y="41921"/>
                      <a:pt x="56960" y="42768"/>
                    </a:cubicBezTo>
                    <a:cubicBezTo>
                      <a:pt x="56436" y="43407"/>
                      <a:pt x="55683" y="43807"/>
                      <a:pt x="54864" y="43911"/>
                    </a:cubicBezTo>
                    <a:cubicBezTo>
                      <a:pt x="54559" y="43464"/>
                      <a:pt x="54397" y="42930"/>
                      <a:pt x="54388" y="42387"/>
                    </a:cubicBezTo>
                    <a:lnTo>
                      <a:pt x="54388" y="40959"/>
                    </a:lnTo>
                    <a:cubicBezTo>
                      <a:pt x="54388" y="40959"/>
                      <a:pt x="53816" y="40292"/>
                      <a:pt x="52864" y="39911"/>
                    </a:cubicBezTo>
                    <a:lnTo>
                      <a:pt x="51245" y="42768"/>
                    </a:lnTo>
                    <a:cubicBezTo>
                      <a:pt x="50702" y="44292"/>
                      <a:pt x="49397" y="45407"/>
                      <a:pt x="47816" y="45721"/>
                    </a:cubicBezTo>
                    <a:lnTo>
                      <a:pt x="46672" y="46674"/>
                    </a:lnTo>
                    <a:cubicBezTo>
                      <a:pt x="46101" y="46674"/>
                      <a:pt x="45815" y="47436"/>
                      <a:pt x="45815" y="47721"/>
                    </a:cubicBezTo>
                    <a:cubicBezTo>
                      <a:pt x="45815" y="48007"/>
                      <a:pt x="45815" y="48388"/>
                      <a:pt x="46292" y="48483"/>
                    </a:cubicBezTo>
                    <a:lnTo>
                      <a:pt x="40958" y="50388"/>
                    </a:lnTo>
                    <a:lnTo>
                      <a:pt x="38957" y="50388"/>
                    </a:lnTo>
                    <a:lnTo>
                      <a:pt x="36957" y="50388"/>
                    </a:lnTo>
                    <a:lnTo>
                      <a:pt x="34671" y="50388"/>
                    </a:lnTo>
                    <a:lnTo>
                      <a:pt x="33623" y="51341"/>
                    </a:lnTo>
                    <a:cubicBezTo>
                      <a:pt x="33623" y="52484"/>
                      <a:pt x="34480" y="53436"/>
                      <a:pt x="36290" y="54008"/>
                    </a:cubicBezTo>
                    <a:cubicBezTo>
                      <a:pt x="38100" y="54579"/>
                      <a:pt x="38957" y="55151"/>
                      <a:pt x="39053" y="55913"/>
                    </a:cubicBezTo>
                    <a:cubicBezTo>
                      <a:pt x="39005" y="56580"/>
                      <a:pt x="38805" y="57227"/>
                      <a:pt x="38481" y="57818"/>
                    </a:cubicBezTo>
                    <a:cubicBezTo>
                      <a:pt x="39243" y="57818"/>
                      <a:pt x="39814" y="59247"/>
                      <a:pt x="40291" y="61152"/>
                    </a:cubicBezTo>
                    <a:cubicBezTo>
                      <a:pt x="40767" y="63057"/>
                      <a:pt x="41338" y="64104"/>
                      <a:pt x="42005" y="64104"/>
                    </a:cubicBezTo>
                    <a:cubicBezTo>
                      <a:pt x="42758" y="64000"/>
                      <a:pt x="43453" y="63666"/>
                      <a:pt x="44005" y="63152"/>
                    </a:cubicBezTo>
                    <a:cubicBezTo>
                      <a:pt x="44005" y="64295"/>
                      <a:pt x="45529" y="65724"/>
                      <a:pt x="48006" y="67533"/>
                    </a:cubicBezTo>
                    <a:cubicBezTo>
                      <a:pt x="49921" y="68686"/>
                      <a:pt x="51368" y="70467"/>
                      <a:pt x="52102" y="72582"/>
                    </a:cubicBezTo>
                    <a:lnTo>
                      <a:pt x="54864" y="75153"/>
                    </a:lnTo>
                    <a:lnTo>
                      <a:pt x="54293" y="75630"/>
                    </a:lnTo>
                    <a:cubicBezTo>
                      <a:pt x="55626" y="75630"/>
                      <a:pt x="56483" y="76201"/>
                      <a:pt x="56864" y="77725"/>
                    </a:cubicBezTo>
                    <a:cubicBezTo>
                      <a:pt x="57017" y="79059"/>
                      <a:pt x="57903" y="80192"/>
                      <a:pt x="59150" y="80678"/>
                    </a:cubicBezTo>
                    <a:lnTo>
                      <a:pt x="59150" y="82773"/>
                    </a:lnTo>
                    <a:lnTo>
                      <a:pt x="62008" y="82773"/>
                    </a:lnTo>
                    <a:cubicBezTo>
                      <a:pt x="62599" y="85126"/>
                      <a:pt x="63980" y="87212"/>
                      <a:pt x="65913" y="88679"/>
                    </a:cubicBezTo>
                    <a:cubicBezTo>
                      <a:pt x="67771" y="90327"/>
                      <a:pt x="68847" y="92679"/>
                      <a:pt x="68866" y="95156"/>
                    </a:cubicBezTo>
                    <a:close/>
                    <a:moveTo>
                      <a:pt x="6477" y="7240"/>
                    </a:moveTo>
                    <a:cubicBezTo>
                      <a:pt x="6477" y="8097"/>
                      <a:pt x="6477" y="8478"/>
                      <a:pt x="6001" y="8574"/>
                    </a:cubicBezTo>
                    <a:lnTo>
                      <a:pt x="4763" y="7907"/>
                    </a:lnTo>
                    <a:cubicBezTo>
                      <a:pt x="4191" y="7335"/>
                      <a:pt x="3715" y="7145"/>
                      <a:pt x="3334" y="7240"/>
                    </a:cubicBezTo>
                    <a:cubicBezTo>
                      <a:pt x="2953" y="7335"/>
                      <a:pt x="2858" y="7240"/>
                      <a:pt x="2858" y="6573"/>
                    </a:cubicBezTo>
                    <a:lnTo>
                      <a:pt x="3810" y="5621"/>
                    </a:lnTo>
                    <a:cubicBezTo>
                      <a:pt x="4248" y="5326"/>
                      <a:pt x="4839" y="5449"/>
                      <a:pt x="5134" y="5878"/>
                    </a:cubicBezTo>
                    <a:cubicBezTo>
                      <a:pt x="5172" y="5945"/>
                      <a:pt x="5210" y="6021"/>
                      <a:pt x="5239" y="6097"/>
                    </a:cubicBezTo>
                    <a:cubicBezTo>
                      <a:pt x="5458" y="6526"/>
                      <a:pt x="5753" y="6907"/>
                      <a:pt x="6096" y="7240"/>
                    </a:cubicBezTo>
                    <a:close/>
                    <a:moveTo>
                      <a:pt x="10192" y="858"/>
                    </a:moveTo>
                    <a:cubicBezTo>
                      <a:pt x="10325" y="1354"/>
                      <a:pt x="10325" y="1887"/>
                      <a:pt x="10192" y="2382"/>
                    </a:cubicBezTo>
                    <a:cubicBezTo>
                      <a:pt x="9849" y="2773"/>
                      <a:pt x="9373" y="3011"/>
                      <a:pt x="8858" y="3049"/>
                    </a:cubicBezTo>
                    <a:cubicBezTo>
                      <a:pt x="8430" y="3049"/>
                      <a:pt x="8020" y="2878"/>
                      <a:pt x="7715" y="2573"/>
                    </a:cubicBezTo>
                    <a:lnTo>
                      <a:pt x="6572" y="2097"/>
                    </a:lnTo>
                    <a:cubicBezTo>
                      <a:pt x="6525" y="1525"/>
                      <a:pt x="6734" y="973"/>
                      <a:pt x="7144" y="573"/>
                    </a:cubicBezTo>
                    <a:cubicBezTo>
                      <a:pt x="7515" y="192"/>
                      <a:pt x="8039" y="-18"/>
                      <a:pt x="8572" y="1"/>
                    </a:cubicBezTo>
                    <a:cubicBezTo>
                      <a:pt x="9192" y="96"/>
                      <a:pt x="9763" y="401"/>
                      <a:pt x="10192" y="858"/>
                    </a:cubicBezTo>
                    <a:close/>
                    <a:moveTo>
                      <a:pt x="12478" y="12765"/>
                    </a:moveTo>
                    <a:cubicBezTo>
                      <a:pt x="12240" y="12022"/>
                      <a:pt x="12078" y="11260"/>
                      <a:pt x="12002" y="10479"/>
                    </a:cubicBezTo>
                    <a:cubicBezTo>
                      <a:pt x="12002" y="9336"/>
                      <a:pt x="12002" y="8669"/>
                      <a:pt x="11144" y="8574"/>
                    </a:cubicBezTo>
                    <a:lnTo>
                      <a:pt x="9716" y="9145"/>
                    </a:lnTo>
                    <a:cubicBezTo>
                      <a:pt x="10659" y="10336"/>
                      <a:pt x="11163" y="11812"/>
                      <a:pt x="11144" y="13336"/>
                    </a:cubicBezTo>
                    <a:lnTo>
                      <a:pt x="11144" y="14384"/>
                    </a:lnTo>
                    <a:cubicBezTo>
                      <a:pt x="10125" y="14632"/>
                      <a:pt x="9392" y="15527"/>
                      <a:pt x="9335" y="16575"/>
                    </a:cubicBezTo>
                    <a:lnTo>
                      <a:pt x="9906" y="18861"/>
                    </a:lnTo>
                    <a:lnTo>
                      <a:pt x="10573" y="20956"/>
                    </a:lnTo>
                    <a:lnTo>
                      <a:pt x="10573" y="22004"/>
                    </a:lnTo>
                    <a:lnTo>
                      <a:pt x="11525" y="22004"/>
                    </a:lnTo>
                    <a:lnTo>
                      <a:pt x="11525" y="22004"/>
                    </a:lnTo>
                    <a:lnTo>
                      <a:pt x="11525" y="21051"/>
                    </a:lnTo>
                    <a:cubicBezTo>
                      <a:pt x="11239" y="20651"/>
                      <a:pt x="11239" y="20118"/>
                      <a:pt x="11525" y="19718"/>
                    </a:cubicBezTo>
                    <a:cubicBezTo>
                      <a:pt x="11554" y="18746"/>
                      <a:pt x="11887" y="17813"/>
                      <a:pt x="12478" y="17051"/>
                    </a:cubicBezTo>
                    <a:cubicBezTo>
                      <a:pt x="13030" y="16356"/>
                      <a:pt x="13421" y="15536"/>
                      <a:pt x="13621" y="14670"/>
                    </a:cubicBezTo>
                    <a:cubicBezTo>
                      <a:pt x="13468" y="14079"/>
                      <a:pt x="13135" y="13546"/>
                      <a:pt x="12668" y="13146"/>
                    </a:cubicBezTo>
                    <a:close/>
                    <a:moveTo>
                      <a:pt x="11525" y="76011"/>
                    </a:moveTo>
                    <a:lnTo>
                      <a:pt x="10573" y="75153"/>
                    </a:lnTo>
                    <a:lnTo>
                      <a:pt x="10573" y="76868"/>
                    </a:lnTo>
                    <a:lnTo>
                      <a:pt x="11430" y="76868"/>
                    </a:lnTo>
                    <a:cubicBezTo>
                      <a:pt x="11430" y="77058"/>
                      <a:pt x="11525" y="76487"/>
                      <a:pt x="11716" y="76392"/>
                    </a:cubicBezTo>
                    <a:close/>
                    <a:moveTo>
                      <a:pt x="11525" y="41244"/>
                    </a:moveTo>
                    <a:lnTo>
                      <a:pt x="11525" y="41244"/>
                    </a:lnTo>
                    <a:lnTo>
                      <a:pt x="11525" y="42102"/>
                    </a:lnTo>
                    <a:close/>
                    <a:moveTo>
                      <a:pt x="15430" y="64866"/>
                    </a:moveTo>
                    <a:cubicBezTo>
                      <a:pt x="15430" y="63438"/>
                      <a:pt x="14859" y="62676"/>
                      <a:pt x="13811" y="62580"/>
                    </a:cubicBezTo>
                    <a:cubicBezTo>
                      <a:pt x="12763" y="62485"/>
                      <a:pt x="12287" y="63342"/>
                      <a:pt x="12287" y="64866"/>
                    </a:cubicBezTo>
                    <a:lnTo>
                      <a:pt x="14478" y="65628"/>
                    </a:lnTo>
                    <a:close/>
                    <a:moveTo>
                      <a:pt x="14097" y="19908"/>
                    </a:moveTo>
                    <a:cubicBezTo>
                      <a:pt x="14097" y="19908"/>
                      <a:pt x="13526" y="19908"/>
                      <a:pt x="12668" y="19908"/>
                    </a:cubicBezTo>
                    <a:lnTo>
                      <a:pt x="13716" y="21813"/>
                    </a:lnTo>
                    <a:cubicBezTo>
                      <a:pt x="13716" y="21813"/>
                      <a:pt x="14669" y="21147"/>
                      <a:pt x="14764" y="19908"/>
                    </a:cubicBezTo>
                    <a:close/>
                    <a:moveTo>
                      <a:pt x="14097" y="29433"/>
                    </a:moveTo>
                    <a:lnTo>
                      <a:pt x="14097" y="28195"/>
                    </a:lnTo>
                    <a:cubicBezTo>
                      <a:pt x="13335" y="28195"/>
                      <a:pt x="12859" y="28195"/>
                      <a:pt x="12668" y="28195"/>
                    </a:cubicBezTo>
                    <a:lnTo>
                      <a:pt x="12668" y="29433"/>
                    </a:lnTo>
                    <a:close/>
                    <a:moveTo>
                      <a:pt x="22860" y="42387"/>
                    </a:moveTo>
                    <a:lnTo>
                      <a:pt x="22003" y="42387"/>
                    </a:lnTo>
                    <a:cubicBezTo>
                      <a:pt x="21641" y="42578"/>
                      <a:pt x="21222" y="42578"/>
                      <a:pt x="20860" y="42387"/>
                    </a:cubicBezTo>
                    <a:lnTo>
                      <a:pt x="20193" y="41149"/>
                    </a:lnTo>
                    <a:lnTo>
                      <a:pt x="17145" y="45150"/>
                    </a:lnTo>
                    <a:lnTo>
                      <a:pt x="14859" y="41911"/>
                    </a:lnTo>
                    <a:lnTo>
                      <a:pt x="14002" y="43626"/>
                    </a:lnTo>
                    <a:lnTo>
                      <a:pt x="14002" y="45150"/>
                    </a:lnTo>
                    <a:cubicBezTo>
                      <a:pt x="14373" y="45731"/>
                      <a:pt x="14897" y="46197"/>
                      <a:pt x="15526" y="46483"/>
                    </a:cubicBezTo>
                    <a:lnTo>
                      <a:pt x="17812" y="46483"/>
                    </a:lnTo>
                    <a:lnTo>
                      <a:pt x="19717" y="46483"/>
                    </a:lnTo>
                    <a:cubicBezTo>
                      <a:pt x="19717" y="45626"/>
                      <a:pt x="20384" y="44959"/>
                      <a:pt x="21622" y="44388"/>
                    </a:cubicBezTo>
                    <a:cubicBezTo>
                      <a:pt x="22860" y="43816"/>
                      <a:pt x="23336" y="43435"/>
                      <a:pt x="23527" y="42483"/>
                    </a:cubicBezTo>
                    <a:close/>
                    <a:moveTo>
                      <a:pt x="16574" y="82773"/>
                    </a:moveTo>
                    <a:lnTo>
                      <a:pt x="15430" y="82011"/>
                    </a:lnTo>
                    <a:lnTo>
                      <a:pt x="13716" y="86869"/>
                    </a:lnTo>
                    <a:cubicBezTo>
                      <a:pt x="14421" y="86574"/>
                      <a:pt x="15012" y="86079"/>
                      <a:pt x="15430" y="85440"/>
                    </a:cubicBezTo>
                    <a:close/>
                    <a:moveTo>
                      <a:pt x="20193" y="29910"/>
                    </a:moveTo>
                    <a:lnTo>
                      <a:pt x="20193" y="26671"/>
                    </a:lnTo>
                    <a:cubicBezTo>
                      <a:pt x="20193" y="24766"/>
                      <a:pt x="19526" y="23909"/>
                      <a:pt x="18288" y="23909"/>
                    </a:cubicBezTo>
                    <a:cubicBezTo>
                      <a:pt x="17364" y="23938"/>
                      <a:pt x="16478" y="24309"/>
                      <a:pt x="15812" y="24957"/>
                    </a:cubicBezTo>
                    <a:cubicBezTo>
                      <a:pt x="14992" y="25461"/>
                      <a:pt x="14392" y="26233"/>
                      <a:pt x="14097" y="27147"/>
                    </a:cubicBezTo>
                    <a:lnTo>
                      <a:pt x="15430" y="27147"/>
                    </a:lnTo>
                    <a:lnTo>
                      <a:pt x="16859" y="27147"/>
                    </a:lnTo>
                    <a:cubicBezTo>
                      <a:pt x="17431" y="27147"/>
                      <a:pt x="18002" y="27719"/>
                      <a:pt x="18479" y="28767"/>
                    </a:cubicBezTo>
                    <a:cubicBezTo>
                      <a:pt x="18955" y="29814"/>
                      <a:pt x="20288" y="30005"/>
                      <a:pt x="20860" y="30005"/>
                    </a:cubicBezTo>
                    <a:close/>
                    <a:moveTo>
                      <a:pt x="15430" y="18099"/>
                    </a:moveTo>
                    <a:lnTo>
                      <a:pt x="15430" y="17241"/>
                    </a:lnTo>
                    <a:lnTo>
                      <a:pt x="14383" y="17241"/>
                    </a:lnTo>
                    <a:lnTo>
                      <a:pt x="14383" y="18099"/>
                    </a:lnTo>
                    <a:close/>
                    <a:moveTo>
                      <a:pt x="15430" y="67533"/>
                    </a:moveTo>
                    <a:lnTo>
                      <a:pt x="14383" y="67533"/>
                    </a:lnTo>
                    <a:lnTo>
                      <a:pt x="14383" y="68486"/>
                    </a:lnTo>
                    <a:close/>
                    <a:moveTo>
                      <a:pt x="15430" y="13717"/>
                    </a:moveTo>
                    <a:lnTo>
                      <a:pt x="14859" y="13241"/>
                    </a:lnTo>
                    <a:lnTo>
                      <a:pt x="14859" y="14193"/>
                    </a:lnTo>
                    <a:close/>
                    <a:moveTo>
                      <a:pt x="17526" y="75439"/>
                    </a:moveTo>
                    <a:cubicBezTo>
                      <a:pt x="17069" y="75153"/>
                      <a:pt x="16736" y="74715"/>
                      <a:pt x="16574" y="74201"/>
                    </a:cubicBezTo>
                    <a:cubicBezTo>
                      <a:pt x="16373" y="73420"/>
                      <a:pt x="16373" y="72601"/>
                      <a:pt x="16574" y="71820"/>
                    </a:cubicBezTo>
                    <a:lnTo>
                      <a:pt x="16574" y="71248"/>
                    </a:lnTo>
                    <a:lnTo>
                      <a:pt x="17336" y="71248"/>
                    </a:lnTo>
                    <a:cubicBezTo>
                      <a:pt x="17231" y="71782"/>
                      <a:pt x="17231" y="72334"/>
                      <a:pt x="17336" y="72867"/>
                    </a:cubicBezTo>
                    <a:lnTo>
                      <a:pt x="17812" y="74296"/>
                    </a:lnTo>
                    <a:cubicBezTo>
                      <a:pt x="18117" y="74629"/>
                      <a:pt x="18259" y="75087"/>
                      <a:pt x="18193" y="75534"/>
                    </a:cubicBezTo>
                    <a:close/>
                    <a:moveTo>
                      <a:pt x="18764" y="60390"/>
                    </a:moveTo>
                    <a:lnTo>
                      <a:pt x="18764" y="59247"/>
                    </a:lnTo>
                    <a:lnTo>
                      <a:pt x="18097" y="59247"/>
                    </a:lnTo>
                    <a:cubicBezTo>
                      <a:pt x="17697" y="59266"/>
                      <a:pt x="17326" y="59437"/>
                      <a:pt x="17050" y="59723"/>
                    </a:cubicBezTo>
                    <a:cubicBezTo>
                      <a:pt x="16907" y="60056"/>
                      <a:pt x="16907" y="60437"/>
                      <a:pt x="17050" y="60771"/>
                    </a:cubicBezTo>
                    <a:close/>
                    <a:moveTo>
                      <a:pt x="19336" y="48864"/>
                    </a:moveTo>
                    <a:lnTo>
                      <a:pt x="17907" y="49531"/>
                    </a:lnTo>
                    <a:cubicBezTo>
                      <a:pt x="17907" y="49531"/>
                      <a:pt x="17336" y="49531"/>
                      <a:pt x="17145" y="50198"/>
                    </a:cubicBezTo>
                    <a:lnTo>
                      <a:pt x="17621" y="50198"/>
                    </a:lnTo>
                    <a:lnTo>
                      <a:pt x="17621" y="50198"/>
                    </a:lnTo>
                    <a:lnTo>
                      <a:pt x="18383" y="49341"/>
                    </a:lnTo>
                    <a:close/>
                    <a:moveTo>
                      <a:pt x="19336" y="38482"/>
                    </a:moveTo>
                    <a:lnTo>
                      <a:pt x="18002" y="38482"/>
                    </a:lnTo>
                    <a:lnTo>
                      <a:pt x="18002" y="39816"/>
                    </a:lnTo>
                    <a:lnTo>
                      <a:pt x="18479" y="39816"/>
                    </a:lnTo>
                    <a:close/>
                    <a:moveTo>
                      <a:pt x="20955" y="84678"/>
                    </a:moveTo>
                    <a:cubicBezTo>
                      <a:pt x="21031" y="84897"/>
                      <a:pt x="21031" y="85126"/>
                      <a:pt x="20955" y="85345"/>
                    </a:cubicBezTo>
                    <a:lnTo>
                      <a:pt x="19907" y="84678"/>
                    </a:lnTo>
                    <a:lnTo>
                      <a:pt x="19907" y="84678"/>
                    </a:lnTo>
                    <a:lnTo>
                      <a:pt x="19907" y="84678"/>
                    </a:lnTo>
                    <a:close/>
                    <a:moveTo>
                      <a:pt x="20955" y="15146"/>
                    </a:moveTo>
                    <a:lnTo>
                      <a:pt x="20955" y="15146"/>
                    </a:lnTo>
                    <a:lnTo>
                      <a:pt x="20479" y="15146"/>
                    </a:lnTo>
                    <a:lnTo>
                      <a:pt x="20479" y="15146"/>
                    </a:lnTo>
                    <a:lnTo>
                      <a:pt x="20479" y="16098"/>
                    </a:lnTo>
                    <a:close/>
                    <a:moveTo>
                      <a:pt x="20955" y="33243"/>
                    </a:moveTo>
                    <a:cubicBezTo>
                      <a:pt x="22193" y="33243"/>
                      <a:pt x="22765" y="34101"/>
                      <a:pt x="22765" y="35720"/>
                    </a:cubicBezTo>
                    <a:cubicBezTo>
                      <a:pt x="22765" y="36206"/>
                      <a:pt x="22593" y="36682"/>
                      <a:pt x="22288" y="37053"/>
                    </a:cubicBezTo>
                    <a:lnTo>
                      <a:pt x="21812" y="37053"/>
                    </a:lnTo>
                    <a:lnTo>
                      <a:pt x="21336" y="40292"/>
                    </a:lnTo>
                    <a:cubicBezTo>
                      <a:pt x="21888" y="40282"/>
                      <a:pt x="22412" y="40530"/>
                      <a:pt x="22765" y="40959"/>
                    </a:cubicBezTo>
                    <a:cubicBezTo>
                      <a:pt x="22765" y="41435"/>
                      <a:pt x="23622" y="41435"/>
                      <a:pt x="24003" y="40959"/>
                    </a:cubicBezTo>
                    <a:lnTo>
                      <a:pt x="25718" y="40959"/>
                    </a:lnTo>
                    <a:cubicBezTo>
                      <a:pt x="26870" y="40940"/>
                      <a:pt x="27975" y="40463"/>
                      <a:pt x="28766" y="39625"/>
                    </a:cubicBezTo>
                    <a:lnTo>
                      <a:pt x="31528" y="35339"/>
                    </a:lnTo>
                    <a:cubicBezTo>
                      <a:pt x="31671" y="35891"/>
                      <a:pt x="31861" y="36434"/>
                      <a:pt x="32099" y="36958"/>
                    </a:cubicBezTo>
                    <a:cubicBezTo>
                      <a:pt x="32176" y="37558"/>
                      <a:pt x="32176" y="38168"/>
                      <a:pt x="32099" y="38768"/>
                    </a:cubicBezTo>
                    <a:cubicBezTo>
                      <a:pt x="32766" y="39054"/>
                      <a:pt x="33528" y="39054"/>
                      <a:pt x="34195" y="38768"/>
                    </a:cubicBezTo>
                    <a:lnTo>
                      <a:pt x="34195" y="36101"/>
                    </a:lnTo>
                    <a:cubicBezTo>
                      <a:pt x="34385" y="34929"/>
                      <a:pt x="34843" y="33824"/>
                      <a:pt x="35528" y="32862"/>
                    </a:cubicBezTo>
                    <a:cubicBezTo>
                      <a:pt x="36386" y="32024"/>
                      <a:pt x="37576" y="31605"/>
                      <a:pt x="38767" y="31719"/>
                    </a:cubicBezTo>
                    <a:cubicBezTo>
                      <a:pt x="39929" y="29462"/>
                      <a:pt x="41805" y="27652"/>
                      <a:pt x="44101" y="26576"/>
                    </a:cubicBezTo>
                    <a:cubicBezTo>
                      <a:pt x="47054" y="24766"/>
                      <a:pt x="48578" y="23242"/>
                      <a:pt x="48863" y="22004"/>
                    </a:cubicBezTo>
                    <a:cubicBezTo>
                      <a:pt x="49149" y="20766"/>
                      <a:pt x="49435" y="20004"/>
                      <a:pt x="50197" y="19813"/>
                    </a:cubicBezTo>
                    <a:cubicBezTo>
                      <a:pt x="50959" y="19623"/>
                      <a:pt x="51245" y="19337"/>
                      <a:pt x="51149" y="18670"/>
                    </a:cubicBezTo>
                    <a:cubicBezTo>
                      <a:pt x="49339" y="17479"/>
                      <a:pt x="47225" y="16822"/>
                      <a:pt x="45053" y="16765"/>
                    </a:cubicBezTo>
                    <a:cubicBezTo>
                      <a:pt x="43853" y="16927"/>
                      <a:pt x="42634" y="16927"/>
                      <a:pt x="41434" y="16765"/>
                    </a:cubicBezTo>
                    <a:cubicBezTo>
                      <a:pt x="40462" y="16498"/>
                      <a:pt x="39557" y="16041"/>
                      <a:pt x="38767" y="15432"/>
                    </a:cubicBezTo>
                    <a:cubicBezTo>
                      <a:pt x="38767" y="15432"/>
                      <a:pt x="38767" y="14860"/>
                      <a:pt x="38767" y="14289"/>
                    </a:cubicBezTo>
                    <a:cubicBezTo>
                      <a:pt x="38767" y="13717"/>
                      <a:pt x="38767" y="13336"/>
                      <a:pt x="38767" y="13146"/>
                    </a:cubicBezTo>
                    <a:lnTo>
                      <a:pt x="37338" y="15241"/>
                    </a:lnTo>
                    <a:lnTo>
                      <a:pt x="35624" y="15241"/>
                    </a:lnTo>
                    <a:cubicBezTo>
                      <a:pt x="34262" y="15098"/>
                      <a:pt x="32938" y="14708"/>
                      <a:pt x="31718" y="14098"/>
                    </a:cubicBezTo>
                    <a:lnTo>
                      <a:pt x="29051" y="12955"/>
                    </a:lnTo>
                    <a:lnTo>
                      <a:pt x="28480" y="16575"/>
                    </a:lnTo>
                    <a:lnTo>
                      <a:pt x="28480" y="20289"/>
                    </a:lnTo>
                    <a:cubicBezTo>
                      <a:pt x="28327" y="21623"/>
                      <a:pt x="28327" y="22956"/>
                      <a:pt x="28480" y="24290"/>
                    </a:cubicBezTo>
                    <a:cubicBezTo>
                      <a:pt x="27337" y="25747"/>
                      <a:pt x="26794" y="27586"/>
                      <a:pt x="26956" y="29433"/>
                    </a:cubicBezTo>
                    <a:cubicBezTo>
                      <a:pt x="27099" y="31205"/>
                      <a:pt x="26670" y="32977"/>
                      <a:pt x="25718" y="34482"/>
                    </a:cubicBezTo>
                    <a:cubicBezTo>
                      <a:pt x="24898" y="34425"/>
                      <a:pt x="24127" y="34091"/>
                      <a:pt x="23527" y="33529"/>
                    </a:cubicBezTo>
                    <a:cubicBezTo>
                      <a:pt x="23527" y="33053"/>
                      <a:pt x="23527" y="32672"/>
                      <a:pt x="24670" y="32196"/>
                    </a:cubicBezTo>
                    <a:lnTo>
                      <a:pt x="24670" y="30481"/>
                    </a:lnTo>
                    <a:cubicBezTo>
                      <a:pt x="24775" y="29853"/>
                      <a:pt x="24775" y="29205"/>
                      <a:pt x="24670" y="28576"/>
                    </a:cubicBezTo>
                    <a:lnTo>
                      <a:pt x="24098" y="26862"/>
                    </a:lnTo>
                    <a:cubicBezTo>
                      <a:pt x="23603" y="27843"/>
                      <a:pt x="23279" y="28910"/>
                      <a:pt x="23146" y="30005"/>
                    </a:cubicBezTo>
                    <a:cubicBezTo>
                      <a:pt x="23146" y="32100"/>
                      <a:pt x="22384" y="33148"/>
                      <a:pt x="21241" y="33339"/>
                    </a:cubicBezTo>
                    <a:close/>
                    <a:moveTo>
                      <a:pt x="22288" y="89155"/>
                    </a:moveTo>
                    <a:cubicBezTo>
                      <a:pt x="22288" y="89155"/>
                      <a:pt x="22288" y="90012"/>
                      <a:pt x="21336" y="90584"/>
                    </a:cubicBezTo>
                    <a:cubicBezTo>
                      <a:pt x="20384" y="91155"/>
                      <a:pt x="20860" y="90584"/>
                      <a:pt x="21336" y="89631"/>
                    </a:cubicBezTo>
                    <a:lnTo>
                      <a:pt x="21336" y="88869"/>
                    </a:lnTo>
                    <a:lnTo>
                      <a:pt x="21336" y="88869"/>
                    </a:lnTo>
                    <a:close/>
                    <a:moveTo>
                      <a:pt x="21812" y="57151"/>
                    </a:moveTo>
                    <a:lnTo>
                      <a:pt x="21812" y="56389"/>
                    </a:lnTo>
                    <a:lnTo>
                      <a:pt x="22288" y="56961"/>
                    </a:lnTo>
                    <a:close/>
                    <a:moveTo>
                      <a:pt x="23432" y="70105"/>
                    </a:moveTo>
                    <a:lnTo>
                      <a:pt x="22765" y="70105"/>
                    </a:lnTo>
                    <a:lnTo>
                      <a:pt x="22765" y="69438"/>
                    </a:lnTo>
                    <a:close/>
                    <a:moveTo>
                      <a:pt x="34195" y="56389"/>
                    </a:moveTo>
                    <a:lnTo>
                      <a:pt x="34195" y="55151"/>
                    </a:lnTo>
                    <a:cubicBezTo>
                      <a:pt x="34195" y="55151"/>
                      <a:pt x="34195" y="54484"/>
                      <a:pt x="34195" y="54389"/>
                    </a:cubicBezTo>
                    <a:cubicBezTo>
                      <a:pt x="33928" y="54598"/>
                      <a:pt x="33757" y="54903"/>
                      <a:pt x="33719" y="55246"/>
                    </a:cubicBezTo>
                    <a:cubicBezTo>
                      <a:pt x="33719" y="55246"/>
                      <a:pt x="33814" y="56103"/>
                      <a:pt x="34480" y="56484"/>
                    </a:cubicBezTo>
                    <a:close/>
                    <a:moveTo>
                      <a:pt x="41529" y="47912"/>
                    </a:moveTo>
                    <a:lnTo>
                      <a:pt x="39814" y="47150"/>
                    </a:lnTo>
                    <a:lnTo>
                      <a:pt x="37910" y="47150"/>
                    </a:lnTo>
                    <a:cubicBezTo>
                      <a:pt x="37090" y="47083"/>
                      <a:pt x="36300" y="47445"/>
                      <a:pt x="35814" y="48102"/>
                    </a:cubicBezTo>
                    <a:cubicBezTo>
                      <a:pt x="36481" y="48721"/>
                      <a:pt x="37386" y="49036"/>
                      <a:pt x="38291" y="48960"/>
                    </a:cubicBezTo>
                    <a:lnTo>
                      <a:pt x="39719" y="48960"/>
                    </a:lnTo>
                    <a:close/>
                    <a:moveTo>
                      <a:pt x="42386" y="31529"/>
                    </a:moveTo>
                    <a:lnTo>
                      <a:pt x="40958" y="31529"/>
                    </a:lnTo>
                    <a:lnTo>
                      <a:pt x="40958" y="32672"/>
                    </a:lnTo>
                    <a:close/>
                    <a:moveTo>
                      <a:pt x="43053" y="54389"/>
                    </a:moveTo>
                    <a:cubicBezTo>
                      <a:pt x="42824" y="54675"/>
                      <a:pt x="42405" y="54732"/>
                      <a:pt x="42120" y="54503"/>
                    </a:cubicBezTo>
                    <a:cubicBezTo>
                      <a:pt x="42072" y="54465"/>
                      <a:pt x="42034" y="54427"/>
                      <a:pt x="42005" y="54389"/>
                    </a:cubicBezTo>
                    <a:lnTo>
                      <a:pt x="42005" y="53151"/>
                    </a:lnTo>
                    <a:lnTo>
                      <a:pt x="43053" y="53151"/>
                    </a:lnTo>
                    <a:close/>
                    <a:moveTo>
                      <a:pt x="44863" y="50198"/>
                    </a:moveTo>
                    <a:lnTo>
                      <a:pt x="44101" y="50198"/>
                    </a:lnTo>
                    <a:lnTo>
                      <a:pt x="44101" y="49626"/>
                    </a:lnTo>
                    <a:lnTo>
                      <a:pt x="44863" y="49626"/>
                    </a:lnTo>
                    <a:close/>
                    <a:moveTo>
                      <a:pt x="48482" y="50198"/>
                    </a:moveTo>
                    <a:lnTo>
                      <a:pt x="47911" y="49055"/>
                    </a:lnTo>
                    <a:lnTo>
                      <a:pt x="48482" y="49055"/>
                    </a:lnTo>
                    <a:close/>
                    <a:moveTo>
                      <a:pt x="52769" y="45340"/>
                    </a:moveTo>
                    <a:lnTo>
                      <a:pt x="51149" y="48102"/>
                    </a:lnTo>
                    <a:lnTo>
                      <a:pt x="51149" y="46674"/>
                    </a:lnTo>
                    <a:cubicBezTo>
                      <a:pt x="51092" y="46112"/>
                      <a:pt x="51397" y="45578"/>
                      <a:pt x="51911" y="45340"/>
                    </a:cubicBezTo>
                    <a:close/>
                    <a:moveTo>
                      <a:pt x="54578" y="35815"/>
                    </a:moveTo>
                    <a:cubicBezTo>
                      <a:pt x="54578" y="35244"/>
                      <a:pt x="53435" y="35053"/>
                      <a:pt x="52388" y="35148"/>
                    </a:cubicBezTo>
                    <a:lnTo>
                      <a:pt x="52388" y="37244"/>
                    </a:lnTo>
                    <a:lnTo>
                      <a:pt x="54102" y="37244"/>
                    </a:lnTo>
                    <a:cubicBezTo>
                      <a:pt x="54388" y="36196"/>
                      <a:pt x="54483" y="35720"/>
                      <a:pt x="54864" y="35529"/>
                    </a:cubicBezTo>
                    <a:close/>
                    <a:moveTo>
                      <a:pt x="58198" y="24195"/>
                    </a:moveTo>
                    <a:lnTo>
                      <a:pt x="57150" y="24195"/>
                    </a:lnTo>
                    <a:cubicBezTo>
                      <a:pt x="57150" y="24195"/>
                      <a:pt x="57150" y="24195"/>
                      <a:pt x="57150" y="25147"/>
                    </a:cubicBezTo>
                    <a:lnTo>
                      <a:pt x="58484" y="25147"/>
                    </a:lnTo>
                    <a:cubicBezTo>
                      <a:pt x="58484" y="25147"/>
                      <a:pt x="58674" y="24480"/>
                      <a:pt x="58484" y="23909"/>
                    </a:cubicBezTo>
                    <a:close/>
                    <a:moveTo>
                      <a:pt x="67723" y="33720"/>
                    </a:moveTo>
                    <a:lnTo>
                      <a:pt x="67342" y="33720"/>
                    </a:lnTo>
                    <a:lnTo>
                      <a:pt x="67342" y="33148"/>
                    </a:lnTo>
                    <a:lnTo>
                      <a:pt x="68104" y="33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3" name="任意多边形: 形状 2342">
                <a:extLst>
                  <a:ext uri="{FF2B5EF4-FFF2-40B4-BE49-F238E27FC236}">
                    <a16:creationId xmlns:a16="http://schemas.microsoft.com/office/drawing/2014/main" id="{2A10F8A3-AA19-0C67-5AAA-6F31064B297C}"/>
                  </a:ext>
                </a:extLst>
              </p:cNvPr>
              <p:cNvSpPr/>
              <p:nvPr/>
            </p:nvSpPr>
            <p:spPr>
              <a:xfrm>
                <a:off x="10117032" y="2275978"/>
                <a:ext cx="64103" cy="40195"/>
              </a:xfrm>
              <a:custGeom>
                <a:avLst/>
                <a:gdLst>
                  <a:gd name="connsiteX0" fmla="*/ 20479 w 64103"/>
                  <a:gd name="connsiteY0" fmla="*/ 19526 h 40195"/>
                  <a:gd name="connsiteX1" fmla="*/ 17621 w 64103"/>
                  <a:gd name="connsiteY1" fmla="*/ 16859 h 40195"/>
                  <a:gd name="connsiteX2" fmla="*/ 14097 w 64103"/>
                  <a:gd name="connsiteY2" fmla="*/ 18288 h 40195"/>
                  <a:gd name="connsiteX3" fmla="*/ 11906 w 64103"/>
                  <a:gd name="connsiteY3" fmla="*/ 18288 h 40195"/>
                  <a:gd name="connsiteX4" fmla="*/ 8668 w 64103"/>
                  <a:gd name="connsiteY4" fmla="*/ 18288 h 40195"/>
                  <a:gd name="connsiteX5" fmla="*/ 4381 w 64103"/>
                  <a:gd name="connsiteY5" fmla="*/ 18288 h 40195"/>
                  <a:gd name="connsiteX6" fmla="*/ 2286 w 64103"/>
                  <a:gd name="connsiteY6" fmla="*/ 18288 h 40195"/>
                  <a:gd name="connsiteX7" fmla="*/ 0 w 64103"/>
                  <a:gd name="connsiteY7" fmla="*/ 17336 h 40195"/>
                  <a:gd name="connsiteX8" fmla="*/ 1714 w 64103"/>
                  <a:gd name="connsiteY8" fmla="*/ 16097 h 40195"/>
                  <a:gd name="connsiteX9" fmla="*/ 1714 w 64103"/>
                  <a:gd name="connsiteY9" fmla="*/ 14478 h 40195"/>
                  <a:gd name="connsiteX10" fmla="*/ 1714 w 64103"/>
                  <a:gd name="connsiteY10" fmla="*/ 12478 h 40195"/>
                  <a:gd name="connsiteX11" fmla="*/ 1714 w 64103"/>
                  <a:gd name="connsiteY11" fmla="*/ 10954 h 40195"/>
                  <a:gd name="connsiteX12" fmla="*/ 2381 w 64103"/>
                  <a:gd name="connsiteY12" fmla="*/ 9239 h 40195"/>
                  <a:gd name="connsiteX13" fmla="*/ 4477 w 64103"/>
                  <a:gd name="connsiteY13" fmla="*/ 8382 h 40195"/>
                  <a:gd name="connsiteX14" fmla="*/ 3524 w 64103"/>
                  <a:gd name="connsiteY14" fmla="*/ 5810 h 40195"/>
                  <a:gd name="connsiteX15" fmla="*/ 3524 w 64103"/>
                  <a:gd name="connsiteY15" fmla="*/ 3905 h 40195"/>
                  <a:gd name="connsiteX16" fmla="*/ 3524 w 64103"/>
                  <a:gd name="connsiteY16" fmla="*/ 5334 h 40195"/>
                  <a:gd name="connsiteX17" fmla="*/ 3524 w 64103"/>
                  <a:gd name="connsiteY17" fmla="*/ 5810 h 40195"/>
                  <a:gd name="connsiteX18" fmla="*/ 4667 w 64103"/>
                  <a:gd name="connsiteY18" fmla="*/ 5810 h 40195"/>
                  <a:gd name="connsiteX19" fmla="*/ 6953 w 64103"/>
                  <a:gd name="connsiteY19" fmla="*/ 3715 h 40195"/>
                  <a:gd name="connsiteX20" fmla="*/ 9430 w 64103"/>
                  <a:gd name="connsiteY20" fmla="*/ 762 h 40195"/>
                  <a:gd name="connsiteX21" fmla="*/ 9430 w 64103"/>
                  <a:gd name="connsiteY21" fmla="*/ 0 h 40195"/>
                  <a:gd name="connsiteX22" fmla="*/ 13906 w 64103"/>
                  <a:gd name="connsiteY22" fmla="*/ 6667 h 40195"/>
                  <a:gd name="connsiteX23" fmla="*/ 15812 w 64103"/>
                  <a:gd name="connsiteY23" fmla="*/ 2000 h 40195"/>
                  <a:gd name="connsiteX24" fmla="*/ 18574 w 64103"/>
                  <a:gd name="connsiteY24" fmla="*/ 4382 h 40195"/>
                  <a:gd name="connsiteX25" fmla="*/ 22574 w 64103"/>
                  <a:gd name="connsiteY25" fmla="*/ 1048 h 40195"/>
                  <a:gd name="connsiteX26" fmla="*/ 23050 w 64103"/>
                  <a:gd name="connsiteY26" fmla="*/ 2286 h 40195"/>
                  <a:gd name="connsiteX27" fmla="*/ 27527 w 64103"/>
                  <a:gd name="connsiteY27" fmla="*/ 95 h 40195"/>
                  <a:gd name="connsiteX28" fmla="*/ 29337 w 64103"/>
                  <a:gd name="connsiteY28" fmla="*/ 3334 h 40195"/>
                  <a:gd name="connsiteX29" fmla="*/ 30194 w 64103"/>
                  <a:gd name="connsiteY29" fmla="*/ 3334 h 40195"/>
                  <a:gd name="connsiteX30" fmla="*/ 32004 w 64103"/>
                  <a:gd name="connsiteY30" fmla="*/ 2191 h 40195"/>
                  <a:gd name="connsiteX31" fmla="*/ 33909 w 64103"/>
                  <a:gd name="connsiteY31" fmla="*/ 857 h 40195"/>
                  <a:gd name="connsiteX32" fmla="*/ 34385 w 64103"/>
                  <a:gd name="connsiteY32" fmla="*/ 2096 h 40195"/>
                  <a:gd name="connsiteX33" fmla="*/ 36290 w 64103"/>
                  <a:gd name="connsiteY33" fmla="*/ 1333 h 40195"/>
                  <a:gd name="connsiteX34" fmla="*/ 37433 w 64103"/>
                  <a:gd name="connsiteY34" fmla="*/ 191 h 40195"/>
                  <a:gd name="connsiteX35" fmla="*/ 38862 w 64103"/>
                  <a:gd name="connsiteY35" fmla="*/ 857 h 40195"/>
                  <a:gd name="connsiteX36" fmla="*/ 40386 w 64103"/>
                  <a:gd name="connsiteY36" fmla="*/ 1715 h 40195"/>
                  <a:gd name="connsiteX37" fmla="*/ 42291 w 64103"/>
                  <a:gd name="connsiteY37" fmla="*/ 2477 h 40195"/>
                  <a:gd name="connsiteX38" fmla="*/ 43815 w 64103"/>
                  <a:gd name="connsiteY38" fmla="*/ 1048 h 40195"/>
                  <a:gd name="connsiteX39" fmla="*/ 45720 w 64103"/>
                  <a:gd name="connsiteY39" fmla="*/ 2381 h 40195"/>
                  <a:gd name="connsiteX40" fmla="*/ 47530 w 64103"/>
                  <a:gd name="connsiteY40" fmla="*/ 4000 h 40195"/>
                  <a:gd name="connsiteX41" fmla="*/ 49054 w 64103"/>
                  <a:gd name="connsiteY41" fmla="*/ 2096 h 40195"/>
                  <a:gd name="connsiteX42" fmla="*/ 49054 w 64103"/>
                  <a:gd name="connsiteY42" fmla="*/ 2096 h 40195"/>
                  <a:gd name="connsiteX43" fmla="*/ 50578 w 64103"/>
                  <a:gd name="connsiteY43" fmla="*/ 2096 h 40195"/>
                  <a:gd name="connsiteX44" fmla="*/ 51340 w 64103"/>
                  <a:gd name="connsiteY44" fmla="*/ 3334 h 40195"/>
                  <a:gd name="connsiteX45" fmla="*/ 51340 w 64103"/>
                  <a:gd name="connsiteY45" fmla="*/ 4096 h 40195"/>
                  <a:gd name="connsiteX46" fmla="*/ 51340 w 64103"/>
                  <a:gd name="connsiteY46" fmla="*/ 4096 h 40195"/>
                  <a:gd name="connsiteX47" fmla="*/ 50387 w 64103"/>
                  <a:gd name="connsiteY47" fmla="*/ 6667 h 40195"/>
                  <a:gd name="connsiteX48" fmla="*/ 49244 w 64103"/>
                  <a:gd name="connsiteY48" fmla="*/ 9239 h 40195"/>
                  <a:gd name="connsiteX49" fmla="*/ 50006 w 64103"/>
                  <a:gd name="connsiteY49" fmla="*/ 11144 h 40195"/>
                  <a:gd name="connsiteX50" fmla="*/ 42767 w 64103"/>
                  <a:gd name="connsiteY50" fmla="*/ 12859 h 40195"/>
                  <a:gd name="connsiteX51" fmla="*/ 34195 w 64103"/>
                  <a:gd name="connsiteY51" fmla="*/ 14192 h 40195"/>
                  <a:gd name="connsiteX52" fmla="*/ 32861 w 64103"/>
                  <a:gd name="connsiteY52" fmla="*/ 12859 h 40195"/>
                  <a:gd name="connsiteX53" fmla="*/ 31528 w 64103"/>
                  <a:gd name="connsiteY53" fmla="*/ 13525 h 40195"/>
                  <a:gd name="connsiteX54" fmla="*/ 30004 w 64103"/>
                  <a:gd name="connsiteY54" fmla="*/ 13525 h 40195"/>
                  <a:gd name="connsiteX55" fmla="*/ 28575 w 64103"/>
                  <a:gd name="connsiteY55" fmla="*/ 12383 h 40195"/>
                  <a:gd name="connsiteX56" fmla="*/ 26384 w 64103"/>
                  <a:gd name="connsiteY56" fmla="*/ 13716 h 40195"/>
                  <a:gd name="connsiteX57" fmla="*/ 26384 w 64103"/>
                  <a:gd name="connsiteY57" fmla="*/ 13240 h 40195"/>
                  <a:gd name="connsiteX58" fmla="*/ 25813 w 64103"/>
                  <a:gd name="connsiteY58" fmla="*/ 12383 h 40195"/>
                  <a:gd name="connsiteX59" fmla="*/ 24003 w 64103"/>
                  <a:gd name="connsiteY59" fmla="*/ 13811 h 40195"/>
                  <a:gd name="connsiteX60" fmla="*/ 22574 w 64103"/>
                  <a:gd name="connsiteY60" fmla="*/ 15907 h 40195"/>
                  <a:gd name="connsiteX61" fmla="*/ 22574 w 64103"/>
                  <a:gd name="connsiteY61" fmla="*/ 17621 h 40195"/>
                  <a:gd name="connsiteX62" fmla="*/ 22574 w 64103"/>
                  <a:gd name="connsiteY62" fmla="*/ 18669 h 40195"/>
                  <a:gd name="connsiteX63" fmla="*/ 20479 w 64103"/>
                  <a:gd name="connsiteY63" fmla="*/ 40196 h 40195"/>
                  <a:gd name="connsiteX64" fmla="*/ 17621 w 64103"/>
                  <a:gd name="connsiteY64" fmla="*/ 37529 h 40195"/>
                  <a:gd name="connsiteX65" fmla="*/ 14097 w 64103"/>
                  <a:gd name="connsiteY65" fmla="*/ 38957 h 40195"/>
                  <a:gd name="connsiteX66" fmla="*/ 11906 w 64103"/>
                  <a:gd name="connsiteY66" fmla="*/ 38957 h 40195"/>
                  <a:gd name="connsiteX67" fmla="*/ 8668 w 64103"/>
                  <a:gd name="connsiteY67" fmla="*/ 38957 h 40195"/>
                  <a:gd name="connsiteX68" fmla="*/ 4381 w 64103"/>
                  <a:gd name="connsiteY68" fmla="*/ 38957 h 40195"/>
                  <a:gd name="connsiteX69" fmla="*/ 2286 w 64103"/>
                  <a:gd name="connsiteY69" fmla="*/ 38957 h 40195"/>
                  <a:gd name="connsiteX70" fmla="*/ 0 w 64103"/>
                  <a:gd name="connsiteY70" fmla="*/ 38005 h 40195"/>
                  <a:gd name="connsiteX71" fmla="*/ 1714 w 64103"/>
                  <a:gd name="connsiteY71" fmla="*/ 36767 h 40195"/>
                  <a:gd name="connsiteX72" fmla="*/ 1714 w 64103"/>
                  <a:gd name="connsiteY72" fmla="*/ 35147 h 40195"/>
                  <a:gd name="connsiteX73" fmla="*/ 1714 w 64103"/>
                  <a:gd name="connsiteY73" fmla="*/ 33147 h 40195"/>
                  <a:gd name="connsiteX74" fmla="*/ 1714 w 64103"/>
                  <a:gd name="connsiteY74" fmla="*/ 31623 h 40195"/>
                  <a:gd name="connsiteX75" fmla="*/ 2381 w 64103"/>
                  <a:gd name="connsiteY75" fmla="*/ 29908 h 40195"/>
                  <a:gd name="connsiteX76" fmla="*/ 4477 w 64103"/>
                  <a:gd name="connsiteY76" fmla="*/ 28956 h 40195"/>
                  <a:gd name="connsiteX77" fmla="*/ 3524 w 64103"/>
                  <a:gd name="connsiteY77" fmla="*/ 26479 h 40195"/>
                  <a:gd name="connsiteX78" fmla="*/ 3524 w 64103"/>
                  <a:gd name="connsiteY78" fmla="*/ 24575 h 40195"/>
                  <a:gd name="connsiteX79" fmla="*/ 3524 w 64103"/>
                  <a:gd name="connsiteY79" fmla="*/ 26003 h 40195"/>
                  <a:gd name="connsiteX80" fmla="*/ 3524 w 64103"/>
                  <a:gd name="connsiteY80" fmla="*/ 26479 h 40195"/>
                  <a:gd name="connsiteX81" fmla="*/ 4667 w 64103"/>
                  <a:gd name="connsiteY81" fmla="*/ 26479 h 40195"/>
                  <a:gd name="connsiteX82" fmla="*/ 6953 w 64103"/>
                  <a:gd name="connsiteY82" fmla="*/ 24384 h 40195"/>
                  <a:gd name="connsiteX83" fmla="*/ 9430 w 64103"/>
                  <a:gd name="connsiteY83" fmla="*/ 21431 h 40195"/>
                  <a:gd name="connsiteX84" fmla="*/ 9430 w 64103"/>
                  <a:gd name="connsiteY84" fmla="*/ 20669 h 40195"/>
                  <a:gd name="connsiteX85" fmla="*/ 13906 w 64103"/>
                  <a:gd name="connsiteY85" fmla="*/ 27337 h 40195"/>
                  <a:gd name="connsiteX86" fmla="*/ 15812 w 64103"/>
                  <a:gd name="connsiteY86" fmla="*/ 22670 h 40195"/>
                  <a:gd name="connsiteX87" fmla="*/ 18574 w 64103"/>
                  <a:gd name="connsiteY87" fmla="*/ 25051 h 40195"/>
                  <a:gd name="connsiteX88" fmla="*/ 22574 w 64103"/>
                  <a:gd name="connsiteY88" fmla="*/ 21717 h 40195"/>
                  <a:gd name="connsiteX89" fmla="*/ 23050 w 64103"/>
                  <a:gd name="connsiteY89" fmla="*/ 22955 h 40195"/>
                  <a:gd name="connsiteX90" fmla="*/ 27527 w 64103"/>
                  <a:gd name="connsiteY90" fmla="*/ 20765 h 40195"/>
                  <a:gd name="connsiteX91" fmla="*/ 29337 w 64103"/>
                  <a:gd name="connsiteY91" fmla="*/ 23908 h 40195"/>
                  <a:gd name="connsiteX92" fmla="*/ 30194 w 64103"/>
                  <a:gd name="connsiteY92" fmla="*/ 23908 h 40195"/>
                  <a:gd name="connsiteX93" fmla="*/ 32004 w 64103"/>
                  <a:gd name="connsiteY93" fmla="*/ 22765 h 40195"/>
                  <a:gd name="connsiteX94" fmla="*/ 33909 w 64103"/>
                  <a:gd name="connsiteY94" fmla="*/ 21431 h 40195"/>
                  <a:gd name="connsiteX95" fmla="*/ 34385 w 64103"/>
                  <a:gd name="connsiteY95" fmla="*/ 22670 h 40195"/>
                  <a:gd name="connsiteX96" fmla="*/ 36290 w 64103"/>
                  <a:gd name="connsiteY96" fmla="*/ 21908 h 40195"/>
                  <a:gd name="connsiteX97" fmla="*/ 37433 w 64103"/>
                  <a:gd name="connsiteY97" fmla="*/ 20765 h 40195"/>
                  <a:gd name="connsiteX98" fmla="*/ 38862 w 64103"/>
                  <a:gd name="connsiteY98" fmla="*/ 21431 h 40195"/>
                  <a:gd name="connsiteX99" fmla="*/ 40386 w 64103"/>
                  <a:gd name="connsiteY99" fmla="*/ 22288 h 40195"/>
                  <a:gd name="connsiteX100" fmla="*/ 42291 w 64103"/>
                  <a:gd name="connsiteY100" fmla="*/ 23050 h 40195"/>
                  <a:gd name="connsiteX101" fmla="*/ 43815 w 64103"/>
                  <a:gd name="connsiteY101" fmla="*/ 21622 h 40195"/>
                  <a:gd name="connsiteX102" fmla="*/ 45720 w 64103"/>
                  <a:gd name="connsiteY102" fmla="*/ 22955 h 40195"/>
                  <a:gd name="connsiteX103" fmla="*/ 47530 w 64103"/>
                  <a:gd name="connsiteY103" fmla="*/ 24575 h 40195"/>
                  <a:gd name="connsiteX104" fmla="*/ 49054 w 64103"/>
                  <a:gd name="connsiteY104" fmla="*/ 22670 h 40195"/>
                  <a:gd name="connsiteX105" fmla="*/ 49054 w 64103"/>
                  <a:gd name="connsiteY105" fmla="*/ 21908 h 40195"/>
                  <a:gd name="connsiteX106" fmla="*/ 50578 w 64103"/>
                  <a:gd name="connsiteY106" fmla="*/ 21908 h 40195"/>
                  <a:gd name="connsiteX107" fmla="*/ 51340 w 64103"/>
                  <a:gd name="connsiteY107" fmla="*/ 23050 h 40195"/>
                  <a:gd name="connsiteX108" fmla="*/ 51340 w 64103"/>
                  <a:gd name="connsiteY108" fmla="*/ 23908 h 40195"/>
                  <a:gd name="connsiteX109" fmla="*/ 51340 w 64103"/>
                  <a:gd name="connsiteY109" fmla="*/ 24384 h 40195"/>
                  <a:gd name="connsiteX110" fmla="*/ 50387 w 64103"/>
                  <a:gd name="connsiteY110" fmla="*/ 26956 h 40195"/>
                  <a:gd name="connsiteX111" fmla="*/ 49244 w 64103"/>
                  <a:gd name="connsiteY111" fmla="*/ 29528 h 40195"/>
                  <a:gd name="connsiteX112" fmla="*/ 50006 w 64103"/>
                  <a:gd name="connsiteY112" fmla="*/ 31433 h 40195"/>
                  <a:gd name="connsiteX113" fmla="*/ 42767 w 64103"/>
                  <a:gd name="connsiteY113" fmla="*/ 33147 h 40195"/>
                  <a:gd name="connsiteX114" fmla="*/ 34195 w 64103"/>
                  <a:gd name="connsiteY114" fmla="*/ 34481 h 40195"/>
                  <a:gd name="connsiteX115" fmla="*/ 32861 w 64103"/>
                  <a:gd name="connsiteY115" fmla="*/ 33147 h 40195"/>
                  <a:gd name="connsiteX116" fmla="*/ 31528 w 64103"/>
                  <a:gd name="connsiteY116" fmla="*/ 33814 h 40195"/>
                  <a:gd name="connsiteX117" fmla="*/ 30004 w 64103"/>
                  <a:gd name="connsiteY117" fmla="*/ 34290 h 40195"/>
                  <a:gd name="connsiteX118" fmla="*/ 28575 w 64103"/>
                  <a:gd name="connsiteY118" fmla="*/ 33147 h 40195"/>
                  <a:gd name="connsiteX119" fmla="*/ 26384 w 64103"/>
                  <a:gd name="connsiteY119" fmla="*/ 34481 h 40195"/>
                  <a:gd name="connsiteX120" fmla="*/ 26384 w 64103"/>
                  <a:gd name="connsiteY120" fmla="*/ 34481 h 40195"/>
                  <a:gd name="connsiteX121" fmla="*/ 25813 w 64103"/>
                  <a:gd name="connsiteY121" fmla="*/ 33623 h 40195"/>
                  <a:gd name="connsiteX122" fmla="*/ 24003 w 64103"/>
                  <a:gd name="connsiteY122" fmla="*/ 35052 h 40195"/>
                  <a:gd name="connsiteX123" fmla="*/ 22574 w 64103"/>
                  <a:gd name="connsiteY123" fmla="*/ 37148 h 40195"/>
                  <a:gd name="connsiteX124" fmla="*/ 22574 w 64103"/>
                  <a:gd name="connsiteY124" fmla="*/ 38862 h 40195"/>
                  <a:gd name="connsiteX125" fmla="*/ 22574 w 64103"/>
                  <a:gd name="connsiteY125" fmla="*/ 39910 h 40195"/>
                  <a:gd name="connsiteX126" fmla="*/ 5524 w 64103"/>
                  <a:gd name="connsiteY126" fmla="*/ 17526 h 40195"/>
                  <a:gd name="connsiteX127" fmla="*/ 6763 w 64103"/>
                  <a:gd name="connsiteY127" fmla="*/ 15240 h 40195"/>
                  <a:gd name="connsiteX128" fmla="*/ 6287 w 64103"/>
                  <a:gd name="connsiteY128" fmla="*/ 14097 h 40195"/>
                  <a:gd name="connsiteX129" fmla="*/ 4953 w 64103"/>
                  <a:gd name="connsiteY129" fmla="*/ 13145 h 40195"/>
                  <a:gd name="connsiteX130" fmla="*/ 3334 w 64103"/>
                  <a:gd name="connsiteY130" fmla="*/ 15050 h 40195"/>
                  <a:gd name="connsiteX131" fmla="*/ 3334 w 64103"/>
                  <a:gd name="connsiteY131" fmla="*/ 16097 h 40195"/>
                  <a:gd name="connsiteX132" fmla="*/ 5524 w 64103"/>
                  <a:gd name="connsiteY132" fmla="*/ 38195 h 40195"/>
                  <a:gd name="connsiteX133" fmla="*/ 6763 w 64103"/>
                  <a:gd name="connsiteY133" fmla="*/ 35909 h 40195"/>
                  <a:gd name="connsiteX134" fmla="*/ 6287 w 64103"/>
                  <a:gd name="connsiteY134" fmla="*/ 34766 h 40195"/>
                  <a:gd name="connsiteX135" fmla="*/ 4953 w 64103"/>
                  <a:gd name="connsiteY135" fmla="*/ 33814 h 40195"/>
                  <a:gd name="connsiteX136" fmla="*/ 3334 w 64103"/>
                  <a:gd name="connsiteY136" fmla="*/ 35719 h 40195"/>
                  <a:gd name="connsiteX137" fmla="*/ 3334 w 64103"/>
                  <a:gd name="connsiteY137" fmla="*/ 36767 h 40195"/>
                  <a:gd name="connsiteX138" fmla="*/ 13430 w 64103"/>
                  <a:gd name="connsiteY138" fmla="*/ 14288 h 40195"/>
                  <a:gd name="connsiteX139" fmla="*/ 13430 w 64103"/>
                  <a:gd name="connsiteY139" fmla="*/ 12478 h 40195"/>
                  <a:gd name="connsiteX140" fmla="*/ 12478 w 64103"/>
                  <a:gd name="connsiteY140" fmla="*/ 11430 h 40195"/>
                  <a:gd name="connsiteX141" fmla="*/ 11811 w 64103"/>
                  <a:gd name="connsiteY141" fmla="*/ 13145 h 40195"/>
                  <a:gd name="connsiteX142" fmla="*/ 13430 w 64103"/>
                  <a:gd name="connsiteY142" fmla="*/ 14288 h 40195"/>
                  <a:gd name="connsiteX143" fmla="*/ 13430 w 64103"/>
                  <a:gd name="connsiteY143" fmla="*/ 34957 h 40195"/>
                  <a:gd name="connsiteX144" fmla="*/ 13430 w 64103"/>
                  <a:gd name="connsiteY144" fmla="*/ 33147 h 40195"/>
                  <a:gd name="connsiteX145" fmla="*/ 12478 w 64103"/>
                  <a:gd name="connsiteY145" fmla="*/ 32099 h 40195"/>
                  <a:gd name="connsiteX146" fmla="*/ 11811 w 64103"/>
                  <a:gd name="connsiteY146" fmla="*/ 33814 h 40195"/>
                  <a:gd name="connsiteX147" fmla="*/ 13430 w 64103"/>
                  <a:gd name="connsiteY147" fmla="*/ 34957 h 40195"/>
                  <a:gd name="connsiteX148" fmla="*/ 18955 w 64103"/>
                  <a:gd name="connsiteY148" fmla="*/ 13049 h 40195"/>
                  <a:gd name="connsiteX149" fmla="*/ 18955 w 64103"/>
                  <a:gd name="connsiteY149" fmla="*/ 13049 h 40195"/>
                  <a:gd name="connsiteX150" fmla="*/ 17907 w 64103"/>
                  <a:gd name="connsiteY150" fmla="*/ 13907 h 40195"/>
                  <a:gd name="connsiteX151" fmla="*/ 16002 w 64103"/>
                  <a:gd name="connsiteY151" fmla="*/ 16383 h 40195"/>
                  <a:gd name="connsiteX152" fmla="*/ 16002 w 64103"/>
                  <a:gd name="connsiteY152" fmla="*/ 16383 h 40195"/>
                  <a:gd name="connsiteX153" fmla="*/ 17335 w 64103"/>
                  <a:gd name="connsiteY153" fmla="*/ 15335 h 40195"/>
                  <a:gd name="connsiteX154" fmla="*/ 18955 w 64103"/>
                  <a:gd name="connsiteY154" fmla="*/ 33719 h 40195"/>
                  <a:gd name="connsiteX155" fmla="*/ 18955 w 64103"/>
                  <a:gd name="connsiteY155" fmla="*/ 33719 h 40195"/>
                  <a:gd name="connsiteX156" fmla="*/ 17907 w 64103"/>
                  <a:gd name="connsiteY156" fmla="*/ 34481 h 40195"/>
                  <a:gd name="connsiteX157" fmla="*/ 16002 w 64103"/>
                  <a:gd name="connsiteY157" fmla="*/ 37052 h 40195"/>
                  <a:gd name="connsiteX158" fmla="*/ 16002 w 64103"/>
                  <a:gd name="connsiteY158" fmla="*/ 37052 h 40195"/>
                  <a:gd name="connsiteX159" fmla="*/ 17335 w 64103"/>
                  <a:gd name="connsiteY159" fmla="*/ 36004 h 40195"/>
                  <a:gd name="connsiteX160" fmla="*/ 20288 w 64103"/>
                  <a:gd name="connsiteY160" fmla="*/ 16764 h 40195"/>
                  <a:gd name="connsiteX161" fmla="*/ 20288 w 64103"/>
                  <a:gd name="connsiteY161" fmla="*/ 16002 h 40195"/>
                  <a:gd name="connsiteX162" fmla="*/ 19717 w 64103"/>
                  <a:gd name="connsiteY162" fmla="*/ 15240 h 40195"/>
                  <a:gd name="connsiteX163" fmla="*/ 19717 w 64103"/>
                  <a:gd name="connsiteY163" fmla="*/ 17240 h 40195"/>
                  <a:gd name="connsiteX164" fmla="*/ 20288 w 64103"/>
                  <a:gd name="connsiteY164" fmla="*/ 37433 h 40195"/>
                  <a:gd name="connsiteX165" fmla="*/ 20288 w 64103"/>
                  <a:gd name="connsiteY165" fmla="*/ 36671 h 40195"/>
                  <a:gd name="connsiteX166" fmla="*/ 19717 w 64103"/>
                  <a:gd name="connsiteY166" fmla="*/ 35909 h 40195"/>
                  <a:gd name="connsiteX167" fmla="*/ 19717 w 64103"/>
                  <a:gd name="connsiteY167" fmla="*/ 37909 h 40195"/>
                  <a:gd name="connsiteX168" fmla="*/ 57531 w 64103"/>
                  <a:gd name="connsiteY168" fmla="*/ 6953 h 40195"/>
                  <a:gd name="connsiteX169" fmla="*/ 56769 w 64103"/>
                  <a:gd name="connsiteY169" fmla="*/ 8763 h 40195"/>
                  <a:gd name="connsiteX170" fmla="*/ 54578 w 64103"/>
                  <a:gd name="connsiteY170" fmla="*/ 8287 h 40195"/>
                  <a:gd name="connsiteX171" fmla="*/ 54007 w 64103"/>
                  <a:gd name="connsiteY171" fmla="*/ 9811 h 40195"/>
                  <a:gd name="connsiteX172" fmla="*/ 54007 w 64103"/>
                  <a:gd name="connsiteY172" fmla="*/ 11430 h 40195"/>
                  <a:gd name="connsiteX173" fmla="*/ 52483 w 64103"/>
                  <a:gd name="connsiteY173" fmla="*/ 10954 h 40195"/>
                  <a:gd name="connsiteX174" fmla="*/ 51816 w 64103"/>
                  <a:gd name="connsiteY174" fmla="*/ 9716 h 40195"/>
                  <a:gd name="connsiteX175" fmla="*/ 51816 w 64103"/>
                  <a:gd name="connsiteY175" fmla="*/ 9144 h 40195"/>
                  <a:gd name="connsiteX176" fmla="*/ 51816 w 64103"/>
                  <a:gd name="connsiteY176" fmla="*/ 8287 h 40195"/>
                  <a:gd name="connsiteX177" fmla="*/ 51340 w 64103"/>
                  <a:gd name="connsiteY177" fmla="*/ 7429 h 40195"/>
                  <a:gd name="connsiteX178" fmla="*/ 53721 w 64103"/>
                  <a:gd name="connsiteY178" fmla="*/ 7429 h 40195"/>
                  <a:gd name="connsiteX179" fmla="*/ 55340 w 64103"/>
                  <a:gd name="connsiteY179" fmla="*/ 6191 h 40195"/>
                  <a:gd name="connsiteX180" fmla="*/ 54578 w 64103"/>
                  <a:gd name="connsiteY180" fmla="*/ 3524 h 40195"/>
                  <a:gd name="connsiteX181" fmla="*/ 57531 w 64103"/>
                  <a:gd name="connsiteY181" fmla="*/ 6953 h 40195"/>
                  <a:gd name="connsiteX182" fmla="*/ 57531 w 64103"/>
                  <a:gd name="connsiteY182" fmla="*/ 27623 h 40195"/>
                  <a:gd name="connsiteX183" fmla="*/ 56769 w 64103"/>
                  <a:gd name="connsiteY183" fmla="*/ 29432 h 40195"/>
                  <a:gd name="connsiteX184" fmla="*/ 54578 w 64103"/>
                  <a:gd name="connsiteY184" fmla="*/ 28861 h 40195"/>
                  <a:gd name="connsiteX185" fmla="*/ 54007 w 64103"/>
                  <a:gd name="connsiteY185" fmla="*/ 30480 h 40195"/>
                  <a:gd name="connsiteX186" fmla="*/ 54007 w 64103"/>
                  <a:gd name="connsiteY186" fmla="*/ 32099 h 40195"/>
                  <a:gd name="connsiteX187" fmla="*/ 52483 w 64103"/>
                  <a:gd name="connsiteY187" fmla="*/ 32099 h 40195"/>
                  <a:gd name="connsiteX188" fmla="*/ 51816 w 64103"/>
                  <a:gd name="connsiteY188" fmla="*/ 30861 h 40195"/>
                  <a:gd name="connsiteX189" fmla="*/ 51816 w 64103"/>
                  <a:gd name="connsiteY189" fmla="*/ 30290 h 40195"/>
                  <a:gd name="connsiteX190" fmla="*/ 51816 w 64103"/>
                  <a:gd name="connsiteY190" fmla="*/ 29337 h 40195"/>
                  <a:gd name="connsiteX191" fmla="*/ 51340 w 64103"/>
                  <a:gd name="connsiteY191" fmla="*/ 28575 h 40195"/>
                  <a:gd name="connsiteX192" fmla="*/ 53721 w 64103"/>
                  <a:gd name="connsiteY192" fmla="*/ 28575 h 40195"/>
                  <a:gd name="connsiteX193" fmla="*/ 55340 w 64103"/>
                  <a:gd name="connsiteY193" fmla="*/ 27337 h 40195"/>
                  <a:gd name="connsiteX194" fmla="*/ 54578 w 64103"/>
                  <a:gd name="connsiteY194" fmla="*/ 24670 h 40195"/>
                  <a:gd name="connsiteX195" fmla="*/ 57531 w 64103"/>
                  <a:gd name="connsiteY195" fmla="*/ 27623 h 40195"/>
                  <a:gd name="connsiteX196" fmla="*/ 64103 w 64103"/>
                  <a:gd name="connsiteY196" fmla="*/ 5239 h 40195"/>
                  <a:gd name="connsiteX197" fmla="*/ 64103 w 64103"/>
                  <a:gd name="connsiteY197" fmla="*/ 5906 h 40195"/>
                  <a:gd name="connsiteX198" fmla="*/ 63532 w 64103"/>
                  <a:gd name="connsiteY198" fmla="*/ 6477 h 40195"/>
                  <a:gd name="connsiteX199" fmla="*/ 63532 w 64103"/>
                  <a:gd name="connsiteY199" fmla="*/ 5525 h 40195"/>
                  <a:gd name="connsiteX200" fmla="*/ 64103 w 64103"/>
                  <a:gd name="connsiteY200" fmla="*/ 25908 h 40195"/>
                  <a:gd name="connsiteX201" fmla="*/ 64103 w 64103"/>
                  <a:gd name="connsiteY201" fmla="*/ 26575 h 40195"/>
                  <a:gd name="connsiteX202" fmla="*/ 63532 w 64103"/>
                  <a:gd name="connsiteY202" fmla="*/ 27146 h 40195"/>
                  <a:gd name="connsiteX203" fmla="*/ 63532 w 64103"/>
                  <a:gd name="connsiteY203" fmla="*/ 26194 h 4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</a:cxnLst>
                <a:rect l="l" t="t" r="r" b="b"/>
                <a:pathLst>
                  <a:path w="64103" h="40195">
                    <a:moveTo>
                      <a:pt x="20479" y="19526"/>
                    </a:moveTo>
                    <a:lnTo>
                      <a:pt x="17621" y="16859"/>
                    </a:lnTo>
                    <a:lnTo>
                      <a:pt x="14097" y="18288"/>
                    </a:lnTo>
                    <a:lnTo>
                      <a:pt x="11906" y="18288"/>
                    </a:lnTo>
                    <a:lnTo>
                      <a:pt x="8668" y="18288"/>
                    </a:lnTo>
                    <a:lnTo>
                      <a:pt x="4381" y="18288"/>
                    </a:lnTo>
                    <a:cubicBezTo>
                      <a:pt x="3686" y="18364"/>
                      <a:pt x="2981" y="18364"/>
                      <a:pt x="2286" y="18288"/>
                    </a:cubicBezTo>
                    <a:cubicBezTo>
                      <a:pt x="1486" y="18079"/>
                      <a:pt x="714" y="17755"/>
                      <a:pt x="0" y="17336"/>
                    </a:cubicBezTo>
                    <a:cubicBezTo>
                      <a:pt x="676" y="17088"/>
                      <a:pt x="1267" y="16659"/>
                      <a:pt x="1714" y="16097"/>
                    </a:cubicBezTo>
                    <a:cubicBezTo>
                      <a:pt x="1791" y="15564"/>
                      <a:pt x="1791" y="15011"/>
                      <a:pt x="1714" y="14478"/>
                    </a:cubicBezTo>
                    <a:lnTo>
                      <a:pt x="1714" y="12478"/>
                    </a:lnTo>
                    <a:lnTo>
                      <a:pt x="1714" y="10954"/>
                    </a:lnTo>
                    <a:cubicBezTo>
                      <a:pt x="1648" y="10306"/>
                      <a:pt x="1896" y="9668"/>
                      <a:pt x="2381" y="9239"/>
                    </a:cubicBezTo>
                    <a:cubicBezTo>
                      <a:pt x="2981" y="8754"/>
                      <a:pt x="3705" y="8458"/>
                      <a:pt x="4477" y="8382"/>
                    </a:cubicBezTo>
                    <a:lnTo>
                      <a:pt x="3524" y="5810"/>
                    </a:lnTo>
                    <a:cubicBezTo>
                      <a:pt x="3381" y="5182"/>
                      <a:pt x="3381" y="4534"/>
                      <a:pt x="3524" y="3905"/>
                    </a:cubicBezTo>
                    <a:lnTo>
                      <a:pt x="3524" y="5334"/>
                    </a:lnTo>
                    <a:cubicBezTo>
                      <a:pt x="3438" y="5477"/>
                      <a:pt x="3438" y="5667"/>
                      <a:pt x="3524" y="5810"/>
                    </a:cubicBezTo>
                    <a:cubicBezTo>
                      <a:pt x="3886" y="5972"/>
                      <a:pt x="4305" y="5972"/>
                      <a:pt x="4667" y="5810"/>
                    </a:cubicBezTo>
                    <a:lnTo>
                      <a:pt x="6953" y="3715"/>
                    </a:lnTo>
                    <a:cubicBezTo>
                      <a:pt x="8477" y="2381"/>
                      <a:pt x="9334" y="1429"/>
                      <a:pt x="9430" y="762"/>
                    </a:cubicBezTo>
                    <a:lnTo>
                      <a:pt x="9430" y="0"/>
                    </a:lnTo>
                    <a:lnTo>
                      <a:pt x="13906" y="6667"/>
                    </a:lnTo>
                    <a:lnTo>
                      <a:pt x="15812" y="2000"/>
                    </a:lnTo>
                    <a:lnTo>
                      <a:pt x="18574" y="4382"/>
                    </a:lnTo>
                    <a:lnTo>
                      <a:pt x="22574" y="1048"/>
                    </a:lnTo>
                    <a:cubicBezTo>
                      <a:pt x="22536" y="1514"/>
                      <a:pt x="22708" y="1972"/>
                      <a:pt x="23050" y="2286"/>
                    </a:cubicBezTo>
                    <a:lnTo>
                      <a:pt x="27527" y="95"/>
                    </a:lnTo>
                    <a:cubicBezTo>
                      <a:pt x="27765" y="1343"/>
                      <a:pt x="28403" y="2477"/>
                      <a:pt x="29337" y="3334"/>
                    </a:cubicBezTo>
                    <a:lnTo>
                      <a:pt x="30194" y="3334"/>
                    </a:lnTo>
                    <a:cubicBezTo>
                      <a:pt x="30918" y="3200"/>
                      <a:pt x="31575" y="2791"/>
                      <a:pt x="32004" y="2191"/>
                    </a:cubicBezTo>
                    <a:cubicBezTo>
                      <a:pt x="32499" y="1572"/>
                      <a:pt x="33156" y="1105"/>
                      <a:pt x="33909" y="857"/>
                    </a:cubicBezTo>
                    <a:cubicBezTo>
                      <a:pt x="33909" y="1429"/>
                      <a:pt x="33909" y="1905"/>
                      <a:pt x="34385" y="2096"/>
                    </a:cubicBezTo>
                    <a:cubicBezTo>
                      <a:pt x="35118" y="2295"/>
                      <a:pt x="35890" y="1981"/>
                      <a:pt x="36290" y="1333"/>
                    </a:cubicBezTo>
                    <a:cubicBezTo>
                      <a:pt x="36738" y="571"/>
                      <a:pt x="37119" y="191"/>
                      <a:pt x="37433" y="191"/>
                    </a:cubicBezTo>
                    <a:cubicBezTo>
                      <a:pt x="37976" y="229"/>
                      <a:pt x="38481" y="467"/>
                      <a:pt x="38862" y="857"/>
                    </a:cubicBezTo>
                    <a:lnTo>
                      <a:pt x="40386" y="1715"/>
                    </a:lnTo>
                    <a:cubicBezTo>
                      <a:pt x="40977" y="2076"/>
                      <a:pt x="41615" y="2334"/>
                      <a:pt x="42291" y="2477"/>
                    </a:cubicBezTo>
                    <a:cubicBezTo>
                      <a:pt x="42291" y="2477"/>
                      <a:pt x="43243" y="2477"/>
                      <a:pt x="43815" y="1048"/>
                    </a:cubicBezTo>
                    <a:cubicBezTo>
                      <a:pt x="44387" y="-381"/>
                      <a:pt x="44863" y="1048"/>
                      <a:pt x="45720" y="2381"/>
                    </a:cubicBezTo>
                    <a:cubicBezTo>
                      <a:pt x="46225" y="3019"/>
                      <a:pt x="46844" y="3562"/>
                      <a:pt x="47530" y="4000"/>
                    </a:cubicBezTo>
                    <a:cubicBezTo>
                      <a:pt x="48006" y="4000"/>
                      <a:pt x="48482" y="3334"/>
                      <a:pt x="49054" y="2096"/>
                    </a:cubicBezTo>
                    <a:lnTo>
                      <a:pt x="49054" y="2096"/>
                    </a:lnTo>
                    <a:cubicBezTo>
                      <a:pt x="49530" y="1857"/>
                      <a:pt x="50101" y="1857"/>
                      <a:pt x="50578" y="2096"/>
                    </a:cubicBezTo>
                    <a:lnTo>
                      <a:pt x="51340" y="3334"/>
                    </a:lnTo>
                    <a:lnTo>
                      <a:pt x="51340" y="4096"/>
                    </a:lnTo>
                    <a:lnTo>
                      <a:pt x="51340" y="4096"/>
                    </a:lnTo>
                    <a:cubicBezTo>
                      <a:pt x="51263" y="5029"/>
                      <a:pt x="50940" y="5915"/>
                      <a:pt x="50387" y="6667"/>
                    </a:cubicBezTo>
                    <a:cubicBezTo>
                      <a:pt x="49882" y="7468"/>
                      <a:pt x="49492" y="8334"/>
                      <a:pt x="49244" y="9239"/>
                    </a:cubicBezTo>
                    <a:cubicBezTo>
                      <a:pt x="49301" y="9935"/>
                      <a:pt x="49568" y="10601"/>
                      <a:pt x="50006" y="11144"/>
                    </a:cubicBezTo>
                    <a:cubicBezTo>
                      <a:pt x="48101" y="11716"/>
                      <a:pt x="45720" y="12287"/>
                      <a:pt x="42767" y="12859"/>
                    </a:cubicBezTo>
                    <a:lnTo>
                      <a:pt x="34195" y="14192"/>
                    </a:lnTo>
                    <a:cubicBezTo>
                      <a:pt x="34080" y="13506"/>
                      <a:pt x="33547" y="12973"/>
                      <a:pt x="32861" y="12859"/>
                    </a:cubicBezTo>
                    <a:lnTo>
                      <a:pt x="31528" y="13525"/>
                    </a:lnTo>
                    <a:lnTo>
                      <a:pt x="30004" y="13525"/>
                    </a:lnTo>
                    <a:cubicBezTo>
                      <a:pt x="29556" y="13525"/>
                      <a:pt x="29080" y="13145"/>
                      <a:pt x="28575" y="12383"/>
                    </a:cubicBezTo>
                    <a:lnTo>
                      <a:pt x="26384" y="13716"/>
                    </a:lnTo>
                    <a:lnTo>
                      <a:pt x="26384" y="13240"/>
                    </a:lnTo>
                    <a:lnTo>
                      <a:pt x="25813" y="12383"/>
                    </a:lnTo>
                    <a:cubicBezTo>
                      <a:pt x="25070" y="12640"/>
                      <a:pt x="24432" y="13145"/>
                      <a:pt x="24003" y="13811"/>
                    </a:cubicBezTo>
                    <a:lnTo>
                      <a:pt x="22574" y="15907"/>
                    </a:lnTo>
                    <a:cubicBezTo>
                      <a:pt x="22622" y="16478"/>
                      <a:pt x="22622" y="17050"/>
                      <a:pt x="22574" y="17621"/>
                    </a:cubicBezTo>
                    <a:cubicBezTo>
                      <a:pt x="22746" y="17945"/>
                      <a:pt x="22746" y="18336"/>
                      <a:pt x="22574" y="18669"/>
                    </a:cubicBezTo>
                    <a:close/>
                    <a:moveTo>
                      <a:pt x="20479" y="40196"/>
                    </a:moveTo>
                    <a:lnTo>
                      <a:pt x="17621" y="37529"/>
                    </a:lnTo>
                    <a:lnTo>
                      <a:pt x="14097" y="38957"/>
                    </a:lnTo>
                    <a:lnTo>
                      <a:pt x="11906" y="38957"/>
                    </a:lnTo>
                    <a:lnTo>
                      <a:pt x="8668" y="38957"/>
                    </a:lnTo>
                    <a:lnTo>
                      <a:pt x="4381" y="38957"/>
                    </a:lnTo>
                    <a:cubicBezTo>
                      <a:pt x="3686" y="39062"/>
                      <a:pt x="2981" y="39062"/>
                      <a:pt x="2286" y="38957"/>
                    </a:cubicBezTo>
                    <a:cubicBezTo>
                      <a:pt x="1486" y="38748"/>
                      <a:pt x="714" y="38424"/>
                      <a:pt x="0" y="38005"/>
                    </a:cubicBezTo>
                    <a:cubicBezTo>
                      <a:pt x="676" y="37757"/>
                      <a:pt x="1267" y="37329"/>
                      <a:pt x="1714" y="36767"/>
                    </a:cubicBezTo>
                    <a:cubicBezTo>
                      <a:pt x="1791" y="36233"/>
                      <a:pt x="1791" y="35681"/>
                      <a:pt x="1714" y="35147"/>
                    </a:cubicBezTo>
                    <a:lnTo>
                      <a:pt x="1714" y="33147"/>
                    </a:lnTo>
                    <a:lnTo>
                      <a:pt x="1714" y="31623"/>
                    </a:lnTo>
                    <a:cubicBezTo>
                      <a:pt x="1648" y="30975"/>
                      <a:pt x="1896" y="30337"/>
                      <a:pt x="2381" y="29908"/>
                    </a:cubicBezTo>
                    <a:cubicBezTo>
                      <a:pt x="2991" y="29423"/>
                      <a:pt x="3715" y="29099"/>
                      <a:pt x="4477" y="28956"/>
                    </a:cubicBezTo>
                    <a:lnTo>
                      <a:pt x="3524" y="26479"/>
                    </a:lnTo>
                    <a:cubicBezTo>
                      <a:pt x="3381" y="25851"/>
                      <a:pt x="3381" y="25203"/>
                      <a:pt x="3524" y="24575"/>
                    </a:cubicBezTo>
                    <a:lnTo>
                      <a:pt x="3524" y="26003"/>
                    </a:lnTo>
                    <a:cubicBezTo>
                      <a:pt x="3438" y="26146"/>
                      <a:pt x="3438" y="26337"/>
                      <a:pt x="3524" y="26479"/>
                    </a:cubicBezTo>
                    <a:cubicBezTo>
                      <a:pt x="3886" y="26641"/>
                      <a:pt x="4305" y="26641"/>
                      <a:pt x="4667" y="26479"/>
                    </a:cubicBezTo>
                    <a:lnTo>
                      <a:pt x="6953" y="24384"/>
                    </a:lnTo>
                    <a:cubicBezTo>
                      <a:pt x="8477" y="23050"/>
                      <a:pt x="9334" y="22098"/>
                      <a:pt x="9430" y="21431"/>
                    </a:cubicBezTo>
                    <a:lnTo>
                      <a:pt x="9430" y="20669"/>
                    </a:lnTo>
                    <a:lnTo>
                      <a:pt x="13906" y="27337"/>
                    </a:lnTo>
                    <a:lnTo>
                      <a:pt x="15812" y="22670"/>
                    </a:lnTo>
                    <a:lnTo>
                      <a:pt x="18574" y="25051"/>
                    </a:lnTo>
                    <a:lnTo>
                      <a:pt x="22574" y="21717"/>
                    </a:lnTo>
                    <a:cubicBezTo>
                      <a:pt x="22536" y="22184"/>
                      <a:pt x="22708" y="22641"/>
                      <a:pt x="23050" y="22955"/>
                    </a:cubicBezTo>
                    <a:lnTo>
                      <a:pt x="27527" y="20765"/>
                    </a:lnTo>
                    <a:cubicBezTo>
                      <a:pt x="27756" y="21993"/>
                      <a:pt x="28394" y="23098"/>
                      <a:pt x="29337" y="23908"/>
                    </a:cubicBezTo>
                    <a:lnTo>
                      <a:pt x="30194" y="23908"/>
                    </a:lnTo>
                    <a:cubicBezTo>
                      <a:pt x="30918" y="23774"/>
                      <a:pt x="31575" y="23365"/>
                      <a:pt x="32004" y="22765"/>
                    </a:cubicBezTo>
                    <a:cubicBezTo>
                      <a:pt x="32499" y="22146"/>
                      <a:pt x="33156" y="21679"/>
                      <a:pt x="33909" y="21431"/>
                    </a:cubicBezTo>
                    <a:cubicBezTo>
                      <a:pt x="33909" y="22003"/>
                      <a:pt x="33909" y="22479"/>
                      <a:pt x="34385" y="22670"/>
                    </a:cubicBezTo>
                    <a:cubicBezTo>
                      <a:pt x="35118" y="22870"/>
                      <a:pt x="35890" y="22555"/>
                      <a:pt x="36290" y="21908"/>
                    </a:cubicBezTo>
                    <a:cubicBezTo>
                      <a:pt x="36738" y="21146"/>
                      <a:pt x="37119" y="20765"/>
                      <a:pt x="37433" y="20765"/>
                    </a:cubicBezTo>
                    <a:cubicBezTo>
                      <a:pt x="37976" y="20803"/>
                      <a:pt x="38481" y="21041"/>
                      <a:pt x="38862" y="21431"/>
                    </a:cubicBezTo>
                    <a:lnTo>
                      <a:pt x="40386" y="22288"/>
                    </a:lnTo>
                    <a:cubicBezTo>
                      <a:pt x="40977" y="22651"/>
                      <a:pt x="41615" y="22908"/>
                      <a:pt x="42291" y="23050"/>
                    </a:cubicBezTo>
                    <a:cubicBezTo>
                      <a:pt x="42291" y="23050"/>
                      <a:pt x="43243" y="22574"/>
                      <a:pt x="43815" y="21622"/>
                    </a:cubicBezTo>
                    <a:cubicBezTo>
                      <a:pt x="44387" y="20669"/>
                      <a:pt x="44863" y="21622"/>
                      <a:pt x="45720" y="22955"/>
                    </a:cubicBezTo>
                    <a:cubicBezTo>
                      <a:pt x="46225" y="23593"/>
                      <a:pt x="46844" y="24136"/>
                      <a:pt x="47530" y="24575"/>
                    </a:cubicBezTo>
                    <a:cubicBezTo>
                      <a:pt x="48006" y="24575"/>
                      <a:pt x="48482" y="23908"/>
                      <a:pt x="49054" y="22670"/>
                    </a:cubicBezTo>
                    <a:lnTo>
                      <a:pt x="49054" y="21908"/>
                    </a:lnTo>
                    <a:cubicBezTo>
                      <a:pt x="49530" y="21669"/>
                      <a:pt x="50101" y="21669"/>
                      <a:pt x="50578" y="21908"/>
                    </a:cubicBezTo>
                    <a:lnTo>
                      <a:pt x="51340" y="23050"/>
                    </a:lnTo>
                    <a:lnTo>
                      <a:pt x="51340" y="23908"/>
                    </a:lnTo>
                    <a:lnTo>
                      <a:pt x="51340" y="24384"/>
                    </a:lnTo>
                    <a:cubicBezTo>
                      <a:pt x="51263" y="25308"/>
                      <a:pt x="50940" y="26203"/>
                      <a:pt x="50387" y="26956"/>
                    </a:cubicBezTo>
                    <a:cubicBezTo>
                      <a:pt x="49882" y="27756"/>
                      <a:pt x="49492" y="28623"/>
                      <a:pt x="49244" y="29528"/>
                    </a:cubicBezTo>
                    <a:cubicBezTo>
                      <a:pt x="49301" y="30223"/>
                      <a:pt x="49568" y="30890"/>
                      <a:pt x="50006" y="31433"/>
                    </a:cubicBezTo>
                    <a:cubicBezTo>
                      <a:pt x="48101" y="32004"/>
                      <a:pt x="45720" y="32575"/>
                      <a:pt x="42767" y="33147"/>
                    </a:cubicBezTo>
                    <a:lnTo>
                      <a:pt x="34195" y="34481"/>
                    </a:lnTo>
                    <a:cubicBezTo>
                      <a:pt x="34109" y="33785"/>
                      <a:pt x="33556" y="33233"/>
                      <a:pt x="32861" y="33147"/>
                    </a:cubicBezTo>
                    <a:lnTo>
                      <a:pt x="31528" y="33814"/>
                    </a:lnTo>
                    <a:lnTo>
                      <a:pt x="30004" y="34290"/>
                    </a:lnTo>
                    <a:cubicBezTo>
                      <a:pt x="29556" y="34290"/>
                      <a:pt x="29080" y="33909"/>
                      <a:pt x="28575" y="33147"/>
                    </a:cubicBezTo>
                    <a:lnTo>
                      <a:pt x="26384" y="34481"/>
                    </a:lnTo>
                    <a:lnTo>
                      <a:pt x="26384" y="34481"/>
                    </a:lnTo>
                    <a:lnTo>
                      <a:pt x="25813" y="33623"/>
                    </a:lnTo>
                    <a:cubicBezTo>
                      <a:pt x="25070" y="33880"/>
                      <a:pt x="24432" y="34385"/>
                      <a:pt x="24003" y="35052"/>
                    </a:cubicBezTo>
                    <a:lnTo>
                      <a:pt x="22574" y="37148"/>
                    </a:lnTo>
                    <a:cubicBezTo>
                      <a:pt x="22622" y="37719"/>
                      <a:pt x="22622" y="38291"/>
                      <a:pt x="22574" y="38862"/>
                    </a:cubicBezTo>
                    <a:cubicBezTo>
                      <a:pt x="22746" y="39186"/>
                      <a:pt x="22746" y="39576"/>
                      <a:pt x="22574" y="39910"/>
                    </a:cubicBezTo>
                    <a:close/>
                    <a:moveTo>
                      <a:pt x="5524" y="17526"/>
                    </a:moveTo>
                    <a:cubicBezTo>
                      <a:pt x="6220" y="16954"/>
                      <a:pt x="6667" y="16135"/>
                      <a:pt x="6763" y="15240"/>
                    </a:cubicBezTo>
                    <a:cubicBezTo>
                      <a:pt x="6820" y="14802"/>
                      <a:pt x="6639" y="14364"/>
                      <a:pt x="6287" y="14097"/>
                    </a:cubicBezTo>
                    <a:cubicBezTo>
                      <a:pt x="5915" y="13687"/>
                      <a:pt x="5467" y="13354"/>
                      <a:pt x="4953" y="13145"/>
                    </a:cubicBezTo>
                    <a:lnTo>
                      <a:pt x="3334" y="15050"/>
                    </a:lnTo>
                    <a:cubicBezTo>
                      <a:pt x="3334" y="15526"/>
                      <a:pt x="3334" y="15812"/>
                      <a:pt x="3334" y="16097"/>
                    </a:cubicBezTo>
                    <a:close/>
                    <a:moveTo>
                      <a:pt x="5524" y="38195"/>
                    </a:moveTo>
                    <a:cubicBezTo>
                      <a:pt x="6220" y="37624"/>
                      <a:pt x="6667" y="36805"/>
                      <a:pt x="6763" y="35909"/>
                    </a:cubicBezTo>
                    <a:cubicBezTo>
                      <a:pt x="6820" y="35471"/>
                      <a:pt x="6639" y="35033"/>
                      <a:pt x="6287" y="34766"/>
                    </a:cubicBezTo>
                    <a:cubicBezTo>
                      <a:pt x="5915" y="34357"/>
                      <a:pt x="5467" y="34033"/>
                      <a:pt x="4953" y="33814"/>
                    </a:cubicBezTo>
                    <a:lnTo>
                      <a:pt x="3334" y="35719"/>
                    </a:lnTo>
                    <a:cubicBezTo>
                      <a:pt x="3334" y="36195"/>
                      <a:pt x="3334" y="36481"/>
                      <a:pt x="3334" y="36767"/>
                    </a:cubicBezTo>
                    <a:close/>
                    <a:moveTo>
                      <a:pt x="13430" y="14288"/>
                    </a:moveTo>
                    <a:cubicBezTo>
                      <a:pt x="13630" y="13697"/>
                      <a:pt x="13630" y="13068"/>
                      <a:pt x="13430" y="12478"/>
                    </a:cubicBezTo>
                    <a:cubicBezTo>
                      <a:pt x="13240" y="12030"/>
                      <a:pt x="12906" y="11659"/>
                      <a:pt x="12478" y="11430"/>
                    </a:cubicBezTo>
                    <a:lnTo>
                      <a:pt x="11811" y="13145"/>
                    </a:lnTo>
                    <a:cubicBezTo>
                      <a:pt x="12382" y="13907"/>
                      <a:pt x="12954" y="14288"/>
                      <a:pt x="13430" y="14288"/>
                    </a:cubicBezTo>
                    <a:close/>
                    <a:moveTo>
                      <a:pt x="13430" y="34957"/>
                    </a:moveTo>
                    <a:cubicBezTo>
                      <a:pt x="13630" y="34366"/>
                      <a:pt x="13630" y="33738"/>
                      <a:pt x="13430" y="33147"/>
                    </a:cubicBezTo>
                    <a:cubicBezTo>
                      <a:pt x="13240" y="32699"/>
                      <a:pt x="12906" y="32328"/>
                      <a:pt x="12478" y="32099"/>
                    </a:cubicBezTo>
                    <a:lnTo>
                      <a:pt x="11811" y="33814"/>
                    </a:lnTo>
                    <a:cubicBezTo>
                      <a:pt x="12382" y="34576"/>
                      <a:pt x="12954" y="34957"/>
                      <a:pt x="13430" y="34957"/>
                    </a:cubicBezTo>
                    <a:close/>
                    <a:moveTo>
                      <a:pt x="18955" y="13049"/>
                    </a:moveTo>
                    <a:lnTo>
                      <a:pt x="18955" y="13049"/>
                    </a:lnTo>
                    <a:cubicBezTo>
                      <a:pt x="18955" y="13049"/>
                      <a:pt x="18383" y="13049"/>
                      <a:pt x="17907" y="13907"/>
                    </a:cubicBezTo>
                    <a:lnTo>
                      <a:pt x="16002" y="16383"/>
                    </a:lnTo>
                    <a:lnTo>
                      <a:pt x="16002" y="16383"/>
                    </a:lnTo>
                    <a:lnTo>
                      <a:pt x="17335" y="15335"/>
                    </a:lnTo>
                    <a:close/>
                    <a:moveTo>
                      <a:pt x="18955" y="33719"/>
                    </a:moveTo>
                    <a:lnTo>
                      <a:pt x="18955" y="33719"/>
                    </a:lnTo>
                    <a:cubicBezTo>
                      <a:pt x="18955" y="33719"/>
                      <a:pt x="18383" y="33719"/>
                      <a:pt x="17907" y="34481"/>
                    </a:cubicBezTo>
                    <a:lnTo>
                      <a:pt x="16002" y="37052"/>
                    </a:lnTo>
                    <a:lnTo>
                      <a:pt x="16002" y="37052"/>
                    </a:lnTo>
                    <a:lnTo>
                      <a:pt x="17335" y="36004"/>
                    </a:lnTo>
                    <a:close/>
                    <a:moveTo>
                      <a:pt x="20288" y="16764"/>
                    </a:moveTo>
                    <a:lnTo>
                      <a:pt x="20288" y="16002"/>
                    </a:lnTo>
                    <a:lnTo>
                      <a:pt x="19717" y="15240"/>
                    </a:lnTo>
                    <a:lnTo>
                      <a:pt x="19717" y="17240"/>
                    </a:lnTo>
                    <a:close/>
                    <a:moveTo>
                      <a:pt x="20288" y="37433"/>
                    </a:moveTo>
                    <a:lnTo>
                      <a:pt x="20288" y="36671"/>
                    </a:lnTo>
                    <a:lnTo>
                      <a:pt x="19717" y="35909"/>
                    </a:lnTo>
                    <a:lnTo>
                      <a:pt x="19717" y="37909"/>
                    </a:lnTo>
                    <a:close/>
                    <a:moveTo>
                      <a:pt x="57531" y="6953"/>
                    </a:moveTo>
                    <a:cubicBezTo>
                      <a:pt x="57531" y="6953"/>
                      <a:pt x="57531" y="8001"/>
                      <a:pt x="56769" y="8763"/>
                    </a:cubicBezTo>
                    <a:lnTo>
                      <a:pt x="54578" y="8287"/>
                    </a:lnTo>
                    <a:cubicBezTo>
                      <a:pt x="54273" y="8744"/>
                      <a:pt x="54073" y="9268"/>
                      <a:pt x="54007" y="9811"/>
                    </a:cubicBezTo>
                    <a:lnTo>
                      <a:pt x="54007" y="11430"/>
                    </a:lnTo>
                    <a:cubicBezTo>
                      <a:pt x="53445" y="11592"/>
                      <a:pt x="52845" y="11411"/>
                      <a:pt x="52483" y="10954"/>
                    </a:cubicBezTo>
                    <a:lnTo>
                      <a:pt x="51816" y="9716"/>
                    </a:lnTo>
                    <a:lnTo>
                      <a:pt x="51816" y="9144"/>
                    </a:lnTo>
                    <a:cubicBezTo>
                      <a:pt x="51854" y="8858"/>
                      <a:pt x="51854" y="8573"/>
                      <a:pt x="51816" y="8287"/>
                    </a:cubicBezTo>
                    <a:lnTo>
                      <a:pt x="51340" y="7429"/>
                    </a:lnTo>
                    <a:cubicBezTo>
                      <a:pt x="52130" y="7553"/>
                      <a:pt x="52930" y="7553"/>
                      <a:pt x="53721" y="7429"/>
                    </a:cubicBezTo>
                    <a:cubicBezTo>
                      <a:pt x="54321" y="7106"/>
                      <a:pt x="54864" y="6687"/>
                      <a:pt x="55340" y="6191"/>
                    </a:cubicBezTo>
                    <a:lnTo>
                      <a:pt x="54578" y="3524"/>
                    </a:lnTo>
                    <a:cubicBezTo>
                      <a:pt x="56264" y="3800"/>
                      <a:pt x="57512" y="5248"/>
                      <a:pt x="57531" y="6953"/>
                    </a:cubicBezTo>
                    <a:close/>
                    <a:moveTo>
                      <a:pt x="57531" y="27623"/>
                    </a:moveTo>
                    <a:cubicBezTo>
                      <a:pt x="57531" y="28099"/>
                      <a:pt x="57531" y="28670"/>
                      <a:pt x="56769" y="29432"/>
                    </a:cubicBezTo>
                    <a:lnTo>
                      <a:pt x="54578" y="28861"/>
                    </a:lnTo>
                    <a:cubicBezTo>
                      <a:pt x="54292" y="29366"/>
                      <a:pt x="54102" y="29908"/>
                      <a:pt x="54007" y="30480"/>
                    </a:cubicBezTo>
                    <a:lnTo>
                      <a:pt x="54007" y="32099"/>
                    </a:lnTo>
                    <a:cubicBezTo>
                      <a:pt x="53540" y="32395"/>
                      <a:pt x="52949" y="32395"/>
                      <a:pt x="52483" y="32099"/>
                    </a:cubicBezTo>
                    <a:lnTo>
                      <a:pt x="51816" y="30861"/>
                    </a:lnTo>
                    <a:lnTo>
                      <a:pt x="51816" y="30290"/>
                    </a:lnTo>
                    <a:lnTo>
                      <a:pt x="51816" y="29337"/>
                    </a:lnTo>
                    <a:lnTo>
                      <a:pt x="51340" y="28575"/>
                    </a:lnTo>
                    <a:lnTo>
                      <a:pt x="53721" y="28575"/>
                    </a:lnTo>
                    <a:cubicBezTo>
                      <a:pt x="54321" y="28251"/>
                      <a:pt x="54864" y="27832"/>
                      <a:pt x="55340" y="27337"/>
                    </a:cubicBezTo>
                    <a:lnTo>
                      <a:pt x="54578" y="24670"/>
                    </a:lnTo>
                    <a:cubicBezTo>
                      <a:pt x="56102" y="24898"/>
                      <a:pt x="57302" y="26099"/>
                      <a:pt x="57531" y="27623"/>
                    </a:cubicBezTo>
                    <a:close/>
                    <a:moveTo>
                      <a:pt x="64103" y="5239"/>
                    </a:moveTo>
                    <a:lnTo>
                      <a:pt x="64103" y="5906"/>
                    </a:lnTo>
                    <a:lnTo>
                      <a:pt x="63532" y="6477"/>
                    </a:lnTo>
                    <a:cubicBezTo>
                      <a:pt x="63313" y="6201"/>
                      <a:pt x="63313" y="5801"/>
                      <a:pt x="63532" y="5525"/>
                    </a:cubicBezTo>
                    <a:close/>
                    <a:moveTo>
                      <a:pt x="64103" y="25908"/>
                    </a:moveTo>
                    <a:lnTo>
                      <a:pt x="64103" y="26575"/>
                    </a:lnTo>
                    <a:lnTo>
                      <a:pt x="63532" y="27146"/>
                    </a:lnTo>
                    <a:cubicBezTo>
                      <a:pt x="63313" y="26870"/>
                      <a:pt x="63313" y="26470"/>
                      <a:pt x="63532" y="261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4" name="任意多边形: 形状 2343">
                <a:extLst>
                  <a:ext uri="{FF2B5EF4-FFF2-40B4-BE49-F238E27FC236}">
                    <a16:creationId xmlns:a16="http://schemas.microsoft.com/office/drawing/2014/main" id="{324C36B0-98EE-2552-6715-2AFAE5E41A7D}"/>
                  </a:ext>
                </a:extLst>
              </p:cNvPr>
              <p:cNvSpPr/>
              <p:nvPr/>
            </p:nvSpPr>
            <p:spPr>
              <a:xfrm>
                <a:off x="10240281" y="2215209"/>
                <a:ext cx="26102" cy="117443"/>
              </a:xfrm>
              <a:custGeom>
                <a:avLst/>
                <a:gdLst>
                  <a:gd name="connsiteX0" fmla="*/ 26103 w 26102"/>
                  <a:gd name="connsiteY0" fmla="*/ 2857 h 117443"/>
                  <a:gd name="connsiteX1" fmla="*/ 25246 w 26102"/>
                  <a:gd name="connsiteY1" fmla="*/ 22574 h 117443"/>
                  <a:gd name="connsiteX2" fmla="*/ 25246 w 26102"/>
                  <a:gd name="connsiteY2" fmla="*/ 29051 h 117443"/>
                  <a:gd name="connsiteX3" fmla="*/ 23341 w 26102"/>
                  <a:gd name="connsiteY3" fmla="*/ 42100 h 117443"/>
                  <a:gd name="connsiteX4" fmla="*/ 19721 w 26102"/>
                  <a:gd name="connsiteY4" fmla="*/ 62389 h 117443"/>
                  <a:gd name="connsiteX5" fmla="*/ 18769 w 26102"/>
                  <a:gd name="connsiteY5" fmla="*/ 69913 h 117443"/>
                  <a:gd name="connsiteX6" fmla="*/ 18197 w 26102"/>
                  <a:gd name="connsiteY6" fmla="*/ 79438 h 117443"/>
                  <a:gd name="connsiteX7" fmla="*/ 18197 w 26102"/>
                  <a:gd name="connsiteY7" fmla="*/ 89725 h 117443"/>
                  <a:gd name="connsiteX8" fmla="*/ 17245 w 26102"/>
                  <a:gd name="connsiteY8" fmla="*/ 99822 h 117443"/>
                  <a:gd name="connsiteX9" fmla="*/ 16673 w 26102"/>
                  <a:gd name="connsiteY9" fmla="*/ 109347 h 117443"/>
                  <a:gd name="connsiteX10" fmla="*/ 15721 w 26102"/>
                  <a:gd name="connsiteY10" fmla="*/ 117443 h 117443"/>
                  <a:gd name="connsiteX11" fmla="*/ 15149 w 26102"/>
                  <a:gd name="connsiteY11" fmla="*/ 117443 h 117443"/>
                  <a:gd name="connsiteX12" fmla="*/ 15149 w 26102"/>
                  <a:gd name="connsiteY12" fmla="*/ 117443 h 117443"/>
                  <a:gd name="connsiteX13" fmla="*/ 13816 w 26102"/>
                  <a:gd name="connsiteY13" fmla="*/ 115252 h 117443"/>
                  <a:gd name="connsiteX14" fmla="*/ 11911 w 26102"/>
                  <a:gd name="connsiteY14" fmla="*/ 113443 h 117443"/>
                  <a:gd name="connsiteX15" fmla="*/ 11339 w 26102"/>
                  <a:gd name="connsiteY15" fmla="*/ 117348 h 117443"/>
                  <a:gd name="connsiteX16" fmla="*/ 8482 w 26102"/>
                  <a:gd name="connsiteY16" fmla="*/ 115538 h 117443"/>
                  <a:gd name="connsiteX17" fmla="*/ 7148 w 26102"/>
                  <a:gd name="connsiteY17" fmla="*/ 112681 h 117443"/>
                  <a:gd name="connsiteX18" fmla="*/ 1909 w 26102"/>
                  <a:gd name="connsiteY18" fmla="*/ 113443 h 117443"/>
                  <a:gd name="connsiteX19" fmla="*/ 1433 w 26102"/>
                  <a:gd name="connsiteY19" fmla="*/ 112395 h 117443"/>
                  <a:gd name="connsiteX20" fmla="*/ 1909 w 26102"/>
                  <a:gd name="connsiteY20" fmla="*/ 110966 h 117443"/>
                  <a:gd name="connsiteX21" fmla="*/ 2481 w 26102"/>
                  <a:gd name="connsiteY21" fmla="*/ 109538 h 117443"/>
                  <a:gd name="connsiteX22" fmla="*/ 1433 w 26102"/>
                  <a:gd name="connsiteY22" fmla="*/ 108299 h 117443"/>
                  <a:gd name="connsiteX23" fmla="*/ 1909 w 26102"/>
                  <a:gd name="connsiteY23" fmla="*/ 108299 h 117443"/>
                  <a:gd name="connsiteX24" fmla="*/ 1909 w 26102"/>
                  <a:gd name="connsiteY24" fmla="*/ 102775 h 117443"/>
                  <a:gd name="connsiteX25" fmla="*/ 2767 w 26102"/>
                  <a:gd name="connsiteY25" fmla="*/ 95155 h 117443"/>
                  <a:gd name="connsiteX26" fmla="*/ 2195 w 26102"/>
                  <a:gd name="connsiteY26" fmla="*/ 93345 h 117443"/>
                  <a:gd name="connsiteX27" fmla="*/ 2767 w 26102"/>
                  <a:gd name="connsiteY27" fmla="*/ 91535 h 117443"/>
                  <a:gd name="connsiteX28" fmla="*/ 3815 w 26102"/>
                  <a:gd name="connsiteY28" fmla="*/ 90488 h 117443"/>
                  <a:gd name="connsiteX29" fmla="*/ 3338 w 26102"/>
                  <a:gd name="connsiteY29" fmla="*/ 89440 h 117443"/>
                  <a:gd name="connsiteX30" fmla="*/ 2767 w 26102"/>
                  <a:gd name="connsiteY30" fmla="*/ 88392 h 117443"/>
                  <a:gd name="connsiteX31" fmla="*/ 6672 w 26102"/>
                  <a:gd name="connsiteY31" fmla="*/ 83153 h 117443"/>
                  <a:gd name="connsiteX32" fmla="*/ 8101 w 26102"/>
                  <a:gd name="connsiteY32" fmla="*/ 75152 h 117443"/>
                  <a:gd name="connsiteX33" fmla="*/ 6672 w 26102"/>
                  <a:gd name="connsiteY33" fmla="*/ 73438 h 117443"/>
                  <a:gd name="connsiteX34" fmla="*/ 4672 w 26102"/>
                  <a:gd name="connsiteY34" fmla="*/ 75152 h 117443"/>
                  <a:gd name="connsiteX35" fmla="*/ 3815 w 26102"/>
                  <a:gd name="connsiteY35" fmla="*/ 77533 h 117443"/>
                  <a:gd name="connsiteX36" fmla="*/ 3815 w 26102"/>
                  <a:gd name="connsiteY36" fmla="*/ 78772 h 117443"/>
                  <a:gd name="connsiteX37" fmla="*/ 5910 w 26102"/>
                  <a:gd name="connsiteY37" fmla="*/ 82105 h 117443"/>
                  <a:gd name="connsiteX38" fmla="*/ 5339 w 26102"/>
                  <a:gd name="connsiteY38" fmla="*/ 83725 h 117443"/>
                  <a:gd name="connsiteX39" fmla="*/ 2576 w 26102"/>
                  <a:gd name="connsiteY39" fmla="*/ 83725 h 117443"/>
                  <a:gd name="connsiteX40" fmla="*/ 671 w 26102"/>
                  <a:gd name="connsiteY40" fmla="*/ 83725 h 117443"/>
                  <a:gd name="connsiteX41" fmla="*/ 5 w 26102"/>
                  <a:gd name="connsiteY41" fmla="*/ 82296 h 117443"/>
                  <a:gd name="connsiteX42" fmla="*/ 481 w 26102"/>
                  <a:gd name="connsiteY42" fmla="*/ 80772 h 117443"/>
                  <a:gd name="connsiteX43" fmla="*/ 481 w 26102"/>
                  <a:gd name="connsiteY43" fmla="*/ 77724 h 117443"/>
                  <a:gd name="connsiteX44" fmla="*/ 5 w 26102"/>
                  <a:gd name="connsiteY44" fmla="*/ 75819 h 117443"/>
                  <a:gd name="connsiteX45" fmla="*/ 576 w 26102"/>
                  <a:gd name="connsiteY45" fmla="*/ 73533 h 117443"/>
                  <a:gd name="connsiteX46" fmla="*/ 3243 w 26102"/>
                  <a:gd name="connsiteY46" fmla="*/ 71818 h 117443"/>
                  <a:gd name="connsiteX47" fmla="*/ 1719 w 26102"/>
                  <a:gd name="connsiteY47" fmla="*/ 67627 h 117443"/>
                  <a:gd name="connsiteX48" fmla="*/ 5 w 26102"/>
                  <a:gd name="connsiteY48" fmla="*/ 64008 h 117443"/>
                  <a:gd name="connsiteX49" fmla="*/ 766 w 26102"/>
                  <a:gd name="connsiteY49" fmla="*/ 61246 h 117443"/>
                  <a:gd name="connsiteX50" fmla="*/ 5 w 26102"/>
                  <a:gd name="connsiteY50" fmla="*/ 53911 h 117443"/>
                  <a:gd name="connsiteX51" fmla="*/ 862 w 26102"/>
                  <a:gd name="connsiteY51" fmla="*/ 53911 h 117443"/>
                  <a:gd name="connsiteX52" fmla="*/ 2386 w 26102"/>
                  <a:gd name="connsiteY52" fmla="*/ 54673 h 117443"/>
                  <a:gd name="connsiteX53" fmla="*/ 4100 w 26102"/>
                  <a:gd name="connsiteY53" fmla="*/ 55721 h 117443"/>
                  <a:gd name="connsiteX54" fmla="*/ 4100 w 26102"/>
                  <a:gd name="connsiteY54" fmla="*/ 54959 h 117443"/>
                  <a:gd name="connsiteX55" fmla="*/ 4100 w 26102"/>
                  <a:gd name="connsiteY55" fmla="*/ 51911 h 117443"/>
                  <a:gd name="connsiteX56" fmla="*/ 3433 w 26102"/>
                  <a:gd name="connsiteY56" fmla="*/ 49244 h 117443"/>
                  <a:gd name="connsiteX57" fmla="*/ 1148 w 26102"/>
                  <a:gd name="connsiteY57" fmla="*/ 48387 h 117443"/>
                  <a:gd name="connsiteX58" fmla="*/ 195 w 26102"/>
                  <a:gd name="connsiteY58" fmla="*/ 44958 h 117443"/>
                  <a:gd name="connsiteX59" fmla="*/ 766 w 26102"/>
                  <a:gd name="connsiteY59" fmla="*/ 41529 h 117443"/>
                  <a:gd name="connsiteX60" fmla="*/ 3433 w 26102"/>
                  <a:gd name="connsiteY60" fmla="*/ 36862 h 117443"/>
                  <a:gd name="connsiteX61" fmla="*/ 4672 w 26102"/>
                  <a:gd name="connsiteY61" fmla="*/ 26289 h 117443"/>
                  <a:gd name="connsiteX62" fmla="*/ 8196 w 26102"/>
                  <a:gd name="connsiteY62" fmla="*/ 16097 h 117443"/>
                  <a:gd name="connsiteX63" fmla="*/ 7148 w 26102"/>
                  <a:gd name="connsiteY63" fmla="*/ 14192 h 117443"/>
                  <a:gd name="connsiteX64" fmla="*/ 5434 w 26102"/>
                  <a:gd name="connsiteY64" fmla="*/ 12097 h 117443"/>
                  <a:gd name="connsiteX65" fmla="*/ 7148 w 26102"/>
                  <a:gd name="connsiteY65" fmla="*/ 7906 h 117443"/>
                  <a:gd name="connsiteX66" fmla="*/ 8863 w 26102"/>
                  <a:gd name="connsiteY66" fmla="*/ 4096 h 117443"/>
                  <a:gd name="connsiteX67" fmla="*/ 8863 w 26102"/>
                  <a:gd name="connsiteY67" fmla="*/ 2667 h 117443"/>
                  <a:gd name="connsiteX68" fmla="*/ 9339 w 26102"/>
                  <a:gd name="connsiteY68" fmla="*/ 3238 h 117443"/>
                  <a:gd name="connsiteX69" fmla="*/ 10006 w 26102"/>
                  <a:gd name="connsiteY69" fmla="*/ 4191 h 117443"/>
                  <a:gd name="connsiteX70" fmla="*/ 11720 w 26102"/>
                  <a:gd name="connsiteY70" fmla="*/ 5620 h 117443"/>
                  <a:gd name="connsiteX71" fmla="*/ 12958 w 26102"/>
                  <a:gd name="connsiteY71" fmla="*/ 5143 h 117443"/>
                  <a:gd name="connsiteX72" fmla="*/ 13816 w 26102"/>
                  <a:gd name="connsiteY72" fmla="*/ 3619 h 117443"/>
                  <a:gd name="connsiteX73" fmla="*/ 14864 w 26102"/>
                  <a:gd name="connsiteY73" fmla="*/ 857 h 117443"/>
                  <a:gd name="connsiteX74" fmla="*/ 17149 w 26102"/>
                  <a:gd name="connsiteY74" fmla="*/ 2000 h 117443"/>
                  <a:gd name="connsiteX75" fmla="*/ 20007 w 26102"/>
                  <a:gd name="connsiteY75" fmla="*/ 2953 h 117443"/>
                  <a:gd name="connsiteX76" fmla="*/ 23341 w 26102"/>
                  <a:gd name="connsiteY76" fmla="*/ 0 h 117443"/>
                  <a:gd name="connsiteX77" fmla="*/ 6005 w 26102"/>
                  <a:gd name="connsiteY77" fmla="*/ 37052 h 117443"/>
                  <a:gd name="connsiteX78" fmla="*/ 6005 w 26102"/>
                  <a:gd name="connsiteY78" fmla="*/ 35052 h 117443"/>
                  <a:gd name="connsiteX79" fmla="*/ 5529 w 26102"/>
                  <a:gd name="connsiteY79" fmla="*/ 33528 h 117443"/>
                  <a:gd name="connsiteX80" fmla="*/ 5529 w 26102"/>
                  <a:gd name="connsiteY80" fmla="*/ 37243 h 11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26102" h="117443">
                    <a:moveTo>
                      <a:pt x="26103" y="2857"/>
                    </a:moveTo>
                    <a:cubicBezTo>
                      <a:pt x="26103" y="9592"/>
                      <a:pt x="25817" y="16164"/>
                      <a:pt x="25246" y="22574"/>
                    </a:cubicBezTo>
                    <a:cubicBezTo>
                      <a:pt x="25398" y="24727"/>
                      <a:pt x="25398" y="26899"/>
                      <a:pt x="25246" y="29051"/>
                    </a:cubicBezTo>
                    <a:cubicBezTo>
                      <a:pt x="25246" y="31051"/>
                      <a:pt x="24389" y="35433"/>
                      <a:pt x="23341" y="42100"/>
                    </a:cubicBezTo>
                    <a:cubicBezTo>
                      <a:pt x="22293" y="48768"/>
                      <a:pt x="21055" y="55531"/>
                      <a:pt x="19721" y="62389"/>
                    </a:cubicBezTo>
                    <a:cubicBezTo>
                      <a:pt x="19150" y="66865"/>
                      <a:pt x="18864" y="69437"/>
                      <a:pt x="18769" y="69913"/>
                    </a:cubicBezTo>
                    <a:cubicBezTo>
                      <a:pt x="18416" y="73076"/>
                      <a:pt x="18226" y="76257"/>
                      <a:pt x="18197" y="79438"/>
                    </a:cubicBezTo>
                    <a:cubicBezTo>
                      <a:pt x="18197" y="82867"/>
                      <a:pt x="18197" y="86296"/>
                      <a:pt x="18197" y="89725"/>
                    </a:cubicBezTo>
                    <a:cubicBezTo>
                      <a:pt x="18197" y="93154"/>
                      <a:pt x="17435" y="97631"/>
                      <a:pt x="17245" y="99822"/>
                    </a:cubicBezTo>
                    <a:cubicBezTo>
                      <a:pt x="17216" y="103003"/>
                      <a:pt x="17026" y="106185"/>
                      <a:pt x="16673" y="109347"/>
                    </a:cubicBezTo>
                    <a:cubicBezTo>
                      <a:pt x="16673" y="112871"/>
                      <a:pt x="15911" y="115633"/>
                      <a:pt x="15721" y="117443"/>
                    </a:cubicBezTo>
                    <a:cubicBezTo>
                      <a:pt x="15721" y="117443"/>
                      <a:pt x="15721" y="117443"/>
                      <a:pt x="15149" y="117443"/>
                    </a:cubicBezTo>
                    <a:lnTo>
                      <a:pt x="15149" y="117443"/>
                    </a:lnTo>
                    <a:cubicBezTo>
                      <a:pt x="14673" y="117443"/>
                      <a:pt x="14197" y="116491"/>
                      <a:pt x="13816" y="115252"/>
                    </a:cubicBezTo>
                    <a:cubicBezTo>
                      <a:pt x="13435" y="114014"/>
                      <a:pt x="12863" y="113443"/>
                      <a:pt x="11911" y="113443"/>
                    </a:cubicBezTo>
                    <a:lnTo>
                      <a:pt x="11339" y="117348"/>
                    </a:lnTo>
                    <a:cubicBezTo>
                      <a:pt x="10072" y="117548"/>
                      <a:pt x="8844" y="116767"/>
                      <a:pt x="8482" y="115538"/>
                    </a:cubicBezTo>
                    <a:cubicBezTo>
                      <a:pt x="8367" y="114462"/>
                      <a:pt x="7901" y="113462"/>
                      <a:pt x="7148" y="112681"/>
                    </a:cubicBezTo>
                    <a:lnTo>
                      <a:pt x="1909" y="113443"/>
                    </a:lnTo>
                    <a:cubicBezTo>
                      <a:pt x="1909" y="113443"/>
                      <a:pt x="1433" y="112966"/>
                      <a:pt x="1433" y="112395"/>
                    </a:cubicBezTo>
                    <a:cubicBezTo>
                      <a:pt x="1557" y="111909"/>
                      <a:pt x="1719" y="111433"/>
                      <a:pt x="1909" y="110966"/>
                    </a:cubicBezTo>
                    <a:lnTo>
                      <a:pt x="2481" y="109538"/>
                    </a:lnTo>
                    <a:cubicBezTo>
                      <a:pt x="2481" y="108966"/>
                      <a:pt x="2481" y="108585"/>
                      <a:pt x="1433" y="108299"/>
                    </a:cubicBezTo>
                    <a:lnTo>
                      <a:pt x="1909" y="108299"/>
                    </a:lnTo>
                    <a:lnTo>
                      <a:pt x="1909" y="102775"/>
                    </a:lnTo>
                    <a:cubicBezTo>
                      <a:pt x="1938" y="100212"/>
                      <a:pt x="2224" y="97660"/>
                      <a:pt x="2767" y="95155"/>
                    </a:cubicBezTo>
                    <a:cubicBezTo>
                      <a:pt x="2405" y="94621"/>
                      <a:pt x="2205" y="93993"/>
                      <a:pt x="2195" y="93345"/>
                    </a:cubicBezTo>
                    <a:cubicBezTo>
                      <a:pt x="2262" y="92707"/>
                      <a:pt x="2452" y="92097"/>
                      <a:pt x="2767" y="91535"/>
                    </a:cubicBezTo>
                    <a:cubicBezTo>
                      <a:pt x="3433" y="91535"/>
                      <a:pt x="3815" y="90964"/>
                      <a:pt x="3815" y="90488"/>
                    </a:cubicBezTo>
                    <a:cubicBezTo>
                      <a:pt x="3738" y="90106"/>
                      <a:pt x="3567" y="89754"/>
                      <a:pt x="3338" y="89440"/>
                    </a:cubicBezTo>
                    <a:lnTo>
                      <a:pt x="2767" y="88392"/>
                    </a:lnTo>
                    <a:cubicBezTo>
                      <a:pt x="4643" y="87163"/>
                      <a:pt x="6024" y="85306"/>
                      <a:pt x="6672" y="83153"/>
                    </a:cubicBezTo>
                    <a:cubicBezTo>
                      <a:pt x="7529" y="80572"/>
                      <a:pt x="8006" y="77876"/>
                      <a:pt x="8101" y="75152"/>
                    </a:cubicBezTo>
                    <a:lnTo>
                      <a:pt x="6672" y="73438"/>
                    </a:lnTo>
                    <a:cubicBezTo>
                      <a:pt x="5891" y="73857"/>
                      <a:pt x="5205" y="74438"/>
                      <a:pt x="4672" y="75152"/>
                    </a:cubicBezTo>
                    <a:cubicBezTo>
                      <a:pt x="4119" y="75829"/>
                      <a:pt x="3824" y="76667"/>
                      <a:pt x="3815" y="77533"/>
                    </a:cubicBezTo>
                    <a:cubicBezTo>
                      <a:pt x="3738" y="77943"/>
                      <a:pt x="3738" y="78362"/>
                      <a:pt x="3815" y="78772"/>
                    </a:cubicBezTo>
                    <a:cubicBezTo>
                      <a:pt x="5053" y="79438"/>
                      <a:pt x="5843" y="80705"/>
                      <a:pt x="5910" y="82105"/>
                    </a:cubicBezTo>
                    <a:cubicBezTo>
                      <a:pt x="5862" y="82687"/>
                      <a:pt x="5662" y="83248"/>
                      <a:pt x="5339" y="83725"/>
                    </a:cubicBezTo>
                    <a:lnTo>
                      <a:pt x="2576" y="83725"/>
                    </a:lnTo>
                    <a:cubicBezTo>
                      <a:pt x="1947" y="83839"/>
                      <a:pt x="1300" y="83839"/>
                      <a:pt x="671" y="83725"/>
                    </a:cubicBezTo>
                    <a:cubicBezTo>
                      <a:pt x="195" y="83725"/>
                      <a:pt x="5" y="83058"/>
                      <a:pt x="5" y="82296"/>
                    </a:cubicBezTo>
                    <a:lnTo>
                      <a:pt x="481" y="80772"/>
                    </a:lnTo>
                    <a:lnTo>
                      <a:pt x="481" y="77724"/>
                    </a:lnTo>
                    <a:lnTo>
                      <a:pt x="5" y="75819"/>
                    </a:lnTo>
                    <a:cubicBezTo>
                      <a:pt x="-33" y="75019"/>
                      <a:pt x="166" y="74219"/>
                      <a:pt x="576" y="73533"/>
                    </a:cubicBezTo>
                    <a:cubicBezTo>
                      <a:pt x="1271" y="72704"/>
                      <a:pt x="2205" y="72104"/>
                      <a:pt x="3243" y="71818"/>
                    </a:cubicBezTo>
                    <a:cubicBezTo>
                      <a:pt x="3119" y="70313"/>
                      <a:pt x="2595" y="68866"/>
                      <a:pt x="1719" y="67627"/>
                    </a:cubicBezTo>
                    <a:cubicBezTo>
                      <a:pt x="852" y="66580"/>
                      <a:pt x="262" y="65341"/>
                      <a:pt x="5" y="64008"/>
                    </a:cubicBezTo>
                    <a:cubicBezTo>
                      <a:pt x="43" y="63046"/>
                      <a:pt x="309" y="62093"/>
                      <a:pt x="766" y="61246"/>
                    </a:cubicBezTo>
                    <a:lnTo>
                      <a:pt x="5" y="53911"/>
                    </a:lnTo>
                    <a:lnTo>
                      <a:pt x="862" y="53911"/>
                    </a:lnTo>
                    <a:cubicBezTo>
                      <a:pt x="1424" y="54045"/>
                      <a:pt x="1947" y="54302"/>
                      <a:pt x="2386" y="54673"/>
                    </a:cubicBezTo>
                    <a:cubicBezTo>
                      <a:pt x="2900" y="55112"/>
                      <a:pt x="3472" y="55464"/>
                      <a:pt x="4100" y="55721"/>
                    </a:cubicBezTo>
                    <a:lnTo>
                      <a:pt x="4100" y="54959"/>
                    </a:lnTo>
                    <a:lnTo>
                      <a:pt x="4100" y="51911"/>
                    </a:lnTo>
                    <a:cubicBezTo>
                      <a:pt x="4167" y="50978"/>
                      <a:pt x="3929" y="50044"/>
                      <a:pt x="3433" y="49244"/>
                    </a:cubicBezTo>
                    <a:cubicBezTo>
                      <a:pt x="2862" y="48596"/>
                      <a:pt x="2005" y="48273"/>
                      <a:pt x="1148" y="48387"/>
                    </a:cubicBezTo>
                    <a:cubicBezTo>
                      <a:pt x="528" y="47349"/>
                      <a:pt x="195" y="46168"/>
                      <a:pt x="195" y="44958"/>
                    </a:cubicBezTo>
                    <a:cubicBezTo>
                      <a:pt x="223" y="43796"/>
                      <a:pt x="423" y="42643"/>
                      <a:pt x="766" y="41529"/>
                    </a:cubicBezTo>
                    <a:cubicBezTo>
                      <a:pt x="1348" y="39814"/>
                      <a:pt x="2252" y="38233"/>
                      <a:pt x="3433" y="36862"/>
                    </a:cubicBezTo>
                    <a:cubicBezTo>
                      <a:pt x="3415" y="33299"/>
                      <a:pt x="3824" y="29746"/>
                      <a:pt x="4672" y="26289"/>
                    </a:cubicBezTo>
                    <a:cubicBezTo>
                      <a:pt x="5548" y="22793"/>
                      <a:pt x="6729" y="19383"/>
                      <a:pt x="8196" y="16097"/>
                    </a:cubicBezTo>
                    <a:lnTo>
                      <a:pt x="7148" y="14192"/>
                    </a:lnTo>
                    <a:cubicBezTo>
                      <a:pt x="6691" y="13402"/>
                      <a:pt x="6120" y="12697"/>
                      <a:pt x="5434" y="12097"/>
                    </a:cubicBezTo>
                    <a:cubicBezTo>
                      <a:pt x="5615" y="10573"/>
                      <a:pt x="6205" y="9115"/>
                      <a:pt x="7148" y="7906"/>
                    </a:cubicBezTo>
                    <a:cubicBezTo>
                      <a:pt x="8044" y="6801"/>
                      <a:pt x="8634" y="5496"/>
                      <a:pt x="8863" y="4096"/>
                    </a:cubicBezTo>
                    <a:lnTo>
                      <a:pt x="8863" y="2667"/>
                    </a:lnTo>
                    <a:lnTo>
                      <a:pt x="9339" y="3238"/>
                    </a:lnTo>
                    <a:lnTo>
                      <a:pt x="10006" y="4191"/>
                    </a:lnTo>
                    <a:cubicBezTo>
                      <a:pt x="10577" y="5143"/>
                      <a:pt x="11149" y="5620"/>
                      <a:pt x="11720" y="5620"/>
                    </a:cubicBezTo>
                    <a:cubicBezTo>
                      <a:pt x="12158" y="5524"/>
                      <a:pt x="12577" y="5362"/>
                      <a:pt x="12958" y="5143"/>
                    </a:cubicBezTo>
                    <a:cubicBezTo>
                      <a:pt x="13540" y="4867"/>
                      <a:pt x="13883" y="4258"/>
                      <a:pt x="13816" y="3619"/>
                    </a:cubicBezTo>
                    <a:cubicBezTo>
                      <a:pt x="13701" y="2581"/>
                      <a:pt x="14092" y="1553"/>
                      <a:pt x="14864" y="857"/>
                    </a:cubicBezTo>
                    <a:cubicBezTo>
                      <a:pt x="15711" y="1029"/>
                      <a:pt x="16502" y="1419"/>
                      <a:pt x="17149" y="2000"/>
                    </a:cubicBezTo>
                    <a:cubicBezTo>
                      <a:pt x="17892" y="2753"/>
                      <a:pt x="18959" y="3105"/>
                      <a:pt x="20007" y="2953"/>
                    </a:cubicBezTo>
                    <a:lnTo>
                      <a:pt x="23341" y="0"/>
                    </a:lnTo>
                    <a:close/>
                    <a:moveTo>
                      <a:pt x="6005" y="37052"/>
                    </a:moveTo>
                    <a:lnTo>
                      <a:pt x="6005" y="35052"/>
                    </a:lnTo>
                    <a:cubicBezTo>
                      <a:pt x="6091" y="34499"/>
                      <a:pt x="5920" y="33937"/>
                      <a:pt x="5529" y="33528"/>
                    </a:cubicBezTo>
                    <a:lnTo>
                      <a:pt x="5529" y="372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45" name="任意多边形: 形状 2344">
                <a:extLst>
                  <a:ext uri="{FF2B5EF4-FFF2-40B4-BE49-F238E27FC236}">
                    <a16:creationId xmlns:a16="http://schemas.microsoft.com/office/drawing/2014/main" id="{393683EC-E080-A37F-1084-2292790B30A6}"/>
                  </a:ext>
                </a:extLst>
              </p:cNvPr>
              <p:cNvSpPr/>
              <p:nvPr/>
            </p:nvSpPr>
            <p:spPr>
              <a:xfrm>
                <a:off x="10273528" y="2240831"/>
                <a:ext cx="77152" cy="83439"/>
              </a:xfrm>
              <a:custGeom>
                <a:avLst/>
                <a:gdLst>
                  <a:gd name="connsiteX0" fmla="*/ 76867 w 77152"/>
                  <a:gd name="connsiteY0" fmla="*/ 43148 h 83439"/>
                  <a:gd name="connsiteX1" fmla="*/ 76867 w 77152"/>
                  <a:gd name="connsiteY1" fmla="*/ 44196 h 83439"/>
                  <a:gd name="connsiteX2" fmla="*/ 75629 w 77152"/>
                  <a:gd name="connsiteY2" fmla="*/ 44958 h 83439"/>
                  <a:gd name="connsiteX3" fmla="*/ 73723 w 77152"/>
                  <a:gd name="connsiteY3" fmla="*/ 45625 h 83439"/>
                  <a:gd name="connsiteX4" fmla="*/ 72199 w 77152"/>
                  <a:gd name="connsiteY4" fmla="*/ 54483 h 83439"/>
                  <a:gd name="connsiteX5" fmla="*/ 67818 w 77152"/>
                  <a:gd name="connsiteY5" fmla="*/ 61817 h 83439"/>
                  <a:gd name="connsiteX6" fmla="*/ 65151 w 77152"/>
                  <a:gd name="connsiteY6" fmla="*/ 59246 h 83439"/>
                  <a:gd name="connsiteX7" fmla="*/ 65151 w 77152"/>
                  <a:gd name="connsiteY7" fmla="*/ 60674 h 83439"/>
                  <a:gd name="connsiteX8" fmla="*/ 61055 w 77152"/>
                  <a:gd name="connsiteY8" fmla="*/ 64770 h 83439"/>
                  <a:gd name="connsiteX9" fmla="*/ 56864 w 77152"/>
                  <a:gd name="connsiteY9" fmla="*/ 68580 h 83439"/>
                  <a:gd name="connsiteX10" fmla="*/ 57626 w 77152"/>
                  <a:gd name="connsiteY10" fmla="*/ 71533 h 83439"/>
                  <a:gd name="connsiteX11" fmla="*/ 56483 w 77152"/>
                  <a:gd name="connsiteY11" fmla="*/ 70104 h 83439"/>
                  <a:gd name="connsiteX12" fmla="*/ 56483 w 77152"/>
                  <a:gd name="connsiteY12" fmla="*/ 66580 h 83439"/>
                  <a:gd name="connsiteX13" fmla="*/ 56483 w 77152"/>
                  <a:gd name="connsiteY13" fmla="*/ 64579 h 83439"/>
                  <a:gd name="connsiteX14" fmla="*/ 54673 w 77152"/>
                  <a:gd name="connsiteY14" fmla="*/ 63246 h 83439"/>
                  <a:gd name="connsiteX15" fmla="*/ 53626 w 77152"/>
                  <a:gd name="connsiteY15" fmla="*/ 65532 h 83439"/>
                  <a:gd name="connsiteX16" fmla="*/ 53626 w 77152"/>
                  <a:gd name="connsiteY16" fmla="*/ 67628 h 83439"/>
                  <a:gd name="connsiteX17" fmla="*/ 53149 w 77152"/>
                  <a:gd name="connsiteY17" fmla="*/ 71723 h 83439"/>
                  <a:gd name="connsiteX18" fmla="*/ 49911 w 77152"/>
                  <a:gd name="connsiteY18" fmla="*/ 73819 h 83439"/>
                  <a:gd name="connsiteX19" fmla="*/ 48673 w 77152"/>
                  <a:gd name="connsiteY19" fmla="*/ 72390 h 83439"/>
                  <a:gd name="connsiteX20" fmla="*/ 47244 w 77152"/>
                  <a:gd name="connsiteY20" fmla="*/ 71247 h 83439"/>
                  <a:gd name="connsiteX21" fmla="*/ 46291 w 77152"/>
                  <a:gd name="connsiteY21" fmla="*/ 73724 h 83439"/>
                  <a:gd name="connsiteX22" fmla="*/ 44577 w 77152"/>
                  <a:gd name="connsiteY22" fmla="*/ 75914 h 83439"/>
                  <a:gd name="connsiteX23" fmla="*/ 43434 w 77152"/>
                  <a:gd name="connsiteY23" fmla="*/ 73533 h 83439"/>
                  <a:gd name="connsiteX24" fmla="*/ 43434 w 77152"/>
                  <a:gd name="connsiteY24" fmla="*/ 72009 h 83439"/>
                  <a:gd name="connsiteX25" fmla="*/ 42386 w 77152"/>
                  <a:gd name="connsiteY25" fmla="*/ 71247 h 83439"/>
                  <a:gd name="connsiteX26" fmla="*/ 41434 w 77152"/>
                  <a:gd name="connsiteY26" fmla="*/ 72390 h 83439"/>
                  <a:gd name="connsiteX27" fmla="*/ 41434 w 77152"/>
                  <a:gd name="connsiteY27" fmla="*/ 77153 h 83439"/>
                  <a:gd name="connsiteX28" fmla="*/ 41434 w 77152"/>
                  <a:gd name="connsiteY28" fmla="*/ 79248 h 83439"/>
                  <a:gd name="connsiteX29" fmla="*/ 39529 w 77152"/>
                  <a:gd name="connsiteY29" fmla="*/ 80105 h 83439"/>
                  <a:gd name="connsiteX30" fmla="*/ 38100 w 77152"/>
                  <a:gd name="connsiteY30" fmla="*/ 80105 h 83439"/>
                  <a:gd name="connsiteX31" fmla="*/ 36957 w 77152"/>
                  <a:gd name="connsiteY31" fmla="*/ 79248 h 83439"/>
                  <a:gd name="connsiteX32" fmla="*/ 35909 w 77152"/>
                  <a:gd name="connsiteY32" fmla="*/ 79248 h 83439"/>
                  <a:gd name="connsiteX33" fmla="*/ 32195 w 77152"/>
                  <a:gd name="connsiteY33" fmla="*/ 81344 h 83439"/>
                  <a:gd name="connsiteX34" fmla="*/ 28385 w 77152"/>
                  <a:gd name="connsiteY34" fmla="*/ 83439 h 83439"/>
                  <a:gd name="connsiteX35" fmla="*/ 26384 w 77152"/>
                  <a:gd name="connsiteY35" fmla="*/ 82677 h 83439"/>
                  <a:gd name="connsiteX36" fmla="*/ 24289 w 77152"/>
                  <a:gd name="connsiteY36" fmla="*/ 81058 h 83439"/>
                  <a:gd name="connsiteX37" fmla="*/ 22003 w 77152"/>
                  <a:gd name="connsiteY37" fmla="*/ 80105 h 83439"/>
                  <a:gd name="connsiteX38" fmla="*/ 20669 w 77152"/>
                  <a:gd name="connsiteY38" fmla="*/ 80105 h 83439"/>
                  <a:gd name="connsiteX39" fmla="*/ 19050 w 77152"/>
                  <a:gd name="connsiteY39" fmla="*/ 81725 h 83439"/>
                  <a:gd name="connsiteX40" fmla="*/ 17621 w 77152"/>
                  <a:gd name="connsiteY40" fmla="*/ 80867 h 83439"/>
                  <a:gd name="connsiteX41" fmla="*/ 16002 w 77152"/>
                  <a:gd name="connsiteY41" fmla="*/ 79820 h 83439"/>
                  <a:gd name="connsiteX42" fmla="*/ 15430 w 77152"/>
                  <a:gd name="connsiteY42" fmla="*/ 79820 h 83439"/>
                  <a:gd name="connsiteX43" fmla="*/ 12382 w 77152"/>
                  <a:gd name="connsiteY43" fmla="*/ 78200 h 83439"/>
                  <a:gd name="connsiteX44" fmla="*/ 11239 w 77152"/>
                  <a:gd name="connsiteY44" fmla="*/ 76581 h 83439"/>
                  <a:gd name="connsiteX45" fmla="*/ 11239 w 77152"/>
                  <a:gd name="connsiteY45" fmla="*/ 76010 h 83439"/>
                  <a:gd name="connsiteX46" fmla="*/ 9430 w 77152"/>
                  <a:gd name="connsiteY46" fmla="*/ 77533 h 83439"/>
                  <a:gd name="connsiteX47" fmla="*/ 7429 w 77152"/>
                  <a:gd name="connsiteY47" fmla="*/ 77533 h 83439"/>
                  <a:gd name="connsiteX48" fmla="*/ 7429 w 77152"/>
                  <a:gd name="connsiteY48" fmla="*/ 76105 h 83439"/>
                  <a:gd name="connsiteX49" fmla="*/ 5048 w 77152"/>
                  <a:gd name="connsiteY49" fmla="*/ 74104 h 83439"/>
                  <a:gd name="connsiteX50" fmla="*/ 2572 w 77152"/>
                  <a:gd name="connsiteY50" fmla="*/ 72200 h 83439"/>
                  <a:gd name="connsiteX51" fmla="*/ 0 w 77152"/>
                  <a:gd name="connsiteY51" fmla="*/ 54483 h 83439"/>
                  <a:gd name="connsiteX52" fmla="*/ 1143 w 77152"/>
                  <a:gd name="connsiteY52" fmla="*/ 42482 h 83439"/>
                  <a:gd name="connsiteX53" fmla="*/ 3620 w 77152"/>
                  <a:gd name="connsiteY53" fmla="*/ 36671 h 83439"/>
                  <a:gd name="connsiteX54" fmla="*/ 8001 w 77152"/>
                  <a:gd name="connsiteY54" fmla="*/ 30099 h 83439"/>
                  <a:gd name="connsiteX55" fmla="*/ 11239 w 77152"/>
                  <a:gd name="connsiteY55" fmla="*/ 20574 h 83439"/>
                  <a:gd name="connsiteX56" fmla="*/ 15049 w 77152"/>
                  <a:gd name="connsiteY56" fmla="*/ 13811 h 83439"/>
                  <a:gd name="connsiteX57" fmla="*/ 16573 w 77152"/>
                  <a:gd name="connsiteY57" fmla="*/ 17145 h 83439"/>
                  <a:gd name="connsiteX58" fmla="*/ 18002 w 77152"/>
                  <a:gd name="connsiteY58" fmla="*/ 15535 h 83439"/>
                  <a:gd name="connsiteX59" fmla="*/ 18002 w 77152"/>
                  <a:gd name="connsiteY59" fmla="*/ 15526 h 83439"/>
                  <a:gd name="connsiteX60" fmla="*/ 18002 w 77152"/>
                  <a:gd name="connsiteY60" fmla="*/ 14097 h 83439"/>
                  <a:gd name="connsiteX61" fmla="*/ 18002 w 77152"/>
                  <a:gd name="connsiteY61" fmla="*/ 12573 h 83439"/>
                  <a:gd name="connsiteX62" fmla="*/ 18479 w 77152"/>
                  <a:gd name="connsiteY62" fmla="*/ 11144 h 83439"/>
                  <a:gd name="connsiteX63" fmla="*/ 22955 w 77152"/>
                  <a:gd name="connsiteY63" fmla="*/ 6858 h 83439"/>
                  <a:gd name="connsiteX64" fmla="*/ 29337 w 77152"/>
                  <a:gd name="connsiteY64" fmla="*/ 3048 h 83439"/>
                  <a:gd name="connsiteX65" fmla="*/ 31528 w 77152"/>
                  <a:gd name="connsiteY65" fmla="*/ 3048 h 83439"/>
                  <a:gd name="connsiteX66" fmla="*/ 32385 w 77152"/>
                  <a:gd name="connsiteY66" fmla="*/ 2191 h 83439"/>
                  <a:gd name="connsiteX67" fmla="*/ 31813 w 77152"/>
                  <a:gd name="connsiteY67" fmla="*/ 667 h 83439"/>
                  <a:gd name="connsiteX68" fmla="*/ 32385 w 77152"/>
                  <a:gd name="connsiteY68" fmla="*/ 0 h 83439"/>
                  <a:gd name="connsiteX69" fmla="*/ 33338 w 77152"/>
                  <a:gd name="connsiteY69" fmla="*/ 857 h 83439"/>
                  <a:gd name="connsiteX70" fmla="*/ 33338 w 77152"/>
                  <a:gd name="connsiteY70" fmla="*/ 2096 h 83439"/>
                  <a:gd name="connsiteX71" fmla="*/ 33814 w 77152"/>
                  <a:gd name="connsiteY71" fmla="*/ 3048 h 83439"/>
                  <a:gd name="connsiteX72" fmla="*/ 37052 w 77152"/>
                  <a:gd name="connsiteY72" fmla="*/ 1524 h 83439"/>
                  <a:gd name="connsiteX73" fmla="*/ 39338 w 77152"/>
                  <a:gd name="connsiteY73" fmla="*/ 3524 h 83439"/>
                  <a:gd name="connsiteX74" fmla="*/ 41624 w 77152"/>
                  <a:gd name="connsiteY74" fmla="*/ 6858 h 83439"/>
                  <a:gd name="connsiteX75" fmla="*/ 42577 w 77152"/>
                  <a:gd name="connsiteY75" fmla="*/ 5906 h 83439"/>
                  <a:gd name="connsiteX76" fmla="*/ 42577 w 77152"/>
                  <a:gd name="connsiteY76" fmla="*/ 4858 h 83439"/>
                  <a:gd name="connsiteX77" fmla="*/ 42577 w 77152"/>
                  <a:gd name="connsiteY77" fmla="*/ 4191 h 83439"/>
                  <a:gd name="connsiteX78" fmla="*/ 47911 w 77152"/>
                  <a:gd name="connsiteY78" fmla="*/ 5906 h 83439"/>
                  <a:gd name="connsiteX79" fmla="*/ 50292 w 77152"/>
                  <a:gd name="connsiteY79" fmla="*/ 9430 h 83439"/>
                  <a:gd name="connsiteX80" fmla="*/ 51530 w 77152"/>
                  <a:gd name="connsiteY80" fmla="*/ 10001 h 83439"/>
                  <a:gd name="connsiteX81" fmla="*/ 53245 w 77152"/>
                  <a:gd name="connsiteY81" fmla="*/ 9335 h 83439"/>
                  <a:gd name="connsiteX82" fmla="*/ 53816 w 77152"/>
                  <a:gd name="connsiteY82" fmla="*/ 7429 h 83439"/>
                  <a:gd name="connsiteX83" fmla="*/ 56483 w 77152"/>
                  <a:gd name="connsiteY83" fmla="*/ 12097 h 83439"/>
                  <a:gd name="connsiteX84" fmla="*/ 58103 w 77152"/>
                  <a:gd name="connsiteY84" fmla="*/ 11049 h 83439"/>
                  <a:gd name="connsiteX85" fmla="*/ 59722 w 77152"/>
                  <a:gd name="connsiteY85" fmla="*/ 11049 h 83439"/>
                  <a:gd name="connsiteX86" fmla="*/ 60865 w 77152"/>
                  <a:gd name="connsiteY86" fmla="*/ 13811 h 83439"/>
                  <a:gd name="connsiteX87" fmla="*/ 61913 w 77152"/>
                  <a:gd name="connsiteY87" fmla="*/ 16669 h 83439"/>
                  <a:gd name="connsiteX88" fmla="*/ 60960 w 77152"/>
                  <a:gd name="connsiteY88" fmla="*/ 18479 h 83439"/>
                  <a:gd name="connsiteX89" fmla="*/ 59722 w 77152"/>
                  <a:gd name="connsiteY89" fmla="*/ 19622 h 83439"/>
                  <a:gd name="connsiteX90" fmla="*/ 59150 w 77152"/>
                  <a:gd name="connsiteY90" fmla="*/ 21146 h 83439"/>
                  <a:gd name="connsiteX91" fmla="*/ 61341 w 77152"/>
                  <a:gd name="connsiteY91" fmla="*/ 21146 h 83439"/>
                  <a:gd name="connsiteX92" fmla="*/ 63151 w 77152"/>
                  <a:gd name="connsiteY92" fmla="*/ 20479 h 83439"/>
                  <a:gd name="connsiteX93" fmla="*/ 65056 w 77152"/>
                  <a:gd name="connsiteY93" fmla="*/ 22193 h 83439"/>
                  <a:gd name="connsiteX94" fmla="*/ 69247 w 77152"/>
                  <a:gd name="connsiteY94" fmla="*/ 19622 h 83439"/>
                  <a:gd name="connsiteX95" fmla="*/ 69913 w 77152"/>
                  <a:gd name="connsiteY95" fmla="*/ 24098 h 83439"/>
                  <a:gd name="connsiteX96" fmla="*/ 70866 w 77152"/>
                  <a:gd name="connsiteY96" fmla="*/ 27146 h 83439"/>
                  <a:gd name="connsiteX97" fmla="*/ 70390 w 77152"/>
                  <a:gd name="connsiteY97" fmla="*/ 29337 h 83439"/>
                  <a:gd name="connsiteX98" fmla="*/ 71914 w 77152"/>
                  <a:gd name="connsiteY98" fmla="*/ 30766 h 83439"/>
                  <a:gd name="connsiteX99" fmla="*/ 74200 w 77152"/>
                  <a:gd name="connsiteY99" fmla="*/ 29337 h 83439"/>
                  <a:gd name="connsiteX100" fmla="*/ 75152 w 77152"/>
                  <a:gd name="connsiteY100" fmla="*/ 32957 h 83439"/>
                  <a:gd name="connsiteX101" fmla="*/ 76200 w 77152"/>
                  <a:gd name="connsiteY101" fmla="*/ 36004 h 83439"/>
                  <a:gd name="connsiteX102" fmla="*/ 74486 w 77152"/>
                  <a:gd name="connsiteY102" fmla="*/ 39338 h 83439"/>
                  <a:gd name="connsiteX103" fmla="*/ 74486 w 77152"/>
                  <a:gd name="connsiteY103" fmla="*/ 41815 h 83439"/>
                  <a:gd name="connsiteX104" fmla="*/ 75724 w 77152"/>
                  <a:gd name="connsiteY104" fmla="*/ 43339 h 83439"/>
                  <a:gd name="connsiteX105" fmla="*/ 77153 w 77152"/>
                  <a:gd name="connsiteY105" fmla="*/ 43339 h 83439"/>
                  <a:gd name="connsiteX106" fmla="*/ 18097 w 77152"/>
                  <a:gd name="connsiteY106" fmla="*/ 60865 h 83439"/>
                  <a:gd name="connsiteX107" fmla="*/ 17431 w 77152"/>
                  <a:gd name="connsiteY107" fmla="*/ 57626 h 83439"/>
                  <a:gd name="connsiteX108" fmla="*/ 16288 w 77152"/>
                  <a:gd name="connsiteY108" fmla="*/ 54483 h 83439"/>
                  <a:gd name="connsiteX109" fmla="*/ 15526 w 77152"/>
                  <a:gd name="connsiteY109" fmla="*/ 57436 h 83439"/>
                  <a:gd name="connsiteX110" fmla="*/ 14573 w 77152"/>
                  <a:gd name="connsiteY110" fmla="*/ 60008 h 83439"/>
                  <a:gd name="connsiteX111" fmla="*/ 14573 w 77152"/>
                  <a:gd name="connsiteY111" fmla="*/ 61436 h 83439"/>
                  <a:gd name="connsiteX112" fmla="*/ 16954 w 77152"/>
                  <a:gd name="connsiteY112" fmla="*/ 61436 h 83439"/>
                  <a:gd name="connsiteX113" fmla="*/ 18097 w 77152"/>
                  <a:gd name="connsiteY113" fmla="*/ 60865 h 83439"/>
                  <a:gd name="connsiteX114" fmla="*/ 52959 w 77152"/>
                  <a:gd name="connsiteY114" fmla="*/ 29147 h 83439"/>
                  <a:gd name="connsiteX115" fmla="*/ 48292 w 77152"/>
                  <a:gd name="connsiteY115" fmla="*/ 20955 h 83439"/>
                  <a:gd name="connsiteX116" fmla="*/ 40196 w 77152"/>
                  <a:gd name="connsiteY116" fmla="*/ 15907 h 83439"/>
                  <a:gd name="connsiteX117" fmla="*/ 36100 w 77152"/>
                  <a:gd name="connsiteY117" fmla="*/ 20669 h 83439"/>
                  <a:gd name="connsiteX118" fmla="*/ 33814 w 77152"/>
                  <a:gd name="connsiteY118" fmla="*/ 23050 h 83439"/>
                  <a:gd name="connsiteX119" fmla="*/ 32385 w 77152"/>
                  <a:gd name="connsiteY119" fmla="*/ 25527 h 83439"/>
                  <a:gd name="connsiteX120" fmla="*/ 30766 w 77152"/>
                  <a:gd name="connsiteY120" fmla="*/ 24765 h 83439"/>
                  <a:gd name="connsiteX121" fmla="*/ 31337 w 77152"/>
                  <a:gd name="connsiteY121" fmla="*/ 27051 h 83439"/>
                  <a:gd name="connsiteX122" fmla="*/ 31813 w 77152"/>
                  <a:gd name="connsiteY122" fmla="*/ 29242 h 83439"/>
                  <a:gd name="connsiteX123" fmla="*/ 30766 w 77152"/>
                  <a:gd name="connsiteY123" fmla="*/ 31147 h 83439"/>
                  <a:gd name="connsiteX124" fmla="*/ 29146 w 77152"/>
                  <a:gd name="connsiteY124" fmla="*/ 31147 h 83439"/>
                  <a:gd name="connsiteX125" fmla="*/ 26575 w 77152"/>
                  <a:gd name="connsiteY125" fmla="*/ 31147 h 83439"/>
                  <a:gd name="connsiteX126" fmla="*/ 26003 w 77152"/>
                  <a:gd name="connsiteY126" fmla="*/ 29432 h 83439"/>
                  <a:gd name="connsiteX127" fmla="*/ 26003 w 77152"/>
                  <a:gd name="connsiteY127" fmla="*/ 32004 h 83439"/>
                  <a:gd name="connsiteX128" fmla="*/ 23336 w 77152"/>
                  <a:gd name="connsiteY128" fmla="*/ 32957 h 83439"/>
                  <a:gd name="connsiteX129" fmla="*/ 24574 w 77152"/>
                  <a:gd name="connsiteY129" fmla="*/ 34957 h 83439"/>
                  <a:gd name="connsiteX130" fmla="*/ 25813 w 77152"/>
                  <a:gd name="connsiteY130" fmla="*/ 37243 h 83439"/>
                  <a:gd name="connsiteX131" fmla="*/ 25813 w 77152"/>
                  <a:gd name="connsiteY131" fmla="*/ 38195 h 83439"/>
                  <a:gd name="connsiteX132" fmla="*/ 23146 w 77152"/>
                  <a:gd name="connsiteY132" fmla="*/ 42196 h 83439"/>
                  <a:gd name="connsiteX133" fmla="*/ 22003 w 77152"/>
                  <a:gd name="connsiteY133" fmla="*/ 48482 h 83439"/>
                  <a:gd name="connsiteX134" fmla="*/ 20383 w 77152"/>
                  <a:gd name="connsiteY134" fmla="*/ 50768 h 83439"/>
                  <a:gd name="connsiteX135" fmla="*/ 20383 w 77152"/>
                  <a:gd name="connsiteY135" fmla="*/ 52102 h 83439"/>
                  <a:gd name="connsiteX136" fmla="*/ 20383 w 77152"/>
                  <a:gd name="connsiteY136" fmla="*/ 53626 h 83439"/>
                  <a:gd name="connsiteX137" fmla="*/ 18955 w 77152"/>
                  <a:gd name="connsiteY137" fmla="*/ 55912 h 83439"/>
                  <a:gd name="connsiteX138" fmla="*/ 19526 w 77152"/>
                  <a:gd name="connsiteY138" fmla="*/ 55912 h 83439"/>
                  <a:gd name="connsiteX139" fmla="*/ 20383 w 77152"/>
                  <a:gd name="connsiteY139" fmla="*/ 58388 h 83439"/>
                  <a:gd name="connsiteX140" fmla="*/ 20383 w 77152"/>
                  <a:gd name="connsiteY140" fmla="*/ 63246 h 83439"/>
                  <a:gd name="connsiteX141" fmla="*/ 19526 w 77152"/>
                  <a:gd name="connsiteY141" fmla="*/ 66580 h 83439"/>
                  <a:gd name="connsiteX142" fmla="*/ 21622 w 77152"/>
                  <a:gd name="connsiteY142" fmla="*/ 67151 h 83439"/>
                  <a:gd name="connsiteX143" fmla="*/ 24289 w 77152"/>
                  <a:gd name="connsiteY143" fmla="*/ 69247 h 83439"/>
                  <a:gd name="connsiteX144" fmla="*/ 28480 w 77152"/>
                  <a:gd name="connsiteY144" fmla="*/ 66866 h 83439"/>
                  <a:gd name="connsiteX145" fmla="*/ 33528 w 77152"/>
                  <a:gd name="connsiteY145" fmla="*/ 64389 h 83439"/>
                  <a:gd name="connsiteX146" fmla="*/ 38862 w 77152"/>
                  <a:gd name="connsiteY146" fmla="*/ 60674 h 83439"/>
                  <a:gd name="connsiteX147" fmla="*/ 43529 w 77152"/>
                  <a:gd name="connsiteY147" fmla="*/ 55912 h 83439"/>
                  <a:gd name="connsiteX148" fmla="*/ 46863 w 77152"/>
                  <a:gd name="connsiteY148" fmla="*/ 53721 h 83439"/>
                  <a:gd name="connsiteX149" fmla="*/ 49435 w 77152"/>
                  <a:gd name="connsiteY149" fmla="*/ 50673 h 83439"/>
                  <a:gd name="connsiteX150" fmla="*/ 52864 w 77152"/>
                  <a:gd name="connsiteY150" fmla="*/ 44672 h 83439"/>
                  <a:gd name="connsiteX151" fmla="*/ 54102 w 77152"/>
                  <a:gd name="connsiteY151" fmla="*/ 37624 h 83439"/>
                  <a:gd name="connsiteX152" fmla="*/ 52959 w 77152"/>
                  <a:gd name="connsiteY152" fmla="*/ 29147 h 83439"/>
                  <a:gd name="connsiteX153" fmla="*/ 44672 w 77152"/>
                  <a:gd name="connsiteY153" fmla="*/ 64103 h 83439"/>
                  <a:gd name="connsiteX154" fmla="*/ 44672 w 77152"/>
                  <a:gd name="connsiteY154" fmla="*/ 62960 h 83439"/>
                  <a:gd name="connsiteX155" fmla="*/ 43720 w 77152"/>
                  <a:gd name="connsiteY155" fmla="*/ 62960 h 83439"/>
                  <a:gd name="connsiteX156" fmla="*/ 42958 w 77152"/>
                  <a:gd name="connsiteY156" fmla="*/ 63818 h 83439"/>
                  <a:gd name="connsiteX157" fmla="*/ 55626 w 77152"/>
                  <a:gd name="connsiteY157" fmla="*/ 52959 h 83439"/>
                  <a:gd name="connsiteX158" fmla="*/ 55626 w 77152"/>
                  <a:gd name="connsiteY158" fmla="*/ 45911 h 83439"/>
                  <a:gd name="connsiteX159" fmla="*/ 54483 w 77152"/>
                  <a:gd name="connsiteY159" fmla="*/ 49244 h 83439"/>
                  <a:gd name="connsiteX160" fmla="*/ 54483 w 77152"/>
                  <a:gd name="connsiteY160" fmla="*/ 50387 h 83439"/>
                  <a:gd name="connsiteX161" fmla="*/ 55245 w 77152"/>
                  <a:gd name="connsiteY161" fmla="*/ 52959 h 83439"/>
                  <a:gd name="connsiteX162" fmla="*/ 58007 w 77152"/>
                  <a:gd name="connsiteY162" fmla="*/ 32671 h 83439"/>
                  <a:gd name="connsiteX163" fmla="*/ 58007 w 77152"/>
                  <a:gd name="connsiteY163" fmla="*/ 31718 h 83439"/>
                  <a:gd name="connsiteX164" fmla="*/ 57340 w 77152"/>
                  <a:gd name="connsiteY164" fmla="*/ 31147 h 83439"/>
                  <a:gd name="connsiteX165" fmla="*/ 56769 w 77152"/>
                  <a:gd name="connsiteY165" fmla="*/ 31147 h 83439"/>
                  <a:gd name="connsiteX166" fmla="*/ 65913 w 77152"/>
                  <a:gd name="connsiteY166" fmla="*/ 19145 h 83439"/>
                  <a:gd name="connsiteX167" fmla="*/ 64579 w 77152"/>
                  <a:gd name="connsiteY167" fmla="*/ 19145 h 83439"/>
                  <a:gd name="connsiteX168" fmla="*/ 64579 w 77152"/>
                  <a:gd name="connsiteY168" fmla="*/ 14097 h 83439"/>
                  <a:gd name="connsiteX169" fmla="*/ 65722 w 77152"/>
                  <a:gd name="connsiteY169" fmla="*/ 14097 h 8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</a:cxnLst>
                <a:rect l="l" t="t" r="r" b="b"/>
                <a:pathLst>
                  <a:path w="77152" h="83439">
                    <a:moveTo>
                      <a:pt x="76867" y="43148"/>
                    </a:moveTo>
                    <a:lnTo>
                      <a:pt x="76867" y="44196"/>
                    </a:lnTo>
                    <a:cubicBezTo>
                      <a:pt x="76867" y="44196"/>
                      <a:pt x="76867" y="44768"/>
                      <a:pt x="75629" y="44958"/>
                    </a:cubicBezTo>
                    <a:cubicBezTo>
                      <a:pt x="74924" y="44901"/>
                      <a:pt x="74238" y="45139"/>
                      <a:pt x="73723" y="45625"/>
                    </a:cubicBezTo>
                    <a:cubicBezTo>
                      <a:pt x="73781" y="48644"/>
                      <a:pt x="73266" y="51654"/>
                      <a:pt x="72199" y="54483"/>
                    </a:cubicBezTo>
                    <a:cubicBezTo>
                      <a:pt x="71161" y="57160"/>
                      <a:pt x="69685" y="59636"/>
                      <a:pt x="67818" y="61817"/>
                    </a:cubicBezTo>
                    <a:lnTo>
                      <a:pt x="65151" y="59246"/>
                    </a:lnTo>
                    <a:lnTo>
                      <a:pt x="65151" y="60674"/>
                    </a:lnTo>
                    <a:cubicBezTo>
                      <a:pt x="65151" y="62294"/>
                      <a:pt x="63818" y="63627"/>
                      <a:pt x="61055" y="64770"/>
                    </a:cubicBezTo>
                    <a:cubicBezTo>
                      <a:pt x="58293" y="65913"/>
                      <a:pt x="56864" y="67151"/>
                      <a:pt x="56864" y="68580"/>
                    </a:cubicBezTo>
                    <a:cubicBezTo>
                      <a:pt x="56883" y="69609"/>
                      <a:pt x="57140" y="70628"/>
                      <a:pt x="57626" y="71533"/>
                    </a:cubicBezTo>
                    <a:lnTo>
                      <a:pt x="56483" y="70104"/>
                    </a:lnTo>
                    <a:lnTo>
                      <a:pt x="56483" y="66580"/>
                    </a:lnTo>
                    <a:cubicBezTo>
                      <a:pt x="56626" y="65923"/>
                      <a:pt x="56626" y="65237"/>
                      <a:pt x="56483" y="64579"/>
                    </a:cubicBezTo>
                    <a:cubicBezTo>
                      <a:pt x="56045" y="63951"/>
                      <a:pt x="55407" y="63484"/>
                      <a:pt x="54673" y="63246"/>
                    </a:cubicBezTo>
                    <a:cubicBezTo>
                      <a:pt x="54140" y="63903"/>
                      <a:pt x="53778" y="64694"/>
                      <a:pt x="53626" y="65532"/>
                    </a:cubicBezTo>
                    <a:lnTo>
                      <a:pt x="53626" y="67628"/>
                    </a:lnTo>
                    <a:cubicBezTo>
                      <a:pt x="53712" y="69009"/>
                      <a:pt x="53550" y="70399"/>
                      <a:pt x="53149" y="71723"/>
                    </a:cubicBezTo>
                    <a:cubicBezTo>
                      <a:pt x="53149" y="72676"/>
                      <a:pt x="51721" y="73438"/>
                      <a:pt x="49911" y="73819"/>
                    </a:cubicBezTo>
                    <a:cubicBezTo>
                      <a:pt x="49406" y="73428"/>
                      <a:pt x="48987" y="72942"/>
                      <a:pt x="48673" y="72390"/>
                    </a:cubicBezTo>
                    <a:cubicBezTo>
                      <a:pt x="48673" y="71628"/>
                      <a:pt x="47815" y="71247"/>
                      <a:pt x="47244" y="71247"/>
                    </a:cubicBezTo>
                    <a:cubicBezTo>
                      <a:pt x="46672" y="71247"/>
                      <a:pt x="46291" y="72390"/>
                      <a:pt x="46291" y="73724"/>
                    </a:cubicBezTo>
                    <a:cubicBezTo>
                      <a:pt x="46406" y="74800"/>
                      <a:pt x="45644" y="75762"/>
                      <a:pt x="44577" y="75914"/>
                    </a:cubicBezTo>
                    <a:cubicBezTo>
                      <a:pt x="43815" y="75914"/>
                      <a:pt x="43434" y="74962"/>
                      <a:pt x="43434" y="73533"/>
                    </a:cubicBezTo>
                    <a:cubicBezTo>
                      <a:pt x="43567" y="73038"/>
                      <a:pt x="43567" y="72504"/>
                      <a:pt x="43434" y="72009"/>
                    </a:cubicBezTo>
                    <a:lnTo>
                      <a:pt x="42386" y="71247"/>
                    </a:lnTo>
                    <a:cubicBezTo>
                      <a:pt x="41958" y="71514"/>
                      <a:pt x="41624" y="71914"/>
                      <a:pt x="41434" y="72390"/>
                    </a:cubicBezTo>
                    <a:lnTo>
                      <a:pt x="41434" y="77153"/>
                    </a:lnTo>
                    <a:cubicBezTo>
                      <a:pt x="41605" y="77838"/>
                      <a:pt x="41605" y="78562"/>
                      <a:pt x="41434" y="79248"/>
                    </a:cubicBezTo>
                    <a:cubicBezTo>
                      <a:pt x="41434" y="79248"/>
                      <a:pt x="40577" y="80010"/>
                      <a:pt x="39529" y="80105"/>
                    </a:cubicBezTo>
                    <a:lnTo>
                      <a:pt x="38100" y="80105"/>
                    </a:lnTo>
                    <a:cubicBezTo>
                      <a:pt x="37852" y="79677"/>
                      <a:pt x="37443" y="79362"/>
                      <a:pt x="36957" y="79248"/>
                    </a:cubicBezTo>
                    <a:lnTo>
                      <a:pt x="35909" y="79248"/>
                    </a:lnTo>
                    <a:cubicBezTo>
                      <a:pt x="34490" y="79572"/>
                      <a:pt x="33204" y="80296"/>
                      <a:pt x="32195" y="81344"/>
                    </a:cubicBezTo>
                    <a:cubicBezTo>
                      <a:pt x="31185" y="82429"/>
                      <a:pt x="29842" y="83163"/>
                      <a:pt x="28385" y="83439"/>
                    </a:cubicBezTo>
                    <a:cubicBezTo>
                      <a:pt x="27651" y="83410"/>
                      <a:pt x="26946" y="83144"/>
                      <a:pt x="26384" y="82677"/>
                    </a:cubicBezTo>
                    <a:lnTo>
                      <a:pt x="24289" y="81058"/>
                    </a:lnTo>
                    <a:cubicBezTo>
                      <a:pt x="23651" y="80505"/>
                      <a:pt x="22850" y="80172"/>
                      <a:pt x="22003" y="80105"/>
                    </a:cubicBezTo>
                    <a:lnTo>
                      <a:pt x="20669" y="80105"/>
                    </a:lnTo>
                    <a:cubicBezTo>
                      <a:pt x="20098" y="81153"/>
                      <a:pt x="19621" y="81725"/>
                      <a:pt x="19050" y="81725"/>
                    </a:cubicBezTo>
                    <a:cubicBezTo>
                      <a:pt x="18497" y="81582"/>
                      <a:pt x="18002" y="81286"/>
                      <a:pt x="17621" y="80867"/>
                    </a:cubicBezTo>
                    <a:cubicBezTo>
                      <a:pt x="17164" y="80410"/>
                      <a:pt x="16611" y="80048"/>
                      <a:pt x="16002" y="79820"/>
                    </a:cubicBezTo>
                    <a:lnTo>
                      <a:pt x="15430" y="79820"/>
                    </a:lnTo>
                    <a:cubicBezTo>
                      <a:pt x="14383" y="79820"/>
                      <a:pt x="13335" y="79820"/>
                      <a:pt x="12382" y="78200"/>
                    </a:cubicBezTo>
                    <a:lnTo>
                      <a:pt x="11239" y="76581"/>
                    </a:lnTo>
                    <a:lnTo>
                      <a:pt x="11239" y="76010"/>
                    </a:lnTo>
                    <a:cubicBezTo>
                      <a:pt x="11239" y="76010"/>
                      <a:pt x="10287" y="76486"/>
                      <a:pt x="9430" y="77533"/>
                    </a:cubicBezTo>
                    <a:lnTo>
                      <a:pt x="7429" y="77533"/>
                    </a:lnTo>
                    <a:lnTo>
                      <a:pt x="7429" y="76105"/>
                    </a:lnTo>
                    <a:cubicBezTo>
                      <a:pt x="7429" y="75343"/>
                      <a:pt x="6572" y="74676"/>
                      <a:pt x="5048" y="74104"/>
                    </a:cubicBezTo>
                    <a:cubicBezTo>
                      <a:pt x="3524" y="73533"/>
                      <a:pt x="2762" y="73152"/>
                      <a:pt x="2572" y="72200"/>
                    </a:cubicBezTo>
                    <a:cubicBezTo>
                      <a:pt x="886" y="66446"/>
                      <a:pt x="19" y="60484"/>
                      <a:pt x="0" y="54483"/>
                    </a:cubicBezTo>
                    <a:cubicBezTo>
                      <a:pt x="10" y="50454"/>
                      <a:pt x="390" y="46434"/>
                      <a:pt x="1143" y="42482"/>
                    </a:cubicBezTo>
                    <a:cubicBezTo>
                      <a:pt x="2105" y="40605"/>
                      <a:pt x="2934" y="38662"/>
                      <a:pt x="3620" y="36671"/>
                    </a:cubicBezTo>
                    <a:cubicBezTo>
                      <a:pt x="4363" y="34080"/>
                      <a:pt x="5896" y="31785"/>
                      <a:pt x="8001" y="30099"/>
                    </a:cubicBezTo>
                    <a:cubicBezTo>
                      <a:pt x="8211" y="26689"/>
                      <a:pt x="9325" y="23403"/>
                      <a:pt x="11239" y="20574"/>
                    </a:cubicBezTo>
                    <a:cubicBezTo>
                      <a:pt x="12649" y="18402"/>
                      <a:pt x="13926" y="16145"/>
                      <a:pt x="15049" y="13811"/>
                    </a:cubicBezTo>
                    <a:lnTo>
                      <a:pt x="16573" y="17145"/>
                    </a:lnTo>
                    <a:cubicBezTo>
                      <a:pt x="17412" y="17097"/>
                      <a:pt x="18050" y="16374"/>
                      <a:pt x="18002" y="15535"/>
                    </a:cubicBezTo>
                    <a:cubicBezTo>
                      <a:pt x="18002" y="15526"/>
                      <a:pt x="18002" y="15526"/>
                      <a:pt x="18002" y="15526"/>
                    </a:cubicBezTo>
                    <a:lnTo>
                      <a:pt x="18002" y="14097"/>
                    </a:lnTo>
                    <a:lnTo>
                      <a:pt x="18002" y="12573"/>
                    </a:lnTo>
                    <a:cubicBezTo>
                      <a:pt x="18059" y="12068"/>
                      <a:pt x="18221" y="11582"/>
                      <a:pt x="18479" y="11144"/>
                    </a:cubicBezTo>
                    <a:cubicBezTo>
                      <a:pt x="20117" y="9877"/>
                      <a:pt x="21622" y="8439"/>
                      <a:pt x="22955" y="6858"/>
                    </a:cubicBezTo>
                    <a:cubicBezTo>
                      <a:pt x="24479" y="4772"/>
                      <a:pt x="26784" y="3401"/>
                      <a:pt x="29337" y="3048"/>
                    </a:cubicBezTo>
                    <a:lnTo>
                      <a:pt x="31528" y="3048"/>
                    </a:lnTo>
                    <a:cubicBezTo>
                      <a:pt x="32099" y="3048"/>
                      <a:pt x="32385" y="2762"/>
                      <a:pt x="32385" y="2191"/>
                    </a:cubicBezTo>
                    <a:lnTo>
                      <a:pt x="31813" y="667"/>
                    </a:lnTo>
                    <a:lnTo>
                      <a:pt x="32385" y="0"/>
                    </a:lnTo>
                    <a:cubicBezTo>
                      <a:pt x="33052" y="0"/>
                      <a:pt x="33338" y="0"/>
                      <a:pt x="33338" y="857"/>
                    </a:cubicBezTo>
                    <a:lnTo>
                      <a:pt x="33338" y="2096"/>
                    </a:lnTo>
                    <a:cubicBezTo>
                      <a:pt x="33356" y="2467"/>
                      <a:pt x="33528" y="2810"/>
                      <a:pt x="33814" y="3048"/>
                    </a:cubicBezTo>
                    <a:lnTo>
                      <a:pt x="37052" y="1524"/>
                    </a:lnTo>
                    <a:cubicBezTo>
                      <a:pt x="37633" y="2372"/>
                      <a:pt x="38424" y="3058"/>
                      <a:pt x="39338" y="3524"/>
                    </a:cubicBezTo>
                    <a:cubicBezTo>
                      <a:pt x="40548" y="4248"/>
                      <a:pt x="41386" y="5467"/>
                      <a:pt x="41624" y="6858"/>
                    </a:cubicBezTo>
                    <a:cubicBezTo>
                      <a:pt x="42062" y="6696"/>
                      <a:pt x="42415" y="6344"/>
                      <a:pt x="42577" y="5906"/>
                    </a:cubicBezTo>
                    <a:lnTo>
                      <a:pt x="42577" y="4858"/>
                    </a:lnTo>
                    <a:lnTo>
                      <a:pt x="42577" y="4191"/>
                    </a:lnTo>
                    <a:cubicBezTo>
                      <a:pt x="44396" y="4620"/>
                      <a:pt x="46177" y="5191"/>
                      <a:pt x="47911" y="5906"/>
                    </a:cubicBezTo>
                    <a:cubicBezTo>
                      <a:pt x="49330" y="6506"/>
                      <a:pt x="50264" y="7887"/>
                      <a:pt x="50292" y="9430"/>
                    </a:cubicBezTo>
                    <a:cubicBezTo>
                      <a:pt x="50606" y="9782"/>
                      <a:pt x="51054" y="9992"/>
                      <a:pt x="51530" y="10001"/>
                    </a:cubicBezTo>
                    <a:cubicBezTo>
                      <a:pt x="52168" y="10039"/>
                      <a:pt x="52797" y="9801"/>
                      <a:pt x="53245" y="9335"/>
                    </a:cubicBezTo>
                    <a:cubicBezTo>
                      <a:pt x="53730" y="8830"/>
                      <a:pt x="53940" y="8115"/>
                      <a:pt x="53816" y="7429"/>
                    </a:cubicBezTo>
                    <a:lnTo>
                      <a:pt x="56483" y="12097"/>
                    </a:lnTo>
                    <a:lnTo>
                      <a:pt x="58103" y="11049"/>
                    </a:lnTo>
                    <a:lnTo>
                      <a:pt x="59722" y="11049"/>
                    </a:lnTo>
                    <a:cubicBezTo>
                      <a:pt x="59912" y="12040"/>
                      <a:pt x="60303" y="12973"/>
                      <a:pt x="60865" y="13811"/>
                    </a:cubicBezTo>
                    <a:cubicBezTo>
                      <a:pt x="61379" y="14697"/>
                      <a:pt x="61731" y="15659"/>
                      <a:pt x="61913" y="16669"/>
                    </a:cubicBezTo>
                    <a:cubicBezTo>
                      <a:pt x="61893" y="17393"/>
                      <a:pt x="61541" y="18060"/>
                      <a:pt x="60960" y="18479"/>
                    </a:cubicBezTo>
                    <a:cubicBezTo>
                      <a:pt x="60198" y="18479"/>
                      <a:pt x="59722" y="18479"/>
                      <a:pt x="59722" y="19622"/>
                    </a:cubicBezTo>
                    <a:cubicBezTo>
                      <a:pt x="59769" y="20193"/>
                      <a:pt x="59560" y="20746"/>
                      <a:pt x="59150" y="21146"/>
                    </a:cubicBezTo>
                    <a:cubicBezTo>
                      <a:pt x="59855" y="21403"/>
                      <a:pt x="60636" y="21403"/>
                      <a:pt x="61341" y="21146"/>
                    </a:cubicBezTo>
                    <a:lnTo>
                      <a:pt x="63151" y="20479"/>
                    </a:lnTo>
                    <a:cubicBezTo>
                      <a:pt x="63722" y="20479"/>
                      <a:pt x="64389" y="21050"/>
                      <a:pt x="65056" y="22193"/>
                    </a:cubicBezTo>
                    <a:lnTo>
                      <a:pt x="69247" y="19622"/>
                    </a:lnTo>
                    <a:cubicBezTo>
                      <a:pt x="69199" y="21146"/>
                      <a:pt x="69428" y="22660"/>
                      <a:pt x="69913" y="24098"/>
                    </a:cubicBezTo>
                    <a:lnTo>
                      <a:pt x="70866" y="27146"/>
                    </a:lnTo>
                    <a:cubicBezTo>
                      <a:pt x="70923" y="27908"/>
                      <a:pt x="70761" y="28670"/>
                      <a:pt x="70390" y="29337"/>
                    </a:cubicBezTo>
                    <a:lnTo>
                      <a:pt x="71914" y="30766"/>
                    </a:lnTo>
                    <a:lnTo>
                      <a:pt x="74200" y="29337"/>
                    </a:lnTo>
                    <a:cubicBezTo>
                      <a:pt x="74200" y="30956"/>
                      <a:pt x="74962" y="32099"/>
                      <a:pt x="75152" y="32957"/>
                    </a:cubicBezTo>
                    <a:cubicBezTo>
                      <a:pt x="75447" y="33995"/>
                      <a:pt x="75800" y="35004"/>
                      <a:pt x="76200" y="36004"/>
                    </a:cubicBezTo>
                    <a:cubicBezTo>
                      <a:pt x="76219" y="37329"/>
                      <a:pt x="75571" y="38576"/>
                      <a:pt x="74486" y="39338"/>
                    </a:cubicBezTo>
                    <a:lnTo>
                      <a:pt x="74486" y="41815"/>
                    </a:lnTo>
                    <a:cubicBezTo>
                      <a:pt x="74428" y="42567"/>
                      <a:pt x="74971" y="43244"/>
                      <a:pt x="75724" y="43339"/>
                    </a:cubicBezTo>
                    <a:lnTo>
                      <a:pt x="77153" y="43339"/>
                    </a:lnTo>
                    <a:close/>
                    <a:moveTo>
                      <a:pt x="18097" y="60865"/>
                    </a:moveTo>
                    <a:cubicBezTo>
                      <a:pt x="17507" y="59893"/>
                      <a:pt x="17278" y="58750"/>
                      <a:pt x="17431" y="57626"/>
                    </a:cubicBezTo>
                    <a:cubicBezTo>
                      <a:pt x="17431" y="55912"/>
                      <a:pt x="17050" y="54864"/>
                      <a:pt x="16288" y="54483"/>
                    </a:cubicBezTo>
                    <a:cubicBezTo>
                      <a:pt x="16307" y="55521"/>
                      <a:pt x="16050" y="56540"/>
                      <a:pt x="15526" y="57436"/>
                    </a:cubicBezTo>
                    <a:cubicBezTo>
                      <a:pt x="15002" y="58207"/>
                      <a:pt x="14678" y="59084"/>
                      <a:pt x="14573" y="60008"/>
                    </a:cubicBezTo>
                    <a:lnTo>
                      <a:pt x="14573" y="61436"/>
                    </a:lnTo>
                    <a:lnTo>
                      <a:pt x="16954" y="61436"/>
                    </a:lnTo>
                    <a:cubicBezTo>
                      <a:pt x="17374" y="61341"/>
                      <a:pt x="17774" y="61150"/>
                      <a:pt x="18097" y="60865"/>
                    </a:cubicBezTo>
                    <a:close/>
                    <a:moveTo>
                      <a:pt x="52959" y="29147"/>
                    </a:moveTo>
                    <a:cubicBezTo>
                      <a:pt x="52188" y="26041"/>
                      <a:pt x="50578" y="23203"/>
                      <a:pt x="48292" y="20955"/>
                    </a:cubicBezTo>
                    <a:cubicBezTo>
                      <a:pt x="46063" y="18612"/>
                      <a:pt x="43282" y="16878"/>
                      <a:pt x="40196" y="15907"/>
                    </a:cubicBezTo>
                    <a:lnTo>
                      <a:pt x="36100" y="20669"/>
                    </a:lnTo>
                    <a:cubicBezTo>
                      <a:pt x="34957" y="20669"/>
                      <a:pt x="34195" y="21527"/>
                      <a:pt x="33814" y="23050"/>
                    </a:cubicBezTo>
                    <a:cubicBezTo>
                      <a:pt x="33433" y="24575"/>
                      <a:pt x="32956" y="25432"/>
                      <a:pt x="32385" y="25527"/>
                    </a:cubicBezTo>
                    <a:cubicBezTo>
                      <a:pt x="31775" y="25460"/>
                      <a:pt x="31204" y="25194"/>
                      <a:pt x="30766" y="24765"/>
                    </a:cubicBezTo>
                    <a:cubicBezTo>
                      <a:pt x="30813" y="25556"/>
                      <a:pt x="31014" y="26327"/>
                      <a:pt x="31337" y="27051"/>
                    </a:cubicBezTo>
                    <a:cubicBezTo>
                      <a:pt x="31575" y="27765"/>
                      <a:pt x="31737" y="28499"/>
                      <a:pt x="31813" y="29242"/>
                    </a:cubicBezTo>
                    <a:cubicBezTo>
                      <a:pt x="31842" y="30023"/>
                      <a:pt x="31442" y="30756"/>
                      <a:pt x="30766" y="31147"/>
                    </a:cubicBezTo>
                    <a:lnTo>
                      <a:pt x="29146" y="31147"/>
                    </a:lnTo>
                    <a:cubicBezTo>
                      <a:pt x="28289" y="31271"/>
                      <a:pt x="27422" y="31271"/>
                      <a:pt x="26575" y="31147"/>
                    </a:cubicBezTo>
                    <a:cubicBezTo>
                      <a:pt x="26003" y="31147"/>
                      <a:pt x="25813" y="30575"/>
                      <a:pt x="26003" y="29432"/>
                    </a:cubicBezTo>
                    <a:lnTo>
                      <a:pt x="26003" y="32004"/>
                    </a:lnTo>
                    <a:cubicBezTo>
                      <a:pt x="26003" y="32671"/>
                      <a:pt x="24765" y="32957"/>
                      <a:pt x="23336" y="32957"/>
                    </a:cubicBezTo>
                    <a:cubicBezTo>
                      <a:pt x="23489" y="33747"/>
                      <a:pt x="23936" y="34462"/>
                      <a:pt x="24574" y="34957"/>
                    </a:cubicBezTo>
                    <a:cubicBezTo>
                      <a:pt x="25270" y="35528"/>
                      <a:pt x="25718" y="36347"/>
                      <a:pt x="25813" y="37243"/>
                    </a:cubicBezTo>
                    <a:lnTo>
                      <a:pt x="25813" y="38195"/>
                    </a:lnTo>
                    <a:cubicBezTo>
                      <a:pt x="24641" y="39319"/>
                      <a:pt x="23736" y="40681"/>
                      <a:pt x="23146" y="42196"/>
                    </a:cubicBezTo>
                    <a:lnTo>
                      <a:pt x="22003" y="48482"/>
                    </a:lnTo>
                    <a:cubicBezTo>
                      <a:pt x="20984" y="48759"/>
                      <a:pt x="20298" y="49711"/>
                      <a:pt x="20383" y="50768"/>
                    </a:cubicBezTo>
                    <a:lnTo>
                      <a:pt x="20383" y="52102"/>
                    </a:lnTo>
                    <a:lnTo>
                      <a:pt x="20383" y="53626"/>
                    </a:lnTo>
                    <a:cubicBezTo>
                      <a:pt x="20317" y="54578"/>
                      <a:pt x="19783" y="55436"/>
                      <a:pt x="18955" y="55912"/>
                    </a:cubicBezTo>
                    <a:lnTo>
                      <a:pt x="19526" y="55912"/>
                    </a:lnTo>
                    <a:cubicBezTo>
                      <a:pt x="20021" y="56655"/>
                      <a:pt x="20317" y="57502"/>
                      <a:pt x="20383" y="58388"/>
                    </a:cubicBezTo>
                    <a:lnTo>
                      <a:pt x="20383" y="63246"/>
                    </a:lnTo>
                    <a:cubicBezTo>
                      <a:pt x="20183" y="64380"/>
                      <a:pt x="19898" y="65494"/>
                      <a:pt x="19526" y="66580"/>
                    </a:cubicBezTo>
                    <a:lnTo>
                      <a:pt x="21622" y="67151"/>
                    </a:lnTo>
                    <a:cubicBezTo>
                      <a:pt x="22003" y="68323"/>
                      <a:pt x="23060" y="69152"/>
                      <a:pt x="24289" y="69247"/>
                    </a:cubicBezTo>
                    <a:cubicBezTo>
                      <a:pt x="25822" y="68723"/>
                      <a:pt x="27241" y="67913"/>
                      <a:pt x="28480" y="66866"/>
                    </a:cubicBezTo>
                    <a:cubicBezTo>
                      <a:pt x="29975" y="65704"/>
                      <a:pt x="31690" y="64865"/>
                      <a:pt x="33528" y="64389"/>
                    </a:cubicBezTo>
                    <a:cubicBezTo>
                      <a:pt x="35623" y="64389"/>
                      <a:pt x="37433" y="63341"/>
                      <a:pt x="38862" y="60674"/>
                    </a:cubicBezTo>
                    <a:cubicBezTo>
                      <a:pt x="39719" y="58531"/>
                      <a:pt x="41405" y="56817"/>
                      <a:pt x="43529" y="55912"/>
                    </a:cubicBezTo>
                    <a:cubicBezTo>
                      <a:pt x="44958" y="55912"/>
                      <a:pt x="46101" y="55912"/>
                      <a:pt x="46863" y="53721"/>
                    </a:cubicBezTo>
                    <a:cubicBezTo>
                      <a:pt x="47320" y="52426"/>
                      <a:pt x="48235" y="51340"/>
                      <a:pt x="49435" y="50673"/>
                    </a:cubicBezTo>
                    <a:cubicBezTo>
                      <a:pt x="50978" y="48930"/>
                      <a:pt x="52140" y="46882"/>
                      <a:pt x="52864" y="44672"/>
                    </a:cubicBezTo>
                    <a:cubicBezTo>
                      <a:pt x="53692" y="42415"/>
                      <a:pt x="54112" y="40024"/>
                      <a:pt x="54102" y="37624"/>
                    </a:cubicBezTo>
                    <a:cubicBezTo>
                      <a:pt x="54369" y="34747"/>
                      <a:pt x="53978" y="31852"/>
                      <a:pt x="52959" y="29147"/>
                    </a:cubicBezTo>
                    <a:close/>
                    <a:moveTo>
                      <a:pt x="44672" y="64103"/>
                    </a:moveTo>
                    <a:lnTo>
                      <a:pt x="44672" y="62960"/>
                    </a:lnTo>
                    <a:cubicBezTo>
                      <a:pt x="44358" y="62865"/>
                      <a:pt x="44034" y="62865"/>
                      <a:pt x="43720" y="62960"/>
                    </a:cubicBezTo>
                    <a:lnTo>
                      <a:pt x="42958" y="63818"/>
                    </a:lnTo>
                    <a:close/>
                    <a:moveTo>
                      <a:pt x="55626" y="52959"/>
                    </a:moveTo>
                    <a:lnTo>
                      <a:pt x="55626" y="45911"/>
                    </a:lnTo>
                    <a:cubicBezTo>
                      <a:pt x="54873" y="46854"/>
                      <a:pt x="54464" y="48035"/>
                      <a:pt x="54483" y="49244"/>
                    </a:cubicBezTo>
                    <a:lnTo>
                      <a:pt x="54483" y="50387"/>
                    </a:lnTo>
                    <a:lnTo>
                      <a:pt x="55245" y="52959"/>
                    </a:lnTo>
                    <a:close/>
                    <a:moveTo>
                      <a:pt x="58007" y="32671"/>
                    </a:moveTo>
                    <a:lnTo>
                      <a:pt x="58007" y="31718"/>
                    </a:lnTo>
                    <a:lnTo>
                      <a:pt x="57340" y="31147"/>
                    </a:lnTo>
                    <a:lnTo>
                      <a:pt x="56769" y="31147"/>
                    </a:lnTo>
                    <a:close/>
                    <a:moveTo>
                      <a:pt x="65913" y="19145"/>
                    </a:moveTo>
                    <a:lnTo>
                      <a:pt x="64579" y="19145"/>
                    </a:lnTo>
                    <a:lnTo>
                      <a:pt x="64579" y="14097"/>
                    </a:lnTo>
                    <a:lnTo>
                      <a:pt x="65722" y="140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346" name="图形 6">
            <a:extLst>
              <a:ext uri="{FF2B5EF4-FFF2-40B4-BE49-F238E27FC236}">
                <a16:creationId xmlns:a16="http://schemas.microsoft.com/office/drawing/2014/main" id="{13E87D36-410E-DF87-036A-70C053A584B4}"/>
              </a:ext>
            </a:extLst>
          </p:cNvPr>
          <p:cNvGrpSpPr/>
          <p:nvPr/>
        </p:nvGrpSpPr>
        <p:grpSpPr>
          <a:xfrm>
            <a:off x="8924598" y="2072030"/>
            <a:ext cx="1997677" cy="2711880"/>
            <a:chOff x="8924598" y="2072030"/>
            <a:chExt cx="1997677" cy="2711880"/>
          </a:xfrm>
        </p:grpSpPr>
        <p:sp>
          <p:nvSpPr>
            <p:cNvPr id="2347" name="任意多边形: 形状 2346">
              <a:extLst>
                <a:ext uri="{FF2B5EF4-FFF2-40B4-BE49-F238E27FC236}">
                  <a16:creationId xmlns:a16="http://schemas.microsoft.com/office/drawing/2014/main" id="{3E8C2079-D18F-97B2-E1A7-0E2AC3117E83}"/>
                </a:ext>
              </a:extLst>
            </p:cNvPr>
            <p:cNvSpPr/>
            <p:nvPr/>
          </p:nvSpPr>
          <p:spPr>
            <a:xfrm>
              <a:off x="10027462" y="3373734"/>
              <a:ext cx="894813" cy="1410176"/>
            </a:xfrm>
            <a:custGeom>
              <a:avLst/>
              <a:gdLst>
                <a:gd name="connsiteX0" fmla="*/ 894814 w 894813"/>
                <a:gd name="connsiteY0" fmla="*/ 1410176 h 1410176"/>
                <a:gd name="connsiteX1" fmla="*/ 323314 w 894813"/>
                <a:gd name="connsiteY1" fmla="*/ 1410176 h 1410176"/>
                <a:gd name="connsiteX2" fmla="*/ 279880 w 894813"/>
                <a:gd name="connsiteY2" fmla="*/ 1255585 h 1410176"/>
                <a:gd name="connsiteX3" fmla="*/ 266831 w 894813"/>
                <a:gd name="connsiteY3" fmla="*/ 1206246 h 1410176"/>
                <a:gd name="connsiteX4" fmla="*/ 260163 w 894813"/>
                <a:gd name="connsiteY4" fmla="*/ 1180529 h 1410176"/>
                <a:gd name="connsiteX5" fmla="*/ 250638 w 894813"/>
                <a:gd name="connsiteY5" fmla="*/ 1143190 h 1410176"/>
                <a:gd name="connsiteX6" fmla="*/ 244733 w 894813"/>
                <a:gd name="connsiteY6" fmla="*/ 1119949 h 1410176"/>
                <a:gd name="connsiteX7" fmla="*/ 219873 w 894813"/>
                <a:gd name="connsiteY7" fmla="*/ 1019365 h 1410176"/>
                <a:gd name="connsiteX8" fmla="*/ 205680 w 894813"/>
                <a:gd name="connsiteY8" fmla="*/ 960120 h 1410176"/>
                <a:gd name="connsiteX9" fmla="*/ 174915 w 894813"/>
                <a:gd name="connsiteY9" fmla="*/ 828294 h 1410176"/>
                <a:gd name="connsiteX10" fmla="*/ 155865 w 894813"/>
                <a:gd name="connsiteY10" fmla="*/ 745617 h 1410176"/>
                <a:gd name="connsiteX11" fmla="*/ 150912 w 894813"/>
                <a:gd name="connsiteY11" fmla="*/ 723233 h 1410176"/>
                <a:gd name="connsiteX12" fmla="*/ 127575 w 894813"/>
                <a:gd name="connsiteY12" fmla="*/ 615982 h 1410176"/>
                <a:gd name="connsiteX13" fmla="*/ 127575 w 894813"/>
                <a:gd name="connsiteY13" fmla="*/ 614934 h 1410176"/>
                <a:gd name="connsiteX14" fmla="*/ 114812 w 894813"/>
                <a:gd name="connsiteY14" fmla="*/ 554164 h 1410176"/>
                <a:gd name="connsiteX15" fmla="*/ 114812 w 894813"/>
                <a:gd name="connsiteY15" fmla="*/ 552545 h 1410176"/>
                <a:gd name="connsiteX16" fmla="*/ 110811 w 894813"/>
                <a:gd name="connsiteY16" fmla="*/ 532733 h 1410176"/>
                <a:gd name="connsiteX17" fmla="*/ 101286 w 894813"/>
                <a:gd name="connsiteY17" fmla="*/ 499777 h 1410176"/>
                <a:gd name="connsiteX18" fmla="*/ 93476 w 894813"/>
                <a:gd name="connsiteY18" fmla="*/ 471202 h 1410176"/>
                <a:gd name="connsiteX19" fmla="*/ 91666 w 894813"/>
                <a:gd name="connsiteY19" fmla="*/ 464725 h 1410176"/>
                <a:gd name="connsiteX20" fmla="*/ 77569 w 894813"/>
                <a:gd name="connsiteY20" fmla="*/ 411671 h 1410176"/>
                <a:gd name="connsiteX21" fmla="*/ 59281 w 894813"/>
                <a:gd name="connsiteY21" fmla="*/ 337947 h 1410176"/>
                <a:gd name="connsiteX22" fmla="*/ 49756 w 894813"/>
                <a:gd name="connsiteY22" fmla="*/ 296799 h 1410176"/>
                <a:gd name="connsiteX23" fmla="*/ 33087 w 894813"/>
                <a:gd name="connsiteY23" fmla="*/ 218313 h 1410176"/>
                <a:gd name="connsiteX24" fmla="*/ 29468 w 894813"/>
                <a:gd name="connsiteY24" fmla="*/ 199263 h 1410176"/>
                <a:gd name="connsiteX25" fmla="*/ 19371 w 894813"/>
                <a:gd name="connsiteY25" fmla="*/ 143351 h 1410176"/>
                <a:gd name="connsiteX26" fmla="*/ 18038 w 894813"/>
                <a:gd name="connsiteY26" fmla="*/ 135446 h 1410176"/>
                <a:gd name="connsiteX27" fmla="*/ 11751 w 894813"/>
                <a:gd name="connsiteY27" fmla="*/ 96012 h 1410176"/>
                <a:gd name="connsiteX28" fmla="*/ 36 w 894813"/>
                <a:gd name="connsiteY28" fmla="*/ 762 h 1410176"/>
                <a:gd name="connsiteX29" fmla="*/ 36 w 894813"/>
                <a:gd name="connsiteY29" fmla="*/ 0 h 1410176"/>
                <a:gd name="connsiteX30" fmla="*/ 36 w 894813"/>
                <a:gd name="connsiteY30" fmla="*/ 0 h 1410176"/>
                <a:gd name="connsiteX31" fmla="*/ 54805 w 894813"/>
                <a:gd name="connsiteY31" fmla="*/ 952 h 1410176"/>
                <a:gd name="connsiteX32" fmla="*/ 61662 w 894813"/>
                <a:gd name="connsiteY32" fmla="*/ 952 h 1410176"/>
                <a:gd name="connsiteX33" fmla="*/ 109287 w 894813"/>
                <a:gd name="connsiteY33" fmla="*/ 1810 h 1410176"/>
                <a:gd name="connsiteX34" fmla="*/ 123480 w 894813"/>
                <a:gd name="connsiteY34" fmla="*/ 1810 h 1410176"/>
                <a:gd name="connsiteX35" fmla="*/ 196441 w 894813"/>
                <a:gd name="connsiteY35" fmla="*/ 3143 h 1410176"/>
                <a:gd name="connsiteX36" fmla="*/ 205966 w 894813"/>
                <a:gd name="connsiteY36" fmla="*/ 3143 h 1410176"/>
                <a:gd name="connsiteX37" fmla="*/ 239113 w 894813"/>
                <a:gd name="connsiteY37" fmla="*/ 3810 h 1410176"/>
                <a:gd name="connsiteX38" fmla="*/ 248638 w 894813"/>
                <a:gd name="connsiteY38" fmla="*/ 3810 h 1410176"/>
                <a:gd name="connsiteX39" fmla="*/ 255591 w 894813"/>
                <a:gd name="connsiteY39" fmla="*/ 3810 h 1410176"/>
                <a:gd name="connsiteX40" fmla="*/ 267593 w 894813"/>
                <a:gd name="connsiteY40" fmla="*/ 3810 h 1410176"/>
                <a:gd name="connsiteX41" fmla="*/ 305693 w 894813"/>
                <a:gd name="connsiteY41" fmla="*/ 4477 h 1410176"/>
                <a:gd name="connsiteX42" fmla="*/ 319980 w 894813"/>
                <a:gd name="connsiteY42" fmla="*/ 4477 h 1410176"/>
                <a:gd name="connsiteX43" fmla="*/ 377130 w 894813"/>
                <a:gd name="connsiteY43" fmla="*/ 5620 h 1410176"/>
                <a:gd name="connsiteX44" fmla="*/ 394180 w 894813"/>
                <a:gd name="connsiteY44" fmla="*/ 5620 h 1410176"/>
                <a:gd name="connsiteX45" fmla="*/ 398181 w 894813"/>
                <a:gd name="connsiteY45" fmla="*/ 5620 h 1410176"/>
                <a:gd name="connsiteX46" fmla="*/ 418850 w 894813"/>
                <a:gd name="connsiteY46" fmla="*/ 5620 h 1410176"/>
                <a:gd name="connsiteX47" fmla="*/ 432471 w 894813"/>
                <a:gd name="connsiteY47" fmla="*/ 5620 h 1410176"/>
                <a:gd name="connsiteX48" fmla="*/ 436662 w 894813"/>
                <a:gd name="connsiteY48" fmla="*/ 5620 h 1410176"/>
                <a:gd name="connsiteX49" fmla="*/ 445710 w 894813"/>
                <a:gd name="connsiteY49" fmla="*/ 5620 h 1410176"/>
                <a:gd name="connsiteX50" fmla="*/ 452378 w 894813"/>
                <a:gd name="connsiteY50" fmla="*/ 5620 h 1410176"/>
                <a:gd name="connsiteX51" fmla="*/ 484001 w 894813"/>
                <a:gd name="connsiteY51" fmla="*/ 6191 h 1410176"/>
                <a:gd name="connsiteX52" fmla="*/ 504861 w 894813"/>
                <a:gd name="connsiteY52" fmla="*/ 6191 h 1410176"/>
                <a:gd name="connsiteX53" fmla="*/ 513814 w 894813"/>
                <a:gd name="connsiteY53" fmla="*/ 6191 h 1410176"/>
                <a:gd name="connsiteX54" fmla="*/ 546866 w 894813"/>
                <a:gd name="connsiteY54" fmla="*/ 6953 h 1410176"/>
                <a:gd name="connsiteX55" fmla="*/ 624971 w 894813"/>
                <a:gd name="connsiteY55" fmla="*/ 8477 h 1410176"/>
                <a:gd name="connsiteX56" fmla="*/ 693932 w 894813"/>
                <a:gd name="connsiteY56" fmla="*/ 612076 h 1410176"/>
                <a:gd name="connsiteX57" fmla="*/ 894814 w 894813"/>
                <a:gd name="connsiteY57" fmla="*/ 1410176 h 141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94813" h="1410176">
                  <a:moveTo>
                    <a:pt x="894814" y="1410176"/>
                  </a:moveTo>
                  <a:lnTo>
                    <a:pt x="323314" y="1410176"/>
                  </a:lnTo>
                  <a:cubicBezTo>
                    <a:pt x="308741" y="1361123"/>
                    <a:pt x="294168" y="1308925"/>
                    <a:pt x="279880" y="1255585"/>
                  </a:cubicBezTo>
                  <a:cubicBezTo>
                    <a:pt x="275499" y="1239298"/>
                    <a:pt x="271212" y="1222819"/>
                    <a:pt x="266831" y="1206246"/>
                  </a:cubicBezTo>
                  <a:cubicBezTo>
                    <a:pt x="264640" y="1197578"/>
                    <a:pt x="262354" y="1189101"/>
                    <a:pt x="260163" y="1180529"/>
                  </a:cubicBezTo>
                  <a:cubicBezTo>
                    <a:pt x="256925" y="1168146"/>
                    <a:pt x="253782" y="1155668"/>
                    <a:pt x="250638" y="1143190"/>
                  </a:cubicBezTo>
                  <a:lnTo>
                    <a:pt x="244733" y="1119949"/>
                  </a:lnTo>
                  <a:cubicBezTo>
                    <a:pt x="236256" y="1086231"/>
                    <a:pt x="227969" y="1052608"/>
                    <a:pt x="219873" y="1019365"/>
                  </a:cubicBezTo>
                  <a:cubicBezTo>
                    <a:pt x="215110" y="999363"/>
                    <a:pt x="210348" y="979646"/>
                    <a:pt x="205680" y="960120"/>
                  </a:cubicBezTo>
                  <a:cubicBezTo>
                    <a:pt x="194822" y="914495"/>
                    <a:pt x="184535" y="870299"/>
                    <a:pt x="174915" y="828294"/>
                  </a:cubicBezTo>
                  <a:cubicBezTo>
                    <a:pt x="168342" y="799719"/>
                    <a:pt x="162151" y="771811"/>
                    <a:pt x="155865" y="745617"/>
                  </a:cubicBezTo>
                  <a:cubicBezTo>
                    <a:pt x="154150" y="738092"/>
                    <a:pt x="152626" y="730567"/>
                    <a:pt x="150912" y="723233"/>
                  </a:cubicBezTo>
                  <a:cubicBezTo>
                    <a:pt x="142053" y="682942"/>
                    <a:pt x="134148" y="647033"/>
                    <a:pt x="127575" y="615982"/>
                  </a:cubicBezTo>
                  <a:cubicBezTo>
                    <a:pt x="127499" y="615639"/>
                    <a:pt x="127499" y="615277"/>
                    <a:pt x="127575" y="614934"/>
                  </a:cubicBezTo>
                  <a:cubicBezTo>
                    <a:pt x="122527" y="591026"/>
                    <a:pt x="118050" y="570547"/>
                    <a:pt x="114812" y="554164"/>
                  </a:cubicBezTo>
                  <a:cubicBezTo>
                    <a:pt x="114764" y="553621"/>
                    <a:pt x="114764" y="553088"/>
                    <a:pt x="114812" y="552545"/>
                  </a:cubicBezTo>
                  <a:cubicBezTo>
                    <a:pt x="113288" y="545021"/>
                    <a:pt x="112050" y="538448"/>
                    <a:pt x="110811" y="532733"/>
                  </a:cubicBezTo>
                  <a:cubicBezTo>
                    <a:pt x="110811" y="532733"/>
                    <a:pt x="107192" y="520827"/>
                    <a:pt x="101286" y="499777"/>
                  </a:cubicBezTo>
                  <a:cubicBezTo>
                    <a:pt x="99000" y="491680"/>
                    <a:pt x="96429" y="482251"/>
                    <a:pt x="93476" y="471202"/>
                  </a:cubicBezTo>
                  <a:cubicBezTo>
                    <a:pt x="92809" y="469106"/>
                    <a:pt x="92238" y="466915"/>
                    <a:pt x="91666" y="464725"/>
                  </a:cubicBezTo>
                  <a:cubicBezTo>
                    <a:pt x="87475" y="449199"/>
                    <a:pt x="82617" y="431387"/>
                    <a:pt x="77569" y="411671"/>
                  </a:cubicBezTo>
                  <a:cubicBezTo>
                    <a:pt x="71759" y="389287"/>
                    <a:pt x="65568" y="364522"/>
                    <a:pt x="59281" y="337947"/>
                  </a:cubicBezTo>
                  <a:cubicBezTo>
                    <a:pt x="56043" y="324517"/>
                    <a:pt x="52899" y="310801"/>
                    <a:pt x="49756" y="296799"/>
                  </a:cubicBezTo>
                  <a:cubicBezTo>
                    <a:pt x="44136" y="271558"/>
                    <a:pt x="38517" y="245269"/>
                    <a:pt x="33087" y="218313"/>
                  </a:cubicBezTo>
                  <a:cubicBezTo>
                    <a:pt x="31944" y="212026"/>
                    <a:pt x="30611" y="205740"/>
                    <a:pt x="29468" y="199263"/>
                  </a:cubicBezTo>
                  <a:cubicBezTo>
                    <a:pt x="25943" y="180880"/>
                    <a:pt x="22419" y="162211"/>
                    <a:pt x="19371" y="143351"/>
                  </a:cubicBezTo>
                  <a:cubicBezTo>
                    <a:pt x="18895" y="140779"/>
                    <a:pt x="18419" y="138113"/>
                    <a:pt x="18038" y="135446"/>
                  </a:cubicBezTo>
                  <a:cubicBezTo>
                    <a:pt x="15819" y="122368"/>
                    <a:pt x="13723" y="109223"/>
                    <a:pt x="11751" y="96012"/>
                  </a:cubicBezTo>
                  <a:cubicBezTo>
                    <a:pt x="7084" y="64008"/>
                    <a:pt x="2988" y="31813"/>
                    <a:pt x="36" y="762"/>
                  </a:cubicBezTo>
                  <a:cubicBezTo>
                    <a:pt x="-12" y="514"/>
                    <a:pt x="-12" y="248"/>
                    <a:pt x="36" y="0"/>
                  </a:cubicBezTo>
                  <a:lnTo>
                    <a:pt x="36" y="0"/>
                  </a:lnTo>
                  <a:cubicBezTo>
                    <a:pt x="36" y="0"/>
                    <a:pt x="20800" y="0"/>
                    <a:pt x="54805" y="952"/>
                  </a:cubicBezTo>
                  <a:lnTo>
                    <a:pt x="61662" y="952"/>
                  </a:lnTo>
                  <a:lnTo>
                    <a:pt x="109287" y="1810"/>
                  </a:lnTo>
                  <a:lnTo>
                    <a:pt x="123480" y="1810"/>
                  </a:lnTo>
                  <a:lnTo>
                    <a:pt x="196441" y="3143"/>
                  </a:lnTo>
                  <a:lnTo>
                    <a:pt x="205966" y="3143"/>
                  </a:lnTo>
                  <a:lnTo>
                    <a:pt x="239113" y="3810"/>
                  </a:lnTo>
                  <a:lnTo>
                    <a:pt x="248638" y="3810"/>
                  </a:lnTo>
                  <a:lnTo>
                    <a:pt x="255591" y="3810"/>
                  </a:lnTo>
                  <a:lnTo>
                    <a:pt x="267593" y="3810"/>
                  </a:lnTo>
                  <a:lnTo>
                    <a:pt x="305693" y="4477"/>
                  </a:lnTo>
                  <a:lnTo>
                    <a:pt x="319980" y="4477"/>
                  </a:lnTo>
                  <a:lnTo>
                    <a:pt x="377130" y="5620"/>
                  </a:lnTo>
                  <a:lnTo>
                    <a:pt x="394180" y="5620"/>
                  </a:lnTo>
                  <a:lnTo>
                    <a:pt x="398181" y="5620"/>
                  </a:lnTo>
                  <a:lnTo>
                    <a:pt x="418850" y="5620"/>
                  </a:lnTo>
                  <a:lnTo>
                    <a:pt x="432471" y="5620"/>
                  </a:lnTo>
                  <a:lnTo>
                    <a:pt x="436662" y="5620"/>
                  </a:lnTo>
                  <a:lnTo>
                    <a:pt x="445710" y="5620"/>
                  </a:lnTo>
                  <a:lnTo>
                    <a:pt x="452378" y="5620"/>
                  </a:lnTo>
                  <a:lnTo>
                    <a:pt x="484001" y="6191"/>
                  </a:lnTo>
                  <a:lnTo>
                    <a:pt x="504861" y="6191"/>
                  </a:lnTo>
                  <a:lnTo>
                    <a:pt x="513814" y="6191"/>
                  </a:lnTo>
                  <a:lnTo>
                    <a:pt x="546866" y="6953"/>
                  </a:lnTo>
                  <a:lnTo>
                    <a:pt x="624971" y="8477"/>
                  </a:lnTo>
                  <a:cubicBezTo>
                    <a:pt x="624971" y="8477"/>
                    <a:pt x="724126" y="262414"/>
                    <a:pt x="693932" y="612076"/>
                  </a:cubicBezTo>
                  <a:cubicBezTo>
                    <a:pt x="691646" y="635032"/>
                    <a:pt x="829949" y="1221200"/>
                    <a:pt x="894814" y="1410176"/>
                  </a:cubicBez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48" name="任意多边形: 形状 2347">
              <a:extLst>
                <a:ext uri="{FF2B5EF4-FFF2-40B4-BE49-F238E27FC236}">
                  <a16:creationId xmlns:a16="http://schemas.microsoft.com/office/drawing/2014/main" id="{131DA791-DFC2-A4B7-D8AE-2A98C6244060}"/>
                </a:ext>
              </a:extLst>
            </p:cNvPr>
            <p:cNvSpPr/>
            <p:nvPr/>
          </p:nvSpPr>
          <p:spPr>
            <a:xfrm>
              <a:off x="10264319" y="3568012"/>
              <a:ext cx="248572" cy="1215898"/>
            </a:xfrm>
            <a:custGeom>
              <a:avLst/>
              <a:gdLst>
                <a:gd name="connsiteX0" fmla="*/ 248572 w 248572"/>
                <a:gd name="connsiteY0" fmla="*/ 1215899 h 1215898"/>
                <a:gd name="connsiteX1" fmla="*/ 234856 w 248572"/>
                <a:gd name="connsiteY1" fmla="*/ 1215899 h 1215898"/>
                <a:gd name="connsiteX2" fmla="*/ 212377 w 248572"/>
                <a:gd name="connsiteY2" fmla="*/ 1131984 h 1215898"/>
                <a:gd name="connsiteX3" fmla="*/ 171515 w 248572"/>
                <a:gd name="connsiteY3" fmla="*/ 921671 h 1215898"/>
                <a:gd name="connsiteX4" fmla="*/ 125319 w 248572"/>
                <a:gd name="connsiteY4" fmla="*/ 676212 h 1215898"/>
                <a:gd name="connsiteX5" fmla="*/ 95696 w 248572"/>
                <a:gd name="connsiteY5" fmla="*/ 518288 h 1215898"/>
                <a:gd name="connsiteX6" fmla="*/ 92076 w 248572"/>
                <a:gd name="connsiteY6" fmla="*/ 499238 h 1215898"/>
                <a:gd name="connsiteX7" fmla="*/ 90076 w 248572"/>
                <a:gd name="connsiteY7" fmla="*/ 488379 h 1215898"/>
                <a:gd name="connsiteX8" fmla="*/ 89504 w 248572"/>
                <a:gd name="connsiteY8" fmla="*/ 485045 h 1215898"/>
                <a:gd name="connsiteX9" fmla="*/ 72931 w 248572"/>
                <a:gd name="connsiteY9" fmla="*/ 396844 h 1215898"/>
                <a:gd name="connsiteX10" fmla="*/ 70836 w 248572"/>
                <a:gd name="connsiteY10" fmla="*/ 385700 h 1215898"/>
                <a:gd name="connsiteX11" fmla="*/ 9590 w 248572"/>
                <a:gd name="connsiteY11" fmla="*/ 57183 h 1215898"/>
                <a:gd name="connsiteX12" fmla="*/ 65 w 248572"/>
                <a:gd name="connsiteY12" fmla="*/ 3938 h 1215898"/>
                <a:gd name="connsiteX13" fmla="*/ 6351 w 248572"/>
                <a:gd name="connsiteY13" fmla="*/ 2414 h 1215898"/>
                <a:gd name="connsiteX14" fmla="*/ 80170 w 248572"/>
                <a:gd name="connsiteY14" fmla="*/ 381509 h 1215898"/>
                <a:gd name="connsiteX15" fmla="*/ 82456 w 248572"/>
                <a:gd name="connsiteY15" fmla="*/ 393129 h 1215898"/>
                <a:gd name="connsiteX16" fmla="*/ 89600 w 248572"/>
                <a:gd name="connsiteY16" fmla="*/ 431229 h 1215898"/>
                <a:gd name="connsiteX17" fmla="*/ 93981 w 248572"/>
                <a:gd name="connsiteY17" fmla="*/ 453994 h 1215898"/>
                <a:gd name="connsiteX18" fmla="*/ 96077 w 248572"/>
                <a:gd name="connsiteY18" fmla="*/ 465138 h 1215898"/>
                <a:gd name="connsiteX19" fmla="*/ 99601 w 248572"/>
                <a:gd name="connsiteY19" fmla="*/ 483141 h 1215898"/>
                <a:gd name="connsiteX20" fmla="*/ 131129 w 248572"/>
                <a:gd name="connsiteY20" fmla="*/ 648304 h 1215898"/>
                <a:gd name="connsiteX21" fmla="*/ 172086 w 248572"/>
                <a:gd name="connsiteY21" fmla="*/ 861950 h 1215898"/>
                <a:gd name="connsiteX22" fmla="*/ 212948 w 248572"/>
                <a:gd name="connsiteY22" fmla="*/ 1074262 h 1215898"/>
                <a:gd name="connsiteX23" fmla="*/ 248572 w 248572"/>
                <a:gd name="connsiteY23" fmla="*/ 1215899 h 121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572" h="1215898">
                  <a:moveTo>
                    <a:pt x="248572" y="1215899"/>
                  </a:moveTo>
                  <a:lnTo>
                    <a:pt x="234856" y="1215899"/>
                  </a:lnTo>
                  <a:cubicBezTo>
                    <a:pt x="226284" y="1188276"/>
                    <a:pt x="218854" y="1160368"/>
                    <a:pt x="212377" y="1131984"/>
                  </a:cubicBezTo>
                  <a:cubicBezTo>
                    <a:pt x="196661" y="1062261"/>
                    <a:pt x="184659" y="991776"/>
                    <a:pt x="171515" y="921671"/>
                  </a:cubicBezTo>
                  <a:cubicBezTo>
                    <a:pt x="156084" y="839757"/>
                    <a:pt x="140682" y="757937"/>
                    <a:pt x="125319" y="676212"/>
                  </a:cubicBezTo>
                  <a:cubicBezTo>
                    <a:pt x="115412" y="623568"/>
                    <a:pt x="105535" y="570932"/>
                    <a:pt x="95696" y="518288"/>
                  </a:cubicBezTo>
                  <a:lnTo>
                    <a:pt x="92076" y="499238"/>
                  </a:lnTo>
                  <a:cubicBezTo>
                    <a:pt x="91505" y="495618"/>
                    <a:pt x="90743" y="491999"/>
                    <a:pt x="90076" y="488379"/>
                  </a:cubicBezTo>
                  <a:lnTo>
                    <a:pt x="89504" y="485045"/>
                  </a:lnTo>
                  <a:cubicBezTo>
                    <a:pt x="83913" y="455709"/>
                    <a:pt x="78389" y="426305"/>
                    <a:pt x="72931" y="396844"/>
                  </a:cubicBezTo>
                  <a:cubicBezTo>
                    <a:pt x="72074" y="393129"/>
                    <a:pt x="71407" y="389415"/>
                    <a:pt x="70836" y="385700"/>
                  </a:cubicBezTo>
                  <a:cubicBezTo>
                    <a:pt x="50138" y="276162"/>
                    <a:pt x="29716" y="166653"/>
                    <a:pt x="9590" y="57183"/>
                  </a:cubicBezTo>
                  <a:cubicBezTo>
                    <a:pt x="6446" y="39466"/>
                    <a:pt x="3208" y="21654"/>
                    <a:pt x="65" y="3938"/>
                  </a:cubicBezTo>
                  <a:cubicBezTo>
                    <a:pt x="-697" y="-158"/>
                    <a:pt x="5494" y="-1682"/>
                    <a:pt x="6351" y="2414"/>
                  </a:cubicBezTo>
                  <a:cubicBezTo>
                    <a:pt x="33021" y="128334"/>
                    <a:pt x="56262" y="255017"/>
                    <a:pt x="80170" y="381509"/>
                  </a:cubicBezTo>
                  <a:lnTo>
                    <a:pt x="82456" y="393129"/>
                  </a:lnTo>
                  <a:lnTo>
                    <a:pt x="89600" y="431229"/>
                  </a:lnTo>
                  <a:cubicBezTo>
                    <a:pt x="91124" y="438849"/>
                    <a:pt x="92457" y="446374"/>
                    <a:pt x="93981" y="453994"/>
                  </a:cubicBezTo>
                  <a:cubicBezTo>
                    <a:pt x="94648" y="457709"/>
                    <a:pt x="95410" y="461519"/>
                    <a:pt x="96077" y="465138"/>
                  </a:cubicBezTo>
                  <a:cubicBezTo>
                    <a:pt x="97315" y="471139"/>
                    <a:pt x="98363" y="477140"/>
                    <a:pt x="99601" y="483141"/>
                  </a:cubicBezTo>
                  <a:cubicBezTo>
                    <a:pt x="110078" y="538262"/>
                    <a:pt x="120585" y="593316"/>
                    <a:pt x="131129" y="648304"/>
                  </a:cubicBezTo>
                  <a:cubicBezTo>
                    <a:pt x="144845" y="719551"/>
                    <a:pt x="158494" y="790770"/>
                    <a:pt x="172086" y="861950"/>
                  </a:cubicBezTo>
                  <a:cubicBezTo>
                    <a:pt x="185707" y="932720"/>
                    <a:pt x="198661" y="1003682"/>
                    <a:pt x="212948" y="1074262"/>
                  </a:cubicBezTo>
                  <a:cubicBezTo>
                    <a:pt x="222426" y="1122049"/>
                    <a:pt x="234313" y="1169321"/>
                    <a:pt x="248572" y="12158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49" name="任意多边形: 形状 2348">
              <a:extLst>
                <a:ext uri="{FF2B5EF4-FFF2-40B4-BE49-F238E27FC236}">
                  <a16:creationId xmlns:a16="http://schemas.microsoft.com/office/drawing/2014/main" id="{CC50F5E7-B182-F480-54C8-8A9F380B8C81}"/>
                </a:ext>
              </a:extLst>
            </p:cNvPr>
            <p:cNvSpPr/>
            <p:nvPr/>
          </p:nvSpPr>
          <p:spPr>
            <a:xfrm>
              <a:off x="10026831" y="3373631"/>
              <a:ext cx="546639" cy="1255593"/>
            </a:xfrm>
            <a:custGeom>
              <a:avLst/>
              <a:gdLst>
                <a:gd name="connsiteX0" fmla="*/ 0 w 546639"/>
                <a:gd name="connsiteY0" fmla="*/ 8 h 1255593"/>
                <a:gd name="connsiteX1" fmla="*/ 111062 w 546639"/>
                <a:gd name="connsiteY1" fmla="*/ 532741 h 1255593"/>
                <a:gd name="connsiteX2" fmla="*/ 280606 w 546639"/>
                <a:gd name="connsiteY2" fmla="*/ 1255594 h 1255593"/>
                <a:gd name="connsiteX3" fmla="*/ 546640 w 546639"/>
                <a:gd name="connsiteY3" fmla="*/ 10104 h 1255593"/>
                <a:gd name="connsiteX4" fmla="*/ 0 w 546639"/>
                <a:gd name="connsiteY4" fmla="*/ 8 h 125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639" h="1255593">
                  <a:moveTo>
                    <a:pt x="0" y="8"/>
                  </a:moveTo>
                  <a:cubicBezTo>
                    <a:pt x="22765" y="243943"/>
                    <a:pt x="111062" y="532741"/>
                    <a:pt x="111062" y="532741"/>
                  </a:cubicBezTo>
                  <a:cubicBezTo>
                    <a:pt x="129445" y="623419"/>
                    <a:pt x="201168" y="959747"/>
                    <a:pt x="280606" y="1255594"/>
                  </a:cubicBezTo>
                  <a:lnTo>
                    <a:pt x="546640" y="10104"/>
                  </a:lnTo>
                  <a:cubicBezTo>
                    <a:pt x="379000" y="7152"/>
                    <a:pt x="0" y="-278"/>
                    <a:pt x="0" y="8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0" name="任意多边形: 形状 2349">
              <a:extLst>
                <a:ext uri="{FF2B5EF4-FFF2-40B4-BE49-F238E27FC236}">
                  <a16:creationId xmlns:a16="http://schemas.microsoft.com/office/drawing/2014/main" id="{53346BF1-12B2-12D6-E4E1-D0B1F0F3375E}"/>
                </a:ext>
              </a:extLst>
            </p:cNvPr>
            <p:cNvSpPr/>
            <p:nvPr/>
          </p:nvSpPr>
          <p:spPr>
            <a:xfrm>
              <a:off x="9729555" y="3373068"/>
              <a:ext cx="906589" cy="1409700"/>
            </a:xfrm>
            <a:custGeom>
              <a:avLst/>
              <a:gdLst>
                <a:gd name="connsiteX0" fmla="*/ 906590 w 906589"/>
                <a:gd name="connsiteY0" fmla="*/ 13335 h 1409700"/>
                <a:gd name="connsiteX1" fmla="*/ 756666 w 906589"/>
                <a:gd name="connsiteY1" fmla="*/ 519398 h 1409700"/>
                <a:gd name="connsiteX2" fmla="*/ 755904 w 906589"/>
                <a:gd name="connsiteY2" fmla="*/ 519398 h 1409700"/>
                <a:gd name="connsiteX3" fmla="*/ 733425 w 906589"/>
                <a:gd name="connsiteY3" fmla="*/ 527685 h 1409700"/>
                <a:gd name="connsiteX4" fmla="*/ 674942 w 906589"/>
                <a:gd name="connsiteY4" fmla="*/ 551402 h 1409700"/>
                <a:gd name="connsiteX5" fmla="*/ 642461 w 906589"/>
                <a:gd name="connsiteY5" fmla="*/ 566928 h 1409700"/>
                <a:gd name="connsiteX6" fmla="*/ 641128 w 906589"/>
                <a:gd name="connsiteY6" fmla="*/ 578072 h 1409700"/>
                <a:gd name="connsiteX7" fmla="*/ 641128 w 906589"/>
                <a:gd name="connsiteY7" fmla="*/ 579025 h 1409700"/>
                <a:gd name="connsiteX8" fmla="*/ 641128 w 906589"/>
                <a:gd name="connsiteY8" fmla="*/ 579025 h 1409700"/>
                <a:gd name="connsiteX9" fmla="*/ 631603 w 906589"/>
                <a:gd name="connsiteY9" fmla="*/ 659225 h 1409700"/>
                <a:gd name="connsiteX10" fmla="*/ 627412 w 906589"/>
                <a:gd name="connsiteY10" fmla="*/ 693706 h 1409700"/>
                <a:gd name="connsiteX11" fmla="*/ 566547 w 906589"/>
                <a:gd name="connsiteY11" fmla="*/ 1196245 h 1409700"/>
                <a:gd name="connsiteX12" fmla="*/ 566547 w 906589"/>
                <a:gd name="connsiteY12" fmla="*/ 1196245 h 1409700"/>
                <a:gd name="connsiteX13" fmla="*/ 565309 w 906589"/>
                <a:gd name="connsiteY13" fmla="*/ 1205770 h 1409700"/>
                <a:gd name="connsiteX14" fmla="*/ 565309 w 906589"/>
                <a:gd name="connsiteY14" fmla="*/ 1205770 h 1409700"/>
                <a:gd name="connsiteX15" fmla="*/ 540734 w 906589"/>
                <a:gd name="connsiteY15" fmla="*/ 1409700 h 1409700"/>
                <a:gd name="connsiteX16" fmla="*/ 0 w 906589"/>
                <a:gd name="connsiteY16" fmla="*/ 1409700 h 1409700"/>
                <a:gd name="connsiteX17" fmla="*/ 252794 w 906589"/>
                <a:gd name="connsiteY17" fmla="*/ 0 h 1409700"/>
                <a:gd name="connsiteX18" fmla="*/ 297371 w 906589"/>
                <a:gd name="connsiteY18" fmla="*/ 857 h 1409700"/>
                <a:gd name="connsiteX19" fmla="*/ 843725 w 906589"/>
                <a:gd name="connsiteY19" fmla="*/ 11525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6589" h="1409700">
                  <a:moveTo>
                    <a:pt x="906590" y="13335"/>
                  </a:moveTo>
                  <a:cubicBezTo>
                    <a:pt x="906590" y="13335"/>
                    <a:pt x="895064" y="308610"/>
                    <a:pt x="756666" y="519398"/>
                  </a:cubicBezTo>
                  <a:lnTo>
                    <a:pt x="755904" y="519398"/>
                  </a:lnTo>
                  <a:lnTo>
                    <a:pt x="733425" y="527685"/>
                  </a:lnTo>
                  <a:cubicBezTo>
                    <a:pt x="717328" y="533781"/>
                    <a:pt x="695325" y="542544"/>
                    <a:pt x="674942" y="551402"/>
                  </a:cubicBezTo>
                  <a:cubicBezTo>
                    <a:pt x="663131" y="556546"/>
                    <a:pt x="651796" y="561975"/>
                    <a:pt x="642461" y="566928"/>
                  </a:cubicBezTo>
                  <a:cubicBezTo>
                    <a:pt x="642461" y="566928"/>
                    <a:pt x="641890" y="570833"/>
                    <a:pt x="641128" y="578072"/>
                  </a:cubicBezTo>
                  <a:cubicBezTo>
                    <a:pt x="641071" y="578387"/>
                    <a:pt x="641071" y="578710"/>
                    <a:pt x="641128" y="579025"/>
                  </a:cubicBezTo>
                  <a:cubicBezTo>
                    <a:pt x="641128" y="579025"/>
                    <a:pt x="641128" y="579025"/>
                    <a:pt x="641128" y="579025"/>
                  </a:cubicBezTo>
                  <a:cubicBezTo>
                    <a:pt x="639223" y="594170"/>
                    <a:pt x="635794" y="622173"/>
                    <a:pt x="631603" y="659225"/>
                  </a:cubicBezTo>
                  <a:cubicBezTo>
                    <a:pt x="630365" y="670084"/>
                    <a:pt x="628936" y="681514"/>
                    <a:pt x="627412" y="693706"/>
                  </a:cubicBezTo>
                  <a:cubicBezTo>
                    <a:pt x="611600" y="824008"/>
                    <a:pt x="586550" y="1030510"/>
                    <a:pt x="566547" y="1196245"/>
                  </a:cubicBezTo>
                  <a:lnTo>
                    <a:pt x="566547" y="1196245"/>
                  </a:lnTo>
                  <a:cubicBezTo>
                    <a:pt x="566547" y="1199483"/>
                    <a:pt x="565690" y="1202531"/>
                    <a:pt x="565309" y="1205770"/>
                  </a:cubicBezTo>
                  <a:lnTo>
                    <a:pt x="565309" y="1205770"/>
                  </a:lnTo>
                  <a:cubicBezTo>
                    <a:pt x="555022" y="1290733"/>
                    <a:pt x="546259" y="1364075"/>
                    <a:pt x="540734" y="1409700"/>
                  </a:cubicBezTo>
                  <a:lnTo>
                    <a:pt x="0" y="1409700"/>
                  </a:lnTo>
                  <a:cubicBezTo>
                    <a:pt x="9525" y="1296162"/>
                    <a:pt x="82868" y="467582"/>
                    <a:pt x="252794" y="0"/>
                  </a:cubicBezTo>
                  <a:lnTo>
                    <a:pt x="297371" y="857"/>
                  </a:lnTo>
                  <a:lnTo>
                    <a:pt x="843725" y="11525"/>
                  </a:lnTo>
                  <a:close/>
                </a:path>
              </a:pathLst>
            </a:custGeom>
            <a:solidFill>
              <a:srgbClr val="3747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1" name="任意多边形: 形状 2350">
              <a:extLst>
                <a:ext uri="{FF2B5EF4-FFF2-40B4-BE49-F238E27FC236}">
                  <a16:creationId xmlns:a16="http://schemas.microsoft.com/office/drawing/2014/main" id="{A0FDB82D-5A73-B2A4-D163-38A75DBB43B9}"/>
                </a:ext>
              </a:extLst>
            </p:cNvPr>
            <p:cNvSpPr/>
            <p:nvPr/>
          </p:nvSpPr>
          <p:spPr>
            <a:xfrm>
              <a:off x="9873668" y="3437105"/>
              <a:ext cx="228570" cy="1346805"/>
            </a:xfrm>
            <a:custGeom>
              <a:avLst/>
              <a:gdLst>
                <a:gd name="connsiteX0" fmla="*/ 228505 w 228570"/>
                <a:gd name="connsiteY0" fmla="*/ 2637 h 1346805"/>
                <a:gd name="connsiteX1" fmla="*/ 186404 w 228570"/>
                <a:gd name="connsiteY1" fmla="*/ 155037 h 1346805"/>
                <a:gd name="connsiteX2" fmla="*/ 186404 w 228570"/>
                <a:gd name="connsiteY2" fmla="*/ 155037 h 1346805"/>
                <a:gd name="connsiteX3" fmla="*/ 114586 w 228570"/>
                <a:gd name="connsiteY3" fmla="*/ 469362 h 1346805"/>
                <a:gd name="connsiteX4" fmla="*/ 46482 w 228570"/>
                <a:gd name="connsiteY4" fmla="*/ 947422 h 1346805"/>
                <a:gd name="connsiteX5" fmla="*/ 15812 w 228570"/>
                <a:gd name="connsiteY5" fmla="*/ 1346805 h 1346805"/>
                <a:gd name="connsiteX6" fmla="*/ 0 w 228570"/>
                <a:gd name="connsiteY6" fmla="*/ 1346805 h 1346805"/>
                <a:gd name="connsiteX7" fmla="*/ 25241 w 228570"/>
                <a:gd name="connsiteY7" fmla="*/ 1002096 h 1346805"/>
                <a:gd name="connsiteX8" fmla="*/ 92869 w 228570"/>
                <a:gd name="connsiteY8" fmla="*/ 527560 h 1346805"/>
                <a:gd name="connsiteX9" fmla="*/ 182690 w 228570"/>
                <a:gd name="connsiteY9" fmla="*/ 136273 h 1346805"/>
                <a:gd name="connsiteX10" fmla="*/ 182690 w 228570"/>
                <a:gd name="connsiteY10" fmla="*/ 136273 h 1346805"/>
                <a:gd name="connsiteX11" fmla="*/ 205835 w 228570"/>
                <a:gd name="connsiteY11" fmla="*/ 59216 h 1346805"/>
                <a:gd name="connsiteX12" fmla="*/ 224409 w 228570"/>
                <a:gd name="connsiteY12" fmla="*/ 1589 h 1346805"/>
                <a:gd name="connsiteX13" fmla="*/ 226981 w 228570"/>
                <a:gd name="connsiteY13" fmla="*/ 65 h 1346805"/>
                <a:gd name="connsiteX14" fmla="*/ 228505 w 228570"/>
                <a:gd name="connsiteY14" fmla="*/ 2637 h 134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570" h="1346805">
                  <a:moveTo>
                    <a:pt x="228505" y="2637"/>
                  </a:moveTo>
                  <a:cubicBezTo>
                    <a:pt x="213836" y="53434"/>
                    <a:pt x="199806" y="104240"/>
                    <a:pt x="186404" y="155037"/>
                  </a:cubicBezTo>
                  <a:lnTo>
                    <a:pt x="186404" y="155037"/>
                  </a:lnTo>
                  <a:cubicBezTo>
                    <a:pt x="159163" y="258860"/>
                    <a:pt x="134874" y="363539"/>
                    <a:pt x="114586" y="469362"/>
                  </a:cubicBezTo>
                  <a:cubicBezTo>
                    <a:pt x="84201" y="627572"/>
                    <a:pt x="63246" y="787307"/>
                    <a:pt x="46482" y="947422"/>
                  </a:cubicBezTo>
                  <a:cubicBezTo>
                    <a:pt x="32576" y="1080105"/>
                    <a:pt x="22765" y="1213455"/>
                    <a:pt x="15812" y="1346805"/>
                  </a:cubicBezTo>
                  <a:lnTo>
                    <a:pt x="0" y="1346805"/>
                  </a:lnTo>
                  <a:cubicBezTo>
                    <a:pt x="5810" y="1231743"/>
                    <a:pt x="14002" y="1116777"/>
                    <a:pt x="25241" y="1002096"/>
                  </a:cubicBezTo>
                  <a:cubicBezTo>
                    <a:pt x="40958" y="842933"/>
                    <a:pt x="63818" y="684818"/>
                    <a:pt x="92869" y="527560"/>
                  </a:cubicBezTo>
                  <a:cubicBezTo>
                    <a:pt x="117253" y="396210"/>
                    <a:pt x="145733" y="264956"/>
                    <a:pt x="182690" y="136273"/>
                  </a:cubicBezTo>
                  <a:lnTo>
                    <a:pt x="182690" y="136273"/>
                  </a:lnTo>
                  <a:cubicBezTo>
                    <a:pt x="189929" y="110555"/>
                    <a:pt x="197739" y="84743"/>
                    <a:pt x="205835" y="59216"/>
                  </a:cubicBezTo>
                  <a:cubicBezTo>
                    <a:pt x="211931" y="40166"/>
                    <a:pt x="218027" y="21116"/>
                    <a:pt x="224409" y="1589"/>
                  </a:cubicBezTo>
                  <a:cubicBezTo>
                    <a:pt x="224695" y="456"/>
                    <a:pt x="225847" y="-220"/>
                    <a:pt x="226981" y="65"/>
                  </a:cubicBezTo>
                  <a:cubicBezTo>
                    <a:pt x="228114" y="351"/>
                    <a:pt x="228791" y="1504"/>
                    <a:pt x="228505" y="2637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2" name="任意多边形: 形状 2351">
              <a:extLst>
                <a:ext uri="{FF2B5EF4-FFF2-40B4-BE49-F238E27FC236}">
                  <a16:creationId xmlns:a16="http://schemas.microsoft.com/office/drawing/2014/main" id="{6D7C83BE-05A1-8C48-18E4-EC1D0FE077FB}"/>
                </a:ext>
              </a:extLst>
            </p:cNvPr>
            <p:cNvSpPr/>
            <p:nvPr/>
          </p:nvSpPr>
          <p:spPr>
            <a:xfrm>
              <a:off x="10282849" y="3892451"/>
              <a:ext cx="204975" cy="89846"/>
            </a:xfrm>
            <a:custGeom>
              <a:avLst/>
              <a:gdLst>
                <a:gd name="connsiteX0" fmla="*/ 966 w 204975"/>
                <a:gd name="connsiteY0" fmla="*/ 86311 h 89846"/>
                <a:gd name="connsiteX1" fmla="*/ 100693 w 204975"/>
                <a:gd name="connsiteY1" fmla="*/ 40591 h 89846"/>
                <a:gd name="connsiteX2" fmla="*/ 203372 w 204975"/>
                <a:gd name="connsiteY2" fmla="*/ 110 h 89846"/>
                <a:gd name="connsiteX3" fmla="*/ 204420 w 204975"/>
                <a:gd name="connsiteY3" fmla="*/ 2015 h 89846"/>
                <a:gd name="connsiteX4" fmla="*/ 104503 w 204975"/>
                <a:gd name="connsiteY4" fmla="*/ 51545 h 89846"/>
                <a:gd name="connsiteX5" fmla="*/ 2395 w 204975"/>
                <a:gd name="connsiteY5" fmla="*/ 89645 h 89846"/>
                <a:gd name="connsiteX6" fmla="*/ 966 w 204975"/>
                <a:gd name="connsiteY6" fmla="*/ 86311 h 8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975" h="89846">
                  <a:moveTo>
                    <a:pt x="966" y="86311"/>
                  </a:moveTo>
                  <a:cubicBezTo>
                    <a:pt x="33541" y="69452"/>
                    <a:pt x="66689" y="54307"/>
                    <a:pt x="100693" y="40591"/>
                  </a:cubicBezTo>
                  <a:cubicBezTo>
                    <a:pt x="134697" y="26875"/>
                    <a:pt x="169463" y="14398"/>
                    <a:pt x="203372" y="110"/>
                  </a:cubicBezTo>
                  <a:cubicBezTo>
                    <a:pt x="204610" y="-462"/>
                    <a:pt x="205658" y="1348"/>
                    <a:pt x="204420" y="2015"/>
                  </a:cubicBezTo>
                  <a:cubicBezTo>
                    <a:pt x="171082" y="18398"/>
                    <a:pt x="138316" y="36019"/>
                    <a:pt x="104503" y="51545"/>
                  </a:cubicBezTo>
                  <a:cubicBezTo>
                    <a:pt x="71384" y="66566"/>
                    <a:pt x="37266" y="79301"/>
                    <a:pt x="2395" y="89645"/>
                  </a:cubicBezTo>
                  <a:cubicBezTo>
                    <a:pt x="204" y="90693"/>
                    <a:pt x="-939" y="87359"/>
                    <a:pt x="966" y="86311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3" name="任意多边形: 形状 2352">
              <a:extLst>
                <a:ext uri="{FF2B5EF4-FFF2-40B4-BE49-F238E27FC236}">
                  <a16:creationId xmlns:a16="http://schemas.microsoft.com/office/drawing/2014/main" id="{0C2D2EA0-2A92-5101-53DD-EF29B23CA04A}"/>
                </a:ext>
              </a:extLst>
            </p:cNvPr>
            <p:cNvSpPr/>
            <p:nvPr/>
          </p:nvSpPr>
          <p:spPr>
            <a:xfrm>
              <a:off x="10295340" y="3945358"/>
              <a:ext cx="78866" cy="631632"/>
            </a:xfrm>
            <a:custGeom>
              <a:avLst/>
              <a:gdLst>
                <a:gd name="connsiteX0" fmla="*/ 22384 w 78866"/>
                <a:gd name="connsiteY0" fmla="*/ 382400 h 631632"/>
                <a:gd name="connsiteX1" fmla="*/ 54292 w 78866"/>
                <a:gd name="connsiteY1" fmla="*/ 136179 h 631632"/>
                <a:gd name="connsiteX2" fmla="*/ 64579 w 78866"/>
                <a:gd name="connsiteY2" fmla="*/ 66837 h 631632"/>
                <a:gd name="connsiteX3" fmla="*/ 76867 w 78866"/>
                <a:gd name="connsiteY3" fmla="*/ 734 h 631632"/>
                <a:gd name="connsiteX4" fmla="*/ 78181 w 78866"/>
                <a:gd name="connsiteY4" fmla="*/ 48 h 631632"/>
                <a:gd name="connsiteX5" fmla="*/ 78867 w 78866"/>
                <a:gd name="connsiteY5" fmla="*/ 734 h 631632"/>
                <a:gd name="connsiteX6" fmla="*/ 73533 w 78866"/>
                <a:gd name="connsiteY6" fmla="*/ 63599 h 631632"/>
                <a:gd name="connsiteX7" fmla="*/ 66675 w 78866"/>
                <a:gd name="connsiteY7" fmla="*/ 123130 h 631632"/>
                <a:gd name="connsiteX8" fmla="*/ 52483 w 78866"/>
                <a:gd name="connsiteY8" fmla="*/ 245526 h 631632"/>
                <a:gd name="connsiteX9" fmla="*/ 23908 w 78866"/>
                <a:gd name="connsiteY9" fmla="*/ 490319 h 631632"/>
                <a:gd name="connsiteX10" fmla="*/ 5429 w 78866"/>
                <a:gd name="connsiteY10" fmla="*/ 629384 h 631632"/>
                <a:gd name="connsiteX11" fmla="*/ 2200 w 78866"/>
                <a:gd name="connsiteY11" fmla="*/ 631584 h 631632"/>
                <a:gd name="connsiteX12" fmla="*/ 0 w 78866"/>
                <a:gd name="connsiteY12" fmla="*/ 629384 h 631632"/>
                <a:gd name="connsiteX13" fmla="*/ 22384 w 78866"/>
                <a:gd name="connsiteY13" fmla="*/ 382400 h 63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866" h="631632">
                  <a:moveTo>
                    <a:pt x="22384" y="382400"/>
                  </a:moveTo>
                  <a:cubicBezTo>
                    <a:pt x="31909" y="300200"/>
                    <a:pt x="42577" y="218094"/>
                    <a:pt x="54292" y="136179"/>
                  </a:cubicBezTo>
                  <a:cubicBezTo>
                    <a:pt x="57626" y="113033"/>
                    <a:pt x="61055" y="89983"/>
                    <a:pt x="64579" y="66837"/>
                  </a:cubicBezTo>
                  <a:cubicBezTo>
                    <a:pt x="67285" y="44568"/>
                    <a:pt x="71390" y="22489"/>
                    <a:pt x="76867" y="734"/>
                  </a:cubicBezTo>
                  <a:cubicBezTo>
                    <a:pt x="77038" y="181"/>
                    <a:pt x="77629" y="-124"/>
                    <a:pt x="78181" y="48"/>
                  </a:cubicBezTo>
                  <a:cubicBezTo>
                    <a:pt x="78505" y="153"/>
                    <a:pt x="78762" y="410"/>
                    <a:pt x="78867" y="734"/>
                  </a:cubicBezTo>
                  <a:cubicBezTo>
                    <a:pt x="78324" y="21774"/>
                    <a:pt x="76543" y="42767"/>
                    <a:pt x="73533" y="63599"/>
                  </a:cubicBezTo>
                  <a:cubicBezTo>
                    <a:pt x="71152" y="83506"/>
                    <a:pt x="68961" y="103318"/>
                    <a:pt x="66675" y="123130"/>
                  </a:cubicBezTo>
                  <a:cubicBezTo>
                    <a:pt x="61913" y="163897"/>
                    <a:pt x="57150" y="204759"/>
                    <a:pt x="52483" y="245526"/>
                  </a:cubicBezTo>
                  <a:cubicBezTo>
                    <a:pt x="42958" y="327060"/>
                    <a:pt x="33433" y="408785"/>
                    <a:pt x="23908" y="490319"/>
                  </a:cubicBezTo>
                  <a:cubicBezTo>
                    <a:pt x="18288" y="536801"/>
                    <a:pt x="13049" y="583187"/>
                    <a:pt x="5429" y="629384"/>
                  </a:cubicBezTo>
                  <a:cubicBezTo>
                    <a:pt x="5143" y="630879"/>
                    <a:pt x="3705" y="631870"/>
                    <a:pt x="2200" y="631584"/>
                  </a:cubicBezTo>
                  <a:cubicBezTo>
                    <a:pt x="1086" y="631374"/>
                    <a:pt x="210" y="630498"/>
                    <a:pt x="0" y="629384"/>
                  </a:cubicBezTo>
                  <a:cubicBezTo>
                    <a:pt x="3143" y="546897"/>
                    <a:pt x="12668" y="464411"/>
                    <a:pt x="22384" y="38240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4" name="任意多边形: 形状 2353">
              <a:extLst>
                <a:ext uri="{FF2B5EF4-FFF2-40B4-BE49-F238E27FC236}">
                  <a16:creationId xmlns:a16="http://schemas.microsoft.com/office/drawing/2014/main" id="{2279EAC2-7599-D9CC-437E-8A2E85938EBC}"/>
                </a:ext>
              </a:extLst>
            </p:cNvPr>
            <p:cNvSpPr/>
            <p:nvPr/>
          </p:nvSpPr>
          <p:spPr>
            <a:xfrm>
              <a:off x="9407568" y="2389855"/>
              <a:ext cx="912817" cy="648313"/>
            </a:xfrm>
            <a:custGeom>
              <a:avLst/>
              <a:gdLst>
                <a:gd name="connsiteX0" fmla="*/ 889106 w 912817"/>
                <a:gd name="connsiteY0" fmla="*/ 303889 h 648313"/>
                <a:gd name="connsiteX1" fmla="*/ 481817 w 912817"/>
                <a:gd name="connsiteY1" fmla="*/ 648313 h 648313"/>
                <a:gd name="connsiteX2" fmla="*/ 1947 w 912817"/>
                <a:gd name="connsiteY2" fmla="*/ 146917 h 648313"/>
                <a:gd name="connsiteX3" fmla="*/ 267599 w 912817"/>
                <a:gd name="connsiteY3" fmla="*/ 8614 h 648313"/>
                <a:gd name="connsiteX4" fmla="*/ 533061 w 912817"/>
                <a:gd name="connsiteY4" fmla="*/ 355801 h 648313"/>
                <a:gd name="connsiteX5" fmla="*/ 788426 w 912817"/>
                <a:gd name="connsiteY5" fmla="*/ 237691 h 648313"/>
                <a:gd name="connsiteX6" fmla="*/ 889106 w 912817"/>
                <a:gd name="connsiteY6" fmla="*/ 303889 h 64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817" h="648313">
                  <a:moveTo>
                    <a:pt x="889106" y="303889"/>
                  </a:moveTo>
                  <a:cubicBezTo>
                    <a:pt x="802523" y="418951"/>
                    <a:pt x="598022" y="648504"/>
                    <a:pt x="481817" y="648313"/>
                  </a:cubicBezTo>
                  <a:cubicBezTo>
                    <a:pt x="343323" y="648313"/>
                    <a:pt x="75004" y="308557"/>
                    <a:pt x="1947" y="146917"/>
                  </a:cubicBezTo>
                  <a:cubicBezTo>
                    <a:pt x="-24532" y="88243"/>
                    <a:pt x="227118" y="-33296"/>
                    <a:pt x="267599" y="8614"/>
                  </a:cubicBezTo>
                  <a:cubicBezTo>
                    <a:pt x="308081" y="50524"/>
                    <a:pt x="513439" y="359325"/>
                    <a:pt x="533061" y="355801"/>
                  </a:cubicBezTo>
                  <a:cubicBezTo>
                    <a:pt x="566303" y="349800"/>
                    <a:pt x="647361" y="306080"/>
                    <a:pt x="788426" y="237691"/>
                  </a:cubicBezTo>
                  <a:cubicBezTo>
                    <a:pt x="929492" y="169301"/>
                    <a:pt x="930539" y="248835"/>
                    <a:pt x="889106" y="303889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5" name="任意多边形: 形状 2354">
              <a:extLst>
                <a:ext uri="{FF2B5EF4-FFF2-40B4-BE49-F238E27FC236}">
                  <a16:creationId xmlns:a16="http://schemas.microsoft.com/office/drawing/2014/main" id="{BC893666-84DD-9A19-0F26-84290C07A381}"/>
                </a:ext>
              </a:extLst>
            </p:cNvPr>
            <p:cNvSpPr/>
            <p:nvPr/>
          </p:nvSpPr>
          <p:spPr>
            <a:xfrm>
              <a:off x="9318897" y="2141711"/>
              <a:ext cx="262449" cy="240947"/>
            </a:xfrm>
            <a:custGeom>
              <a:avLst/>
              <a:gdLst>
                <a:gd name="connsiteX0" fmla="*/ 259782 w 262449"/>
                <a:gd name="connsiteY0" fmla="*/ 240947 h 240947"/>
                <a:gd name="connsiteX1" fmla="*/ 108716 w 262449"/>
                <a:gd name="connsiteY1" fmla="*/ 105978 h 240947"/>
                <a:gd name="connsiteX2" fmla="*/ 88237 w 262449"/>
                <a:gd name="connsiteY2" fmla="*/ 125028 h 240947"/>
                <a:gd name="connsiteX3" fmla="*/ 84903 w 262449"/>
                <a:gd name="connsiteY3" fmla="*/ 144935 h 240947"/>
                <a:gd name="connsiteX4" fmla="*/ 34421 w 262449"/>
                <a:gd name="connsiteY4" fmla="*/ 220087 h 240947"/>
                <a:gd name="connsiteX5" fmla="*/ 8036 w 262449"/>
                <a:gd name="connsiteY5" fmla="*/ 60448 h 240947"/>
                <a:gd name="connsiteX6" fmla="*/ 23943 w 262449"/>
                <a:gd name="connsiteY6" fmla="*/ 39398 h 240947"/>
                <a:gd name="connsiteX7" fmla="*/ 127385 w 262449"/>
                <a:gd name="connsiteY7" fmla="*/ 2536 h 240947"/>
                <a:gd name="connsiteX8" fmla="*/ 262449 w 262449"/>
                <a:gd name="connsiteY8" fmla="*/ 85499 h 24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49" h="240947">
                  <a:moveTo>
                    <a:pt x="259782" y="240947"/>
                  </a:moveTo>
                  <a:cubicBezTo>
                    <a:pt x="259782" y="240947"/>
                    <a:pt x="117860" y="109883"/>
                    <a:pt x="108716" y="105978"/>
                  </a:cubicBezTo>
                  <a:cubicBezTo>
                    <a:pt x="99572" y="102073"/>
                    <a:pt x="93380" y="114836"/>
                    <a:pt x="88237" y="125028"/>
                  </a:cubicBezTo>
                  <a:cubicBezTo>
                    <a:pt x="86418" y="131524"/>
                    <a:pt x="85294" y="138201"/>
                    <a:pt x="84903" y="144935"/>
                  </a:cubicBezTo>
                  <a:cubicBezTo>
                    <a:pt x="80998" y="176463"/>
                    <a:pt x="72807" y="231994"/>
                    <a:pt x="34421" y="220087"/>
                  </a:cubicBezTo>
                  <a:cubicBezTo>
                    <a:pt x="-15967" y="204371"/>
                    <a:pt x="2131" y="79498"/>
                    <a:pt x="8036" y="60448"/>
                  </a:cubicBezTo>
                  <a:cubicBezTo>
                    <a:pt x="11742" y="52352"/>
                    <a:pt x="17171" y="45170"/>
                    <a:pt x="23943" y="39398"/>
                  </a:cubicBezTo>
                  <a:cubicBezTo>
                    <a:pt x="47089" y="17395"/>
                    <a:pt x="90618" y="-8227"/>
                    <a:pt x="127385" y="2536"/>
                  </a:cubicBezTo>
                  <a:cubicBezTo>
                    <a:pt x="178153" y="17395"/>
                    <a:pt x="222063" y="55305"/>
                    <a:pt x="262449" y="85499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6" name="任意多边形: 形状 2355">
              <a:extLst>
                <a:ext uri="{FF2B5EF4-FFF2-40B4-BE49-F238E27FC236}">
                  <a16:creationId xmlns:a16="http://schemas.microsoft.com/office/drawing/2014/main" id="{EC3484FE-96FB-3561-3AFB-240E2EA6E5CE}"/>
                </a:ext>
              </a:extLst>
            </p:cNvPr>
            <p:cNvSpPr/>
            <p:nvPr/>
          </p:nvSpPr>
          <p:spPr>
            <a:xfrm>
              <a:off x="9342840" y="2141711"/>
              <a:ext cx="238505" cy="240947"/>
            </a:xfrm>
            <a:custGeom>
              <a:avLst/>
              <a:gdLst>
                <a:gd name="connsiteX0" fmla="*/ 235839 w 238505"/>
                <a:gd name="connsiteY0" fmla="*/ 240947 h 240947"/>
                <a:gd name="connsiteX1" fmla="*/ 84772 w 238505"/>
                <a:gd name="connsiteY1" fmla="*/ 105978 h 240947"/>
                <a:gd name="connsiteX2" fmla="*/ 64294 w 238505"/>
                <a:gd name="connsiteY2" fmla="*/ 125028 h 240947"/>
                <a:gd name="connsiteX3" fmla="*/ 60960 w 238505"/>
                <a:gd name="connsiteY3" fmla="*/ 144935 h 240947"/>
                <a:gd name="connsiteX4" fmla="*/ 0 w 238505"/>
                <a:gd name="connsiteY4" fmla="*/ 39398 h 240947"/>
                <a:gd name="connsiteX5" fmla="*/ 103441 w 238505"/>
                <a:gd name="connsiteY5" fmla="*/ 2536 h 240947"/>
                <a:gd name="connsiteX6" fmla="*/ 238506 w 238505"/>
                <a:gd name="connsiteY6" fmla="*/ 85499 h 24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505" h="240947">
                  <a:moveTo>
                    <a:pt x="235839" y="240947"/>
                  </a:moveTo>
                  <a:cubicBezTo>
                    <a:pt x="235839" y="240947"/>
                    <a:pt x="93916" y="109883"/>
                    <a:pt x="84772" y="105978"/>
                  </a:cubicBezTo>
                  <a:cubicBezTo>
                    <a:pt x="75629" y="102073"/>
                    <a:pt x="69437" y="114836"/>
                    <a:pt x="64294" y="125028"/>
                  </a:cubicBezTo>
                  <a:cubicBezTo>
                    <a:pt x="62474" y="131524"/>
                    <a:pt x="61350" y="138201"/>
                    <a:pt x="60960" y="144935"/>
                  </a:cubicBezTo>
                  <a:cubicBezTo>
                    <a:pt x="39148" y="107502"/>
                    <a:pt x="15145" y="65973"/>
                    <a:pt x="0" y="39398"/>
                  </a:cubicBezTo>
                  <a:cubicBezTo>
                    <a:pt x="23146" y="17395"/>
                    <a:pt x="66675" y="-8227"/>
                    <a:pt x="103441" y="2536"/>
                  </a:cubicBezTo>
                  <a:cubicBezTo>
                    <a:pt x="154210" y="17395"/>
                    <a:pt x="198120" y="55305"/>
                    <a:pt x="238506" y="8549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7" name="任意多边形: 形状 2356">
              <a:extLst>
                <a:ext uri="{FF2B5EF4-FFF2-40B4-BE49-F238E27FC236}">
                  <a16:creationId xmlns:a16="http://schemas.microsoft.com/office/drawing/2014/main" id="{B149FDCC-77F1-CE2C-A35B-EC96B4FE801F}"/>
                </a:ext>
              </a:extLst>
            </p:cNvPr>
            <p:cNvSpPr/>
            <p:nvPr/>
          </p:nvSpPr>
          <p:spPr>
            <a:xfrm>
              <a:off x="9234938" y="2072030"/>
              <a:ext cx="462232" cy="558020"/>
            </a:xfrm>
            <a:custGeom>
              <a:avLst/>
              <a:gdLst>
                <a:gd name="connsiteX0" fmla="*/ 236395 w 462232"/>
                <a:gd name="connsiteY0" fmla="*/ 554944 h 558020"/>
                <a:gd name="connsiteX1" fmla="*/ 128381 w 462232"/>
                <a:gd name="connsiteY1" fmla="*/ 408450 h 558020"/>
                <a:gd name="connsiteX2" fmla="*/ 163147 w 462232"/>
                <a:gd name="connsiteY2" fmla="*/ 211092 h 558020"/>
                <a:gd name="connsiteX3" fmla="*/ 174387 w 462232"/>
                <a:gd name="connsiteY3" fmla="*/ 103174 h 558020"/>
                <a:gd name="connsiteX4" fmla="*/ 120094 w 462232"/>
                <a:gd name="connsiteY4" fmla="*/ 93649 h 558020"/>
                <a:gd name="connsiteX5" fmla="*/ 19225 w 462232"/>
                <a:gd name="connsiteY5" fmla="*/ 54882 h 558020"/>
                <a:gd name="connsiteX6" fmla="*/ 175 w 462232"/>
                <a:gd name="connsiteY6" fmla="*/ 19544 h 558020"/>
                <a:gd name="connsiteX7" fmla="*/ 121618 w 462232"/>
                <a:gd name="connsiteY7" fmla="*/ 494 h 558020"/>
                <a:gd name="connsiteX8" fmla="*/ 346789 w 462232"/>
                <a:gd name="connsiteY8" fmla="*/ 43071 h 558020"/>
                <a:gd name="connsiteX9" fmla="*/ 406606 w 462232"/>
                <a:gd name="connsiteY9" fmla="*/ 231952 h 558020"/>
                <a:gd name="connsiteX10" fmla="*/ 462232 w 462232"/>
                <a:gd name="connsiteY10" fmla="*/ 384352 h 558020"/>
                <a:gd name="connsiteX11" fmla="*/ 236395 w 462232"/>
                <a:gd name="connsiteY11" fmla="*/ 554944 h 55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2232" h="558020">
                  <a:moveTo>
                    <a:pt x="236395" y="554944"/>
                  </a:moveTo>
                  <a:cubicBezTo>
                    <a:pt x="231061" y="544943"/>
                    <a:pt x="172577" y="467124"/>
                    <a:pt x="128381" y="408450"/>
                  </a:cubicBezTo>
                  <a:cubicBezTo>
                    <a:pt x="142859" y="353586"/>
                    <a:pt x="158766" y="240905"/>
                    <a:pt x="163147" y="211092"/>
                  </a:cubicBezTo>
                  <a:cubicBezTo>
                    <a:pt x="173625" y="178707"/>
                    <a:pt x="177720" y="103555"/>
                    <a:pt x="174387" y="103174"/>
                  </a:cubicBezTo>
                  <a:cubicBezTo>
                    <a:pt x="168195" y="102221"/>
                    <a:pt x="146383" y="99173"/>
                    <a:pt x="120094" y="93649"/>
                  </a:cubicBezTo>
                  <a:cubicBezTo>
                    <a:pt x="85423" y="85838"/>
                    <a:pt x="43132" y="73265"/>
                    <a:pt x="19225" y="54882"/>
                  </a:cubicBezTo>
                  <a:cubicBezTo>
                    <a:pt x="6175" y="44785"/>
                    <a:pt x="-1254" y="33165"/>
                    <a:pt x="175" y="19544"/>
                  </a:cubicBezTo>
                  <a:cubicBezTo>
                    <a:pt x="3603" y="-4840"/>
                    <a:pt x="57325" y="494"/>
                    <a:pt x="121618" y="494"/>
                  </a:cubicBezTo>
                  <a:cubicBezTo>
                    <a:pt x="209153" y="1161"/>
                    <a:pt x="316690" y="6781"/>
                    <a:pt x="346789" y="43071"/>
                  </a:cubicBezTo>
                  <a:cubicBezTo>
                    <a:pt x="391176" y="96697"/>
                    <a:pt x="400320" y="201186"/>
                    <a:pt x="406606" y="231952"/>
                  </a:cubicBezTo>
                  <a:cubicBezTo>
                    <a:pt x="412893" y="262717"/>
                    <a:pt x="462232" y="384352"/>
                    <a:pt x="462232" y="384352"/>
                  </a:cubicBezTo>
                  <a:cubicBezTo>
                    <a:pt x="394986" y="540181"/>
                    <a:pt x="243729" y="568756"/>
                    <a:pt x="236395" y="554944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8" name="任意多边形: 形状 2357">
              <a:extLst>
                <a:ext uri="{FF2B5EF4-FFF2-40B4-BE49-F238E27FC236}">
                  <a16:creationId xmlns:a16="http://schemas.microsoft.com/office/drawing/2014/main" id="{54473F40-A8B9-71F5-0E63-0F51124009E3}"/>
                </a:ext>
              </a:extLst>
            </p:cNvPr>
            <p:cNvSpPr/>
            <p:nvPr/>
          </p:nvSpPr>
          <p:spPr>
            <a:xfrm rot="20662800">
              <a:off x="9130900" y="2160171"/>
              <a:ext cx="336042" cy="38195"/>
            </a:xfrm>
            <a:custGeom>
              <a:avLst/>
              <a:gdLst>
                <a:gd name="connsiteX0" fmla="*/ 0 w 336042"/>
                <a:gd name="connsiteY0" fmla="*/ 0 h 38195"/>
                <a:gd name="connsiteX1" fmla="*/ 336042 w 336042"/>
                <a:gd name="connsiteY1" fmla="*/ 0 h 38195"/>
                <a:gd name="connsiteX2" fmla="*/ 336042 w 336042"/>
                <a:gd name="connsiteY2" fmla="*/ 38195 h 38195"/>
                <a:gd name="connsiteX3" fmla="*/ 0 w 336042"/>
                <a:gd name="connsiteY3" fmla="*/ 38195 h 3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042" h="38195">
                  <a:moveTo>
                    <a:pt x="0" y="0"/>
                  </a:moveTo>
                  <a:lnTo>
                    <a:pt x="336042" y="0"/>
                  </a:lnTo>
                  <a:lnTo>
                    <a:pt x="336042" y="38195"/>
                  </a:lnTo>
                  <a:lnTo>
                    <a:pt x="0" y="38195"/>
                  </a:lnTo>
                  <a:close/>
                </a:path>
              </a:pathLst>
            </a:custGeom>
            <a:solidFill>
              <a:srgbClr val="DBDBD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59" name="任意多边形: 形状 2358">
              <a:extLst>
                <a:ext uri="{FF2B5EF4-FFF2-40B4-BE49-F238E27FC236}">
                  <a16:creationId xmlns:a16="http://schemas.microsoft.com/office/drawing/2014/main" id="{F0D98FAC-2BCA-85EE-2BA2-3CF1C45C2CFE}"/>
                </a:ext>
              </a:extLst>
            </p:cNvPr>
            <p:cNvSpPr/>
            <p:nvPr/>
          </p:nvSpPr>
          <p:spPr>
            <a:xfrm>
              <a:off x="9243586" y="2172883"/>
              <a:ext cx="155071" cy="307596"/>
            </a:xfrm>
            <a:custGeom>
              <a:avLst/>
              <a:gdLst>
                <a:gd name="connsiteX0" fmla="*/ 119924 w 155071"/>
                <a:gd name="connsiteY0" fmla="*/ 307596 h 307596"/>
                <a:gd name="connsiteX1" fmla="*/ 81824 w 155071"/>
                <a:gd name="connsiteY1" fmla="*/ 258162 h 307596"/>
                <a:gd name="connsiteX2" fmla="*/ 37437 w 155071"/>
                <a:gd name="connsiteY2" fmla="*/ 133384 h 307596"/>
                <a:gd name="connsiteX3" fmla="*/ 27246 w 155071"/>
                <a:gd name="connsiteY3" fmla="*/ 34 h 307596"/>
                <a:gd name="connsiteX4" fmla="*/ 146689 w 155071"/>
                <a:gd name="connsiteY4" fmla="*/ 123859 h 307596"/>
                <a:gd name="connsiteX5" fmla="*/ 155071 w 155071"/>
                <a:gd name="connsiteY5" fmla="*/ 109762 h 307596"/>
                <a:gd name="connsiteX6" fmla="*/ 119924 w 155071"/>
                <a:gd name="connsiteY6" fmla="*/ 307596 h 30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1" h="307596">
                  <a:moveTo>
                    <a:pt x="119924" y="307596"/>
                  </a:moveTo>
                  <a:cubicBezTo>
                    <a:pt x="104779" y="287594"/>
                    <a:pt x="91349" y="269973"/>
                    <a:pt x="81824" y="258162"/>
                  </a:cubicBezTo>
                  <a:cubicBezTo>
                    <a:pt x="51620" y="223776"/>
                    <a:pt x="35733" y="179123"/>
                    <a:pt x="37437" y="133384"/>
                  </a:cubicBezTo>
                  <a:cubicBezTo>
                    <a:pt x="37437" y="92903"/>
                    <a:pt x="-39524" y="-2061"/>
                    <a:pt x="27246" y="34"/>
                  </a:cubicBezTo>
                  <a:cubicBezTo>
                    <a:pt x="94016" y="2130"/>
                    <a:pt x="130116" y="130717"/>
                    <a:pt x="146689" y="123859"/>
                  </a:cubicBezTo>
                  <a:cubicBezTo>
                    <a:pt x="149737" y="122526"/>
                    <a:pt x="152595" y="117287"/>
                    <a:pt x="155071" y="109762"/>
                  </a:cubicBezTo>
                  <a:cubicBezTo>
                    <a:pt x="150309" y="140052"/>
                    <a:pt x="134402" y="252732"/>
                    <a:pt x="119924" y="307596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0" name="任意多边形: 形状 2359">
              <a:extLst>
                <a:ext uri="{FF2B5EF4-FFF2-40B4-BE49-F238E27FC236}">
                  <a16:creationId xmlns:a16="http://schemas.microsoft.com/office/drawing/2014/main" id="{154D70B8-B9FF-13CD-79B2-B0FD8E584A0E}"/>
                </a:ext>
              </a:extLst>
            </p:cNvPr>
            <p:cNvSpPr/>
            <p:nvPr/>
          </p:nvSpPr>
          <p:spPr>
            <a:xfrm>
              <a:off x="9332882" y="2214635"/>
              <a:ext cx="70442" cy="83025"/>
            </a:xfrm>
            <a:custGeom>
              <a:avLst/>
              <a:gdLst>
                <a:gd name="connsiteX0" fmla="*/ 70442 w 70442"/>
                <a:gd name="connsiteY0" fmla="*/ 47341 h 83025"/>
                <a:gd name="connsiteX1" fmla="*/ 69109 w 70442"/>
                <a:gd name="connsiteY1" fmla="*/ 47341 h 83025"/>
                <a:gd name="connsiteX2" fmla="*/ 55774 w 70442"/>
                <a:gd name="connsiteY2" fmla="*/ 75916 h 83025"/>
                <a:gd name="connsiteX3" fmla="*/ 1862 w 70442"/>
                <a:gd name="connsiteY3" fmla="*/ 478 h 83025"/>
                <a:gd name="connsiteX4" fmla="*/ 243 w 70442"/>
                <a:gd name="connsiteY4" fmla="*/ 1431 h 83025"/>
                <a:gd name="connsiteX5" fmla="*/ 20531 w 70442"/>
                <a:gd name="connsiteY5" fmla="*/ 35816 h 83025"/>
                <a:gd name="connsiteX6" fmla="*/ 55774 w 70442"/>
                <a:gd name="connsiteY6" fmla="*/ 82965 h 83025"/>
                <a:gd name="connsiteX7" fmla="*/ 70442 w 70442"/>
                <a:gd name="connsiteY7" fmla="*/ 47341 h 8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42" h="83025">
                  <a:moveTo>
                    <a:pt x="70442" y="47341"/>
                  </a:moveTo>
                  <a:cubicBezTo>
                    <a:pt x="70442" y="45817"/>
                    <a:pt x="69490" y="45913"/>
                    <a:pt x="69109" y="47341"/>
                  </a:cubicBezTo>
                  <a:cubicBezTo>
                    <a:pt x="67775" y="52771"/>
                    <a:pt x="61489" y="76964"/>
                    <a:pt x="55774" y="75916"/>
                  </a:cubicBezTo>
                  <a:cubicBezTo>
                    <a:pt x="46249" y="74583"/>
                    <a:pt x="17674" y="20862"/>
                    <a:pt x="1862" y="478"/>
                  </a:cubicBezTo>
                  <a:cubicBezTo>
                    <a:pt x="1005" y="-665"/>
                    <a:pt x="-614" y="478"/>
                    <a:pt x="243" y="1431"/>
                  </a:cubicBezTo>
                  <a:cubicBezTo>
                    <a:pt x="7616" y="12518"/>
                    <a:pt x="14388" y="24005"/>
                    <a:pt x="20531" y="35816"/>
                  </a:cubicBezTo>
                  <a:cubicBezTo>
                    <a:pt x="26818" y="46675"/>
                    <a:pt x="43296" y="81250"/>
                    <a:pt x="55774" y="82965"/>
                  </a:cubicBezTo>
                  <a:cubicBezTo>
                    <a:pt x="64061" y="84584"/>
                    <a:pt x="70252" y="53533"/>
                    <a:pt x="70442" y="47341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1" name="任意多边形: 形状 2360">
              <a:extLst>
                <a:ext uri="{FF2B5EF4-FFF2-40B4-BE49-F238E27FC236}">
                  <a16:creationId xmlns:a16="http://schemas.microsoft.com/office/drawing/2014/main" id="{D431EAB4-26EF-94A3-E3AD-432B9D347858}"/>
                </a:ext>
              </a:extLst>
            </p:cNvPr>
            <p:cNvSpPr/>
            <p:nvPr/>
          </p:nvSpPr>
          <p:spPr>
            <a:xfrm>
              <a:off x="9378083" y="2426949"/>
              <a:ext cx="948903" cy="629047"/>
            </a:xfrm>
            <a:custGeom>
              <a:avLst/>
              <a:gdLst>
                <a:gd name="connsiteX0" fmla="*/ 350425 w 948903"/>
                <a:gd name="connsiteY0" fmla="*/ 0 h 629047"/>
                <a:gd name="connsiteX1" fmla="*/ 0 w 948903"/>
                <a:gd name="connsiteY1" fmla="*/ 135826 h 629047"/>
                <a:gd name="connsiteX2" fmla="*/ 514350 w 948903"/>
                <a:gd name="connsiteY2" fmla="*/ 629031 h 629047"/>
                <a:gd name="connsiteX3" fmla="*/ 917543 w 948903"/>
                <a:gd name="connsiteY3" fmla="*/ 287084 h 629047"/>
                <a:gd name="connsiteX4" fmla="*/ 795623 w 948903"/>
                <a:gd name="connsiteY4" fmla="*/ 191071 h 629047"/>
                <a:gd name="connsiteX5" fmla="*/ 561689 w 948903"/>
                <a:gd name="connsiteY5" fmla="*/ 306134 h 629047"/>
                <a:gd name="connsiteX6" fmla="*/ 350425 w 948903"/>
                <a:gd name="connsiteY6" fmla="*/ 0 h 62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903" h="629047">
                  <a:moveTo>
                    <a:pt x="350425" y="0"/>
                  </a:moveTo>
                  <a:lnTo>
                    <a:pt x="0" y="135826"/>
                  </a:lnTo>
                  <a:cubicBezTo>
                    <a:pt x="0" y="135826"/>
                    <a:pt x="315182" y="632365"/>
                    <a:pt x="514350" y="629031"/>
                  </a:cubicBezTo>
                  <a:cubicBezTo>
                    <a:pt x="560261" y="628269"/>
                    <a:pt x="758762" y="508063"/>
                    <a:pt x="917543" y="287084"/>
                  </a:cubicBezTo>
                  <a:cubicBezTo>
                    <a:pt x="962978" y="223742"/>
                    <a:pt x="985076" y="88297"/>
                    <a:pt x="795623" y="191071"/>
                  </a:cubicBezTo>
                  <a:cubicBezTo>
                    <a:pt x="606171" y="293846"/>
                    <a:pt x="567976" y="307943"/>
                    <a:pt x="561689" y="306134"/>
                  </a:cubicBezTo>
                  <a:cubicBezTo>
                    <a:pt x="555403" y="304324"/>
                    <a:pt x="350425" y="0"/>
                    <a:pt x="3504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2" name="任意多边形: 形状 2361">
              <a:extLst>
                <a:ext uri="{FF2B5EF4-FFF2-40B4-BE49-F238E27FC236}">
                  <a16:creationId xmlns:a16="http://schemas.microsoft.com/office/drawing/2014/main" id="{9427729C-922F-D187-FF04-4F97FEA71135}"/>
                </a:ext>
              </a:extLst>
            </p:cNvPr>
            <p:cNvSpPr/>
            <p:nvPr/>
          </p:nvSpPr>
          <p:spPr>
            <a:xfrm>
              <a:off x="9505051" y="2451428"/>
              <a:ext cx="792860" cy="558927"/>
            </a:xfrm>
            <a:custGeom>
              <a:avLst/>
              <a:gdLst>
                <a:gd name="connsiteX0" fmla="*/ 85344 w 792860"/>
                <a:gd name="connsiteY0" fmla="*/ 103632 h 558927"/>
                <a:gd name="connsiteX1" fmla="*/ 69818 w 792860"/>
                <a:gd name="connsiteY1" fmla="*/ 119158 h 558927"/>
                <a:gd name="connsiteX2" fmla="*/ 85344 w 792860"/>
                <a:gd name="connsiteY2" fmla="*/ 134684 h 558927"/>
                <a:gd name="connsiteX3" fmla="*/ 100870 w 792860"/>
                <a:gd name="connsiteY3" fmla="*/ 119253 h 558927"/>
                <a:gd name="connsiteX4" fmla="*/ 85439 w 792860"/>
                <a:gd name="connsiteY4" fmla="*/ 103632 h 558927"/>
                <a:gd name="connsiteX5" fmla="*/ 85344 w 792860"/>
                <a:gd name="connsiteY5" fmla="*/ 103632 h 558927"/>
                <a:gd name="connsiteX6" fmla="*/ 85344 w 792860"/>
                <a:gd name="connsiteY6" fmla="*/ 129826 h 558927"/>
                <a:gd name="connsiteX7" fmla="*/ 74676 w 792860"/>
                <a:gd name="connsiteY7" fmla="*/ 119253 h 558927"/>
                <a:gd name="connsiteX8" fmla="*/ 85249 w 792860"/>
                <a:gd name="connsiteY8" fmla="*/ 108680 h 558927"/>
                <a:gd name="connsiteX9" fmla="*/ 85344 w 792860"/>
                <a:gd name="connsiteY9" fmla="*/ 108680 h 558927"/>
                <a:gd name="connsiteX10" fmla="*/ 95917 w 792860"/>
                <a:gd name="connsiteY10" fmla="*/ 119063 h 558927"/>
                <a:gd name="connsiteX11" fmla="*/ 95917 w 792860"/>
                <a:gd name="connsiteY11" fmla="*/ 119253 h 558927"/>
                <a:gd name="connsiteX12" fmla="*/ 85630 w 792860"/>
                <a:gd name="connsiteY12" fmla="*/ 130112 h 558927"/>
                <a:gd name="connsiteX13" fmla="*/ 85344 w 792860"/>
                <a:gd name="connsiteY13" fmla="*/ 130112 h 558927"/>
                <a:gd name="connsiteX14" fmla="*/ 224980 w 792860"/>
                <a:gd name="connsiteY14" fmla="*/ 103632 h 558927"/>
                <a:gd name="connsiteX15" fmla="*/ 209264 w 792860"/>
                <a:gd name="connsiteY15" fmla="*/ 118967 h 558927"/>
                <a:gd name="connsiteX16" fmla="*/ 224599 w 792860"/>
                <a:gd name="connsiteY16" fmla="*/ 134684 h 558927"/>
                <a:gd name="connsiteX17" fmla="*/ 240316 w 792860"/>
                <a:gd name="connsiteY17" fmla="*/ 119348 h 558927"/>
                <a:gd name="connsiteX18" fmla="*/ 240316 w 792860"/>
                <a:gd name="connsiteY18" fmla="*/ 119253 h 558927"/>
                <a:gd name="connsiteX19" fmla="*/ 224980 w 792860"/>
                <a:gd name="connsiteY19" fmla="*/ 103632 h 558927"/>
                <a:gd name="connsiteX20" fmla="*/ 224980 w 792860"/>
                <a:gd name="connsiteY20" fmla="*/ 129826 h 558927"/>
                <a:gd name="connsiteX21" fmla="*/ 214408 w 792860"/>
                <a:gd name="connsiteY21" fmla="*/ 119253 h 558927"/>
                <a:gd name="connsiteX22" fmla="*/ 224980 w 792860"/>
                <a:gd name="connsiteY22" fmla="*/ 108680 h 558927"/>
                <a:gd name="connsiteX23" fmla="*/ 235553 w 792860"/>
                <a:gd name="connsiteY23" fmla="*/ 119253 h 558927"/>
                <a:gd name="connsiteX24" fmla="*/ 225266 w 792860"/>
                <a:gd name="connsiteY24" fmla="*/ 130112 h 558927"/>
                <a:gd name="connsiteX25" fmla="*/ 224980 w 792860"/>
                <a:gd name="connsiteY25" fmla="*/ 130112 h 558927"/>
                <a:gd name="connsiteX26" fmla="*/ 785527 w 792860"/>
                <a:gd name="connsiteY26" fmla="*/ 129826 h 558927"/>
                <a:gd name="connsiteX27" fmla="*/ 785527 w 792860"/>
                <a:gd name="connsiteY27" fmla="*/ 129826 h 558927"/>
                <a:gd name="connsiteX28" fmla="*/ 783336 w 792860"/>
                <a:gd name="connsiteY28" fmla="*/ 129826 h 558927"/>
                <a:gd name="connsiteX29" fmla="*/ 779431 w 792860"/>
                <a:gd name="connsiteY29" fmla="*/ 129064 h 558927"/>
                <a:gd name="connsiteX30" fmla="*/ 771620 w 792860"/>
                <a:gd name="connsiteY30" fmla="*/ 129064 h 558927"/>
                <a:gd name="connsiteX31" fmla="*/ 783336 w 792860"/>
                <a:gd name="connsiteY31" fmla="*/ 134588 h 558927"/>
                <a:gd name="connsiteX32" fmla="*/ 792861 w 792860"/>
                <a:gd name="connsiteY32" fmla="*/ 130969 h 558927"/>
                <a:gd name="connsiteX33" fmla="*/ 785431 w 792860"/>
                <a:gd name="connsiteY33" fmla="*/ 129826 h 558927"/>
                <a:gd name="connsiteX34" fmla="*/ 160306 w 792860"/>
                <a:gd name="connsiteY34" fmla="*/ 0 h 558927"/>
                <a:gd name="connsiteX35" fmla="*/ 141256 w 792860"/>
                <a:gd name="connsiteY35" fmla="*/ 7239 h 558927"/>
                <a:gd name="connsiteX36" fmla="*/ 139351 w 792860"/>
                <a:gd name="connsiteY36" fmla="*/ 14573 h 558927"/>
                <a:gd name="connsiteX37" fmla="*/ 154810 w 792860"/>
                <a:gd name="connsiteY37" fmla="*/ 29975 h 558927"/>
                <a:gd name="connsiteX38" fmla="*/ 170212 w 792860"/>
                <a:gd name="connsiteY38" fmla="*/ 14526 h 558927"/>
                <a:gd name="connsiteX39" fmla="*/ 159925 w 792860"/>
                <a:gd name="connsiteY39" fmla="*/ 0 h 558927"/>
                <a:gd name="connsiteX40" fmla="*/ 155162 w 792860"/>
                <a:gd name="connsiteY40" fmla="*/ 25241 h 558927"/>
                <a:gd name="connsiteX41" fmla="*/ 144589 w 792860"/>
                <a:gd name="connsiteY41" fmla="*/ 14573 h 558927"/>
                <a:gd name="connsiteX42" fmla="*/ 155162 w 792860"/>
                <a:gd name="connsiteY42" fmla="*/ 4000 h 558927"/>
                <a:gd name="connsiteX43" fmla="*/ 165735 w 792860"/>
                <a:gd name="connsiteY43" fmla="*/ 14573 h 558927"/>
                <a:gd name="connsiteX44" fmla="*/ 155162 w 792860"/>
                <a:gd name="connsiteY44" fmla="*/ 25241 h 558927"/>
                <a:gd name="connsiteX45" fmla="*/ 85344 w 792860"/>
                <a:gd name="connsiteY45" fmla="*/ 315944 h 558927"/>
                <a:gd name="connsiteX46" fmla="*/ 69818 w 792860"/>
                <a:gd name="connsiteY46" fmla="*/ 331470 h 558927"/>
                <a:gd name="connsiteX47" fmla="*/ 85344 w 792860"/>
                <a:gd name="connsiteY47" fmla="*/ 346996 h 558927"/>
                <a:gd name="connsiteX48" fmla="*/ 100870 w 792860"/>
                <a:gd name="connsiteY48" fmla="*/ 331470 h 558927"/>
                <a:gd name="connsiteX49" fmla="*/ 85344 w 792860"/>
                <a:gd name="connsiteY49" fmla="*/ 315944 h 558927"/>
                <a:gd name="connsiteX50" fmla="*/ 85344 w 792860"/>
                <a:gd name="connsiteY50" fmla="*/ 342043 h 558927"/>
                <a:gd name="connsiteX51" fmla="*/ 74771 w 792860"/>
                <a:gd name="connsiteY51" fmla="*/ 331470 h 558927"/>
                <a:gd name="connsiteX52" fmla="*/ 85344 w 792860"/>
                <a:gd name="connsiteY52" fmla="*/ 320897 h 558927"/>
                <a:gd name="connsiteX53" fmla="*/ 95917 w 792860"/>
                <a:gd name="connsiteY53" fmla="*/ 331470 h 558927"/>
                <a:gd name="connsiteX54" fmla="*/ 85344 w 792860"/>
                <a:gd name="connsiteY54" fmla="*/ 342043 h 558927"/>
                <a:gd name="connsiteX55" fmla="*/ 224980 w 792860"/>
                <a:gd name="connsiteY55" fmla="*/ 315944 h 558927"/>
                <a:gd name="connsiteX56" fmla="*/ 209264 w 792860"/>
                <a:gd name="connsiteY56" fmla="*/ 331280 h 558927"/>
                <a:gd name="connsiteX57" fmla="*/ 224599 w 792860"/>
                <a:gd name="connsiteY57" fmla="*/ 346996 h 558927"/>
                <a:gd name="connsiteX58" fmla="*/ 240316 w 792860"/>
                <a:gd name="connsiteY58" fmla="*/ 331661 h 558927"/>
                <a:gd name="connsiteX59" fmla="*/ 240316 w 792860"/>
                <a:gd name="connsiteY59" fmla="*/ 331470 h 558927"/>
                <a:gd name="connsiteX60" fmla="*/ 224980 w 792860"/>
                <a:gd name="connsiteY60" fmla="*/ 315944 h 558927"/>
                <a:gd name="connsiteX61" fmla="*/ 224980 w 792860"/>
                <a:gd name="connsiteY61" fmla="*/ 342043 h 558927"/>
                <a:gd name="connsiteX62" fmla="*/ 214408 w 792860"/>
                <a:gd name="connsiteY62" fmla="*/ 331470 h 558927"/>
                <a:gd name="connsiteX63" fmla="*/ 224980 w 792860"/>
                <a:gd name="connsiteY63" fmla="*/ 320897 h 558927"/>
                <a:gd name="connsiteX64" fmla="*/ 235553 w 792860"/>
                <a:gd name="connsiteY64" fmla="*/ 331470 h 558927"/>
                <a:gd name="connsiteX65" fmla="*/ 224980 w 792860"/>
                <a:gd name="connsiteY65" fmla="*/ 341757 h 558927"/>
                <a:gd name="connsiteX66" fmla="*/ 364426 w 792860"/>
                <a:gd name="connsiteY66" fmla="*/ 315944 h 558927"/>
                <a:gd name="connsiteX67" fmla="*/ 348996 w 792860"/>
                <a:gd name="connsiteY67" fmla="*/ 331565 h 558927"/>
                <a:gd name="connsiteX68" fmla="*/ 364617 w 792860"/>
                <a:gd name="connsiteY68" fmla="*/ 346996 h 558927"/>
                <a:gd name="connsiteX69" fmla="*/ 380047 w 792860"/>
                <a:gd name="connsiteY69" fmla="*/ 331470 h 558927"/>
                <a:gd name="connsiteX70" fmla="*/ 364522 w 792860"/>
                <a:gd name="connsiteY70" fmla="*/ 315944 h 558927"/>
                <a:gd name="connsiteX71" fmla="*/ 364426 w 792860"/>
                <a:gd name="connsiteY71" fmla="*/ 315944 h 558927"/>
                <a:gd name="connsiteX72" fmla="*/ 364426 w 792860"/>
                <a:gd name="connsiteY72" fmla="*/ 342043 h 558927"/>
                <a:gd name="connsiteX73" fmla="*/ 353854 w 792860"/>
                <a:gd name="connsiteY73" fmla="*/ 331470 h 558927"/>
                <a:gd name="connsiteX74" fmla="*/ 364426 w 792860"/>
                <a:gd name="connsiteY74" fmla="*/ 320897 h 558927"/>
                <a:gd name="connsiteX75" fmla="*/ 374999 w 792860"/>
                <a:gd name="connsiteY75" fmla="*/ 331470 h 558927"/>
                <a:gd name="connsiteX76" fmla="*/ 364426 w 792860"/>
                <a:gd name="connsiteY76" fmla="*/ 342043 h 558927"/>
                <a:gd name="connsiteX77" fmla="*/ 504063 w 792860"/>
                <a:gd name="connsiteY77" fmla="*/ 315944 h 558927"/>
                <a:gd name="connsiteX78" fmla="*/ 488442 w 792860"/>
                <a:gd name="connsiteY78" fmla="*/ 331375 h 558927"/>
                <a:gd name="connsiteX79" fmla="*/ 503872 w 792860"/>
                <a:gd name="connsiteY79" fmla="*/ 346996 h 558927"/>
                <a:gd name="connsiteX80" fmla="*/ 519493 w 792860"/>
                <a:gd name="connsiteY80" fmla="*/ 331565 h 558927"/>
                <a:gd name="connsiteX81" fmla="*/ 519493 w 792860"/>
                <a:gd name="connsiteY81" fmla="*/ 331470 h 558927"/>
                <a:gd name="connsiteX82" fmla="*/ 504063 w 792860"/>
                <a:gd name="connsiteY82" fmla="*/ 315944 h 558927"/>
                <a:gd name="connsiteX83" fmla="*/ 504063 w 792860"/>
                <a:gd name="connsiteY83" fmla="*/ 342043 h 558927"/>
                <a:gd name="connsiteX84" fmla="*/ 493585 w 792860"/>
                <a:gd name="connsiteY84" fmla="*/ 331375 h 558927"/>
                <a:gd name="connsiteX85" fmla="*/ 504254 w 792860"/>
                <a:gd name="connsiteY85" fmla="*/ 320897 h 558927"/>
                <a:gd name="connsiteX86" fmla="*/ 514731 w 792860"/>
                <a:gd name="connsiteY86" fmla="*/ 331470 h 558927"/>
                <a:gd name="connsiteX87" fmla="*/ 504063 w 792860"/>
                <a:gd name="connsiteY87" fmla="*/ 341757 h 558927"/>
                <a:gd name="connsiteX88" fmla="*/ 643604 w 792860"/>
                <a:gd name="connsiteY88" fmla="*/ 315944 h 558927"/>
                <a:gd name="connsiteX89" fmla="*/ 628079 w 792860"/>
                <a:gd name="connsiteY89" fmla="*/ 331470 h 558927"/>
                <a:gd name="connsiteX90" fmla="*/ 643604 w 792860"/>
                <a:gd name="connsiteY90" fmla="*/ 346996 h 558927"/>
                <a:gd name="connsiteX91" fmla="*/ 659130 w 792860"/>
                <a:gd name="connsiteY91" fmla="*/ 331470 h 558927"/>
                <a:gd name="connsiteX92" fmla="*/ 643604 w 792860"/>
                <a:gd name="connsiteY92" fmla="*/ 315944 h 558927"/>
                <a:gd name="connsiteX93" fmla="*/ 643604 w 792860"/>
                <a:gd name="connsiteY93" fmla="*/ 342043 h 558927"/>
                <a:gd name="connsiteX94" fmla="*/ 633031 w 792860"/>
                <a:gd name="connsiteY94" fmla="*/ 331470 h 558927"/>
                <a:gd name="connsiteX95" fmla="*/ 643604 w 792860"/>
                <a:gd name="connsiteY95" fmla="*/ 320897 h 558927"/>
                <a:gd name="connsiteX96" fmla="*/ 654177 w 792860"/>
                <a:gd name="connsiteY96" fmla="*/ 331470 h 558927"/>
                <a:gd name="connsiteX97" fmla="*/ 643604 w 792860"/>
                <a:gd name="connsiteY97" fmla="*/ 341757 h 558927"/>
                <a:gd name="connsiteX98" fmla="*/ 15526 w 792860"/>
                <a:gd name="connsiteY98" fmla="*/ 210979 h 558927"/>
                <a:gd name="connsiteX99" fmla="*/ 0 w 792860"/>
                <a:gd name="connsiteY99" fmla="*/ 226504 h 558927"/>
                <a:gd name="connsiteX100" fmla="*/ 15526 w 792860"/>
                <a:gd name="connsiteY100" fmla="*/ 242030 h 558927"/>
                <a:gd name="connsiteX101" fmla="*/ 31051 w 792860"/>
                <a:gd name="connsiteY101" fmla="*/ 226600 h 558927"/>
                <a:gd name="connsiteX102" fmla="*/ 15621 w 792860"/>
                <a:gd name="connsiteY102" fmla="*/ 210979 h 558927"/>
                <a:gd name="connsiteX103" fmla="*/ 15526 w 792860"/>
                <a:gd name="connsiteY103" fmla="*/ 210979 h 558927"/>
                <a:gd name="connsiteX104" fmla="*/ 15526 w 792860"/>
                <a:gd name="connsiteY104" fmla="*/ 237173 h 558927"/>
                <a:gd name="connsiteX105" fmla="*/ 5048 w 792860"/>
                <a:gd name="connsiteY105" fmla="*/ 226600 h 558927"/>
                <a:gd name="connsiteX106" fmla="*/ 14573 w 792860"/>
                <a:gd name="connsiteY106" fmla="*/ 215075 h 558927"/>
                <a:gd name="connsiteX107" fmla="*/ 26098 w 792860"/>
                <a:gd name="connsiteY107" fmla="*/ 224600 h 558927"/>
                <a:gd name="connsiteX108" fmla="*/ 26098 w 792860"/>
                <a:gd name="connsiteY108" fmla="*/ 226600 h 558927"/>
                <a:gd name="connsiteX109" fmla="*/ 15526 w 792860"/>
                <a:gd name="connsiteY109" fmla="*/ 236982 h 558927"/>
                <a:gd name="connsiteX110" fmla="*/ 155162 w 792860"/>
                <a:gd name="connsiteY110" fmla="*/ 210979 h 558927"/>
                <a:gd name="connsiteX111" fmla="*/ 139446 w 792860"/>
                <a:gd name="connsiteY111" fmla="*/ 226314 h 558927"/>
                <a:gd name="connsiteX112" fmla="*/ 154781 w 792860"/>
                <a:gd name="connsiteY112" fmla="*/ 242030 h 558927"/>
                <a:gd name="connsiteX113" fmla="*/ 170497 w 792860"/>
                <a:gd name="connsiteY113" fmla="*/ 226695 h 558927"/>
                <a:gd name="connsiteX114" fmla="*/ 170497 w 792860"/>
                <a:gd name="connsiteY114" fmla="*/ 226600 h 558927"/>
                <a:gd name="connsiteX115" fmla="*/ 155257 w 792860"/>
                <a:gd name="connsiteY115" fmla="*/ 210979 h 558927"/>
                <a:gd name="connsiteX116" fmla="*/ 155162 w 792860"/>
                <a:gd name="connsiteY116" fmla="*/ 210979 h 558927"/>
                <a:gd name="connsiteX117" fmla="*/ 155162 w 792860"/>
                <a:gd name="connsiteY117" fmla="*/ 237173 h 558927"/>
                <a:gd name="connsiteX118" fmla="*/ 144589 w 792860"/>
                <a:gd name="connsiteY118" fmla="*/ 226600 h 558927"/>
                <a:gd name="connsiteX119" fmla="*/ 155162 w 792860"/>
                <a:gd name="connsiteY119" fmla="*/ 216027 h 558927"/>
                <a:gd name="connsiteX120" fmla="*/ 165735 w 792860"/>
                <a:gd name="connsiteY120" fmla="*/ 226600 h 558927"/>
                <a:gd name="connsiteX121" fmla="*/ 155162 w 792860"/>
                <a:gd name="connsiteY121" fmla="*/ 236982 h 558927"/>
                <a:gd name="connsiteX122" fmla="*/ 294799 w 792860"/>
                <a:gd name="connsiteY122" fmla="*/ 210979 h 558927"/>
                <a:gd name="connsiteX123" fmla="*/ 279082 w 792860"/>
                <a:gd name="connsiteY123" fmla="*/ 226314 h 558927"/>
                <a:gd name="connsiteX124" fmla="*/ 294418 w 792860"/>
                <a:gd name="connsiteY124" fmla="*/ 242030 h 558927"/>
                <a:gd name="connsiteX125" fmla="*/ 310134 w 792860"/>
                <a:gd name="connsiteY125" fmla="*/ 226695 h 558927"/>
                <a:gd name="connsiteX126" fmla="*/ 310134 w 792860"/>
                <a:gd name="connsiteY126" fmla="*/ 226600 h 558927"/>
                <a:gd name="connsiteX127" fmla="*/ 294799 w 792860"/>
                <a:gd name="connsiteY127" fmla="*/ 210979 h 558927"/>
                <a:gd name="connsiteX128" fmla="*/ 294799 w 792860"/>
                <a:gd name="connsiteY128" fmla="*/ 237173 h 558927"/>
                <a:gd name="connsiteX129" fmla="*/ 284226 w 792860"/>
                <a:gd name="connsiteY129" fmla="*/ 226790 h 558927"/>
                <a:gd name="connsiteX130" fmla="*/ 284226 w 792860"/>
                <a:gd name="connsiteY130" fmla="*/ 226600 h 558927"/>
                <a:gd name="connsiteX131" fmla="*/ 294799 w 792860"/>
                <a:gd name="connsiteY131" fmla="*/ 216218 h 558927"/>
                <a:gd name="connsiteX132" fmla="*/ 305181 w 792860"/>
                <a:gd name="connsiteY132" fmla="*/ 226790 h 558927"/>
                <a:gd name="connsiteX133" fmla="*/ 294799 w 792860"/>
                <a:gd name="connsiteY133" fmla="*/ 237173 h 558927"/>
                <a:gd name="connsiteX134" fmla="*/ 581597 w 792860"/>
                <a:gd name="connsiteY134" fmla="*/ 213170 h 558927"/>
                <a:gd name="connsiteX135" fmla="*/ 575977 w 792860"/>
                <a:gd name="connsiteY135" fmla="*/ 216218 h 558927"/>
                <a:gd name="connsiteX136" fmla="*/ 584244 w 792860"/>
                <a:gd name="connsiteY136" fmla="*/ 228676 h 558927"/>
                <a:gd name="connsiteX137" fmla="*/ 571786 w 792860"/>
                <a:gd name="connsiteY137" fmla="*/ 236944 h 558927"/>
                <a:gd name="connsiteX138" fmla="*/ 563308 w 792860"/>
                <a:gd name="connsiteY138" fmla="*/ 226600 h 558927"/>
                <a:gd name="connsiteX139" fmla="*/ 564166 w 792860"/>
                <a:gd name="connsiteY139" fmla="*/ 222409 h 558927"/>
                <a:gd name="connsiteX140" fmla="*/ 558451 w 792860"/>
                <a:gd name="connsiteY140" fmla="*/ 225362 h 558927"/>
                <a:gd name="connsiteX141" fmla="*/ 558451 w 792860"/>
                <a:gd name="connsiteY141" fmla="*/ 226600 h 558927"/>
                <a:gd name="connsiteX142" fmla="*/ 573938 w 792860"/>
                <a:gd name="connsiteY142" fmla="*/ 242164 h 558927"/>
                <a:gd name="connsiteX143" fmla="*/ 589502 w 792860"/>
                <a:gd name="connsiteY143" fmla="*/ 226686 h 558927"/>
                <a:gd name="connsiteX144" fmla="*/ 581692 w 792860"/>
                <a:gd name="connsiteY144" fmla="*/ 213170 h 558927"/>
                <a:gd name="connsiteX145" fmla="*/ 713422 w 792860"/>
                <a:gd name="connsiteY145" fmla="*/ 210979 h 558927"/>
                <a:gd name="connsiteX146" fmla="*/ 697897 w 792860"/>
                <a:gd name="connsiteY146" fmla="*/ 226504 h 558927"/>
                <a:gd name="connsiteX147" fmla="*/ 713422 w 792860"/>
                <a:gd name="connsiteY147" fmla="*/ 242030 h 558927"/>
                <a:gd name="connsiteX148" fmla="*/ 728948 w 792860"/>
                <a:gd name="connsiteY148" fmla="*/ 226600 h 558927"/>
                <a:gd name="connsiteX149" fmla="*/ 713518 w 792860"/>
                <a:gd name="connsiteY149" fmla="*/ 210979 h 558927"/>
                <a:gd name="connsiteX150" fmla="*/ 713422 w 792860"/>
                <a:gd name="connsiteY150" fmla="*/ 210979 h 558927"/>
                <a:gd name="connsiteX151" fmla="*/ 713422 w 792860"/>
                <a:gd name="connsiteY151" fmla="*/ 237173 h 558927"/>
                <a:gd name="connsiteX152" fmla="*/ 702850 w 792860"/>
                <a:gd name="connsiteY152" fmla="*/ 226600 h 558927"/>
                <a:gd name="connsiteX153" fmla="*/ 713422 w 792860"/>
                <a:gd name="connsiteY153" fmla="*/ 216027 h 558927"/>
                <a:gd name="connsiteX154" fmla="*/ 723995 w 792860"/>
                <a:gd name="connsiteY154" fmla="*/ 226600 h 558927"/>
                <a:gd name="connsiteX155" fmla="*/ 713422 w 792860"/>
                <a:gd name="connsiteY155" fmla="*/ 236982 h 558927"/>
                <a:gd name="connsiteX156" fmla="*/ 224980 w 792860"/>
                <a:gd name="connsiteY156" fmla="*/ 527876 h 558927"/>
                <a:gd name="connsiteX157" fmla="*/ 222123 w 792860"/>
                <a:gd name="connsiteY157" fmla="*/ 527876 h 558927"/>
                <a:gd name="connsiteX158" fmla="*/ 229076 w 792860"/>
                <a:gd name="connsiteY158" fmla="*/ 533400 h 558927"/>
                <a:gd name="connsiteX159" fmla="*/ 229076 w 792860"/>
                <a:gd name="connsiteY159" fmla="*/ 533400 h 558927"/>
                <a:gd name="connsiteX160" fmla="*/ 232981 w 792860"/>
                <a:gd name="connsiteY160" fmla="*/ 536448 h 558927"/>
                <a:gd name="connsiteX161" fmla="*/ 232981 w 792860"/>
                <a:gd name="connsiteY161" fmla="*/ 536448 h 558927"/>
                <a:gd name="connsiteX162" fmla="*/ 239935 w 792860"/>
                <a:gd name="connsiteY162" fmla="*/ 541687 h 558927"/>
                <a:gd name="connsiteX163" fmla="*/ 224980 w 792860"/>
                <a:gd name="connsiteY163" fmla="*/ 527876 h 558927"/>
                <a:gd name="connsiteX164" fmla="*/ 364426 w 792860"/>
                <a:gd name="connsiteY164" fmla="*/ 527876 h 558927"/>
                <a:gd name="connsiteX165" fmla="*/ 348996 w 792860"/>
                <a:gd name="connsiteY165" fmla="*/ 543497 h 558927"/>
                <a:gd name="connsiteX166" fmla="*/ 364617 w 792860"/>
                <a:gd name="connsiteY166" fmla="*/ 558927 h 558927"/>
                <a:gd name="connsiteX167" fmla="*/ 380047 w 792860"/>
                <a:gd name="connsiteY167" fmla="*/ 543401 h 558927"/>
                <a:gd name="connsiteX168" fmla="*/ 364522 w 792860"/>
                <a:gd name="connsiteY168" fmla="*/ 527876 h 558927"/>
                <a:gd name="connsiteX169" fmla="*/ 364426 w 792860"/>
                <a:gd name="connsiteY169" fmla="*/ 527876 h 558927"/>
                <a:gd name="connsiteX170" fmla="*/ 364426 w 792860"/>
                <a:gd name="connsiteY170" fmla="*/ 554069 h 558927"/>
                <a:gd name="connsiteX171" fmla="*/ 353854 w 792860"/>
                <a:gd name="connsiteY171" fmla="*/ 543401 h 558927"/>
                <a:gd name="connsiteX172" fmla="*/ 364426 w 792860"/>
                <a:gd name="connsiteY172" fmla="*/ 532829 h 558927"/>
                <a:gd name="connsiteX173" fmla="*/ 374999 w 792860"/>
                <a:gd name="connsiteY173" fmla="*/ 543211 h 558927"/>
                <a:gd name="connsiteX174" fmla="*/ 374999 w 792860"/>
                <a:gd name="connsiteY174" fmla="*/ 543401 h 558927"/>
                <a:gd name="connsiteX175" fmla="*/ 364522 w 792860"/>
                <a:gd name="connsiteY175" fmla="*/ 554069 h 558927"/>
                <a:gd name="connsiteX176" fmla="*/ 364426 w 792860"/>
                <a:gd name="connsiteY176" fmla="*/ 554069 h 558927"/>
                <a:gd name="connsiteX177" fmla="*/ 504063 w 792860"/>
                <a:gd name="connsiteY177" fmla="*/ 527876 h 558927"/>
                <a:gd name="connsiteX178" fmla="*/ 488537 w 792860"/>
                <a:gd name="connsiteY178" fmla="*/ 543401 h 558927"/>
                <a:gd name="connsiteX179" fmla="*/ 493300 w 792860"/>
                <a:gd name="connsiteY179" fmla="*/ 554355 h 558927"/>
                <a:gd name="connsiteX180" fmla="*/ 497396 w 792860"/>
                <a:gd name="connsiteY180" fmla="*/ 551593 h 558927"/>
                <a:gd name="connsiteX181" fmla="*/ 496005 w 792860"/>
                <a:gd name="connsiteY181" fmla="*/ 536705 h 558927"/>
                <a:gd name="connsiteX182" fmla="*/ 510892 w 792860"/>
                <a:gd name="connsiteY182" fmla="*/ 535315 h 558927"/>
                <a:gd name="connsiteX183" fmla="*/ 514159 w 792860"/>
                <a:gd name="connsiteY183" fmla="*/ 540068 h 558927"/>
                <a:gd name="connsiteX184" fmla="*/ 518160 w 792860"/>
                <a:gd name="connsiteY184" fmla="*/ 537305 h 558927"/>
                <a:gd name="connsiteX185" fmla="*/ 504063 w 792860"/>
                <a:gd name="connsiteY185" fmla="*/ 527876 h 558927"/>
                <a:gd name="connsiteX186" fmla="*/ 155162 w 792860"/>
                <a:gd name="connsiteY186" fmla="*/ 423100 h 558927"/>
                <a:gd name="connsiteX187" fmla="*/ 139446 w 792860"/>
                <a:gd name="connsiteY187" fmla="*/ 438436 h 558927"/>
                <a:gd name="connsiteX188" fmla="*/ 154781 w 792860"/>
                <a:gd name="connsiteY188" fmla="*/ 454152 h 558927"/>
                <a:gd name="connsiteX189" fmla="*/ 170497 w 792860"/>
                <a:gd name="connsiteY189" fmla="*/ 438817 h 558927"/>
                <a:gd name="connsiteX190" fmla="*/ 170497 w 792860"/>
                <a:gd name="connsiteY190" fmla="*/ 438626 h 558927"/>
                <a:gd name="connsiteX191" fmla="*/ 155257 w 792860"/>
                <a:gd name="connsiteY191" fmla="*/ 423005 h 558927"/>
                <a:gd name="connsiteX192" fmla="*/ 155162 w 792860"/>
                <a:gd name="connsiteY192" fmla="*/ 423005 h 558927"/>
                <a:gd name="connsiteX193" fmla="*/ 155162 w 792860"/>
                <a:gd name="connsiteY193" fmla="*/ 449199 h 558927"/>
                <a:gd name="connsiteX194" fmla="*/ 144589 w 792860"/>
                <a:gd name="connsiteY194" fmla="*/ 438626 h 558927"/>
                <a:gd name="connsiteX195" fmla="*/ 155162 w 792860"/>
                <a:gd name="connsiteY195" fmla="*/ 428054 h 558927"/>
                <a:gd name="connsiteX196" fmla="*/ 165735 w 792860"/>
                <a:gd name="connsiteY196" fmla="*/ 438626 h 558927"/>
                <a:gd name="connsiteX197" fmla="*/ 155162 w 792860"/>
                <a:gd name="connsiteY197" fmla="*/ 449104 h 558927"/>
                <a:gd name="connsiteX198" fmla="*/ 294799 w 792860"/>
                <a:gd name="connsiteY198" fmla="*/ 423100 h 558927"/>
                <a:gd name="connsiteX199" fmla="*/ 279082 w 792860"/>
                <a:gd name="connsiteY199" fmla="*/ 438436 h 558927"/>
                <a:gd name="connsiteX200" fmla="*/ 294418 w 792860"/>
                <a:gd name="connsiteY200" fmla="*/ 454152 h 558927"/>
                <a:gd name="connsiteX201" fmla="*/ 310134 w 792860"/>
                <a:gd name="connsiteY201" fmla="*/ 438817 h 558927"/>
                <a:gd name="connsiteX202" fmla="*/ 310134 w 792860"/>
                <a:gd name="connsiteY202" fmla="*/ 438626 h 558927"/>
                <a:gd name="connsiteX203" fmla="*/ 294799 w 792860"/>
                <a:gd name="connsiteY203" fmla="*/ 423005 h 558927"/>
                <a:gd name="connsiteX204" fmla="*/ 294799 w 792860"/>
                <a:gd name="connsiteY204" fmla="*/ 449199 h 558927"/>
                <a:gd name="connsiteX205" fmla="*/ 284226 w 792860"/>
                <a:gd name="connsiteY205" fmla="*/ 438817 h 558927"/>
                <a:gd name="connsiteX206" fmla="*/ 284226 w 792860"/>
                <a:gd name="connsiteY206" fmla="*/ 438626 h 558927"/>
                <a:gd name="connsiteX207" fmla="*/ 294799 w 792860"/>
                <a:gd name="connsiteY207" fmla="*/ 428244 h 558927"/>
                <a:gd name="connsiteX208" fmla="*/ 305181 w 792860"/>
                <a:gd name="connsiteY208" fmla="*/ 438817 h 558927"/>
                <a:gd name="connsiteX209" fmla="*/ 294799 w 792860"/>
                <a:gd name="connsiteY209" fmla="*/ 449199 h 558927"/>
                <a:gd name="connsiteX210" fmla="*/ 434245 w 792860"/>
                <a:gd name="connsiteY210" fmla="*/ 423100 h 558927"/>
                <a:gd name="connsiteX211" fmla="*/ 418814 w 792860"/>
                <a:gd name="connsiteY211" fmla="*/ 438721 h 558927"/>
                <a:gd name="connsiteX212" fmla="*/ 434435 w 792860"/>
                <a:gd name="connsiteY212" fmla="*/ 454152 h 558927"/>
                <a:gd name="connsiteX213" fmla="*/ 449866 w 792860"/>
                <a:gd name="connsiteY213" fmla="*/ 438626 h 558927"/>
                <a:gd name="connsiteX214" fmla="*/ 434435 w 792860"/>
                <a:gd name="connsiteY214" fmla="*/ 423005 h 558927"/>
                <a:gd name="connsiteX215" fmla="*/ 434245 w 792860"/>
                <a:gd name="connsiteY215" fmla="*/ 423005 h 558927"/>
                <a:gd name="connsiteX216" fmla="*/ 434245 w 792860"/>
                <a:gd name="connsiteY216" fmla="*/ 449199 h 558927"/>
                <a:gd name="connsiteX217" fmla="*/ 423672 w 792860"/>
                <a:gd name="connsiteY217" fmla="*/ 438626 h 558927"/>
                <a:gd name="connsiteX218" fmla="*/ 434245 w 792860"/>
                <a:gd name="connsiteY218" fmla="*/ 428054 h 558927"/>
                <a:gd name="connsiteX219" fmla="*/ 444817 w 792860"/>
                <a:gd name="connsiteY219" fmla="*/ 438626 h 558927"/>
                <a:gd name="connsiteX220" fmla="*/ 434245 w 792860"/>
                <a:gd name="connsiteY220" fmla="*/ 449104 h 558927"/>
                <a:gd name="connsiteX221" fmla="*/ 573786 w 792860"/>
                <a:gd name="connsiteY221" fmla="*/ 423100 h 558927"/>
                <a:gd name="connsiteX222" fmla="*/ 558260 w 792860"/>
                <a:gd name="connsiteY222" fmla="*/ 438626 h 558927"/>
                <a:gd name="connsiteX223" fmla="*/ 573786 w 792860"/>
                <a:gd name="connsiteY223" fmla="*/ 454152 h 558927"/>
                <a:gd name="connsiteX224" fmla="*/ 589312 w 792860"/>
                <a:gd name="connsiteY224" fmla="*/ 438626 h 558927"/>
                <a:gd name="connsiteX225" fmla="*/ 573881 w 792860"/>
                <a:gd name="connsiteY225" fmla="*/ 423005 h 558927"/>
                <a:gd name="connsiteX226" fmla="*/ 573786 w 792860"/>
                <a:gd name="connsiteY226" fmla="*/ 423005 h 558927"/>
                <a:gd name="connsiteX227" fmla="*/ 573786 w 792860"/>
                <a:gd name="connsiteY227" fmla="*/ 449199 h 558927"/>
                <a:gd name="connsiteX228" fmla="*/ 563308 w 792860"/>
                <a:gd name="connsiteY228" fmla="*/ 438626 h 558927"/>
                <a:gd name="connsiteX229" fmla="*/ 572833 w 792860"/>
                <a:gd name="connsiteY229" fmla="*/ 427101 h 558927"/>
                <a:gd name="connsiteX230" fmla="*/ 584359 w 792860"/>
                <a:gd name="connsiteY230" fmla="*/ 436626 h 558927"/>
                <a:gd name="connsiteX231" fmla="*/ 584359 w 792860"/>
                <a:gd name="connsiteY231" fmla="*/ 438626 h 558927"/>
                <a:gd name="connsiteX232" fmla="*/ 573786 w 792860"/>
                <a:gd name="connsiteY232" fmla="*/ 449104 h 55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792860" h="558927">
                  <a:moveTo>
                    <a:pt x="85344" y="103632"/>
                  </a:moveTo>
                  <a:cubicBezTo>
                    <a:pt x="76771" y="103632"/>
                    <a:pt x="69818" y="110585"/>
                    <a:pt x="69818" y="119158"/>
                  </a:cubicBezTo>
                  <a:cubicBezTo>
                    <a:pt x="69818" y="127730"/>
                    <a:pt x="76771" y="134684"/>
                    <a:pt x="85344" y="134684"/>
                  </a:cubicBezTo>
                  <a:cubicBezTo>
                    <a:pt x="93878" y="134684"/>
                    <a:pt x="100822" y="127787"/>
                    <a:pt x="100870" y="119253"/>
                  </a:cubicBezTo>
                  <a:cubicBezTo>
                    <a:pt x="100927" y="110681"/>
                    <a:pt x="94012" y="103689"/>
                    <a:pt x="85439" y="103632"/>
                  </a:cubicBezTo>
                  <a:cubicBezTo>
                    <a:pt x="85410" y="103632"/>
                    <a:pt x="85372" y="103632"/>
                    <a:pt x="85344" y="103632"/>
                  </a:cubicBezTo>
                  <a:close/>
                  <a:moveTo>
                    <a:pt x="85344" y="129826"/>
                  </a:moveTo>
                  <a:cubicBezTo>
                    <a:pt x="79486" y="129826"/>
                    <a:pt x="74724" y="125111"/>
                    <a:pt x="74676" y="119253"/>
                  </a:cubicBezTo>
                  <a:cubicBezTo>
                    <a:pt x="74676" y="113414"/>
                    <a:pt x="79410" y="108680"/>
                    <a:pt x="85249" y="108680"/>
                  </a:cubicBezTo>
                  <a:cubicBezTo>
                    <a:pt x="85277" y="108680"/>
                    <a:pt x="85315" y="108680"/>
                    <a:pt x="85344" y="108680"/>
                  </a:cubicBezTo>
                  <a:cubicBezTo>
                    <a:pt x="91126" y="108623"/>
                    <a:pt x="95860" y="113271"/>
                    <a:pt x="95917" y="119063"/>
                  </a:cubicBezTo>
                  <a:cubicBezTo>
                    <a:pt x="95917" y="119129"/>
                    <a:pt x="95917" y="119186"/>
                    <a:pt x="95917" y="119253"/>
                  </a:cubicBezTo>
                  <a:cubicBezTo>
                    <a:pt x="96079" y="125092"/>
                    <a:pt x="91469" y="129950"/>
                    <a:pt x="85630" y="130112"/>
                  </a:cubicBezTo>
                  <a:cubicBezTo>
                    <a:pt x="85534" y="130112"/>
                    <a:pt x="85439" y="130112"/>
                    <a:pt x="85344" y="130112"/>
                  </a:cubicBezTo>
                  <a:close/>
                  <a:moveTo>
                    <a:pt x="224980" y="103632"/>
                  </a:moveTo>
                  <a:cubicBezTo>
                    <a:pt x="216408" y="103527"/>
                    <a:pt x="209369" y="110395"/>
                    <a:pt x="209264" y="118967"/>
                  </a:cubicBezTo>
                  <a:cubicBezTo>
                    <a:pt x="209159" y="127540"/>
                    <a:pt x="216027" y="134579"/>
                    <a:pt x="224599" y="134684"/>
                  </a:cubicBezTo>
                  <a:cubicBezTo>
                    <a:pt x="233172" y="134788"/>
                    <a:pt x="240211" y="127921"/>
                    <a:pt x="240316" y="119348"/>
                  </a:cubicBezTo>
                  <a:cubicBezTo>
                    <a:pt x="240316" y="119320"/>
                    <a:pt x="240316" y="119282"/>
                    <a:pt x="240316" y="119253"/>
                  </a:cubicBezTo>
                  <a:cubicBezTo>
                    <a:pt x="240373" y="110719"/>
                    <a:pt x="233515" y="103737"/>
                    <a:pt x="224980" y="103632"/>
                  </a:cubicBezTo>
                  <a:close/>
                  <a:moveTo>
                    <a:pt x="224980" y="129826"/>
                  </a:moveTo>
                  <a:cubicBezTo>
                    <a:pt x="219142" y="129826"/>
                    <a:pt x="214408" y="125092"/>
                    <a:pt x="214408" y="119253"/>
                  </a:cubicBezTo>
                  <a:cubicBezTo>
                    <a:pt x="214408" y="113414"/>
                    <a:pt x="219142" y="108680"/>
                    <a:pt x="224980" y="108680"/>
                  </a:cubicBezTo>
                  <a:cubicBezTo>
                    <a:pt x="230819" y="108680"/>
                    <a:pt x="235553" y="113414"/>
                    <a:pt x="235553" y="119253"/>
                  </a:cubicBezTo>
                  <a:cubicBezTo>
                    <a:pt x="235715" y="125092"/>
                    <a:pt x="231105" y="129950"/>
                    <a:pt x="225266" y="130112"/>
                  </a:cubicBezTo>
                  <a:cubicBezTo>
                    <a:pt x="225171" y="130112"/>
                    <a:pt x="225076" y="130112"/>
                    <a:pt x="224980" y="130112"/>
                  </a:cubicBezTo>
                  <a:close/>
                  <a:moveTo>
                    <a:pt x="785527" y="129826"/>
                  </a:moveTo>
                  <a:lnTo>
                    <a:pt x="785527" y="129826"/>
                  </a:lnTo>
                  <a:cubicBezTo>
                    <a:pt x="784803" y="129921"/>
                    <a:pt x="784060" y="129921"/>
                    <a:pt x="783336" y="129826"/>
                  </a:cubicBezTo>
                  <a:cubicBezTo>
                    <a:pt x="781993" y="129826"/>
                    <a:pt x="780669" y="129559"/>
                    <a:pt x="779431" y="129064"/>
                  </a:cubicBezTo>
                  <a:lnTo>
                    <a:pt x="771620" y="129064"/>
                  </a:lnTo>
                  <a:cubicBezTo>
                    <a:pt x="774497" y="132579"/>
                    <a:pt x="778793" y="134607"/>
                    <a:pt x="783336" y="134588"/>
                  </a:cubicBezTo>
                  <a:cubicBezTo>
                    <a:pt x="786841" y="134550"/>
                    <a:pt x="790213" y="133264"/>
                    <a:pt x="792861" y="130969"/>
                  </a:cubicBezTo>
                  <a:cubicBezTo>
                    <a:pt x="790422" y="130369"/>
                    <a:pt x="787937" y="129988"/>
                    <a:pt x="785431" y="129826"/>
                  </a:cubicBezTo>
                  <a:close/>
                  <a:moveTo>
                    <a:pt x="160306" y="0"/>
                  </a:moveTo>
                  <a:lnTo>
                    <a:pt x="141256" y="7239"/>
                  </a:lnTo>
                  <a:cubicBezTo>
                    <a:pt x="139989" y="9477"/>
                    <a:pt x="139341" y="12002"/>
                    <a:pt x="139351" y="14573"/>
                  </a:cubicBezTo>
                  <a:cubicBezTo>
                    <a:pt x="139360" y="23098"/>
                    <a:pt x="146285" y="29994"/>
                    <a:pt x="154810" y="29975"/>
                  </a:cubicBezTo>
                  <a:cubicBezTo>
                    <a:pt x="163325" y="29966"/>
                    <a:pt x="170221" y="23041"/>
                    <a:pt x="170212" y="14526"/>
                  </a:cubicBezTo>
                  <a:cubicBezTo>
                    <a:pt x="170202" y="7992"/>
                    <a:pt x="166078" y="2181"/>
                    <a:pt x="159925" y="0"/>
                  </a:cubicBezTo>
                  <a:close/>
                  <a:moveTo>
                    <a:pt x="155162" y="25241"/>
                  </a:moveTo>
                  <a:cubicBezTo>
                    <a:pt x="149304" y="25194"/>
                    <a:pt x="144589" y="20431"/>
                    <a:pt x="144589" y="14573"/>
                  </a:cubicBezTo>
                  <a:cubicBezTo>
                    <a:pt x="144589" y="8734"/>
                    <a:pt x="149323" y="4000"/>
                    <a:pt x="155162" y="4000"/>
                  </a:cubicBezTo>
                  <a:cubicBezTo>
                    <a:pt x="161001" y="4000"/>
                    <a:pt x="165735" y="8734"/>
                    <a:pt x="165735" y="14573"/>
                  </a:cubicBezTo>
                  <a:cubicBezTo>
                    <a:pt x="165735" y="20431"/>
                    <a:pt x="161020" y="25194"/>
                    <a:pt x="155162" y="25241"/>
                  </a:cubicBezTo>
                  <a:close/>
                  <a:moveTo>
                    <a:pt x="85344" y="315944"/>
                  </a:moveTo>
                  <a:cubicBezTo>
                    <a:pt x="76771" y="315944"/>
                    <a:pt x="69818" y="322898"/>
                    <a:pt x="69818" y="331470"/>
                  </a:cubicBezTo>
                  <a:cubicBezTo>
                    <a:pt x="69818" y="340043"/>
                    <a:pt x="76771" y="346996"/>
                    <a:pt x="85344" y="346996"/>
                  </a:cubicBezTo>
                  <a:cubicBezTo>
                    <a:pt x="93916" y="346996"/>
                    <a:pt x="100870" y="340043"/>
                    <a:pt x="100870" y="331470"/>
                  </a:cubicBezTo>
                  <a:cubicBezTo>
                    <a:pt x="100870" y="322898"/>
                    <a:pt x="93916" y="315944"/>
                    <a:pt x="85344" y="315944"/>
                  </a:cubicBezTo>
                  <a:close/>
                  <a:moveTo>
                    <a:pt x="85344" y="342043"/>
                  </a:moveTo>
                  <a:cubicBezTo>
                    <a:pt x="79505" y="342043"/>
                    <a:pt x="74771" y="337309"/>
                    <a:pt x="74771" y="331470"/>
                  </a:cubicBezTo>
                  <a:cubicBezTo>
                    <a:pt x="74771" y="325631"/>
                    <a:pt x="79505" y="320897"/>
                    <a:pt x="85344" y="320897"/>
                  </a:cubicBezTo>
                  <a:cubicBezTo>
                    <a:pt x="91183" y="320897"/>
                    <a:pt x="95917" y="325631"/>
                    <a:pt x="95917" y="331470"/>
                  </a:cubicBezTo>
                  <a:cubicBezTo>
                    <a:pt x="95917" y="337309"/>
                    <a:pt x="91183" y="342043"/>
                    <a:pt x="85344" y="342043"/>
                  </a:cubicBezTo>
                  <a:close/>
                  <a:moveTo>
                    <a:pt x="224980" y="315944"/>
                  </a:moveTo>
                  <a:cubicBezTo>
                    <a:pt x="216408" y="315840"/>
                    <a:pt x="209369" y="322707"/>
                    <a:pt x="209264" y="331280"/>
                  </a:cubicBezTo>
                  <a:cubicBezTo>
                    <a:pt x="209159" y="339852"/>
                    <a:pt x="216027" y="346891"/>
                    <a:pt x="224599" y="346996"/>
                  </a:cubicBezTo>
                  <a:cubicBezTo>
                    <a:pt x="233172" y="347101"/>
                    <a:pt x="240211" y="340233"/>
                    <a:pt x="240316" y="331661"/>
                  </a:cubicBezTo>
                  <a:cubicBezTo>
                    <a:pt x="240316" y="331594"/>
                    <a:pt x="240316" y="331537"/>
                    <a:pt x="240316" y="331470"/>
                  </a:cubicBezTo>
                  <a:cubicBezTo>
                    <a:pt x="240316" y="322974"/>
                    <a:pt x="233477" y="316049"/>
                    <a:pt x="224980" y="315944"/>
                  </a:cubicBezTo>
                  <a:close/>
                  <a:moveTo>
                    <a:pt x="224980" y="342043"/>
                  </a:moveTo>
                  <a:cubicBezTo>
                    <a:pt x="219142" y="342043"/>
                    <a:pt x="214408" y="337309"/>
                    <a:pt x="214408" y="331470"/>
                  </a:cubicBezTo>
                  <a:cubicBezTo>
                    <a:pt x="214408" y="325631"/>
                    <a:pt x="219142" y="320897"/>
                    <a:pt x="224980" y="320897"/>
                  </a:cubicBezTo>
                  <a:cubicBezTo>
                    <a:pt x="230819" y="320897"/>
                    <a:pt x="235553" y="325631"/>
                    <a:pt x="235553" y="331470"/>
                  </a:cubicBezTo>
                  <a:cubicBezTo>
                    <a:pt x="235401" y="337195"/>
                    <a:pt x="230714" y="341757"/>
                    <a:pt x="224980" y="341757"/>
                  </a:cubicBezTo>
                  <a:close/>
                  <a:moveTo>
                    <a:pt x="364426" y="315944"/>
                  </a:moveTo>
                  <a:cubicBezTo>
                    <a:pt x="355854" y="316002"/>
                    <a:pt x="348939" y="322993"/>
                    <a:pt x="348996" y="331565"/>
                  </a:cubicBezTo>
                  <a:cubicBezTo>
                    <a:pt x="349053" y="340138"/>
                    <a:pt x="356045" y="347043"/>
                    <a:pt x="364617" y="346996"/>
                  </a:cubicBezTo>
                  <a:cubicBezTo>
                    <a:pt x="373151" y="346939"/>
                    <a:pt x="380047" y="340004"/>
                    <a:pt x="380047" y="331470"/>
                  </a:cubicBezTo>
                  <a:cubicBezTo>
                    <a:pt x="380047" y="322898"/>
                    <a:pt x="373094" y="315944"/>
                    <a:pt x="364522" y="315944"/>
                  </a:cubicBezTo>
                  <a:cubicBezTo>
                    <a:pt x="364493" y="315944"/>
                    <a:pt x="364455" y="315944"/>
                    <a:pt x="364426" y="315944"/>
                  </a:cubicBezTo>
                  <a:close/>
                  <a:moveTo>
                    <a:pt x="364426" y="342043"/>
                  </a:moveTo>
                  <a:cubicBezTo>
                    <a:pt x="358588" y="342043"/>
                    <a:pt x="353854" y="337309"/>
                    <a:pt x="353854" y="331470"/>
                  </a:cubicBezTo>
                  <a:cubicBezTo>
                    <a:pt x="353854" y="325631"/>
                    <a:pt x="358588" y="320897"/>
                    <a:pt x="364426" y="320897"/>
                  </a:cubicBezTo>
                  <a:cubicBezTo>
                    <a:pt x="370265" y="320897"/>
                    <a:pt x="374999" y="325631"/>
                    <a:pt x="374999" y="331470"/>
                  </a:cubicBezTo>
                  <a:cubicBezTo>
                    <a:pt x="374999" y="337309"/>
                    <a:pt x="370265" y="342043"/>
                    <a:pt x="364426" y="342043"/>
                  </a:cubicBezTo>
                  <a:close/>
                  <a:moveTo>
                    <a:pt x="504063" y="315944"/>
                  </a:moveTo>
                  <a:cubicBezTo>
                    <a:pt x="495490" y="315887"/>
                    <a:pt x="488499" y="322802"/>
                    <a:pt x="488442" y="331375"/>
                  </a:cubicBezTo>
                  <a:cubicBezTo>
                    <a:pt x="488385" y="339947"/>
                    <a:pt x="495300" y="346939"/>
                    <a:pt x="503872" y="346996"/>
                  </a:cubicBezTo>
                  <a:cubicBezTo>
                    <a:pt x="512445" y="347043"/>
                    <a:pt x="519436" y="340138"/>
                    <a:pt x="519493" y="331565"/>
                  </a:cubicBezTo>
                  <a:cubicBezTo>
                    <a:pt x="519493" y="331537"/>
                    <a:pt x="519493" y="331499"/>
                    <a:pt x="519493" y="331470"/>
                  </a:cubicBezTo>
                  <a:cubicBezTo>
                    <a:pt x="519493" y="322936"/>
                    <a:pt x="512597" y="316002"/>
                    <a:pt x="504063" y="315944"/>
                  </a:cubicBezTo>
                  <a:close/>
                  <a:moveTo>
                    <a:pt x="504063" y="342043"/>
                  </a:moveTo>
                  <a:cubicBezTo>
                    <a:pt x="498224" y="341986"/>
                    <a:pt x="493538" y="337214"/>
                    <a:pt x="493585" y="331375"/>
                  </a:cubicBezTo>
                  <a:cubicBezTo>
                    <a:pt x="493643" y="325536"/>
                    <a:pt x="498415" y="320850"/>
                    <a:pt x="504254" y="320897"/>
                  </a:cubicBezTo>
                  <a:cubicBezTo>
                    <a:pt x="510054" y="320954"/>
                    <a:pt x="514731" y="325669"/>
                    <a:pt x="514731" y="331470"/>
                  </a:cubicBezTo>
                  <a:cubicBezTo>
                    <a:pt x="514522" y="337214"/>
                    <a:pt x="509806" y="341757"/>
                    <a:pt x="504063" y="341757"/>
                  </a:cubicBezTo>
                  <a:close/>
                  <a:moveTo>
                    <a:pt x="643604" y="315944"/>
                  </a:moveTo>
                  <a:cubicBezTo>
                    <a:pt x="635032" y="315944"/>
                    <a:pt x="628079" y="322898"/>
                    <a:pt x="628079" y="331470"/>
                  </a:cubicBezTo>
                  <a:cubicBezTo>
                    <a:pt x="628079" y="340043"/>
                    <a:pt x="635032" y="346996"/>
                    <a:pt x="643604" y="346996"/>
                  </a:cubicBezTo>
                  <a:cubicBezTo>
                    <a:pt x="652177" y="346996"/>
                    <a:pt x="659130" y="340043"/>
                    <a:pt x="659130" y="331470"/>
                  </a:cubicBezTo>
                  <a:cubicBezTo>
                    <a:pt x="659130" y="322898"/>
                    <a:pt x="652177" y="315944"/>
                    <a:pt x="643604" y="315944"/>
                  </a:cubicBezTo>
                  <a:close/>
                  <a:moveTo>
                    <a:pt x="643604" y="342043"/>
                  </a:moveTo>
                  <a:cubicBezTo>
                    <a:pt x="637765" y="342043"/>
                    <a:pt x="633031" y="337309"/>
                    <a:pt x="633031" y="331470"/>
                  </a:cubicBezTo>
                  <a:cubicBezTo>
                    <a:pt x="633031" y="325631"/>
                    <a:pt x="637765" y="320897"/>
                    <a:pt x="643604" y="320897"/>
                  </a:cubicBezTo>
                  <a:cubicBezTo>
                    <a:pt x="649443" y="320897"/>
                    <a:pt x="654177" y="325631"/>
                    <a:pt x="654177" y="331470"/>
                  </a:cubicBezTo>
                  <a:cubicBezTo>
                    <a:pt x="654025" y="337195"/>
                    <a:pt x="649329" y="341757"/>
                    <a:pt x="643604" y="341757"/>
                  </a:cubicBezTo>
                  <a:close/>
                  <a:moveTo>
                    <a:pt x="15526" y="210979"/>
                  </a:moveTo>
                  <a:cubicBezTo>
                    <a:pt x="6953" y="210979"/>
                    <a:pt x="0" y="217932"/>
                    <a:pt x="0" y="226504"/>
                  </a:cubicBezTo>
                  <a:cubicBezTo>
                    <a:pt x="0" y="235077"/>
                    <a:pt x="6953" y="242030"/>
                    <a:pt x="15526" y="242030"/>
                  </a:cubicBezTo>
                  <a:cubicBezTo>
                    <a:pt x="24060" y="242030"/>
                    <a:pt x="31004" y="235134"/>
                    <a:pt x="31051" y="226600"/>
                  </a:cubicBezTo>
                  <a:cubicBezTo>
                    <a:pt x="31109" y="218027"/>
                    <a:pt x="24193" y="211036"/>
                    <a:pt x="15621" y="210979"/>
                  </a:cubicBezTo>
                  <a:cubicBezTo>
                    <a:pt x="15592" y="210979"/>
                    <a:pt x="15554" y="210979"/>
                    <a:pt x="15526" y="210979"/>
                  </a:cubicBezTo>
                  <a:close/>
                  <a:moveTo>
                    <a:pt x="15526" y="237173"/>
                  </a:moveTo>
                  <a:cubicBezTo>
                    <a:pt x="9725" y="237125"/>
                    <a:pt x="5048" y="232401"/>
                    <a:pt x="5048" y="226600"/>
                  </a:cubicBezTo>
                  <a:cubicBezTo>
                    <a:pt x="4496" y="220790"/>
                    <a:pt x="8763" y="215627"/>
                    <a:pt x="14573" y="215075"/>
                  </a:cubicBezTo>
                  <a:cubicBezTo>
                    <a:pt x="20383" y="214522"/>
                    <a:pt x="25546" y="218780"/>
                    <a:pt x="26098" y="224600"/>
                  </a:cubicBezTo>
                  <a:cubicBezTo>
                    <a:pt x="26165" y="225266"/>
                    <a:pt x="26165" y="225933"/>
                    <a:pt x="26098" y="226600"/>
                  </a:cubicBezTo>
                  <a:cubicBezTo>
                    <a:pt x="25994" y="232362"/>
                    <a:pt x="21288" y="236982"/>
                    <a:pt x="15526" y="236982"/>
                  </a:cubicBezTo>
                  <a:close/>
                  <a:moveTo>
                    <a:pt x="155162" y="210979"/>
                  </a:moveTo>
                  <a:cubicBezTo>
                    <a:pt x="146590" y="210874"/>
                    <a:pt x="139551" y="217742"/>
                    <a:pt x="139446" y="226314"/>
                  </a:cubicBezTo>
                  <a:cubicBezTo>
                    <a:pt x="139341" y="234887"/>
                    <a:pt x="146209" y="241926"/>
                    <a:pt x="154781" y="242030"/>
                  </a:cubicBezTo>
                  <a:cubicBezTo>
                    <a:pt x="163354" y="242135"/>
                    <a:pt x="170393" y="235268"/>
                    <a:pt x="170497" y="226695"/>
                  </a:cubicBezTo>
                  <a:cubicBezTo>
                    <a:pt x="170497" y="226667"/>
                    <a:pt x="170497" y="226628"/>
                    <a:pt x="170497" y="226600"/>
                  </a:cubicBezTo>
                  <a:cubicBezTo>
                    <a:pt x="170602" y="218075"/>
                    <a:pt x="163782" y="211084"/>
                    <a:pt x="155257" y="210979"/>
                  </a:cubicBezTo>
                  <a:cubicBezTo>
                    <a:pt x="155229" y="210979"/>
                    <a:pt x="155191" y="210979"/>
                    <a:pt x="155162" y="210979"/>
                  </a:cubicBezTo>
                  <a:close/>
                  <a:moveTo>
                    <a:pt x="155162" y="237173"/>
                  </a:moveTo>
                  <a:cubicBezTo>
                    <a:pt x="149323" y="237173"/>
                    <a:pt x="144589" y="232439"/>
                    <a:pt x="144589" y="226600"/>
                  </a:cubicBezTo>
                  <a:cubicBezTo>
                    <a:pt x="144589" y="220761"/>
                    <a:pt x="149323" y="216027"/>
                    <a:pt x="155162" y="216027"/>
                  </a:cubicBezTo>
                  <a:cubicBezTo>
                    <a:pt x="161001" y="216027"/>
                    <a:pt x="165735" y="220761"/>
                    <a:pt x="165735" y="226600"/>
                  </a:cubicBezTo>
                  <a:cubicBezTo>
                    <a:pt x="165630" y="232362"/>
                    <a:pt x="160925" y="236982"/>
                    <a:pt x="155162" y="236982"/>
                  </a:cubicBezTo>
                  <a:close/>
                  <a:moveTo>
                    <a:pt x="294799" y="210979"/>
                  </a:moveTo>
                  <a:cubicBezTo>
                    <a:pt x="286226" y="210874"/>
                    <a:pt x="279187" y="217742"/>
                    <a:pt x="279082" y="226314"/>
                  </a:cubicBezTo>
                  <a:cubicBezTo>
                    <a:pt x="278978" y="234887"/>
                    <a:pt x="285845" y="241926"/>
                    <a:pt x="294418" y="242030"/>
                  </a:cubicBezTo>
                  <a:cubicBezTo>
                    <a:pt x="302990" y="242135"/>
                    <a:pt x="310029" y="235268"/>
                    <a:pt x="310134" y="226695"/>
                  </a:cubicBezTo>
                  <a:cubicBezTo>
                    <a:pt x="310134" y="226667"/>
                    <a:pt x="310134" y="226628"/>
                    <a:pt x="310134" y="226600"/>
                  </a:cubicBezTo>
                  <a:cubicBezTo>
                    <a:pt x="310191" y="218065"/>
                    <a:pt x="303333" y="211084"/>
                    <a:pt x="294799" y="210979"/>
                  </a:cubicBezTo>
                  <a:close/>
                  <a:moveTo>
                    <a:pt x="294799" y="237173"/>
                  </a:moveTo>
                  <a:cubicBezTo>
                    <a:pt x="289017" y="237230"/>
                    <a:pt x="284283" y="232581"/>
                    <a:pt x="284226" y="226790"/>
                  </a:cubicBezTo>
                  <a:cubicBezTo>
                    <a:pt x="284226" y="226724"/>
                    <a:pt x="284226" y="226667"/>
                    <a:pt x="284226" y="226600"/>
                  </a:cubicBezTo>
                  <a:cubicBezTo>
                    <a:pt x="284283" y="220818"/>
                    <a:pt x="289017" y="216170"/>
                    <a:pt x="294799" y="216218"/>
                  </a:cubicBezTo>
                  <a:cubicBezTo>
                    <a:pt x="300580" y="216275"/>
                    <a:pt x="305228" y="221009"/>
                    <a:pt x="305181" y="226790"/>
                  </a:cubicBezTo>
                  <a:cubicBezTo>
                    <a:pt x="305124" y="232505"/>
                    <a:pt x="300514" y="237125"/>
                    <a:pt x="294799" y="237173"/>
                  </a:cubicBezTo>
                  <a:close/>
                  <a:moveTo>
                    <a:pt x="581597" y="213170"/>
                  </a:moveTo>
                  <a:lnTo>
                    <a:pt x="575977" y="216218"/>
                  </a:lnTo>
                  <a:cubicBezTo>
                    <a:pt x="581701" y="217380"/>
                    <a:pt x="585397" y="222952"/>
                    <a:pt x="584244" y="228676"/>
                  </a:cubicBezTo>
                  <a:cubicBezTo>
                    <a:pt x="583092" y="234401"/>
                    <a:pt x="577510" y="238097"/>
                    <a:pt x="571786" y="236944"/>
                  </a:cubicBezTo>
                  <a:cubicBezTo>
                    <a:pt x="566861" y="235944"/>
                    <a:pt x="563318" y="231619"/>
                    <a:pt x="563308" y="226600"/>
                  </a:cubicBezTo>
                  <a:cubicBezTo>
                    <a:pt x="563270" y="225152"/>
                    <a:pt x="563566" y="223723"/>
                    <a:pt x="564166" y="222409"/>
                  </a:cubicBezTo>
                  <a:lnTo>
                    <a:pt x="558451" y="225362"/>
                  </a:lnTo>
                  <a:cubicBezTo>
                    <a:pt x="558403" y="225771"/>
                    <a:pt x="558403" y="226190"/>
                    <a:pt x="558451" y="226600"/>
                  </a:cubicBezTo>
                  <a:cubicBezTo>
                    <a:pt x="558432" y="235172"/>
                    <a:pt x="565356" y="242145"/>
                    <a:pt x="573938" y="242164"/>
                  </a:cubicBezTo>
                  <a:cubicBezTo>
                    <a:pt x="582511" y="242192"/>
                    <a:pt x="589483" y="235258"/>
                    <a:pt x="589502" y="226686"/>
                  </a:cubicBezTo>
                  <a:cubicBezTo>
                    <a:pt x="589521" y="221104"/>
                    <a:pt x="586540" y="215941"/>
                    <a:pt x="581692" y="213170"/>
                  </a:cubicBezTo>
                  <a:close/>
                  <a:moveTo>
                    <a:pt x="713422" y="210979"/>
                  </a:moveTo>
                  <a:cubicBezTo>
                    <a:pt x="704850" y="210979"/>
                    <a:pt x="697897" y="217932"/>
                    <a:pt x="697897" y="226504"/>
                  </a:cubicBezTo>
                  <a:cubicBezTo>
                    <a:pt x="697897" y="235077"/>
                    <a:pt x="704850" y="242030"/>
                    <a:pt x="713422" y="242030"/>
                  </a:cubicBezTo>
                  <a:cubicBezTo>
                    <a:pt x="721957" y="242030"/>
                    <a:pt x="728901" y="235134"/>
                    <a:pt x="728948" y="226600"/>
                  </a:cubicBezTo>
                  <a:cubicBezTo>
                    <a:pt x="729005" y="218027"/>
                    <a:pt x="722090" y="211036"/>
                    <a:pt x="713518" y="210979"/>
                  </a:cubicBezTo>
                  <a:cubicBezTo>
                    <a:pt x="713489" y="210979"/>
                    <a:pt x="713451" y="210979"/>
                    <a:pt x="713422" y="210979"/>
                  </a:cubicBezTo>
                  <a:close/>
                  <a:moveTo>
                    <a:pt x="713422" y="237173"/>
                  </a:moveTo>
                  <a:cubicBezTo>
                    <a:pt x="707584" y="237173"/>
                    <a:pt x="702850" y="232439"/>
                    <a:pt x="702850" y="226600"/>
                  </a:cubicBezTo>
                  <a:cubicBezTo>
                    <a:pt x="702850" y="220761"/>
                    <a:pt x="707584" y="216027"/>
                    <a:pt x="713422" y="216027"/>
                  </a:cubicBezTo>
                  <a:cubicBezTo>
                    <a:pt x="719261" y="216027"/>
                    <a:pt x="723995" y="220761"/>
                    <a:pt x="723995" y="226600"/>
                  </a:cubicBezTo>
                  <a:cubicBezTo>
                    <a:pt x="723890" y="232362"/>
                    <a:pt x="719185" y="236982"/>
                    <a:pt x="713422" y="236982"/>
                  </a:cubicBezTo>
                  <a:close/>
                  <a:moveTo>
                    <a:pt x="224980" y="527876"/>
                  </a:moveTo>
                  <a:lnTo>
                    <a:pt x="222123" y="527876"/>
                  </a:lnTo>
                  <a:lnTo>
                    <a:pt x="229076" y="533400"/>
                  </a:lnTo>
                  <a:lnTo>
                    <a:pt x="229076" y="533400"/>
                  </a:lnTo>
                  <a:cubicBezTo>
                    <a:pt x="230648" y="534019"/>
                    <a:pt x="232000" y="535076"/>
                    <a:pt x="232981" y="536448"/>
                  </a:cubicBezTo>
                  <a:lnTo>
                    <a:pt x="232981" y="536448"/>
                  </a:lnTo>
                  <a:lnTo>
                    <a:pt x="239935" y="541687"/>
                  </a:lnTo>
                  <a:cubicBezTo>
                    <a:pt x="239163" y="533962"/>
                    <a:pt x="232743" y="528028"/>
                    <a:pt x="224980" y="527876"/>
                  </a:cubicBezTo>
                  <a:close/>
                  <a:moveTo>
                    <a:pt x="364426" y="527876"/>
                  </a:moveTo>
                  <a:cubicBezTo>
                    <a:pt x="355854" y="527933"/>
                    <a:pt x="348939" y="534924"/>
                    <a:pt x="348996" y="543497"/>
                  </a:cubicBezTo>
                  <a:cubicBezTo>
                    <a:pt x="349053" y="552069"/>
                    <a:pt x="356045" y="558975"/>
                    <a:pt x="364617" y="558927"/>
                  </a:cubicBezTo>
                  <a:cubicBezTo>
                    <a:pt x="373151" y="558870"/>
                    <a:pt x="380047" y="551936"/>
                    <a:pt x="380047" y="543401"/>
                  </a:cubicBezTo>
                  <a:cubicBezTo>
                    <a:pt x="380047" y="534829"/>
                    <a:pt x="373094" y="527876"/>
                    <a:pt x="364522" y="527876"/>
                  </a:cubicBezTo>
                  <a:cubicBezTo>
                    <a:pt x="364493" y="527876"/>
                    <a:pt x="364455" y="527876"/>
                    <a:pt x="364426" y="527876"/>
                  </a:cubicBezTo>
                  <a:close/>
                  <a:moveTo>
                    <a:pt x="364426" y="554069"/>
                  </a:moveTo>
                  <a:cubicBezTo>
                    <a:pt x="358569" y="554022"/>
                    <a:pt x="353854" y="549259"/>
                    <a:pt x="353854" y="543401"/>
                  </a:cubicBezTo>
                  <a:cubicBezTo>
                    <a:pt x="353854" y="537563"/>
                    <a:pt x="358588" y="532829"/>
                    <a:pt x="364426" y="532829"/>
                  </a:cubicBezTo>
                  <a:cubicBezTo>
                    <a:pt x="370208" y="532771"/>
                    <a:pt x="374942" y="537420"/>
                    <a:pt x="374999" y="543211"/>
                  </a:cubicBezTo>
                  <a:cubicBezTo>
                    <a:pt x="374999" y="543278"/>
                    <a:pt x="374999" y="543335"/>
                    <a:pt x="374999" y="543401"/>
                  </a:cubicBezTo>
                  <a:cubicBezTo>
                    <a:pt x="375047" y="549240"/>
                    <a:pt x="370361" y="554012"/>
                    <a:pt x="364522" y="554069"/>
                  </a:cubicBezTo>
                  <a:cubicBezTo>
                    <a:pt x="364493" y="554069"/>
                    <a:pt x="364455" y="554069"/>
                    <a:pt x="364426" y="554069"/>
                  </a:cubicBezTo>
                  <a:close/>
                  <a:moveTo>
                    <a:pt x="504063" y="527876"/>
                  </a:moveTo>
                  <a:cubicBezTo>
                    <a:pt x="495490" y="527876"/>
                    <a:pt x="488537" y="534829"/>
                    <a:pt x="488537" y="543401"/>
                  </a:cubicBezTo>
                  <a:cubicBezTo>
                    <a:pt x="488509" y="547564"/>
                    <a:pt x="490242" y="551536"/>
                    <a:pt x="493300" y="554355"/>
                  </a:cubicBezTo>
                  <a:lnTo>
                    <a:pt x="497396" y="551593"/>
                  </a:lnTo>
                  <a:cubicBezTo>
                    <a:pt x="492900" y="547869"/>
                    <a:pt x="492280" y="541201"/>
                    <a:pt x="496005" y="536705"/>
                  </a:cubicBezTo>
                  <a:cubicBezTo>
                    <a:pt x="499729" y="532209"/>
                    <a:pt x="506396" y="531590"/>
                    <a:pt x="510892" y="535315"/>
                  </a:cubicBezTo>
                  <a:cubicBezTo>
                    <a:pt x="512397" y="536562"/>
                    <a:pt x="513531" y="538210"/>
                    <a:pt x="514159" y="540068"/>
                  </a:cubicBezTo>
                  <a:lnTo>
                    <a:pt x="518160" y="537305"/>
                  </a:lnTo>
                  <a:cubicBezTo>
                    <a:pt x="515788" y="531609"/>
                    <a:pt x="510235" y="527895"/>
                    <a:pt x="504063" y="527876"/>
                  </a:cubicBezTo>
                  <a:close/>
                  <a:moveTo>
                    <a:pt x="155162" y="423100"/>
                  </a:moveTo>
                  <a:cubicBezTo>
                    <a:pt x="146590" y="422996"/>
                    <a:pt x="139551" y="429863"/>
                    <a:pt x="139446" y="438436"/>
                  </a:cubicBezTo>
                  <a:cubicBezTo>
                    <a:pt x="139341" y="447008"/>
                    <a:pt x="146209" y="454047"/>
                    <a:pt x="154781" y="454152"/>
                  </a:cubicBezTo>
                  <a:cubicBezTo>
                    <a:pt x="163354" y="454257"/>
                    <a:pt x="170393" y="447389"/>
                    <a:pt x="170497" y="438817"/>
                  </a:cubicBezTo>
                  <a:cubicBezTo>
                    <a:pt x="170497" y="438750"/>
                    <a:pt x="170497" y="438693"/>
                    <a:pt x="170497" y="438626"/>
                  </a:cubicBezTo>
                  <a:cubicBezTo>
                    <a:pt x="170602" y="430101"/>
                    <a:pt x="163782" y="423110"/>
                    <a:pt x="155257" y="423005"/>
                  </a:cubicBezTo>
                  <a:cubicBezTo>
                    <a:pt x="155229" y="423005"/>
                    <a:pt x="155191" y="423005"/>
                    <a:pt x="155162" y="423005"/>
                  </a:cubicBezTo>
                  <a:close/>
                  <a:moveTo>
                    <a:pt x="155162" y="449199"/>
                  </a:moveTo>
                  <a:cubicBezTo>
                    <a:pt x="149323" y="449199"/>
                    <a:pt x="144589" y="444465"/>
                    <a:pt x="144589" y="438626"/>
                  </a:cubicBezTo>
                  <a:cubicBezTo>
                    <a:pt x="144589" y="432788"/>
                    <a:pt x="149323" y="428054"/>
                    <a:pt x="155162" y="428054"/>
                  </a:cubicBezTo>
                  <a:cubicBezTo>
                    <a:pt x="161001" y="428054"/>
                    <a:pt x="165735" y="432788"/>
                    <a:pt x="165735" y="438626"/>
                  </a:cubicBezTo>
                  <a:cubicBezTo>
                    <a:pt x="165678" y="444427"/>
                    <a:pt x="160963" y="449104"/>
                    <a:pt x="155162" y="449104"/>
                  </a:cubicBezTo>
                  <a:close/>
                  <a:moveTo>
                    <a:pt x="294799" y="423100"/>
                  </a:moveTo>
                  <a:cubicBezTo>
                    <a:pt x="286226" y="422996"/>
                    <a:pt x="279187" y="429863"/>
                    <a:pt x="279082" y="438436"/>
                  </a:cubicBezTo>
                  <a:cubicBezTo>
                    <a:pt x="278978" y="447008"/>
                    <a:pt x="285845" y="454047"/>
                    <a:pt x="294418" y="454152"/>
                  </a:cubicBezTo>
                  <a:cubicBezTo>
                    <a:pt x="302990" y="454257"/>
                    <a:pt x="310029" y="447389"/>
                    <a:pt x="310134" y="438817"/>
                  </a:cubicBezTo>
                  <a:cubicBezTo>
                    <a:pt x="310134" y="438750"/>
                    <a:pt x="310134" y="438693"/>
                    <a:pt x="310134" y="438626"/>
                  </a:cubicBezTo>
                  <a:cubicBezTo>
                    <a:pt x="310191" y="430092"/>
                    <a:pt x="303333" y="423110"/>
                    <a:pt x="294799" y="423005"/>
                  </a:cubicBezTo>
                  <a:close/>
                  <a:moveTo>
                    <a:pt x="294799" y="449199"/>
                  </a:moveTo>
                  <a:cubicBezTo>
                    <a:pt x="289017" y="449256"/>
                    <a:pt x="284283" y="444608"/>
                    <a:pt x="284226" y="438817"/>
                  </a:cubicBezTo>
                  <a:cubicBezTo>
                    <a:pt x="284226" y="438750"/>
                    <a:pt x="284226" y="438693"/>
                    <a:pt x="284226" y="438626"/>
                  </a:cubicBezTo>
                  <a:cubicBezTo>
                    <a:pt x="284283" y="432845"/>
                    <a:pt x="289017" y="428196"/>
                    <a:pt x="294799" y="428244"/>
                  </a:cubicBezTo>
                  <a:cubicBezTo>
                    <a:pt x="300580" y="428301"/>
                    <a:pt x="305228" y="433035"/>
                    <a:pt x="305181" y="438817"/>
                  </a:cubicBezTo>
                  <a:cubicBezTo>
                    <a:pt x="305124" y="444532"/>
                    <a:pt x="300514" y="449151"/>
                    <a:pt x="294799" y="449199"/>
                  </a:cubicBezTo>
                  <a:close/>
                  <a:moveTo>
                    <a:pt x="434245" y="423100"/>
                  </a:moveTo>
                  <a:cubicBezTo>
                    <a:pt x="425672" y="423158"/>
                    <a:pt x="418767" y="430149"/>
                    <a:pt x="418814" y="438721"/>
                  </a:cubicBezTo>
                  <a:cubicBezTo>
                    <a:pt x="418871" y="447294"/>
                    <a:pt x="425863" y="454200"/>
                    <a:pt x="434435" y="454152"/>
                  </a:cubicBezTo>
                  <a:cubicBezTo>
                    <a:pt x="442969" y="454095"/>
                    <a:pt x="449866" y="447161"/>
                    <a:pt x="449866" y="438626"/>
                  </a:cubicBezTo>
                  <a:cubicBezTo>
                    <a:pt x="449923" y="430054"/>
                    <a:pt x="443008" y="423062"/>
                    <a:pt x="434435" y="423005"/>
                  </a:cubicBezTo>
                  <a:cubicBezTo>
                    <a:pt x="434369" y="423005"/>
                    <a:pt x="434311" y="423005"/>
                    <a:pt x="434245" y="423005"/>
                  </a:cubicBezTo>
                  <a:close/>
                  <a:moveTo>
                    <a:pt x="434245" y="449199"/>
                  </a:moveTo>
                  <a:cubicBezTo>
                    <a:pt x="428406" y="449199"/>
                    <a:pt x="423672" y="444465"/>
                    <a:pt x="423672" y="438626"/>
                  </a:cubicBezTo>
                  <a:cubicBezTo>
                    <a:pt x="423672" y="432788"/>
                    <a:pt x="428406" y="428054"/>
                    <a:pt x="434245" y="428054"/>
                  </a:cubicBezTo>
                  <a:cubicBezTo>
                    <a:pt x="440084" y="428054"/>
                    <a:pt x="444817" y="432788"/>
                    <a:pt x="444817" y="438626"/>
                  </a:cubicBezTo>
                  <a:cubicBezTo>
                    <a:pt x="444760" y="444427"/>
                    <a:pt x="440046" y="449104"/>
                    <a:pt x="434245" y="449104"/>
                  </a:cubicBezTo>
                  <a:close/>
                  <a:moveTo>
                    <a:pt x="573786" y="423100"/>
                  </a:moveTo>
                  <a:cubicBezTo>
                    <a:pt x="565213" y="423100"/>
                    <a:pt x="558260" y="430054"/>
                    <a:pt x="558260" y="438626"/>
                  </a:cubicBezTo>
                  <a:cubicBezTo>
                    <a:pt x="558260" y="447199"/>
                    <a:pt x="565213" y="454152"/>
                    <a:pt x="573786" y="454152"/>
                  </a:cubicBezTo>
                  <a:cubicBezTo>
                    <a:pt x="582358" y="454152"/>
                    <a:pt x="589312" y="447199"/>
                    <a:pt x="589312" y="438626"/>
                  </a:cubicBezTo>
                  <a:cubicBezTo>
                    <a:pt x="589369" y="430054"/>
                    <a:pt x="582454" y="423062"/>
                    <a:pt x="573881" y="423005"/>
                  </a:cubicBezTo>
                  <a:cubicBezTo>
                    <a:pt x="573853" y="423005"/>
                    <a:pt x="573814" y="423005"/>
                    <a:pt x="573786" y="423005"/>
                  </a:cubicBezTo>
                  <a:close/>
                  <a:moveTo>
                    <a:pt x="573786" y="449199"/>
                  </a:moveTo>
                  <a:cubicBezTo>
                    <a:pt x="567985" y="449151"/>
                    <a:pt x="563308" y="444427"/>
                    <a:pt x="563308" y="438626"/>
                  </a:cubicBezTo>
                  <a:cubicBezTo>
                    <a:pt x="562756" y="432816"/>
                    <a:pt x="567014" y="427654"/>
                    <a:pt x="572833" y="427101"/>
                  </a:cubicBezTo>
                  <a:cubicBezTo>
                    <a:pt x="578644" y="426549"/>
                    <a:pt x="583806" y="430806"/>
                    <a:pt x="584359" y="436626"/>
                  </a:cubicBezTo>
                  <a:cubicBezTo>
                    <a:pt x="584425" y="437293"/>
                    <a:pt x="584425" y="437960"/>
                    <a:pt x="584359" y="438626"/>
                  </a:cubicBezTo>
                  <a:cubicBezTo>
                    <a:pt x="584302" y="444427"/>
                    <a:pt x="579587" y="449104"/>
                    <a:pt x="573786" y="44910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3" name="任意多边形: 形状 2362">
              <a:extLst>
                <a:ext uri="{FF2B5EF4-FFF2-40B4-BE49-F238E27FC236}">
                  <a16:creationId xmlns:a16="http://schemas.microsoft.com/office/drawing/2014/main" id="{D796D0A8-598C-4123-709F-FA4F84F29FAE}"/>
                </a:ext>
              </a:extLst>
            </p:cNvPr>
            <p:cNvSpPr/>
            <p:nvPr/>
          </p:nvSpPr>
          <p:spPr>
            <a:xfrm>
              <a:off x="9440244" y="2500793"/>
              <a:ext cx="322670" cy="119066"/>
            </a:xfrm>
            <a:custGeom>
              <a:avLst/>
              <a:gdLst>
                <a:gd name="connsiteX0" fmla="*/ 608 w 322670"/>
                <a:gd name="connsiteY0" fmla="*/ 116942 h 119066"/>
                <a:gd name="connsiteX1" fmla="*/ 80618 w 322670"/>
                <a:gd name="connsiteY1" fmla="*/ 85128 h 119066"/>
                <a:gd name="connsiteX2" fmla="*/ 159771 w 322670"/>
                <a:gd name="connsiteY2" fmla="*/ 55887 h 119066"/>
                <a:gd name="connsiteX3" fmla="*/ 321220 w 322670"/>
                <a:gd name="connsiteY3" fmla="*/ 70 h 119066"/>
                <a:gd name="connsiteX4" fmla="*/ 322601 w 322670"/>
                <a:gd name="connsiteY4" fmla="*/ 689 h 119066"/>
                <a:gd name="connsiteX5" fmla="*/ 321982 w 322670"/>
                <a:gd name="connsiteY5" fmla="*/ 2070 h 119066"/>
                <a:gd name="connsiteX6" fmla="*/ 162057 w 322670"/>
                <a:gd name="connsiteY6" fmla="*/ 65888 h 119066"/>
                <a:gd name="connsiteX7" fmla="*/ 80809 w 322670"/>
                <a:gd name="connsiteY7" fmla="*/ 94463 h 119066"/>
                <a:gd name="connsiteX8" fmla="*/ 1179 w 322670"/>
                <a:gd name="connsiteY8" fmla="*/ 119037 h 119066"/>
                <a:gd name="connsiteX9" fmla="*/ 608 w 322670"/>
                <a:gd name="connsiteY9" fmla="*/ 116942 h 11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670" h="119066">
                  <a:moveTo>
                    <a:pt x="608" y="116942"/>
                  </a:moveTo>
                  <a:cubicBezTo>
                    <a:pt x="26726" y="104998"/>
                    <a:pt x="53434" y="94377"/>
                    <a:pt x="80618" y="85128"/>
                  </a:cubicBezTo>
                  <a:cubicBezTo>
                    <a:pt x="106907" y="75127"/>
                    <a:pt x="133386" y="65412"/>
                    <a:pt x="159771" y="55887"/>
                  </a:cubicBezTo>
                  <a:cubicBezTo>
                    <a:pt x="213206" y="36837"/>
                    <a:pt x="266641" y="15882"/>
                    <a:pt x="321220" y="70"/>
                  </a:cubicBezTo>
                  <a:cubicBezTo>
                    <a:pt x="321772" y="-140"/>
                    <a:pt x="322391" y="137"/>
                    <a:pt x="322601" y="689"/>
                  </a:cubicBezTo>
                  <a:cubicBezTo>
                    <a:pt x="322810" y="1242"/>
                    <a:pt x="322534" y="1861"/>
                    <a:pt x="321982" y="2070"/>
                  </a:cubicBezTo>
                  <a:cubicBezTo>
                    <a:pt x="270261" y="26740"/>
                    <a:pt x="215778" y="46076"/>
                    <a:pt x="162057" y="65888"/>
                  </a:cubicBezTo>
                  <a:cubicBezTo>
                    <a:pt x="135072" y="75794"/>
                    <a:pt x="107983" y="85319"/>
                    <a:pt x="80809" y="94463"/>
                  </a:cubicBezTo>
                  <a:cubicBezTo>
                    <a:pt x="54758" y="104159"/>
                    <a:pt x="28164" y="112360"/>
                    <a:pt x="1179" y="119037"/>
                  </a:cubicBezTo>
                  <a:cubicBezTo>
                    <a:pt x="-59" y="119323"/>
                    <a:pt x="-440" y="117418"/>
                    <a:pt x="608" y="11694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4" name="任意多边形: 形状 2363">
              <a:extLst>
                <a:ext uri="{FF2B5EF4-FFF2-40B4-BE49-F238E27FC236}">
                  <a16:creationId xmlns:a16="http://schemas.microsoft.com/office/drawing/2014/main" id="{0E3A325A-8E0D-B8C7-E7EB-2E8C3816FC7A}"/>
                </a:ext>
              </a:extLst>
            </p:cNvPr>
            <p:cNvSpPr/>
            <p:nvPr/>
          </p:nvSpPr>
          <p:spPr>
            <a:xfrm>
              <a:off x="9740033" y="2582016"/>
              <a:ext cx="586914" cy="473980"/>
            </a:xfrm>
            <a:custGeom>
              <a:avLst/>
              <a:gdLst>
                <a:gd name="connsiteX0" fmla="*/ 555593 w 586914"/>
                <a:gd name="connsiteY0" fmla="*/ 132017 h 473980"/>
                <a:gd name="connsiteX1" fmla="*/ 152400 w 586914"/>
                <a:gd name="connsiteY1" fmla="*/ 473964 h 473980"/>
                <a:gd name="connsiteX2" fmla="*/ 0 w 586914"/>
                <a:gd name="connsiteY2" fmla="*/ 407956 h 473980"/>
                <a:gd name="connsiteX3" fmla="*/ 554831 w 586914"/>
                <a:gd name="connsiteY3" fmla="*/ 0 h 473980"/>
                <a:gd name="connsiteX4" fmla="*/ 555593 w 586914"/>
                <a:gd name="connsiteY4" fmla="*/ 132017 h 47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914" h="473980">
                  <a:moveTo>
                    <a:pt x="555593" y="132017"/>
                  </a:moveTo>
                  <a:cubicBezTo>
                    <a:pt x="396812" y="353092"/>
                    <a:pt x="198311" y="473202"/>
                    <a:pt x="152400" y="473964"/>
                  </a:cubicBezTo>
                  <a:cubicBezTo>
                    <a:pt x="106490" y="474726"/>
                    <a:pt x="53626" y="448627"/>
                    <a:pt x="0" y="407956"/>
                  </a:cubicBezTo>
                  <a:cubicBezTo>
                    <a:pt x="168307" y="282702"/>
                    <a:pt x="431673" y="87535"/>
                    <a:pt x="554831" y="0"/>
                  </a:cubicBezTo>
                  <a:cubicBezTo>
                    <a:pt x="607028" y="11144"/>
                    <a:pt x="586835" y="88487"/>
                    <a:pt x="555593" y="13201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5" name="任意多边形: 形状 2364">
              <a:extLst>
                <a:ext uri="{FF2B5EF4-FFF2-40B4-BE49-F238E27FC236}">
                  <a16:creationId xmlns:a16="http://schemas.microsoft.com/office/drawing/2014/main" id="{C8B81023-5C58-B1C6-ABB5-C789CB8ECFB5}"/>
                </a:ext>
              </a:extLst>
            </p:cNvPr>
            <p:cNvSpPr/>
            <p:nvPr/>
          </p:nvSpPr>
          <p:spPr>
            <a:xfrm>
              <a:off x="10173991" y="2448381"/>
              <a:ext cx="205169" cy="280564"/>
            </a:xfrm>
            <a:custGeom>
              <a:avLst/>
              <a:gdLst>
                <a:gd name="connsiteX0" fmla="*/ 36672 w 205169"/>
                <a:gd name="connsiteY0" fmla="*/ 279844 h 280564"/>
                <a:gd name="connsiteX1" fmla="*/ 192311 w 205169"/>
                <a:gd name="connsiteY1" fmla="*/ 184594 h 280564"/>
                <a:gd name="connsiteX2" fmla="*/ 197073 w 205169"/>
                <a:gd name="connsiteY2" fmla="*/ 92297 h 280564"/>
                <a:gd name="connsiteX3" fmla="*/ 205169 w 205169"/>
                <a:gd name="connsiteY3" fmla="*/ 0 h 280564"/>
                <a:gd name="connsiteX4" fmla="*/ 11717 w 205169"/>
                <a:gd name="connsiteY4" fmla="*/ 18383 h 280564"/>
                <a:gd name="connsiteX5" fmla="*/ 13336 w 205169"/>
                <a:gd name="connsiteY5" fmla="*/ 135636 h 280564"/>
                <a:gd name="connsiteX6" fmla="*/ 10288 w 205169"/>
                <a:gd name="connsiteY6" fmla="*/ 147733 h 280564"/>
                <a:gd name="connsiteX7" fmla="*/ 9716 w 205169"/>
                <a:gd name="connsiteY7" fmla="*/ 149733 h 280564"/>
                <a:gd name="connsiteX8" fmla="*/ 36672 w 205169"/>
                <a:gd name="connsiteY8" fmla="*/ 279844 h 28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69" h="280564">
                  <a:moveTo>
                    <a:pt x="36672" y="279844"/>
                  </a:moveTo>
                  <a:cubicBezTo>
                    <a:pt x="71248" y="287369"/>
                    <a:pt x="154687" y="234601"/>
                    <a:pt x="192311" y="184594"/>
                  </a:cubicBezTo>
                  <a:cubicBezTo>
                    <a:pt x="194882" y="181166"/>
                    <a:pt x="194787" y="141065"/>
                    <a:pt x="197073" y="92297"/>
                  </a:cubicBezTo>
                  <a:cubicBezTo>
                    <a:pt x="198502" y="62770"/>
                    <a:pt x="200883" y="29813"/>
                    <a:pt x="205169" y="0"/>
                  </a:cubicBezTo>
                  <a:lnTo>
                    <a:pt x="11717" y="18383"/>
                  </a:lnTo>
                  <a:cubicBezTo>
                    <a:pt x="17041" y="57255"/>
                    <a:pt x="17584" y="96631"/>
                    <a:pt x="13336" y="135636"/>
                  </a:cubicBezTo>
                  <a:cubicBezTo>
                    <a:pt x="12669" y="139751"/>
                    <a:pt x="11650" y="143799"/>
                    <a:pt x="10288" y="147733"/>
                  </a:cubicBezTo>
                  <a:cubicBezTo>
                    <a:pt x="10031" y="148380"/>
                    <a:pt x="9840" y="149047"/>
                    <a:pt x="9716" y="149733"/>
                  </a:cubicBezTo>
                  <a:cubicBezTo>
                    <a:pt x="2192" y="172498"/>
                    <a:pt x="-17430" y="268605"/>
                    <a:pt x="36672" y="279844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6" name="任意多边形: 形状 2365">
              <a:extLst>
                <a:ext uri="{FF2B5EF4-FFF2-40B4-BE49-F238E27FC236}">
                  <a16:creationId xmlns:a16="http://schemas.microsoft.com/office/drawing/2014/main" id="{32C1DA4A-5A01-9D81-AA8B-B0FC050E2731}"/>
                </a:ext>
              </a:extLst>
            </p:cNvPr>
            <p:cNvSpPr/>
            <p:nvPr/>
          </p:nvSpPr>
          <p:spPr>
            <a:xfrm>
              <a:off x="10183326" y="2449428"/>
              <a:ext cx="183546" cy="153331"/>
            </a:xfrm>
            <a:custGeom>
              <a:avLst/>
              <a:gdLst>
                <a:gd name="connsiteX0" fmla="*/ 0 w 183546"/>
                <a:gd name="connsiteY0" fmla="*/ 148685 h 153331"/>
                <a:gd name="connsiteX1" fmla="*/ 19050 w 183546"/>
                <a:gd name="connsiteY1" fmla="*/ 152400 h 153331"/>
                <a:gd name="connsiteX2" fmla="*/ 183547 w 183546"/>
                <a:gd name="connsiteY2" fmla="*/ 0 h 153331"/>
                <a:gd name="connsiteX3" fmla="*/ 2381 w 183546"/>
                <a:gd name="connsiteY3" fmla="*/ 17431 h 153331"/>
                <a:gd name="connsiteX4" fmla="*/ 4001 w 183546"/>
                <a:gd name="connsiteY4" fmla="*/ 134684 h 153331"/>
                <a:gd name="connsiteX5" fmla="*/ 857 w 183546"/>
                <a:gd name="connsiteY5" fmla="*/ 146685 h 153331"/>
                <a:gd name="connsiteX6" fmla="*/ 0 w 183546"/>
                <a:gd name="connsiteY6" fmla="*/ 148685 h 15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546" h="153331">
                  <a:moveTo>
                    <a:pt x="0" y="148685"/>
                  </a:moveTo>
                  <a:cubicBezTo>
                    <a:pt x="6239" y="150447"/>
                    <a:pt x="12611" y="151695"/>
                    <a:pt x="19050" y="152400"/>
                  </a:cubicBezTo>
                  <a:cubicBezTo>
                    <a:pt x="123349" y="165163"/>
                    <a:pt x="170212" y="43243"/>
                    <a:pt x="183547" y="0"/>
                  </a:cubicBezTo>
                  <a:lnTo>
                    <a:pt x="2381" y="17431"/>
                  </a:lnTo>
                  <a:cubicBezTo>
                    <a:pt x="7706" y="56302"/>
                    <a:pt x="8249" y="95679"/>
                    <a:pt x="4001" y="134684"/>
                  </a:cubicBezTo>
                  <a:cubicBezTo>
                    <a:pt x="3334" y="138779"/>
                    <a:pt x="2286" y="142789"/>
                    <a:pt x="857" y="146685"/>
                  </a:cubicBezTo>
                  <a:cubicBezTo>
                    <a:pt x="381" y="147256"/>
                    <a:pt x="95" y="147923"/>
                    <a:pt x="0" y="148685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7" name="任意多边形: 形状 2366">
              <a:extLst>
                <a:ext uri="{FF2B5EF4-FFF2-40B4-BE49-F238E27FC236}">
                  <a16:creationId xmlns:a16="http://schemas.microsoft.com/office/drawing/2014/main" id="{85EE0664-B2F1-F080-9C2A-F280A8EDDEA4}"/>
                </a:ext>
              </a:extLst>
            </p:cNvPr>
            <p:cNvSpPr/>
            <p:nvPr/>
          </p:nvSpPr>
          <p:spPr>
            <a:xfrm>
              <a:off x="10095070" y="2083540"/>
              <a:ext cx="328773" cy="459650"/>
            </a:xfrm>
            <a:custGeom>
              <a:avLst/>
              <a:gdLst>
                <a:gd name="connsiteX0" fmla="*/ 323905 w 328773"/>
                <a:gd name="connsiteY0" fmla="*/ 112142 h 459650"/>
                <a:gd name="connsiteX1" fmla="*/ 254563 w 328773"/>
                <a:gd name="connsiteY1" fmla="*/ 414751 h 459650"/>
                <a:gd name="connsiteX2" fmla="*/ 19296 w 328773"/>
                <a:gd name="connsiteY2" fmla="*/ 395130 h 459650"/>
                <a:gd name="connsiteX3" fmla="*/ 79779 w 328773"/>
                <a:gd name="connsiteY3" fmla="*/ 24703 h 459650"/>
                <a:gd name="connsiteX4" fmla="*/ 323905 w 328773"/>
                <a:gd name="connsiteY4" fmla="*/ 112142 h 45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773" h="459650">
                  <a:moveTo>
                    <a:pt x="323905" y="112142"/>
                  </a:moveTo>
                  <a:cubicBezTo>
                    <a:pt x="342955" y="179674"/>
                    <a:pt x="303236" y="372651"/>
                    <a:pt x="254563" y="414751"/>
                  </a:cubicBezTo>
                  <a:cubicBezTo>
                    <a:pt x="183983" y="475902"/>
                    <a:pt x="70635" y="479426"/>
                    <a:pt x="19296" y="395130"/>
                  </a:cubicBezTo>
                  <a:cubicBezTo>
                    <a:pt x="-30520" y="313405"/>
                    <a:pt x="25677" y="62803"/>
                    <a:pt x="79779" y="24703"/>
                  </a:cubicBezTo>
                  <a:cubicBezTo>
                    <a:pt x="159599" y="-31400"/>
                    <a:pt x="295901" y="12415"/>
                    <a:pt x="323905" y="112142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8" name="任意多边形: 形状 2367">
              <a:extLst>
                <a:ext uri="{FF2B5EF4-FFF2-40B4-BE49-F238E27FC236}">
                  <a16:creationId xmlns:a16="http://schemas.microsoft.com/office/drawing/2014/main" id="{AC7A1CEB-ADEF-87B9-7686-8F8C0E9AC5F4}"/>
                </a:ext>
              </a:extLst>
            </p:cNvPr>
            <p:cNvSpPr/>
            <p:nvPr/>
          </p:nvSpPr>
          <p:spPr>
            <a:xfrm>
              <a:off x="10095072" y="2083773"/>
              <a:ext cx="328773" cy="459384"/>
            </a:xfrm>
            <a:custGeom>
              <a:avLst/>
              <a:gdLst>
                <a:gd name="connsiteX0" fmla="*/ 310186 w 328773"/>
                <a:gd name="connsiteY0" fmla="*/ 291551 h 459384"/>
                <a:gd name="connsiteX1" fmla="*/ 254560 w 328773"/>
                <a:gd name="connsiteY1" fmla="*/ 414519 h 459384"/>
                <a:gd name="connsiteX2" fmla="*/ 19293 w 328773"/>
                <a:gd name="connsiteY2" fmla="*/ 394897 h 459384"/>
                <a:gd name="connsiteX3" fmla="*/ 33485 w 328773"/>
                <a:gd name="connsiteY3" fmla="*/ 105814 h 459384"/>
                <a:gd name="connsiteX4" fmla="*/ 33485 w 328773"/>
                <a:gd name="connsiteY4" fmla="*/ 105814 h 459384"/>
                <a:gd name="connsiteX5" fmla="*/ 79682 w 328773"/>
                <a:gd name="connsiteY5" fmla="*/ 24661 h 459384"/>
                <a:gd name="connsiteX6" fmla="*/ 323807 w 328773"/>
                <a:gd name="connsiteY6" fmla="*/ 112100 h 459384"/>
                <a:gd name="connsiteX7" fmla="*/ 310186 w 328773"/>
                <a:gd name="connsiteY7" fmla="*/ 291551 h 45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773" h="459384">
                  <a:moveTo>
                    <a:pt x="310186" y="291551"/>
                  </a:moveTo>
                  <a:cubicBezTo>
                    <a:pt x="296375" y="346320"/>
                    <a:pt x="276373" y="395659"/>
                    <a:pt x="254560" y="414519"/>
                  </a:cubicBezTo>
                  <a:cubicBezTo>
                    <a:pt x="184076" y="475669"/>
                    <a:pt x="70728" y="479098"/>
                    <a:pt x="19293" y="394897"/>
                  </a:cubicBezTo>
                  <a:cubicBezTo>
                    <a:pt x="-15568" y="337747"/>
                    <a:pt x="1481" y="197730"/>
                    <a:pt x="33485" y="105814"/>
                  </a:cubicBezTo>
                  <a:lnTo>
                    <a:pt x="33485" y="105814"/>
                  </a:lnTo>
                  <a:cubicBezTo>
                    <a:pt x="47106" y="66571"/>
                    <a:pt x="63489" y="35995"/>
                    <a:pt x="79682" y="24661"/>
                  </a:cubicBezTo>
                  <a:cubicBezTo>
                    <a:pt x="159501" y="-31346"/>
                    <a:pt x="295804" y="12373"/>
                    <a:pt x="323807" y="112100"/>
                  </a:cubicBezTo>
                  <a:cubicBezTo>
                    <a:pt x="334475" y="149152"/>
                    <a:pt x="327046" y="224495"/>
                    <a:pt x="310186" y="291551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69" name="任意多边形: 形状 2368">
              <a:extLst>
                <a:ext uri="{FF2B5EF4-FFF2-40B4-BE49-F238E27FC236}">
                  <a16:creationId xmlns:a16="http://schemas.microsoft.com/office/drawing/2014/main" id="{1F6CB447-1E6E-0305-26DC-2B86F5F7AD5B}"/>
                </a:ext>
              </a:extLst>
            </p:cNvPr>
            <p:cNvSpPr/>
            <p:nvPr/>
          </p:nvSpPr>
          <p:spPr>
            <a:xfrm>
              <a:off x="10247256" y="2307310"/>
              <a:ext cx="10270" cy="37371"/>
            </a:xfrm>
            <a:custGeom>
              <a:avLst/>
              <a:gdLst>
                <a:gd name="connsiteX0" fmla="*/ 4460 w 10270"/>
                <a:gd name="connsiteY0" fmla="*/ 101 h 37371"/>
                <a:gd name="connsiteX1" fmla="*/ 5127 w 10270"/>
                <a:gd name="connsiteY1" fmla="*/ 1530 h 37371"/>
                <a:gd name="connsiteX2" fmla="*/ 10270 w 10270"/>
                <a:gd name="connsiteY2" fmla="*/ 36677 h 37371"/>
                <a:gd name="connsiteX3" fmla="*/ 10270 w 10270"/>
                <a:gd name="connsiteY3" fmla="*/ 37344 h 37371"/>
                <a:gd name="connsiteX4" fmla="*/ 4460 w 10270"/>
                <a:gd name="connsiteY4" fmla="*/ 101 h 3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0" h="37371">
                  <a:moveTo>
                    <a:pt x="4460" y="101"/>
                  </a:moveTo>
                  <a:cubicBezTo>
                    <a:pt x="4460" y="-375"/>
                    <a:pt x="5317" y="958"/>
                    <a:pt x="5127" y="1530"/>
                  </a:cubicBezTo>
                  <a:cubicBezTo>
                    <a:pt x="1603" y="14293"/>
                    <a:pt x="-398" y="29533"/>
                    <a:pt x="10270" y="36677"/>
                  </a:cubicBezTo>
                  <a:cubicBezTo>
                    <a:pt x="10270" y="36677"/>
                    <a:pt x="10270" y="37534"/>
                    <a:pt x="10270" y="37344"/>
                  </a:cubicBezTo>
                  <a:cubicBezTo>
                    <a:pt x="-3827" y="32105"/>
                    <a:pt x="-969" y="11912"/>
                    <a:pt x="4460" y="101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0" name="任意多边形: 形状 2369">
              <a:extLst>
                <a:ext uri="{FF2B5EF4-FFF2-40B4-BE49-F238E27FC236}">
                  <a16:creationId xmlns:a16="http://schemas.microsoft.com/office/drawing/2014/main" id="{A587CEBE-547E-9170-0E69-3B08BC92C97C}"/>
                </a:ext>
              </a:extLst>
            </p:cNvPr>
            <p:cNvSpPr/>
            <p:nvPr/>
          </p:nvSpPr>
          <p:spPr>
            <a:xfrm>
              <a:off x="10248366" y="2296880"/>
              <a:ext cx="30442" cy="42617"/>
            </a:xfrm>
            <a:custGeom>
              <a:avLst/>
              <a:gdLst>
                <a:gd name="connsiteX0" fmla="*/ 18208 w 30442"/>
                <a:gd name="connsiteY0" fmla="*/ 149 h 42617"/>
                <a:gd name="connsiteX1" fmla="*/ 11065 w 30442"/>
                <a:gd name="connsiteY1" fmla="*/ 42440 h 42617"/>
                <a:gd name="connsiteX2" fmla="*/ 18208 w 30442"/>
                <a:gd name="connsiteY2" fmla="*/ 149 h 4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42" h="42617">
                  <a:moveTo>
                    <a:pt x="18208" y="149"/>
                  </a:moveTo>
                  <a:cubicBezTo>
                    <a:pt x="39259" y="3768"/>
                    <a:pt x="30686" y="45678"/>
                    <a:pt x="11065" y="42440"/>
                  </a:cubicBezTo>
                  <a:cubicBezTo>
                    <a:pt x="-8557" y="39201"/>
                    <a:pt x="492" y="-2804"/>
                    <a:pt x="18208" y="14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1" name="任意多边形: 形状 2370">
              <a:extLst>
                <a:ext uri="{FF2B5EF4-FFF2-40B4-BE49-F238E27FC236}">
                  <a16:creationId xmlns:a16="http://schemas.microsoft.com/office/drawing/2014/main" id="{6BA57E33-A582-FDF3-1B2A-99B3F49D97DA}"/>
                </a:ext>
              </a:extLst>
            </p:cNvPr>
            <p:cNvSpPr/>
            <p:nvPr/>
          </p:nvSpPr>
          <p:spPr>
            <a:xfrm>
              <a:off x="10155492" y="2288797"/>
              <a:ext cx="21166" cy="31505"/>
            </a:xfrm>
            <a:custGeom>
              <a:avLst/>
              <a:gdLst>
                <a:gd name="connsiteX0" fmla="*/ 21167 w 21166"/>
                <a:gd name="connsiteY0" fmla="*/ 230 h 31505"/>
                <a:gd name="connsiteX1" fmla="*/ 19929 w 21166"/>
                <a:gd name="connsiteY1" fmla="*/ 1087 h 31505"/>
                <a:gd name="connsiteX2" fmla="*/ 212 w 21166"/>
                <a:gd name="connsiteY2" fmla="*/ 30710 h 31505"/>
                <a:gd name="connsiteX3" fmla="*/ 212 w 21166"/>
                <a:gd name="connsiteY3" fmla="*/ 31472 h 31505"/>
                <a:gd name="connsiteX4" fmla="*/ 21167 w 21166"/>
                <a:gd name="connsiteY4" fmla="*/ 230 h 3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66" h="31505">
                  <a:moveTo>
                    <a:pt x="21167" y="230"/>
                  </a:moveTo>
                  <a:cubicBezTo>
                    <a:pt x="21167" y="-342"/>
                    <a:pt x="20024" y="230"/>
                    <a:pt x="19929" y="1087"/>
                  </a:cubicBezTo>
                  <a:cubicBezTo>
                    <a:pt x="17642" y="14232"/>
                    <a:pt x="12880" y="28805"/>
                    <a:pt x="212" y="30710"/>
                  </a:cubicBezTo>
                  <a:cubicBezTo>
                    <a:pt x="212" y="30710"/>
                    <a:pt x="-265" y="31472"/>
                    <a:pt x="212" y="31472"/>
                  </a:cubicBezTo>
                  <a:cubicBezTo>
                    <a:pt x="14975" y="32425"/>
                    <a:pt x="20690" y="12898"/>
                    <a:pt x="21167" y="23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2" name="任意多边形: 形状 2371">
              <a:extLst>
                <a:ext uri="{FF2B5EF4-FFF2-40B4-BE49-F238E27FC236}">
                  <a16:creationId xmlns:a16="http://schemas.microsoft.com/office/drawing/2014/main" id="{D5B162FA-4720-3517-CB5D-4ED9B8DCDC1E}"/>
                </a:ext>
              </a:extLst>
            </p:cNvPr>
            <p:cNvSpPr/>
            <p:nvPr/>
          </p:nvSpPr>
          <p:spPr>
            <a:xfrm>
              <a:off x="10145994" y="2272453"/>
              <a:ext cx="30711" cy="42207"/>
            </a:xfrm>
            <a:custGeom>
              <a:avLst/>
              <a:gdLst>
                <a:gd name="connsiteX0" fmla="*/ 21807 w 30711"/>
                <a:gd name="connsiteY0" fmla="*/ 572 h 42207"/>
                <a:gd name="connsiteX1" fmla="*/ 10091 w 30711"/>
                <a:gd name="connsiteY1" fmla="*/ 41720 h 42207"/>
                <a:gd name="connsiteX2" fmla="*/ 21807 w 30711"/>
                <a:gd name="connsiteY2" fmla="*/ 572 h 4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711" h="42207">
                  <a:moveTo>
                    <a:pt x="21807" y="572"/>
                  </a:moveTo>
                  <a:cubicBezTo>
                    <a:pt x="1233" y="-5333"/>
                    <a:pt x="-8959" y="36291"/>
                    <a:pt x="10091" y="41720"/>
                  </a:cubicBezTo>
                  <a:cubicBezTo>
                    <a:pt x="29141" y="47149"/>
                    <a:pt x="39047" y="5525"/>
                    <a:pt x="21807" y="57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3" name="任意多边形: 形状 2372">
              <a:extLst>
                <a:ext uri="{FF2B5EF4-FFF2-40B4-BE49-F238E27FC236}">
                  <a16:creationId xmlns:a16="http://schemas.microsoft.com/office/drawing/2014/main" id="{836E9A7F-62E7-7C05-C447-E67AA2B7BD0D}"/>
                </a:ext>
              </a:extLst>
            </p:cNvPr>
            <p:cNvSpPr/>
            <p:nvPr/>
          </p:nvSpPr>
          <p:spPr>
            <a:xfrm>
              <a:off x="10257217" y="2248109"/>
              <a:ext cx="43222" cy="35298"/>
            </a:xfrm>
            <a:custGeom>
              <a:avLst/>
              <a:gdLst>
                <a:gd name="connsiteX0" fmla="*/ 29170 w 43222"/>
                <a:gd name="connsiteY0" fmla="*/ 34156 h 35298"/>
                <a:gd name="connsiteX1" fmla="*/ 14120 w 43222"/>
                <a:gd name="connsiteY1" fmla="*/ 24631 h 35298"/>
                <a:gd name="connsiteX2" fmla="*/ 499 w 43222"/>
                <a:gd name="connsiteY2" fmla="*/ 12534 h 35298"/>
                <a:gd name="connsiteX3" fmla="*/ 4119 w 43222"/>
                <a:gd name="connsiteY3" fmla="*/ 2057 h 35298"/>
                <a:gd name="connsiteX4" fmla="*/ 26788 w 43222"/>
                <a:gd name="connsiteY4" fmla="*/ 4343 h 35298"/>
                <a:gd name="connsiteX5" fmla="*/ 42505 w 43222"/>
                <a:gd name="connsiteY5" fmla="*/ 22155 h 35298"/>
                <a:gd name="connsiteX6" fmla="*/ 37313 w 43222"/>
                <a:gd name="connsiteY6" fmla="*/ 34585 h 35298"/>
                <a:gd name="connsiteX7" fmla="*/ 29170 w 43222"/>
                <a:gd name="connsiteY7" fmla="*/ 34156 h 3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22" h="35298">
                  <a:moveTo>
                    <a:pt x="29170" y="34156"/>
                  </a:moveTo>
                  <a:cubicBezTo>
                    <a:pt x="23969" y="31279"/>
                    <a:pt x="18940" y="28098"/>
                    <a:pt x="14120" y="24631"/>
                  </a:cubicBezTo>
                  <a:cubicBezTo>
                    <a:pt x="8310" y="21107"/>
                    <a:pt x="3357" y="18916"/>
                    <a:pt x="499" y="12534"/>
                  </a:cubicBezTo>
                  <a:cubicBezTo>
                    <a:pt x="-863" y="8629"/>
                    <a:pt x="633" y="4295"/>
                    <a:pt x="4119" y="2057"/>
                  </a:cubicBezTo>
                  <a:cubicBezTo>
                    <a:pt x="11529" y="-1353"/>
                    <a:pt x="20207" y="-477"/>
                    <a:pt x="26788" y="4343"/>
                  </a:cubicBezTo>
                  <a:cubicBezTo>
                    <a:pt x="34046" y="8134"/>
                    <a:pt x="39647" y="14477"/>
                    <a:pt x="42505" y="22155"/>
                  </a:cubicBezTo>
                  <a:cubicBezTo>
                    <a:pt x="44505" y="27022"/>
                    <a:pt x="42181" y="32584"/>
                    <a:pt x="37313" y="34585"/>
                  </a:cubicBezTo>
                  <a:cubicBezTo>
                    <a:pt x="34675" y="35670"/>
                    <a:pt x="31684" y="35508"/>
                    <a:pt x="29170" y="34156"/>
                  </a:cubicBezTo>
                  <a:close/>
                </a:path>
              </a:pathLst>
            </a:custGeom>
            <a:solidFill>
              <a:srgbClr val="A6A6A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4" name="任意多边形: 形状 2373">
              <a:extLst>
                <a:ext uri="{FF2B5EF4-FFF2-40B4-BE49-F238E27FC236}">
                  <a16:creationId xmlns:a16="http://schemas.microsoft.com/office/drawing/2014/main" id="{A17D5F32-F96B-FD70-E250-0272B96D0E4F}"/>
                </a:ext>
              </a:extLst>
            </p:cNvPr>
            <p:cNvSpPr/>
            <p:nvPr/>
          </p:nvSpPr>
          <p:spPr>
            <a:xfrm>
              <a:off x="10147154" y="2226343"/>
              <a:ext cx="47474" cy="25060"/>
            </a:xfrm>
            <a:custGeom>
              <a:avLst/>
              <a:gdLst>
                <a:gd name="connsiteX0" fmla="*/ 9407 w 47474"/>
                <a:gd name="connsiteY0" fmla="*/ 25061 h 25060"/>
                <a:gd name="connsiteX1" fmla="*/ 27029 w 47474"/>
                <a:gd name="connsiteY1" fmla="*/ 24108 h 25060"/>
                <a:gd name="connsiteX2" fmla="*/ 44745 w 47474"/>
                <a:gd name="connsiteY2" fmla="*/ 19822 h 25060"/>
                <a:gd name="connsiteX3" fmla="*/ 46459 w 47474"/>
                <a:gd name="connsiteY3" fmla="*/ 8868 h 25060"/>
                <a:gd name="connsiteX4" fmla="*/ 25409 w 47474"/>
                <a:gd name="connsiteY4" fmla="*/ 201 h 25060"/>
                <a:gd name="connsiteX5" fmla="*/ 3121 w 47474"/>
                <a:gd name="connsiteY5" fmla="*/ 8487 h 25060"/>
                <a:gd name="connsiteX6" fmla="*/ 2473 w 47474"/>
                <a:gd name="connsiteY6" fmla="*/ 21946 h 25060"/>
                <a:gd name="connsiteX7" fmla="*/ 9407 w 47474"/>
                <a:gd name="connsiteY7" fmla="*/ 25061 h 2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474" h="25060">
                  <a:moveTo>
                    <a:pt x="9407" y="25061"/>
                  </a:moveTo>
                  <a:cubicBezTo>
                    <a:pt x="15408" y="25061"/>
                    <a:pt x="21028" y="24489"/>
                    <a:pt x="27029" y="24108"/>
                  </a:cubicBezTo>
                  <a:cubicBezTo>
                    <a:pt x="33248" y="24651"/>
                    <a:pt x="39468" y="23146"/>
                    <a:pt x="44745" y="19822"/>
                  </a:cubicBezTo>
                  <a:cubicBezTo>
                    <a:pt x="47603" y="16917"/>
                    <a:pt x="48288" y="12507"/>
                    <a:pt x="46459" y="8868"/>
                  </a:cubicBezTo>
                  <a:cubicBezTo>
                    <a:pt x="41497" y="2430"/>
                    <a:pt x="33468" y="-876"/>
                    <a:pt x="25409" y="201"/>
                  </a:cubicBezTo>
                  <a:cubicBezTo>
                    <a:pt x="17218" y="134"/>
                    <a:pt x="9284" y="3077"/>
                    <a:pt x="3121" y="8487"/>
                  </a:cubicBezTo>
                  <a:cubicBezTo>
                    <a:pt x="-775" y="12021"/>
                    <a:pt x="-1061" y="18051"/>
                    <a:pt x="2473" y="21946"/>
                  </a:cubicBezTo>
                  <a:cubicBezTo>
                    <a:pt x="4254" y="23899"/>
                    <a:pt x="6769" y="25032"/>
                    <a:pt x="9407" y="25061"/>
                  </a:cubicBezTo>
                  <a:close/>
                </a:path>
              </a:pathLst>
            </a:custGeom>
            <a:solidFill>
              <a:srgbClr val="A6A6A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5" name="任意多边形: 形状 2374">
              <a:extLst>
                <a:ext uri="{FF2B5EF4-FFF2-40B4-BE49-F238E27FC236}">
                  <a16:creationId xmlns:a16="http://schemas.microsoft.com/office/drawing/2014/main" id="{50C656A1-09EF-429D-9088-4FA1D16186EE}"/>
                </a:ext>
              </a:extLst>
            </p:cNvPr>
            <p:cNvSpPr/>
            <p:nvPr/>
          </p:nvSpPr>
          <p:spPr>
            <a:xfrm>
              <a:off x="10210471" y="2427329"/>
              <a:ext cx="27814" cy="11145"/>
            </a:xfrm>
            <a:custGeom>
              <a:avLst/>
              <a:gdLst>
                <a:gd name="connsiteX0" fmla="*/ 26672 w 27814"/>
                <a:gd name="connsiteY0" fmla="*/ 954 h 11145"/>
                <a:gd name="connsiteX1" fmla="*/ 14099 w 27814"/>
                <a:gd name="connsiteY1" fmla="*/ 6288 h 11145"/>
                <a:gd name="connsiteX2" fmla="*/ 859 w 27814"/>
                <a:gd name="connsiteY2" fmla="*/ 192 h 11145"/>
                <a:gd name="connsiteX3" fmla="*/ 192 w 27814"/>
                <a:gd name="connsiteY3" fmla="*/ 97 h 11145"/>
                <a:gd name="connsiteX4" fmla="*/ 97 w 27814"/>
                <a:gd name="connsiteY4" fmla="*/ 764 h 11145"/>
                <a:gd name="connsiteX5" fmla="*/ 15146 w 27814"/>
                <a:gd name="connsiteY5" fmla="*/ 11146 h 11145"/>
                <a:gd name="connsiteX6" fmla="*/ 27815 w 27814"/>
                <a:gd name="connsiteY6" fmla="*/ 1621 h 11145"/>
                <a:gd name="connsiteX7" fmla="*/ 27062 w 27814"/>
                <a:gd name="connsiteY7" fmla="*/ 849 h 11145"/>
                <a:gd name="connsiteX8" fmla="*/ 26672 w 27814"/>
                <a:gd name="connsiteY8" fmla="*/ 954 h 1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14" h="11145">
                  <a:moveTo>
                    <a:pt x="26672" y="954"/>
                  </a:moveTo>
                  <a:cubicBezTo>
                    <a:pt x="22862" y="3335"/>
                    <a:pt x="18956" y="6860"/>
                    <a:pt x="14099" y="6288"/>
                  </a:cubicBezTo>
                  <a:cubicBezTo>
                    <a:pt x="9308" y="5212"/>
                    <a:pt x="4793" y="3135"/>
                    <a:pt x="859" y="192"/>
                  </a:cubicBezTo>
                  <a:cubicBezTo>
                    <a:pt x="697" y="-18"/>
                    <a:pt x="402" y="-65"/>
                    <a:pt x="192" y="97"/>
                  </a:cubicBezTo>
                  <a:cubicBezTo>
                    <a:pt x="-17" y="259"/>
                    <a:pt x="-65" y="554"/>
                    <a:pt x="97" y="764"/>
                  </a:cubicBezTo>
                  <a:cubicBezTo>
                    <a:pt x="2849" y="6707"/>
                    <a:pt x="8612" y="10679"/>
                    <a:pt x="15146" y="11146"/>
                  </a:cubicBezTo>
                  <a:cubicBezTo>
                    <a:pt x="20900" y="10822"/>
                    <a:pt x="25900" y="7060"/>
                    <a:pt x="27815" y="1621"/>
                  </a:cubicBezTo>
                  <a:cubicBezTo>
                    <a:pt x="27815" y="1202"/>
                    <a:pt x="27481" y="859"/>
                    <a:pt x="27062" y="849"/>
                  </a:cubicBezTo>
                  <a:cubicBezTo>
                    <a:pt x="26919" y="849"/>
                    <a:pt x="26786" y="887"/>
                    <a:pt x="26672" y="954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6" name="任意多边形: 形状 2375">
              <a:extLst>
                <a:ext uri="{FF2B5EF4-FFF2-40B4-BE49-F238E27FC236}">
                  <a16:creationId xmlns:a16="http://schemas.microsoft.com/office/drawing/2014/main" id="{986DFA11-4124-9EDD-2A63-7BE06393B163}"/>
                </a:ext>
              </a:extLst>
            </p:cNvPr>
            <p:cNvSpPr/>
            <p:nvPr/>
          </p:nvSpPr>
          <p:spPr>
            <a:xfrm>
              <a:off x="10156870" y="2233672"/>
              <a:ext cx="75011" cy="166525"/>
            </a:xfrm>
            <a:custGeom>
              <a:avLst/>
              <a:gdLst>
                <a:gd name="connsiteX0" fmla="*/ 74557 w 75011"/>
                <a:gd name="connsiteY0" fmla="*/ 152891 h 166525"/>
                <a:gd name="connsiteX1" fmla="*/ 40934 w 75011"/>
                <a:gd name="connsiteY1" fmla="*/ 166512 h 166525"/>
                <a:gd name="connsiteX2" fmla="*/ 24932 w 75011"/>
                <a:gd name="connsiteY2" fmla="*/ 163940 h 166525"/>
                <a:gd name="connsiteX3" fmla="*/ 21979 w 75011"/>
                <a:gd name="connsiteY3" fmla="*/ 162988 h 166525"/>
                <a:gd name="connsiteX4" fmla="*/ 19217 w 75011"/>
                <a:gd name="connsiteY4" fmla="*/ 161940 h 166525"/>
                <a:gd name="connsiteX5" fmla="*/ 17216 w 75011"/>
                <a:gd name="connsiteY5" fmla="*/ 158511 h 166525"/>
                <a:gd name="connsiteX6" fmla="*/ 17216 w 75011"/>
                <a:gd name="connsiteY6" fmla="*/ 158511 h 166525"/>
                <a:gd name="connsiteX7" fmla="*/ 17216 w 75011"/>
                <a:gd name="connsiteY7" fmla="*/ 157178 h 166525"/>
                <a:gd name="connsiteX8" fmla="*/ 17216 w 75011"/>
                <a:gd name="connsiteY8" fmla="*/ 157178 h 166525"/>
                <a:gd name="connsiteX9" fmla="*/ 17216 w 75011"/>
                <a:gd name="connsiteY9" fmla="*/ 156035 h 166525"/>
                <a:gd name="connsiteX10" fmla="*/ 23122 w 75011"/>
                <a:gd name="connsiteY10" fmla="*/ 130984 h 166525"/>
                <a:gd name="connsiteX11" fmla="*/ 72 w 75011"/>
                <a:gd name="connsiteY11" fmla="*/ 130984 h 166525"/>
                <a:gd name="connsiteX12" fmla="*/ 44744 w 75011"/>
                <a:gd name="connsiteY12" fmla="*/ 587 h 166525"/>
                <a:gd name="connsiteX13" fmla="*/ 46449 w 75011"/>
                <a:gd name="connsiteY13" fmla="*/ 187 h 166525"/>
                <a:gd name="connsiteX14" fmla="*/ 47030 w 75011"/>
                <a:gd name="connsiteY14" fmla="*/ 1349 h 166525"/>
                <a:gd name="connsiteX15" fmla="*/ 10835 w 75011"/>
                <a:gd name="connsiteY15" fmla="*/ 124031 h 166525"/>
                <a:gd name="connsiteX16" fmla="*/ 33028 w 75011"/>
                <a:gd name="connsiteY16" fmla="*/ 122030 h 166525"/>
                <a:gd name="connsiteX17" fmla="*/ 24170 w 75011"/>
                <a:gd name="connsiteY17" fmla="*/ 155463 h 166525"/>
                <a:gd name="connsiteX18" fmla="*/ 24170 w 75011"/>
                <a:gd name="connsiteY18" fmla="*/ 155463 h 166525"/>
                <a:gd name="connsiteX19" fmla="*/ 72938 w 75011"/>
                <a:gd name="connsiteY19" fmla="*/ 150701 h 166525"/>
                <a:gd name="connsiteX20" fmla="*/ 74557 w 75011"/>
                <a:gd name="connsiteY20" fmla="*/ 152891 h 16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011" h="166525">
                  <a:moveTo>
                    <a:pt x="74557" y="152891"/>
                  </a:moveTo>
                  <a:cubicBezTo>
                    <a:pt x="65718" y="161883"/>
                    <a:pt x="53545" y="166817"/>
                    <a:pt x="40934" y="166512"/>
                  </a:cubicBezTo>
                  <a:cubicBezTo>
                    <a:pt x="35505" y="166455"/>
                    <a:pt x="30104" y="165588"/>
                    <a:pt x="24932" y="163940"/>
                  </a:cubicBezTo>
                  <a:cubicBezTo>
                    <a:pt x="23913" y="163740"/>
                    <a:pt x="22922" y="163416"/>
                    <a:pt x="21979" y="162988"/>
                  </a:cubicBezTo>
                  <a:cubicBezTo>
                    <a:pt x="21026" y="162721"/>
                    <a:pt x="20103" y="162369"/>
                    <a:pt x="19217" y="161940"/>
                  </a:cubicBezTo>
                  <a:cubicBezTo>
                    <a:pt x="17798" y="161445"/>
                    <a:pt x="16950" y="159987"/>
                    <a:pt x="17216" y="158511"/>
                  </a:cubicBezTo>
                  <a:lnTo>
                    <a:pt x="17216" y="158511"/>
                  </a:lnTo>
                  <a:cubicBezTo>
                    <a:pt x="17178" y="158063"/>
                    <a:pt x="17178" y="157625"/>
                    <a:pt x="17216" y="157178"/>
                  </a:cubicBezTo>
                  <a:lnTo>
                    <a:pt x="17216" y="157178"/>
                  </a:lnTo>
                  <a:lnTo>
                    <a:pt x="17216" y="156035"/>
                  </a:lnTo>
                  <a:cubicBezTo>
                    <a:pt x="19026" y="146033"/>
                    <a:pt x="23122" y="130984"/>
                    <a:pt x="23122" y="130984"/>
                  </a:cubicBezTo>
                  <a:cubicBezTo>
                    <a:pt x="19026" y="132032"/>
                    <a:pt x="-1357" y="136604"/>
                    <a:pt x="72" y="130984"/>
                  </a:cubicBezTo>
                  <a:cubicBezTo>
                    <a:pt x="11501" y="88217"/>
                    <a:pt x="24265" y="40687"/>
                    <a:pt x="44744" y="587"/>
                  </a:cubicBezTo>
                  <a:cubicBezTo>
                    <a:pt x="45106" y="6"/>
                    <a:pt x="45868" y="-175"/>
                    <a:pt x="46449" y="187"/>
                  </a:cubicBezTo>
                  <a:cubicBezTo>
                    <a:pt x="46849" y="434"/>
                    <a:pt x="47068" y="882"/>
                    <a:pt x="47030" y="1349"/>
                  </a:cubicBezTo>
                  <a:cubicBezTo>
                    <a:pt x="37505" y="42878"/>
                    <a:pt x="21026" y="82502"/>
                    <a:pt x="10835" y="124031"/>
                  </a:cubicBezTo>
                  <a:cubicBezTo>
                    <a:pt x="18093" y="122288"/>
                    <a:pt x="25570" y="121621"/>
                    <a:pt x="33028" y="122030"/>
                  </a:cubicBezTo>
                  <a:cubicBezTo>
                    <a:pt x="34457" y="122697"/>
                    <a:pt x="24646" y="150605"/>
                    <a:pt x="24170" y="155463"/>
                  </a:cubicBezTo>
                  <a:lnTo>
                    <a:pt x="24170" y="155463"/>
                  </a:lnTo>
                  <a:cubicBezTo>
                    <a:pt x="40553" y="161083"/>
                    <a:pt x="54269" y="158606"/>
                    <a:pt x="72938" y="150701"/>
                  </a:cubicBezTo>
                  <a:cubicBezTo>
                    <a:pt x="74748" y="150891"/>
                    <a:pt x="75605" y="152034"/>
                    <a:pt x="74557" y="152891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7" name="任意多边形: 形状 2376">
              <a:extLst>
                <a:ext uri="{FF2B5EF4-FFF2-40B4-BE49-F238E27FC236}">
                  <a16:creationId xmlns:a16="http://schemas.microsoft.com/office/drawing/2014/main" id="{ADD415A4-CD4F-8D28-FC1E-C40A8052A26C}"/>
                </a:ext>
              </a:extLst>
            </p:cNvPr>
            <p:cNvSpPr/>
            <p:nvPr/>
          </p:nvSpPr>
          <p:spPr>
            <a:xfrm>
              <a:off x="10188756" y="2386182"/>
              <a:ext cx="44778" cy="32021"/>
            </a:xfrm>
            <a:custGeom>
              <a:avLst/>
              <a:gdLst>
                <a:gd name="connsiteX0" fmla="*/ 0 w 44778"/>
                <a:gd name="connsiteY0" fmla="*/ 7620 h 32021"/>
                <a:gd name="connsiteX1" fmla="*/ 17621 w 44778"/>
                <a:gd name="connsiteY1" fmla="*/ 28194 h 32021"/>
                <a:gd name="connsiteX2" fmla="*/ 31813 w 44778"/>
                <a:gd name="connsiteY2" fmla="*/ 32004 h 32021"/>
                <a:gd name="connsiteX3" fmla="*/ 44767 w 44778"/>
                <a:gd name="connsiteY3" fmla="*/ 13430 h 32021"/>
                <a:gd name="connsiteX4" fmla="*/ 42672 w 44778"/>
                <a:gd name="connsiteY4" fmla="*/ 0 h 32021"/>
                <a:gd name="connsiteX5" fmla="*/ 0 w 44778"/>
                <a:gd name="connsiteY5" fmla="*/ 7620 h 3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78" h="32021">
                  <a:moveTo>
                    <a:pt x="0" y="7620"/>
                  </a:moveTo>
                  <a:cubicBezTo>
                    <a:pt x="4020" y="15869"/>
                    <a:pt x="10087" y="22955"/>
                    <a:pt x="17621" y="28194"/>
                  </a:cubicBezTo>
                  <a:cubicBezTo>
                    <a:pt x="21860" y="30861"/>
                    <a:pt x="26803" y="32194"/>
                    <a:pt x="31813" y="32004"/>
                  </a:cubicBezTo>
                  <a:cubicBezTo>
                    <a:pt x="42767" y="31433"/>
                    <a:pt x="44958" y="22479"/>
                    <a:pt x="44767" y="13430"/>
                  </a:cubicBezTo>
                  <a:cubicBezTo>
                    <a:pt x="44596" y="8887"/>
                    <a:pt x="43891" y="4381"/>
                    <a:pt x="42672" y="0"/>
                  </a:cubicBezTo>
                  <a:cubicBezTo>
                    <a:pt x="29613" y="7001"/>
                    <a:pt x="14668" y="9668"/>
                    <a:pt x="0" y="762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78" name="任意多边形: 形状 2377">
              <a:extLst>
                <a:ext uri="{FF2B5EF4-FFF2-40B4-BE49-F238E27FC236}">
                  <a16:creationId xmlns:a16="http://schemas.microsoft.com/office/drawing/2014/main" id="{7B337A68-7667-D9CF-AA34-26F7C75F2819}"/>
                </a:ext>
              </a:extLst>
            </p:cNvPr>
            <p:cNvSpPr/>
            <p:nvPr/>
          </p:nvSpPr>
          <p:spPr>
            <a:xfrm>
              <a:off x="10206377" y="2399254"/>
              <a:ext cx="27157" cy="18950"/>
            </a:xfrm>
            <a:custGeom>
              <a:avLst/>
              <a:gdLst>
                <a:gd name="connsiteX0" fmla="*/ 0 w 27157"/>
                <a:gd name="connsiteY0" fmla="*/ 15122 h 18950"/>
                <a:gd name="connsiteX1" fmla="*/ 14192 w 27157"/>
                <a:gd name="connsiteY1" fmla="*/ 18932 h 18950"/>
                <a:gd name="connsiteX2" fmla="*/ 27146 w 27157"/>
                <a:gd name="connsiteY2" fmla="*/ 358 h 18950"/>
                <a:gd name="connsiteX3" fmla="*/ 0 w 27157"/>
                <a:gd name="connsiteY3" fmla="*/ 15122 h 1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7" h="18950">
                  <a:moveTo>
                    <a:pt x="0" y="15122"/>
                  </a:moveTo>
                  <a:cubicBezTo>
                    <a:pt x="4238" y="17789"/>
                    <a:pt x="9182" y="19123"/>
                    <a:pt x="14192" y="18932"/>
                  </a:cubicBezTo>
                  <a:cubicBezTo>
                    <a:pt x="25146" y="18361"/>
                    <a:pt x="27337" y="9407"/>
                    <a:pt x="27146" y="358"/>
                  </a:cubicBezTo>
                  <a:cubicBezTo>
                    <a:pt x="15773" y="-1585"/>
                    <a:pt x="4543" y="4521"/>
                    <a:pt x="0" y="15122"/>
                  </a:cubicBezTo>
                  <a:close/>
                </a:path>
              </a:pathLst>
            </a:custGeom>
            <a:solidFill>
              <a:srgbClr val="FF9AB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379" name="图形 6">
              <a:extLst>
                <a:ext uri="{FF2B5EF4-FFF2-40B4-BE49-F238E27FC236}">
                  <a16:creationId xmlns:a16="http://schemas.microsoft.com/office/drawing/2014/main" id="{9AD5DFBC-0B6B-F6A6-68F9-3FA5B7F2F279}"/>
                </a:ext>
              </a:extLst>
            </p:cNvPr>
            <p:cNvGrpSpPr/>
            <p:nvPr/>
          </p:nvGrpSpPr>
          <p:grpSpPr>
            <a:xfrm>
              <a:off x="10155513" y="2189783"/>
              <a:ext cx="156210" cy="50190"/>
              <a:chOff x="10155513" y="2189783"/>
              <a:chExt cx="156210" cy="50190"/>
            </a:xfrm>
            <a:solidFill>
              <a:srgbClr val="000000"/>
            </a:solidFill>
          </p:grpSpPr>
          <p:sp>
            <p:nvSpPr>
              <p:cNvPr id="2380" name="任意多边形: 形状 2379">
                <a:extLst>
                  <a:ext uri="{FF2B5EF4-FFF2-40B4-BE49-F238E27FC236}">
                    <a16:creationId xmlns:a16="http://schemas.microsoft.com/office/drawing/2014/main" id="{0E98C3BB-0997-9FD9-1CB8-15574A611927}"/>
                  </a:ext>
                </a:extLst>
              </p:cNvPr>
              <p:cNvSpPr/>
              <p:nvPr/>
            </p:nvSpPr>
            <p:spPr>
              <a:xfrm>
                <a:off x="10155513" y="2208328"/>
                <a:ext cx="156210" cy="31645"/>
              </a:xfrm>
              <a:custGeom>
                <a:avLst/>
                <a:gdLst>
                  <a:gd name="connsiteX0" fmla="*/ 84773 w 156210"/>
                  <a:gd name="connsiteY0" fmla="*/ 8214 h 31645"/>
                  <a:gd name="connsiteX1" fmla="*/ 63246 w 156210"/>
                  <a:gd name="connsiteY1" fmla="*/ 6308 h 31645"/>
                  <a:gd name="connsiteX2" fmla="*/ 42005 w 156210"/>
                  <a:gd name="connsiteY2" fmla="*/ 879 h 31645"/>
                  <a:gd name="connsiteX3" fmla="*/ 857 w 156210"/>
                  <a:gd name="connsiteY3" fmla="*/ 3165 h 31645"/>
                  <a:gd name="connsiteX4" fmla="*/ 857 w 156210"/>
                  <a:gd name="connsiteY4" fmla="*/ 3927 h 31645"/>
                  <a:gd name="connsiteX5" fmla="*/ 44006 w 156210"/>
                  <a:gd name="connsiteY5" fmla="*/ 4880 h 31645"/>
                  <a:gd name="connsiteX6" fmla="*/ 79153 w 156210"/>
                  <a:gd name="connsiteY6" fmla="*/ 11071 h 31645"/>
                  <a:gd name="connsiteX7" fmla="*/ 156210 w 156210"/>
                  <a:gd name="connsiteY7" fmla="*/ 31645 h 31645"/>
                  <a:gd name="connsiteX8" fmla="*/ 156210 w 156210"/>
                  <a:gd name="connsiteY8" fmla="*/ 31645 h 31645"/>
                  <a:gd name="connsiteX9" fmla="*/ 84773 w 156210"/>
                  <a:gd name="connsiteY9" fmla="*/ 8214 h 3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210" h="31645">
                    <a:moveTo>
                      <a:pt x="84773" y="8214"/>
                    </a:moveTo>
                    <a:cubicBezTo>
                      <a:pt x="77562" y="8099"/>
                      <a:pt x="70361" y="7471"/>
                      <a:pt x="63246" y="6308"/>
                    </a:cubicBezTo>
                    <a:cubicBezTo>
                      <a:pt x="56102" y="4975"/>
                      <a:pt x="49244" y="2118"/>
                      <a:pt x="42005" y="879"/>
                    </a:cubicBezTo>
                    <a:cubicBezTo>
                      <a:pt x="28261" y="-826"/>
                      <a:pt x="14326" y="-45"/>
                      <a:pt x="857" y="3165"/>
                    </a:cubicBezTo>
                    <a:cubicBezTo>
                      <a:pt x="-286" y="3165"/>
                      <a:pt x="-286" y="4118"/>
                      <a:pt x="857" y="3927"/>
                    </a:cubicBezTo>
                    <a:cubicBezTo>
                      <a:pt x="15145" y="1194"/>
                      <a:pt x="29851" y="1517"/>
                      <a:pt x="44006" y="4880"/>
                    </a:cubicBezTo>
                    <a:cubicBezTo>
                      <a:pt x="55369" y="8595"/>
                      <a:pt x="67199" y="10680"/>
                      <a:pt x="79153" y="11071"/>
                    </a:cubicBezTo>
                    <a:cubicBezTo>
                      <a:pt x="106585" y="11071"/>
                      <a:pt x="133445" y="15167"/>
                      <a:pt x="156210" y="31645"/>
                    </a:cubicBezTo>
                    <a:cubicBezTo>
                      <a:pt x="156210" y="31645"/>
                      <a:pt x="156210" y="31645"/>
                      <a:pt x="156210" y="31645"/>
                    </a:cubicBezTo>
                    <a:cubicBezTo>
                      <a:pt x="135245" y="16919"/>
                      <a:pt x="110385" y="8766"/>
                      <a:pt x="84773" y="82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81" name="任意多边形: 形状 2380">
                <a:extLst>
                  <a:ext uri="{FF2B5EF4-FFF2-40B4-BE49-F238E27FC236}">
                    <a16:creationId xmlns:a16="http://schemas.microsoft.com/office/drawing/2014/main" id="{98A75FCA-5EEF-A14C-1170-761DB15EB28E}"/>
                  </a:ext>
                </a:extLst>
              </p:cNvPr>
              <p:cNvSpPr/>
              <p:nvPr/>
            </p:nvSpPr>
            <p:spPr>
              <a:xfrm>
                <a:off x="10163359" y="2189783"/>
                <a:ext cx="148078" cy="29997"/>
              </a:xfrm>
              <a:custGeom>
                <a:avLst/>
                <a:gdLst>
                  <a:gd name="connsiteX0" fmla="*/ 80356 w 148078"/>
                  <a:gd name="connsiteY0" fmla="*/ 7709 h 29997"/>
                  <a:gd name="connsiteX1" fmla="*/ 59972 w 148078"/>
                  <a:gd name="connsiteY1" fmla="*/ 5995 h 29997"/>
                  <a:gd name="connsiteX2" fmla="*/ 39874 w 148078"/>
                  <a:gd name="connsiteY2" fmla="*/ 851 h 29997"/>
                  <a:gd name="connsiteX3" fmla="*/ 822 w 148078"/>
                  <a:gd name="connsiteY3" fmla="*/ 2947 h 29997"/>
                  <a:gd name="connsiteX4" fmla="*/ 822 w 148078"/>
                  <a:gd name="connsiteY4" fmla="*/ 3709 h 29997"/>
                  <a:gd name="connsiteX5" fmla="*/ 41780 w 148078"/>
                  <a:gd name="connsiteY5" fmla="*/ 4566 h 29997"/>
                  <a:gd name="connsiteX6" fmla="*/ 75022 w 148078"/>
                  <a:gd name="connsiteY6" fmla="*/ 10471 h 29997"/>
                  <a:gd name="connsiteX7" fmla="*/ 148079 w 148078"/>
                  <a:gd name="connsiteY7" fmla="*/ 29998 h 29997"/>
                  <a:gd name="connsiteX8" fmla="*/ 148079 w 148078"/>
                  <a:gd name="connsiteY8" fmla="*/ 29998 h 29997"/>
                  <a:gd name="connsiteX9" fmla="*/ 80356 w 148078"/>
                  <a:gd name="connsiteY9" fmla="*/ 7709 h 29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078" h="29997">
                    <a:moveTo>
                      <a:pt x="80356" y="7709"/>
                    </a:moveTo>
                    <a:cubicBezTo>
                      <a:pt x="73526" y="7614"/>
                      <a:pt x="66716" y="7042"/>
                      <a:pt x="59972" y="5995"/>
                    </a:cubicBezTo>
                    <a:cubicBezTo>
                      <a:pt x="53114" y="4661"/>
                      <a:pt x="46732" y="1994"/>
                      <a:pt x="39874" y="851"/>
                    </a:cubicBezTo>
                    <a:cubicBezTo>
                      <a:pt x="26835" y="-778"/>
                      <a:pt x="13614" y="-63"/>
                      <a:pt x="822" y="2947"/>
                    </a:cubicBezTo>
                    <a:cubicBezTo>
                      <a:pt x="-321" y="2947"/>
                      <a:pt x="-226" y="3899"/>
                      <a:pt x="822" y="3709"/>
                    </a:cubicBezTo>
                    <a:cubicBezTo>
                      <a:pt x="14376" y="1089"/>
                      <a:pt x="28340" y="1375"/>
                      <a:pt x="41780" y="4566"/>
                    </a:cubicBezTo>
                    <a:cubicBezTo>
                      <a:pt x="52524" y="8100"/>
                      <a:pt x="63715" y="10081"/>
                      <a:pt x="75022" y="10471"/>
                    </a:cubicBezTo>
                    <a:cubicBezTo>
                      <a:pt x="101025" y="10471"/>
                      <a:pt x="126552" y="14377"/>
                      <a:pt x="148079" y="29998"/>
                    </a:cubicBezTo>
                    <a:cubicBezTo>
                      <a:pt x="148079" y="29998"/>
                      <a:pt x="148079" y="29998"/>
                      <a:pt x="148079" y="29998"/>
                    </a:cubicBezTo>
                    <a:cubicBezTo>
                      <a:pt x="128209" y="16024"/>
                      <a:pt x="104635" y="8262"/>
                      <a:pt x="80356" y="77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382" name="任意多边形: 形状 2381">
              <a:extLst>
                <a:ext uri="{FF2B5EF4-FFF2-40B4-BE49-F238E27FC236}">
                  <a16:creationId xmlns:a16="http://schemas.microsoft.com/office/drawing/2014/main" id="{4C5EFF17-C26F-92D2-7C6B-7AFA39EFB566}"/>
                </a:ext>
              </a:extLst>
            </p:cNvPr>
            <p:cNvSpPr/>
            <p:nvPr/>
          </p:nvSpPr>
          <p:spPr>
            <a:xfrm>
              <a:off x="10128653" y="2080920"/>
              <a:ext cx="303337" cy="294442"/>
            </a:xfrm>
            <a:custGeom>
              <a:avLst/>
              <a:gdLst>
                <a:gd name="connsiteX0" fmla="*/ 276606 w 303337"/>
                <a:gd name="connsiteY0" fmla="*/ 294403 h 294442"/>
                <a:gd name="connsiteX1" fmla="*/ 236410 w 303337"/>
                <a:gd name="connsiteY1" fmla="*/ 169150 h 294442"/>
                <a:gd name="connsiteX2" fmla="*/ 194310 w 303337"/>
                <a:gd name="connsiteY2" fmla="*/ 70852 h 294442"/>
                <a:gd name="connsiteX3" fmla="*/ 99060 w 303337"/>
                <a:gd name="connsiteY3" fmla="*/ 81996 h 294442"/>
                <a:gd name="connsiteX4" fmla="*/ 45339 w 303337"/>
                <a:gd name="connsiteY4" fmla="*/ 47611 h 294442"/>
                <a:gd name="connsiteX5" fmla="*/ 0 w 303337"/>
                <a:gd name="connsiteY5" fmla="*/ 108475 h 294442"/>
                <a:gd name="connsiteX6" fmla="*/ 46196 w 303337"/>
                <a:gd name="connsiteY6" fmla="*/ 27322 h 294442"/>
                <a:gd name="connsiteX7" fmla="*/ 300133 w 303337"/>
                <a:gd name="connsiteY7" fmla="*/ 103522 h 294442"/>
                <a:gd name="connsiteX8" fmla="*/ 276606 w 303337"/>
                <a:gd name="connsiteY8" fmla="*/ 294403 h 29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337" h="294442">
                  <a:moveTo>
                    <a:pt x="276606" y="294403"/>
                  </a:moveTo>
                  <a:cubicBezTo>
                    <a:pt x="274510" y="295927"/>
                    <a:pt x="227743" y="253160"/>
                    <a:pt x="236410" y="169150"/>
                  </a:cubicBezTo>
                  <a:cubicBezTo>
                    <a:pt x="241459" y="120477"/>
                    <a:pt x="234696" y="74947"/>
                    <a:pt x="194310" y="70852"/>
                  </a:cubicBezTo>
                  <a:cubicBezTo>
                    <a:pt x="153924" y="66756"/>
                    <a:pt x="129349" y="89902"/>
                    <a:pt x="99060" y="81996"/>
                  </a:cubicBezTo>
                  <a:cubicBezTo>
                    <a:pt x="68771" y="74090"/>
                    <a:pt x="67056" y="38752"/>
                    <a:pt x="45339" y="47611"/>
                  </a:cubicBezTo>
                  <a:cubicBezTo>
                    <a:pt x="23622" y="56469"/>
                    <a:pt x="1333" y="105523"/>
                    <a:pt x="0" y="108475"/>
                  </a:cubicBezTo>
                  <a:cubicBezTo>
                    <a:pt x="13621" y="69232"/>
                    <a:pt x="30004" y="38657"/>
                    <a:pt x="46196" y="27322"/>
                  </a:cubicBezTo>
                  <a:cubicBezTo>
                    <a:pt x="126016" y="-28685"/>
                    <a:pt x="272034" y="3700"/>
                    <a:pt x="300133" y="103522"/>
                  </a:cubicBezTo>
                  <a:cubicBezTo>
                    <a:pt x="310610" y="140765"/>
                    <a:pt x="293465" y="227347"/>
                    <a:pt x="276606" y="294403"/>
                  </a:cubicBezTo>
                  <a:close/>
                </a:path>
              </a:pathLst>
            </a:custGeom>
            <a:solidFill>
              <a:srgbClr val="A6A6A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83" name="任意多边形: 形状 2382">
              <a:extLst>
                <a:ext uri="{FF2B5EF4-FFF2-40B4-BE49-F238E27FC236}">
                  <a16:creationId xmlns:a16="http://schemas.microsoft.com/office/drawing/2014/main" id="{135EB5CF-29E1-12B9-20C1-7BE5F5D25DA4}"/>
                </a:ext>
              </a:extLst>
            </p:cNvPr>
            <p:cNvSpPr/>
            <p:nvPr/>
          </p:nvSpPr>
          <p:spPr>
            <a:xfrm>
              <a:off x="10209788" y="2267941"/>
              <a:ext cx="116572" cy="116601"/>
            </a:xfrm>
            <a:custGeom>
              <a:avLst/>
              <a:gdLst>
                <a:gd name="connsiteX0" fmla="*/ 39641 w 116572"/>
                <a:gd name="connsiteY0" fmla="*/ 113479 h 116601"/>
                <a:gd name="connsiteX1" fmla="*/ 3066 w 116572"/>
                <a:gd name="connsiteY1" fmla="*/ 39565 h 116601"/>
                <a:gd name="connsiteX2" fmla="*/ 3066 w 116572"/>
                <a:gd name="connsiteY2" fmla="*/ 39565 h 116601"/>
                <a:gd name="connsiteX3" fmla="*/ 77008 w 116572"/>
                <a:gd name="connsiteY3" fmla="*/ 3113 h 116601"/>
                <a:gd name="connsiteX4" fmla="*/ 113460 w 116572"/>
                <a:gd name="connsiteY4" fmla="*/ 77046 h 116601"/>
                <a:gd name="connsiteX5" fmla="*/ 53834 w 116572"/>
                <a:gd name="connsiteY5" fmla="*/ 116432 h 116601"/>
                <a:gd name="connsiteX6" fmla="*/ 39641 w 116572"/>
                <a:gd name="connsiteY6" fmla="*/ 113479 h 116601"/>
                <a:gd name="connsiteX7" fmla="*/ 10495 w 116572"/>
                <a:gd name="connsiteY7" fmla="*/ 42042 h 116601"/>
                <a:gd name="connsiteX8" fmla="*/ 42156 w 116572"/>
                <a:gd name="connsiteY8" fmla="*/ 106031 h 116601"/>
                <a:gd name="connsiteX9" fmla="*/ 106145 w 116572"/>
                <a:gd name="connsiteY9" fmla="*/ 74369 h 116601"/>
                <a:gd name="connsiteX10" fmla="*/ 74598 w 116572"/>
                <a:gd name="connsiteY10" fmla="*/ 10419 h 116601"/>
                <a:gd name="connsiteX11" fmla="*/ 62216 w 116572"/>
                <a:gd name="connsiteY11" fmla="*/ 7847 h 116601"/>
                <a:gd name="connsiteX12" fmla="*/ 10495 w 116572"/>
                <a:gd name="connsiteY12" fmla="*/ 42042 h 11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572" h="116601">
                  <a:moveTo>
                    <a:pt x="39641" y="113479"/>
                  </a:moveTo>
                  <a:cubicBezTo>
                    <a:pt x="9161" y="103135"/>
                    <a:pt x="-7202" y="70074"/>
                    <a:pt x="3066" y="39565"/>
                  </a:cubicBezTo>
                  <a:lnTo>
                    <a:pt x="3066" y="39565"/>
                  </a:lnTo>
                  <a:cubicBezTo>
                    <a:pt x="13419" y="9076"/>
                    <a:pt x="46518" y="-7241"/>
                    <a:pt x="77008" y="3113"/>
                  </a:cubicBezTo>
                  <a:cubicBezTo>
                    <a:pt x="107488" y="13457"/>
                    <a:pt x="123814" y="46566"/>
                    <a:pt x="113460" y="77046"/>
                  </a:cubicBezTo>
                  <a:cubicBezTo>
                    <a:pt x="104907" y="102249"/>
                    <a:pt x="80370" y="118451"/>
                    <a:pt x="53834" y="116432"/>
                  </a:cubicBezTo>
                  <a:cubicBezTo>
                    <a:pt x="48995" y="116051"/>
                    <a:pt x="44232" y="115060"/>
                    <a:pt x="39641" y="113479"/>
                  </a:cubicBezTo>
                  <a:close/>
                  <a:moveTo>
                    <a:pt x="10495" y="42042"/>
                  </a:moveTo>
                  <a:cubicBezTo>
                    <a:pt x="1570" y="68454"/>
                    <a:pt x="15743" y="97106"/>
                    <a:pt x="42156" y="106031"/>
                  </a:cubicBezTo>
                  <a:cubicBezTo>
                    <a:pt x="68569" y="114955"/>
                    <a:pt x="97220" y="100782"/>
                    <a:pt x="106145" y="74369"/>
                  </a:cubicBezTo>
                  <a:cubicBezTo>
                    <a:pt x="115060" y="48004"/>
                    <a:pt x="100944" y="19391"/>
                    <a:pt x="74598" y="10419"/>
                  </a:cubicBezTo>
                  <a:cubicBezTo>
                    <a:pt x="70607" y="9018"/>
                    <a:pt x="66435" y="8152"/>
                    <a:pt x="62216" y="7847"/>
                  </a:cubicBezTo>
                  <a:cubicBezTo>
                    <a:pt x="39203" y="6142"/>
                    <a:pt x="17934" y="20191"/>
                    <a:pt x="10495" y="42042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84" name="任意多边形: 形状 2383">
              <a:extLst>
                <a:ext uri="{FF2B5EF4-FFF2-40B4-BE49-F238E27FC236}">
                  <a16:creationId xmlns:a16="http://schemas.microsoft.com/office/drawing/2014/main" id="{93729ED3-E998-39FB-C663-0DB51F0A0CB6}"/>
                </a:ext>
              </a:extLst>
            </p:cNvPr>
            <p:cNvSpPr/>
            <p:nvPr/>
          </p:nvSpPr>
          <p:spPr>
            <a:xfrm>
              <a:off x="10095667" y="2242113"/>
              <a:ext cx="88273" cy="115782"/>
            </a:xfrm>
            <a:custGeom>
              <a:avLst/>
              <a:gdLst>
                <a:gd name="connsiteX0" fmla="*/ 32891 w 88273"/>
                <a:gd name="connsiteY0" fmla="*/ 115209 h 115782"/>
                <a:gd name="connsiteX1" fmla="*/ 1458 w 88273"/>
                <a:gd name="connsiteY1" fmla="*/ 49581 h 115782"/>
                <a:gd name="connsiteX2" fmla="*/ 21461 w 88273"/>
                <a:gd name="connsiteY2" fmla="*/ 11958 h 115782"/>
                <a:gd name="connsiteX3" fmla="*/ 72715 w 88273"/>
                <a:gd name="connsiteY3" fmla="*/ 9367 h 115782"/>
                <a:gd name="connsiteX4" fmla="*/ 82516 w 88273"/>
                <a:gd name="connsiteY4" fmla="*/ 23959 h 115782"/>
                <a:gd name="connsiteX5" fmla="*/ 86707 w 88273"/>
                <a:gd name="connsiteY5" fmla="*/ 66345 h 115782"/>
                <a:gd name="connsiteX6" fmla="*/ 36606 w 88273"/>
                <a:gd name="connsiteY6" fmla="*/ 115685 h 115782"/>
                <a:gd name="connsiteX7" fmla="*/ 32891 w 88273"/>
                <a:gd name="connsiteY7" fmla="*/ 115209 h 115782"/>
                <a:gd name="connsiteX8" fmla="*/ 26890 w 88273"/>
                <a:gd name="connsiteY8" fmla="*/ 17673 h 115782"/>
                <a:gd name="connsiteX9" fmla="*/ 9269 w 88273"/>
                <a:gd name="connsiteY9" fmla="*/ 51105 h 115782"/>
                <a:gd name="connsiteX10" fmla="*/ 34415 w 88273"/>
                <a:gd name="connsiteY10" fmla="*/ 107589 h 115782"/>
                <a:gd name="connsiteX11" fmla="*/ 79182 w 88273"/>
                <a:gd name="connsiteY11" fmla="*/ 64821 h 115782"/>
                <a:gd name="connsiteX12" fmla="*/ 75563 w 88273"/>
                <a:gd name="connsiteY12" fmla="*/ 27198 h 115782"/>
                <a:gd name="connsiteX13" fmla="*/ 53941 w 88273"/>
                <a:gd name="connsiteY13" fmla="*/ 8148 h 115782"/>
                <a:gd name="connsiteX14" fmla="*/ 50988 w 88273"/>
                <a:gd name="connsiteY14" fmla="*/ 8148 h 115782"/>
                <a:gd name="connsiteX15" fmla="*/ 26890 w 88273"/>
                <a:gd name="connsiteY15" fmla="*/ 17673 h 11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273" h="115782">
                  <a:moveTo>
                    <a:pt x="32891" y="115209"/>
                  </a:moveTo>
                  <a:cubicBezTo>
                    <a:pt x="9364" y="110541"/>
                    <a:pt x="-4733" y="81109"/>
                    <a:pt x="1458" y="49581"/>
                  </a:cubicBezTo>
                  <a:cubicBezTo>
                    <a:pt x="4020" y="35256"/>
                    <a:pt x="11021" y="22092"/>
                    <a:pt x="21461" y="11958"/>
                  </a:cubicBezTo>
                  <a:cubicBezTo>
                    <a:pt x="34900" y="-2911"/>
                    <a:pt x="57846" y="-4073"/>
                    <a:pt x="72715" y="9367"/>
                  </a:cubicBezTo>
                  <a:cubicBezTo>
                    <a:pt x="77134" y="13358"/>
                    <a:pt x="80496" y="18368"/>
                    <a:pt x="82516" y="23959"/>
                  </a:cubicBezTo>
                  <a:cubicBezTo>
                    <a:pt x="88317" y="37304"/>
                    <a:pt x="89774" y="52125"/>
                    <a:pt x="86707" y="66345"/>
                  </a:cubicBezTo>
                  <a:cubicBezTo>
                    <a:pt x="80897" y="96254"/>
                    <a:pt x="58894" y="117399"/>
                    <a:pt x="36606" y="115685"/>
                  </a:cubicBezTo>
                  <a:cubicBezTo>
                    <a:pt x="35358" y="115618"/>
                    <a:pt x="34119" y="115456"/>
                    <a:pt x="32891" y="115209"/>
                  </a:cubicBezTo>
                  <a:close/>
                  <a:moveTo>
                    <a:pt x="26890" y="17673"/>
                  </a:moveTo>
                  <a:cubicBezTo>
                    <a:pt x="17651" y="26693"/>
                    <a:pt x="11488" y="38390"/>
                    <a:pt x="9269" y="51105"/>
                  </a:cubicBezTo>
                  <a:cubicBezTo>
                    <a:pt x="3839" y="78442"/>
                    <a:pt x="15174" y="103779"/>
                    <a:pt x="34415" y="107589"/>
                  </a:cubicBezTo>
                  <a:cubicBezTo>
                    <a:pt x="53655" y="111399"/>
                    <a:pt x="73753" y="92158"/>
                    <a:pt x="79182" y="64821"/>
                  </a:cubicBezTo>
                  <a:cubicBezTo>
                    <a:pt x="81906" y="52210"/>
                    <a:pt x="80639" y="39056"/>
                    <a:pt x="75563" y="27198"/>
                  </a:cubicBezTo>
                  <a:cubicBezTo>
                    <a:pt x="71857" y="17720"/>
                    <a:pt x="63809" y="10624"/>
                    <a:pt x="53941" y="8148"/>
                  </a:cubicBezTo>
                  <a:lnTo>
                    <a:pt x="50988" y="8148"/>
                  </a:lnTo>
                  <a:cubicBezTo>
                    <a:pt x="41978" y="7805"/>
                    <a:pt x="33234" y="11262"/>
                    <a:pt x="26890" y="17673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85" name="任意多边形: 形状 2384">
              <a:extLst>
                <a:ext uri="{FF2B5EF4-FFF2-40B4-BE49-F238E27FC236}">
                  <a16:creationId xmlns:a16="http://schemas.microsoft.com/office/drawing/2014/main" id="{F9C3195E-0234-3360-248D-54366BC7B56B}"/>
                </a:ext>
              </a:extLst>
            </p:cNvPr>
            <p:cNvSpPr/>
            <p:nvPr/>
          </p:nvSpPr>
          <p:spPr>
            <a:xfrm>
              <a:off x="10177230" y="2294209"/>
              <a:ext cx="42386" cy="20249"/>
            </a:xfrm>
            <a:custGeom>
              <a:avLst/>
              <a:gdLst>
                <a:gd name="connsiteX0" fmla="*/ 36291 w 42386"/>
                <a:gd name="connsiteY0" fmla="*/ 20250 h 20249"/>
                <a:gd name="connsiteX1" fmla="*/ 42386 w 42386"/>
                <a:gd name="connsiteY1" fmla="*/ 15392 h 20249"/>
                <a:gd name="connsiteX2" fmla="*/ 0 w 42386"/>
                <a:gd name="connsiteY2" fmla="*/ 4819 h 20249"/>
                <a:gd name="connsiteX3" fmla="*/ 4572 w 42386"/>
                <a:gd name="connsiteY3" fmla="*/ 11201 h 20249"/>
                <a:gd name="connsiteX4" fmla="*/ 36291 w 42386"/>
                <a:gd name="connsiteY4" fmla="*/ 20250 h 2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6" h="20249">
                  <a:moveTo>
                    <a:pt x="36291" y="20250"/>
                  </a:moveTo>
                  <a:lnTo>
                    <a:pt x="42386" y="15392"/>
                  </a:lnTo>
                  <a:cubicBezTo>
                    <a:pt x="35052" y="6343"/>
                    <a:pt x="16955" y="-7373"/>
                    <a:pt x="0" y="4819"/>
                  </a:cubicBezTo>
                  <a:lnTo>
                    <a:pt x="4572" y="11201"/>
                  </a:lnTo>
                  <a:cubicBezTo>
                    <a:pt x="19717" y="152"/>
                    <a:pt x="35624" y="19488"/>
                    <a:pt x="36291" y="20250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86" name="任意多边形: 形状 2385">
              <a:extLst>
                <a:ext uri="{FF2B5EF4-FFF2-40B4-BE49-F238E27FC236}">
                  <a16:creationId xmlns:a16="http://schemas.microsoft.com/office/drawing/2014/main" id="{433DFE97-95A5-91C1-72A2-514B34400EE7}"/>
                </a:ext>
              </a:extLst>
            </p:cNvPr>
            <p:cNvSpPr/>
            <p:nvPr/>
          </p:nvSpPr>
          <p:spPr>
            <a:xfrm>
              <a:off x="10321058" y="2320079"/>
              <a:ext cx="152114" cy="59245"/>
            </a:xfrm>
            <a:custGeom>
              <a:avLst/>
              <a:gdLst>
                <a:gd name="connsiteX0" fmla="*/ 144590 w 152114"/>
                <a:gd name="connsiteY0" fmla="*/ 59246 h 59245"/>
                <a:gd name="connsiteX1" fmla="*/ 152114 w 152114"/>
                <a:gd name="connsiteY1" fmla="*/ 57150 h 59245"/>
                <a:gd name="connsiteX2" fmla="*/ 125159 w 152114"/>
                <a:gd name="connsiteY2" fmla="*/ 16669 h 59245"/>
                <a:gd name="connsiteX3" fmla="*/ 762 w 152114"/>
                <a:gd name="connsiteY3" fmla="*/ 0 h 59245"/>
                <a:gd name="connsiteX4" fmla="*/ 0 w 152114"/>
                <a:gd name="connsiteY4" fmla="*/ 7715 h 59245"/>
                <a:gd name="connsiteX5" fmla="*/ 122396 w 152114"/>
                <a:gd name="connsiteY5" fmla="*/ 24003 h 59245"/>
                <a:gd name="connsiteX6" fmla="*/ 144590 w 152114"/>
                <a:gd name="connsiteY6" fmla="*/ 59246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114" h="59245">
                  <a:moveTo>
                    <a:pt x="144590" y="59246"/>
                  </a:moveTo>
                  <a:lnTo>
                    <a:pt x="152114" y="57150"/>
                  </a:lnTo>
                  <a:cubicBezTo>
                    <a:pt x="151067" y="53626"/>
                    <a:pt x="141637" y="22860"/>
                    <a:pt x="125159" y="16669"/>
                  </a:cubicBezTo>
                  <a:cubicBezTo>
                    <a:pt x="108680" y="10477"/>
                    <a:pt x="5144" y="381"/>
                    <a:pt x="762" y="0"/>
                  </a:cubicBezTo>
                  <a:lnTo>
                    <a:pt x="0" y="7715"/>
                  </a:lnTo>
                  <a:cubicBezTo>
                    <a:pt x="29909" y="10763"/>
                    <a:pt x="110490" y="19526"/>
                    <a:pt x="122396" y="24003"/>
                  </a:cubicBezTo>
                  <a:cubicBezTo>
                    <a:pt x="134303" y="28480"/>
                    <a:pt x="142113" y="50863"/>
                    <a:pt x="144590" y="59246"/>
                  </a:cubicBez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87" name="任意多边形: 形状 2386">
              <a:extLst>
                <a:ext uri="{FF2B5EF4-FFF2-40B4-BE49-F238E27FC236}">
                  <a16:creationId xmlns:a16="http://schemas.microsoft.com/office/drawing/2014/main" id="{8A5A14FC-6EC4-6A92-39DC-C41AE026D4B1}"/>
                </a:ext>
              </a:extLst>
            </p:cNvPr>
            <p:cNvSpPr/>
            <p:nvPr/>
          </p:nvSpPr>
          <p:spPr>
            <a:xfrm>
              <a:off x="10360682" y="2305788"/>
              <a:ext cx="97300" cy="122594"/>
            </a:xfrm>
            <a:custGeom>
              <a:avLst/>
              <a:gdLst>
                <a:gd name="connsiteX0" fmla="*/ 13430 w 97300"/>
                <a:gd name="connsiteY0" fmla="*/ 46866 h 122594"/>
                <a:gd name="connsiteX1" fmla="*/ 87535 w 97300"/>
                <a:gd name="connsiteY1" fmla="*/ 2956 h 122594"/>
                <a:gd name="connsiteX2" fmla="*/ 44672 w 97300"/>
                <a:gd name="connsiteY2" fmla="*/ 120113 h 122594"/>
                <a:gd name="connsiteX3" fmla="*/ 524 w 97300"/>
                <a:gd name="connsiteY3" fmla="*/ 101396 h 122594"/>
                <a:gd name="connsiteX4" fmla="*/ 0 w 97300"/>
                <a:gd name="connsiteY4" fmla="*/ 100015 h 12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00" h="122594">
                  <a:moveTo>
                    <a:pt x="13430" y="46866"/>
                  </a:moveTo>
                  <a:cubicBezTo>
                    <a:pt x="13430" y="46866"/>
                    <a:pt x="59817" y="-13904"/>
                    <a:pt x="87535" y="2956"/>
                  </a:cubicBezTo>
                  <a:cubicBezTo>
                    <a:pt x="115253" y="19815"/>
                    <a:pt x="78581" y="109159"/>
                    <a:pt x="44672" y="120113"/>
                  </a:cubicBezTo>
                  <a:cubicBezTo>
                    <a:pt x="27308" y="127133"/>
                    <a:pt x="7544" y="118751"/>
                    <a:pt x="524" y="101396"/>
                  </a:cubicBezTo>
                  <a:cubicBezTo>
                    <a:pt x="343" y="100939"/>
                    <a:pt x="162" y="100482"/>
                    <a:pt x="0" y="100015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88" name="任意多边形: 形状 2387">
              <a:extLst>
                <a:ext uri="{FF2B5EF4-FFF2-40B4-BE49-F238E27FC236}">
                  <a16:creationId xmlns:a16="http://schemas.microsoft.com/office/drawing/2014/main" id="{3E35FFF0-04C2-A83A-D263-793124951598}"/>
                </a:ext>
              </a:extLst>
            </p:cNvPr>
            <p:cNvSpPr/>
            <p:nvPr/>
          </p:nvSpPr>
          <p:spPr>
            <a:xfrm>
              <a:off x="10379196" y="2334081"/>
              <a:ext cx="58352" cy="75432"/>
            </a:xfrm>
            <a:custGeom>
              <a:avLst/>
              <a:gdLst>
                <a:gd name="connsiteX0" fmla="*/ 57876 w 58352"/>
                <a:gd name="connsiteY0" fmla="*/ 0 h 75432"/>
                <a:gd name="connsiteX1" fmla="*/ 58352 w 58352"/>
                <a:gd name="connsiteY1" fmla="*/ 476 h 75432"/>
                <a:gd name="connsiteX2" fmla="*/ 57876 w 58352"/>
                <a:gd name="connsiteY2" fmla="*/ 952 h 75432"/>
                <a:gd name="connsiteX3" fmla="*/ 11299 w 58352"/>
                <a:gd name="connsiteY3" fmla="*/ 52673 h 75432"/>
                <a:gd name="connsiteX4" fmla="*/ 37654 w 58352"/>
                <a:gd name="connsiteY4" fmla="*/ 47082 h 75432"/>
                <a:gd name="connsiteX5" fmla="*/ 39874 w 58352"/>
                <a:gd name="connsiteY5" fmla="*/ 48768 h 75432"/>
                <a:gd name="connsiteX6" fmla="*/ 39207 w 58352"/>
                <a:gd name="connsiteY6" fmla="*/ 50006 h 75432"/>
                <a:gd name="connsiteX7" fmla="*/ 15871 w 58352"/>
                <a:gd name="connsiteY7" fmla="*/ 56293 h 75432"/>
                <a:gd name="connsiteX8" fmla="*/ 4155 w 58352"/>
                <a:gd name="connsiteY8" fmla="*/ 74390 h 75432"/>
                <a:gd name="connsiteX9" fmla="*/ 154 w 58352"/>
                <a:gd name="connsiteY9" fmla="*/ 72771 h 75432"/>
                <a:gd name="connsiteX10" fmla="*/ 154 w 58352"/>
                <a:gd name="connsiteY10" fmla="*/ 72295 h 75432"/>
                <a:gd name="connsiteX11" fmla="*/ 57876 w 58352"/>
                <a:gd name="connsiteY11" fmla="*/ 0 h 7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352" h="75432">
                  <a:moveTo>
                    <a:pt x="57876" y="0"/>
                  </a:moveTo>
                  <a:cubicBezTo>
                    <a:pt x="58143" y="0"/>
                    <a:pt x="58352" y="210"/>
                    <a:pt x="58352" y="476"/>
                  </a:cubicBezTo>
                  <a:cubicBezTo>
                    <a:pt x="58352" y="743"/>
                    <a:pt x="58143" y="952"/>
                    <a:pt x="57876" y="952"/>
                  </a:cubicBezTo>
                  <a:cubicBezTo>
                    <a:pt x="34064" y="9430"/>
                    <a:pt x="20824" y="30575"/>
                    <a:pt x="11299" y="52673"/>
                  </a:cubicBezTo>
                  <a:cubicBezTo>
                    <a:pt x="17033" y="43853"/>
                    <a:pt x="28834" y="41348"/>
                    <a:pt x="37654" y="47082"/>
                  </a:cubicBezTo>
                  <a:cubicBezTo>
                    <a:pt x="38435" y="47587"/>
                    <a:pt x="39178" y="48149"/>
                    <a:pt x="39874" y="48768"/>
                  </a:cubicBezTo>
                  <a:cubicBezTo>
                    <a:pt x="40445" y="49244"/>
                    <a:pt x="39874" y="50101"/>
                    <a:pt x="39207" y="50006"/>
                  </a:cubicBezTo>
                  <a:cubicBezTo>
                    <a:pt x="30882" y="46920"/>
                    <a:pt x="21519" y="49444"/>
                    <a:pt x="15871" y="56293"/>
                  </a:cubicBezTo>
                  <a:cubicBezTo>
                    <a:pt x="11346" y="61903"/>
                    <a:pt x="7413" y="67961"/>
                    <a:pt x="4155" y="74390"/>
                  </a:cubicBezTo>
                  <a:cubicBezTo>
                    <a:pt x="2917" y="76486"/>
                    <a:pt x="-798" y="75152"/>
                    <a:pt x="154" y="72771"/>
                  </a:cubicBezTo>
                  <a:lnTo>
                    <a:pt x="154" y="72295"/>
                  </a:lnTo>
                  <a:cubicBezTo>
                    <a:pt x="821" y="42386"/>
                    <a:pt x="25586" y="1905"/>
                    <a:pt x="57876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89" name="任意多边形: 形状 2388">
              <a:extLst>
                <a:ext uri="{FF2B5EF4-FFF2-40B4-BE49-F238E27FC236}">
                  <a16:creationId xmlns:a16="http://schemas.microsoft.com/office/drawing/2014/main" id="{F58B12FC-FE39-C8AE-9FCB-0A750DDD8A56}"/>
                </a:ext>
              </a:extLst>
            </p:cNvPr>
            <p:cNvSpPr/>
            <p:nvPr/>
          </p:nvSpPr>
          <p:spPr>
            <a:xfrm>
              <a:off x="10145988" y="2532296"/>
              <a:ext cx="244125" cy="202939"/>
            </a:xfrm>
            <a:custGeom>
              <a:avLst/>
              <a:gdLst>
                <a:gd name="connsiteX0" fmla="*/ 0 w 244125"/>
                <a:gd name="connsiteY0" fmla="*/ 158401 h 202939"/>
                <a:gd name="connsiteX1" fmla="*/ 15335 w 244125"/>
                <a:gd name="connsiteY1" fmla="*/ 56293 h 202939"/>
                <a:gd name="connsiteX2" fmla="*/ 231934 w 244125"/>
                <a:gd name="connsiteY2" fmla="*/ 0 h 202939"/>
                <a:gd name="connsiteX3" fmla="*/ 244126 w 244125"/>
                <a:gd name="connsiteY3" fmla="*/ 75438 h 202939"/>
                <a:gd name="connsiteX4" fmla="*/ 152686 w 244125"/>
                <a:gd name="connsiteY4" fmla="*/ 177260 h 202939"/>
                <a:gd name="connsiteX5" fmla="*/ 0 w 244125"/>
                <a:gd name="connsiteY5" fmla="*/ 158401 h 20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125" h="202939">
                  <a:moveTo>
                    <a:pt x="0" y="158401"/>
                  </a:moveTo>
                  <a:lnTo>
                    <a:pt x="15335" y="56293"/>
                  </a:lnTo>
                  <a:lnTo>
                    <a:pt x="231934" y="0"/>
                  </a:lnTo>
                  <a:lnTo>
                    <a:pt x="244126" y="75438"/>
                  </a:lnTo>
                  <a:cubicBezTo>
                    <a:pt x="220942" y="115281"/>
                    <a:pt x="189824" y="149943"/>
                    <a:pt x="152686" y="177260"/>
                  </a:cubicBezTo>
                  <a:cubicBezTo>
                    <a:pt x="95345" y="216884"/>
                    <a:pt x="34481" y="210693"/>
                    <a:pt x="0" y="1584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0" name="任意多边形: 形状 2389">
              <a:extLst>
                <a:ext uri="{FF2B5EF4-FFF2-40B4-BE49-F238E27FC236}">
                  <a16:creationId xmlns:a16="http://schemas.microsoft.com/office/drawing/2014/main" id="{DF9C629C-0172-474C-47A0-7DE70273741E}"/>
                </a:ext>
              </a:extLst>
            </p:cNvPr>
            <p:cNvSpPr/>
            <p:nvPr/>
          </p:nvSpPr>
          <p:spPr>
            <a:xfrm>
              <a:off x="9893014" y="2578043"/>
              <a:ext cx="849123" cy="1082071"/>
            </a:xfrm>
            <a:custGeom>
              <a:avLst/>
              <a:gdLst>
                <a:gd name="connsiteX0" fmla="*/ 848287 w 849123"/>
                <a:gd name="connsiteY0" fmla="*/ 1080965 h 1082071"/>
                <a:gd name="connsiteX1" fmla="*/ 562 w 849123"/>
                <a:gd name="connsiteY1" fmla="*/ 1074202 h 1082071"/>
                <a:gd name="connsiteX2" fmla="*/ 269834 w 849123"/>
                <a:gd name="connsiteY2" fmla="*/ 58933 h 1082071"/>
                <a:gd name="connsiteX3" fmla="*/ 482241 w 849123"/>
                <a:gd name="connsiteY3" fmla="*/ 17689 h 1082071"/>
                <a:gd name="connsiteX4" fmla="*/ 686362 w 849123"/>
                <a:gd name="connsiteY4" fmla="*/ 361923 h 1082071"/>
                <a:gd name="connsiteX5" fmla="*/ 772087 w 849123"/>
                <a:gd name="connsiteY5" fmla="*/ 668914 h 1082071"/>
                <a:gd name="connsiteX6" fmla="*/ 848287 w 849123"/>
                <a:gd name="connsiteY6" fmla="*/ 1080965 h 108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9123" h="1082071">
                  <a:moveTo>
                    <a:pt x="848287" y="1080965"/>
                  </a:moveTo>
                  <a:cubicBezTo>
                    <a:pt x="846382" y="1083061"/>
                    <a:pt x="8277" y="1082870"/>
                    <a:pt x="562" y="1074202"/>
                  </a:cubicBezTo>
                  <a:cubicBezTo>
                    <a:pt x="-10106" y="1062106"/>
                    <a:pt x="133055" y="239336"/>
                    <a:pt x="269834" y="58933"/>
                  </a:cubicBezTo>
                  <a:cubicBezTo>
                    <a:pt x="304028" y="13784"/>
                    <a:pt x="428044" y="-23268"/>
                    <a:pt x="482241" y="17689"/>
                  </a:cubicBezTo>
                  <a:cubicBezTo>
                    <a:pt x="587588" y="97414"/>
                    <a:pt x="650834" y="268768"/>
                    <a:pt x="686362" y="361923"/>
                  </a:cubicBezTo>
                  <a:cubicBezTo>
                    <a:pt x="712651" y="430979"/>
                    <a:pt x="743512" y="548518"/>
                    <a:pt x="772087" y="668914"/>
                  </a:cubicBezTo>
                  <a:cubicBezTo>
                    <a:pt x="817902" y="867224"/>
                    <a:pt x="855240" y="1073059"/>
                    <a:pt x="848287" y="108096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1" name="任意多边形: 形状 2390">
              <a:extLst>
                <a:ext uri="{FF2B5EF4-FFF2-40B4-BE49-F238E27FC236}">
                  <a16:creationId xmlns:a16="http://schemas.microsoft.com/office/drawing/2014/main" id="{E469F628-5719-AD8A-FAC1-E1416EEE088B}"/>
                </a:ext>
              </a:extLst>
            </p:cNvPr>
            <p:cNvSpPr/>
            <p:nvPr/>
          </p:nvSpPr>
          <p:spPr>
            <a:xfrm>
              <a:off x="9923674" y="2578111"/>
              <a:ext cx="798100" cy="1068133"/>
            </a:xfrm>
            <a:custGeom>
              <a:avLst/>
              <a:gdLst>
                <a:gd name="connsiteX0" fmla="*/ 371761 w 798100"/>
                <a:gd name="connsiteY0" fmla="*/ 476 h 1068133"/>
                <a:gd name="connsiteX1" fmla="*/ 371761 w 798100"/>
                <a:gd name="connsiteY1" fmla="*/ 476 h 1068133"/>
                <a:gd name="connsiteX2" fmla="*/ 364617 w 798100"/>
                <a:gd name="connsiteY2" fmla="*/ 3334 h 1068133"/>
                <a:gd name="connsiteX3" fmla="*/ 359379 w 798100"/>
                <a:gd name="connsiteY3" fmla="*/ 1810 h 1068133"/>
                <a:gd name="connsiteX4" fmla="*/ 359379 w 798100"/>
                <a:gd name="connsiteY4" fmla="*/ 1810 h 1068133"/>
                <a:gd name="connsiteX5" fmla="*/ 353188 w 798100"/>
                <a:gd name="connsiteY5" fmla="*/ 2858 h 1068133"/>
                <a:gd name="connsiteX6" fmla="*/ 364713 w 798100"/>
                <a:gd name="connsiteY6" fmla="*/ 8096 h 1068133"/>
                <a:gd name="connsiteX7" fmla="*/ 378143 w 798100"/>
                <a:gd name="connsiteY7" fmla="*/ 0 h 1068133"/>
                <a:gd name="connsiteX8" fmla="*/ 224981 w 798100"/>
                <a:gd name="connsiteY8" fmla="*/ 189262 h 1068133"/>
                <a:gd name="connsiteX9" fmla="*/ 209455 w 798100"/>
                <a:gd name="connsiteY9" fmla="*/ 204788 h 1068133"/>
                <a:gd name="connsiteX10" fmla="*/ 224981 w 798100"/>
                <a:gd name="connsiteY10" fmla="*/ 220313 h 1068133"/>
                <a:gd name="connsiteX11" fmla="*/ 240507 w 798100"/>
                <a:gd name="connsiteY11" fmla="*/ 204788 h 1068133"/>
                <a:gd name="connsiteX12" fmla="*/ 224981 w 798100"/>
                <a:gd name="connsiteY12" fmla="*/ 189262 h 1068133"/>
                <a:gd name="connsiteX13" fmla="*/ 224981 w 798100"/>
                <a:gd name="connsiteY13" fmla="*/ 215360 h 1068133"/>
                <a:gd name="connsiteX14" fmla="*/ 214408 w 798100"/>
                <a:gd name="connsiteY14" fmla="*/ 204788 h 1068133"/>
                <a:gd name="connsiteX15" fmla="*/ 224981 w 798100"/>
                <a:gd name="connsiteY15" fmla="*/ 194215 h 1068133"/>
                <a:gd name="connsiteX16" fmla="*/ 235554 w 798100"/>
                <a:gd name="connsiteY16" fmla="*/ 204788 h 1068133"/>
                <a:gd name="connsiteX17" fmla="*/ 224981 w 798100"/>
                <a:gd name="connsiteY17" fmla="*/ 215075 h 1068133"/>
                <a:gd name="connsiteX18" fmla="*/ 364617 w 798100"/>
                <a:gd name="connsiteY18" fmla="*/ 189262 h 1068133"/>
                <a:gd name="connsiteX19" fmla="*/ 348997 w 798100"/>
                <a:gd name="connsiteY19" fmla="*/ 204692 h 1068133"/>
                <a:gd name="connsiteX20" fmla="*/ 364427 w 798100"/>
                <a:gd name="connsiteY20" fmla="*/ 220313 h 1068133"/>
                <a:gd name="connsiteX21" fmla="*/ 380048 w 798100"/>
                <a:gd name="connsiteY21" fmla="*/ 204883 h 1068133"/>
                <a:gd name="connsiteX22" fmla="*/ 380048 w 798100"/>
                <a:gd name="connsiteY22" fmla="*/ 204788 h 1068133"/>
                <a:gd name="connsiteX23" fmla="*/ 364617 w 798100"/>
                <a:gd name="connsiteY23" fmla="*/ 189262 h 1068133"/>
                <a:gd name="connsiteX24" fmla="*/ 364617 w 798100"/>
                <a:gd name="connsiteY24" fmla="*/ 215360 h 1068133"/>
                <a:gd name="connsiteX25" fmla="*/ 354045 w 798100"/>
                <a:gd name="connsiteY25" fmla="*/ 204788 h 1068133"/>
                <a:gd name="connsiteX26" fmla="*/ 364617 w 798100"/>
                <a:gd name="connsiteY26" fmla="*/ 194215 h 1068133"/>
                <a:gd name="connsiteX27" fmla="*/ 375190 w 798100"/>
                <a:gd name="connsiteY27" fmla="*/ 204788 h 1068133"/>
                <a:gd name="connsiteX28" fmla="*/ 364617 w 798100"/>
                <a:gd name="connsiteY28" fmla="*/ 215075 h 1068133"/>
                <a:gd name="connsiteX29" fmla="*/ 504063 w 798100"/>
                <a:gd name="connsiteY29" fmla="*/ 189262 h 1068133"/>
                <a:gd name="connsiteX30" fmla="*/ 488633 w 798100"/>
                <a:gd name="connsiteY30" fmla="*/ 204883 h 1068133"/>
                <a:gd name="connsiteX31" fmla="*/ 504254 w 798100"/>
                <a:gd name="connsiteY31" fmla="*/ 220313 h 1068133"/>
                <a:gd name="connsiteX32" fmla="*/ 519684 w 798100"/>
                <a:gd name="connsiteY32" fmla="*/ 204788 h 1068133"/>
                <a:gd name="connsiteX33" fmla="*/ 504159 w 798100"/>
                <a:gd name="connsiteY33" fmla="*/ 189262 h 1068133"/>
                <a:gd name="connsiteX34" fmla="*/ 504063 w 798100"/>
                <a:gd name="connsiteY34" fmla="*/ 189262 h 1068133"/>
                <a:gd name="connsiteX35" fmla="*/ 504063 w 798100"/>
                <a:gd name="connsiteY35" fmla="*/ 215360 h 1068133"/>
                <a:gd name="connsiteX36" fmla="*/ 493491 w 798100"/>
                <a:gd name="connsiteY36" fmla="*/ 204788 h 1068133"/>
                <a:gd name="connsiteX37" fmla="*/ 504063 w 798100"/>
                <a:gd name="connsiteY37" fmla="*/ 194215 h 1068133"/>
                <a:gd name="connsiteX38" fmla="*/ 514636 w 798100"/>
                <a:gd name="connsiteY38" fmla="*/ 204788 h 1068133"/>
                <a:gd name="connsiteX39" fmla="*/ 504063 w 798100"/>
                <a:gd name="connsiteY39" fmla="*/ 215360 h 1068133"/>
                <a:gd name="connsiteX40" fmla="*/ 294513 w 798100"/>
                <a:gd name="connsiteY40" fmla="*/ 84296 h 1068133"/>
                <a:gd name="connsiteX41" fmla="*/ 278988 w 798100"/>
                <a:gd name="connsiteY41" fmla="*/ 99822 h 1068133"/>
                <a:gd name="connsiteX42" fmla="*/ 294513 w 798100"/>
                <a:gd name="connsiteY42" fmla="*/ 115348 h 1068133"/>
                <a:gd name="connsiteX43" fmla="*/ 310039 w 798100"/>
                <a:gd name="connsiteY43" fmla="*/ 99917 h 1068133"/>
                <a:gd name="connsiteX44" fmla="*/ 294799 w 798100"/>
                <a:gd name="connsiteY44" fmla="*/ 84296 h 1068133"/>
                <a:gd name="connsiteX45" fmla="*/ 294513 w 798100"/>
                <a:gd name="connsiteY45" fmla="*/ 110490 h 1068133"/>
                <a:gd name="connsiteX46" fmla="*/ 283941 w 798100"/>
                <a:gd name="connsiteY46" fmla="*/ 99917 h 1068133"/>
                <a:gd name="connsiteX47" fmla="*/ 294513 w 798100"/>
                <a:gd name="connsiteY47" fmla="*/ 89345 h 1068133"/>
                <a:gd name="connsiteX48" fmla="*/ 305086 w 798100"/>
                <a:gd name="connsiteY48" fmla="*/ 99917 h 1068133"/>
                <a:gd name="connsiteX49" fmla="*/ 294799 w 798100"/>
                <a:gd name="connsiteY49" fmla="*/ 110300 h 1068133"/>
                <a:gd name="connsiteX50" fmla="*/ 433959 w 798100"/>
                <a:gd name="connsiteY50" fmla="*/ 84296 h 1068133"/>
                <a:gd name="connsiteX51" fmla="*/ 418529 w 798100"/>
                <a:gd name="connsiteY51" fmla="*/ 99917 h 1068133"/>
                <a:gd name="connsiteX52" fmla="*/ 434150 w 798100"/>
                <a:gd name="connsiteY52" fmla="*/ 115348 h 1068133"/>
                <a:gd name="connsiteX53" fmla="*/ 449580 w 798100"/>
                <a:gd name="connsiteY53" fmla="*/ 99917 h 1068133"/>
                <a:gd name="connsiteX54" fmla="*/ 434245 w 798100"/>
                <a:gd name="connsiteY54" fmla="*/ 84296 h 1068133"/>
                <a:gd name="connsiteX55" fmla="*/ 433959 w 798100"/>
                <a:gd name="connsiteY55" fmla="*/ 110490 h 1068133"/>
                <a:gd name="connsiteX56" fmla="*/ 423577 w 798100"/>
                <a:gd name="connsiteY56" fmla="*/ 99917 h 1068133"/>
                <a:gd name="connsiteX57" fmla="*/ 423577 w 798100"/>
                <a:gd name="connsiteY57" fmla="*/ 99917 h 1068133"/>
                <a:gd name="connsiteX58" fmla="*/ 433102 w 798100"/>
                <a:gd name="connsiteY58" fmla="*/ 88392 h 1068133"/>
                <a:gd name="connsiteX59" fmla="*/ 444628 w 798100"/>
                <a:gd name="connsiteY59" fmla="*/ 97917 h 1068133"/>
                <a:gd name="connsiteX60" fmla="*/ 444628 w 798100"/>
                <a:gd name="connsiteY60" fmla="*/ 99917 h 1068133"/>
                <a:gd name="connsiteX61" fmla="*/ 434245 w 798100"/>
                <a:gd name="connsiteY61" fmla="*/ 110300 h 1068133"/>
                <a:gd name="connsiteX62" fmla="*/ 224409 w 798100"/>
                <a:gd name="connsiteY62" fmla="*/ 401193 h 1068133"/>
                <a:gd name="connsiteX63" fmla="*/ 208884 w 798100"/>
                <a:gd name="connsiteY63" fmla="*/ 416719 h 1068133"/>
                <a:gd name="connsiteX64" fmla="*/ 224409 w 798100"/>
                <a:gd name="connsiteY64" fmla="*/ 432244 h 1068133"/>
                <a:gd name="connsiteX65" fmla="*/ 239935 w 798100"/>
                <a:gd name="connsiteY65" fmla="*/ 416719 h 1068133"/>
                <a:gd name="connsiteX66" fmla="*/ 224981 w 798100"/>
                <a:gd name="connsiteY66" fmla="*/ 401193 h 1068133"/>
                <a:gd name="connsiteX67" fmla="*/ 224409 w 798100"/>
                <a:gd name="connsiteY67" fmla="*/ 427387 h 1068133"/>
                <a:gd name="connsiteX68" fmla="*/ 213837 w 798100"/>
                <a:gd name="connsiteY68" fmla="*/ 416719 h 1068133"/>
                <a:gd name="connsiteX69" fmla="*/ 224409 w 798100"/>
                <a:gd name="connsiteY69" fmla="*/ 406146 h 1068133"/>
                <a:gd name="connsiteX70" fmla="*/ 234982 w 798100"/>
                <a:gd name="connsiteY70" fmla="*/ 416719 h 1068133"/>
                <a:gd name="connsiteX71" fmla="*/ 224981 w 798100"/>
                <a:gd name="connsiteY71" fmla="*/ 427387 h 1068133"/>
                <a:gd name="connsiteX72" fmla="*/ 364046 w 798100"/>
                <a:gd name="connsiteY72" fmla="*/ 401193 h 1068133"/>
                <a:gd name="connsiteX73" fmla="*/ 348425 w 798100"/>
                <a:gd name="connsiteY73" fmla="*/ 416624 h 1068133"/>
                <a:gd name="connsiteX74" fmla="*/ 363855 w 798100"/>
                <a:gd name="connsiteY74" fmla="*/ 432244 h 1068133"/>
                <a:gd name="connsiteX75" fmla="*/ 379476 w 798100"/>
                <a:gd name="connsiteY75" fmla="*/ 416814 h 1068133"/>
                <a:gd name="connsiteX76" fmla="*/ 379476 w 798100"/>
                <a:gd name="connsiteY76" fmla="*/ 416719 h 1068133"/>
                <a:gd name="connsiteX77" fmla="*/ 364617 w 798100"/>
                <a:gd name="connsiteY77" fmla="*/ 401193 h 1068133"/>
                <a:gd name="connsiteX78" fmla="*/ 364046 w 798100"/>
                <a:gd name="connsiteY78" fmla="*/ 427387 h 1068133"/>
                <a:gd name="connsiteX79" fmla="*/ 353473 w 798100"/>
                <a:gd name="connsiteY79" fmla="*/ 416814 h 1068133"/>
                <a:gd name="connsiteX80" fmla="*/ 353473 w 798100"/>
                <a:gd name="connsiteY80" fmla="*/ 416719 h 1068133"/>
                <a:gd name="connsiteX81" fmla="*/ 363855 w 798100"/>
                <a:gd name="connsiteY81" fmla="*/ 406146 h 1068133"/>
                <a:gd name="connsiteX82" fmla="*/ 364046 w 798100"/>
                <a:gd name="connsiteY82" fmla="*/ 406146 h 1068133"/>
                <a:gd name="connsiteX83" fmla="*/ 374619 w 798100"/>
                <a:gd name="connsiteY83" fmla="*/ 416719 h 1068133"/>
                <a:gd name="connsiteX84" fmla="*/ 364617 w 798100"/>
                <a:gd name="connsiteY84" fmla="*/ 427387 h 1068133"/>
                <a:gd name="connsiteX85" fmla="*/ 503492 w 798100"/>
                <a:gd name="connsiteY85" fmla="*/ 401193 h 1068133"/>
                <a:gd name="connsiteX86" fmla="*/ 488062 w 798100"/>
                <a:gd name="connsiteY86" fmla="*/ 416814 h 1068133"/>
                <a:gd name="connsiteX87" fmla="*/ 503682 w 798100"/>
                <a:gd name="connsiteY87" fmla="*/ 432244 h 1068133"/>
                <a:gd name="connsiteX88" fmla="*/ 519113 w 798100"/>
                <a:gd name="connsiteY88" fmla="*/ 416719 h 1068133"/>
                <a:gd name="connsiteX89" fmla="*/ 504063 w 798100"/>
                <a:gd name="connsiteY89" fmla="*/ 401193 h 1068133"/>
                <a:gd name="connsiteX90" fmla="*/ 503492 w 798100"/>
                <a:gd name="connsiteY90" fmla="*/ 427387 h 1068133"/>
                <a:gd name="connsiteX91" fmla="*/ 492919 w 798100"/>
                <a:gd name="connsiteY91" fmla="*/ 416719 h 1068133"/>
                <a:gd name="connsiteX92" fmla="*/ 503587 w 798100"/>
                <a:gd name="connsiteY92" fmla="*/ 406051 h 1068133"/>
                <a:gd name="connsiteX93" fmla="*/ 514255 w 798100"/>
                <a:gd name="connsiteY93" fmla="*/ 416719 h 1068133"/>
                <a:gd name="connsiteX94" fmla="*/ 503587 w 798100"/>
                <a:gd name="connsiteY94" fmla="*/ 427387 h 1068133"/>
                <a:gd name="connsiteX95" fmla="*/ 503492 w 798100"/>
                <a:gd name="connsiteY95" fmla="*/ 427387 h 1068133"/>
                <a:gd name="connsiteX96" fmla="*/ 643224 w 798100"/>
                <a:gd name="connsiteY96" fmla="*/ 401193 h 1068133"/>
                <a:gd name="connsiteX97" fmla="*/ 627507 w 798100"/>
                <a:gd name="connsiteY97" fmla="*/ 416528 h 1068133"/>
                <a:gd name="connsiteX98" fmla="*/ 642843 w 798100"/>
                <a:gd name="connsiteY98" fmla="*/ 432244 h 1068133"/>
                <a:gd name="connsiteX99" fmla="*/ 658559 w 798100"/>
                <a:gd name="connsiteY99" fmla="*/ 416909 h 1068133"/>
                <a:gd name="connsiteX100" fmla="*/ 658559 w 798100"/>
                <a:gd name="connsiteY100" fmla="*/ 416719 h 1068133"/>
                <a:gd name="connsiteX101" fmla="*/ 643795 w 798100"/>
                <a:gd name="connsiteY101" fmla="*/ 401193 h 1068133"/>
                <a:gd name="connsiteX102" fmla="*/ 643224 w 798100"/>
                <a:gd name="connsiteY102" fmla="*/ 427387 h 1068133"/>
                <a:gd name="connsiteX103" fmla="*/ 632556 w 798100"/>
                <a:gd name="connsiteY103" fmla="*/ 416719 h 1068133"/>
                <a:gd name="connsiteX104" fmla="*/ 644186 w 798100"/>
                <a:gd name="connsiteY104" fmla="*/ 407108 h 1068133"/>
                <a:gd name="connsiteX105" fmla="*/ 653797 w 798100"/>
                <a:gd name="connsiteY105" fmla="*/ 416719 h 1068133"/>
                <a:gd name="connsiteX106" fmla="*/ 643795 w 798100"/>
                <a:gd name="connsiteY106" fmla="*/ 427387 h 1068133"/>
                <a:gd name="connsiteX107" fmla="*/ 154591 w 798100"/>
                <a:gd name="connsiteY107" fmla="*/ 296323 h 1068133"/>
                <a:gd name="connsiteX108" fmla="*/ 139065 w 798100"/>
                <a:gd name="connsiteY108" fmla="*/ 311849 h 1068133"/>
                <a:gd name="connsiteX109" fmla="*/ 154591 w 798100"/>
                <a:gd name="connsiteY109" fmla="*/ 327374 h 1068133"/>
                <a:gd name="connsiteX110" fmla="*/ 170117 w 798100"/>
                <a:gd name="connsiteY110" fmla="*/ 311849 h 1068133"/>
                <a:gd name="connsiteX111" fmla="*/ 155163 w 798100"/>
                <a:gd name="connsiteY111" fmla="*/ 296323 h 1068133"/>
                <a:gd name="connsiteX112" fmla="*/ 154591 w 798100"/>
                <a:gd name="connsiteY112" fmla="*/ 322421 h 1068133"/>
                <a:gd name="connsiteX113" fmla="*/ 144114 w 798100"/>
                <a:gd name="connsiteY113" fmla="*/ 311849 h 1068133"/>
                <a:gd name="connsiteX114" fmla="*/ 153639 w 798100"/>
                <a:gd name="connsiteY114" fmla="*/ 300323 h 1068133"/>
                <a:gd name="connsiteX115" fmla="*/ 165164 w 798100"/>
                <a:gd name="connsiteY115" fmla="*/ 309848 h 1068133"/>
                <a:gd name="connsiteX116" fmla="*/ 165164 w 798100"/>
                <a:gd name="connsiteY116" fmla="*/ 311849 h 1068133"/>
                <a:gd name="connsiteX117" fmla="*/ 155163 w 798100"/>
                <a:gd name="connsiteY117" fmla="*/ 322421 h 1068133"/>
                <a:gd name="connsiteX118" fmla="*/ 294228 w 798100"/>
                <a:gd name="connsiteY118" fmla="*/ 296323 h 1068133"/>
                <a:gd name="connsiteX119" fmla="*/ 278702 w 798100"/>
                <a:gd name="connsiteY119" fmla="*/ 311849 h 1068133"/>
                <a:gd name="connsiteX120" fmla="*/ 294228 w 798100"/>
                <a:gd name="connsiteY120" fmla="*/ 327374 h 1068133"/>
                <a:gd name="connsiteX121" fmla="*/ 309754 w 798100"/>
                <a:gd name="connsiteY121" fmla="*/ 311849 h 1068133"/>
                <a:gd name="connsiteX122" fmla="*/ 294799 w 798100"/>
                <a:gd name="connsiteY122" fmla="*/ 296323 h 1068133"/>
                <a:gd name="connsiteX123" fmla="*/ 294228 w 798100"/>
                <a:gd name="connsiteY123" fmla="*/ 322421 h 1068133"/>
                <a:gd name="connsiteX124" fmla="*/ 283655 w 798100"/>
                <a:gd name="connsiteY124" fmla="*/ 311849 h 1068133"/>
                <a:gd name="connsiteX125" fmla="*/ 294228 w 798100"/>
                <a:gd name="connsiteY125" fmla="*/ 301276 h 1068133"/>
                <a:gd name="connsiteX126" fmla="*/ 304800 w 798100"/>
                <a:gd name="connsiteY126" fmla="*/ 311849 h 1068133"/>
                <a:gd name="connsiteX127" fmla="*/ 294799 w 798100"/>
                <a:gd name="connsiteY127" fmla="*/ 322421 h 1068133"/>
                <a:gd name="connsiteX128" fmla="*/ 433674 w 798100"/>
                <a:gd name="connsiteY128" fmla="*/ 296323 h 1068133"/>
                <a:gd name="connsiteX129" fmla="*/ 418243 w 798100"/>
                <a:gd name="connsiteY129" fmla="*/ 311944 h 1068133"/>
                <a:gd name="connsiteX130" fmla="*/ 433864 w 798100"/>
                <a:gd name="connsiteY130" fmla="*/ 327374 h 1068133"/>
                <a:gd name="connsiteX131" fmla="*/ 449295 w 798100"/>
                <a:gd name="connsiteY131" fmla="*/ 311849 h 1068133"/>
                <a:gd name="connsiteX132" fmla="*/ 434245 w 798100"/>
                <a:gd name="connsiteY132" fmla="*/ 296323 h 1068133"/>
                <a:gd name="connsiteX133" fmla="*/ 433674 w 798100"/>
                <a:gd name="connsiteY133" fmla="*/ 322421 h 1068133"/>
                <a:gd name="connsiteX134" fmla="*/ 423291 w 798100"/>
                <a:gd name="connsiteY134" fmla="*/ 311849 h 1068133"/>
                <a:gd name="connsiteX135" fmla="*/ 423291 w 798100"/>
                <a:gd name="connsiteY135" fmla="*/ 311849 h 1068133"/>
                <a:gd name="connsiteX136" fmla="*/ 432816 w 798100"/>
                <a:gd name="connsiteY136" fmla="*/ 300323 h 1068133"/>
                <a:gd name="connsiteX137" fmla="*/ 444342 w 798100"/>
                <a:gd name="connsiteY137" fmla="*/ 309848 h 1068133"/>
                <a:gd name="connsiteX138" fmla="*/ 444342 w 798100"/>
                <a:gd name="connsiteY138" fmla="*/ 311849 h 1068133"/>
                <a:gd name="connsiteX139" fmla="*/ 434245 w 798100"/>
                <a:gd name="connsiteY139" fmla="*/ 322421 h 1068133"/>
                <a:gd name="connsiteX140" fmla="*/ 573310 w 798100"/>
                <a:gd name="connsiteY140" fmla="*/ 296323 h 1068133"/>
                <a:gd name="connsiteX141" fmla="*/ 559051 w 798100"/>
                <a:gd name="connsiteY141" fmla="*/ 313020 h 1068133"/>
                <a:gd name="connsiteX142" fmla="*/ 573310 w 798100"/>
                <a:gd name="connsiteY142" fmla="*/ 327279 h 1068133"/>
                <a:gd name="connsiteX143" fmla="*/ 590008 w 798100"/>
                <a:gd name="connsiteY143" fmla="*/ 313020 h 1068133"/>
                <a:gd name="connsiteX144" fmla="*/ 575739 w 798100"/>
                <a:gd name="connsiteY144" fmla="*/ 296323 h 1068133"/>
                <a:gd name="connsiteX145" fmla="*/ 573310 w 798100"/>
                <a:gd name="connsiteY145" fmla="*/ 296323 h 1068133"/>
                <a:gd name="connsiteX146" fmla="*/ 573310 w 798100"/>
                <a:gd name="connsiteY146" fmla="*/ 322421 h 1068133"/>
                <a:gd name="connsiteX147" fmla="*/ 562738 w 798100"/>
                <a:gd name="connsiteY147" fmla="*/ 311849 h 1068133"/>
                <a:gd name="connsiteX148" fmla="*/ 574367 w 798100"/>
                <a:gd name="connsiteY148" fmla="*/ 302238 h 1068133"/>
                <a:gd name="connsiteX149" fmla="*/ 583978 w 798100"/>
                <a:gd name="connsiteY149" fmla="*/ 311849 h 1068133"/>
                <a:gd name="connsiteX150" fmla="*/ 573882 w 798100"/>
                <a:gd name="connsiteY150" fmla="*/ 322421 h 1068133"/>
                <a:gd name="connsiteX151" fmla="*/ 84868 w 798100"/>
                <a:gd name="connsiteY151" fmla="*/ 613124 h 1068133"/>
                <a:gd name="connsiteX152" fmla="*/ 69247 w 798100"/>
                <a:gd name="connsiteY152" fmla="*/ 628555 h 1068133"/>
                <a:gd name="connsiteX153" fmla="*/ 84678 w 798100"/>
                <a:gd name="connsiteY153" fmla="*/ 644176 h 1068133"/>
                <a:gd name="connsiteX154" fmla="*/ 100299 w 798100"/>
                <a:gd name="connsiteY154" fmla="*/ 628745 h 1068133"/>
                <a:gd name="connsiteX155" fmla="*/ 85440 w 798100"/>
                <a:gd name="connsiteY155" fmla="*/ 613124 h 1068133"/>
                <a:gd name="connsiteX156" fmla="*/ 84868 w 798100"/>
                <a:gd name="connsiteY156" fmla="*/ 639318 h 1068133"/>
                <a:gd name="connsiteX157" fmla="*/ 74296 w 798100"/>
                <a:gd name="connsiteY157" fmla="*/ 628745 h 1068133"/>
                <a:gd name="connsiteX158" fmla="*/ 85925 w 798100"/>
                <a:gd name="connsiteY158" fmla="*/ 619134 h 1068133"/>
                <a:gd name="connsiteX159" fmla="*/ 95536 w 798100"/>
                <a:gd name="connsiteY159" fmla="*/ 628745 h 1068133"/>
                <a:gd name="connsiteX160" fmla="*/ 85440 w 798100"/>
                <a:gd name="connsiteY160" fmla="*/ 639318 h 1068133"/>
                <a:gd name="connsiteX161" fmla="*/ 224409 w 798100"/>
                <a:gd name="connsiteY161" fmla="*/ 613124 h 1068133"/>
                <a:gd name="connsiteX162" fmla="*/ 208884 w 798100"/>
                <a:gd name="connsiteY162" fmla="*/ 628650 h 1068133"/>
                <a:gd name="connsiteX163" fmla="*/ 224409 w 798100"/>
                <a:gd name="connsiteY163" fmla="*/ 644176 h 1068133"/>
                <a:gd name="connsiteX164" fmla="*/ 239935 w 798100"/>
                <a:gd name="connsiteY164" fmla="*/ 628745 h 1068133"/>
                <a:gd name="connsiteX165" fmla="*/ 224981 w 798100"/>
                <a:gd name="connsiteY165" fmla="*/ 613124 h 1068133"/>
                <a:gd name="connsiteX166" fmla="*/ 224409 w 798100"/>
                <a:gd name="connsiteY166" fmla="*/ 639318 h 1068133"/>
                <a:gd name="connsiteX167" fmla="*/ 213837 w 798100"/>
                <a:gd name="connsiteY167" fmla="*/ 628745 h 1068133"/>
                <a:gd name="connsiteX168" fmla="*/ 224409 w 798100"/>
                <a:gd name="connsiteY168" fmla="*/ 618173 h 1068133"/>
                <a:gd name="connsiteX169" fmla="*/ 234982 w 798100"/>
                <a:gd name="connsiteY169" fmla="*/ 628745 h 1068133"/>
                <a:gd name="connsiteX170" fmla="*/ 224981 w 798100"/>
                <a:gd name="connsiteY170" fmla="*/ 639318 h 1068133"/>
                <a:gd name="connsiteX171" fmla="*/ 364046 w 798100"/>
                <a:gd name="connsiteY171" fmla="*/ 613124 h 1068133"/>
                <a:gd name="connsiteX172" fmla="*/ 348425 w 798100"/>
                <a:gd name="connsiteY172" fmla="*/ 628555 h 1068133"/>
                <a:gd name="connsiteX173" fmla="*/ 363855 w 798100"/>
                <a:gd name="connsiteY173" fmla="*/ 644176 h 1068133"/>
                <a:gd name="connsiteX174" fmla="*/ 379476 w 798100"/>
                <a:gd name="connsiteY174" fmla="*/ 628745 h 1068133"/>
                <a:gd name="connsiteX175" fmla="*/ 364617 w 798100"/>
                <a:gd name="connsiteY175" fmla="*/ 613124 h 1068133"/>
                <a:gd name="connsiteX176" fmla="*/ 364046 w 798100"/>
                <a:gd name="connsiteY176" fmla="*/ 639318 h 1068133"/>
                <a:gd name="connsiteX177" fmla="*/ 353473 w 798100"/>
                <a:gd name="connsiteY177" fmla="*/ 628936 h 1068133"/>
                <a:gd name="connsiteX178" fmla="*/ 353473 w 798100"/>
                <a:gd name="connsiteY178" fmla="*/ 628745 h 1068133"/>
                <a:gd name="connsiteX179" fmla="*/ 363665 w 798100"/>
                <a:gd name="connsiteY179" fmla="*/ 618173 h 1068133"/>
                <a:gd name="connsiteX180" fmla="*/ 364046 w 798100"/>
                <a:gd name="connsiteY180" fmla="*/ 618173 h 1068133"/>
                <a:gd name="connsiteX181" fmla="*/ 374619 w 798100"/>
                <a:gd name="connsiteY181" fmla="*/ 628555 h 1068133"/>
                <a:gd name="connsiteX182" fmla="*/ 374619 w 798100"/>
                <a:gd name="connsiteY182" fmla="*/ 628745 h 1068133"/>
                <a:gd name="connsiteX183" fmla="*/ 364617 w 798100"/>
                <a:gd name="connsiteY183" fmla="*/ 639318 h 1068133"/>
                <a:gd name="connsiteX184" fmla="*/ 503492 w 798100"/>
                <a:gd name="connsiteY184" fmla="*/ 613124 h 1068133"/>
                <a:gd name="connsiteX185" fmla="*/ 488062 w 798100"/>
                <a:gd name="connsiteY185" fmla="*/ 628745 h 1068133"/>
                <a:gd name="connsiteX186" fmla="*/ 503682 w 798100"/>
                <a:gd name="connsiteY186" fmla="*/ 644176 h 1068133"/>
                <a:gd name="connsiteX187" fmla="*/ 519113 w 798100"/>
                <a:gd name="connsiteY187" fmla="*/ 628745 h 1068133"/>
                <a:gd name="connsiteX188" fmla="*/ 504063 w 798100"/>
                <a:gd name="connsiteY188" fmla="*/ 613124 h 1068133"/>
                <a:gd name="connsiteX189" fmla="*/ 503492 w 798100"/>
                <a:gd name="connsiteY189" fmla="*/ 639318 h 1068133"/>
                <a:gd name="connsiteX190" fmla="*/ 492919 w 798100"/>
                <a:gd name="connsiteY190" fmla="*/ 628745 h 1068133"/>
                <a:gd name="connsiteX191" fmla="*/ 503492 w 798100"/>
                <a:gd name="connsiteY191" fmla="*/ 617982 h 1068133"/>
                <a:gd name="connsiteX192" fmla="*/ 514255 w 798100"/>
                <a:gd name="connsiteY192" fmla="*/ 628555 h 1068133"/>
                <a:gd name="connsiteX193" fmla="*/ 503682 w 798100"/>
                <a:gd name="connsiteY193" fmla="*/ 639318 h 1068133"/>
                <a:gd name="connsiteX194" fmla="*/ 503492 w 798100"/>
                <a:gd name="connsiteY194" fmla="*/ 639318 h 1068133"/>
                <a:gd name="connsiteX195" fmla="*/ 643224 w 798100"/>
                <a:gd name="connsiteY195" fmla="*/ 613124 h 1068133"/>
                <a:gd name="connsiteX196" fmla="*/ 627507 w 798100"/>
                <a:gd name="connsiteY196" fmla="*/ 628459 h 1068133"/>
                <a:gd name="connsiteX197" fmla="*/ 642843 w 798100"/>
                <a:gd name="connsiteY197" fmla="*/ 644176 h 1068133"/>
                <a:gd name="connsiteX198" fmla="*/ 658559 w 798100"/>
                <a:gd name="connsiteY198" fmla="*/ 628841 h 1068133"/>
                <a:gd name="connsiteX199" fmla="*/ 658559 w 798100"/>
                <a:gd name="connsiteY199" fmla="*/ 628745 h 1068133"/>
                <a:gd name="connsiteX200" fmla="*/ 643795 w 798100"/>
                <a:gd name="connsiteY200" fmla="*/ 613124 h 1068133"/>
                <a:gd name="connsiteX201" fmla="*/ 643224 w 798100"/>
                <a:gd name="connsiteY201" fmla="*/ 639318 h 1068133"/>
                <a:gd name="connsiteX202" fmla="*/ 632556 w 798100"/>
                <a:gd name="connsiteY202" fmla="*/ 628745 h 1068133"/>
                <a:gd name="connsiteX203" fmla="*/ 643129 w 798100"/>
                <a:gd name="connsiteY203" fmla="*/ 617982 h 1068133"/>
                <a:gd name="connsiteX204" fmla="*/ 653892 w 798100"/>
                <a:gd name="connsiteY204" fmla="*/ 628555 h 1068133"/>
                <a:gd name="connsiteX205" fmla="*/ 643319 w 798100"/>
                <a:gd name="connsiteY205" fmla="*/ 639318 h 1068133"/>
                <a:gd name="connsiteX206" fmla="*/ 643224 w 798100"/>
                <a:gd name="connsiteY206" fmla="*/ 639318 h 1068133"/>
                <a:gd name="connsiteX207" fmla="*/ 154591 w 798100"/>
                <a:gd name="connsiteY207" fmla="*/ 508254 h 1068133"/>
                <a:gd name="connsiteX208" fmla="*/ 139065 w 798100"/>
                <a:gd name="connsiteY208" fmla="*/ 523780 h 1068133"/>
                <a:gd name="connsiteX209" fmla="*/ 154591 w 798100"/>
                <a:gd name="connsiteY209" fmla="*/ 539306 h 1068133"/>
                <a:gd name="connsiteX210" fmla="*/ 170117 w 798100"/>
                <a:gd name="connsiteY210" fmla="*/ 523780 h 1068133"/>
                <a:gd name="connsiteX211" fmla="*/ 155163 w 798100"/>
                <a:gd name="connsiteY211" fmla="*/ 508254 h 1068133"/>
                <a:gd name="connsiteX212" fmla="*/ 154591 w 798100"/>
                <a:gd name="connsiteY212" fmla="*/ 534448 h 1068133"/>
                <a:gd name="connsiteX213" fmla="*/ 143828 w 798100"/>
                <a:gd name="connsiteY213" fmla="*/ 523875 h 1068133"/>
                <a:gd name="connsiteX214" fmla="*/ 154401 w 798100"/>
                <a:gd name="connsiteY214" fmla="*/ 513112 h 1068133"/>
                <a:gd name="connsiteX215" fmla="*/ 165164 w 798100"/>
                <a:gd name="connsiteY215" fmla="*/ 523684 h 1068133"/>
                <a:gd name="connsiteX216" fmla="*/ 165164 w 798100"/>
                <a:gd name="connsiteY216" fmla="*/ 523780 h 1068133"/>
                <a:gd name="connsiteX217" fmla="*/ 155163 w 798100"/>
                <a:gd name="connsiteY217" fmla="*/ 534448 h 1068133"/>
                <a:gd name="connsiteX218" fmla="*/ 294228 w 798100"/>
                <a:gd name="connsiteY218" fmla="*/ 508254 h 1068133"/>
                <a:gd name="connsiteX219" fmla="*/ 278702 w 798100"/>
                <a:gd name="connsiteY219" fmla="*/ 523780 h 1068133"/>
                <a:gd name="connsiteX220" fmla="*/ 294228 w 798100"/>
                <a:gd name="connsiteY220" fmla="*/ 539306 h 1068133"/>
                <a:gd name="connsiteX221" fmla="*/ 309754 w 798100"/>
                <a:gd name="connsiteY221" fmla="*/ 523780 h 1068133"/>
                <a:gd name="connsiteX222" fmla="*/ 294799 w 798100"/>
                <a:gd name="connsiteY222" fmla="*/ 508254 h 1068133"/>
                <a:gd name="connsiteX223" fmla="*/ 294228 w 798100"/>
                <a:gd name="connsiteY223" fmla="*/ 534448 h 1068133"/>
                <a:gd name="connsiteX224" fmla="*/ 283464 w 798100"/>
                <a:gd name="connsiteY224" fmla="*/ 523875 h 1068133"/>
                <a:gd name="connsiteX225" fmla="*/ 294037 w 798100"/>
                <a:gd name="connsiteY225" fmla="*/ 513112 h 1068133"/>
                <a:gd name="connsiteX226" fmla="*/ 304800 w 798100"/>
                <a:gd name="connsiteY226" fmla="*/ 523684 h 1068133"/>
                <a:gd name="connsiteX227" fmla="*/ 304800 w 798100"/>
                <a:gd name="connsiteY227" fmla="*/ 523780 h 1068133"/>
                <a:gd name="connsiteX228" fmla="*/ 294799 w 798100"/>
                <a:gd name="connsiteY228" fmla="*/ 534448 h 1068133"/>
                <a:gd name="connsiteX229" fmla="*/ 433674 w 798100"/>
                <a:gd name="connsiteY229" fmla="*/ 508254 h 1068133"/>
                <a:gd name="connsiteX230" fmla="*/ 418243 w 798100"/>
                <a:gd name="connsiteY230" fmla="*/ 523875 h 1068133"/>
                <a:gd name="connsiteX231" fmla="*/ 433864 w 798100"/>
                <a:gd name="connsiteY231" fmla="*/ 539306 h 1068133"/>
                <a:gd name="connsiteX232" fmla="*/ 449295 w 798100"/>
                <a:gd name="connsiteY232" fmla="*/ 523780 h 1068133"/>
                <a:gd name="connsiteX233" fmla="*/ 434245 w 798100"/>
                <a:gd name="connsiteY233" fmla="*/ 508254 h 1068133"/>
                <a:gd name="connsiteX234" fmla="*/ 433674 w 798100"/>
                <a:gd name="connsiteY234" fmla="*/ 534448 h 1068133"/>
                <a:gd name="connsiteX235" fmla="*/ 423006 w 798100"/>
                <a:gd name="connsiteY235" fmla="*/ 523780 h 1068133"/>
                <a:gd name="connsiteX236" fmla="*/ 433674 w 798100"/>
                <a:gd name="connsiteY236" fmla="*/ 513112 h 1068133"/>
                <a:gd name="connsiteX237" fmla="*/ 444342 w 798100"/>
                <a:gd name="connsiteY237" fmla="*/ 523780 h 1068133"/>
                <a:gd name="connsiteX238" fmla="*/ 434245 w 798100"/>
                <a:gd name="connsiteY238" fmla="*/ 534448 h 1068133"/>
                <a:gd name="connsiteX239" fmla="*/ 573310 w 798100"/>
                <a:gd name="connsiteY239" fmla="*/ 508254 h 1068133"/>
                <a:gd name="connsiteX240" fmla="*/ 559051 w 798100"/>
                <a:gd name="connsiteY240" fmla="*/ 524951 h 1068133"/>
                <a:gd name="connsiteX241" fmla="*/ 573310 w 798100"/>
                <a:gd name="connsiteY241" fmla="*/ 539210 h 1068133"/>
                <a:gd name="connsiteX242" fmla="*/ 590008 w 798100"/>
                <a:gd name="connsiteY242" fmla="*/ 524951 h 1068133"/>
                <a:gd name="connsiteX243" fmla="*/ 575739 w 798100"/>
                <a:gd name="connsiteY243" fmla="*/ 508254 h 1068133"/>
                <a:gd name="connsiteX244" fmla="*/ 573310 w 798100"/>
                <a:gd name="connsiteY244" fmla="*/ 508254 h 1068133"/>
                <a:gd name="connsiteX245" fmla="*/ 573310 w 798100"/>
                <a:gd name="connsiteY245" fmla="*/ 534448 h 1068133"/>
                <a:gd name="connsiteX246" fmla="*/ 562642 w 798100"/>
                <a:gd name="connsiteY246" fmla="*/ 523780 h 1068133"/>
                <a:gd name="connsiteX247" fmla="*/ 573310 w 798100"/>
                <a:gd name="connsiteY247" fmla="*/ 513112 h 1068133"/>
                <a:gd name="connsiteX248" fmla="*/ 583978 w 798100"/>
                <a:gd name="connsiteY248" fmla="*/ 523780 h 1068133"/>
                <a:gd name="connsiteX249" fmla="*/ 573882 w 798100"/>
                <a:gd name="connsiteY249" fmla="*/ 534448 h 1068133"/>
                <a:gd name="connsiteX250" fmla="*/ 707137 w 798100"/>
                <a:gd name="connsiteY250" fmla="*/ 532638 h 1068133"/>
                <a:gd name="connsiteX251" fmla="*/ 702374 w 798100"/>
                <a:gd name="connsiteY251" fmla="*/ 523780 h 1068133"/>
                <a:gd name="connsiteX252" fmla="*/ 703517 w 798100"/>
                <a:gd name="connsiteY252" fmla="*/ 519113 h 1068133"/>
                <a:gd name="connsiteX253" fmla="*/ 701898 w 798100"/>
                <a:gd name="connsiteY253" fmla="*/ 513017 h 1068133"/>
                <a:gd name="connsiteX254" fmla="*/ 697421 w 798100"/>
                <a:gd name="connsiteY254" fmla="*/ 523780 h 1068133"/>
                <a:gd name="connsiteX255" fmla="*/ 709708 w 798100"/>
                <a:gd name="connsiteY255" fmla="*/ 538925 h 1068133"/>
                <a:gd name="connsiteX256" fmla="*/ 707708 w 798100"/>
                <a:gd name="connsiteY256" fmla="*/ 532638 h 1068133"/>
                <a:gd name="connsiteX257" fmla="*/ 84868 w 798100"/>
                <a:gd name="connsiteY257" fmla="*/ 825151 h 1068133"/>
                <a:gd name="connsiteX258" fmla="*/ 69247 w 798100"/>
                <a:gd name="connsiteY258" fmla="*/ 840581 h 1068133"/>
                <a:gd name="connsiteX259" fmla="*/ 84678 w 798100"/>
                <a:gd name="connsiteY259" fmla="*/ 856202 h 1068133"/>
                <a:gd name="connsiteX260" fmla="*/ 100299 w 798100"/>
                <a:gd name="connsiteY260" fmla="*/ 840772 h 1068133"/>
                <a:gd name="connsiteX261" fmla="*/ 100299 w 798100"/>
                <a:gd name="connsiteY261" fmla="*/ 840676 h 1068133"/>
                <a:gd name="connsiteX262" fmla="*/ 85440 w 798100"/>
                <a:gd name="connsiteY262" fmla="*/ 825151 h 1068133"/>
                <a:gd name="connsiteX263" fmla="*/ 84868 w 798100"/>
                <a:gd name="connsiteY263" fmla="*/ 851249 h 1068133"/>
                <a:gd name="connsiteX264" fmla="*/ 74296 w 798100"/>
                <a:gd name="connsiteY264" fmla="*/ 840676 h 1068133"/>
                <a:gd name="connsiteX265" fmla="*/ 85925 w 798100"/>
                <a:gd name="connsiteY265" fmla="*/ 831066 h 1068133"/>
                <a:gd name="connsiteX266" fmla="*/ 95536 w 798100"/>
                <a:gd name="connsiteY266" fmla="*/ 840676 h 1068133"/>
                <a:gd name="connsiteX267" fmla="*/ 85440 w 798100"/>
                <a:gd name="connsiteY267" fmla="*/ 851249 h 1068133"/>
                <a:gd name="connsiteX268" fmla="*/ 224409 w 798100"/>
                <a:gd name="connsiteY268" fmla="*/ 825151 h 1068133"/>
                <a:gd name="connsiteX269" fmla="*/ 208884 w 798100"/>
                <a:gd name="connsiteY269" fmla="*/ 840676 h 1068133"/>
                <a:gd name="connsiteX270" fmla="*/ 224409 w 798100"/>
                <a:gd name="connsiteY270" fmla="*/ 856202 h 1068133"/>
                <a:gd name="connsiteX271" fmla="*/ 239935 w 798100"/>
                <a:gd name="connsiteY271" fmla="*/ 840676 h 1068133"/>
                <a:gd name="connsiteX272" fmla="*/ 224981 w 798100"/>
                <a:gd name="connsiteY272" fmla="*/ 825151 h 1068133"/>
                <a:gd name="connsiteX273" fmla="*/ 224409 w 798100"/>
                <a:gd name="connsiteY273" fmla="*/ 851249 h 1068133"/>
                <a:gd name="connsiteX274" fmla="*/ 213837 w 798100"/>
                <a:gd name="connsiteY274" fmla="*/ 840676 h 1068133"/>
                <a:gd name="connsiteX275" fmla="*/ 224409 w 798100"/>
                <a:gd name="connsiteY275" fmla="*/ 830104 h 1068133"/>
                <a:gd name="connsiteX276" fmla="*/ 234982 w 798100"/>
                <a:gd name="connsiteY276" fmla="*/ 840676 h 1068133"/>
                <a:gd name="connsiteX277" fmla="*/ 224981 w 798100"/>
                <a:gd name="connsiteY277" fmla="*/ 851249 h 1068133"/>
                <a:gd name="connsiteX278" fmla="*/ 364046 w 798100"/>
                <a:gd name="connsiteY278" fmla="*/ 825151 h 1068133"/>
                <a:gd name="connsiteX279" fmla="*/ 348425 w 798100"/>
                <a:gd name="connsiteY279" fmla="*/ 840581 h 1068133"/>
                <a:gd name="connsiteX280" fmla="*/ 363855 w 798100"/>
                <a:gd name="connsiteY280" fmla="*/ 856202 h 1068133"/>
                <a:gd name="connsiteX281" fmla="*/ 379476 w 798100"/>
                <a:gd name="connsiteY281" fmla="*/ 840772 h 1068133"/>
                <a:gd name="connsiteX282" fmla="*/ 379476 w 798100"/>
                <a:gd name="connsiteY282" fmla="*/ 840676 h 1068133"/>
                <a:gd name="connsiteX283" fmla="*/ 364617 w 798100"/>
                <a:gd name="connsiteY283" fmla="*/ 825151 h 1068133"/>
                <a:gd name="connsiteX284" fmla="*/ 364046 w 798100"/>
                <a:gd name="connsiteY284" fmla="*/ 851249 h 1068133"/>
                <a:gd name="connsiteX285" fmla="*/ 353473 w 798100"/>
                <a:gd name="connsiteY285" fmla="*/ 840867 h 1068133"/>
                <a:gd name="connsiteX286" fmla="*/ 353473 w 798100"/>
                <a:gd name="connsiteY286" fmla="*/ 840676 h 1068133"/>
                <a:gd name="connsiteX287" fmla="*/ 363665 w 798100"/>
                <a:gd name="connsiteY287" fmla="*/ 830104 h 1068133"/>
                <a:gd name="connsiteX288" fmla="*/ 364046 w 798100"/>
                <a:gd name="connsiteY288" fmla="*/ 830104 h 1068133"/>
                <a:gd name="connsiteX289" fmla="*/ 374619 w 798100"/>
                <a:gd name="connsiteY289" fmla="*/ 840486 h 1068133"/>
                <a:gd name="connsiteX290" fmla="*/ 374619 w 798100"/>
                <a:gd name="connsiteY290" fmla="*/ 840676 h 1068133"/>
                <a:gd name="connsiteX291" fmla="*/ 364617 w 798100"/>
                <a:gd name="connsiteY291" fmla="*/ 851249 h 1068133"/>
                <a:gd name="connsiteX292" fmla="*/ 503682 w 798100"/>
                <a:gd name="connsiteY292" fmla="*/ 825151 h 1068133"/>
                <a:gd name="connsiteX293" fmla="*/ 488062 w 798100"/>
                <a:gd name="connsiteY293" fmla="*/ 840581 h 1068133"/>
                <a:gd name="connsiteX294" fmla="*/ 503492 w 798100"/>
                <a:gd name="connsiteY294" fmla="*/ 856202 h 1068133"/>
                <a:gd name="connsiteX295" fmla="*/ 519113 w 798100"/>
                <a:gd name="connsiteY295" fmla="*/ 840772 h 1068133"/>
                <a:gd name="connsiteX296" fmla="*/ 519113 w 798100"/>
                <a:gd name="connsiteY296" fmla="*/ 840676 h 1068133"/>
                <a:gd name="connsiteX297" fmla="*/ 504254 w 798100"/>
                <a:gd name="connsiteY297" fmla="*/ 825151 h 1068133"/>
                <a:gd name="connsiteX298" fmla="*/ 503682 w 798100"/>
                <a:gd name="connsiteY298" fmla="*/ 851249 h 1068133"/>
                <a:gd name="connsiteX299" fmla="*/ 493110 w 798100"/>
                <a:gd name="connsiteY299" fmla="*/ 840676 h 1068133"/>
                <a:gd name="connsiteX300" fmla="*/ 503682 w 798100"/>
                <a:gd name="connsiteY300" fmla="*/ 830104 h 1068133"/>
                <a:gd name="connsiteX301" fmla="*/ 514255 w 798100"/>
                <a:gd name="connsiteY301" fmla="*/ 840676 h 1068133"/>
                <a:gd name="connsiteX302" fmla="*/ 504254 w 798100"/>
                <a:gd name="connsiteY302" fmla="*/ 851249 h 1068133"/>
                <a:gd name="connsiteX303" fmla="*/ 643319 w 798100"/>
                <a:gd name="connsiteY303" fmla="*/ 825151 h 1068133"/>
                <a:gd name="connsiteX304" fmla="*/ 627698 w 798100"/>
                <a:gd name="connsiteY304" fmla="*/ 840581 h 1068133"/>
                <a:gd name="connsiteX305" fmla="*/ 643129 w 798100"/>
                <a:gd name="connsiteY305" fmla="*/ 856202 h 1068133"/>
                <a:gd name="connsiteX306" fmla="*/ 658749 w 798100"/>
                <a:gd name="connsiteY306" fmla="*/ 840772 h 1068133"/>
                <a:gd name="connsiteX307" fmla="*/ 658749 w 798100"/>
                <a:gd name="connsiteY307" fmla="*/ 840676 h 1068133"/>
                <a:gd name="connsiteX308" fmla="*/ 643890 w 798100"/>
                <a:gd name="connsiteY308" fmla="*/ 825151 h 1068133"/>
                <a:gd name="connsiteX309" fmla="*/ 643319 w 798100"/>
                <a:gd name="connsiteY309" fmla="*/ 851249 h 1068133"/>
                <a:gd name="connsiteX310" fmla="*/ 632746 w 798100"/>
                <a:gd name="connsiteY310" fmla="*/ 840676 h 1068133"/>
                <a:gd name="connsiteX311" fmla="*/ 643319 w 798100"/>
                <a:gd name="connsiteY311" fmla="*/ 830104 h 1068133"/>
                <a:gd name="connsiteX312" fmla="*/ 653892 w 798100"/>
                <a:gd name="connsiteY312" fmla="*/ 840676 h 1068133"/>
                <a:gd name="connsiteX313" fmla="*/ 643890 w 798100"/>
                <a:gd name="connsiteY313" fmla="*/ 851249 h 1068133"/>
                <a:gd name="connsiteX314" fmla="*/ 780193 w 798100"/>
                <a:gd name="connsiteY314" fmla="*/ 851249 h 1068133"/>
                <a:gd name="connsiteX315" fmla="*/ 772383 w 798100"/>
                <a:gd name="connsiteY315" fmla="*/ 841058 h 1068133"/>
                <a:gd name="connsiteX316" fmla="*/ 776383 w 798100"/>
                <a:gd name="connsiteY316" fmla="*/ 832771 h 1068133"/>
                <a:gd name="connsiteX317" fmla="*/ 775336 w 798100"/>
                <a:gd name="connsiteY317" fmla="*/ 827627 h 1068133"/>
                <a:gd name="connsiteX318" fmla="*/ 769582 w 798100"/>
                <a:gd name="connsiteY318" fmla="*/ 848535 h 1068133"/>
                <a:gd name="connsiteX319" fmla="*/ 781241 w 798100"/>
                <a:gd name="connsiteY319" fmla="*/ 856202 h 1068133"/>
                <a:gd name="connsiteX320" fmla="*/ 780765 w 798100"/>
                <a:gd name="connsiteY320" fmla="*/ 850868 h 1068133"/>
                <a:gd name="connsiteX321" fmla="*/ 27718 w 798100"/>
                <a:gd name="connsiteY321" fmla="*/ 727424 h 1068133"/>
                <a:gd name="connsiteX322" fmla="*/ 25337 w 798100"/>
                <a:gd name="connsiteY322" fmla="*/ 738568 h 1068133"/>
                <a:gd name="connsiteX323" fmla="*/ 23146 w 798100"/>
                <a:gd name="connsiteY323" fmla="*/ 749427 h 1068133"/>
                <a:gd name="connsiteX324" fmla="*/ 30576 w 798100"/>
                <a:gd name="connsiteY324" fmla="*/ 736473 h 1068133"/>
                <a:gd name="connsiteX325" fmla="*/ 28385 w 798100"/>
                <a:gd name="connsiteY325" fmla="*/ 726758 h 1068133"/>
                <a:gd name="connsiteX326" fmla="*/ 154496 w 798100"/>
                <a:gd name="connsiteY326" fmla="*/ 720852 h 1068133"/>
                <a:gd name="connsiteX327" fmla="*/ 138970 w 798100"/>
                <a:gd name="connsiteY327" fmla="*/ 736378 h 1068133"/>
                <a:gd name="connsiteX328" fmla="*/ 154496 w 798100"/>
                <a:gd name="connsiteY328" fmla="*/ 751903 h 1068133"/>
                <a:gd name="connsiteX329" fmla="*/ 170022 w 798100"/>
                <a:gd name="connsiteY329" fmla="*/ 736473 h 1068133"/>
                <a:gd name="connsiteX330" fmla="*/ 155591 w 798100"/>
                <a:gd name="connsiteY330" fmla="*/ 719919 h 1068133"/>
                <a:gd name="connsiteX331" fmla="*/ 155163 w 798100"/>
                <a:gd name="connsiteY331" fmla="*/ 719900 h 1068133"/>
                <a:gd name="connsiteX332" fmla="*/ 154496 w 798100"/>
                <a:gd name="connsiteY332" fmla="*/ 747046 h 1068133"/>
                <a:gd name="connsiteX333" fmla="*/ 143733 w 798100"/>
                <a:gd name="connsiteY333" fmla="*/ 736473 h 1068133"/>
                <a:gd name="connsiteX334" fmla="*/ 154305 w 798100"/>
                <a:gd name="connsiteY334" fmla="*/ 725710 h 1068133"/>
                <a:gd name="connsiteX335" fmla="*/ 165069 w 798100"/>
                <a:gd name="connsiteY335" fmla="*/ 736283 h 1068133"/>
                <a:gd name="connsiteX336" fmla="*/ 165069 w 798100"/>
                <a:gd name="connsiteY336" fmla="*/ 736473 h 1068133"/>
                <a:gd name="connsiteX337" fmla="*/ 155163 w 798100"/>
                <a:gd name="connsiteY337" fmla="*/ 746379 h 1068133"/>
                <a:gd name="connsiteX338" fmla="*/ 294799 w 798100"/>
                <a:gd name="connsiteY338" fmla="*/ 719900 h 1068133"/>
                <a:gd name="connsiteX339" fmla="*/ 279273 w 798100"/>
                <a:gd name="connsiteY339" fmla="*/ 735425 h 1068133"/>
                <a:gd name="connsiteX340" fmla="*/ 294799 w 798100"/>
                <a:gd name="connsiteY340" fmla="*/ 750951 h 1068133"/>
                <a:gd name="connsiteX341" fmla="*/ 310325 w 798100"/>
                <a:gd name="connsiteY341" fmla="*/ 735521 h 1068133"/>
                <a:gd name="connsiteX342" fmla="*/ 294895 w 798100"/>
                <a:gd name="connsiteY342" fmla="*/ 719900 h 1068133"/>
                <a:gd name="connsiteX343" fmla="*/ 294799 w 798100"/>
                <a:gd name="connsiteY343" fmla="*/ 719900 h 1068133"/>
                <a:gd name="connsiteX344" fmla="*/ 294799 w 798100"/>
                <a:gd name="connsiteY344" fmla="*/ 746093 h 1068133"/>
                <a:gd name="connsiteX345" fmla="*/ 284036 w 798100"/>
                <a:gd name="connsiteY345" fmla="*/ 735521 h 1068133"/>
                <a:gd name="connsiteX346" fmla="*/ 294609 w 798100"/>
                <a:gd name="connsiteY346" fmla="*/ 724757 h 1068133"/>
                <a:gd name="connsiteX347" fmla="*/ 305372 w 798100"/>
                <a:gd name="connsiteY347" fmla="*/ 735330 h 1068133"/>
                <a:gd name="connsiteX348" fmla="*/ 305372 w 798100"/>
                <a:gd name="connsiteY348" fmla="*/ 735521 h 1068133"/>
                <a:gd name="connsiteX349" fmla="*/ 294895 w 798100"/>
                <a:gd name="connsiteY349" fmla="*/ 746379 h 1068133"/>
                <a:gd name="connsiteX350" fmla="*/ 294799 w 798100"/>
                <a:gd name="connsiteY350" fmla="*/ 746379 h 1068133"/>
                <a:gd name="connsiteX351" fmla="*/ 434245 w 798100"/>
                <a:gd name="connsiteY351" fmla="*/ 719900 h 1068133"/>
                <a:gd name="connsiteX352" fmla="*/ 418815 w 798100"/>
                <a:gd name="connsiteY352" fmla="*/ 735521 h 1068133"/>
                <a:gd name="connsiteX353" fmla="*/ 434436 w 798100"/>
                <a:gd name="connsiteY353" fmla="*/ 750951 h 1068133"/>
                <a:gd name="connsiteX354" fmla="*/ 449866 w 798100"/>
                <a:gd name="connsiteY354" fmla="*/ 735521 h 1068133"/>
                <a:gd name="connsiteX355" fmla="*/ 434436 w 798100"/>
                <a:gd name="connsiteY355" fmla="*/ 719900 h 1068133"/>
                <a:gd name="connsiteX356" fmla="*/ 434245 w 798100"/>
                <a:gd name="connsiteY356" fmla="*/ 719900 h 1068133"/>
                <a:gd name="connsiteX357" fmla="*/ 434245 w 798100"/>
                <a:gd name="connsiteY357" fmla="*/ 746093 h 1068133"/>
                <a:gd name="connsiteX358" fmla="*/ 423577 w 798100"/>
                <a:gd name="connsiteY358" fmla="*/ 735425 h 1068133"/>
                <a:gd name="connsiteX359" fmla="*/ 434245 w 798100"/>
                <a:gd name="connsiteY359" fmla="*/ 724757 h 1068133"/>
                <a:gd name="connsiteX360" fmla="*/ 444913 w 798100"/>
                <a:gd name="connsiteY360" fmla="*/ 735425 h 1068133"/>
                <a:gd name="connsiteX361" fmla="*/ 444913 w 798100"/>
                <a:gd name="connsiteY361" fmla="*/ 735521 h 1068133"/>
                <a:gd name="connsiteX362" fmla="*/ 434626 w 798100"/>
                <a:gd name="connsiteY362" fmla="*/ 746379 h 1068133"/>
                <a:gd name="connsiteX363" fmla="*/ 434245 w 798100"/>
                <a:gd name="connsiteY363" fmla="*/ 746379 h 1068133"/>
                <a:gd name="connsiteX364" fmla="*/ 573882 w 798100"/>
                <a:gd name="connsiteY364" fmla="*/ 719900 h 1068133"/>
                <a:gd name="connsiteX365" fmla="*/ 558451 w 798100"/>
                <a:gd name="connsiteY365" fmla="*/ 735521 h 1068133"/>
                <a:gd name="connsiteX366" fmla="*/ 574072 w 798100"/>
                <a:gd name="connsiteY366" fmla="*/ 750951 h 1068133"/>
                <a:gd name="connsiteX367" fmla="*/ 589503 w 798100"/>
                <a:gd name="connsiteY367" fmla="*/ 735521 h 1068133"/>
                <a:gd name="connsiteX368" fmla="*/ 574072 w 798100"/>
                <a:gd name="connsiteY368" fmla="*/ 719900 h 1068133"/>
                <a:gd name="connsiteX369" fmla="*/ 573882 w 798100"/>
                <a:gd name="connsiteY369" fmla="*/ 719900 h 1068133"/>
                <a:gd name="connsiteX370" fmla="*/ 573882 w 798100"/>
                <a:gd name="connsiteY370" fmla="*/ 746093 h 1068133"/>
                <a:gd name="connsiteX371" fmla="*/ 563214 w 798100"/>
                <a:gd name="connsiteY371" fmla="*/ 735425 h 1068133"/>
                <a:gd name="connsiteX372" fmla="*/ 573882 w 798100"/>
                <a:gd name="connsiteY372" fmla="*/ 724757 h 1068133"/>
                <a:gd name="connsiteX373" fmla="*/ 584550 w 798100"/>
                <a:gd name="connsiteY373" fmla="*/ 735425 h 1068133"/>
                <a:gd name="connsiteX374" fmla="*/ 584550 w 798100"/>
                <a:gd name="connsiteY374" fmla="*/ 735521 h 1068133"/>
                <a:gd name="connsiteX375" fmla="*/ 573882 w 798100"/>
                <a:gd name="connsiteY375" fmla="*/ 746379 h 1068133"/>
                <a:gd name="connsiteX376" fmla="*/ 573882 w 798100"/>
                <a:gd name="connsiteY376" fmla="*/ 746379 h 1068133"/>
                <a:gd name="connsiteX377" fmla="*/ 713423 w 798100"/>
                <a:gd name="connsiteY377" fmla="*/ 719900 h 1068133"/>
                <a:gd name="connsiteX378" fmla="*/ 697897 w 798100"/>
                <a:gd name="connsiteY378" fmla="*/ 735425 h 1068133"/>
                <a:gd name="connsiteX379" fmla="*/ 713423 w 798100"/>
                <a:gd name="connsiteY379" fmla="*/ 750951 h 1068133"/>
                <a:gd name="connsiteX380" fmla="*/ 728949 w 798100"/>
                <a:gd name="connsiteY380" fmla="*/ 735521 h 1068133"/>
                <a:gd name="connsiteX381" fmla="*/ 713709 w 798100"/>
                <a:gd name="connsiteY381" fmla="*/ 719900 h 1068133"/>
                <a:gd name="connsiteX382" fmla="*/ 713423 w 798100"/>
                <a:gd name="connsiteY382" fmla="*/ 719900 h 1068133"/>
                <a:gd name="connsiteX383" fmla="*/ 713423 w 798100"/>
                <a:gd name="connsiteY383" fmla="*/ 746093 h 1068133"/>
                <a:gd name="connsiteX384" fmla="*/ 702660 w 798100"/>
                <a:gd name="connsiteY384" fmla="*/ 735521 h 1068133"/>
                <a:gd name="connsiteX385" fmla="*/ 713232 w 798100"/>
                <a:gd name="connsiteY385" fmla="*/ 724757 h 1068133"/>
                <a:gd name="connsiteX386" fmla="*/ 723996 w 798100"/>
                <a:gd name="connsiteY386" fmla="*/ 735330 h 1068133"/>
                <a:gd name="connsiteX387" fmla="*/ 723996 w 798100"/>
                <a:gd name="connsiteY387" fmla="*/ 735521 h 1068133"/>
                <a:gd name="connsiteX388" fmla="*/ 713518 w 798100"/>
                <a:gd name="connsiteY388" fmla="*/ 746379 h 1068133"/>
                <a:gd name="connsiteX389" fmla="*/ 713423 w 798100"/>
                <a:gd name="connsiteY389" fmla="*/ 746379 h 1068133"/>
                <a:gd name="connsiteX390" fmla="*/ 85345 w 798100"/>
                <a:gd name="connsiteY390" fmla="*/ 1037082 h 1068133"/>
                <a:gd name="connsiteX391" fmla="*/ 69819 w 798100"/>
                <a:gd name="connsiteY391" fmla="*/ 1052608 h 1068133"/>
                <a:gd name="connsiteX392" fmla="*/ 85345 w 798100"/>
                <a:gd name="connsiteY392" fmla="*/ 1068134 h 1068133"/>
                <a:gd name="connsiteX393" fmla="*/ 100870 w 798100"/>
                <a:gd name="connsiteY393" fmla="*/ 1052608 h 1068133"/>
                <a:gd name="connsiteX394" fmla="*/ 85345 w 798100"/>
                <a:gd name="connsiteY394" fmla="*/ 1037082 h 1068133"/>
                <a:gd name="connsiteX395" fmla="*/ 85345 w 798100"/>
                <a:gd name="connsiteY395" fmla="*/ 1063181 h 1068133"/>
                <a:gd name="connsiteX396" fmla="*/ 74772 w 798100"/>
                <a:gd name="connsiteY396" fmla="*/ 1052608 h 1068133"/>
                <a:gd name="connsiteX397" fmla="*/ 85345 w 798100"/>
                <a:gd name="connsiteY397" fmla="*/ 1042035 h 1068133"/>
                <a:gd name="connsiteX398" fmla="*/ 95917 w 798100"/>
                <a:gd name="connsiteY398" fmla="*/ 1052608 h 1068133"/>
                <a:gd name="connsiteX399" fmla="*/ 85345 w 798100"/>
                <a:gd name="connsiteY399" fmla="*/ 1062800 h 1068133"/>
                <a:gd name="connsiteX400" fmla="*/ 224790 w 798100"/>
                <a:gd name="connsiteY400" fmla="*/ 1037082 h 1068133"/>
                <a:gd name="connsiteX401" fmla="*/ 209265 w 798100"/>
                <a:gd name="connsiteY401" fmla="*/ 1052608 h 1068133"/>
                <a:gd name="connsiteX402" fmla="*/ 224790 w 798100"/>
                <a:gd name="connsiteY402" fmla="*/ 1068134 h 1068133"/>
                <a:gd name="connsiteX403" fmla="*/ 240316 w 798100"/>
                <a:gd name="connsiteY403" fmla="*/ 1052608 h 1068133"/>
                <a:gd name="connsiteX404" fmla="*/ 224981 w 798100"/>
                <a:gd name="connsiteY404" fmla="*/ 1037082 h 1068133"/>
                <a:gd name="connsiteX405" fmla="*/ 224790 w 798100"/>
                <a:gd name="connsiteY405" fmla="*/ 1037082 h 1068133"/>
                <a:gd name="connsiteX406" fmla="*/ 224790 w 798100"/>
                <a:gd name="connsiteY406" fmla="*/ 1063181 h 1068133"/>
                <a:gd name="connsiteX407" fmla="*/ 214218 w 798100"/>
                <a:gd name="connsiteY407" fmla="*/ 1052608 h 1068133"/>
                <a:gd name="connsiteX408" fmla="*/ 224790 w 798100"/>
                <a:gd name="connsiteY408" fmla="*/ 1042035 h 1068133"/>
                <a:gd name="connsiteX409" fmla="*/ 235363 w 798100"/>
                <a:gd name="connsiteY409" fmla="*/ 1052608 h 1068133"/>
                <a:gd name="connsiteX410" fmla="*/ 224790 w 798100"/>
                <a:gd name="connsiteY410" fmla="*/ 1062800 h 1068133"/>
                <a:gd name="connsiteX411" fmla="*/ 364332 w 798100"/>
                <a:gd name="connsiteY411" fmla="*/ 1037082 h 1068133"/>
                <a:gd name="connsiteX412" fmla="*/ 348806 w 798100"/>
                <a:gd name="connsiteY412" fmla="*/ 1052608 h 1068133"/>
                <a:gd name="connsiteX413" fmla="*/ 364332 w 798100"/>
                <a:gd name="connsiteY413" fmla="*/ 1068134 h 1068133"/>
                <a:gd name="connsiteX414" fmla="*/ 379857 w 798100"/>
                <a:gd name="connsiteY414" fmla="*/ 1052608 h 1068133"/>
                <a:gd name="connsiteX415" fmla="*/ 364332 w 798100"/>
                <a:gd name="connsiteY415" fmla="*/ 1037082 h 1068133"/>
                <a:gd name="connsiteX416" fmla="*/ 364332 w 798100"/>
                <a:gd name="connsiteY416" fmla="*/ 1063181 h 1068133"/>
                <a:gd name="connsiteX417" fmla="*/ 353759 w 798100"/>
                <a:gd name="connsiteY417" fmla="*/ 1052608 h 1068133"/>
                <a:gd name="connsiteX418" fmla="*/ 364332 w 798100"/>
                <a:gd name="connsiteY418" fmla="*/ 1042035 h 1068133"/>
                <a:gd name="connsiteX419" fmla="*/ 374905 w 798100"/>
                <a:gd name="connsiteY419" fmla="*/ 1052608 h 1068133"/>
                <a:gd name="connsiteX420" fmla="*/ 364332 w 798100"/>
                <a:gd name="connsiteY420" fmla="*/ 1062800 h 1068133"/>
                <a:gd name="connsiteX421" fmla="*/ 503778 w 798100"/>
                <a:gd name="connsiteY421" fmla="*/ 1037082 h 1068133"/>
                <a:gd name="connsiteX422" fmla="*/ 488252 w 798100"/>
                <a:gd name="connsiteY422" fmla="*/ 1052608 h 1068133"/>
                <a:gd name="connsiteX423" fmla="*/ 503778 w 798100"/>
                <a:gd name="connsiteY423" fmla="*/ 1068134 h 1068133"/>
                <a:gd name="connsiteX424" fmla="*/ 519304 w 798100"/>
                <a:gd name="connsiteY424" fmla="*/ 1052608 h 1068133"/>
                <a:gd name="connsiteX425" fmla="*/ 503778 w 798100"/>
                <a:gd name="connsiteY425" fmla="*/ 1037082 h 1068133"/>
                <a:gd name="connsiteX426" fmla="*/ 503778 w 798100"/>
                <a:gd name="connsiteY426" fmla="*/ 1063181 h 1068133"/>
                <a:gd name="connsiteX427" fmla="*/ 493205 w 798100"/>
                <a:gd name="connsiteY427" fmla="*/ 1052608 h 1068133"/>
                <a:gd name="connsiteX428" fmla="*/ 503778 w 798100"/>
                <a:gd name="connsiteY428" fmla="*/ 1042035 h 1068133"/>
                <a:gd name="connsiteX429" fmla="*/ 514350 w 798100"/>
                <a:gd name="connsiteY429" fmla="*/ 1052608 h 1068133"/>
                <a:gd name="connsiteX430" fmla="*/ 503778 w 798100"/>
                <a:gd name="connsiteY430" fmla="*/ 1062800 h 1068133"/>
                <a:gd name="connsiteX431" fmla="*/ 643033 w 798100"/>
                <a:gd name="connsiteY431" fmla="*/ 1037082 h 1068133"/>
                <a:gd name="connsiteX432" fmla="*/ 627603 w 798100"/>
                <a:gd name="connsiteY432" fmla="*/ 1052703 h 1068133"/>
                <a:gd name="connsiteX433" fmla="*/ 643224 w 798100"/>
                <a:gd name="connsiteY433" fmla="*/ 1068134 h 1068133"/>
                <a:gd name="connsiteX434" fmla="*/ 658654 w 798100"/>
                <a:gd name="connsiteY434" fmla="*/ 1052608 h 1068133"/>
                <a:gd name="connsiteX435" fmla="*/ 643129 w 798100"/>
                <a:gd name="connsiteY435" fmla="*/ 1037082 h 1068133"/>
                <a:gd name="connsiteX436" fmla="*/ 643033 w 798100"/>
                <a:gd name="connsiteY436" fmla="*/ 1037082 h 1068133"/>
                <a:gd name="connsiteX437" fmla="*/ 643033 w 798100"/>
                <a:gd name="connsiteY437" fmla="*/ 1063181 h 1068133"/>
                <a:gd name="connsiteX438" fmla="*/ 632556 w 798100"/>
                <a:gd name="connsiteY438" fmla="*/ 1052513 h 1068133"/>
                <a:gd name="connsiteX439" fmla="*/ 643224 w 798100"/>
                <a:gd name="connsiteY439" fmla="*/ 1042035 h 1068133"/>
                <a:gd name="connsiteX440" fmla="*/ 653701 w 798100"/>
                <a:gd name="connsiteY440" fmla="*/ 1052608 h 1068133"/>
                <a:gd name="connsiteX441" fmla="*/ 643033 w 798100"/>
                <a:gd name="connsiteY441" fmla="*/ 1062800 h 1068133"/>
                <a:gd name="connsiteX442" fmla="*/ 782574 w 798100"/>
                <a:gd name="connsiteY442" fmla="*/ 1037082 h 1068133"/>
                <a:gd name="connsiteX443" fmla="*/ 767049 w 798100"/>
                <a:gd name="connsiteY443" fmla="*/ 1052608 h 1068133"/>
                <a:gd name="connsiteX444" fmla="*/ 782574 w 798100"/>
                <a:gd name="connsiteY444" fmla="*/ 1068134 h 1068133"/>
                <a:gd name="connsiteX445" fmla="*/ 798100 w 798100"/>
                <a:gd name="connsiteY445" fmla="*/ 1052608 h 1068133"/>
                <a:gd name="connsiteX446" fmla="*/ 782765 w 798100"/>
                <a:gd name="connsiteY446" fmla="*/ 1037082 h 1068133"/>
                <a:gd name="connsiteX447" fmla="*/ 782574 w 798100"/>
                <a:gd name="connsiteY447" fmla="*/ 1063181 h 1068133"/>
                <a:gd name="connsiteX448" fmla="*/ 772002 w 798100"/>
                <a:gd name="connsiteY448" fmla="*/ 1052608 h 1068133"/>
                <a:gd name="connsiteX449" fmla="*/ 782574 w 798100"/>
                <a:gd name="connsiteY449" fmla="*/ 1042035 h 1068133"/>
                <a:gd name="connsiteX450" fmla="*/ 793147 w 798100"/>
                <a:gd name="connsiteY450" fmla="*/ 1052608 h 1068133"/>
                <a:gd name="connsiteX451" fmla="*/ 782765 w 798100"/>
                <a:gd name="connsiteY451" fmla="*/ 1062800 h 1068133"/>
                <a:gd name="connsiteX452" fmla="*/ 15431 w 798100"/>
                <a:gd name="connsiteY452" fmla="*/ 932212 h 1068133"/>
                <a:gd name="connsiteX453" fmla="*/ 0 w 798100"/>
                <a:gd name="connsiteY453" fmla="*/ 947833 h 1068133"/>
                <a:gd name="connsiteX454" fmla="*/ 15621 w 798100"/>
                <a:gd name="connsiteY454" fmla="*/ 963263 h 1068133"/>
                <a:gd name="connsiteX455" fmla="*/ 31052 w 798100"/>
                <a:gd name="connsiteY455" fmla="*/ 947738 h 1068133"/>
                <a:gd name="connsiteX456" fmla="*/ 15621 w 798100"/>
                <a:gd name="connsiteY456" fmla="*/ 932212 h 1068133"/>
                <a:gd name="connsiteX457" fmla="*/ 15431 w 798100"/>
                <a:gd name="connsiteY457" fmla="*/ 958310 h 1068133"/>
                <a:gd name="connsiteX458" fmla="*/ 4858 w 798100"/>
                <a:gd name="connsiteY458" fmla="*/ 947738 h 1068133"/>
                <a:gd name="connsiteX459" fmla="*/ 15431 w 798100"/>
                <a:gd name="connsiteY459" fmla="*/ 937165 h 1068133"/>
                <a:gd name="connsiteX460" fmla="*/ 26004 w 798100"/>
                <a:gd name="connsiteY460" fmla="*/ 947738 h 1068133"/>
                <a:gd name="connsiteX461" fmla="*/ 15621 w 798100"/>
                <a:gd name="connsiteY461" fmla="*/ 958025 h 1068133"/>
                <a:gd name="connsiteX462" fmla="*/ 154972 w 798100"/>
                <a:gd name="connsiteY462" fmla="*/ 932212 h 1068133"/>
                <a:gd name="connsiteX463" fmla="*/ 139446 w 798100"/>
                <a:gd name="connsiteY463" fmla="*/ 947738 h 1068133"/>
                <a:gd name="connsiteX464" fmla="*/ 154972 w 798100"/>
                <a:gd name="connsiteY464" fmla="*/ 963263 h 1068133"/>
                <a:gd name="connsiteX465" fmla="*/ 170498 w 798100"/>
                <a:gd name="connsiteY465" fmla="*/ 947738 h 1068133"/>
                <a:gd name="connsiteX466" fmla="*/ 155163 w 798100"/>
                <a:gd name="connsiteY466" fmla="*/ 932212 h 1068133"/>
                <a:gd name="connsiteX467" fmla="*/ 154972 w 798100"/>
                <a:gd name="connsiteY467" fmla="*/ 958310 h 1068133"/>
                <a:gd name="connsiteX468" fmla="*/ 144399 w 798100"/>
                <a:gd name="connsiteY468" fmla="*/ 947738 h 1068133"/>
                <a:gd name="connsiteX469" fmla="*/ 154972 w 798100"/>
                <a:gd name="connsiteY469" fmla="*/ 937165 h 1068133"/>
                <a:gd name="connsiteX470" fmla="*/ 165545 w 798100"/>
                <a:gd name="connsiteY470" fmla="*/ 947738 h 1068133"/>
                <a:gd name="connsiteX471" fmla="*/ 155163 w 798100"/>
                <a:gd name="connsiteY471" fmla="*/ 958025 h 1068133"/>
                <a:gd name="connsiteX472" fmla="*/ 294609 w 798100"/>
                <a:gd name="connsiteY472" fmla="*/ 932212 h 1068133"/>
                <a:gd name="connsiteX473" fmla="*/ 279083 w 798100"/>
                <a:gd name="connsiteY473" fmla="*/ 947738 h 1068133"/>
                <a:gd name="connsiteX474" fmla="*/ 294609 w 798100"/>
                <a:gd name="connsiteY474" fmla="*/ 963263 h 1068133"/>
                <a:gd name="connsiteX475" fmla="*/ 310134 w 798100"/>
                <a:gd name="connsiteY475" fmla="*/ 947738 h 1068133"/>
                <a:gd name="connsiteX476" fmla="*/ 294799 w 798100"/>
                <a:gd name="connsiteY476" fmla="*/ 932212 h 1068133"/>
                <a:gd name="connsiteX477" fmla="*/ 294609 w 798100"/>
                <a:gd name="connsiteY477" fmla="*/ 958310 h 1068133"/>
                <a:gd name="connsiteX478" fmla="*/ 284036 w 798100"/>
                <a:gd name="connsiteY478" fmla="*/ 947738 h 1068133"/>
                <a:gd name="connsiteX479" fmla="*/ 294609 w 798100"/>
                <a:gd name="connsiteY479" fmla="*/ 937165 h 1068133"/>
                <a:gd name="connsiteX480" fmla="*/ 305181 w 798100"/>
                <a:gd name="connsiteY480" fmla="*/ 947738 h 1068133"/>
                <a:gd name="connsiteX481" fmla="*/ 294799 w 798100"/>
                <a:gd name="connsiteY481" fmla="*/ 958025 h 1068133"/>
                <a:gd name="connsiteX482" fmla="*/ 434150 w 798100"/>
                <a:gd name="connsiteY482" fmla="*/ 932212 h 1068133"/>
                <a:gd name="connsiteX483" fmla="*/ 418624 w 798100"/>
                <a:gd name="connsiteY483" fmla="*/ 947738 h 1068133"/>
                <a:gd name="connsiteX484" fmla="*/ 434150 w 798100"/>
                <a:gd name="connsiteY484" fmla="*/ 963263 h 1068133"/>
                <a:gd name="connsiteX485" fmla="*/ 449676 w 798100"/>
                <a:gd name="connsiteY485" fmla="*/ 947738 h 1068133"/>
                <a:gd name="connsiteX486" fmla="*/ 434340 w 798100"/>
                <a:gd name="connsiteY486" fmla="*/ 932212 h 1068133"/>
                <a:gd name="connsiteX487" fmla="*/ 434150 w 798100"/>
                <a:gd name="connsiteY487" fmla="*/ 958310 h 1068133"/>
                <a:gd name="connsiteX488" fmla="*/ 423577 w 798100"/>
                <a:gd name="connsiteY488" fmla="*/ 947738 h 1068133"/>
                <a:gd name="connsiteX489" fmla="*/ 434150 w 798100"/>
                <a:gd name="connsiteY489" fmla="*/ 937165 h 1068133"/>
                <a:gd name="connsiteX490" fmla="*/ 444723 w 798100"/>
                <a:gd name="connsiteY490" fmla="*/ 947738 h 1068133"/>
                <a:gd name="connsiteX491" fmla="*/ 434340 w 798100"/>
                <a:gd name="connsiteY491" fmla="*/ 958025 h 1068133"/>
                <a:gd name="connsiteX492" fmla="*/ 573691 w 798100"/>
                <a:gd name="connsiteY492" fmla="*/ 932212 h 1068133"/>
                <a:gd name="connsiteX493" fmla="*/ 558261 w 798100"/>
                <a:gd name="connsiteY493" fmla="*/ 947833 h 1068133"/>
                <a:gd name="connsiteX494" fmla="*/ 573882 w 798100"/>
                <a:gd name="connsiteY494" fmla="*/ 963263 h 1068133"/>
                <a:gd name="connsiteX495" fmla="*/ 589312 w 798100"/>
                <a:gd name="connsiteY495" fmla="*/ 947738 h 1068133"/>
                <a:gd name="connsiteX496" fmla="*/ 573882 w 798100"/>
                <a:gd name="connsiteY496" fmla="*/ 932212 h 1068133"/>
                <a:gd name="connsiteX497" fmla="*/ 573691 w 798100"/>
                <a:gd name="connsiteY497" fmla="*/ 958310 h 1068133"/>
                <a:gd name="connsiteX498" fmla="*/ 563214 w 798100"/>
                <a:gd name="connsiteY498" fmla="*/ 947642 h 1068133"/>
                <a:gd name="connsiteX499" fmla="*/ 573882 w 798100"/>
                <a:gd name="connsiteY499" fmla="*/ 937165 h 1068133"/>
                <a:gd name="connsiteX500" fmla="*/ 584359 w 798100"/>
                <a:gd name="connsiteY500" fmla="*/ 947738 h 1068133"/>
                <a:gd name="connsiteX501" fmla="*/ 573882 w 798100"/>
                <a:gd name="connsiteY501" fmla="*/ 958025 h 1068133"/>
                <a:gd name="connsiteX502" fmla="*/ 713328 w 798100"/>
                <a:gd name="connsiteY502" fmla="*/ 932212 h 1068133"/>
                <a:gd name="connsiteX503" fmla="*/ 697802 w 798100"/>
                <a:gd name="connsiteY503" fmla="*/ 947738 h 1068133"/>
                <a:gd name="connsiteX504" fmla="*/ 713328 w 798100"/>
                <a:gd name="connsiteY504" fmla="*/ 963263 h 1068133"/>
                <a:gd name="connsiteX505" fmla="*/ 728854 w 798100"/>
                <a:gd name="connsiteY505" fmla="*/ 947738 h 1068133"/>
                <a:gd name="connsiteX506" fmla="*/ 713518 w 798100"/>
                <a:gd name="connsiteY506" fmla="*/ 932212 h 1068133"/>
                <a:gd name="connsiteX507" fmla="*/ 713328 w 798100"/>
                <a:gd name="connsiteY507" fmla="*/ 958310 h 1068133"/>
                <a:gd name="connsiteX508" fmla="*/ 702755 w 798100"/>
                <a:gd name="connsiteY508" fmla="*/ 947738 h 1068133"/>
                <a:gd name="connsiteX509" fmla="*/ 713328 w 798100"/>
                <a:gd name="connsiteY509" fmla="*/ 937165 h 1068133"/>
                <a:gd name="connsiteX510" fmla="*/ 723900 w 798100"/>
                <a:gd name="connsiteY510" fmla="*/ 947738 h 1068133"/>
                <a:gd name="connsiteX511" fmla="*/ 713518 w 798100"/>
                <a:gd name="connsiteY511" fmla="*/ 958025 h 106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798100" h="1068133">
                  <a:moveTo>
                    <a:pt x="371761" y="476"/>
                  </a:moveTo>
                  <a:lnTo>
                    <a:pt x="371761" y="476"/>
                  </a:lnTo>
                  <a:cubicBezTo>
                    <a:pt x="369847" y="2334"/>
                    <a:pt x="367284" y="3362"/>
                    <a:pt x="364617" y="3334"/>
                  </a:cubicBezTo>
                  <a:cubicBezTo>
                    <a:pt x="362751" y="3381"/>
                    <a:pt x="360922" y="2848"/>
                    <a:pt x="359379" y="1810"/>
                  </a:cubicBezTo>
                  <a:lnTo>
                    <a:pt x="359379" y="1810"/>
                  </a:lnTo>
                  <a:lnTo>
                    <a:pt x="353188" y="2858"/>
                  </a:lnTo>
                  <a:cubicBezTo>
                    <a:pt x="356064" y="6220"/>
                    <a:pt x="360284" y="8144"/>
                    <a:pt x="364713" y="8096"/>
                  </a:cubicBezTo>
                  <a:cubicBezTo>
                    <a:pt x="370342" y="8087"/>
                    <a:pt x="375504" y="4972"/>
                    <a:pt x="378143" y="0"/>
                  </a:cubicBezTo>
                  <a:close/>
                  <a:moveTo>
                    <a:pt x="224981" y="189262"/>
                  </a:moveTo>
                  <a:cubicBezTo>
                    <a:pt x="216408" y="189262"/>
                    <a:pt x="209455" y="196215"/>
                    <a:pt x="209455" y="204788"/>
                  </a:cubicBezTo>
                  <a:cubicBezTo>
                    <a:pt x="209455" y="213360"/>
                    <a:pt x="216408" y="220313"/>
                    <a:pt x="224981" y="220313"/>
                  </a:cubicBezTo>
                  <a:cubicBezTo>
                    <a:pt x="233554" y="220313"/>
                    <a:pt x="240507" y="213360"/>
                    <a:pt x="240507" y="204788"/>
                  </a:cubicBezTo>
                  <a:cubicBezTo>
                    <a:pt x="240507" y="196215"/>
                    <a:pt x="233554" y="189262"/>
                    <a:pt x="224981" y="189262"/>
                  </a:cubicBezTo>
                  <a:close/>
                  <a:moveTo>
                    <a:pt x="224981" y="215360"/>
                  </a:moveTo>
                  <a:cubicBezTo>
                    <a:pt x="219142" y="215360"/>
                    <a:pt x="214408" y="210626"/>
                    <a:pt x="214408" y="204788"/>
                  </a:cubicBezTo>
                  <a:cubicBezTo>
                    <a:pt x="214408" y="198949"/>
                    <a:pt x="219142" y="194215"/>
                    <a:pt x="224981" y="194215"/>
                  </a:cubicBezTo>
                  <a:cubicBezTo>
                    <a:pt x="230820" y="194215"/>
                    <a:pt x="235554" y="198949"/>
                    <a:pt x="235554" y="204788"/>
                  </a:cubicBezTo>
                  <a:cubicBezTo>
                    <a:pt x="235401" y="210512"/>
                    <a:pt x="230705" y="215075"/>
                    <a:pt x="224981" y="215075"/>
                  </a:cubicBezTo>
                  <a:close/>
                  <a:moveTo>
                    <a:pt x="364617" y="189262"/>
                  </a:moveTo>
                  <a:cubicBezTo>
                    <a:pt x="356045" y="189205"/>
                    <a:pt x="349053" y="196120"/>
                    <a:pt x="348997" y="204692"/>
                  </a:cubicBezTo>
                  <a:cubicBezTo>
                    <a:pt x="348939" y="213265"/>
                    <a:pt x="355855" y="220256"/>
                    <a:pt x="364427" y="220313"/>
                  </a:cubicBezTo>
                  <a:cubicBezTo>
                    <a:pt x="372999" y="220361"/>
                    <a:pt x="379991" y="213455"/>
                    <a:pt x="380048" y="204883"/>
                  </a:cubicBezTo>
                  <a:cubicBezTo>
                    <a:pt x="380048" y="204854"/>
                    <a:pt x="380048" y="204816"/>
                    <a:pt x="380048" y="204788"/>
                  </a:cubicBezTo>
                  <a:cubicBezTo>
                    <a:pt x="380048" y="196253"/>
                    <a:pt x="373152" y="189319"/>
                    <a:pt x="364617" y="189262"/>
                  </a:cubicBezTo>
                  <a:close/>
                  <a:moveTo>
                    <a:pt x="364617" y="215360"/>
                  </a:moveTo>
                  <a:cubicBezTo>
                    <a:pt x="358779" y="215360"/>
                    <a:pt x="354045" y="210626"/>
                    <a:pt x="354045" y="204788"/>
                  </a:cubicBezTo>
                  <a:cubicBezTo>
                    <a:pt x="354045" y="198949"/>
                    <a:pt x="358779" y="194215"/>
                    <a:pt x="364617" y="194215"/>
                  </a:cubicBezTo>
                  <a:cubicBezTo>
                    <a:pt x="370456" y="194215"/>
                    <a:pt x="375190" y="198949"/>
                    <a:pt x="375190" y="204788"/>
                  </a:cubicBezTo>
                  <a:cubicBezTo>
                    <a:pt x="375038" y="210512"/>
                    <a:pt x="370342" y="215075"/>
                    <a:pt x="364617" y="215075"/>
                  </a:cubicBezTo>
                  <a:close/>
                  <a:moveTo>
                    <a:pt x="504063" y="189262"/>
                  </a:moveTo>
                  <a:cubicBezTo>
                    <a:pt x="495491" y="189319"/>
                    <a:pt x="488585" y="196310"/>
                    <a:pt x="488633" y="204883"/>
                  </a:cubicBezTo>
                  <a:cubicBezTo>
                    <a:pt x="488690" y="213455"/>
                    <a:pt x="495681" y="220361"/>
                    <a:pt x="504254" y="220313"/>
                  </a:cubicBezTo>
                  <a:cubicBezTo>
                    <a:pt x="512788" y="220256"/>
                    <a:pt x="519684" y="213322"/>
                    <a:pt x="519684" y="204788"/>
                  </a:cubicBezTo>
                  <a:cubicBezTo>
                    <a:pt x="519684" y="196215"/>
                    <a:pt x="512731" y="189262"/>
                    <a:pt x="504159" y="189262"/>
                  </a:cubicBezTo>
                  <a:cubicBezTo>
                    <a:pt x="504130" y="189262"/>
                    <a:pt x="504092" y="189262"/>
                    <a:pt x="504063" y="189262"/>
                  </a:cubicBezTo>
                  <a:close/>
                  <a:moveTo>
                    <a:pt x="504063" y="215360"/>
                  </a:moveTo>
                  <a:cubicBezTo>
                    <a:pt x="498225" y="215360"/>
                    <a:pt x="493491" y="210626"/>
                    <a:pt x="493491" y="204788"/>
                  </a:cubicBezTo>
                  <a:cubicBezTo>
                    <a:pt x="493491" y="198949"/>
                    <a:pt x="498225" y="194215"/>
                    <a:pt x="504063" y="194215"/>
                  </a:cubicBezTo>
                  <a:cubicBezTo>
                    <a:pt x="509902" y="194215"/>
                    <a:pt x="514636" y="198949"/>
                    <a:pt x="514636" y="204788"/>
                  </a:cubicBezTo>
                  <a:cubicBezTo>
                    <a:pt x="514636" y="210626"/>
                    <a:pt x="509902" y="215360"/>
                    <a:pt x="504063" y="215360"/>
                  </a:cubicBezTo>
                  <a:close/>
                  <a:moveTo>
                    <a:pt x="294513" y="84296"/>
                  </a:moveTo>
                  <a:cubicBezTo>
                    <a:pt x="285941" y="84296"/>
                    <a:pt x="278988" y="91250"/>
                    <a:pt x="278988" y="99822"/>
                  </a:cubicBezTo>
                  <a:cubicBezTo>
                    <a:pt x="278988" y="108395"/>
                    <a:pt x="285941" y="115348"/>
                    <a:pt x="294513" y="115348"/>
                  </a:cubicBezTo>
                  <a:cubicBezTo>
                    <a:pt x="303048" y="115348"/>
                    <a:pt x="309992" y="108452"/>
                    <a:pt x="310039" y="99917"/>
                  </a:cubicBezTo>
                  <a:cubicBezTo>
                    <a:pt x="310096" y="91411"/>
                    <a:pt x="303296" y="84449"/>
                    <a:pt x="294799" y="84296"/>
                  </a:cubicBezTo>
                  <a:close/>
                  <a:moveTo>
                    <a:pt x="294513" y="110490"/>
                  </a:moveTo>
                  <a:cubicBezTo>
                    <a:pt x="288675" y="110490"/>
                    <a:pt x="283941" y="105756"/>
                    <a:pt x="283941" y="99917"/>
                  </a:cubicBezTo>
                  <a:cubicBezTo>
                    <a:pt x="283941" y="94078"/>
                    <a:pt x="288675" y="89345"/>
                    <a:pt x="294513" y="89345"/>
                  </a:cubicBezTo>
                  <a:cubicBezTo>
                    <a:pt x="300352" y="89345"/>
                    <a:pt x="305086" y="94078"/>
                    <a:pt x="305086" y="99917"/>
                  </a:cubicBezTo>
                  <a:cubicBezTo>
                    <a:pt x="304981" y="105575"/>
                    <a:pt x="300457" y="110147"/>
                    <a:pt x="294799" y="110300"/>
                  </a:cubicBezTo>
                  <a:close/>
                  <a:moveTo>
                    <a:pt x="433959" y="84296"/>
                  </a:moveTo>
                  <a:cubicBezTo>
                    <a:pt x="425387" y="84353"/>
                    <a:pt x="418472" y="91345"/>
                    <a:pt x="418529" y="99917"/>
                  </a:cubicBezTo>
                  <a:cubicBezTo>
                    <a:pt x="418586" y="108490"/>
                    <a:pt x="425578" y="115395"/>
                    <a:pt x="434150" y="115348"/>
                  </a:cubicBezTo>
                  <a:cubicBezTo>
                    <a:pt x="442646" y="115291"/>
                    <a:pt x="449533" y="108414"/>
                    <a:pt x="449580" y="99917"/>
                  </a:cubicBezTo>
                  <a:cubicBezTo>
                    <a:pt x="449638" y="91383"/>
                    <a:pt x="442780" y="84401"/>
                    <a:pt x="434245" y="84296"/>
                  </a:cubicBezTo>
                  <a:close/>
                  <a:moveTo>
                    <a:pt x="433959" y="110490"/>
                  </a:moveTo>
                  <a:cubicBezTo>
                    <a:pt x="428178" y="110442"/>
                    <a:pt x="423520" y="105709"/>
                    <a:pt x="423577" y="99917"/>
                  </a:cubicBezTo>
                  <a:cubicBezTo>
                    <a:pt x="423577" y="99917"/>
                    <a:pt x="423577" y="99917"/>
                    <a:pt x="423577" y="99917"/>
                  </a:cubicBezTo>
                  <a:cubicBezTo>
                    <a:pt x="423025" y="94107"/>
                    <a:pt x="427282" y="88944"/>
                    <a:pt x="433102" y="88392"/>
                  </a:cubicBezTo>
                  <a:cubicBezTo>
                    <a:pt x="438913" y="87840"/>
                    <a:pt x="444075" y="92097"/>
                    <a:pt x="444628" y="97917"/>
                  </a:cubicBezTo>
                  <a:cubicBezTo>
                    <a:pt x="444694" y="98584"/>
                    <a:pt x="444694" y="99250"/>
                    <a:pt x="444628" y="99917"/>
                  </a:cubicBezTo>
                  <a:cubicBezTo>
                    <a:pt x="444523" y="105613"/>
                    <a:pt x="439932" y="110195"/>
                    <a:pt x="434245" y="110300"/>
                  </a:cubicBezTo>
                  <a:close/>
                  <a:moveTo>
                    <a:pt x="224409" y="401193"/>
                  </a:moveTo>
                  <a:cubicBezTo>
                    <a:pt x="215837" y="401193"/>
                    <a:pt x="208884" y="408146"/>
                    <a:pt x="208884" y="416719"/>
                  </a:cubicBezTo>
                  <a:cubicBezTo>
                    <a:pt x="208884" y="425291"/>
                    <a:pt x="215837" y="432244"/>
                    <a:pt x="224409" y="432244"/>
                  </a:cubicBezTo>
                  <a:cubicBezTo>
                    <a:pt x="232982" y="432244"/>
                    <a:pt x="239935" y="425291"/>
                    <a:pt x="239935" y="416719"/>
                  </a:cubicBezTo>
                  <a:cubicBezTo>
                    <a:pt x="239945" y="408365"/>
                    <a:pt x="233334" y="401498"/>
                    <a:pt x="224981" y="401193"/>
                  </a:cubicBezTo>
                  <a:close/>
                  <a:moveTo>
                    <a:pt x="224409" y="427387"/>
                  </a:moveTo>
                  <a:cubicBezTo>
                    <a:pt x="218552" y="427339"/>
                    <a:pt x="213837" y="422577"/>
                    <a:pt x="213837" y="416719"/>
                  </a:cubicBezTo>
                  <a:cubicBezTo>
                    <a:pt x="213837" y="410880"/>
                    <a:pt x="218571" y="406146"/>
                    <a:pt x="224409" y="406146"/>
                  </a:cubicBezTo>
                  <a:cubicBezTo>
                    <a:pt x="230248" y="406146"/>
                    <a:pt x="234982" y="410880"/>
                    <a:pt x="234982" y="416719"/>
                  </a:cubicBezTo>
                  <a:cubicBezTo>
                    <a:pt x="234992" y="422358"/>
                    <a:pt x="230610" y="427034"/>
                    <a:pt x="224981" y="427387"/>
                  </a:cubicBezTo>
                  <a:close/>
                  <a:moveTo>
                    <a:pt x="364046" y="401193"/>
                  </a:moveTo>
                  <a:cubicBezTo>
                    <a:pt x="355473" y="401136"/>
                    <a:pt x="348482" y="408051"/>
                    <a:pt x="348425" y="416624"/>
                  </a:cubicBezTo>
                  <a:cubicBezTo>
                    <a:pt x="348368" y="425196"/>
                    <a:pt x="355283" y="432187"/>
                    <a:pt x="363855" y="432244"/>
                  </a:cubicBezTo>
                  <a:cubicBezTo>
                    <a:pt x="372428" y="432292"/>
                    <a:pt x="379419" y="425386"/>
                    <a:pt x="379476" y="416814"/>
                  </a:cubicBezTo>
                  <a:cubicBezTo>
                    <a:pt x="379476" y="416785"/>
                    <a:pt x="379476" y="416747"/>
                    <a:pt x="379476" y="416719"/>
                  </a:cubicBezTo>
                  <a:cubicBezTo>
                    <a:pt x="379486" y="408394"/>
                    <a:pt x="372933" y="401555"/>
                    <a:pt x="364617" y="401193"/>
                  </a:cubicBezTo>
                  <a:close/>
                  <a:moveTo>
                    <a:pt x="364046" y="427387"/>
                  </a:moveTo>
                  <a:cubicBezTo>
                    <a:pt x="358207" y="427387"/>
                    <a:pt x="353473" y="422653"/>
                    <a:pt x="353473" y="416814"/>
                  </a:cubicBezTo>
                  <a:cubicBezTo>
                    <a:pt x="353473" y="416785"/>
                    <a:pt x="353473" y="416747"/>
                    <a:pt x="353473" y="416719"/>
                  </a:cubicBezTo>
                  <a:cubicBezTo>
                    <a:pt x="353416" y="410937"/>
                    <a:pt x="358064" y="406203"/>
                    <a:pt x="363855" y="406146"/>
                  </a:cubicBezTo>
                  <a:cubicBezTo>
                    <a:pt x="363922" y="406146"/>
                    <a:pt x="363979" y="406146"/>
                    <a:pt x="364046" y="406146"/>
                  </a:cubicBezTo>
                  <a:cubicBezTo>
                    <a:pt x="369885" y="406146"/>
                    <a:pt x="374619" y="410880"/>
                    <a:pt x="374619" y="416719"/>
                  </a:cubicBezTo>
                  <a:cubicBezTo>
                    <a:pt x="374628" y="422358"/>
                    <a:pt x="370247" y="427034"/>
                    <a:pt x="364617" y="427387"/>
                  </a:cubicBezTo>
                  <a:close/>
                  <a:moveTo>
                    <a:pt x="503492" y="401193"/>
                  </a:moveTo>
                  <a:cubicBezTo>
                    <a:pt x="494920" y="401250"/>
                    <a:pt x="488014" y="408242"/>
                    <a:pt x="488062" y="416814"/>
                  </a:cubicBezTo>
                  <a:cubicBezTo>
                    <a:pt x="488119" y="425386"/>
                    <a:pt x="495110" y="432292"/>
                    <a:pt x="503682" y="432244"/>
                  </a:cubicBezTo>
                  <a:cubicBezTo>
                    <a:pt x="512217" y="432187"/>
                    <a:pt x="519113" y="425253"/>
                    <a:pt x="519113" y="416719"/>
                  </a:cubicBezTo>
                  <a:cubicBezTo>
                    <a:pt x="519113" y="408327"/>
                    <a:pt x="512455" y="401450"/>
                    <a:pt x="504063" y="401193"/>
                  </a:cubicBezTo>
                  <a:close/>
                  <a:moveTo>
                    <a:pt x="503492" y="427387"/>
                  </a:moveTo>
                  <a:cubicBezTo>
                    <a:pt x="497663" y="427282"/>
                    <a:pt x="492967" y="422548"/>
                    <a:pt x="492919" y="416719"/>
                  </a:cubicBezTo>
                  <a:cubicBezTo>
                    <a:pt x="492919" y="410823"/>
                    <a:pt x="497701" y="406051"/>
                    <a:pt x="503587" y="406051"/>
                  </a:cubicBezTo>
                  <a:cubicBezTo>
                    <a:pt x="509483" y="406051"/>
                    <a:pt x="514255" y="410832"/>
                    <a:pt x="514255" y="416719"/>
                  </a:cubicBezTo>
                  <a:cubicBezTo>
                    <a:pt x="514255" y="422615"/>
                    <a:pt x="509483" y="427387"/>
                    <a:pt x="503587" y="427387"/>
                  </a:cubicBezTo>
                  <a:cubicBezTo>
                    <a:pt x="503559" y="427387"/>
                    <a:pt x="503521" y="427387"/>
                    <a:pt x="503492" y="427387"/>
                  </a:cubicBezTo>
                  <a:close/>
                  <a:moveTo>
                    <a:pt x="643224" y="401193"/>
                  </a:moveTo>
                  <a:cubicBezTo>
                    <a:pt x="634651" y="401088"/>
                    <a:pt x="627612" y="407956"/>
                    <a:pt x="627507" y="416528"/>
                  </a:cubicBezTo>
                  <a:cubicBezTo>
                    <a:pt x="627403" y="425101"/>
                    <a:pt x="634270" y="432140"/>
                    <a:pt x="642843" y="432244"/>
                  </a:cubicBezTo>
                  <a:cubicBezTo>
                    <a:pt x="651415" y="432349"/>
                    <a:pt x="658454" y="425482"/>
                    <a:pt x="658559" y="416909"/>
                  </a:cubicBezTo>
                  <a:cubicBezTo>
                    <a:pt x="658559" y="416843"/>
                    <a:pt x="658559" y="416785"/>
                    <a:pt x="658559" y="416719"/>
                  </a:cubicBezTo>
                  <a:cubicBezTo>
                    <a:pt x="658569" y="408432"/>
                    <a:pt x="652072" y="401603"/>
                    <a:pt x="643795" y="401193"/>
                  </a:cubicBezTo>
                  <a:close/>
                  <a:moveTo>
                    <a:pt x="643224" y="427387"/>
                  </a:moveTo>
                  <a:cubicBezTo>
                    <a:pt x="637356" y="427339"/>
                    <a:pt x="632603" y="422586"/>
                    <a:pt x="632556" y="416719"/>
                  </a:cubicBezTo>
                  <a:cubicBezTo>
                    <a:pt x="633108" y="410851"/>
                    <a:pt x="638318" y="406546"/>
                    <a:pt x="644186" y="407108"/>
                  </a:cubicBezTo>
                  <a:cubicBezTo>
                    <a:pt x="649282" y="407584"/>
                    <a:pt x="653311" y="411623"/>
                    <a:pt x="653797" y="416719"/>
                  </a:cubicBezTo>
                  <a:cubicBezTo>
                    <a:pt x="653758" y="422339"/>
                    <a:pt x="649406" y="426987"/>
                    <a:pt x="643795" y="427387"/>
                  </a:cubicBezTo>
                  <a:close/>
                  <a:moveTo>
                    <a:pt x="154591" y="296323"/>
                  </a:moveTo>
                  <a:cubicBezTo>
                    <a:pt x="146019" y="296323"/>
                    <a:pt x="139065" y="303276"/>
                    <a:pt x="139065" y="311849"/>
                  </a:cubicBezTo>
                  <a:cubicBezTo>
                    <a:pt x="139065" y="320421"/>
                    <a:pt x="146019" y="327374"/>
                    <a:pt x="154591" y="327374"/>
                  </a:cubicBezTo>
                  <a:cubicBezTo>
                    <a:pt x="163164" y="327374"/>
                    <a:pt x="170117" y="320421"/>
                    <a:pt x="170117" y="311849"/>
                  </a:cubicBezTo>
                  <a:cubicBezTo>
                    <a:pt x="170127" y="303495"/>
                    <a:pt x="163516" y="296628"/>
                    <a:pt x="155163" y="296323"/>
                  </a:cubicBezTo>
                  <a:close/>
                  <a:moveTo>
                    <a:pt x="154591" y="322421"/>
                  </a:moveTo>
                  <a:cubicBezTo>
                    <a:pt x="148790" y="322374"/>
                    <a:pt x="144114" y="317649"/>
                    <a:pt x="144114" y="311849"/>
                  </a:cubicBezTo>
                  <a:cubicBezTo>
                    <a:pt x="143561" y="306038"/>
                    <a:pt x="147819" y="300876"/>
                    <a:pt x="153639" y="300323"/>
                  </a:cubicBezTo>
                  <a:cubicBezTo>
                    <a:pt x="159449" y="299771"/>
                    <a:pt x="164612" y="304029"/>
                    <a:pt x="165164" y="309848"/>
                  </a:cubicBezTo>
                  <a:cubicBezTo>
                    <a:pt x="165231" y="310515"/>
                    <a:pt x="165231" y="311182"/>
                    <a:pt x="165164" y="311849"/>
                  </a:cubicBezTo>
                  <a:cubicBezTo>
                    <a:pt x="165173" y="317468"/>
                    <a:pt x="160773" y="322117"/>
                    <a:pt x="155163" y="322421"/>
                  </a:cubicBezTo>
                  <a:close/>
                  <a:moveTo>
                    <a:pt x="294228" y="296323"/>
                  </a:moveTo>
                  <a:cubicBezTo>
                    <a:pt x="285655" y="296323"/>
                    <a:pt x="278702" y="303276"/>
                    <a:pt x="278702" y="311849"/>
                  </a:cubicBezTo>
                  <a:cubicBezTo>
                    <a:pt x="278702" y="320421"/>
                    <a:pt x="285655" y="327374"/>
                    <a:pt x="294228" y="327374"/>
                  </a:cubicBezTo>
                  <a:cubicBezTo>
                    <a:pt x="302800" y="327374"/>
                    <a:pt x="309754" y="320421"/>
                    <a:pt x="309754" y="311849"/>
                  </a:cubicBezTo>
                  <a:cubicBezTo>
                    <a:pt x="309763" y="303495"/>
                    <a:pt x="303153" y="296628"/>
                    <a:pt x="294799" y="296323"/>
                  </a:cubicBezTo>
                  <a:close/>
                  <a:moveTo>
                    <a:pt x="294228" y="322421"/>
                  </a:moveTo>
                  <a:cubicBezTo>
                    <a:pt x="288389" y="322421"/>
                    <a:pt x="283655" y="317687"/>
                    <a:pt x="283655" y="311849"/>
                  </a:cubicBezTo>
                  <a:cubicBezTo>
                    <a:pt x="283655" y="306010"/>
                    <a:pt x="288389" y="301276"/>
                    <a:pt x="294228" y="301276"/>
                  </a:cubicBezTo>
                  <a:cubicBezTo>
                    <a:pt x="300067" y="301276"/>
                    <a:pt x="304800" y="306010"/>
                    <a:pt x="304800" y="311849"/>
                  </a:cubicBezTo>
                  <a:cubicBezTo>
                    <a:pt x="304810" y="317468"/>
                    <a:pt x="300409" y="322117"/>
                    <a:pt x="294799" y="322421"/>
                  </a:cubicBezTo>
                  <a:close/>
                  <a:moveTo>
                    <a:pt x="433674" y="296323"/>
                  </a:moveTo>
                  <a:cubicBezTo>
                    <a:pt x="425101" y="296380"/>
                    <a:pt x="418195" y="303371"/>
                    <a:pt x="418243" y="311944"/>
                  </a:cubicBezTo>
                  <a:cubicBezTo>
                    <a:pt x="418300" y="320516"/>
                    <a:pt x="425292" y="327422"/>
                    <a:pt x="433864" y="327374"/>
                  </a:cubicBezTo>
                  <a:cubicBezTo>
                    <a:pt x="442399" y="327317"/>
                    <a:pt x="449295" y="320383"/>
                    <a:pt x="449295" y="311849"/>
                  </a:cubicBezTo>
                  <a:cubicBezTo>
                    <a:pt x="449295" y="303457"/>
                    <a:pt x="442637" y="296580"/>
                    <a:pt x="434245" y="296323"/>
                  </a:cubicBezTo>
                  <a:close/>
                  <a:moveTo>
                    <a:pt x="433674" y="322421"/>
                  </a:moveTo>
                  <a:cubicBezTo>
                    <a:pt x="427892" y="322374"/>
                    <a:pt x="423234" y="317640"/>
                    <a:pt x="423291" y="311849"/>
                  </a:cubicBezTo>
                  <a:cubicBezTo>
                    <a:pt x="423291" y="311849"/>
                    <a:pt x="423291" y="311849"/>
                    <a:pt x="423291" y="311849"/>
                  </a:cubicBezTo>
                  <a:cubicBezTo>
                    <a:pt x="422739" y="306038"/>
                    <a:pt x="426997" y="300876"/>
                    <a:pt x="432816" y="300323"/>
                  </a:cubicBezTo>
                  <a:cubicBezTo>
                    <a:pt x="438627" y="299771"/>
                    <a:pt x="443789" y="304029"/>
                    <a:pt x="444342" y="309848"/>
                  </a:cubicBezTo>
                  <a:cubicBezTo>
                    <a:pt x="444408" y="310515"/>
                    <a:pt x="444408" y="311182"/>
                    <a:pt x="444342" y="311849"/>
                  </a:cubicBezTo>
                  <a:cubicBezTo>
                    <a:pt x="444351" y="317506"/>
                    <a:pt x="439894" y="322164"/>
                    <a:pt x="434245" y="322421"/>
                  </a:cubicBezTo>
                  <a:close/>
                  <a:moveTo>
                    <a:pt x="573310" y="296323"/>
                  </a:moveTo>
                  <a:cubicBezTo>
                    <a:pt x="564766" y="296990"/>
                    <a:pt x="558375" y="304467"/>
                    <a:pt x="559051" y="313020"/>
                  </a:cubicBezTo>
                  <a:cubicBezTo>
                    <a:pt x="559642" y="320631"/>
                    <a:pt x="565690" y="326679"/>
                    <a:pt x="573310" y="327279"/>
                  </a:cubicBezTo>
                  <a:cubicBezTo>
                    <a:pt x="581854" y="327946"/>
                    <a:pt x="589331" y="321564"/>
                    <a:pt x="590008" y="313020"/>
                  </a:cubicBezTo>
                  <a:cubicBezTo>
                    <a:pt x="590674" y="304467"/>
                    <a:pt x="584293" y="296990"/>
                    <a:pt x="575739" y="296323"/>
                  </a:cubicBezTo>
                  <a:cubicBezTo>
                    <a:pt x="574930" y="296256"/>
                    <a:pt x="574120" y="296256"/>
                    <a:pt x="573310" y="296323"/>
                  </a:cubicBezTo>
                  <a:close/>
                  <a:moveTo>
                    <a:pt x="573310" y="322421"/>
                  </a:moveTo>
                  <a:cubicBezTo>
                    <a:pt x="567490" y="322374"/>
                    <a:pt x="562785" y="317668"/>
                    <a:pt x="562738" y="311849"/>
                  </a:cubicBezTo>
                  <a:cubicBezTo>
                    <a:pt x="563290" y="305981"/>
                    <a:pt x="568500" y="301676"/>
                    <a:pt x="574367" y="302238"/>
                  </a:cubicBezTo>
                  <a:cubicBezTo>
                    <a:pt x="579463" y="302714"/>
                    <a:pt x="583492" y="306753"/>
                    <a:pt x="583978" y="311849"/>
                  </a:cubicBezTo>
                  <a:cubicBezTo>
                    <a:pt x="583940" y="317487"/>
                    <a:pt x="579511" y="322117"/>
                    <a:pt x="573882" y="322421"/>
                  </a:cubicBezTo>
                  <a:close/>
                  <a:moveTo>
                    <a:pt x="84868" y="613124"/>
                  </a:moveTo>
                  <a:cubicBezTo>
                    <a:pt x="76296" y="613077"/>
                    <a:pt x="69304" y="619982"/>
                    <a:pt x="69247" y="628555"/>
                  </a:cubicBezTo>
                  <a:cubicBezTo>
                    <a:pt x="69200" y="637127"/>
                    <a:pt x="76105" y="644119"/>
                    <a:pt x="84678" y="644176"/>
                  </a:cubicBezTo>
                  <a:cubicBezTo>
                    <a:pt x="93250" y="644223"/>
                    <a:pt x="100242" y="637318"/>
                    <a:pt x="100299" y="628745"/>
                  </a:cubicBezTo>
                  <a:cubicBezTo>
                    <a:pt x="100356" y="620392"/>
                    <a:pt x="93793" y="613486"/>
                    <a:pt x="85440" y="613124"/>
                  </a:cubicBezTo>
                  <a:close/>
                  <a:moveTo>
                    <a:pt x="84868" y="639318"/>
                  </a:moveTo>
                  <a:cubicBezTo>
                    <a:pt x="79048" y="639270"/>
                    <a:pt x="74343" y="634565"/>
                    <a:pt x="74296" y="628745"/>
                  </a:cubicBezTo>
                  <a:cubicBezTo>
                    <a:pt x="74848" y="622878"/>
                    <a:pt x="80058" y="618573"/>
                    <a:pt x="85925" y="619134"/>
                  </a:cubicBezTo>
                  <a:cubicBezTo>
                    <a:pt x="91021" y="619611"/>
                    <a:pt x="95050" y="623649"/>
                    <a:pt x="95536" y="628745"/>
                  </a:cubicBezTo>
                  <a:cubicBezTo>
                    <a:pt x="95498" y="634384"/>
                    <a:pt x="91069" y="639013"/>
                    <a:pt x="85440" y="639318"/>
                  </a:cubicBezTo>
                  <a:close/>
                  <a:moveTo>
                    <a:pt x="224409" y="613124"/>
                  </a:moveTo>
                  <a:cubicBezTo>
                    <a:pt x="215837" y="613124"/>
                    <a:pt x="208884" y="620077"/>
                    <a:pt x="208884" y="628650"/>
                  </a:cubicBezTo>
                  <a:cubicBezTo>
                    <a:pt x="208884" y="637223"/>
                    <a:pt x="215837" y="644176"/>
                    <a:pt x="224409" y="644176"/>
                  </a:cubicBezTo>
                  <a:cubicBezTo>
                    <a:pt x="232944" y="644176"/>
                    <a:pt x="239878" y="637280"/>
                    <a:pt x="239935" y="628745"/>
                  </a:cubicBezTo>
                  <a:cubicBezTo>
                    <a:pt x="239992" y="620354"/>
                    <a:pt x="233372" y="613429"/>
                    <a:pt x="224981" y="613124"/>
                  </a:cubicBezTo>
                  <a:close/>
                  <a:moveTo>
                    <a:pt x="224409" y="639318"/>
                  </a:moveTo>
                  <a:cubicBezTo>
                    <a:pt x="218571" y="639318"/>
                    <a:pt x="213837" y="634584"/>
                    <a:pt x="213837" y="628745"/>
                  </a:cubicBezTo>
                  <a:cubicBezTo>
                    <a:pt x="213837" y="622906"/>
                    <a:pt x="218571" y="618173"/>
                    <a:pt x="224409" y="618173"/>
                  </a:cubicBezTo>
                  <a:cubicBezTo>
                    <a:pt x="230248" y="618173"/>
                    <a:pt x="234982" y="622906"/>
                    <a:pt x="234982" y="628745"/>
                  </a:cubicBezTo>
                  <a:cubicBezTo>
                    <a:pt x="234992" y="634365"/>
                    <a:pt x="230591" y="639013"/>
                    <a:pt x="224981" y="639318"/>
                  </a:cubicBezTo>
                  <a:close/>
                  <a:moveTo>
                    <a:pt x="364046" y="613124"/>
                  </a:moveTo>
                  <a:cubicBezTo>
                    <a:pt x="355473" y="613077"/>
                    <a:pt x="348482" y="619982"/>
                    <a:pt x="348425" y="628555"/>
                  </a:cubicBezTo>
                  <a:cubicBezTo>
                    <a:pt x="348377" y="637127"/>
                    <a:pt x="355283" y="644119"/>
                    <a:pt x="363855" y="644176"/>
                  </a:cubicBezTo>
                  <a:cubicBezTo>
                    <a:pt x="372428" y="644223"/>
                    <a:pt x="379419" y="637318"/>
                    <a:pt x="379476" y="628745"/>
                  </a:cubicBezTo>
                  <a:cubicBezTo>
                    <a:pt x="379534" y="620392"/>
                    <a:pt x="372971" y="613486"/>
                    <a:pt x="364617" y="613124"/>
                  </a:cubicBezTo>
                  <a:close/>
                  <a:moveTo>
                    <a:pt x="364046" y="639318"/>
                  </a:moveTo>
                  <a:cubicBezTo>
                    <a:pt x="358264" y="639375"/>
                    <a:pt x="353530" y="634727"/>
                    <a:pt x="353473" y="628936"/>
                  </a:cubicBezTo>
                  <a:cubicBezTo>
                    <a:pt x="353473" y="628869"/>
                    <a:pt x="353473" y="628812"/>
                    <a:pt x="353473" y="628745"/>
                  </a:cubicBezTo>
                  <a:cubicBezTo>
                    <a:pt x="353368" y="623011"/>
                    <a:pt x="357931" y="618277"/>
                    <a:pt x="363665" y="618173"/>
                  </a:cubicBezTo>
                  <a:cubicBezTo>
                    <a:pt x="363789" y="618173"/>
                    <a:pt x="363922" y="618173"/>
                    <a:pt x="364046" y="618173"/>
                  </a:cubicBezTo>
                  <a:cubicBezTo>
                    <a:pt x="369837" y="618115"/>
                    <a:pt x="374562" y="622764"/>
                    <a:pt x="374619" y="628555"/>
                  </a:cubicBezTo>
                  <a:cubicBezTo>
                    <a:pt x="374619" y="628621"/>
                    <a:pt x="374619" y="628679"/>
                    <a:pt x="374619" y="628745"/>
                  </a:cubicBezTo>
                  <a:cubicBezTo>
                    <a:pt x="374628" y="634365"/>
                    <a:pt x="370228" y="639013"/>
                    <a:pt x="364617" y="639318"/>
                  </a:cubicBezTo>
                  <a:close/>
                  <a:moveTo>
                    <a:pt x="503492" y="613124"/>
                  </a:moveTo>
                  <a:cubicBezTo>
                    <a:pt x="494920" y="613181"/>
                    <a:pt x="488014" y="620173"/>
                    <a:pt x="488062" y="628745"/>
                  </a:cubicBezTo>
                  <a:cubicBezTo>
                    <a:pt x="488119" y="637318"/>
                    <a:pt x="495110" y="644233"/>
                    <a:pt x="503682" y="644176"/>
                  </a:cubicBezTo>
                  <a:cubicBezTo>
                    <a:pt x="512179" y="644119"/>
                    <a:pt x="519065" y="637242"/>
                    <a:pt x="519113" y="628745"/>
                  </a:cubicBezTo>
                  <a:cubicBezTo>
                    <a:pt x="519170" y="620316"/>
                    <a:pt x="512493" y="613381"/>
                    <a:pt x="504063" y="613124"/>
                  </a:cubicBezTo>
                  <a:close/>
                  <a:moveTo>
                    <a:pt x="503492" y="639318"/>
                  </a:moveTo>
                  <a:cubicBezTo>
                    <a:pt x="497672" y="639270"/>
                    <a:pt x="492967" y="634565"/>
                    <a:pt x="492919" y="628745"/>
                  </a:cubicBezTo>
                  <a:cubicBezTo>
                    <a:pt x="492871" y="622849"/>
                    <a:pt x="497596" y="618039"/>
                    <a:pt x="503492" y="617982"/>
                  </a:cubicBezTo>
                  <a:cubicBezTo>
                    <a:pt x="509388" y="617935"/>
                    <a:pt x="514198" y="622668"/>
                    <a:pt x="514255" y="628555"/>
                  </a:cubicBezTo>
                  <a:cubicBezTo>
                    <a:pt x="514303" y="634451"/>
                    <a:pt x="509569" y="639270"/>
                    <a:pt x="503682" y="639318"/>
                  </a:cubicBezTo>
                  <a:cubicBezTo>
                    <a:pt x="503616" y="639318"/>
                    <a:pt x="503559" y="639318"/>
                    <a:pt x="503492" y="639318"/>
                  </a:cubicBezTo>
                  <a:close/>
                  <a:moveTo>
                    <a:pt x="643224" y="613124"/>
                  </a:moveTo>
                  <a:cubicBezTo>
                    <a:pt x="634651" y="613019"/>
                    <a:pt x="627612" y="619887"/>
                    <a:pt x="627507" y="628459"/>
                  </a:cubicBezTo>
                  <a:cubicBezTo>
                    <a:pt x="627403" y="637032"/>
                    <a:pt x="634270" y="644071"/>
                    <a:pt x="642843" y="644176"/>
                  </a:cubicBezTo>
                  <a:cubicBezTo>
                    <a:pt x="651415" y="644281"/>
                    <a:pt x="658454" y="637413"/>
                    <a:pt x="658559" y="628841"/>
                  </a:cubicBezTo>
                  <a:cubicBezTo>
                    <a:pt x="658559" y="628812"/>
                    <a:pt x="658559" y="628774"/>
                    <a:pt x="658559" y="628745"/>
                  </a:cubicBezTo>
                  <a:cubicBezTo>
                    <a:pt x="658616" y="620420"/>
                    <a:pt x="652111" y="613534"/>
                    <a:pt x="643795" y="613124"/>
                  </a:cubicBezTo>
                  <a:close/>
                  <a:moveTo>
                    <a:pt x="643224" y="639318"/>
                  </a:moveTo>
                  <a:cubicBezTo>
                    <a:pt x="637366" y="639318"/>
                    <a:pt x="632603" y="634603"/>
                    <a:pt x="632556" y="628745"/>
                  </a:cubicBezTo>
                  <a:cubicBezTo>
                    <a:pt x="632499" y="622849"/>
                    <a:pt x="637232" y="618039"/>
                    <a:pt x="643129" y="617982"/>
                  </a:cubicBezTo>
                  <a:cubicBezTo>
                    <a:pt x="649015" y="617935"/>
                    <a:pt x="653835" y="622668"/>
                    <a:pt x="653892" y="628555"/>
                  </a:cubicBezTo>
                  <a:cubicBezTo>
                    <a:pt x="653939" y="634451"/>
                    <a:pt x="649206" y="639261"/>
                    <a:pt x="643319" y="639318"/>
                  </a:cubicBezTo>
                  <a:cubicBezTo>
                    <a:pt x="643290" y="639318"/>
                    <a:pt x="643252" y="639318"/>
                    <a:pt x="643224" y="639318"/>
                  </a:cubicBezTo>
                  <a:close/>
                  <a:moveTo>
                    <a:pt x="154591" y="508254"/>
                  </a:moveTo>
                  <a:cubicBezTo>
                    <a:pt x="146019" y="508254"/>
                    <a:pt x="139065" y="515207"/>
                    <a:pt x="139065" y="523780"/>
                  </a:cubicBezTo>
                  <a:cubicBezTo>
                    <a:pt x="139065" y="532352"/>
                    <a:pt x="146019" y="539306"/>
                    <a:pt x="154591" y="539306"/>
                  </a:cubicBezTo>
                  <a:cubicBezTo>
                    <a:pt x="163164" y="539306"/>
                    <a:pt x="170117" y="532352"/>
                    <a:pt x="170117" y="523780"/>
                  </a:cubicBezTo>
                  <a:cubicBezTo>
                    <a:pt x="170127" y="515426"/>
                    <a:pt x="163516" y="508559"/>
                    <a:pt x="155163" y="508254"/>
                  </a:cubicBezTo>
                  <a:close/>
                  <a:moveTo>
                    <a:pt x="154591" y="534448"/>
                  </a:moveTo>
                  <a:cubicBezTo>
                    <a:pt x="148695" y="534505"/>
                    <a:pt x="143885" y="529771"/>
                    <a:pt x="143828" y="523875"/>
                  </a:cubicBezTo>
                  <a:cubicBezTo>
                    <a:pt x="143780" y="517989"/>
                    <a:pt x="148505" y="513169"/>
                    <a:pt x="154401" y="513112"/>
                  </a:cubicBezTo>
                  <a:cubicBezTo>
                    <a:pt x="160297" y="513064"/>
                    <a:pt x="165107" y="517798"/>
                    <a:pt x="165164" y="523684"/>
                  </a:cubicBezTo>
                  <a:cubicBezTo>
                    <a:pt x="165164" y="523713"/>
                    <a:pt x="165164" y="523751"/>
                    <a:pt x="165164" y="523780"/>
                  </a:cubicBezTo>
                  <a:cubicBezTo>
                    <a:pt x="165221" y="529438"/>
                    <a:pt x="160811" y="534143"/>
                    <a:pt x="155163" y="534448"/>
                  </a:cubicBezTo>
                  <a:close/>
                  <a:moveTo>
                    <a:pt x="294228" y="508254"/>
                  </a:moveTo>
                  <a:cubicBezTo>
                    <a:pt x="285655" y="508254"/>
                    <a:pt x="278702" y="515207"/>
                    <a:pt x="278702" y="523780"/>
                  </a:cubicBezTo>
                  <a:cubicBezTo>
                    <a:pt x="278702" y="532352"/>
                    <a:pt x="285655" y="539306"/>
                    <a:pt x="294228" y="539306"/>
                  </a:cubicBezTo>
                  <a:cubicBezTo>
                    <a:pt x="302800" y="539306"/>
                    <a:pt x="309754" y="532352"/>
                    <a:pt x="309754" y="523780"/>
                  </a:cubicBezTo>
                  <a:cubicBezTo>
                    <a:pt x="309763" y="515426"/>
                    <a:pt x="303153" y="508559"/>
                    <a:pt x="294799" y="508254"/>
                  </a:cubicBezTo>
                  <a:close/>
                  <a:moveTo>
                    <a:pt x="294228" y="534448"/>
                  </a:moveTo>
                  <a:cubicBezTo>
                    <a:pt x="288332" y="534505"/>
                    <a:pt x="283522" y="529771"/>
                    <a:pt x="283464" y="523875"/>
                  </a:cubicBezTo>
                  <a:cubicBezTo>
                    <a:pt x="283417" y="517989"/>
                    <a:pt x="288141" y="513169"/>
                    <a:pt x="294037" y="513112"/>
                  </a:cubicBezTo>
                  <a:cubicBezTo>
                    <a:pt x="299933" y="513064"/>
                    <a:pt x="304743" y="517798"/>
                    <a:pt x="304800" y="523684"/>
                  </a:cubicBezTo>
                  <a:cubicBezTo>
                    <a:pt x="304800" y="523713"/>
                    <a:pt x="304800" y="523751"/>
                    <a:pt x="304800" y="523780"/>
                  </a:cubicBezTo>
                  <a:cubicBezTo>
                    <a:pt x="304810" y="529419"/>
                    <a:pt x="300429" y="534095"/>
                    <a:pt x="294799" y="534448"/>
                  </a:cubicBezTo>
                  <a:close/>
                  <a:moveTo>
                    <a:pt x="433674" y="508254"/>
                  </a:moveTo>
                  <a:cubicBezTo>
                    <a:pt x="425101" y="508311"/>
                    <a:pt x="418195" y="515302"/>
                    <a:pt x="418243" y="523875"/>
                  </a:cubicBezTo>
                  <a:cubicBezTo>
                    <a:pt x="418300" y="532448"/>
                    <a:pt x="425292" y="539353"/>
                    <a:pt x="433864" y="539306"/>
                  </a:cubicBezTo>
                  <a:cubicBezTo>
                    <a:pt x="442399" y="539248"/>
                    <a:pt x="449295" y="532314"/>
                    <a:pt x="449295" y="523780"/>
                  </a:cubicBezTo>
                  <a:cubicBezTo>
                    <a:pt x="449295" y="515388"/>
                    <a:pt x="442637" y="508511"/>
                    <a:pt x="434245" y="508254"/>
                  </a:cubicBezTo>
                  <a:close/>
                  <a:moveTo>
                    <a:pt x="433674" y="534448"/>
                  </a:moveTo>
                  <a:cubicBezTo>
                    <a:pt x="427778" y="534448"/>
                    <a:pt x="423006" y="529676"/>
                    <a:pt x="423006" y="523780"/>
                  </a:cubicBezTo>
                  <a:cubicBezTo>
                    <a:pt x="423006" y="517884"/>
                    <a:pt x="427778" y="513112"/>
                    <a:pt x="433674" y="513112"/>
                  </a:cubicBezTo>
                  <a:cubicBezTo>
                    <a:pt x="439570" y="513112"/>
                    <a:pt x="444342" y="517884"/>
                    <a:pt x="444342" y="523780"/>
                  </a:cubicBezTo>
                  <a:cubicBezTo>
                    <a:pt x="444399" y="529476"/>
                    <a:pt x="439932" y="534191"/>
                    <a:pt x="434245" y="534448"/>
                  </a:cubicBezTo>
                  <a:close/>
                  <a:moveTo>
                    <a:pt x="573310" y="508254"/>
                  </a:moveTo>
                  <a:cubicBezTo>
                    <a:pt x="564766" y="508921"/>
                    <a:pt x="558375" y="516398"/>
                    <a:pt x="559051" y="524951"/>
                  </a:cubicBezTo>
                  <a:cubicBezTo>
                    <a:pt x="559642" y="532562"/>
                    <a:pt x="565690" y="538610"/>
                    <a:pt x="573310" y="539210"/>
                  </a:cubicBezTo>
                  <a:cubicBezTo>
                    <a:pt x="581854" y="539877"/>
                    <a:pt x="589331" y="533495"/>
                    <a:pt x="590008" y="524951"/>
                  </a:cubicBezTo>
                  <a:cubicBezTo>
                    <a:pt x="590674" y="516398"/>
                    <a:pt x="584293" y="508921"/>
                    <a:pt x="575739" y="508254"/>
                  </a:cubicBezTo>
                  <a:cubicBezTo>
                    <a:pt x="574930" y="508187"/>
                    <a:pt x="574120" y="508187"/>
                    <a:pt x="573310" y="508254"/>
                  </a:cubicBezTo>
                  <a:close/>
                  <a:moveTo>
                    <a:pt x="573310" y="534448"/>
                  </a:moveTo>
                  <a:cubicBezTo>
                    <a:pt x="567414" y="534448"/>
                    <a:pt x="562642" y="529676"/>
                    <a:pt x="562642" y="523780"/>
                  </a:cubicBezTo>
                  <a:cubicBezTo>
                    <a:pt x="562642" y="517884"/>
                    <a:pt x="567414" y="513112"/>
                    <a:pt x="573310" y="513112"/>
                  </a:cubicBezTo>
                  <a:cubicBezTo>
                    <a:pt x="579206" y="513112"/>
                    <a:pt x="583978" y="517884"/>
                    <a:pt x="583978" y="523780"/>
                  </a:cubicBezTo>
                  <a:cubicBezTo>
                    <a:pt x="583940" y="529438"/>
                    <a:pt x="579530" y="534095"/>
                    <a:pt x="573882" y="534448"/>
                  </a:cubicBezTo>
                  <a:close/>
                  <a:moveTo>
                    <a:pt x="707137" y="532638"/>
                  </a:moveTo>
                  <a:cubicBezTo>
                    <a:pt x="704174" y="530666"/>
                    <a:pt x="702383" y="527342"/>
                    <a:pt x="702374" y="523780"/>
                  </a:cubicBezTo>
                  <a:cubicBezTo>
                    <a:pt x="702345" y="522151"/>
                    <a:pt x="702746" y="520541"/>
                    <a:pt x="703517" y="519113"/>
                  </a:cubicBezTo>
                  <a:cubicBezTo>
                    <a:pt x="703041" y="517017"/>
                    <a:pt x="702469" y="515017"/>
                    <a:pt x="701898" y="513017"/>
                  </a:cubicBezTo>
                  <a:cubicBezTo>
                    <a:pt x="698993" y="515836"/>
                    <a:pt x="697373" y="519732"/>
                    <a:pt x="697421" y="523780"/>
                  </a:cubicBezTo>
                  <a:cubicBezTo>
                    <a:pt x="697364" y="531114"/>
                    <a:pt x="702517" y="537467"/>
                    <a:pt x="709708" y="538925"/>
                  </a:cubicBezTo>
                  <a:cubicBezTo>
                    <a:pt x="708756" y="536543"/>
                    <a:pt x="708184" y="534543"/>
                    <a:pt x="707708" y="532638"/>
                  </a:cubicBezTo>
                  <a:close/>
                  <a:moveTo>
                    <a:pt x="84868" y="825151"/>
                  </a:moveTo>
                  <a:cubicBezTo>
                    <a:pt x="76296" y="825094"/>
                    <a:pt x="69304" y="832009"/>
                    <a:pt x="69247" y="840581"/>
                  </a:cubicBezTo>
                  <a:cubicBezTo>
                    <a:pt x="69190" y="849154"/>
                    <a:pt x="76105" y="856145"/>
                    <a:pt x="84678" y="856202"/>
                  </a:cubicBezTo>
                  <a:cubicBezTo>
                    <a:pt x="93250" y="856250"/>
                    <a:pt x="100242" y="849344"/>
                    <a:pt x="100299" y="840772"/>
                  </a:cubicBezTo>
                  <a:cubicBezTo>
                    <a:pt x="100299" y="840743"/>
                    <a:pt x="100299" y="840705"/>
                    <a:pt x="100299" y="840676"/>
                  </a:cubicBezTo>
                  <a:cubicBezTo>
                    <a:pt x="100308" y="832352"/>
                    <a:pt x="93755" y="825503"/>
                    <a:pt x="85440" y="825151"/>
                  </a:cubicBezTo>
                  <a:close/>
                  <a:moveTo>
                    <a:pt x="84868" y="851249"/>
                  </a:moveTo>
                  <a:cubicBezTo>
                    <a:pt x="79048" y="851202"/>
                    <a:pt x="74343" y="846496"/>
                    <a:pt x="74296" y="840676"/>
                  </a:cubicBezTo>
                  <a:cubicBezTo>
                    <a:pt x="74848" y="834809"/>
                    <a:pt x="80058" y="830504"/>
                    <a:pt x="85925" y="831066"/>
                  </a:cubicBezTo>
                  <a:cubicBezTo>
                    <a:pt x="91021" y="831542"/>
                    <a:pt x="95050" y="835581"/>
                    <a:pt x="95536" y="840676"/>
                  </a:cubicBezTo>
                  <a:cubicBezTo>
                    <a:pt x="95498" y="846315"/>
                    <a:pt x="91069" y="850944"/>
                    <a:pt x="85440" y="851249"/>
                  </a:cubicBezTo>
                  <a:close/>
                  <a:moveTo>
                    <a:pt x="224409" y="825151"/>
                  </a:moveTo>
                  <a:cubicBezTo>
                    <a:pt x="215837" y="825151"/>
                    <a:pt x="208884" y="832104"/>
                    <a:pt x="208884" y="840676"/>
                  </a:cubicBezTo>
                  <a:cubicBezTo>
                    <a:pt x="208884" y="849249"/>
                    <a:pt x="215837" y="856202"/>
                    <a:pt x="224409" y="856202"/>
                  </a:cubicBezTo>
                  <a:cubicBezTo>
                    <a:pt x="232982" y="856202"/>
                    <a:pt x="239935" y="849249"/>
                    <a:pt x="239935" y="840676"/>
                  </a:cubicBezTo>
                  <a:cubicBezTo>
                    <a:pt x="239945" y="832323"/>
                    <a:pt x="233334" y="825456"/>
                    <a:pt x="224981" y="825151"/>
                  </a:cubicBezTo>
                  <a:close/>
                  <a:moveTo>
                    <a:pt x="224409" y="851249"/>
                  </a:moveTo>
                  <a:cubicBezTo>
                    <a:pt x="218571" y="851249"/>
                    <a:pt x="213837" y="846515"/>
                    <a:pt x="213837" y="840676"/>
                  </a:cubicBezTo>
                  <a:cubicBezTo>
                    <a:pt x="213837" y="834838"/>
                    <a:pt x="218571" y="830104"/>
                    <a:pt x="224409" y="830104"/>
                  </a:cubicBezTo>
                  <a:cubicBezTo>
                    <a:pt x="230248" y="830104"/>
                    <a:pt x="234982" y="834838"/>
                    <a:pt x="234982" y="840676"/>
                  </a:cubicBezTo>
                  <a:cubicBezTo>
                    <a:pt x="234992" y="846296"/>
                    <a:pt x="230591" y="850944"/>
                    <a:pt x="224981" y="851249"/>
                  </a:cubicBezTo>
                  <a:close/>
                  <a:moveTo>
                    <a:pt x="364046" y="825151"/>
                  </a:moveTo>
                  <a:cubicBezTo>
                    <a:pt x="355473" y="825094"/>
                    <a:pt x="348482" y="832009"/>
                    <a:pt x="348425" y="840581"/>
                  </a:cubicBezTo>
                  <a:cubicBezTo>
                    <a:pt x="348368" y="849154"/>
                    <a:pt x="355283" y="856145"/>
                    <a:pt x="363855" y="856202"/>
                  </a:cubicBezTo>
                  <a:cubicBezTo>
                    <a:pt x="372428" y="856250"/>
                    <a:pt x="379419" y="849344"/>
                    <a:pt x="379476" y="840772"/>
                  </a:cubicBezTo>
                  <a:cubicBezTo>
                    <a:pt x="379476" y="840743"/>
                    <a:pt x="379476" y="840705"/>
                    <a:pt x="379476" y="840676"/>
                  </a:cubicBezTo>
                  <a:cubicBezTo>
                    <a:pt x="379486" y="832352"/>
                    <a:pt x="372933" y="825503"/>
                    <a:pt x="364617" y="825151"/>
                  </a:cubicBezTo>
                  <a:close/>
                  <a:moveTo>
                    <a:pt x="364046" y="851249"/>
                  </a:moveTo>
                  <a:cubicBezTo>
                    <a:pt x="358264" y="851306"/>
                    <a:pt x="353530" y="846658"/>
                    <a:pt x="353473" y="840867"/>
                  </a:cubicBezTo>
                  <a:cubicBezTo>
                    <a:pt x="353473" y="840800"/>
                    <a:pt x="353473" y="840743"/>
                    <a:pt x="353473" y="840676"/>
                  </a:cubicBezTo>
                  <a:cubicBezTo>
                    <a:pt x="353368" y="834943"/>
                    <a:pt x="357931" y="830209"/>
                    <a:pt x="363665" y="830104"/>
                  </a:cubicBezTo>
                  <a:cubicBezTo>
                    <a:pt x="363789" y="830104"/>
                    <a:pt x="363922" y="830104"/>
                    <a:pt x="364046" y="830104"/>
                  </a:cubicBezTo>
                  <a:cubicBezTo>
                    <a:pt x="369837" y="830047"/>
                    <a:pt x="374562" y="834695"/>
                    <a:pt x="374619" y="840486"/>
                  </a:cubicBezTo>
                  <a:cubicBezTo>
                    <a:pt x="374619" y="840553"/>
                    <a:pt x="374619" y="840610"/>
                    <a:pt x="374619" y="840676"/>
                  </a:cubicBezTo>
                  <a:cubicBezTo>
                    <a:pt x="374628" y="846296"/>
                    <a:pt x="370228" y="850944"/>
                    <a:pt x="364617" y="851249"/>
                  </a:cubicBezTo>
                  <a:close/>
                  <a:moveTo>
                    <a:pt x="503682" y="825151"/>
                  </a:moveTo>
                  <a:cubicBezTo>
                    <a:pt x="495110" y="825094"/>
                    <a:pt x="488119" y="832009"/>
                    <a:pt x="488062" y="840581"/>
                  </a:cubicBezTo>
                  <a:cubicBezTo>
                    <a:pt x="488004" y="849154"/>
                    <a:pt x="494920" y="856145"/>
                    <a:pt x="503492" y="856202"/>
                  </a:cubicBezTo>
                  <a:cubicBezTo>
                    <a:pt x="512064" y="856250"/>
                    <a:pt x="519056" y="849344"/>
                    <a:pt x="519113" y="840772"/>
                  </a:cubicBezTo>
                  <a:cubicBezTo>
                    <a:pt x="519113" y="840743"/>
                    <a:pt x="519113" y="840705"/>
                    <a:pt x="519113" y="840676"/>
                  </a:cubicBezTo>
                  <a:cubicBezTo>
                    <a:pt x="519122" y="832352"/>
                    <a:pt x="512569" y="825503"/>
                    <a:pt x="504254" y="825151"/>
                  </a:cubicBezTo>
                  <a:close/>
                  <a:moveTo>
                    <a:pt x="503682" y="851249"/>
                  </a:moveTo>
                  <a:cubicBezTo>
                    <a:pt x="497844" y="851249"/>
                    <a:pt x="493110" y="846515"/>
                    <a:pt x="493110" y="840676"/>
                  </a:cubicBezTo>
                  <a:cubicBezTo>
                    <a:pt x="493110" y="834838"/>
                    <a:pt x="497844" y="830104"/>
                    <a:pt x="503682" y="830104"/>
                  </a:cubicBezTo>
                  <a:cubicBezTo>
                    <a:pt x="509521" y="830104"/>
                    <a:pt x="514255" y="834838"/>
                    <a:pt x="514255" y="840676"/>
                  </a:cubicBezTo>
                  <a:cubicBezTo>
                    <a:pt x="514265" y="846296"/>
                    <a:pt x="509864" y="850944"/>
                    <a:pt x="504254" y="851249"/>
                  </a:cubicBezTo>
                  <a:close/>
                  <a:moveTo>
                    <a:pt x="643319" y="825151"/>
                  </a:moveTo>
                  <a:cubicBezTo>
                    <a:pt x="634747" y="825094"/>
                    <a:pt x="627755" y="832009"/>
                    <a:pt x="627698" y="840581"/>
                  </a:cubicBezTo>
                  <a:cubicBezTo>
                    <a:pt x="627641" y="849154"/>
                    <a:pt x="634556" y="856145"/>
                    <a:pt x="643129" y="856202"/>
                  </a:cubicBezTo>
                  <a:cubicBezTo>
                    <a:pt x="651701" y="856250"/>
                    <a:pt x="658692" y="849344"/>
                    <a:pt x="658749" y="840772"/>
                  </a:cubicBezTo>
                  <a:cubicBezTo>
                    <a:pt x="658749" y="840743"/>
                    <a:pt x="658749" y="840705"/>
                    <a:pt x="658749" y="840676"/>
                  </a:cubicBezTo>
                  <a:cubicBezTo>
                    <a:pt x="658759" y="832352"/>
                    <a:pt x="652206" y="825503"/>
                    <a:pt x="643890" y="825151"/>
                  </a:cubicBezTo>
                  <a:close/>
                  <a:moveTo>
                    <a:pt x="643319" y="851249"/>
                  </a:moveTo>
                  <a:cubicBezTo>
                    <a:pt x="637480" y="851249"/>
                    <a:pt x="632746" y="846515"/>
                    <a:pt x="632746" y="840676"/>
                  </a:cubicBezTo>
                  <a:cubicBezTo>
                    <a:pt x="632746" y="834838"/>
                    <a:pt x="637480" y="830104"/>
                    <a:pt x="643319" y="830104"/>
                  </a:cubicBezTo>
                  <a:cubicBezTo>
                    <a:pt x="649158" y="830104"/>
                    <a:pt x="653892" y="834838"/>
                    <a:pt x="653892" y="840676"/>
                  </a:cubicBezTo>
                  <a:cubicBezTo>
                    <a:pt x="653901" y="846296"/>
                    <a:pt x="649501" y="850944"/>
                    <a:pt x="643890" y="851249"/>
                  </a:cubicBezTo>
                  <a:close/>
                  <a:moveTo>
                    <a:pt x="780193" y="851249"/>
                  </a:moveTo>
                  <a:cubicBezTo>
                    <a:pt x="775574" y="850030"/>
                    <a:pt x="772354" y="845839"/>
                    <a:pt x="772383" y="841058"/>
                  </a:cubicBezTo>
                  <a:cubicBezTo>
                    <a:pt x="772335" y="837819"/>
                    <a:pt x="773821" y="834752"/>
                    <a:pt x="776383" y="832771"/>
                  </a:cubicBezTo>
                  <a:cubicBezTo>
                    <a:pt x="776383" y="831056"/>
                    <a:pt x="775716" y="829342"/>
                    <a:pt x="775336" y="827627"/>
                  </a:cubicBezTo>
                  <a:cubicBezTo>
                    <a:pt x="767973" y="831809"/>
                    <a:pt x="765401" y="841172"/>
                    <a:pt x="769582" y="848535"/>
                  </a:cubicBezTo>
                  <a:cubicBezTo>
                    <a:pt x="772011" y="852811"/>
                    <a:pt x="776355" y="855669"/>
                    <a:pt x="781241" y="856202"/>
                  </a:cubicBezTo>
                  <a:cubicBezTo>
                    <a:pt x="781431" y="854202"/>
                    <a:pt x="781050" y="852488"/>
                    <a:pt x="780765" y="850868"/>
                  </a:cubicBezTo>
                  <a:close/>
                  <a:moveTo>
                    <a:pt x="27718" y="727424"/>
                  </a:moveTo>
                  <a:cubicBezTo>
                    <a:pt x="26861" y="731234"/>
                    <a:pt x="26099" y="734949"/>
                    <a:pt x="25337" y="738568"/>
                  </a:cubicBezTo>
                  <a:cubicBezTo>
                    <a:pt x="24575" y="742188"/>
                    <a:pt x="23813" y="745808"/>
                    <a:pt x="23146" y="749427"/>
                  </a:cubicBezTo>
                  <a:cubicBezTo>
                    <a:pt x="27728" y="746712"/>
                    <a:pt x="30547" y="741798"/>
                    <a:pt x="30576" y="736473"/>
                  </a:cubicBezTo>
                  <a:cubicBezTo>
                    <a:pt x="30928" y="733082"/>
                    <a:pt x="30166" y="729672"/>
                    <a:pt x="28385" y="726758"/>
                  </a:cubicBezTo>
                  <a:close/>
                  <a:moveTo>
                    <a:pt x="154496" y="720852"/>
                  </a:moveTo>
                  <a:cubicBezTo>
                    <a:pt x="145923" y="720852"/>
                    <a:pt x="138970" y="727805"/>
                    <a:pt x="138970" y="736378"/>
                  </a:cubicBezTo>
                  <a:cubicBezTo>
                    <a:pt x="138970" y="744950"/>
                    <a:pt x="145923" y="751903"/>
                    <a:pt x="154496" y="751903"/>
                  </a:cubicBezTo>
                  <a:cubicBezTo>
                    <a:pt x="163030" y="751903"/>
                    <a:pt x="169974" y="745007"/>
                    <a:pt x="170022" y="736473"/>
                  </a:cubicBezTo>
                  <a:cubicBezTo>
                    <a:pt x="170603" y="727920"/>
                    <a:pt x="164145" y="720509"/>
                    <a:pt x="155591" y="719919"/>
                  </a:cubicBezTo>
                  <a:cubicBezTo>
                    <a:pt x="155448" y="719909"/>
                    <a:pt x="155306" y="719909"/>
                    <a:pt x="155163" y="719900"/>
                  </a:cubicBezTo>
                  <a:close/>
                  <a:moveTo>
                    <a:pt x="154496" y="747046"/>
                  </a:moveTo>
                  <a:cubicBezTo>
                    <a:pt x="148600" y="747094"/>
                    <a:pt x="143790" y="742369"/>
                    <a:pt x="143733" y="736473"/>
                  </a:cubicBezTo>
                  <a:cubicBezTo>
                    <a:pt x="143685" y="730577"/>
                    <a:pt x="148419" y="725767"/>
                    <a:pt x="154305" y="725710"/>
                  </a:cubicBezTo>
                  <a:cubicBezTo>
                    <a:pt x="160201" y="725662"/>
                    <a:pt x="165012" y="730396"/>
                    <a:pt x="165069" y="736283"/>
                  </a:cubicBezTo>
                  <a:cubicBezTo>
                    <a:pt x="165069" y="736349"/>
                    <a:pt x="165069" y="736406"/>
                    <a:pt x="165069" y="736473"/>
                  </a:cubicBezTo>
                  <a:cubicBezTo>
                    <a:pt x="164745" y="741807"/>
                    <a:pt x="160497" y="746055"/>
                    <a:pt x="155163" y="746379"/>
                  </a:cubicBezTo>
                  <a:close/>
                  <a:moveTo>
                    <a:pt x="294799" y="719900"/>
                  </a:moveTo>
                  <a:cubicBezTo>
                    <a:pt x="286227" y="719900"/>
                    <a:pt x="279273" y="726853"/>
                    <a:pt x="279273" y="735425"/>
                  </a:cubicBezTo>
                  <a:cubicBezTo>
                    <a:pt x="279273" y="743998"/>
                    <a:pt x="286227" y="750951"/>
                    <a:pt x="294799" y="750951"/>
                  </a:cubicBezTo>
                  <a:cubicBezTo>
                    <a:pt x="303334" y="750951"/>
                    <a:pt x="310277" y="744055"/>
                    <a:pt x="310325" y="735521"/>
                  </a:cubicBezTo>
                  <a:cubicBezTo>
                    <a:pt x="310382" y="726948"/>
                    <a:pt x="303467" y="719957"/>
                    <a:pt x="294895" y="719900"/>
                  </a:cubicBezTo>
                  <a:cubicBezTo>
                    <a:pt x="294866" y="719900"/>
                    <a:pt x="294828" y="719900"/>
                    <a:pt x="294799" y="719900"/>
                  </a:cubicBezTo>
                  <a:close/>
                  <a:moveTo>
                    <a:pt x="294799" y="746093"/>
                  </a:moveTo>
                  <a:cubicBezTo>
                    <a:pt x="288903" y="746141"/>
                    <a:pt x="284093" y="741417"/>
                    <a:pt x="284036" y="735521"/>
                  </a:cubicBezTo>
                  <a:cubicBezTo>
                    <a:pt x="283988" y="729625"/>
                    <a:pt x="288722" y="724814"/>
                    <a:pt x="294609" y="724757"/>
                  </a:cubicBezTo>
                  <a:cubicBezTo>
                    <a:pt x="300505" y="724710"/>
                    <a:pt x="305315" y="729444"/>
                    <a:pt x="305372" y="735330"/>
                  </a:cubicBezTo>
                  <a:cubicBezTo>
                    <a:pt x="305372" y="735397"/>
                    <a:pt x="305372" y="735454"/>
                    <a:pt x="305372" y="735521"/>
                  </a:cubicBezTo>
                  <a:cubicBezTo>
                    <a:pt x="305477" y="741407"/>
                    <a:pt x="300790" y="746274"/>
                    <a:pt x="294895" y="746379"/>
                  </a:cubicBezTo>
                  <a:cubicBezTo>
                    <a:pt x="294866" y="746379"/>
                    <a:pt x="294828" y="746379"/>
                    <a:pt x="294799" y="746379"/>
                  </a:cubicBezTo>
                  <a:close/>
                  <a:moveTo>
                    <a:pt x="434245" y="719900"/>
                  </a:moveTo>
                  <a:cubicBezTo>
                    <a:pt x="425673" y="719957"/>
                    <a:pt x="418758" y="726948"/>
                    <a:pt x="418815" y="735521"/>
                  </a:cubicBezTo>
                  <a:cubicBezTo>
                    <a:pt x="418872" y="744093"/>
                    <a:pt x="425863" y="751008"/>
                    <a:pt x="434436" y="750951"/>
                  </a:cubicBezTo>
                  <a:cubicBezTo>
                    <a:pt x="442932" y="750894"/>
                    <a:pt x="449819" y="744017"/>
                    <a:pt x="449866" y="735521"/>
                  </a:cubicBezTo>
                  <a:cubicBezTo>
                    <a:pt x="449923" y="726948"/>
                    <a:pt x="443008" y="719957"/>
                    <a:pt x="434436" y="719900"/>
                  </a:cubicBezTo>
                  <a:cubicBezTo>
                    <a:pt x="434369" y="719900"/>
                    <a:pt x="434312" y="719900"/>
                    <a:pt x="434245" y="719900"/>
                  </a:cubicBezTo>
                  <a:close/>
                  <a:moveTo>
                    <a:pt x="434245" y="746093"/>
                  </a:moveTo>
                  <a:cubicBezTo>
                    <a:pt x="428349" y="746093"/>
                    <a:pt x="423577" y="741321"/>
                    <a:pt x="423577" y="735425"/>
                  </a:cubicBezTo>
                  <a:cubicBezTo>
                    <a:pt x="423577" y="729529"/>
                    <a:pt x="428359" y="724757"/>
                    <a:pt x="434245" y="724757"/>
                  </a:cubicBezTo>
                  <a:cubicBezTo>
                    <a:pt x="440141" y="724757"/>
                    <a:pt x="444913" y="729529"/>
                    <a:pt x="444913" y="735425"/>
                  </a:cubicBezTo>
                  <a:cubicBezTo>
                    <a:pt x="444913" y="735454"/>
                    <a:pt x="444913" y="735492"/>
                    <a:pt x="444913" y="735521"/>
                  </a:cubicBezTo>
                  <a:cubicBezTo>
                    <a:pt x="445075" y="741359"/>
                    <a:pt x="440465" y="746217"/>
                    <a:pt x="434626" y="746379"/>
                  </a:cubicBezTo>
                  <a:cubicBezTo>
                    <a:pt x="434502" y="746379"/>
                    <a:pt x="434369" y="746379"/>
                    <a:pt x="434245" y="746379"/>
                  </a:cubicBezTo>
                  <a:close/>
                  <a:moveTo>
                    <a:pt x="573882" y="719900"/>
                  </a:moveTo>
                  <a:cubicBezTo>
                    <a:pt x="565309" y="719957"/>
                    <a:pt x="558404" y="726948"/>
                    <a:pt x="558451" y="735521"/>
                  </a:cubicBezTo>
                  <a:cubicBezTo>
                    <a:pt x="558508" y="744093"/>
                    <a:pt x="565500" y="751008"/>
                    <a:pt x="574072" y="750951"/>
                  </a:cubicBezTo>
                  <a:cubicBezTo>
                    <a:pt x="582569" y="750894"/>
                    <a:pt x="589455" y="744017"/>
                    <a:pt x="589503" y="735521"/>
                  </a:cubicBezTo>
                  <a:cubicBezTo>
                    <a:pt x="589560" y="726948"/>
                    <a:pt x="582645" y="719957"/>
                    <a:pt x="574072" y="719900"/>
                  </a:cubicBezTo>
                  <a:cubicBezTo>
                    <a:pt x="574005" y="719900"/>
                    <a:pt x="573948" y="719900"/>
                    <a:pt x="573882" y="719900"/>
                  </a:cubicBezTo>
                  <a:close/>
                  <a:moveTo>
                    <a:pt x="573882" y="746093"/>
                  </a:moveTo>
                  <a:cubicBezTo>
                    <a:pt x="567986" y="746093"/>
                    <a:pt x="563214" y="741321"/>
                    <a:pt x="563214" y="735425"/>
                  </a:cubicBezTo>
                  <a:cubicBezTo>
                    <a:pt x="563214" y="729529"/>
                    <a:pt x="567995" y="724757"/>
                    <a:pt x="573882" y="724757"/>
                  </a:cubicBezTo>
                  <a:cubicBezTo>
                    <a:pt x="579778" y="724757"/>
                    <a:pt x="584550" y="729529"/>
                    <a:pt x="584550" y="735425"/>
                  </a:cubicBezTo>
                  <a:cubicBezTo>
                    <a:pt x="584550" y="735454"/>
                    <a:pt x="584550" y="735492"/>
                    <a:pt x="584550" y="735521"/>
                  </a:cubicBezTo>
                  <a:cubicBezTo>
                    <a:pt x="584607" y="741464"/>
                    <a:pt x="579825" y="746322"/>
                    <a:pt x="573882" y="746379"/>
                  </a:cubicBezTo>
                  <a:cubicBezTo>
                    <a:pt x="573882" y="746379"/>
                    <a:pt x="573882" y="746379"/>
                    <a:pt x="573882" y="746379"/>
                  </a:cubicBezTo>
                  <a:close/>
                  <a:moveTo>
                    <a:pt x="713423" y="719900"/>
                  </a:moveTo>
                  <a:cubicBezTo>
                    <a:pt x="704850" y="719900"/>
                    <a:pt x="697897" y="726853"/>
                    <a:pt x="697897" y="735425"/>
                  </a:cubicBezTo>
                  <a:cubicBezTo>
                    <a:pt x="697897" y="743998"/>
                    <a:pt x="704850" y="750951"/>
                    <a:pt x="713423" y="750951"/>
                  </a:cubicBezTo>
                  <a:cubicBezTo>
                    <a:pt x="721957" y="750951"/>
                    <a:pt x="728901" y="744055"/>
                    <a:pt x="728949" y="735521"/>
                  </a:cubicBezTo>
                  <a:cubicBezTo>
                    <a:pt x="729054" y="726996"/>
                    <a:pt x="722234" y="720004"/>
                    <a:pt x="713709" y="719900"/>
                  </a:cubicBezTo>
                  <a:cubicBezTo>
                    <a:pt x="713614" y="719900"/>
                    <a:pt x="713518" y="719900"/>
                    <a:pt x="713423" y="719900"/>
                  </a:cubicBezTo>
                  <a:close/>
                  <a:moveTo>
                    <a:pt x="713423" y="746093"/>
                  </a:moveTo>
                  <a:cubicBezTo>
                    <a:pt x="707527" y="746141"/>
                    <a:pt x="702717" y="741417"/>
                    <a:pt x="702660" y="735521"/>
                  </a:cubicBezTo>
                  <a:cubicBezTo>
                    <a:pt x="702612" y="729625"/>
                    <a:pt x="707346" y="724814"/>
                    <a:pt x="713232" y="724757"/>
                  </a:cubicBezTo>
                  <a:cubicBezTo>
                    <a:pt x="719129" y="724710"/>
                    <a:pt x="723948" y="729444"/>
                    <a:pt x="723996" y="735330"/>
                  </a:cubicBezTo>
                  <a:cubicBezTo>
                    <a:pt x="723996" y="735397"/>
                    <a:pt x="723996" y="735454"/>
                    <a:pt x="723996" y="735521"/>
                  </a:cubicBezTo>
                  <a:cubicBezTo>
                    <a:pt x="724100" y="741407"/>
                    <a:pt x="719414" y="746274"/>
                    <a:pt x="713518" y="746379"/>
                  </a:cubicBezTo>
                  <a:cubicBezTo>
                    <a:pt x="713490" y="746379"/>
                    <a:pt x="713452" y="746379"/>
                    <a:pt x="713423" y="746379"/>
                  </a:cubicBezTo>
                  <a:close/>
                  <a:moveTo>
                    <a:pt x="85345" y="1037082"/>
                  </a:moveTo>
                  <a:cubicBezTo>
                    <a:pt x="76772" y="1037082"/>
                    <a:pt x="69819" y="1044035"/>
                    <a:pt x="69819" y="1052608"/>
                  </a:cubicBezTo>
                  <a:cubicBezTo>
                    <a:pt x="69819" y="1061180"/>
                    <a:pt x="76772" y="1068134"/>
                    <a:pt x="85345" y="1068134"/>
                  </a:cubicBezTo>
                  <a:cubicBezTo>
                    <a:pt x="93917" y="1068134"/>
                    <a:pt x="100870" y="1061180"/>
                    <a:pt x="100870" y="1052608"/>
                  </a:cubicBezTo>
                  <a:cubicBezTo>
                    <a:pt x="100870" y="1044035"/>
                    <a:pt x="93917" y="1037082"/>
                    <a:pt x="85345" y="1037082"/>
                  </a:cubicBezTo>
                  <a:close/>
                  <a:moveTo>
                    <a:pt x="85345" y="1063181"/>
                  </a:moveTo>
                  <a:cubicBezTo>
                    <a:pt x="79506" y="1063181"/>
                    <a:pt x="74772" y="1058447"/>
                    <a:pt x="74772" y="1052608"/>
                  </a:cubicBezTo>
                  <a:cubicBezTo>
                    <a:pt x="74772" y="1046769"/>
                    <a:pt x="79506" y="1042035"/>
                    <a:pt x="85345" y="1042035"/>
                  </a:cubicBezTo>
                  <a:cubicBezTo>
                    <a:pt x="91183" y="1042035"/>
                    <a:pt x="95917" y="1046769"/>
                    <a:pt x="95917" y="1052608"/>
                  </a:cubicBezTo>
                  <a:cubicBezTo>
                    <a:pt x="95708" y="1058294"/>
                    <a:pt x="91040" y="1062800"/>
                    <a:pt x="85345" y="1062800"/>
                  </a:cubicBezTo>
                  <a:close/>
                  <a:moveTo>
                    <a:pt x="224790" y="1037082"/>
                  </a:moveTo>
                  <a:cubicBezTo>
                    <a:pt x="216218" y="1037082"/>
                    <a:pt x="209265" y="1044035"/>
                    <a:pt x="209265" y="1052608"/>
                  </a:cubicBezTo>
                  <a:cubicBezTo>
                    <a:pt x="209265" y="1061180"/>
                    <a:pt x="216218" y="1068134"/>
                    <a:pt x="224790" y="1068134"/>
                  </a:cubicBezTo>
                  <a:cubicBezTo>
                    <a:pt x="233363" y="1068134"/>
                    <a:pt x="240316" y="1061180"/>
                    <a:pt x="240316" y="1052608"/>
                  </a:cubicBezTo>
                  <a:cubicBezTo>
                    <a:pt x="240373" y="1044083"/>
                    <a:pt x="233506" y="1037139"/>
                    <a:pt x="224981" y="1037082"/>
                  </a:cubicBezTo>
                  <a:cubicBezTo>
                    <a:pt x="224914" y="1037082"/>
                    <a:pt x="224857" y="1037082"/>
                    <a:pt x="224790" y="1037082"/>
                  </a:cubicBezTo>
                  <a:close/>
                  <a:moveTo>
                    <a:pt x="224790" y="1063181"/>
                  </a:moveTo>
                  <a:cubicBezTo>
                    <a:pt x="218952" y="1063181"/>
                    <a:pt x="214218" y="1058447"/>
                    <a:pt x="214218" y="1052608"/>
                  </a:cubicBezTo>
                  <a:cubicBezTo>
                    <a:pt x="214218" y="1046769"/>
                    <a:pt x="218952" y="1042035"/>
                    <a:pt x="224790" y="1042035"/>
                  </a:cubicBezTo>
                  <a:cubicBezTo>
                    <a:pt x="230629" y="1042035"/>
                    <a:pt x="235363" y="1046769"/>
                    <a:pt x="235363" y="1052608"/>
                  </a:cubicBezTo>
                  <a:cubicBezTo>
                    <a:pt x="235211" y="1058323"/>
                    <a:pt x="230505" y="1062857"/>
                    <a:pt x="224790" y="1062800"/>
                  </a:cubicBezTo>
                  <a:close/>
                  <a:moveTo>
                    <a:pt x="364332" y="1037082"/>
                  </a:moveTo>
                  <a:cubicBezTo>
                    <a:pt x="355759" y="1037082"/>
                    <a:pt x="348806" y="1044035"/>
                    <a:pt x="348806" y="1052608"/>
                  </a:cubicBezTo>
                  <a:cubicBezTo>
                    <a:pt x="348806" y="1061180"/>
                    <a:pt x="355759" y="1068134"/>
                    <a:pt x="364332" y="1068134"/>
                  </a:cubicBezTo>
                  <a:cubicBezTo>
                    <a:pt x="372904" y="1068134"/>
                    <a:pt x="379857" y="1061180"/>
                    <a:pt x="379857" y="1052608"/>
                  </a:cubicBezTo>
                  <a:cubicBezTo>
                    <a:pt x="379857" y="1044035"/>
                    <a:pt x="372904" y="1037082"/>
                    <a:pt x="364332" y="1037082"/>
                  </a:cubicBezTo>
                  <a:close/>
                  <a:moveTo>
                    <a:pt x="364332" y="1063181"/>
                  </a:moveTo>
                  <a:cubicBezTo>
                    <a:pt x="358493" y="1063181"/>
                    <a:pt x="353759" y="1058447"/>
                    <a:pt x="353759" y="1052608"/>
                  </a:cubicBezTo>
                  <a:cubicBezTo>
                    <a:pt x="353759" y="1046769"/>
                    <a:pt x="358493" y="1042035"/>
                    <a:pt x="364332" y="1042035"/>
                  </a:cubicBezTo>
                  <a:cubicBezTo>
                    <a:pt x="370171" y="1042035"/>
                    <a:pt x="374905" y="1046769"/>
                    <a:pt x="374905" y="1052608"/>
                  </a:cubicBezTo>
                  <a:cubicBezTo>
                    <a:pt x="374695" y="1058294"/>
                    <a:pt x="370028" y="1062800"/>
                    <a:pt x="364332" y="1062800"/>
                  </a:cubicBezTo>
                  <a:close/>
                  <a:moveTo>
                    <a:pt x="503778" y="1037082"/>
                  </a:moveTo>
                  <a:cubicBezTo>
                    <a:pt x="495205" y="1037082"/>
                    <a:pt x="488252" y="1044035"/>
                    <a:pt x="488252" y="1052608"/>
                  </a:cubicBezTo>
                  <a:cubicBezTo>
                    <a:pt x="488252" y="1061180"/>
                    <a:pt x="495205" y="1068134"/>
                    <a:pt x="503778" y="1068134"/>
                  </a:cubicBezTo>
                  <a:cubicBezTo>
                    <a:pt x="512350" y="1068134"/>
                    <a:pt x="519304" y="1061180"/>
                    <a:pt x="519304" y="1052608"/>
                  </a:cubicBezTo>
                  <a:cubicBezTo>
                    <a:pt x="519304" y="1044035"/>
                    <a:pt x="512350" y="1037082"/>
                    <a:pt x="503778" y="1037082"/>
                  </a:cubicBezTo>
                  <a:close/>
                  <a:moveTo>
                    <a:pt x="503778" y="1063181"/>
                  </a:moveTo>
                  <a:cubicBezTo>
                    <a:pt x="497939" y="1063181"/>
                    <a:pt x="493205" y="1058447"/>
                    <a:pt x="493205" y="1052608"/>
                  </a:cubicBezTo>
                  <a:cubicBezTo>
                    <a:pt x="493205" y="1046769"/>
                    <a:pt x="497939" y="1042035"/>
                    <a:pt x="503778" y="1042035"/>
                  </a:cubicBezTo>
                  <a:cubicBezTo>
                    <a:pt x="509617" y="1042035"/>
                    <a:pt x="514350" y="1046769"/>
                    <a:pt x="514350" y="1052608"/>
                  </a:cubicBezTo>
                  <a:cubicBezTo>
                    <a:pt x="514141" y="1058294"/>
                    <a:pt x="509474" y="1062800"/>
                    <a:pt x="503778" y="1062800"/>
                  </a:cubicBezTo>
                  <a:close/>
                  <a:moveTo>
                    <a:pt x="643033" y="1037082"/>
                  </a:moveTo>
                  <a:cubicBezTo>
                    <a:pt x="634461" y="1037139"/>
                    <a:pt x="627555" y="1044131"/>
                    <a:pt x="627603" y="1052703"/>
                  </a:cubicBezTo>
                  <a:cubicBezTo>
                    <a:pt x="627660" y="1061276"/>
                    <a:pt x="634651" y="1068181"/>
                    <a:pt x="643224" y="1068134"/>
                  </a:cubicBezTo>
                  <a:cubicBezTo>
                    <a:pt x="651758" y="1068076"/>
                    <a:pt x="658654" y="1061142"/>
                    <a:pt x="658654" y="1052608"/>
                  </a:cubicBezTo>
                  <a:cubicBezTo>
                    <a:pt x="658654" y="1044035"/>
                    <a:pt x="651701" y="1037082"/>
                    <a:pt x="643129" y="1037082"/>
                  </a:cubicBezTo>
                  <a:cubicBezTo>
                    <a:pt x="643100" y="1037082"/>
                    <a:pt x="643062" y="1037082"/>
                    <a:pt x="643033" y="1037082"/>
                  </a:cubicBezTo>
                  <a:close/>
                  <a:moveTo>
                    <a:pt x="643033" y="1063181"/>
                  </a:moveTo>
                  <a:cubicBezTo>
                    <a:pt x="637194" y="1063123"/>
                    <a:pt x="632508" y="1058351"/>
                    <a:pt x="632556" y="1052513"/>
                  </a:cubicBezTo>
                  <a:cubicBezTo>
                    <a:pt x="632613" y="1046674"/>
                    <a:pt x="637385" y="1041987"/>
                    <a:pt x="643224" y="1042035"/>
                  </a:cubicBezTo>
                  <a:cubicBezTo>
                    <a:pt x="649024" y="1042092"/>
                    <a:pt x="653701" y="1046807"/>
                    <a:pt x="653701" y="1052608"/>
                  </a:cubicBezTo>
                  <a:cubicBezTo>
                    <a:pt x="653444" y="1058313"/>
                    <a:pt x="648748" y="1062809"/>
                    <a:pt x="643033" y="1062800"/>
                  </a:cubicBezTo>
                  <a:close/>
                  <a:moveTo>
                    <a:pt x="782574" y="1037082"/>
                  </a:moveTo>
                  <a:cubicBezTo>
                    <a:pt x="774002" y="1037082"/>
                    <a:pt x="767049" y="1044035"/>
                    <a:pt x="767049" y="1052608"/>
                  </a:cubicBezTo>
                  <a:cubicBezTo>
                    <a:pt x="767049" y="1061180"/>
                    <a:pt x="774002" y="1068134"/>
                    <a:pt x="782574" y="1068134"/>
                  </a:cubicBezTo>
                  <a:cubicBezTo>
                    <a:pt x="791147" y="1068134"/>
                    <a:pt x="798100" y="1061180"/>
                    <a:pt x="798100" y="1052608"/>
                  </a:cubicBezTo>
                  <a:cubicBezTo>
                    <a:pt x="798100" y="1044111"/>
                    <a:pt x="791261" y="1037187"/>
                    <a:pt x="782765" y="1037082"/>
                  </a:cubicBezTo>
                  <a:close/>
                  <a:moveTo>
                    <a:pt x="782574" y="1063181"/>
                  </a:moveTo>
                  <a:cubicBezTo>
                    <a:pt x="776736" y="1063181"/>
                    <a:pt x="772002" y="1058447"/>
                    <a:pt x="772002" y="1052608"/>
                  </a:cubicBezTo>
                  <a:cubicBezTo>
                    <a:pt x="772002" y="1046769"/>
                    <a:pt x="776736" y="1042035"/>
                    <a:pt x="782574" y="1042035"/>
                  </a:cubicBezTo>
                  <a:cubicBezTo>
                    <a:pt x="788413" y="1042035"/>
                    <a:pt x="793147" y="1046769"/>
                    <a:pt x="793147" y="1052608"/>
                  </a:cubicBezTo>
                  <a:cubicBezTo>
                    <a:pt x="792947" y="1058227"/>
                    <a:pt x="788385" y="1062704"/>
                    <a:pt x="782765" y="1062800"/>
                  </a:cubicBezTo>
                  <a:close/>
                  <a:moveTo>
                    <a:pt x="15431" y="932212"/>
                  </a:moveTo>
                  <a:cubicBezTo>
                    <a:pt x="6858" y="932269"/>
                    <a:pt x="-57" y="939260"/>
                    <a:pt x="0" y="947833"/>
                  </a:cubicBezTo>
                  <a:cubicBezTo>
                    <a:pt x="58" y="956405"/>
                    <a:pt x="7049" y="963311"/>
                    <a:pt x="15621" y="963263"/>
                  </a:cubicBezTo>
                  <a:cubicBezTo>
                    <a:pt x="24156" y="963206"/>
                    <a:pt x="31052" y="956272"/>
                    <a:pt x="31052" y="947738"/>
                  </a:cubicBezTo>
                  <a:cubicBezTo>
                    <a:pt x="31052" y="939203"/>
                    <a:pt x="24156" y="932269"/>
                    <a:pt x="15621" y="932212"/>
                  </a:cubicBezTo>
                  <a:close/>
                  <a:moveTo>
                    <a:pt x="15431" y="958310"/>
                  </a:moveTo>
                  <a:cubicBezTo>
                    <a:pt x="9592" y="958310"/>
                    <a:pt x="4858" y="953576"/>
                    <a:pt x="4858" y="947738"/>
                  </a:cubicBezTo>
                  <a:cubicBezTo>
                    <a:pt x="4858" y="941899"/>
                    <a:pt x="9592" y="937165"/>
                    <a:pt x="15431" y="937165"/>
                  </a:cubicBezTo>
                  <a:cubicBezTo>
                    <a:pt x="21270" y="937165"/>
                    <a:pt x="26004" y="941899"/>
                    <a:pt x="26004" y="947738"/>
                  </a:cubicBezTo>
                  <a:cubicBezTo>
                    <a:pt x="25851" y="953395"/>
                    <a:pt x="21279" y="957929"/>
                    <a:pt x="15621" y="958025"/>
                  </a:cubicBezTo>
                  <a:close/>
                  <a:moveTo>
                    <a:pt x="154972" y="932212"/>
                  </a:moveTo>
                  <a:cubicBezTo>
                    <a:pt x="146400" y="932212"/>
                    <a:pt x="139446" y="939165"/>
                    <a:pt x="139446" y="947738"/>
                  </a:cubicBezTo>
                  <a:cubicBezTo>
                    <a:pt x="139446" y="956310"/>
                    <a:pt x="146400" y="963263"/>
                    <a:pt x="154972" y="963263"/>
                  </a:cubicBezTo>
                  <a:cubicBezTo>
                    <a:pt x="163545" y="963263"/>
                    <a:pt x="170498" y="956310"/>
                    <a:pt x="170498" y="947738"/>
                  </a:cubicBezTo>
                  <a:cubicBezTo>
                    <a:pt x="170498" y="939241"/>
                    <a:pt x="163659" y="932317"/>
                    <a:pt x="155163" y="932212"/>
                  </a:cubicBezTo>
                  <a:close/>
                  <a:moveTo>
                    <a:pt x="154972" y="958310"/>
                  </a:moveTo>
                  <a:cubicBezTo>
                    <a:pt x="149133" y="958310"/>
                    <a:pt x="144399" y="953576"/>
                    <a:pt x="144399" y="947738"/>
                  </a:cubicBezTo>
                  <a:cubicBezTo>
                    <a:pt x="144399" y="941899"/>
                    <a:pt x="149133" y="937165"/>
                    <a:pt x="154972" y="937165"/>
                  </a:cubicBezTo>
                  <a:cubicBezTo>
                    <a:pt x="160811" y="937165"/>
                    <a:pt x="165545" y="941899"/>
                    <a:pt x="165545" y="947738"/>
                  </a:cubicBezTo>
                  <a:cubicBezTo>
                    <a:pt x="165393" y="953395"/>
                    <a:pt x="160820" y="957929"/>
                    <a:pt x="155163" y="958025"/>
                  </a:cubicBezTo>
                  <a:close/>
                  <a:moveTo>
                    <a:pt x="294609" y="932212"/>
                  </a:moveTo>
                  <a:cubicBezTo>
                    <a:pt x="286036" y="932212"/>
                    <a:pt x="279083" y="939165"/>
                    <a:pt x="279083" y="947738"/>
                  </a:cubicBezTo>
                  <a:cubicBezTo>
                    <a:pt x="279083" y="956310"/>
                    <a:pt x="286036" y="963263"/>
                    <a:pt x="294609" y="963263"/>
                  </a:cubicBezTo>
                  <a:cubicBezTo>
                    <a:pt x="303181" y="963263"/>
                    <a:pt x="310134" y="956310"/>
                    <a:pt x="310134" y="947738"/>
                  </a:cubicBezTo>
                  <a:cubicBezTo>
                    <a:pt x="310134" y="939241"/>
                    <a:pt x="303296" y="932317"/>
                    <a:pt x="294799" y="932212"/>
                  </a:cubicBezTo>
                  <a:close/>
                  <a:moveTo>
                    <a:pt x="294609" y="958310"/>
                  </a:moveTo>
                  <a:cubicBezTo>
                    <a:pt x="288770" y="958310"/>
                    <a:pt x="284036" y="953576"/>
                    <a:pt x="284036" y="947738"/>
                  </a:cubicBezTo>
                  <a:cubicBezTo>
                    <a:pt x="284036" y="941899"/>
                    <a:pt x="288770" y="937165"/>
                    <a:pt x="294609" y="937165"/>
                  </a:cubicBezTo>
                  <a:cubicBezTo>
                    <a:pt x="300447" y="937165"/>
                    <a:pt x="305181" y="941899"/>
                    <a:pt x="305181" y="947738"/>
                  </a:cubicBezTo>
                  <a:cubicBezTo>
                    <a:pt x="305029" y="953395"/>
                    <a:pt x="300457" y="957929"/>
                    <a:pt x="294799" y="958025"/>
                  </a:cubicBezTo>
                  <a:close/>
                  <a:moveTo>
                    <a:pt x="434150" y="932212"/>
                  </a:moveTo>
                  <a:cubicBezTo>
                    <a:pt x="425578" y="932212"/>
                    <a:pt x="418624" y="939165"/>
                    <a:pt x="418624" y="947738"/>
                  </a:cubicBezTo>
                  <a:cubicBezTo>
                    <a:pt x="418624" y="956310"/>
                    <a:pt x="425578" y="963263"/>
                    <a:pt x="434150" y="963263"/>
                  </a:cubicBezTo>
                  <a:cubicBezTo>
                    <a:pt x="442722" y="963263"/>
                    <a:pt x="449676" y="956310"/>
                    <a:pt x="449676" y="947738"/>
                  </a:cubicBezTo>
                  <a:cubicBezTo>
                    <a:pt x="449676" y="939241"/>
                    <a:pt x="442837" y="932317"/>
                    <a:pt x="434340" y="932212"/>
                  </a:cubicBezTo>
                  <a:close/>
                  <a:moveTo>
                    <a:pt x="434150" y="958310"/>
                  </a:moveTo>
                  <a:cubicBezTo>
                    <a:pt x="428311" y="958310"/>
                    <a:pt x="423577" y="953576"/>
                    <a:pt x="423577" y="947738"/>
                  </a:cubicBezTo>
                  <a:cubicBezTo>
                    <a:pt x="423577" y="941899"/>
                    <a:pt x="428311" y="937165"/>
                    <a:pt x="434150" y="937165"/>
                  </a:cubicBezTo>
                  <a:cubicBezTo>
                    <a:pt x="439989" y="937165"/>
                    <a:pt x="444723" y="941899"/>
                    <a:pt x="444723" y="947738"/>
                  </a:cubicBezTo>
                  <a:cubicBezTo>
                    <a:pt x="444570" y="953395"/>
                    <a:pt x="439998" y="957929"/>
                    <a:pt x="434340" y="958025"/>
                  </a:cubicBezTo>
                  <a:close/>
                  <a:moveTo>
                    <a:pt x="573691" y="932212"/>
                  </a:moveTo>
                  <a:cubicBezTo>
                    <a:pt x="565119" y="932269"/>
                    <a:pt x="558213" y="939260"/>
                    <a:pt x="558261" y="947833"/>
                  </a:cubicBezTo>
                  <a:cubicBezTo>
                    <a:pt x="558318" y="956405"/>
                    <a:pt x="565309" y="963311"/>
                    <a:pt x="573882" y="963263"/>
                  </a:cubicBezTo>
                  <a:cubicBezTo>
                    <a:pt x="582416" y="963206"/>
                    <a:pt x="589312" y="956272"/>
                    <a:pt x="589312" y="947738"/>
                  </a:cubicBezTo>
                  <a:cubicBezTo>
                    <a:pt x="589312" y="939203"/>
                    <a:pt x="582416" y="932269"/>
                    <a:pt x="573882" y="932212"/>
                  </a:cubicBezTo>
                  <a:close/>
                  <a:moveTo>
                    <a:pt x="573691" y="958310"/>
                  </a:moveTo>
                  <a:cubicBezTo>
                    <a:pt x="567852" y="958253"/>
                    <a:pt x="563166" y="953481"/>
                    <a:pt x="563214" y="947642"/>
                  </a:cubicBezTo>
                  <a:cubicBezTo>
                    <a:pt x="563271" y="941803"/>
                    <a:pt x="568043" y="937117"/>
                    <a:pt x="573882" y="937165"/>
                  </a:cubicBezTo>
                  <a:cubicBezTo>
                    <a:pt x="579682" y="937222"/>
                    <a:pt x="584359" y="941937"/>
                    <a:pt x="584359" y="947738"/>
                  </a:cubicBezTo>
                  <a:cubicBezTo>
                    <a:pt x="584159" y="953405"/>
                    <a:pt x="579559" y="957929"/>
                    <a:pt x="573882" y="958025"/>
                  </a:cubicBezTo>
                  <a:close/>
                  <a:moveTo>
                    <a:pt x="713328" y="932212"/>
                  </a:moveTo>
                  <a:cubicBezTo>
                    <a:pt x="704755" y="932212"/>
                    <a:pt x="697802" y="939165"/>
                    <a:pt x="697802" y="947738"/>
                  </a:cubicBezTo>
                  <a:cubicBezTo>
                    <a:pt x="697802" y="956310"/>
                    <a:pt x="704755" y="963263"/>
                    <a:pt x="713328" y="963263"/>
                  </a:cubicBezTo>
                  <a:cubicBezTo>
                    <a:pt x="721900" y="963263"/>
                    <a:pt x="728854" y="956310"/>
                    <a:pt x="728854" y="947738"/>
                  </a:cubicBezTo>
                  <a:cubicBezTo>
                    <a:pt x="728854" y="939241"/>
                    <a:pt x="722014" y="932317"/>
                    <a:pt x="713518" y="932212"/>
                  </a:cubicBezTo>
                  <a:close/>
                  <a:moveTo>
                    <a:pt x="713328" y="958310"/>
                  </a:moveTo>
                  <a:cubicBezTo>
                    <a:pt x="707489" y="958310"/>
                    <a:pt x="702755" y="953576"/>
                    <a:pt x="702755" y="947738"/>
                  </a:cubicBezTo>
                  <a:cubicBezTo>
                    <a:pt x="702755" y="941899"/>
                    <a:pt x="707489" y="937165"/>
                    <a:pt x="713328" y="937165"/>
                  </a:cubicBezTo>
                  <a:cubicBezTo>
                    <a:pt x="719167" y="937165"/>
                    <a:pt x="723900" y="941899"/>
                    <a:pt x="723900" y="947738"/>
                  </a:cubicBezTo>
                  <a:cubicBezTo>
                    <a:pt x="723748" y="953395"/>
                    <a:pt x="719176" y="957929"/>
                    <a:pt x="713518" y="95802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2" name="任意多边形: 形状 2391">
              <a:extLst>
                <a:ext uri="{FF2B5EF4-FFF2-40B4-BE49-F238E27FC236}">
                  <a16:creationId xmlns:a16="http://schemas.microsoft.com/office/drawing/2014/main" id="{CB728DA6-1018-ADA2-E893-7594D7FBCE13}"/>
                </a:ext>
              </a:extLst>
            </p:cNvPr>
            <p:cNvSpPr/>
            <p:nvPr/>
          </p:nvSpPr>
          <p:spPr>
            <a:xfrm>
              <a:off x="9807366" y="2616084"/>
              <a:ext cx="463775" cy="857775"/>
            </a:xfrm>
            <a:custGeom>
              <a:avLst/>
              <a:gdLst>
                <a:gd name="connsiteX0" fmla="*/ 332526 w 463775"/>
                <a:gd name="connsiteY0" fmla="*/ 69278 h 857775"/>
                <a:gd name="connsiteX1" fmla="*/ 8 w 463775"/>
                <a:gd name="connsiteY1" fmla="*/ 643065 h 857775"/>
                <a:gd name="connsiteX2" fmla="*/ 203462 w 463775"/>
                <a:gd name="connsiteY2" fmla="*/ 847947 h 857775"/>
                <a:gd name="connsiteX3" fmla="*/ 463590 w 463775"/>
                <a:gd name="connsiteY3" fmla="*/ 98901 h 857775"/>
                <a:gd name="connsiteX4" fmla="*/ 332526 w 463775"/>
                <a:gd name="connsiteY4" fmla="*/ 69278 h 8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775" h="857775">
                  <a:moveTo>
                    <a:pt x="332526" y="69278"/>
                  </a:moveTo>
                  <a:cubicBezTo>
                    <a:pt x="291950" y="128715"/>
                    <a:pt x="-1801" y="597535"/>
                    <a:pt x="8" y="643065"/>
                  </a:cubicBezTo>
                  <a:cubicBezTo>
                    <a:pt x="2771" y="715264"/>
                    <a:pt x="62207" y="902526"/>
                    <a:pt x="203462" y="847947"/>
                  </a:cubicBezTo>
                  <a:cubicBezTo>
                    <a:pt x="307475" y="807752"/>
                    <a:pt x="455684" y="293688"/>
                    <a:pt x="463590" y="98901"/>
                  </a:cubicBezTo>
                  <a:cubicBezTo>
                    <a:pt x="467209" y="9461"/>
                    <a:pt x="417489" y="-55594"/>
                    <a:pt x="332526" y="6927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3" name="任意多边形: 形状 2392">
              <a:extLst>
                <a:ext uri="{FF2B5EF4-FFF2-40B4-BE49-F238E27FC236}">
                  <a16:creationId xmlns:a16="http://schemas.microsoft.com/office/drawing/2014/main" id="{FAE8156F-B3CB-55A7-CAF3-1A211A6DE578}"/>
                </a:ext>
              </a:extLst>
            </p:cNvPr>
            <p:cNvSpPr/>
            <p:nvPr/>
          </p:nvSpPr>
          <p:spPr>
            <a:xfrm>
              <a:off x="9854047" y="2662407"/>
              <a:ext cx="379953" cy="772001"/>
            </a:xfrm>
            <a:custGeom>
              <a:avLst/>
              <a:gdLst>
                <a:gd name="connsiteX0" fmla="*/ 294609 w 379953"/>
                <a:gd name="connsiteY0" fmla="*/ 104965 h 772001"/>
                <a:gd name="connsiteX1" fmla="*/ 279083 w 379953"/>
                <a:gd name="connsiteY1" fmla="*/ 120491 h 772001"/>
                <a:gd name="connsiteX2" fmla="*/ 294609 w 379953"/>
                <a:gd name="connsiteY2" fmla="*/ 136017 h 772001"/>
                <a:gd name="connsiteX3" fmla="*/ 310134 w 379953"/>
                <a:gd name="connsiteY3" fmla="*/ 120491 h 772001"/>
                <a:gd name="connsiteX4" fmla="*/ 294609 w 379953"/>
                <a:gd name="connsiteY4" fmla="*/ 104965 h 772001"/>
                <a:gd name="connsiteX5" fmla="*/ 294609 w 379953"/>
                <a:gd name="connsiteY5" fmla="*/ 131064 h 772001"/>
                <a:gd name="connsiteX6" fmla="*/ 284036 w 379953"/>
                <a:gd name="connsiteY6" fmla="*/ 120491 h 772001"/>
                <a:gd name="connsiteX7" fmla="*/ 294609 w 379953"/>
                <a:gd name="connsiteY7" fmla="*/ 109918 h 772001"/>
                <a:gd name="connsiteX8" fmla="*/ 305181 w 379953"/>
                <a:gd name="connsiteY8" fmla="*/ 120491 h 772001"/>
                <a:gd name="connsiteX9" fmla="*/ 294609 w 379953"/>
                <a:gd name="connsiteY9" fmla="*/ 130778 h 772001"/>
                <a:gd name="connsiteX10" fmla="*/ 364427 w 379953"/>
                <a:gd name="connsiteY10" fmla="*/ 0 h 772001"/>
                <a:gd name="connsiteX11" fmla="*/ 348901 w 379953"/>
                <a:gd name="connsiteY11" fmla="*/ 15526 h 772001"/>
                <a:gd name="connsiteX12" fmla="*/ 364427 w 379953"/>
                <a:gd name="connsiteY12" fmla="*/ 31051 h 772001"/>
                <a:gd name="connsiteX13" fmla="*/ 379953 w 379953"/>
                <a:gd name="connsiteY13" fmla="*/ 15621 h 772001"/>
                <a:gd name="connsiteX14" fmla="*/ 364522 w 379953"/>
                <a:gd name="connsiteY14" fmla="*/ 0 h 772001"/>
                <a:gd name="connsiteX15" fmla="*/ 364427 w 379953"/>
                <a:gd name="connsiteY15" fmla="*/ 0 h 772001"/>
                <a:gd name="connsiteX16" fmla="*/ 364427 w 379953"/>
                <a:gd name="connsiteY16" fmla="*/ 26194 h 772001"/>
                <a:gd name="connsiteX17" fmla="*/ 353854 w 379953"/>
                <a:gd name="connsiteY17" fmla="*/ 15621 h 772001"/>
                <a:gd name="connsiteX18" fmla="*/ 364427 w 379953"/>
                <a:gd name="connsiteY18" fmla="*/ 5048 h 772001"/>
                <a:gd name="connsiteX19" fmla="*/ 375000 w 379953"/>
                <a:gd name="connsiteY19" fmla="*/ 15621 h 772001"/>
                <a:gd name="connsiteX20" fmla="*/ 364427 w 379953"/>
                <a:gd name="connsiteY20" fmla="*/ 26003 h 772001"/>
                <a:gd name="connsiteX21" fmla="*/ 154877 w 379953"/>
                <a:gd name="connsiteY21" fmla="*/ 316897 h 772001"/>
                <a:gd name="connsiteX22" fmla="*/ 139256 w 379953"/>
                <a:gd name="connsiteY22" fmla="*/ 332327 h 772001"/>
                <a:gd name="connsiteX23" fmla="*/ 154687 w 379953"/>
                <a:gd name="connsiteY23" fmla="*/ 347948 h 772001"/>
                <a:gd name="connsiteX24" fmla="*/ 170307 w 379953"/>
                <a:gd name="connsiteY24" fmla="*/ 332518 h 772001"/>
                <a:gd name="connsiteX25" fmla="*/ 170307 w 379953"/>
                <a:gd name="connsiteY25" fmla="*/ 332423 h 772001"/>
                <a:gd name="connsiteX26" fmla="*/ 155067 w 379953"/>
                <a:gd name="connsiteY26" fmla="*/ 316897 h 772001"/>
                <a:gd name="connsiteX27" fmla="*/ 154877 w 379953"/>
                <a:gd name="connsiteY27" fmla="*/ 343091 h 772001"/>
                <a:gd name="connsiteX28" fmla="*/ 144304 w 379953"/>
                <a:gd name="connsiteY28" fmla="*/ 332423 h 772001"/>
                <a:gd name="connsiteX29" fmla="*/ 155934 w 379953"/>
                <a:gd name="connsiteY29" fmla="*/ 322812 h 772001"/>
                <a:gd name="connsiteX30" fmla="*/ 165545 w 379953"/>
                <a:gd name="connsiteY30" fmla="*/ 332423 h 772001"/>
                <a:gd name="connsiteX31" fmla="*/ 155067 w 379953"/>
                <a:gd name="connsiteY31" fmla="*/ 343091 h 772001"/>
                <a:gd name="connsiteX32" fmla="*/ 294418 w 379953"/>
                <a:gd name="connsiteY32" fmla="*/ 316897 h 772001"/>
                <a:gd name="connsiteX33" fmla="*/ 278892 w 379953"/>
                <a:gd name="connsiteY33" fmla="*/ 332423 h 772001"/>
                <a:gd name="connsiteX34" fmla="*/ 294418 w 379953"/>
                <a:gd name="connsiteY34" fmla="*/ 347948 h 772001"/>
                <a:gd name="connsiteX35" fmla="*/ 309944 w 379953"/>
                <a:gd name="connsiteY35" fmla="*/ 332423 h 772001"/>
                <a:gd name="connsiteX36" fmla="*/ 294609 w 379953"/>
                <a:gd name="connsiteY36" fmla="*/ 316897 h 772001"/>
                <a:gd name="connsiteX37" fmla="*/ 294418 w 379953"/>
                <a:gd name="connsiteY37" fmla="*/ 343091 h 772001"/>
                <a:gd name="connsiteX38" fmla="*/ 283846 w 379953"/>
                <a:gd name="connsiteY38" fmla="*/ 332423 h 772001"/>
                <a:gd name="connsiteX39" fmla="*/ 294418 w 379953"/>
                <a:gd name="connsiteY39" fmla="*/ 321850 h 772001"/>
                <a:gd name="connsiteX40" fmla="*/ 304991 w 379953"/>
                <a:gd name="connsiteY40" fmla="*/ 332423 h 772001"/>
                <a:gd name="connsiteX41" fmla="*/ 294609 w 379953"/>
                <a:gd name="connsiteY41" fmla="*/ 343091 h 772001"/>
                <a:gd name="connsiteX42" fmla="*/ 224600 w 379953"/>
                <a:gd name="connsiteY42" fmla="*/ 212026 h 772001"/>
                <a:gd name="connsiteX43" fmla="*/ 209074 w 379953"/>
                <a:gd name="connsiteY43" fmla="*/ 227552 h 772001"/>
                <a:gd name="connsiteX44" fmla="*/ 224600 w 379953"/>
                <a:gd name="connsiteY44" fmla="*/ 243078 h 772001"/>
                <a:gd name="connsiteX45" fmla="*/ 240126 w 379953"/>
                <a:gd name="connsiteY45" fmla="*/ 227552 h 772001"/>
                <a:gd name="connsiteX46" fmla="*/ 224790 w 379953"/>
                <a:gd name="connsiteY46" fmla="*/ 212026 h 772001"/>
                <a:gd name="connsiteX47" fmla="*/ 224600 w 379953"/>
                <a:gd name="connsiteY47" fmla="*/ 238125 h 772001"/>
                <a:gd name="connsiteX48" fmla="*/ 214122 w 379953"/>
                <a:gd name="connsiteY48" fmla="*/ 227552 h 772001"/>
                <a:gd name="connsiteX49" fmla="*/ 223647 w 379953"/>
                <a:gd name="connsiteY49" fmla="*/ 216027 h 772001"/>
                <a:gd name="connsiteX50" fmla="*/ 235173 w 379953"/>
                <a:gd name="connsiteY50" fmla="*/ 225552 h 772001"/>
                <a:gd name="connsiteX51" fmla="*/ 235173 w 379953"/>
                <a:gd name="connsiteY51" fmla="*/ 227552 h 772001"/>
                <a:gd name="connsiteX52" fmla="*/ 224790 w 379953"/>
                <a:gd name="connsiteY52" fmla="*/ 238125 h 772001"/>
                <a:gd name="connsiteX53" fmla="*/ 364237 w 379953"/>
                <a:gd name="connsiteY53" fmla="*/ 212026 h 772001"/>
                <a:gd name="connsiteX54" fmla="*/ 348711 w 379953"/>
                <a:gd name="connsiteY54" fmla="*/ 227552 h 772001"/>
                <a:gd name="connsiteX55" fmla="*/ 364237 w 379953"/>
                <a:gd name="connsiteY55" fmla="*/ 243078 h 772001"/>
                <a:gd name="connsiteX56" fmla="*/ 379762 w 379953"/>
                <a:gd name="connsiteY56" fmla="*/ 227552 h 772001"/>
                <a:gd name="connsiteX57" fmla="*/ 364427 w 379953"/>
                <a:gd name="connsiteY57" fmla="*/ 212026 h 772001"/>
                <a:gd name="connsiteX58" fmla="*/ 364237 w 379953"/>
                <a:gd name="connsiteY58" fmla="*/ 238125 h 772001"/>
                <a:gd name="connsiteX59" fmla="*/ 353664 w 379953"/>
                <a:gd name="connsiteY59" fmla="*/ 227552 h 772001"/>
                <a:gd name="connsiteX60" fmla="*/ 364237 w 379953"/>
                <a:gd name="connsiteY60" fmla="*/ 216979 h 772001"/>
                <a:gd name="connsiteX61" fmla="*/ 374809 w 379953"/>
                <a:gd name="connsiteY61" fmla="*/ 227552 h 772001"/>
                <a:gd name="connsiteX62" fmla="*/ 364427 w 379953"/>
                <a:gd name="connsiteY62" fmla="*/ 238125 h 772001"/>
                <a:gd name="connsiteX63" fmla="*/ 15431 w 379953"/>
                <a:gd name="connsiteY63" fmla="*/ 528828 h 772001"/>
                <a:gd name="connsiteX64" fmla="*/ 0 w 379953"/>
                <a:gd name="connsiteY64" fmla="*/ 544449 h 772001"/>
                <a:gd name="connsiteX65" fmla="*/ 15621 w 379953"/>
                <a:gd name="connsiteY65" fmla="*/ 559879 h 772001"/>
                <a:gd name="connsiteX66" fmla="*/ 31052 w 379953"/>
                <a:gd name="connsiteY66" fmla="*/ 544449 h 772001"/>
                <a:gd name="connsiteX67" fmla="*/ 15621 w 379953"/>
                <a:gd name="connsiteY67" fmla="*/ 528828 h 772001"/>
                <a:gd name="connsiteX68" fmla="*/ 15431 w 379953"/>
                <a:gd name="connsiteY68" fmla="*/ 528828 h 772001"/>
                <a:gd name="connsiteX69" fmla="*/ 15431 w 379953"/>
                <a:gd name="connsiteY69" fmla="*/ 555022 h 772001"/>
                <a:gd name="connsiteX70" fmla="*/ 4858 w 379953"/>
                <a:gd name="connsiteY70" fmla="*/ 544449 h 772001"/>
                <a:gd name="connsiteX71" fmla="*/ 15240 w 379953"/>
                <a:gd name="connsiteY71" fmla="*/ 533876 h 772001"/>
                <a:gd name="connsiteX72" fmla="*/ 15431 w 379953"/>
                <a:gd name="connsiteY72" fmla="*/ 533876 h 772001"/>
                <a:gd name="connsiteX73" fmla="*/ 26004 w 379953"/>
                <a:gd name="connsiteY73" fmla="*/ 544068 h 772001"/>
                <a:gd name="connsiteX74" fmla="*/ 26004 w 379953"/>
                <a:gd name="connsiteY74" fmla="*/ 544449 h 772001"/>
                <a:gd name="connsiteX75" fmla="*/ 15621 w 379953"/>
                <a:gd name="connsiteY75" fmla="*/ 555022 h 772001"/>
                <a:gd name="connsiteX76" fmla="*/ 15431 w 379953"/>
                <a:gd name="connsiteY76" fmla="*/ 555022 h 772001"/>
                <a:gd name="connsiteX77" fmla="*/ 155067 w 379953"/>
                <a:gd name="connsiteY77" fmla="*/ 528828 h 772001"/>
                <a:gd name="connsiteX78" fmla="*/ 139446 w 379953"/>
                <a:gd name="connsiteY78" fmla="*/ 544259 h 772001"/>
                <a:gd name="connsiteX79" fmla="*/ 154877 w 379953"/>
                <a:gd name="connsiteY79" fmla="*/ 559879 h 772001"/>
                <a:gd name="connsiteX80" fmla="*/ 170498 w 379953"/>
                <a:gd name="connsiteY80" fmla="*/ 544449 h 772001"/>
                <a:gd name="connsiteX81" fmla="*/ 155067 w 379953"/>
                <a:gd name="connsiteY81" fmla="*/ 528828 h 772001"/>
                <a:gd name="connsiteX82" fmla="*/ 155067 w 379953"/>
                <a:gd name="connsiteY82" fmla="*/ 528828 h 772001"/>
                <a:gd name="connsiteX83" fmla="*/ 155067 w 379953"/>
                <a:gd name="connsiteY83" fmla="*/ 555022 h 772001"/>
                <a:gd name="connsiteX84" fmla="*/ 144495 w 379953"/>
                <a:gd name="connsiteY84" fmla="*/ 544449 h 772001"/>
                <a:gd name="connsiteX85" fmla="*/ 156125 w 379953"/>
                <a:gd name="connsiteY85" fmla="*/ 534838 h 772001"/>
                <a:gd name="connsiteX86" fmla="*/ 165735 w 379953"/>
                <a:gd name="connsiteY86" fmla="*/ 544449 h 772001"/>
                <a:gd name="connsiteX87" fmla="*/ 155067 w 379953"/>
                <a:gd name="connsiteY87" fmla="*/ 555022 h 772001"/>
                <a:gd name="connsiteX88" fmla="*/ 294609 w 379953"/>
                <a:gd name="connsiteY88" fmla="*/ 528828 h 772001"/>
                <a:gd name="connsiteX89" fmla="*/ 280350 w 379953"/>
                <a:gd name="connsiteY89" fmla="*/ 545525 h 772001"/>
                <a:gd name="connsiteX90" fmla="*/ 294609 w 379953"/>
                <a:gd name="connsiteY90" fmla="*/ 559784 h 772001"/>
                <a:gd name="connsiteX91" fmla="*/ 297371 w 379953"/>
                <a:gd name="connsiteY91" fmla="*/ 559784 h 772001"/>
                <a:gd name="connsiteX92" fmla="*/ 299371 w 379953"/>
                <a:gd name="connsiteY92" fmla="*/ 554069 h 772001"/>
                <a:gd name="connsiteX93" fmla="*/ 294609 w 379953"/>
                <a:gd name="connsiteY93" fmla="*/ 555308 h 772001"/>
                <a:gd name="connsiteX94" fmla="*/ 284036 w 379953"/>
                <a:gd name="connsiteY94" fmla="*/ 544735 h 772001"/>
                <a:gd name="connsiteX95" fmla="*/ 294590 w 379953"/>
                <a:gd name="connsiteY95" fmla="*/ 534143 h 772001"/>
                <a:gd name="connsiteX96" fmla="*/ 304324 w 379953"/>
                <a:gd name="connsiteY96" fmla="*/ 540544 h 772001"/>
                <a:gd name="connsiteX97" fmla="*/ 306324 w 379953"/>
                <a:gd name="connsiteY97" fmla="*/ 534638 h 772001"/>
                <a:gd name="connsiteX98" fmla="*/ 294609 w 379953"/>
                <a:gd name="connsiteY98" fmla="*/ 528828 h 772001"/>
                <a:gd name="connsiteX99" fmla="*/ 85059 w 379953"/>
                <a:gd name="connsiteY99" fmla="*/ 424053 h 772001"/>
                <a:gd name="connsiteX100" fmla="*/ 69628 w 379953"/>
                <a:gd name="connsiteY100" fmla="*/ 439674 h 772001"/>
                <a:gd name="connsiteX101" fmla="*/ 85249 w 379953"/>
                <a:gd name="connsiteY101" fmla="*/ 455104 h 772001"/>
                <a:gd name="connsiteX102" fmla="*/ 100680 w 379953"/>
                <a:gd name="connsiteY102" fmla="*/ 439579 h 772001"/>
                <a:gd name="connsiteX103" fmla="*/ 85249 w 379953"/>
                <a:gd name="connsiteY103" fmla="*/ 423958 h 772001"/>
                <a:gd name="connsiteX104" fmla="*/ 85249 w 379953"/>
                <a:gd name="connsiteY104" fmla="*/ 423958 h 772001"/>
                <a:gd name="connsiteX105" fmla="*/ 85059 w 379953"/>
                <a:gd name="connsiteY105" fmla="*/ 450247 h 772001"/>
                <a:gd name="connsiteX106" fmla="*/ 74296 w 379953"/>
                <a:gd name="connsiteY106" fmla="*/ 439674 h 772001"/>
                <a:gd name="connsiteX107" fmla="*/ 84868 w 379953"/>
                <a:gd name="connsiteY107" fmla="*/ 428911 h 772001"/>
                <a:gd name="connsiteX108" fmla="*/ 95631 w 379953"/>
                <a:gd name="connsiteY108" fmla="*/ 439484 h 772001"/>
                <a:gd name="connsiteX109" fmla="*/ 95631 w 379953"/>
                <a:gd name="connsiteY109" fmla="*/ 439579 h 772001"/>
                <a:gd name="connsiteX110" fmla="*/ 85249 w 379953"/>
                <a:gd name="connsiteY110" fmla="*/ 450151 h 772001"/>
                <a:gd name="connsiteX111" fmla="*/ 224600 w 379953"/>
                <a:gd name="connsiteY111" fmla="*/ 424053 h 772001"/>
                <a:gd name="connsiteX112" fmla="*/ 209074 w 379953"/>
                <a:gd name="connsiteY112" fmla="*/ 439579 h 772001"/>
                <a:gd name="connsiteX113" fmla="*/ 224600 w 379953"/>
                <a:gd name="connsiteY113" fmla="*/ 455104 h 772001"/>
                <a:gd name="connsiteX114" fmla="*/ 240126 w 379953"/>
                <a:gd name="connsiteY114" fmla="*/ 439579 h 772001"/>
                <a:gd name="connsiteX115" fmla="*/ 224790 w 379953"/>
                <a:gd name="connsiteY115" fmla="*/ 423958 h 772001"/>
                <a:gd name="connsiteX116" fmla="*/ 224600 w 379953"/>
                <a:gd name="connsiteY116" fmla="*/ 450247 h 772001"/>
                <a:gd name="connsiteX117" fmla="*/ 213837 w 379953"/>
                <a:gd name="connsiteY117" fmla="*/ 439674 h 772001"/>
                <a:gd name="connsiteX118" fmla="*/ 224409 w 379953"/>
                <a:gd name="connsiteY118" fmla="*/ 428911 h 772001"/>
                <a:gd name="connsiteX119" fmla="*/ 235173 w 379953"/>
                <a:gd name="connsiteY119" fmla="*/ 439484 h 772001"/>
                <a:gd name="connsiteX120" fmla="*/ 235173 w 379953"/>
                <a:gd name="connsiteY120" fmla="*/ 439579 h 772001"/>
                <a:gd name="connsiteX121" fmla="*/ 224790 w 379953"/>
                <a:gd name="connsiteY121" fmla="*/ 450151 h 772001"/>
                <a:gd name="connsiteX122" fmla="*/ 15050 w 379953"/>
                <a:gd name="connsiteY122" fmla="*/ 740950 h 772001"/>
                <a:gd name="connsiteX123" fmla="*/ 2953 w 379953"/>
                <a:gd name="connsiteY123" fmla="*/ 747141 h 772001"/>
                <a:gd name="connsiteX124" fmla="*/ 5811 w 379953"/>
                <a:gd name="connsiteY124" fmla="*/ 751237 h 772001"/>
                <a:gd name="connsiteX125" fmla="*/ 15336 w 379953"/>
                <a:gd name="connsiteY125" fmla="*/ 745903 h 772001"/>
                <a:gd name="connsiteX126" fmla="*/ 25861 w 379953"/>
                <a:gd name="connsiteY126" fmla="*/ 756523 h 772001"/>
                <a:gd name="connsiteX127" fmla="*/ 18098 w 379953"/>
                <a:gd name="connsiteY127" fmla="*/ 766667 h 772001"/>
                <a:gd name="connsiteX128" fmla="*/ 21622 w 379953"/>
                <a:gd name="connsiteY128" fmla="*/ 770573 h 772001"/>
                <a:gd name="connsiteX129" fmla="*/ 31147 w 379953"/>
                <a:gd name="connsiteY129" fmla="*/ 756476 h 772001"/>
                <a:gd name="connsiteX130" fmla="*/ 15717 w 379953"/>
                <a:gd name="connsiteY130" fmla="*/ 740854 h 772001"/>
                <a:gd name="connsiteX131" fmla="*/ 15431 w 379953"/>
                <a:gd name="connsiteY131" fmla="*/ 740854 h 772001"/>
                <a:gd name="connsiteX132" fmla="*/ 154687 w 379953"/>
                <a:gd name="connsiteY132" fmla="*/ 740950 h 772001"/>
                <a:gd name="connsiteX133" fmla="*/ 139065 w 379953"/>
                <a:gd name="connsiteY133" fmla="*/ 756380 h 772001"/>
                <a:gd name="connsiteX134" fmla="*/ 154496 w 379953"/>
                <a:gd name="connsiteY134" fmla="*/ 772001 h 772001"/>
                <a:gd name="connsiteX135" fmla="*/ 170117 w 379953"/>
                <a:gd name="connsiteY135" fmla="*/ 756571 h 772001"/>
                <a:gd name="connsiteX136" fmla="*/ 170117 w 379953"/>
                <a:gd name="connsiteY136" fmla="*/ 756476 h 772001"/>
                <a:gd name="connsiteX137" fmla="*/ 155067 w 379953"/>
                <a:gd name="connsiteY137" fmla="*/ 740854 h 772001"/>
                <a:gd name="connsiteX138" fmla="*/ 154687 w 379953"/>
                <a:gd name="connsiteY138" fmla="*/ 767048 h 772001"/>
                <a:gd name="connsiteX139" fmla="*/ 144114 w 379953"/>
                <a:gd name="connsiteY139" fmla="*/ 756476 h 772001"/>
                <a:gd name="connsiteX140" fmla="*/ 155744 w 379953"/>
                <a:gd name="connsiteY140" fmla="*/ 746865 h 772001"/>
                <a:gd name="connsiteX141" fmla="*/ 165355 w 379953"/>
                <a:gd name="connsiteY141" fmla="*/ 756476 h 772001"/>
                <a:gd name="connsiteX142" fmla="*/ 155067 w 379953"/>
                <a:gd name="connsiteY142" fmla="*/ 766953 h 772001"/>
                <a:gd name="connsiteX143" fmla="*/ 85249 w 379953"/>
                <a:gd name="connsiteY143" fmla="*/ 635603 h 772001"/>
                <a:gd name="connsiteX144" fmla="*/ 69819 w 379953"/>
                <a:gd name="connsiteY144" fmla="*/ 651224 h 772001"/>
                <a:gd name="connsiteX145" fmla="*/ 85440 w 379953"/>
                <a:gd name="connsiteY145" fmla="*/ 666655 h 772001"/>
                <a:gd name="connsiteX146" fmla="*/ 100870 w 379953"/>
                <a:gd name="connsiteY146" fmla="*/ 651224 h 772001"/>
                <a:gd name="connsiteX147" fmla="*/ 85440 w 379953"/>
                <a:gd name="connsiteY147" fmla="*/ 635603 h 772001"/>
                <a:gd name="connsiteX148" fmla="*/ 85249 w 379953"/>
                <a:gd name="connsiteY148" fmla="*/ 635603 h 772001"/>
                <a:gd name="connsiteX149" fmla="*/ 85249 w 379953"/>
                <a:gd name="connsiteY149" fmla="*/ 661797 h 772001"/>
                <a:gd name="connsiteX150" fmla="*/ 74486 w 379953"/>
                <a:gd name="connsiteY150" fmla="*/ 651224 h 772001"/>
                <a:gd name="connsiteX151" fmla="*/ 85059 w 379953"/>
                <a:gd name="connsiteY151" fmla="*/ 640461 h 772001"/>
                <a:gd name="connsiteX152" fmla="*/ 95822 w 379953"/>
                <a:gd name="connsiteY152" fmla="*/ 651034 h 772001"/>
                <a:gd name="connsiteX153" fmla="*/ 95822 w 379953"/>
                <a:gd name="connsiteY153" fmla="*/ 651224 h 772001"/>
                <a:gd name="connsiteX154" fmla="*/ 85345 w 379953"/>
                <a:gd name="connsiteY154" fmla="*/ 662083 h 772001"/>
                <a:gd name="connsiteX155" fmla="*/ 85249 w 379953"/>
                <a:gd name="connsiteY155" fmla="*/ 662083 h 772001"/>
                <a:gd name="connsiteX156" fmla="*/ 224790 w 379953"/>
                <a:gd name="connsiteY156" fmla="*/ 635603 h 772001"/>
                <a:gd name="connsiteX157" fmla="*/ 209265 w 379953"/>
                <a:gd name="connsiteY157" fmla="*/ 651129 h 772001"/>
                <a:gd name="connsiteX158" fmla="*/ 224790 w 379953"/>
                <a:gd name="connsiteY158" fmla="*/ 666655 h 772001"/>
                <a:gd name="connsiteX159" fmla="*/ 240316 w 379953"/>
                <a:gd name="connsiteY159" fmla="*/ 651224 h 772001"/>
                <a:gd name="connsiteX160" fmla="*/ 224886 w 379953"/>
                <a:gd name="connsiteY160" fmla="*/ 635603 h 772001"/>
                <a:gd name="connsiteX161" fmla="*/ 224790 w 379953"/>
                <a:gd name="connsiteY161" fmla="*/ 635603 h 772001"/>
                <a:gd name="connsiteX162" fmla="*/ 224790 w 379953"/>
                <a:gd name="connsiteY162" fmla="*/ 661797 h 772001"/>
                <a:gd name="connsiteX163" fmla="*/ 214027 w 379953"/>
                <a:gd name="connsiteY163" fmla="*/ 651224 h 772001"/>
                <a:gd name="connsiteX164" fmla="*/ 224600 w 379953"/>
                <a:gd name="connsiteY164" fmla="*/ 640461 h 772001"/>
                <a:gd name="connsiteX165" fmla="*/ 235363 w 379953"/>
                <a:gd name="connsiteY165" fmla="*/ 651034 h 772001"/>
                <a:gd name="connsiteX166" fmla="*/ 235363 w 379953"/>
                <a:gd name="connsiteY166" fmla="*/ 651224 h 772001"/>
                <a:gd name="connsiteX167" fmla="*/ 225076 w 379953"/>
                <a:gd name="connsiteY167" fmla="*/ 662083 h 772001"/>
                <a:gd name="connsiteX168" fmla="*/ 224790 w 379953"/>
                <a:gd name="connsiteY168" fmla="*/ 662083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379953" h="772001">
                  <a:moveTo>
                    <a:pt x="294609" y="104965"/>
                  </a:moveTo>
                  <a:cubicBezTo>
                    <a:pt x="286036" y="104965"/>
                    <a:pt x="279083" y="111919"/>
                    <a:pt x="279083" y="120491"/>
                  </a:cubicBezTo>
                  <a:cubicBezTo>
                    <a:pt x="279083" y="129064"/>
                    <a:pt x="286036" y="136017"/>
                    <a:pt x="294609" y="136017"/>
                  </a:cubicBezTo>
                  <a:cubicBezTo>
                    <a:pt x="303181" y="136017"/>
                    <a:pt x="310134" y="129064"/>
                    <a:pt x="310134" y="120491"/>
                  </a:cubicBezTo>
                  <a:cubicBezTo>
                    <a:pt x="310134" y="111919"/>
                    <a:pt x="303181" y="104965"/>
                    <a:pt x="294609" y="104965"/>
                  </a:cubicBezTo>
                  <a:close/>
                  <a:moveTo>
                    <a:pt x="294609" y="131064"/>
                  </a:moveTo>
                  <a:cubicBezTo>
                    <a:pt x="288770" y="131064"/>
                    <a:pt x="284036" y="126330"/>
                    <a:pt x="284036" y="120491"/>
                  </a:cubicBezTo>
                  <a:cubicBezTo>
                    <a:pt x="284036" y="114652"/>
                    <a:pt x="288770" y="109918"/>
                    <a:pt x="294609" y="109918"/>
                  </a:cubicBezTo>
                  <a:cubicBezTo>
                    <a:pt x="300447" y="109918"/>
                    <a:pt x="305181" y="114652"/>
                    <a:pt x="305181" y="120491"/>
                  </a:cubicBezTo>
                  <a:cubicBezTo>
                    <a:pt x="305029" y="126216"/>
                    <a:pt x="300333" y="130778"/>
                    <a:pt x="294609" y="130778"/>
                  </a:cubicBezTo>
                  <a:close/>
                  <a:moveTo>
                    <a:pt x="364427" y="0"/>
                  </a:moveTo>
                  <a:cubicBezTo>
                    <a:pt x="355855" y="0"/>
                    <a:pt x="348901" y="6953"/>
                    <a:pt x="348901" y="15526"/>
                  </a:cubicBezTo>
                  <a:cubicBezTo>
                    <a:pt x="348901" y="24098"/>
                    <a:pt x="355855" y="31051"/>
                    <a:pt x="364427" y="31051"/>
                  </a:cubicBezTo>
                  <a:cubicBezTo>
                    <a:pt x="372961" y="31051"/>
                    <a:pt x="379905" y="24155"/>
                    <a:pt x="379953" y="15621"/>
                  </a:cubicBezTo>
                  <a:cubicBezTo>
                    <a:pt x="380010" y="7048"/>
                    <a:pt x="373095" y="57"/>
                    <a:pt x="364522" y="0"/>
                  </a:cubicBezTo>
                  <a:cubicBezTo>
                    <a:pt x="364494" y="0"/>
                    <a:pt x="364455" y="0"/>
                    <a:pt x="364427" y="0"/>
                  </a:cubicBezTo>
                  <a:close/>
                  <a:moveTo>
                    <a:pt x="364427" y="26194"/>
                  </a:moveTo>
                  <a:cubicBezTo>
                    <a:pt x="358588" y="26194"/>
                    <a:pt x="353854" y="21460"/>
                    <a:pt x="353854" y="15621"/>
                  </a:cubicBezTo>
                  <a:cubicBezTo>
                    <a:pt x="353854" y="9782"/>
                    <a:pt x="358588" y="5048"/>
                    <a:pt x="364427" y="5048"/>
                  </a:cubicBezTo>
                  <a:cubicBezTo>
                    <a:pt x="370266" y="5048"/>
                    <a:pt x="375000" y="9782"/>
                    <a:pt x="375000" y="15621"/>
                  </a:cubicBezTo>
                  <a:cubicBezTo>
                    <a:pt x="374895" y="21384"/>
                    <a:pt x="370190" y="26003"/>
                    <a:pt x="364427" y="26003"/>
                  </a:cubicBezTo>
                  <a:close/>
                  <a:moveTo>
                    <a:pt x="154877" y="316897"/>
                  </a:moveTo>
                  <a:cubicBezTo>
                    <a:pt x="146305" y="316840"/>
                    <a:pt x="139313" y="323755"/>
                    <a:pt x="139256" y="332327"/>
                  </a:cubicBezTo>
                  <a:cubicBezTo>
                    <a:pt x="139199" y="340900"/>
                    <a:pt x="146114" y="347891"/>
                    <a:pt x="154687" y="347948"/>
                  </a:cubicBezTo>
                  <a:cubicBezTo>
                    <a:pt x="163259" y="347996"/>
                    <a:pt x="170250" y="341090"/>
                    <a:pt x="170307" y="332518"/>
                  </a:cubicBezTo>
                  <a:cubicBezTo>
                    <a:pt x="170307" y="332489"/>
                    <a:pt x="170307" y="332451"/>
                    <a:pt x="170307" y="332423"/>
                  </a:cubicBezTo>
                  <a:cubicBezTo>
                    <a:pt x="170307" y="323955"/>
                    <a:pt x="163526" y="317049"/>
                    <a:pt x="155067" y="316897"/>
                  </a:cubicBezTo>
                  <a:close/>
                  <a:moveTo>
                    <a:pt x="154877" y="343091"/>
                  </a:moveTo>
                  <a:cubicBezTo>
                    <a:pt x="149048" y="342986"/>
                    <a:pt x="144352" y="338252"/>
                    <a:pt x="144304" y="332423"/>
                  </a:cubicBezTo>
                  <a:cubicBezTo>
                    <a:pt x="144857" y="326555"/>
                    <a:pt x="150067" y="322250"/>
                    <a:pt x="155934" y="322812"/>
                  </a:cubicBezTo>
                  <a:cubicBezTo>
                    <a:pt x="161030" y="323288"/>
                    <a:pt x="165059" y="327327"/>
                    <a:pt x="165545" y="332423"/>
                  </a:cubicBezTo>
                  <a:cubicBezTo>
                    <a:pt x="165497" y="338223"/>
                    <a:pt x="160859" y="342938"/>
                    <a:pt x="155067" y="343091"/>
                  </a:cubicBezTo>
                  <a:close/>
                  <a:moveTo>
                    <a:pt x="294418" y="316897"/>
                  </a:moveTo>
                  <a:cubicBezTo>
                    <a:pt x="285846" y="316897"/>
                    <a:pt x="278892" y="323850"/>
                    <a:pt x="278892" y="332423"/>
                  </a:cubicBezTo>
                  <a:cubicBezTo>
                    <a:pt x="278892" y="340995"/>
                    <a:pt x="285846" y="347948"/>
                    <a:pt x="294418" y="347948"/>
                  </a:cubicBezTo>
                  <a:cubicBezTo>
                    <a:pt x="302991" y="347948"/>
                    <a:pt x="309944" y="340995"/>
                    <a:pt x="309944" y="332423"/>
                  </a:cubicBezTo>
                  <a:cubicBezTo>
                    <a:pt x="309944" y="323926"/>
                    <a:pt x="303105" y="317001"/>
                    <a:pt x="294609" y="316897"/>
                  </a:cubicBezTo>
                  <a:close/>
                  <a:moveTo>
                    <a:pt x="294418" y="343091"/>
                  </a:moveTo>
                  <a:cubicBezTo>
                    <a:pt x="288560" y="343043"/>
                    <a:pt x="283846" y="338280"/>
                    <a:pt x="283846" y="332423"/>
                  </a:cubicBezTo>
                  <a:cubicBezTo>
                    <a:pt x="283846" y="326584"/>
                    <a:pt x="288579" y="321850"/>
                    <a:pt x="294418" y="321850"/>
                  </a:cubicBezTo>
                  <a:cubicBezTo>
                    <a:pt x="300257" y="321850"/>
                    <a:pt x="304991" y="326584"/>
                    <a:pt x="304991" y="332423"/>
                  </a:cubicBezTo>
                  <a:cubicBezTo>
                    <a:pt x="304991" y="338204"/>
                    <a:pt x="300390" y="342938"/>
                    <a:pt x="294609" y="343091"/>
                  </a:cubicBezTo>
                  <a:close/>
                  <a:moveTo>
                    <a:pt x="224600" y="212026"/>
                  </a:moveTo>
                  <a:cubicBezTo>
                    <a:pt x="216027" y="212026"/>
                    <a:pt x="209074" y="218980"/>
                    <a:pt x="209074" y="227552"/>
                  </a:cubicBezTo>
                  <a:cubicBezTo>
                    <a:pt x="209074" y="236125"/>
                    <a:pt x="216027" y="243078"/>
                    <a:pt x="224600" y="243078"/>
                  </a:cubicBezTo>
                  <a:cubicBezTo>
                    <a:pt x="233172" y="243078"/>
                    <a:pt x="240126" y="236125"/>
                    <a:pt x="240126" y="227552"/>
                  </a:cubicBezTo>
                  <a:cubicBezTo>
                    <a:pt x="240126" y="219056"/>
                    <a:pt x="233287" y="212131"/>
                    <a:pt x="224790" y="212026"/>
                  </a:cubicBezTo>
                  <a:close/>
                  <a:moveTo>
                    <a:pt x="224600" y="238125"/>
                  </a:moveTo>
                  <a:cubicBezTo>
                    <a:pt x="218799" y="238077"/>
                    <a:pt x="214122" y="233353"/>
                    <a:pt x="214122" y="227552"/>
                  </a:cubicBezTo>
                  <a:cubicBezTo>
                    <a:pt x="213570" y="221742"/>
                    <a:pt x="217828" y="216579"/>
                    <a:pt x="223647" y="216027"/>
                  </a:cubicBezTo>
                  <a:cubicBezTo>
                    <a:pt x="229458" y="215475"/>
                    <a:pt x="234620" y="219732"/>
                    <a:pt x="235173" y="225552"/>
                  </a:cubicBezTo>
                  <a:cubicBezTo>
                    <a:pt x="235239" y="226219"/>
                    <a:pt x="235239" y="226885"/>
                    <a:pt x="235173" y="227552"/>
                  </a:cubicBezTo>
                  <a:cubicBezTo>
                    <a:pt x="235173" y="233315"/>
                    <a:pt x="230553" y="238020"/>
                    <a:pt x="224790" y="238125"/>
                  </a:cubicBezTo>
                  <a:close/>
                  <a:moveTo>
                    <a:pt x="364237" y="212026"/>
                  </a:moveTo>
                  <a:cubicBezTo>
                    <a:pt x="355664" y="212026"/>
                    <a:pt x="348711" y="218980"/>
                    <a:pt x="348711" y="227552"/>
                  </a:cubicBezTo>
                  <a:cubicBezTo>
                    <a:pt x="348711" y="236125"/>
                    <a:pt x="355664" y="243078"/>
                    <a:pt x="364237" y="243078"/>
                  </a:cubicBezTo>
                  <a:cubicBezTo>
                    <a:pt x="372809" y="243078"/>
                    <a:pt x="379762" y="236125"/>
                    <a:pt x="379762" y="227552"/>
                  </a:cubicBezTo>
                  <a:cubicBezTo>
                    <a:pt x="379762" y="219056"/>
                    <a:pt x="372923" y="212131"/>
                    <a:pt x="364427" y="212026"/>
                  </a:cubicBezTo>
                  <a:close/>
                  <a:moveTo>
                    <a:pt x="364237" y="238125"/>
                  </a:moveTo>
                  <a:cubicBezTo>
                    <a:pt x="358398" y="238125"/>
                    <a:pt x="353664" y="233391"/>
                    <a:pt x="353664" y="227552"/>
                  </a:cubicBezTo>
                  <a:cubicBezTo>
                    <a:pt x="353664" y="221713"/>
                    <a:pt x="358398" y="216979"/>
                    <a:pt x="364237" y="216979"/>
                  </a:cubicBezTo>
                  <a:cubicBezTo>
                    <a:pt x="370075" y="216979"/>
                    <a:pt x="374809" y="221713"/>
                    <a:pt x="374809" y="227552"/>
                  </a:cubicBezTo>
                  <a:cubicBezTo>
                    <a:pt x="374809" y="233315"/>
                    <a:pt x="370190" y="238020"/>
                    <a:pt x="364427" y="238125"/>
                  </a:cubicBezTo>
                  <a:close/>
                  <a:moveTo>
                    <a:pt x="15431" y="528828"/>
                  </a:moveTo>
                  <a:cubicBezTo>
                    <a:pt x="6858" y="528885"/>
                    <a:pt x="-57" y="535876"/>
                    <a:pt x="0" y="544449"/>
                  </a:cubicBezTo>
                  <a:cubicBezTo>
                    <a:pt x="58" y="553021"/>
                    <a:pt x="7049" y="559937"/>
                    <a:pt x="15621" y="559879"/>
                  </a:cubicBezTo>
                  <a:cubicBezTo>
                    <a:pt x="24118" y="559822"/>
                    <a:pt x="31004" y="552945"/>
                    <a:pt x="31052" y="544449"/>
                  </a:cubicBezTo>
                  <a:cubicBezTo>
                    <a:pt x="31109" y="535876"/>
                    <a:pt x="24194" y="528885"/>
                    <a:pt x="15621" y="528828"/>
                  </a:cubicBezTo>
                  <a:cubicBezTo>
                    <a:pt x="15555" y="528828"/>
                    <a:pt x="15498" y="528828"/>
                    <a:pt x="15431" y="528828"/>
                  </a:cubicBezTo>
                  <a:close/>
                  <a:moveTo>
                    <a:pt x="15431" y="555022"/>
                  </a:moveTo>
                  <a:cubicBezTo>
                    <a:pt x="9592" y="555022"/>
                    <a:pt x="4858" y="550288"/>
                    <a:pt x="4858" y="544449"/>
                  </a:cubicBezTo>
                  <a:cubicBezTo>
                    <a:pt x="4801" y="538667"/>
                    <a:pt x="9449" y="533933"/>
                    <a:pt x="15240" y="533876"/>
                  </a:cubicBezTo>
                  <a:cubicBezTo>
                    <a:pt x="15307" y="533876"/>
                    <a:pt x="15364" y="533876"/>
                    <a:pt x="15431" y="533876"/>
                  </a:cubicBezTo>
                  <a:cubicBezTo>
                    <a:pt x="21165" y="533771"/>
                    <a:pt x="25899" y="538334"/>
                    <a:pt x="26004" y="544068"/>
                  </a:cubicBezTo>
                  <a:cubicBezTo>
                    <a:pt x="26004" y="544192"/>
                    <a:pt x="26004" y="544325"/>
                    <a:pt x="26004" y="544449"/>
                  </a:cubicBezTo>
                  <a:cubicBezTo>
                    <a:pt x="26061" y="550240"/>
                    <a:pt x="21413" y="554974"/>
                    <a:pt x="15621" y="555022"/>
                  </a:cubicBezTo>
                  <a:cubicBezTo>
                    <a:pt x="15555" y="555022"/>
                    <a:pt x="15498" y="555022"/>
                    <a:pt x="15431" y="555022"/>
                  </a:cubicBezTo>
                  <a:close/>
                  <a:moveTo>
                    <a:pt x="155067" y="528828"/>
                  </a:moveTo>
                  <a:cubicBezTo>
                    <a:pt x="146495" y="528780"/>
                    <a:pt x="139503" y="535686"/>
                    <a:pt x="139446" y="544259"/>
                  </a:cubicBezTo>
                  <a:cubicBezTo>
                    <a:pt x="139399" y="552831"/>
                    <a:pt x="146305" y="559822"/>
                    <a:pt x="154877" y="559879"/>
                  </a:cubicBezTo>
                  <a:cubicBezTo>
                    <a:pt x="163449" y="559927"/>
                    <a:pt x="170441" y="553021"/>
                    <a:pt x="170498" y="544449"/>
                  </a:cubicBezTo>
                  <a:cubicBezTo>
                    <a:pt x="170555" y="535876"/>
                    <a:pt x="163640" y="528885"/>
                    <a:pt x="155067" y="528828"/>
                  </a:cubicBezTo>
                  <a:cubicBezTo>
                    <a:pt x="155067" y="528828"/>
                    <a:pt x="155067" y="528828"/>
                    <a:pt x="155067" y="528828"/>
                  </a:cubicBezTo>
                  <a:close/>
                  <a:moveTo>
                    <a:pt x="155067" y="555022"/>
                  </a:moveTo>
                  <a:cubicBezTo>
                    <a:pt x="149248" y="554974"/>
                    <a:pt x="144542" y="550269"/>
                    <a:pt x="144495" y="544449"/>
                  </a:cubicBezTo>
                  <a:cubicBezTo>
                    <a:pt x="145047" y="538582"/>
                    <a:pt x="150257" y="534276"/>
                    <a:pt x="156125" y="534838"/>
                  </a:cubicBezTo>
                  <a:cubicBezTo>
                    <a:pt x="161220" y="535315"/>
                    <a:pt x="165250" y="539353"/>
                    <a:pt x="165735" y="544449"/>
                  </a:cubicBezTo>
                  <a:cubicBezTo>
                    <a:pt x="165678" y="550307"/>
                    <a:pt x="160925" y="555022"/>
                    <a:pt x="155067" y="555022"/>
                  </a:cubicBezTo>
                  <a:close/>
                  <a:moveTo>
                    <a:pt x="294609" y="528828"/>
                  </a:moveTo>
                  <a:cubicBezTo>
                    <a:pt x="286065" y="529495"/>
                    <a:pt x="279673" y="536972"/>
                    <a:pt x="280350" y="545525"/>
                  </a:cubicBezTo>
                  <a:cubicBezTo>
                    <a:pt x="280940" y="553136"/>
                    <a:pt x="286989" y="559184"/>
                    <a:pt x="294609" y="559784"/>
                  </a:cubicBezTo>
                  <a:cubicBezTo>
                    <a:pt x="295523" y="559879"/>
                    <a:pt x="296456" y="559879"/>
                    <a:pt x="297371" y="559784"/>
                  </a:cubicBezTo>
                  <a:cubicBezTo>
                    <a:pt x="298038" y="557879"/>
                    <a:pt x="298800" y="555974"/>
                    <a:pt x="299371" y="554069"/>
                  </a:cubicBezTo>
                  <a:cubicBezTo>
                    <a:pt x="297923" y="554888"/>
                    <a:pt x="296276" y="555317"/>
                    <a:pt x="294609" y="555308"/>
                  </a:cubicBezTo>
                  <a:cubicBezTo>
                    <a:pt x="288770" y="555308"/>
                    <a:pt x="284036" y="550574"/>
                    <a:pt x="284036" y="544735"/>
                  </a:cubicBezTo>
                  <a:cubicBezTo>
                    <a:pt x="284026" y="538896"/>
                    <a:pt x="288751" y="534152"/>
                    <a:pt x="294590" y="534143"/>
                  </a:cubicBezTo>
                  <a:cubicBezTo>
                    <a:pt x="298819" y="534133"/>
                    <a:pt x="302657" y="536648"/>
                    <a:pt x="304324" y="540544"/>
                  </a:cubicBezTo>
                  <a:lnTo>
                    <a:pt x="306324" y="534638"/>
                  </a:lnTo>
                  <a:cubicBezTo>
                    <a:pt x="303534" y="530981"/>
                    <a:pt x="299209" y="528837"/>
                    <a:pt x="294609" y="528828"/>
                  </a:cubicBezTo>
                  <a:close/>
                  <a:moveTo>
                    <a:pt x="85059" y="424053"/>
                  </a:moveTo>
                  <a:cubicBezTo>
                    <a:pt x="76486" y="424110"/>
                    <a:pt x="69571" y="431101"/>
                    <a:pt x="69628" y="439674"/>
                  </a:cubicBezTo>
                  <a:cubicBezTo>
                    <a:pt x="69685" y="448246"/>
                    <a:pt x="76677" y="455152"/>
                    <a:pt x="85249" y="455104"/>
                  </a:cubicBezTo>
                  <a:cubicBezTo>
                    <a:pt x="93784" y="455047"/>
                    <a:pt x="100680" y="448113"/>
                    <a:pt x="100680" y="439579"/>
                  </a:cubicBezTo>
                  <a:cubicBezTo>
                    <a:pt x="100737" y="431006"/>
                    <a:pt x="93822" y="424015"/>
                    <a:pt x="85249" y="423958"/>
                  </a:cubicBezTo>
                  <a:cubicBezTo>
                    <a:pt x="85249" y="423958"/>
                    <a:pt x="85249" y="423958"/>
                    <a:pt x="85249" y="423958"/>
                  </a:cubicBezTo>
                  <a:close/>
                  <a:moveTo>
                    <a:pt x="85059" y="450247"/>
                  </a:moveTo>
                  <a:cubicBezTo>
                    <a:pt x="79163" y="450304"/>
                    <a:pt x="74353" y="445570"/>
                    <a:pt x="74296" y="439674"/>
                  </a:cubicBezTo>
                  <a:cubicBezTo>
                    <a:pt x="74248" y="433788"/>
                    <a:pt x="78972" y="428968"/>
                    <a:pt x="84868" y="428911"/>
                  </a:cubicBezTo>
                  <a:cubicBezTo>
                    <a:pt x="90764" y="428863"/>
                    <a:pt x="95574" y="433597"/>
                    <a:pt x="95631" y="439484"/>
                  </a:cubicBezTo>
                  <a:cubicBezTo>
                    <a:pt x="95631" y="439512"/>
                    <a:pt x="95631" y="439550"/>
                    <a:pt x="95631" y="439579"/>
                  </a:cubicBezTo>
                  <a:cubicBezTo>
                    <a:pt x="95584" y="445322"/>
                    <a:pt x="90993" y="449999"/>
                    <a:pt x="85249" y="450151"/>
                  </a:cubicBezTo>
                  <a:close/>
                  <a:moveTo>
                    <a:pt x="224600" y="424053"/>
                  </a:moveTo>
                  <a:cubicBezTo>
                    <a:pt x="216027" y="424053"/>
                    <a:pt x="209074" y="431006"/>
                    <a:pt x="209074" y="439579"/>
                  </a:cubicBezTo>
                  <a:cubicBezTo>
                    <a:pt x="209074" y="448151"/>
                    <a:pt x="216027" y="455104"/>
                    <a:pt x="224600" y="455104"/>
                  </a:cubicBezTo>
                  <a:cubicBezTo>
                    <a:pt x="233172" y="455104"/>
                    <a:pt x="240126" y="448151"/>
                    <a:pt x="240126" y="439579"/>
                  </a:cubicBezTo>
                  <a:cubicBezTo>
                    <a:pt x="240183" y="431044"/>
                    <a:pt x="233325" y="424062"/>
                    <a:pt x="224790" y="423958"/>
                  </a:cubicBezTo>
                  <a:close/>
                  <a:moveTo>
                    <a:pt x="224600" y="450247"/>
                  </a:moveTo>
                  <a:cubicBezTo>
                    <a:pt x="218704" y="450304"/>
                    <a:pt x="213894" y="445570"/>
                    <a:pt x="213837" y="439674"/>
                  </a:cubicBezTo>
                  <a:cubicBezTo>
                    <a:pt x="213789" y="433788"/>
                    <a:pt x="218513" y="428968"/>
                    <a:pt x="224409" y="428911"/>
                  </a:cubicBezTo>
                  <a:cubicBezTo>
                    <a:pt x="230305" y="428863"/>
                    <a:pt x="235116" y="433597"/>
                    <a:pt x="235173" y="439484"/>
                  </a:cubicBezTo>
                  <a:cubicBezTo>
                    <a:pt x="235173" y="439512"/>
                    <a:pt x="235173" y="439550"/>
                    <a:pt x="235173" y="439579"/>
                  </a:cubicBezTo>
                  <a:cubicBezTo>
                    <a:pt x="235173" y="445341"/>
                    <a:pt x="230553" y="450047"/>
                    <a:pt x="224790" y="450151"/>
                  </a:cubicBezTo>
                  <a:close/>
                  <a:moveTo>
                    <a:pt x="15050" y="740950"/>
                  </a:moveTo>
                  <a:cubicBezTo>
                    <a:pt x="10259" y="740959"/>
                    <a:pt x="5763" y="743255"/>
                    <a:pt x="2953" y="747141"/>
                  </a:cubicBezTo>
                  <a:lnTo>
                    <a:pt x="5811" y="751237"/>
                  </a:lnTo>
                  <a:cubicBezTo>
                    <a:pt x="7754" y="747827"/>
                    <a:pt x="11421" y="745779"/>
                    <a:pt x="15336" y="745903"/>
                  </a:cubicBezTo>
                  <a:cubicBezTo>
                    <a:pt x="21175" y="745931"/>
                    <a:pt x="25889" y="750684"/>
                    <a:pt x="25861" y="756523"/>
                  </a:cubicBezTo>
                  <a:cubicBezTo>
                    <a:pt x="25832" y="761267"/>
                    <a:pt x="22660" y="765410"/>
                    <a:pt x="18098" y="766667"/>
                  </a:cubicBezTo>
                  <a:lnTo>
                    <a:pt x="21622" y="770573"/>
                  </a:lnTo>
                  <a:cubicBezTo>
                    <a:pt x="27356" y="768229"/>
                    <a:pt x="31109" y="762667"/>
                    <a:pt x="31147" y="756476"/>
                  </a:cubicBezTo>
                  <a:cubicBezTo>
                    <a:pt x="31204" y="747903"/>
                    <a:pt x="24289" y="740912"/>
                    <a:pt x="15717" y="740854"/>
                  </a:cubicBezTo>
                  <a:cubicBezTo>
                    <a:pt x="15621" y="740854"/>
                    <a:pt x="15526" y="740854"/>
                    <a:pt x="15431" y="740854"/>
                  </a:cubicBezTo>
                  <a:close/>
                  <a:moveTo>
                    <a:pt x="154687" y="740950"/>
                  </a:moveTo>
                  <a:cubicBezTo>
                    <a:pt x="146114" y="740892"/>
                    <a:pt x="139123" y="747808"/>
                    <a:pt x="139065" y="756380"/>
                  </a:cubicBezTo>
                  <a:cubicBezTo>
                    <a:pt x="139018" y="764953"/>
                    <a:pt x="145923" y="771944"/>
                    <a:pt x="154496" y="772001"/>
                  </a:cubicBezTo>
                  <a:cubicBezTo>
                    <a:pt x="163068" y="772049"/>
                    <a:pt x="170060" y="765143"/>
                    <a:pt x="170117" y="756571"/>
                  </a:cubicBezTo>
                  <a:cubicBezTo>
                    <a:pt x="170117" y="756542"/>
                    <a:pt x="170117" y="756504"/>
                    <a:pt x="170117" y="756476"/>
                  </a:cubicBezTo>
                  <a:cubicBezTo>
                    <a:pt x="170174" y="748046"/>
                    <a:pt x="163497" y="741112"/>
                    <a:pt x="155067" y="740854"/>
                  </a:cubicBezTo>
                  <a:close/>
                  <a:moveTo>
                    <a:pt x="154687" y="767048"/>
                  </a:moveTo>
                  <a:cubicBezTo>
                    <a:pt x="148867" y="767001"/>
                    <a:pt x="144161" y="762295"/>
                    <a:pt x="144114" y="756476"/>
                  </a:cubicBezTo>
                  <a:cubicBezTo>
                    <a:pt x="144666" y="750608"/>
                    <a:pt x="149876" y="746303"/>
                    <a:pt x="155744" y="746865"/>
                  </a:cubicBezTo>
                  <a:cubicBezTo>
                    <a:pt x="160840" y="747341"/>
                    <a:pt x="164869" y="751380"/>
                    <a:pt x="165355" y="756476"/>
                  </a:cubicBezTo>
                  <a:cubicBezTo>
                    <a:pt x="165259" y="762143"/>
                    <a:pt x="160735" y="766753"/>
                    <a:pt x="155067" y="766953"/>
                  </a:cubicBezTo>
                  <a:close/>
                  <a:moveTo>
                    <a:pt x="85249" y="635603"/>
                  </a:moveTo>
                  <a:cubicBezTo>
                    <a:pt x="76677" y="635661"/>
                    <a:pt x="69771" y="642652"/>
                    <a:pt x="69819" y="651224"/>
                  </a:cubicBezTo>
                  <a:cubicBezTo>
                    <a:pt x="69876" y="659797"/>
                    <a:pt x="76867" y="666712"/>
                    <a:pt x="85440" y="666655"/>
                  </a:cubicBezTo>
                  <a:cubicBezTo>
                    <a:pt x="93936" y="666598"/>
                    <a:pt x="100823" y="659721"/>
                    <a:pt x="100870" y="651224"/>
                  </a:cubicBezTo>
                  <a:cubicBezTo>
                    <a:pt x="100927" y="642652"/>
                    <a:pt x="94012" y="635661"/>
                    <a:pt x="85440" y="635603"/>
                  </a:cubicBezTo>
                  <a:cubicBezTo>
                    <a:pt x="85373" y="635603"/>
                    <a:pt x="85316" y="635603"/>
                    <a:pt x="85249" y="635603"/>
                  </a:cubicBezTo>
                  <a:close/>
                  <a:moveTo>
                    <a:pt x="85249" y="661797"/>
                  </a:moveTo>
                  <a:cubicBezTo>
                    <a:pt x="79353" y="661845"/>
                    <a:pt x="74543" y="657120"/>
                    <a:pt x="74486" y="651224"/>
                  </a:cubicBezTo>
                  <a:cubicBezTo>
                    <a:pt x="74438" y="645328"/>
                    <a:pt x="79172" y="640518"/>
                    <a:pt x="85059" y="640461"/>
                  </a:cubicBezTo>
                  <a:cubicBezTo>
                    <a:pt x="90955" y="640413"/>
                    <a:pt x="95765" y="645147"/>
                    <a:pt x="95822" y="651034"/>
                  </a:cubicBezTo>
                  <a:cubicBezTo>
                    <a:pt x="95822" y="651101"/>
                    <a:pt x="95822" y="651158"/>
                    <a:pt x="95822" y="651224"/>
                  </a:cubicBezTo>
                  <a:cubicBezTo>
                    <a:pt x="95927" y="657111"/>
                    <a:pt x="91240" y="661978"/>
                    <a:pt x="85345" y="662083"/>
                  </a:cubicBezTo>
                  <a:cubicBezTo>
                    <a:pt x="85316" y="662083"/>
                    <a:pt x="85278" y="662083"/>
                    <a:pt x="85249" y="662083"/>
                  </a:cubicBezTo>
                  <a:close/>
                  <a:moveTo>
                    <a:pt x="224790" y="635603"/>
                  </a:moveTo>
                  <a:cubicBezTo>
                    <a:pt x="216218" y="635603"/>
                    <a:pt x="209265" y="642557"/>
                    <a:pt x="209265" y="651129"/>
                  </a:cubicBezTo>
                  <a:cubicBezTo>
                    <a:pt x="209265" y="659701"/>
                    <a:pt x="216218" y="666655"/>
                    <a:pt x="224790" y="666655"/>
                  </a:cubicBezTo>
                  <a:cubicBezTo>
                    <a:pt x="233325" y="666655"/>
                    <a:pt x="240269" y="659759"/>
                    <a:pt x="240316" y="651224"/>
                  </a:cubicBezTo>
                  <a:cubicBezTo>
                    <a:pt x="240373" y="642652"/>
                    <a:pt x="233458" y="635661"/>
                    <a:pt x="224886" y="635603"/>
                  </a:cubicBezTo>
                  <a:cubicBezTo>
                    <a:pt x="224857" y="635603"/>
                    <a:pt x="224819" y="635603"/>
                    <a:pt x="224790" y="635603"/>
                  </a:cubicBezTo>
                  <a:close/>
                  <a:moveTo>
                    <a:pt x="224790" y="661797"/>
                  </a:moveTo>
                  <a:cubicBezTo>
                    <a:pt x="218895" y="661845"/>
                    <a:pt x="214084" y="657120"/>
                    <a:pt x="214027" y="651224"/>
                  </a:cubicBezTo>
                  <a:cubicBezTo>
                    <a:pt x="213979" y="645328"/>
                    <a:pt x="218713" y="640518"/>
                    <a:pt x="224600" y="640461"/>
                  </a:cubicBezTo>
                  <a:cubicBezTo>
                    <a:pt x="230496" y="640413"/>
                    <a:pt x="235306" y="645147"/>
                    <a:pt x="235363" y="651034"/>
                  </a:cubicBezTo>
                  <a:cubicBezTo>
                    <a:pt x="235363" y="651101"/>
                    <a:pt x="235363" y="651158"/>
                    <a:pt x="235363" y="651224"/>
                  </a:cubicBezTo>
                  <a:cubicBezTo>
                    <a:pt x="235525" y="657063"/>
                    <a:pt x="230915" y="661921"/>
                    <a:pt x="225076" y="662083"/>
                  </a:cubicBezTo>
                  <a:cubicBezTo>
                    <a:pt x="224981" y="662083"/>
                    <a:pt x="224886" y="662083"/>
                    <a:pt x="224790" y="66208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4" name="任意多边形: 形状 2393">
              <a:extLst>
                <a:ext uri="{FF2B5EF4-FFF2-40B4-BE49-F238E27FC236}">
                  <a16:creationId xmlns:a16="http://schemas.microsoft.com/office/drawing/2014/main" id="{FFFFCDD2-65BE-4A73-A799-B60C594A7E99}"/>
                </a:ext>
              </a:extLst>
            </p:cNvPr>
            <p:cNvSpPr/>
            <p:nvPr/>
          </p:nvSpPr>
          <p:spPr>
            <a:xfrm>
              <a:off x="9923758" y="2857003"/>
              <a:ext cx="341292" cy="621327"/>
            </a:xfrm>
            <a:custGeom>
              <a:avLst/>
              <a:gdLst>
                <a:gd name="connsiteX0" fmla="*/ 336054 w 341292"/>
                <a:gd name="connsiteY0" fmla="*/ 61817 h 621327"/>
                <a:gd name="connsiteX1" fmla="*/ 323196 w 341292"/>
                <a:gd name="connsiteY1" fmla="*/ 94393 h 621327"/>
                <a:gd name="connsiteX2" fmla="*/ 309861 w 341292"/>
                <a:gd name="connsiteY2" fmla="*/ 121158 h 621327"/>
                <a:gd name="connsiteX3" fmla="*/ 341293 w 341292"/>
                <a:gd name="connsiteY3" fmla="*/ 571 h 621327"/>
                <a:gd name="connsiteX4" fmla="*/ 340721 w 341292"/>
                <a:gd name="connsiteY4" fmla="*/ 0 h 621327"/>
                <a:gd name="connsiteX5" fmla="*/ 340150 w 341292"/>
                <a:gd name="connsiteY5" fmla="*/ 571 h 621327"/>
                <a:gd name="connsiteX6" fmla="*/ 295668 w 341292"/>
                <a:gd name="connsiteY6" fmla="*/ 147066 h 621327"/>
                <a:gd name="connsiteX7" fmla="*/ 249662 w 341292"/>
                <a:gd name="connsiteY7" fmla="*/ 292894 h 621327"/>
                <a:gd name="connsiteX8" fmla="*/ 196322 w 341292"/>
                <a:gd name="connsiteY8" fmla="*/ 437198 h 621327"/>
                <a:gd name="connsiteX9" fmla="*/ 165747 w 341292"/>
                <a:gd name="connsiteY9" fmla="*/ 507111 h 621327"/>
                <a:gd name="connsiteX10" fmla="*/ 135553 w 341292"/>
                <a:gd name="connsiteY10" fmla="*/ 565214 h 621327"/>
                <a:gd name="connsiteX11" fmla="*/ 79165 w 341292"/>
                <a:gd name="connsiteY11" fmla="*/ 611029 h 621327"/>
                <a:gd name="connsiteX12" fmla="*/ 679 w 341292"/>
                <a:gd name="connsiteY12" fmla="*/ 617696 h 621327"/>
                <a:gd name="connsiteX13" fmla="*/ 679 w 341292"/>
                <a:gd name="connsiteY13" fmla="*/ 619220 h 621327"/>
                <a:gd name="connsiteX14" fmla="*/ 70116 w 341292"/>
                <a:gd name="connsiteY14" fmla="*/ 619220 h 621327"/>
                <a:gd name="connsiteX15" fmla="*/ 126219 w 341292"/>
                <a:gd name="connsiteY15" fmla="*/ 589979 h 621327"/>
                <a:gd name="connsiteX16" fmla="*/ 161271 w 341292"/>
                <a:gd name="connsiteY16" fmla="*/ 537401 h 621327"/>
                <a:gd name="connsiteX17" fmla="*/ 192417 w 341292"/>
                <a:gd name="connsiteY17" fmla="*/ 468249 h 621327"/>
                <a:gd name="connsiteX18" fmla="*/ 295287 w 341292"/>
                <a:gd name="connsiteY18" fmla="*/ 172498 h 621327"/>
                <a:gd name="connsiteX19" fmla="*/ 308432 w 341292"/>
                <a:gd name="connsiteY19" fmla="*/ 126397 h 621327"/>
                <a:gd name="connsiteX20" fmla="*/ 309099 w 341292"/>
                <a:gd name="connsiteY20" fmla="*/ 126397 h 621327"/>
                <a:gd name="connsiteX21" fmla="*/ 325958 w 341292"/>
                <a:gd name="connsiteY21" fmla="*/ 95821 h 621327"/>
                <a:gd name="connsiteX22" fmla="*/ 337293 w 341292"/>
                <a:gd name="connsiteY22" fmla="*/ 62675 h 621327"/>
                <a:gd name="connsiteX23" fmla="*/ 337102 w 341292"/>
                <a:gd name="connsiteY23" fmla="*/ 61627 h 621327"/>
                <a:gd name="connsiteX24" fmla="*/ 336054 w 341292"/>
                <a:gd name="connsiteY24" fmla="*/ 61817 h 62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1292" h="621327">
                  <a:moveTo>
                    <a:pt x="336054" y="61817"/>
                  </a:moveTo>
                  <a:cubicBezTo>
                    <a:pt x="332244" y="72771"/>
                    <a:pt x="328053" y="83725"/>
                    <a:pt x="323196" y="94393"/>
                  </a:cubicBezTo>
                  <a:cubicBezTo>
                    <a:pt x="319004" y="103442"/>
                    <a:pt x="314147" y="112204"/>
                    <a:pt x="309861" y="121158"/>
                  </a:cubicBezTo>
                  <a:cubicBezTo>
                    <a:pt x="320814" y="81058"/>
                    <a:pt x="331101" y="40862"/>
                    <a:pt x="341293" y="571"/>
                  </a:cubicBezTo>
                  <a:cubicBezTo>
                    <a:pt x="341293" y="257"/>
                    <a:pt x="341036" y="0"/>
                    <a:pt x="340721" y="0"/>
                  </a:cubicBezTo>
                  <a:cubicBezTo>
                    <a:pt x="340407" y="0"/>
                    <a:pt x="340150" y="257"/>
                    <a:pt x="340150" y="571"/>
                  </a:cubicBezTo>
                  <a:cubicBezTo>
                    <a:pt x="325196" y="49340"/>
                    <a:pt x="310051" y="98012"/>
                    <a:pt x="295668" y="147066"/>
                  </a:cubicBezTo>
                  <a:cubicBezTo>
                    <a:pt x="281286" y="196120"/>
                    <a:pt x="266046" y="244602"/>
                    <a:pt x="249662" y="292894"/>
                  </a:cubicBezTo>
                  <a:cubicBezTo>
                    <a:pt x="233279" y="341185"/>
                    <a:pt x="215849" y="389763"/>
                    <a:pt x="196322" y="437198"/>
                  </a:cubicBezTo>
                  <a:cubicBezTo>
                    <a:pt x="186797" y="460724"/>
                    <a:pt x="176511" y="484060"/>
                    <a:pt x="165747" y="507111"/>
                  </a:cubicBezTo>
                  <a:cubicBezTo>
                    <a:pt x="157194" y="527228"/>
                    <a:pt x="147097" y="546649"/>
                    <a:pt x="135553" y="565214"/>
                  </a:cubicBezTo>
                  <a:cubicBezTo>
                    <a:pt x="122332" y="586302"/>
                    <a:pt x="102511" y="602409"/>
                    <a:pt x="79165" y="611029"/>
                  </a:cubicBezTo>
                  <a:cubicBezTo>
                    <a:pt x="53714" y="618477"/>
                    <a:pt x="27025" y="620744"/>
                    <a:pt x="679" y="617696"/>
                  </a:cubicBezTo>
                  <a:cubicBezTo>
                    <a:pt x="-273" y="617696"/>
                    <a:pt x="-178" y="619125"/>
                    <a:pt x="679" y="619220"/>
                  </a:cubicBezTo>
                  <a:cubicBezTo>
                    <a:pt x="23739" y="622030"/>
                    <a:pt x="47056" y="622030"/>
                    <a:pt x="70116" y="619220"/>
                  </a:cubicBezTo>
                  <a:cubicBezTo>
                    <a:pt x="91519" y="615896"/>
                    <a:pt x="111236" y="605619"/>
                    <a:pt x="126219" y="589979"/>
                  </a:cubicBezTo>
                  <a:cubicBezTo>
                    <a:pt x="140516" y="574338"/>
                    <a:pt x="152336" y="556612"/>
                    <a:pt x="161271" y="537401"/>
                  </a:cubicBezTo>
                  <a:cubicBezTo>
                    <a:pt x="172605" y="514826"/>
                    <a:pt x="182607" y="491490"/>
                    <a:pt x="192417" y="468249"/>
                  </a:cubicBezTo>
                  <a:cubicBezTo>
                    <a:pt x="232213" y="371666"/>
                    <a:pt x="266560" y="272929"/>
                    <a:pt x="295287" y="172498"/>
                  </a:cubicBezTo>
                  <a:cubicBezTo>
                    <a:pt x="299859" y="157163"/>
                    <a:pt x="304146" y="141827"/>
                    <a:pt x="308432" y="126397"/>
                  </a:cubicBezTo>
                  <a:cubicBezTo>
                    <a:pt x="308613" y="126578"/>
                    <a:pt x="308918" y="126578"/>
                    <a:pt x="309099" y="126397"/>
                  </a:cubicBezTo>
                  <a:cubicBezTo>
                    <a:pt x="316033" y="116986"/>
                    <a:pt x="321700" y="106709"/>
                    <a:pt x="325958" y="95821"/>
                  </a:cubicBezTo>
                  <a:cubicBezTo>
                    <a:pt x="330644" y="85106"/>
                    <a:pt x="334435" y="74019"/>
                    <a:pt x="337293" y="62675"/>
                  </a:cubicBezTo>
                  <a:cubicBezTo>
                    <a:pt x="337531" y="62332"/>
                    <a:pt x="337445" y="61865"/>
                    <a:pt x="337102" y="61627"/>
                  </a:cubicBezTo>
                  <a:cubicBezTo>
                    <a:pt x="336759" y="61389"/>
                    <a:pt x="336292" y="61474"/>
                    <a:pt x="336054" y="61817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5" name="任意多边形: 形状 2394">
              <a:extLst>
                <a:ext uri="{FF2B5EF4-FFF2-40B4-BE49-F238E27FC236}">
                  <a16:creationId xmlns:a16="http://schemas.microsoft.com/office/drawing/2014/main" id="{F8585864-521D-D57E-63AC-ECEE3FF79620}"/>
                </a:ext>
              </a:extLst>
            </p:cNvPr>
            <p:cNvSpPr/>
            <p:nvPr/>
          </p:nvSpPr>
          <p:spPr>
            <a:xfrm>
              <a:off x="9233722" y="2714135"/>
              <a:ext cx="486880" cy="564825"/>
            </a:xfrm>
            <a:custGeom>
              <a:avLst/>
              <a:gdLst>
                <a:gd name="connsiteX0" fmla="*/ 293427 w 486880"/>
                <a:gd name="connsiteY0" fmla="*/ 564826 h 564825"/>
                <a:gd name="connsiteX1" fmla="*/ 19012 w 486880"/>
                <a:gd name="connsiteY1" fmla="*/ 299459 h 564825"/>
                <a:gd name="connsiteX2" fmla="*/ 13869 w 486880"/>
                <a:gd name="connsiteY2" fmla="*/ 256977 h 564825"/>
                <a:gd name="connsiteX3" fmla="*/ 5868 w 486880"/>
                <a:gd name="connsiteY3" fmla="*/ 175348 h 564825"/>
                <a:gd name="connsiteX4" fmla="*/ 19298 w 486880"/>
                <a:gd name="connsiteY4" fmla="*/ 92005 h 564825"/>
                <a:gd name="connsiteX5" fmla="*/ 25204 w 486880"/>
                <a:gd name="connsiteY5" fmla="*/ 4851 h 564825"/>
                <a:gd name="connsiteX6" fmla="*/ 147981 w 486880"/>
                <a:gd name="connsiteY6" fmla="*/ 112102 h 564825"/>
                <a:gd name="connsiteX7" fmla="*/ 486880 w 486880"/>
                <a:gd name="connsiteY7" fmla="*/ 327558 h 56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880" h="564825">
                  <a:moveTo>
                    <a:pt x="293427" y="564826"/>
                  </a:moveTo>
                  <a:cubicBezTo>
                    <a:pt x="183318" y="502342"/>
                    <a:pt x="73781" y="419760"/>
                    <a:pt x="19012" y="299459"/>
                  </a:cubicBezTo>
                  <a:cubicBezTo>
                    <a:pt x="12573" y="286277"/>
                    <a:pt x="10763" y="271313"/>
                    <a:pt x="13869" y="256977"/>
                  </a:cubicBezTo>
                  <a:cubicBezTo>
                    <a:pt x="-11658" y="203447"/>
                    <a:pt x="5868" y="175348"/>
                    <a:pt x="5868" y="175348"/>
                  </a:cubicBezTo>
                  <a:cubicBezTo>
                    <a:pt x="-2705" y="118198"/>
                    <a:pt x="19298" y="92005"/>
                    <a:pt x="19298" y="92005"/>
                  </a:cubicBezTo>
                  <a:cubicBezTo>
                    <a:pt x="19298" y="92005"/>
                    <a:pt x="-10039" y="28854"/>
                    <a:pt x="25204" y="4851"/>
                  </a:cubicBezTo>
                  <a:cubicBezTo>
                    <a:pt x="64542" y="-22295"/>
                    <a:pt x="97974" y="71526"/>
                    <a:pt x="147981" y="112102"/>
                  </a:cubicBezTo>
                  <a:cubicBezTo>
                    <a:pt x="262281" y="204590"/>
                    <a:pt x="451162" y="304222"/>
                    <a:pt x="486880" y="327558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6" name="任意多边形: 形状 2395">
              <a:extLst>
                <a:ext uri="{FF2B5EF4-FFF2-40B4-BE49-F238E27FC236}">
                  <a16:creationId xmlns:a16="http://schemas.microsoft.com/office/drawing/2014/main" id="{3D009CE5-8DD7-4CAE-3782-DEDD4D4D6CF9}"/>
                </a:ext>
              </a:extLst>
            </p:cNvPr>
            <p:cNvSpPr/>
            <p:nvPr/>
          </p:nvSpPr>
          <p:spPr>
            <a:xfrm>
              <a:off x="9252487" y="2805845"/>
              <a:ext cx="181805" cy="203608"/>
            </a:xfrm>
            <a:custGeom>
              <a:avLst/>
              <a:gdLst>
                <a:gd name="connsiteX0" fmla="*/ 180745 w 181805"/>
                <a:gd name="connsiteY0" fmla="*/ 201653 h 203608"/>
                <a:gd name="connsiteX1" fmla="*/ 85495 w 181805"/>
                <a:gd name="connsiteY1" fmla="*/ 114880 h 203608"/>
                <a:gd name="connsiteX2" fmla="*/ 2152 w 181805"/>
                <a:gd name="connsiteY2" fmla="*/ 580 h 203608"/>
                <a:gd name="connsiteX3" fmla="*/ 580 w 181805"/>
                <a:gd name="connsiteY3" fmla="*/ 151 h 203608"/>
                <a:gd name="connsiteX4" fmla="*/ 151 w 181805"/>
                <a:gd name="connsiteY4" fmla="*/ 1723 h 203608"/>
                <a:gd name="connsiteX5" fmla="*/ 179888 w 181805"/>
                <a:gd name="connsiteY5" fmla="*/ 203272 h 203608"/>
                <a:gd name="connsiteX6" fmla="*/ 180745 w 181805"/>
                <a:gd name="connsiteY6" fmla="*/ 201653 h 20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05" h="203608">
                  <a:moveTo>
                    <a:pt x="180745" y="201653"/>
                  </a:moveTo>
                  <a:cubicBezTo>
                    <a:pt x="147084" y="174897"/>
                    <a:pt x="115261" y="145903"/>
                    <a:pt x="85495" y="114880"/>
                  </a:cubicBezTo>
                  <a:cubicBezTo>
                    <a:pt x="54911" y="78904"/>
                    <a:pt x="27059" y="40699"/>
                    <a:pt x="2152" y="580"/>
                  </a:cubicBezTo>
                  <a:cubicBezTo>
                    <a:pt x="1837" y="28"/>
                    <a:pt x="1133" y="-163"/>
                    <a:pt x="580" y="151"/>
                  </a:cubicBezTo>
                  <a:cubicBezTo>
                    <a:pt x="28" y="466"/>
                    <a:pt x="-163" y="1171"/>
                    <a:pt x="151" y="1723"/>
                  </a:cubicBezTo>
                  <a:cubicBezTo>
                    <a:pt x="40471" y="84095"/>
                    <a:pt x="102650" y="153818"/>
                    <a:pt x="179888" y="203272"/>
                  </a:cubicBezTo>
                  <a:cubicBezTo>
                    <a:pt x="181603" y="204224"/>
                    <a:pt x="182746" y="202986"/>
                    <a:pt x="180745" y="201653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7" name="任意多边形: 形状 2396">
              <a:extLst>
                <a:ext uri="{FF2B5EF4-FFF2-40B4-BE49-F238E27FC236}">
                  <a16:creationId xmlns:a16="http://schemas.microsoft.com/office/drawing/2014/main" id="{75329D82-722F-54D2-EE33-8B69E90E542A}"/>
                </a:ext>
              </a:extLst>
            </p:cNvPr>
            <p:cNvSpPr/>
            <p:nvPr/>
          </p:nvSpPr>
          <p:spPr>
            <a:xfrm>
              <a:off x="9240066" y="2888721"/>
              <a:ext cx="148669" cy="198142"/>
            </a:xfrm>
            <a:custGeom>
              <a:avLst/>
              <a:gdLst>
                <a:gd name="connsiteX0" fmla="*/ 147638 w 148669"/>
                <a:gd name="connsiteY0" fmla="*/ 195929 h 198142"/>
                <a:gd name="connsiteX1" fmla="*/ 762 w 148669"/>
                <a:gd name="connsiteY1" fmla="*/ 0 h 198142"/>
                <a:gd name="connsiteX2" fmla="*/ 0 w 148669"/>
                <a:gd name="connsiteY2" fmla="*/ 0 h 198142"/>
                <a:gd name="connsiteX3" fmla="*/ 146304 w 148669"/>
                <a:gd name="connsiteY3" fmla="*/ 197168 h 198142"/>
                <a:gd name="connsiteX4" fmla="*/ 147638 w 148669"/>
                <a:gd name="connsiteY4" fmla="*/ 195929 h 1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669" h="198142">
                  <a:moveTo>
                    <a:pt x="147638" y="195929"/>
                  </a:moveTo>
                  <a:cubicBezTo>
                    <a:pt x="116872" y="167354"/>
                    <a:pt x="63151" y="115824"/>
                    <a:pt x="762" y="0"/>
                  </a:cubicBezTo>
                  <a:lnTo>
                    <a:pt x="0" y="0"/>
                  </a:lnTo>
                  <a:cubicBezTo>
                    <a:pt x="29528" y="78029"/>
                    <a:pt x="80181" y="146295"/>
                    <a:pt x="146304" y="197168"/>
                  </a:cubicBezTo>
                  <a:cubicBezTo>
                    <a:pt x="148304" y="199072"/>
                    <a:pt x="149733" y="197929"/>
                    <a:pt x="147638" y="19592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8" name="任意多边形: 形状 2397">
              <a:extLst>
                <a:ext uri="{FF2B5EF4-FFF2-40B4-BE49-F238E27FC236}">
                  <a16:creationId xmlns:a16="http://schemas.microsoft.com/office/drawing/2014/main" id="{3ADE5D5F-DAC2-9EE7-24DB-63457C26E109}"/>
                </a:ext>
              </a:extLst>
            </p:cNvPr>
            <p:cNvSpPr/>
            <p:nvPr/>
          </p:nvSpPr>
          <p:spPr>
            <a:xfrm>
              <a:off x="9247251" y="2971112"/>
              <a:ext cx="115937" cy="157281"/>
            </a:xfrm>
            <a:custGeom>
              <a:avLst/>
              <a:gdLst>
                <a:gd name="connsiteX0" fmla="*/ 115020 w 115937"/>
                <a:gd name="connsiteY0" fmla="*/ 154591 h 157281"/>
                <a:gd name="connsiteX1" fmla="*/ 720 w 115937"/>
                <a:gd name="connsiteY1" fmla="*/ 0 h 157281"/>
                <a:gd name="connsiteX2" fmla="*/ 53 w 115937"/>
                <a:gd name="connsiteY2" fmla="*/ 0 h 157281"/>
                <a:gd name="connsiteX3" fmla="*/ 113496 w 115937"/>
                <a:gd name="connsiteY3" fmla="*/ 156305 h 157281"/>
                <a:gd name="connsiteX4" fmla="*/ 115020 w 115937"/>
                <a:gd name="connsiteY4" fmla="*/ 154591 h 15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37" h="157281">
                  <a:moveTo>
                    <a:pt x="115020" y="154591"/>
                  </a:moveTo>
                  <a:cubicBezTo>
                    <a:pt x="64633" y="103442"/>
                    <a:pt x="39296" y="64770"/>
                    <a:pt x="720" y="0"/>
                  </a:cubicBezTo>
                  <a:cubicBezTo>
                    <a:pt x="720" y="0"/>
                    <a:pt x="-232" y="0"/>
                    <a:pt x="53" y="0"/>
                  </a:cubicBezTo>
                  <a:cubicBezTo>
                    <a:pt x="36153" y="78200"/>
                    <a:pt x="58156" y="102489"/>
                    <a:pt x="113496" y="156305"/>
                  </a:cubicBezTo>
                  <a:cubicBezTo>
                    <a:pt x="115401" y="158496"/>
                    <a:pt x="117020" y="156591"/>
                    <a:pt x="115020" y="154591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99" name="任意多边形: 形状 2398">
              <a:extLst>
                <a:ext uri="{FF2B5EF4-FFF2-40B4-BE49-F238E27FC236}">
                  <a16:creationId xmlns:a16="http://schemas.microsoft.com/office/drawing/2014/main" id="{04A0F564-E334-3523-8BB5-8FEC87AC7268}"/>
                </a:ext>
              </a:extLst>
            </p:cNvPr>
            <p:cNvSpPr/>
            <p:nvPr/>
          </p:nvSpPr>
          <p:spPr>
            <a:xfrm>
              <a:off x="8924598" y="2391135"/>
              <a:ext cx="886872" cy="534638"/>
            </a:xfrm>
            <a:custGeom>
              <a:avLst/>
              <a:gdLst>
                <a:gd name="connsiteX0" fmla="*/ 0 w 886872"/>
                <a:gd name="connsiteY0" fmla="*/ 158210 h 534638"/>
                <a:gd name="connsiteX1" fmla="*/ 349663 w 886872"/>
                <a:gd name="connsiteY1" fmla="*/ 155067 h 534638"/>
                <a:gd name="connsiteX2" fmla="*/ 616744 w 886872"/>
                <a:gd name="connsiteY2" fmla="*/ 0 h 534638"/>
                <a:gd name="connsiteX3" fmla="*/ 886873 w 886872"/>
                <a:gd name="connsiteY3" fmla="*/ 381286 h 534638"/>
                <a:gd name="connsiteX4" fmla="*/ 613886 w 886872"/>
                <a:gd name="connsiteY4" fmla="*/ 505587 h 534638"/>
                <a:gd name="connsiteX5" fmla="*/ 618839 w 886872"/>
                <a:gd name="connsiteY5" fmla="*/ 516065 h 534638"/>
                <a:gd name="connsiteX6" fmla="*/ 561213 w 886872"/>
                <a:gd name="connsiteY6" fmla="*/ 534638 h 534638"/>
                <a:gd name="connsiteX7" fmla="*/ 555498 w 886872"/>
                <a:gd name="connsiteY7" fmla="*/ 525590 h 534638"/>
                <a:gd name="connsiteX8" fmla="*/ 244412 w 886872"/>
                <a:gd name="connsiteY8" fmla="*/ 533305 h 534638"/>
                <a:gd name="connsiteX9" fmla="*/ 0 w 886872"/>
                <a:gd name="connsiteY9" fmla="*/ 158210 h 53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872" h="534638">
                  <a:moveTo>
                    <a:pt x="0" y="158210"/>
                  </a:moveTo>
                  <a:lnTo>
                    <a:pt x="349663" y="155067"/>
                  </a:lnTo>
                  <a:lnTo>
                    <a:pt x="616744" y="0"/>
                  </a:lnTo>
                  <a:lnTo>
                    <a:pt x="886873" y="381286"/>
                  </a:lnTo>
                  <a:lnTo>
                    <a:pt x="613886" y="505587"/>
                  </a:lnTo>
                  <a:lnTo>
                    <a:pt x="618839" y="516065"/>
                  </a:lnTo>
                  <a:lnTo>
                    <a:pt x="561213" y="534638"/>
                  </a:lnTo>
                  <a:lnTo>
                    <a:pt x="555498" y="525590"/>
                  </a:lnTo>
                  <a:lnTo>
                    <a:pt x="244412" y="533305"/>
                  </a:lnTo>
                  <a:lnTo>
                    <a:pt x="0" y="158210"/>
                  </a:lnTo>
                  <a:close/>
                </a:path>
              </a:pathLst>
            </a:custGeom>
            <a:solidFill>
              <a:srgbClr val="455A64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0" name="任意多边形: 形状 2399">
              <a:extLst>
                <a:ext uri="{FF2B5EF4-FFF2-40B4-BE49-F238E27FC236}">
                  <a16:creationId xmlns:a16="http://schemas.microsoft.com/office/drawing/2014/main" id="{68A5B230-5ACB-443E-0A97-590B6A260B89}"/>
                </a:ext>
              </a:extLst>
            </p:cNvPr>
            <p:cNvSpPr/>
            <p:nvPr/>
          </p:nvSpPr>
          <p:spPr>
            <a:xfrm>
              <a:off x="9497907" y="2744894"/>
              <a:ext cx="273176" cy="159162"/>
            </a:xfrm>
            <a:custGeom>
              <a:avLst/>
              <a:gdLst>
                <a:gd name="connsiteX0" fmla="*/ 0 w 273176"/>
                <a:gd name="connsiteY0" fmla="*/ 159163 h 159162"/>
                <a:gd name="connsiteX1" fmla="*/ 183737 w 273176"/>
                <a:gd name="connsiteY1" fmla="*/ 68199 h 159162"/>
                <a:gd name="connsiteX2" fmla="*/ 273177 w 273176"/>
                <a:gd name="connsiteY2" fmla="*/ 27051 h 159162"/>
                <a:gd name="connsiteX3" fmla="*/ 271558 w 273176"/>
                <a:gd name="connsiteY3" fmla="*/ 0 h 159162"/>
                <a:gd name="connsiteX4" fmla="*/ 0 w 273176"/>
                <a:gd name="connsiteY4" fmla="*/ 159163 h 15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176" h="159162">
                  <a:moveTo>
                    <a:pt x="0" y="159163"/>
                  </a:moveTo>
                  <a:cubicBezTo>
                    <a:pt x="59246" y="124949"/>
                    <a:pt x="120615" y="94564"/>
                    <a:pt x="183737" y="68199"/>
                  </a:cubicBezTo>
                  <a:cubicBezTo>
                    <a:pt x="224028" y="52483"/>
                    <a:pt x="273177" y="27051"/>
                    <a:pt x="273177" y="27051"/>
                  </a:cubicBezTo>
                  <a:lnTo>
                    <a:pt x="271558" y="0"/>
                  </a:lnTo>
                  <a:cubicBezTo>
                    <a:pt x="271558" y="0"/>
                    <a:pt x="71914" y="53340"/>
                    <a:pt x="0" y="159163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1" name="任意多边形: 形状 2400">
              <a:extLst>
                <a:ext uri="{FF2B5EF4-FFF2-40B4-BE49-F238E27FC236}">
                  <a16:creationId xmlns:a16="http://schemas.microsoft.com/office/drawing/2014/main" id="{A072F17D-5566-1845-E400-4A4B6413BE9D}"/>
                </a:ext>
              </a:extLst>
            </p:cNvPr>
            <p:cNvSpPr/>
            <p:nvPr/>
          </p:nvSpPr>
          <p:spPr>
            <a:xfrm>
              <a:off x="9268259" y="2390183"/>
              <a:ext cx="500919" cy="513873"/>
            </a:xfrm>
            <a:custGeom>
              <a:avLst/>
              <a:gdLst>
                <a:gd name="connsiteX0" fmla="*/ 0 w 500919"/>
                <a:gd name="connsiteY0" fmla="*/ 146399 h 513873"/>
                <a:gd name="connsiteX1" fmla="*/ 115443 w 500919"/>
                <a:gd name="connsiteY1" fmla="*/ 61341 h 513873"/>
                <a:gd name="connsiteX2" fmla="*/ 258318 w 500919"/>
                <a:gd name="connsiteY2" fmla="*/ 0 h 513873"/>
                <a:gd name="connsiteX3" fmla="*/ 500920 w 500919"/>
                <a:gd name="connsiteY3" fmla="*/ 354711 h 513873"/>
                <a:gd name="connsiteX4" fmla="*/ 229362 w 500919"/>
                <a:gd name="connsiteY4" fmla="*/ 513874 h 51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919" h="513873">
                  <a:moveTo>
                    <a:pt x="0" y="146399"/>
                  </a:moveTo>
                  <a:cubicBezTo>
                    <a:pt x="0" y="146399"/>
                    <a:pt x="32671" y="92773"/>
                    <a:pt x="115443" y="61341"/>
                  </a:cubicBezTo>
                  <a:cubicBezTo>
                    <a:pt x="153543" y="47054"/>
                    <a:pt x="213455" y="40576"/>
                    <a:pt x="258318" y="0"/>
                  </a:cubicBezTo>
                  <a:lnTo>
                    <a:pt x="500920" y="354711"/>
                  </a:lnTo>
                  <a:cubicBezTo>
                    <a:pt x="500920" y="354711"/>
                    <a:pt x="322040" y="411194"/>
                    <a:pt x="229362" y="51387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2" name="任意多边形: 形状 2401">
              <a:extLst>
                <a:ext uri="{FF2B5EF4-FFF2-40B4-BE49-F238E27FC236}">
                  <a16:creationId xmlns:a16="http://schemas.microsoft.com/office/drawing/2014/main" id="{1749FBA1-1E65-83A4-73E7-226024604648}"/>
                </a:ext>
              </a:extLst>
            </p:cNvPr>
            <p:cNvSpPr/>
            <p:nvPr/>
          </p:nvSpPr>
          <p:spPr>
            <a:xfrm>
              <a:off x="8934027" y="2505824"/>
              <a:ext cx="563880" cy="405376"/>
            </a:xfrm>
            <a:custGeom>
              <a:avLst/>
              <a:gdLst>
                <a:gd name="connsiteX0" fmla="*/ 563880 w 563880"/>
                <a:gd name="connsiteY0" fmla="*/ 398232 h 405376"/>
                <a:gd name="connsiteX1" fmla="*/ 334232 w 563880"/>
                <a:gd name="connsiteY1" fmla="*/ 30758 h 405376"/>
                <a:gd name="connsiteX2" fmla="*/ 65532 w 563880"/>
                <a:gd name="connsiteY2" fmla="*/ 4183 h 405376"/>
                <a:gd name="connsiteX3" fmla="*/ 0 w 563880"/>
                <a:gd name="connsiteY3" fmla="*/ 35425 h 405376"/>
                <a:gd name="connsiteX4" fmla="*/ 243745 w 563880"/>
                <a:gd name="connsiteY4" fmla="*/ 405376 h 40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80" h="405376">
                  <a:moveTo>
                    <a:pt x="563880" y="398232"/>
                  </a:moveTo>
                  <a:lnTo>
                    <a:pt x="334232" y="30758"/>
                  </a:lnTo>
                  <a:cubicBezTo>
                    <a:pt x="334232" y="30758"/>
                    <a:pt x="134207" y="-13533"/>
                    <a:pt x="65532" y="4183"/>
                  </a:cubicBezTo>
                  <a:lnTo>
                    <a:pt x="0" y="35425"/>
                  </a:lnTo>
                  <a:lnTo>
                    <a:pt x="243745" y="40537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3" name="任意多边形: 形状 2402">
              <a:extLst>
                <a:ext uri="{FF2B5EF4-FFF2-40B4-BE49-F238E27FC236}">
                  <a16:creationId xmlns:a16="http://schemas.microsoft.com/office/drawing/2014/main" id="{203DBFD3-079A-4B53-890A-668A13423748}"/>
                </a:ext>
              </a:extLst>
            </p:cNvPr>
            <p:cNvSpPr/>
            <p:nvPr/>
          </p:nvSpPr>
          <p:spPr>
            <a:xfrm>
              <a:off x="8933646" y="2510007"/>
              <a:ext cx="563879" cy="401192"/>
            </a:xfrm>
            <a:custGeom>
              <a:avLst/>
              <a:gdLst>
                <a:gd name="connsiteX0" fmla="*/ 65913 w 563879"/>
                <a:gd name="connsiteY0" fmla="*/ 0 h 401192"/>
                <a:gd name="connsiteX1" fmla="*/ 290036 w 563879"/>
                <a:gd name="connsiteY1" fmla="*/ 366522 h 401192"/>
                <a:gd name="connsiteX2" fmla="*/ 563880 w 563879"/>
                <a:gd name="connsiteY2" fmla="*/ 394049 h 401192"/>
                <a:gd name="connsiteX3" fmla="*/ 243745 w 563879"/>
                <a:gd name="connsiteY3" fmla="*/ 401193 h 401192"/>
                <a:gd name="connsiteX4" fmla="*/ 0 w 563879"/>
                <a:gd name="connsiteY4" fmla="*/ 31242 h 40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79" h="401192">
                  <a:moveTo>
                    <a:pt x="65913" y="0"/>
                  </a:moveTo>
                  <a:lnTo>
                    <a:pt x="290036" y="366522"/>
                  </a:lnTo>
                  <a:cubicBezTo>
                    <a:pt x="290036" y="366522"/>
                    <a:pt x="475012" y="371094"/>
                    <a:pt x="563880" y="394049"/>
                  </a:cubicBezTo>
                  <a:lnTo>
                    <a:pt x="243745" y="401193"/>
                  </a:lnTo>
                  <a:lnTo>
                    <a:pt x="0" y="31242"/>
                  </a:ln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4" name="任意多边形: 形状 2403">
              <a:extLst>
                <a:ext uri="{FF2B5EF4-FFF2-40B4-BE49-F238E27FC236}">
                  <a16:creationId xmlns:a16="http://schemas.microsoft.com/office/drawing/2014/main" id="{DB66BE2D-69A3-A8F4-AD6D-5DA5733D7649}"/>
                </a:ext>
              </a:extLst>
            </p:cNvPr>
            <p:cNvSpPr/>
            <p:nvPr/>
          </p:nvSpPr>
          <p:spPr>
            <a:xfrm>
              <a:off x="9268259" y="2536582"/>
              <a:ext cx="229838" cy="367474"/>
            </a:xfrm>
            <a:custGeom>
              <a:avLst/>
              <a:gdLst>
                <a:gd name="connsiteX0" fmla="*/ 0 w 229838"/>
                <a:gd name="connsiteY0" fmla="*/ 0 h 367474"/>
                <a:gd name="connsiteX1" fmla="*/ 58960 w 229838"/>
                <a:gd name="connsiteY1" fmla="*/ 90964 h 367474"/>
                <a:gd name="connsiteX2" fmla="*/ 116777 w 229838"/>
                <a:gd name="connsiteY2" fmla="*/ 182499 h 367474"/>
                <a:gd name="connsiteX3" fmla="*/ 173927 w 229838"/>
                <a:gd name="connsiteY3" fmla="*/ 274701 h 367474"/>
                <a:gd name="connsiteX4" fmla="*/ 229838 w 229838"/>
                <a:gd name="connsiteY4" fmla="*/ 367475 h 367474"/>
                <a:gd name="connsiteX5" fmla="*/ 170879 w 229838"/>
                <a:gd name="connsiteY5" fmla="*/ 276606 h 367474"/>
                <a:gd name="connsiteX6" fmla="*/ 112967 w 229838"/>
                <a:gd name="connsiteY6" fmla="*/ 184975 h 367474"/>
                <a:gd name="connsiteX7" fmla="*/ 55817 w 229838"/>
                <a:gd name="connsiteY7" fmla="*/ 92869 h 367474"/>
                <a:gd name="connsiteX8" fmla="*/ 0 w 229838"/>
                <a:gd name="connsiteY8" fmla="*/ 0 h 36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838" h="367474">
                  <a:moveTo>
                    <a:pt x="0" y="0"/>
                  </a:moveTo>
                  <a:cubicBezTo>
                    <a:pt x="19812" y="30166"/>
                    <a:pt x="39462" y="60484"/>
                    <a:pt x="58960" y="90964"/>
                  </a:cubicBezTo>
                  <a:lnTo>
                    <a:pt x="116777" y="182499"/>
                  </a:lnTo>
                  <a:lnTo>
                    <a:pt x="173927" y="274701"/>
                  </a:lnTo>
                  <a:cubicBezTo>
                    <a:pt x="192977" y="305438"/>
                    <a:pt x="211617" y="336356"/>
                    <a:pt x="229838" y="367475"/>
                  </a:cubicBezTo>
                  <a:cubicBezTo>
                    <a:pt x="209903" y="337375"/>
                    <a:pt x="190243" y="307086"/>
                    <a:pt x="170879" y="276606"/>
                  </a:cubicBezTo>
                  <a:lnTo>
                    <a:pt x="112967" y="184975"/>
                  </a:lnTo>
                  <a:lnTo>
                    <a:pt x="55817" y="92869"/>
                  </a:lnTo>
                  <a:cubicBezTo>
                    <a:pt x="36957" y="62103"/>
                    <a:pt x="18383" y="31052"/>
                    <a:pt x="0" y="0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5" name="任意多边形: 形状 2404">
              <a:extLst>
                <a:ext uri="{FF2B5EF4-FFF2-40B4-BE49-F238E27FC236}">
                  <a16:creationId xmlns:a16="http://schemas.microsoft.com/office/drawing/2014/main" id="{085EB322-FFC4-14B8-37DD-5F69CDA4E4CD}"/>
                </a:ext>
              </a:extLst>
            </p:cNvPr>
            <p:cNvSpPr/>
            <p:nvPr/>
          </p:nvSpPr>
          <p:spPr>
            <a:xfrm>
              <a:off x="9313599" y="2449333"/>
              <a:ext cx="208883" cy="104965"/>
            </a:xfrm>
            <a:custGeom>
              <a:avLst/>
              <a:gdLst>
                <a:gd name="connsiteX0" fmla="*/ 0 w 208883"/>
                <a:gd name="connsiteY0" fmla="*/ 104966 h 104965"/>
                <a:gd name="connsiteX1" fmla="*/ 45720 w 208883"/>
                <a:gd name="connsiteY1" fmla="*/ 67723 h 104965"/>
                <a:gd name="connsiteX2" fmla="*/ 98107 w 208883"/>
                <a:gd name="connsiteY2" fmla="*/ 40386 h 104965"/>
                <a:gd name="connsiteX3" fmla="*/ 153733 w 208883"/>
                <a:gd name="connsiteY3" fmla="*/ 20669 h 104965"/>
                <a:gd name="connsiteX4" fmla="*/ 181642 w 208883"/>
                <a:gd name="connsiteY4" fmla="*/ 11144 h 104965"/>
                <a:gd name="connsiteX5" fmla="*/ 208883 w 208883"/>
                <a:gd name="connsiteY5" fmla="*/ 0 h 104965"/>
                <a:gd name="connsiteX6" fmla="*/ 154210 w 208883"/>
                <a:gd name="connsiteY6" fmla="*/ 22289 h 104965"/>
                <a:gd name="connsiteX7" fmla="*/ 98965 w 208883"/>
                <a:gd name="connsiteY7" fmla="*/ 42672 h 104965"/>
                <a:gd name="connsiteX8" fmla="*/ 46577 w 208883"/>
                <a:gd name="connsiteY8" fmla="*/ 69152 h 104965"/>
                <a:gd name="connsiteX9" fmla="*/ 0 w 208883"/>
                <a:gd name="connsiteY9" fmla="*/ 104966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965">
                  <a:moveTo>
                    <a:pt x="0" y="104966"/>
                  </a:moveTo>
                  <a:cubicBezTo>
                    <a:pt x="13764" y="90840"/>
                    <a:pt x="29099" y="78343"/>
                    <a:pt x="45720" y="67723"/>
                  </a:cubicBezTo>
                  <a:cubicBezTo>
                    <a:pt x="62246" y="56912"/>
                    <a:pt x="79791" y="47758"/>
                    <a:pt x="98107" y="40386"/>
                  </a:cubicBezTo>
                  <a:cubicBezTo>
                    <a:pt x="116396" y="33052"/>
                    <a:pt x="135064" y="26956"/>
                    <a:pt x="153733" y="20669"/>
                  </a:cubicBezTo>
                  <a:cubicBezTo>
                    <a:pt x="163258" y="17526"/>
                    <a:pt x="172783" y="14383"/>
                    <a:pt x="181642" y="11144"/>
                  </a:cubicBezTo>
                  <a:cubicBezTo>
                    <a:pt x="190967" y="8049"/>
                    <a:pt x="200063" y="4324"/>
                    <a:pt x="208883" y="0"/>
                  </a:cubicBezTo>
                  <a:cubicBezTo>
                    <a:pt x="191271" y="8858"/>
                    <a:pt x="172993" y="16316"/>
                    <a:pt x="154210" y="22289"/>
                  </a:cubicBezTo>
                  <a:cubicBezTo>
                    <a:pt x="135731" y="28766"/>
                    <a:pt x="117062" y="35147"/>
                    <a:pt x="98965" y="42672"/>
                  </a:cubicBezTo>
                  <a:cubicBezTo>
                    <a:pt x="80658" y="49730"/>
                    <a:pt x="63113" y="58598"/>
                    <a:pt x="46577" y="69152"/>
                  </a:cubicBezTo>
                  <a:cubicBezTo>
                    <a:pt x="29966" y="79610"/>
                    <a:pt x="14373" y="91602"/>
                    <a:pt x="0" y="1049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6" name="任意多边形: 形状 2405">
              <a:extLst>
                <a:ext uri="{FF2B5EF4-FFF2-40B4-BE49-F238E27FC236}">
                  <a16:creationId xmlns:a16="http://schemas.microsoft.com/office/drawing/2014/main" id="{BC197191-CA5B-17EC-47AD-E738A8DC2C92}"/>
                </a:ext>
              </a:extLst>
            </p:cNvPr>
            <p:cNvSpPr/>
            <p:nvPr/>
          </p:nvSpPr>
          <p:spPr>
            <a:xfrm>
              <a:off x="9479524" y="2463049"/>
              <a:ext cx="51244" cy="20288"/>
            </a:xfrm>
            <a:custGeom>
              <a:avLst/>
              <a:gdLst>
                <a:gd name="connsiteX0" fmla="*/ 0 w 51244"/>
                <a:gd name="connsiteY0" fmla="*/ 20288 h 20288"/>
                <a:gd name="connsiteX1" fmla="*/ 51245 w 51244"/>
                <a:gd name="connsiteY1" fmla="*/ 0 h 20288"/>
                <a:gd name="connsiteX2" fmla="*/ 26384 w 51244"/>
                <a:gd name="connsiteY2" fmla="*/ 12192 h 20288"/>
                <a:gd name="connsiteX3" fmla="*/ 0 w 51244"/>
                <a:gd name="connsiteY3" fmla="*/ 20288 h 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44" h="20288">
                  <a:moveTo>
                    <a:pt x="0" y="20288"/>
                  </a:moveTo>
                  <a:cubicBezTo>
                    <a:pt x="16859" y="12573"/>
                    <a:pt x="34290" y="7144"/>
                    <a:pt x="51245" y="0"/>
                  </a:cubicBezTo>
                  <a:cubicBezTo>
                    <a:pt x="43453" y="5010"/>
                    <a:pt x="35109" y="9096"/>
                    <a:pt x="26384" y="12192"/>
                  </a:cubicBezTo>
                  <a:cubicBezTo>
                    <a:pt x="17745" y="15373"/>
                    <a:pt x="8935" y="18079"/>
                    <a:pt x="0" y="20288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7" name="任意多边形: 形状 2406">
              <a:extLst>
                <a:ext uri="{FF2B5EF4-FFF2-40B4-BE49-F238E27FC236}">
                  <a16:creationId xmlns:a16="http://schemas.microsoft.com/office/drawing/2014/main" id="{74B560F8-C0AD-F063-7675-406B8CF11725}"/>
                </a:ext>
              </a:extLst>
            </p:cNvPr>
            <p:cNvSpPr/>
            <p:nvPr/>
          </p:nvSpPr>
          <p:spPr>
            <a:xfrm>
              <a:off x="9321885" y="2490672"/>
              <a:ext cx="136302" cy="77438"/>
            </a:xfrm>
            <a:custGeom>
              <a:avLst/>
              <a:gdLst>
                <a:gd name="connsiteX0" fmla="*/ 0 w 136302"/>
                <a:gd name="connsiteY0" fmla="*/ 77438 h 77438"/>
                <a:gd name="connsiteX1" fmla="*/ 29718 w 136302"/>
                <a:gd name="connsiteY1" fmla="*/ 51244 h 77438"/>
                <a:gd name="connsiteX2" fmla="*/ 62865 w 136302"/>
                <a:gd name="connsiteY2" fmla="*/ 29527 h 77438"/>
                <a:gd name="connsiteX3" fmla="*/ 136303 w 136302"/>
                <a:gd name="connsiteY3" fmla="*/ 0 h 77438"/>
                <a:gd name="connsiteX4" fmla="*/ 99441 w 136302"/>
                <a:gd name="connsiteY4" fmla="*/ 14383 h 77438"/>
                <a:gd name="connsiteX5" fmla="*/ 64008 w 136302"/>
                <a:gd name="connsiteY5" fmla="*/ 31623 h 77438"/>
                <a:gd name="connsiteX6" fmla="*/ 30575 w 136302"/>
                <a:gd name="connsiteY6" fmla="*/ 52483 h 77438"/>
                <a:gd name="connsiteX7" fmla="*/ 0 w 136302"/>
                <a:gd name="connsiteY7" fmla="*/ 77438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302" h="77438">
                  <a:moveTo>
                    <a:pt x="0" y="77438"/>
                  </a:moveTo>
                  <a:cubicBezTo>
                    <a:pt x="9106" y="67837"/>
                    <a:pt x="19050" y="59074"/>
                    <a:pt x="29718" y="51244"/>
                  </a:cubicBezTo>
                  <a:cubicBezTo>
                    <a:pt x="40243" y="43243"/>
                    <a:pt x="51321" y="35985"/>
                    <a:pt x="62865" y="29527"/>
                  </a:cubicBezTo>
                  <a:cubicBezTo>
                    <a:pt x="86306" y="17269"/>
                    <a:pt x="110900" y="7382"/>
                    <a:pt x="136303" y="0"/>
                  </a:cubicBezTo>
                  <a:cubicBezTo>
                    <a:pt x="124015" y="4763"/>
                    <a:pt x="111633" y="9525"/>
                    <a:pt x="99441" y="14383"/>
                  </a:cubicBezTo>
                  <a:cubicBezTo>
                    <a:pt x="87268" y="19355"/>
                    <a:pt x="75438" y="25117"/>
                    <a:pt x="64008" y="31623"/>
                  </a:cubicBezTo>
                  <a:cubicBezTo>
                    <a:pt x="52416" y="37824"/>
                    <a:pt x="41243" y="44796"/>
                    <a:pt x="30575" y="52483"/>
                  </a:cubicBezTo>
                  <a:cubicBezTo>
                    <a:pt x="19917" y="60217"/>
                    <a:pt x="9715" y="68551"/>
                    <a:pt x="0" y="77438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8" name="任意多边形: 形状 2407">
              <a:extLst>
                <a:ext uri="{FF2B5EF4-FFF2-40B4-BE49-F238E27FC236}">
                  <a16:creationId xmlns:a16="http://schemas.microsoft.com/office/drawing/2014/main" id="{9CA0ED79-1E5F-7F82-B2A8-824E54D37468}"/>
                </a:ext>
              </a:extLst>
            </p:cNvPr>
            <p:cNvSpPr/>
            <p:nvPr/>
          </p:nvSpPr>
          <p:spPr>
            <a:xfrm>
              <a:off x="9330267" y="2477051"/>
              <a:ext cx="208883" cy="104870"/>
            </a:xfrm>
            <a:custGeom>
              <a:avLst/>
              <a:gdLst>
                <a:gd name="connsiteX0" fmla="*/ 0 w 208883"/>
                <a:gd name="connsiteY0" fmla="*/ 104870 h 104870"/>
                <a:gd name="connsiteX1" fmla="*/ 45720 w 208883"/>
                <a:gd name="connsiteY1" fmla="*/ 67628 h 104870"/>
                <a:gd name="connsiteX2" fmla="*/ 98107 w 208883"/>
                <a:gd name="connsiteY2" fmla="*/ 40291 h 104870"/>
                <a:gd name="connsiteX3" fmla="*/ 153733 w 208883"/>
                <a:gd name="connsiteY3" fmla="*/ 20574 h 104870"/>
                <a:gd name="connsiteX4" fmla="*/ 181642 w 208883"/>
                <a:gd name="connsiteY4" fmla="*/ 11049 h 104870"/>
                <a:gd name="connsiteX5" fmla="*/ 208883 w 208883"/>
                <a:gd name="connsiteY5" fmla="*/ 0 h 104870"/>
                <a:gd name="connsiteX6" fmla="*/ 154210 w 208883"/>
                <a:gd name="connsiteY6" fmla="*/ 22193 h 104870"/>
                <a:gd name="connsiteX7" fmla="*/ 98965 w 208883"/>
                <a:gd name="connsiteY7" fmla="*/ 42577 h 104870"/>
                <a:gd name="connsiteX8" fmla="*/ 46577 w 208883"/>
                <a:gd name="connsiteY8" fmla="*/ 69056 h 104870"/>
                <a:gd name="connsiteX9" fmla="*/ 0 w 208883"/>
                <a:gd name="connsiteY9" fmla="*/ 104870 h 1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870">
                  <a:moveTo>
                    <a:pt x="0" y="104870"/>
                  </a:moveTo>
                  <a:cubicBezTo>
                    <a:pt x="13764" y="90745"/>
                    <a:pt x="29099" y="78248"/>
                    <a:pt x="45720" y="67628"/>
                  </a:cubicBezTo>
                  <a:cubicBezTo>
                    <a:pt x="62246" y="56817"/>
                    <a:pt x="79791" y="47663"/>
                    <a:pt x="98107" y="40291"/>
                  </a:cubicBezTo>
                  <a:cubicBezTo>
                    <a:pt x="116396" y="33052"/>
                    <a:pt x="135064" y="26861"/>
                    <a:pt x="153733" y="20574"/>
                  </a:cubicBezTo>
                  <a:cubicBezTo>
                    <a:pt x="163258" y="17431"/>
                    <a:pt x="172783" y="14383"/>
                    <a:pt x="181642" y="11049"/>
                  </a:cubicBezTo>
                  <a:cubicBezTo>
                    <a:pt x="190957" y="7982"/>
                    <a:pt x="200063" y="4296"/>
                    <a:pt x="208883" y="0"/>
                  </a:cubicBezTo>
                  <a:cubicBezTo>
                    <a:pt x="191271" y="8830"/>
                    <a:pt x="172993" y="16250"/>
                    <a:pt x="154210" y="22193"/>
                  </a:cubicBezTo>
                  <a:cubicBezTo>
                    <a:pt x="135731" y="28766"/>
                    <a:pt x="117062" y="35147"/>
                    <a:pt x="98965" y="42577"/>
                  </a:cubicBezTo>
                  <a:cubicBezTo>
                    <a:pt x="80696" y="49711"/>
                    <a:pt x="63151" y="58579"/>
                    <a:pt x="46577" y="69056"/>
                  </a:cubicBezTo>
                  <a:cubicBezTo>
                    <a:pt x="29985" y="79543"/>
                    <a:pt x="14402" y="91535"/>
                    <a:pt x="0" y="10487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09" name="任意多边形: 形状 2408">
              <a:extLst>
                <a:ext uri="{FF2B5EF4-FFF2-40B4-BE49-F238E27FC236}">
                  <a16:creationId xmlns:a16="http://schemas.microsoft.com/office/drawing/2014/main" id="{1783AED6-4642-6227-879B-F287DA5231F2}"/>
                </a:ext>
              </a:extLst>
            </p:cNvPr>
            <p:cNvSpPr/>
            <p:nvPr/>
          </p:nvSpPr>
          <p:spPr>
            <a:xfrm>
              <a:off x="9338554" y="2490862"/>
              <a:ext cx="208883" cy="104965"/>
            </a:xfrm>
            <a:custGeom>
              <a:avLst/>
              <a:gdLst>
                <a:gd name="connsiteX0" fmla="*/ 0 w 208883"/>
                <a:gd name="connsiteY0" fmla="*/ 104966 h 104965"/>
                <a:gd name="connsiteX1" fmla="*/ 45720 w 208883"/>
                <a:gd name="connsiteY1" fmla="*/ 67628 h 104965"/>
                <a:gd name="connsiteX2" fmla="*/ 98107 w 208883"/>
                <a:gd name="connsiteY2" fmla="*/ 40291 h 104965"/>
                <a:gd name="connsiteX3" fmla="*/ 153829 w 208883"/>
                <a:gd name="connsiteY3" fmla="*/ 20669 h 104965"/>
                <a:gd name="connsiteX4" fmla="*/ 181642 w 208883"/>
                <a:gd name="connsiteY4" fmla="*/ 11144 h 104965"/>
                <a:gd name="connsiteX5" fmla="*/ 208883 w 208883"/>
                <a:gd name="connsiteY5" fmla="*/ 0 h 104965"/>
                <a:gd name="connsiteX6" fmla="*/ 154305 w 208883"/>
                <a:gd name="connsiteY6" fmla="*/ 22193 h 104965"/>
                <a:gd name="connsiteX7" fmla="*/ 98965 w 208883"/>
                <a:gd name="connsiteY7" fmla="*/ 42672 h 104965"/>
                <a:gd name="connsiteX8" fmla="*/ 46577 w 208883"/>
                <a:gd name="connsiteY8" fmla="*/ 69056 h 104965"/>
                <a:gd name="connsiteX9" fmla="*/ 0 w 208883"/>
                <a:gd name="connsiteY9" fmla="*/ 104966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965">
                  <a:moveTo>
                    <a:pt x="0" y="104966"/>
                  </a:moveTo>
                  <a:cubicBezTo>
                    <a:pt x="13783" y="90831"/>
                    <a:pt x="29118" y="78305"/>
                    <a:pt x="45720" y="67628"/>
                  </a:cubicBezTo>
                  <a:cubicBezTo>
                    <a:pt x="62265" y="56855"/>
                    <a:pt x="79810" y="47701"/>
                    <a:pt x="98107" y="40291"/>
                  </a:cubicBezTo>
                  <a:cubicBezTo>
                    <a:pt x="116491" y="33052"/>
                    <a:pt x="135160" y="26861"/>
                    <a:pt x="153829" y="20669"/>
                  </a:cubicBezTo>
                  <a:cubicBezTo>
                    <a:pt x="163354" y="17526"/>
                    <a:pt x="172879" y="14383"/>
                    <a:pt x="181642" y="11144"/>
                  </a:cubicBezTo>
                  <a:cubicBezTo>
                    <a:pt x="190948" y="8011"/>
                    <a:pt x="200044" y="4286"/>
                    <a:pt x="208883" y="0"/>
                  </a:cubicBezTo>
                  <a:cubicBezTo>
                    <a:pt x="191319" y="8868"/>
                    <a:pt x="173069" y="16288"/>
                    <a:pt x="154305" y="22193"/>
                  </a:cubicBezTo>
                  <a:cubicBezTo>
                    <a:pt x="135731" y="28766"/>
                    <a:pt x="117157" y="35147"/>
                    <a:pt x="98965" y="42672"/>
                  </a:cubicBezTo>
                  <a:cubicBezTo>
                    <a:pt x="80686" y="49730"/>
                    <a:pt x="63132" y="58569"/>
                    <a:pt x="46577" y="69056"/>
                  </a:cubicBezTo>
                  <a:cubicBezTo>
                    <a:pt x="29966" y="79543"/>
                    <a:pt x="14373" y="91573"/>
                    <a:pt x="0" y="1049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0" name="任意多边形: 形状 2409">
              <a:extLst>
                <a:ext uri="{FF2B5EF4-FFF2-40B4-BE49-F238E27FC236}">
                  <a16:creationId xmlns:a16="http://schemas.microsoft.com/office/drawing/2014/main" id="{815BC29E-F9A3-3DAE-DB7E-3428F390D7CE}"/>
                </a:ext>
              </a:extLst>
            </p:cNvPr>
            <p:cNvSpPr/>
            <p:nvPr/>
          </p:nvSpPr>
          <p:spPr>
            <a:xfrm>
              <a:off x="9425327" y="2504769"/>
              <a:ext cx="130492" cy="50291"/>
            </a:xfrm>
            <a:custGeom>
              <a:avLst/>
              <a:gdLst>
                <a:gd name="connsiteX0" fmla="*/ 0 w 130492"/>
                <a:gd name="connsiteY0" fmla="*/ 50292 h 50291"/>
                <a:gd name="connsiteX1" fmla="*/ 32099 w 130492"/>
                <a:gd name="connsiteY1" fmla="*/ 36195 h 50291"/>
                <a:gd name="connsiteX2" fmla="*/ 64865 w 130492"/>
                <a:gd name="connsiteY2" fmla="*/ 23908 h 50291"/>
                <a:gd name="connsiteX3" fmla="*/ 98012 w 130492"/>
                <a:gd name="connsiteY3" fmla="*/ 12668 h 50291"/>
                <a:gd name="connsiteX4" fmla="*/ 130492 w 130492"/>
                <a:gd name="connsiteY4" fmla="*/ 0 h 50291"/>
                <a:gd name="connsiteX5" fmla="*/ 98584 w 130492"/>
                <a:gd name="connsiteY5" fmla="*/ 14383 h 50291"/>
                <a:gd name="connsiteX6" fmla="*/ 65627 w 130492"/>
                <a:gd name="connsiteY6" fmla="*/ 26194 h 50291"/>
                <a:gd name="connsiteX7" fmla="*/ 32766 w 130492"/>
                <a:gd name="connsiteY7" fmla="*/ 37909 h 50291"/>
                <a:gd name="connsiteX8" fmla="*/ 0 w 130492"/>
                <a:gd name="connsiteY8" fmla="*/ 50292 h 5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92" h="50291">
                  <a:moveTo>
                    <a:pt x="0" y="50292"/>
                  </a:moveTo>
                  <a:cubicBezTo>
                    <a:pt x="10668" y="45434"/>
                    <a:pt x="21336" y="40767"/>
                    <a:pt x="32099" y="36195"/>
                  </a:cubicBezTo>
                  <a:cubicBezTo>
                    <a:pt x="42863" y="31623"/>
                    <a:pt x="53911" y="27908"/>
                    <a:pt x="64865" y="23908"/>
                  </a:cubicBezTo>
                  <a:lnTo>
                    <a:pt x="98012" y="12668"/>
                  </a:lnTo>
                  <a:cubicBezTo>
                    <a:pt x="109090" y="9106"/>
                    <a:pt x="119929" y="4877"/>
                    <a:pt x="130492" y="0"/>
                  </a:cubicBezTo>
                  <a:cubicBezTo>
                    <a:pt x="120262" y="5639"/>
                    <a:pt x="109585" y="10449"/>
                    <a:pt x="98584" y="14383"/>
                  </a:cubicBezTo>
                  <a:cubicBezTo>
                    <a:pt x="87725" y="18574"/>
                    <a:pt x="76581" y="22288"/>
                    <a:pt x="65627" y="26194"/>
                  </a:cubicBezTo>
                  <a:cubicBezTo>
                    <a:pt x="54673" y="30099"/>
                    <a:pt x="43529" y="33528"/>
                    <a:pt x="32766" y="37909"/>
                  </a:cubicBezTo>
                  <a:cubicBezTo>
                    <a:pt x="22003" y="42291"/>
                    <a:pt x="11049" y="46101"/>
                    <a:pt x="0" y="5029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1" name="任意多边形: 形状 2410">
              <a:extLst>
                <a:ext uri="{FF2B5EF4-FFF2-40B4-BE49-F238E27FC236}">
                  <a16:creationId xmlns:a16="http://schemas.microsoft.com/office/drawing/2014/main" id="{5B858B99-CB30-BD53-5E83-9A12B325114B}"/>
                </a:ext>
              </a:extLst>
            </p:cNvPr>
            <p:cNvSpPr/>
            <p:nvPr/>
          </p:nvSpPr>
          <p:spPr>
            <a:xfrm>
              <a:off x="9346936" y="2561347"/>
              <a:ext cx="66008" cy="48291"/>
            </a:xfrm>
            <a:custGeom>
              <a:avLst/>
              <a:gdLst>
                <a:gd name="connsiteX0" fmla="*/ 0 w 66008"/>
                <a:gd name="connsiteY0" fmla="*/ 48292 h 48291"/>
                <a:gd name="connsiteX1" fmla="*/ 30671 w 66008"/>
                <a:gd name="connsiteY1" fmla="*/ 20860 h 48291"/>
                <a:gd name="connsiteX2" fmla="*/ 47815 w 66008"/>
                <a:gd name="connsiteY2" fmla="*/ 9525 h 48291"/>
                <a:gd name="connsiteX3" fmla="*/ 66008 w 66008"/>
                <a:gd name="connsiteY3" fmla="*/ 0 h 48291"/>
                <a:gd name="connsiteX4" fmla="*/ 0 w 66008"/>
                <a:gd name="connsiteY4" fmla="*/ 48292 h 4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08" h="48291">
                  <a:moveTo>
                    <a:pt x="0" y="48292"/>
                  </a:moveTo>
                  <a:cubicBezTo>
                    <a:pt x="9182" y="38043"/>
                    <a:pt x="19469" y="28851"/>
                    <a:pt x="30671" y="20860"/>
                  </a:cubicBezTo>
                  <a:cubicBezTo>
                    <a:pt x="36290" y="16859"/>
                    <a:pt x="41910" y="12954"/>
                    <a:pt x="47815" y="9525"/>
                  </a:cubicBezTo>
                  <a:cubicBezTo>
                    <a:pt x="53692" y="6001"/>
                    <a:pt x="59760" y="2819"/>
                    <a:pt x="66008" y="0"/>
                  </a:cubicBezTo>
                  <a:cubicBezTo>
                    <a:pt x="42758" y="14316"/>
                    <a:pt x="20679" y="30461"/>
                    <a:pt x="0" y="4829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2" name="任意多边形: 形状 2411">
              <a:extLst>
                <a:ext uri="{FF2B5EF4-FFF2-40B4-BE49-F238E27FC236}">
                  <a16:creationId xmlns:a16="http://schemas.microsoft.com/office/drawing/2014/main" id="{F9926687-8F4B-06FF-E95C-BCBDE217F329}"/>
                </a:ext>
              </a:extLst>
            </p:cNvPr>
            <p:cNvSpPr/>
            <p:nvPr/>
          </p:nvSpPr>
          <p:spPr>
            <a:xfrm>
              <a:off x="9355223" y="2518485"/>
              <a:ext cx="208883" cy="104965"/>
            </a:xfrm>
            <a:custGeom>
              <a:avLst/>
              <a:gdLst>
                <a:gd name="connsiteX0" fmla="*/ 0 w 208883"/>
                <a:gd name="connsiteY0" fmla="*/ 104965 h 104965"/>
                <a:gd name="connsiteX1" fmla="*/ 45720 w 208883"/>
                <a:gd name="connsiteY1" fmla="*/ 67723 h 104965"/>
                <a:gd name="connsiteX2" fmla="*/ 98107 w 208883"/>
                <a:gd name="connsiteY2" fmla="*/ 40386 h 104965"/>
                <a:gd name="connsiteX3" fmla="*/ 153829 w 208883"/>
                <a:gd name="connsiteY3" fmla="*/ 20669 h 104965"/>
                <a:gd name="connsiteX4" fmla="*/ 181642 w 208883"/>
                <a:gd name="connsiteY4" fmla="*/ 11144 h 104965"/>
                <a:gd name="connsiteX5" fmla="*/ 208883 w 208883"/>
                <a:gd name="connsiteY5" fmla="*/ 0 h 104965"/>
                <a:gd name="connsiteX6" fmla="*/ 154305 w 208883"/>
                <a:gd name="connsiteY6" fmla="*/ 22288 h 104965"/>
                <a:gd name="connsiteX7" fmla="*/ 98965 w 208883"/>
                <a:gd name="connsiteY7" fmla="*/ 42672 h 104965"/>
                <a:gd name="connsiteX8" fmla="*/ 46577 w 208883"/>
                <a:gd name="connsiteY8" fmla="*/ 69151 h 104965"/>
                <a:gd name="connsiteX9" fmla="*/ 0 w 208883"/>
                <a:gd name="connsiteY9" fmla="*/ 104965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965">
                  <a:moveTo>
                    <a:pt x="0" y="104965"/>
                  </a:moveTo>
                  <a:cubicBezTo>
                    <a:pt x="13783" y="90859"/>
                    <a:pt x="29118" y="78362"/>
                    <a:pt x="45720" y="67723"/>
                  </a:cubicBezTo>
                  <a:cubicBezTo>
                    <a:pt x="62246" y="56912"/>
                    <a:pt x="79791" y="47758"/>
                    <a:pt x="98107" y="40386"/>
                  </a:cubicBezTo>
                  <a:cubicBezTo>
                    <a:pt x="116491" y="33147"/>
                    <a:pt x="135160" y="26956"/>
                    <a:pt x="153829" y="20669"/>
                  </a:cubicBezTo>
                  <a:cubicBezTo>
                    <a:pt x="163354" y="17526"/>
                    <a:pt x="172879" y="14383"/>
                    <a:pt x="181642" y="11144"/>
                  </a:cubicBezTo>
                  <a:cubicBezTo>
                    <a:pt x="190967" y="8049"/>
                    <a:pt x="200063" y="4324"/>
                    <a:pt x="208883" y="0"/>
                  </a:cubicBezTo>
                  <a:cubicBezTo>
                    <a:pt x="191329" y="8896"/>
                    <a:pt x="173069" y="16354"/>
                    <a:pt x="154305" y="22288"/>
                  </a:cubicBezTo>
                  <a:cubicBezTo>
                    <a:pt x="135731" y="28765"/>
                    <a:pt x="117157" y="35242"/>
                    <a:pt x="98965" y="42672"/>
                  </a:cubicBezTo>
                  <a:cubicBezTo>
                    <a:pt x="80658" y="49730"/>
                    <a:pt x="63113" y="58598"/>
                    <a:pt x="46577" y="69151"/>
                  </a:cubicBezTo>
                  <a:cubicBezTo>
                    <a:pt x="29985" y="79638"/>
                    <a:pt x="14402" y="91630"/>
                    <a:pt x="0" y="104965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3" name="任意多边形: 形状 2412">
              <a:extLst>
                <a:ext uri="{FF2B5EF4-FFF2-40B4-BE49-F238E27FC236}">
                  <a16:creationId xmlns:a16="http://schemas.microsoft.com/office/drawing/2014/main" id="{351DD62D-559F-A3A1-DE8D-966FA6CAA43B}"/>
                </a:ext>
              </a:extLst>
            </p:cNvPr>
            <p:cNvSpPr/>
            <p:nvPr/>
          </p:nvSpPr>
          <p:spPr>
            <a:xfrm>
              <a:off x="9371891" y="2546202"/>
              <a:ext cx="208883" cy="104870"/>
            </a:xfrm>
            <a:custGeom>
              <a:avLst/>
              <a:gdLst>
                <a:gd name="connsiteX0" fmla="*/ 0 w 208883"/>
                <a:gd name="connsiteY0" fmla="*/ 104870 h 104870"/>
                <a:gd name="connsiteX1" fmla="*/ 45720 w 208883"/>
                <a:gd name="connsiteY1" fmla="*/ 67627 h 104870"/>
                <a:gd name="connsiteX2" fmla="*/ 98107 w 208883"/>
                <a:gd name="connsiteY2" fmla="*/ 40291 h 104870"/>
                <a:gd name="connsiteX3" fmla="*/ 153734 w 208883"/>
                <a:gd name="connsiteY3" fmla="*/ 20574 h 104870"/>
                <a:gd name="connsiteX4" fmla="*/ 181642 w 208883"/>
                <a:gd name="connsiteY4" fmla="*/ 11049 h 104870"/>
                <a:gd name="connsiteX5" fmla="*/ 208883 w 208883"/>
                <a:gd name="connsiteY5" fmla="*/ 0 h 104870"/>
                <a:gd name="connsiteX6" fmla="*/ 154305 w 208883"/>
                <a:gd name="connsiteY6" fmla="*/ 22193 h 104870"/>
                <a:gd name="connsiteX7" fmla="*/ 98965 w 208883"/>
                <a:gd name="connsiteY7" fmla="*/ 42577 h 104870"/>
                <a:gd name="connsiteX8" fmla="*/ 46577 w 208883"/>
                <a:gd name="connsiteY8" fmla="*/ 69056 h 104870"/>
                <a:gd name="connsiteX9" fmla="*/ 0 w 208883"/>
                <a:gd name="connsiteY9" fmla="*/ 104870 h 1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870">
                  <a:moveTo>
                    <a:pt x="0" y="104870"/>
                  </a:moveTo>
                  <a:cubicBezTo>
                    <a:pt x="13783" y="90764"/>
                    <a:pt x="29118" y="78267"/>
                    <a:pt x="45720" y="67627"/>
                  </a:cubicBezTo>
                  <a:cubicBezTo>
                    <a:pt x="62265" y="56855"/>
                    <a:pt x="79810" y="47701"/>
                    <a:pt x="98107" y="40291"/>
                  </a:cubicBezTo>
                  <a:cubicBezTo>
                    <a:pt x="116491" y="33052"/>
                    <a:pt x="135160" y="26860"/>
                    <a:pt x="153734" y="20574"/>
                  </a:cubicBezTo>
                  <a:cubicBezTo>
                    <a:pt x="163259" y="17526"/>
                    <a:pt x="172784" y="14383"/>
                    <a:pt x="181642" y="11049"/>
                  </a:cubicBezTo>
                  <a:cubicBezTo>
                    <a:pt x="190957" y="7982"/>
                    <a:pt x="200063" y="4296"/>
                    <a:pt x="208883" y="0"/>
                  </a:cubicBezTo>
                  <a:cubicBezTo>
                    <a:pt x="191310" y="8830"/>
                    <a:pt x="173060" y="16250"/>
                    <a:pt x="154305" y="22193"/>
                  </a:cubicBezTo>
                  <a:cubicBezTo>
                    <a:pt x="135731" y="28765"/>
                    <a:pt x="117157" y="35147"/>
                    <a:pt x="98965" y="42577"/>
                  </a:cubicBezTo>
                  <a:cubicBezTo>
                    <a:pt x="80696" y="49711"/>
                    <a:pt x="63151" y="58579"/>
                    <a:pt x="46577" y="69056"/>
                  </a:cubicBezTo>
                  <a:cubicBezTo>
                    <a:pt x="29985" y="79543"/>
                    <a:pt x="14402" y="91535"/>
                    <a:pt x="0" y="10487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4" name="任意多边形: 形状 2413">
              <a:extLst>
                <a:ext uri="{FF2B5EF4-FFF2-40B4-BE49-F238E27FC236}">
                  <a16:creationId xmlns:a16="http://schemas.microsoft.com/office/drawing/2014/main" id="{1D0B52C1-BAE0-5B27-0B29-8697DA19494B}"/>
                </a:ext>
              </a:extLst>
            </p:cNvPr>
            <p:cNvSpPr/>
            <p:nvPr/>
          </p:nvSpPr>
          <p:spPr>
            <a:xfrm>
              <a:off x="9482382" y="2578682"/>
              <a:ext cx="59626" cy="21336"/>
            </a:xfrm>
            <a:custGeom>
              <a:avLst/>
              <a:gdLst>
                <a:gd name="connsiteX0" fmla="*/ 0 w 59626"/>
                <a:gd name="connsiteY0" fmla="*/ 21336 h 21336"/>
                <a:gd name="connsiteX1" fmla="*/ 29432 w 59626"/>
                <a:gd name="connsiteY1" fmla="*/ 9525 h 21336"/>
                <a:gd name="connsiteX2" fmla="*/ 59627 w 59626"/>
                <a:gd name="connsiteY2" fmla="*/ 0 h 21336"/>
                <a:gd name="connsiteX3" fmla="*/ 30194 w 59626"/>
                <a:gd name="connsiteY3" fmla="*/ 11716 h 21336"/>
                <a:gd name="connsiteX4" fmla="*/ 0 w 59626"/>
                <a:gd name="connsiteY4" fmla="*/ 21336 h 2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26" h="21336">
                  <a:moveTo>
                    <a:pt x="0" y="21336"/>
                  </a:moveTo>
                  <a:cubicBezTo>
                    <a:pt x="9525" y="16859"/>
                    <a:pt x="19050" y="13240"/>
                    <a:pt x="29432" y="9525"/>
                  </a:cubicBezTo>
                  <a:cubicBezTo>
                    <a:pt x="39814" y="5810"/>
                    <a:pt x="49339" y="2667"/>
                    <a:pt x="59627" y="0"/>
                  </a:cubicBezTo>
                  <a:cubicBezTo>
                    <a:pt x="50102" y="4477"/>
                    <a:pt x="40100" y="8001"/>
                    <a:pt x="30194" y="11716"/>
                  </a:cubicBezTo>
                  <a:cubicBezTo>
                    <a:pt x="20288" y="15431"/>
                    <a:pt x="10287" y="18669"/>
                    <a:pt x="0" y="2133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5" name="任意多边形: 形状 2414">
              <a:extLst>
                <a:ext uri="{FF2B5EF4-FFF2-40B4-BE49-F238E27FC236}">
                  <a16:creationId xmlns:a16="http://schemas.microsoft.com/office/drawing/2014/main" id="{B1052E46-A8AC-C328-5BBA-3AB23875716E}"/>
                </a:ext>
              </a:extLst>
            </p:cNvPr>
            <p:cNvSpPr/>
            <p:nvPr/>
          </p:nvSpPr>
          <p:spPr>
            <a:xfrm>
              <a:off x="9380274" y="2610210"/>
              <a:ext cx="78390" cy="54768"/>
            </a:xfrm>
            <a:custGeom>
              <a:avLst/>
              <a:gdLst>
                <a:gd name="connsiteX0" fmla="*/ 0 w 78390"/>
                <a:gd name="connsiteY0" fmla="*/ 54769 h 54768"/>
                <a:gd name="connsiteX1" fmla="*/ 36290 w 78390"/>
                <a:gd name="connsiteY1" fmla="*/ 23241 h 54768"/>
                <a:gd name="connsiteX2" fmla="*/ 56769 w 78390"/>
                <a:gd name="connsiteY2" fmla="*/ 10573 h 54768"/>
                <a:gd name="connsiteX3" fmla="*/ 78391 w 78390"/>
                <a:gd name="connsiteY3" fmla="*/ 0 h 54768"/>
                <a:gd name="connsiteX4" fmla="*/ 37719 w 78390"/>
                <a:gd name="connsiteY4" fmla="*/ 25241 h 54768"/>
                <a:gd name="connsiteX5" fmla="*/ 18669 w 78390"/>
                <a:gd name="connsiteY5" fmla="*/ 39433 h 54768"/>
                <a:gd name="connsiteX6" fmla="*/ 0 w 78390"/>
                <a:gd name="connsiteY6" fmla="*/ 54769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390" h="54768">
                  <a:moveTo>
                    <a:pt x="0" y="54769"/>
                  </a:moveTo>
                  <a:cubicBezTo>
                    <a:pt x="10858" y="42920"/>
                    <a:pt x="23041" y="32337"/>
                    <a:pt x="36290" y="23241"/>
                  </a:cubicBezTo>
                  <a:cubicBezTo>
                    <a:pt x="42958" y="18764"/>
                    <a:pt x="49721" y="14383"/>
                    <a:pt x="56769" y="10573"/>
                  </a:cubicBezTo>
                  <a:cubicBezTo>
                    <a:pt x="63770" y="6649"/>
                    <a:pt x="70990" y="3115"/>
                    <a:pt x="78391" y="0"/>
                  </a:cubicBezTo>
                  <a:cubicBezTo>
                    <a:pt x="64484" y="7906"/>
                    <a:pt x="50768" y="16002"/>
                    <a:pt x="37719" y="25241"/>
                  </a:cubicBezTo>
                  <a:cubicBezTo>
                    <a:pt x="31052" y="29623"/>
                    <a:pt x="24765" y="34766"/>
                    <a:pt x="18669" y="39433"/>
                  </a:cubicBezTo>
                  <a:cubicBezTo>
                    <a:pt x="12573" y="44101"/>
                    <a:pt x="5905" y="49625"/>
                    <a:pt x="0" y="5476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6" name="任意多边形: 形状 2415">
              <a:extLst>
                <a:ext uri="{FF2B5EF4-FFF2-40B4-BE49-F238E27FC236}">
                  <a16:creationId xmlns:a16="http://schemas.microsoft.com/office/drawing/2014/main" id="{6A35F7BA-B8B9-F9B2-375E-D213B5A254BC}"/>
                </a:ext>
              </a:extLst>
            </p:cNvPr>
            <p:cNvSpPr/>
            <p:nvPr/>
          </p:nvSpPr>
          <p:spPr>
            <a:xfrm>
              <a:off x="9388560" y="2573920"/>
              <a:ext cx="208883" cy="104965"/>
            </a:xfrm>
            <a:custGeom>
              <a:avLst/>
              <a:gdLst>
                <a:gd name="connsiteX0" fmla="*/ 0 w 208883"/>
                <a:gd name="connsiteY0" fmla="*/ 104966 h 104965"/>
                <a:gd name="connsiteX1" fmla="*/ 45720 w 208883"/>
                <a:gd name="connsiteY1" fmla="*/ 67723 h 104965"/>
                <a:gd name="connsiteX2" fmla="*/ 98107 w 208883"/>
                <a:gd name="connsiteY2" fmla="*/ 40386 h 104965"/>
                <a:gd name="connsiteX3" fmla="*/ 153734 w 208883"/>
                <a:gd name="connsiteY3" fmla="*/ 20669 h 104965"/>
                <a:gd name="connsiteX4" fmla="*/ 181642 w 208883"/>
                <a:gd name="connsiteY4" fmla="*/ 11144 h 104965"/>
                <a:gd name="connsiteX5" fmla="*/ 208883 w 208883"/>
                <a:gd name="connsiteY5" fmla="*/ 0 h 104965"/>
                <a:gd name="connsiteX6" fmla="*/ 154305 w 208883"/>
                <a:gd name="connsiteY6" fmla="*/ 22289 h 104965"/>
                <a:gd name="connsiteX7" fmla="*/ 98965 w 208883"/>
                <a:gd name="connsiteY7" fmla="*/ 42672 h 104965"/>
                <a:gd name="connsiteX8" fmla="*/ 46577 w 208883"/>
                <a:gd name="connsiteY8" fmla="*/ 69152 h 104965"/>
                <a:gd name="connsiteX9" fmla="*/ 0 w 208883"/>
                <a:gd name="connsiteY9" fmla="*/ 104966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965">
                  <a:moveTo>
                    <a:pt x="0" y="104966"/>
                  </a:moveTo>
                  <a:cubicBezTo>
                    <a:pt x="13783" y="90859"/>
                    <a:pt x="29118" y="78362"/>
                    <a:pt x="45720" y="67723"/>
                  </a:cubicBezTo>
                  <a:cubicBezTo>
                    <a:pt x="62246" y="56912"/>
                    <a:pt x="79791" y="47758"/>
                    <a:pt x="98107" y="40386"/>
                  </a:cubicBezTo>
                  <a:cubicBezTo>
                    <a:pt x="116491" y="33052"/>
                    <a:pt x="135160" y="26956"/>
                    <a:pt x="153734" y="20669"/>
                  </a:cubicBezTo>
                  <a:cubicBezTo>
                    <a:pt x="163259" y="17526"/>
                    <a:pt x="172784" y="14383"/>
                    <a:pt x="181642" y="11144"/>
                  </a:cubicBezTo>
                  <a:cubicBezTo>
                    <a:pt x="190967" y="8049"/>
                    <a:pt x="200063" y="4324"/>
                    <a:pt x="208883" y="0"/>
                  </a:cubicBezTo>
                  <a:cubicBezTo>
                    <a:pt x="191329" y="8896"/>
                    <a:pt x="173069" y="16355"/>
                    <a:pt x="154305" y="22289"/>
                  </a:cubicBezTo>
                  <a:cubicBezTo>
                    <a:pt x="135731" y="28766"/>
                    <a:pt x="117157" y="35242"/>
                    <a:pt x="98965" y="42672"/>
                  </a:cubicBezTo>
                  <a:cubicBezTo>
                    <a:pt x="80658" y="49730"/>
                    <a:pt x="63113" y="58598"/>
                    <a:pt x="46577" y="69152"/>
                  </a:cubicBezTo>
                  <a:cubicBezTo>
                    <a:pt x="29966" y="79610"/>
                    <a:pt x="14373" y="91602"/>
                    <a:pt x="0" y="1049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7" name="任意多边形: 形状 2416">
              <a:extLst>
                <a:ext uri="{FF2B5EF4-FFF2-40B4-BE49-F238E27FC236}">
                  <a16:creationId xmlns:a16="http://schemas.microsoft.com/office/drawing/2014/main" id="{69656C42-F1AE-7CAB-9D91-DE1D9805F305}"/>
                </a:ext>
              </a:extLst>
            </p:cNvPr>
            <p:cNvSpPr/>
            <p:nvPr/>
          </p:nvSpPr>
          <p:spPr>
            <a:xfrm>
              <a:off x="9405229" y="2601543"/>
              <a:ext cx="208883" cy="104870"/>
            </a:xfrm>
            <a:custGeom>
              <a:avLst/>
              <a:gdLst>
                <a:gd name="connsiteX0" fmla="*/ 0 w 208883"/>
                <a:gd name="connsiteY0" fmla="*/ 104870 h 104870"/>
                <a:gd name="connsiteX1" fmla="*/ 45720 w 208883"/>
                <a:gd name="connsiteY1" fmla="*/ 67627 h 104870"/>
                <a:gd name="connsiteX2" fmla="*/ 98107 w 208883"/>
                <a:gd name="connsiteY2" fmla="*/ 40291 h 104870"/>
                <a:gd name="connsiteX3" fmla="*/ 153734 w 208883"/>
                <a:gd name="connsiteY3" fmla="*/ 20574 h 104870"/>
                <a:gd name="connsiteX4" fmla="*/ 181642 w 208883"/>
                <a:gd name="connsiteY4" fmla="*/ 11049 h 104870"/>
                <a:gd name="connsiteX5" fmla="*/ 208883 w 208883"/>
                <a:gd name="connsiteY5" fmla="*/ 0 h 104870"/>
                <a:gd name="connsiteX6" fmla="*/ 154305 w 208883"/>
                <a:gd name="connsiteY6" fmla="*/ 22193 h 104870"/>
                <a:gd name="connsiteX7" fmla="*/ 98965 w 208883"/>
                <a:gd name="connsiteY7" fmla="*/ 42577 h 104870"/>
                <a:gd name="connsiteX8" fmla="*/ 46577 w 208883"/>
                <a:gd name="connsiteY8" fmla="*/ 69056 h 104870"/>
                <a:gd name="connsiteX9" fmla="*/ 0 w 208883"/>
                <a:gd name="connsiteY9" fmla="*/ 104870 h 10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870">
                  <a:moveTo>
                    <a:pt x="0" y="104870"/>
                  </a:moveTo>
                  <a:cubicBezTo>
                    <a:pt x="13783" y="90764"/>
                    <a:pt x="29118" y="78267"/>
                    <a:pt x="45720" y="67627"/>
                  </a:cubicBezTo>
                  <a:cubicBezTo>
                    <a:pt x="62246" y="56817"/>
                    <a:pt x="79791" y="47663"/>
                    <a:pt x="98107" y="40291"/>
                  </a:cubicBezTo>
                  <a:cubicBezTo>
                    <a:pt x="116491" y="33052"/>
                    <a:pt x="135160" y="26860"/>
                    <a:pt x="153734" y="20574"/>
                  </a:cubicBezTo>
                  <a:cubicBezTo>
                    <a:pt x="163259" y="17431"/>
                    <a:pt x="172784" y="14383"/>
                    <a:pt x="181642" y="11049"/>
                  </a:cubicBezTo>
                  <a:cubicBezTo>
                    <a:pt x="190957" y="7982"/>
                    <a:pt x="200063" y="4296"/>
                    <a:pt x="208883" y="0"/>
                  </a:cubicBezTo>
                  <a:cubicBezTo>
                    <a:pt x="191310" y="8830"/>
                    <a:pt x="173060" y="16250"/>
                    <a:pt x="154305" y="22193"/>
                  </a:cubicBezTo>
                  <a:cubicBezTo>
                    <a:pt x="135731" y="28765"/>
                    <a:pt x="117157" y="35147"/>
                    <a:pt x="98965" y="42577"/>
                  </a:cubicBezTo>
                  <a:cubicBezTo>
                    <a:pt x="80696" y="49711"/>
                    <a:pt x="63151" y="58579"/>
                    <a:pt x="46577" y="69056"/>
                  </a:cubicBezTo>
                  <a:cubicBezTo>
                    <a:pt x="29985" y="79543"/>
                    <a:pt x="14402" y="91535"/>
                    <a:pt x="0" y="10487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8" name="任意多边形: 形状 2417">
              <a:extLst>
                <a:ext uri="{FF2B5EF4-FFF2-40B4-BE49-F238E27FC236}">
                  <a16:creationId xmlns:a16="http://schemas.microsoft.com/office/drawing/2014/main" id="{4631E6DA-7631-063B-7A31-5D152E3D7C4B}"/>
                </a:ext>
              </a:extLst>
            </p:cNvPr>
            <p:cNvSpPr/>
            <p:nvPr/>
          </p:nvSpPr>
          <p:spPr>
            <a:xfrm>
              <a:off x="9413611" y="2615354"/>
              <a:ext cx="208883" cy="104965"/>
            </a:xfrm>
            <a:custGeom>
              <a:avLst/>
              <a:gdLst>
                <a:gd name="connsiteX0" fmla="*/ 0 w 208883"/>
                <a:gd name="connsiteY0" fmla="*/ 104966 h 104965"/>
                <a:gd name="connsiteX1" fmla="*/ 45720 w 208883"/>
                <a:gd name="connsiteY1" fmla="*/ 67627 h 104965"/>
                <a:gd name="connsiteX2" fmla="*/ 98107 w 208883"/>
                <a:gd name="connsiteY2" fmla="*/ 40291 h 104965"/>
                <a:gd name="connsiteX3" fmla="*/ 153733 w 208883"/>
                <a:gd name="connsiteY3" fmla="*/ 20669 h 104965"/>
                <a:gd name="connsiteX4" fmla="*/ 181642 w 208883"/>
                <a:gd name="connsiteY4" fmla="*/ 11144 h 104965"/>
                <a:gd name="connsiteX5" fmla="*/ 208883 w 208883"/>
                <a:gd name="connsiteY5" fmla="*/ 0 h 104965"/>
                <a:gd name="connsiteX6" fmla="*/ 154210 w 208883"/>
                <a:gd name="connsiteY6" fmla="*/ 22193 h 104965"/>
                <a:gd name="connsiteX7" fmla="*/ 98965 w 208883"/>
                <a:gd name="connsiteY7" fmla="*/ 42672 h 104965"/>
                <a:gd name="connsiteX8" fmla="*/ 46577 w 208883"/>
                <a:gd name="connsiteY8" fmla="*/ 69056 h 104965"/>
                <a:gd name="connsiteX9" fmla="*/ 0 w 208883"/>
                <a:gd name="connsiteY9" fmla="*/ 104966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965">
                  <a:moveTo>
                    <a:pt x="0" y="104966"/>
                  </a:moveTo>
                  <a:cubicBezTo>
                    <a:pt x="13754" y="90802"/>
                    <a:pt x="29099" y="78276"/>
                    <a:pt x="45720" y="67627"/>
                  </a:cubicBezTo>
                  <a:cubicBezTo>
                    <a:pt x="62265" y="56855"/>
                    <a:pt x="79810" y="47701"/>
                    <a:pt x="98107" y="40291"/>
                  </a:cubicBezTo>
                  <a:cubicBezTo>
                    <a:pt x="116396" y="33052"/>
                    <a:pt x="135064" y="26956"/>
                    <a:pt x="153733" y="20669"/>
                  </a:cubicBezTo>
                  <a:cubicBezTo>
                    <a:pt x="163258" y="17526"/>
                    <a:pt x="172783" y="14383"/>
                    <a:pt x="181642" y="11144"/>
                  </a:cubicBezTo>
                  <a:cubicBezTo>
                    <a:pt x="190948" y="8011"/>
                    <a:pt x="200044" y="4286"/>
                    <a:pt x="208883" y="0"/>
                  </a:cubicBezTo>
                  <a:cubicBezTo>
                    <a:pt x="191291" y="8868"/>
                    <a:pt x="173003" y="16288"/>
                    <a:pt x="154210" y="22193"/>
                  </a:cubicBezTo>
                  <a:cubicBezTo>
                    <a:pt x="135731" y="28766"/>
                    <a:pt x="117062" y="35147"/>
                    <a:pt x="98965" y="42672"/>
                  </a:cubicBezTo>
                  <a:cubicBezTo>
                    <a:pt x="80686" y="49730"/>
                    <a:pt x="63132" y="58569"/>
                    <a:pt x="46577" y="69056"/>
                  </a:cubicBezTo>
                  <a:cubicBezTo>
                    <a:pt x="29966" y="79543"/>
                    <a:pt x="14373" y="91573"/>
                    <a:pt x="0" y="1049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19" name="任意多边形: 形状 2418">
              <a:extLst>
                <a:ext uri="{FF2B5EF4-FFF2-40B4-BE49-F238E27FC236}">
                  <a16:creationId xmlns:a16="http://schemas.microsoft.com/office/drawing/2014/main" id="{18349F38-027E-FB0D-B5FC-B64AFA70AEF2}"/>
                </a:ext>
              </a:extLst>
            </p:cNvPr>
            <p:cNvSpPr/>
            <p:nvPr/>
          </p:nvSpPr>
          <p:spPr>
            <a:xfrm>
              <a:off x="9567059" y="2642881"/>
              <a:ext cx="72104" cy="27432"/>
            </a:xfrm>
            <a:custGeom>
              <a:avLst/>
              <a:gdLst>
                <a:gd name="connsiteX0" fmla="*/ 0 w 72104"/>
                <a:gd name="connsiteY0" fmla="*/ 27432 h 27432"/>
                <a:gd name="connsiteX1" fmla="*/ 36100 w 72104"/>
                <a:gd name="connsiteY1" fmla="*/ 13716 h 27432"/>
                <a:gd name="connsiteX2" fmla="*/ 54197 w 72104"/>
                <a:gd name="connsiteY2" fmla="*/ 7239 h 27432"/>
                <a:gd name="connsiteX3" fmla="*/ 72104 w 72104"/>
                <a:gd name="connsiteY3" fmla="*/ 0 h 27432"/>
                <a:gd name="connsiteX4" fmla="*/ 36862 w 72104"/>
                <a:gd name="connsiteY4" fmla="*/ 15907 h 27432"/>
                <a:gd name="connsiteX5" fmla="*/ 0 w 72104"/>
                <a:gd name="connsiteY5" fmla="*/ 27432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104" h="27432">
                  <a:moveTo>
                    <a:pt x="0" y="27432"/>
                  </a:moveTo>
                  <a:cubicBezTo>
                    <a:pt x="11811" y="22288"/>
                    <a:pt x="24003" y="17907"/>
                    <a:pt x="36100" y="13716"/>
                  </a:cubicBezTo>
                  <a:lnTo>
                    <a:pt x="54197" y="7239"/>
                  </a:lnTo>
                  <a:cubicBezTo>
                    <a:pt x="60198" y="4953"/>
                    <a:pt x="66199" y="2762"/>
                    <a:pt x="72104" y="0"/>
                  </a:cubicBezTo>
                  <a:cubicBezTo>
                    <a:pt x="60970" y="6572"/>
                    <a:pt x="49149" y="11906"/>
                    <a:pt x="36862" y="15907"/>
                  </a:cubicBezTo>
                  <a:cubicBezTo>
                    <a:pt x="24670" y="20098"/>
                    <a:pt x="12478" y="24098"/>
                    <a:pt x="0" y="2743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0" name="任意多边形: 形状 2419">
              <a:extLst>
                <a:ext uri="{FF2B5EF4-FFF2-40B4-BE49-F238E27FC236}">
                  <a16:creationId xmlns:a16="http://schemas.microsoft.com/office/drawing/2014/main" id="{CAD09051-6A29-E74D-1105-CC9F777A2EF7}"/>
                </a:ext>
              </a:extLst>
            </p:cNvPr>
            <p:cNvSpPr/>
            <p:nvPr/>
          </p:nvSpPr>
          <p:spPr>
            <a:xfrm>
              <a:off x="9491430" y="2674694"/>
              <a:ext cx="63246" cy="27527"/>
            </a:xfrm>
            <a:custGeom>
              <a:avLst/>
              <a:gdLst>
                <a:gd name="connsiteX0" fmla="*/ 0 w 63246"/>
                <a:gd name="connsiteY0" fmla="*/ 27527 h 27527"/>
                <a:gd name="connsiteX1" fmla="*/ 14954 w 63246"/>
                <a:gd name="connsiteY1" fmla="*/ 18669 h 27527"/>
                <a:gd name="connsiteX2" fmla="*/ 30575 w 63246"/>
                <a:gd name="connsiteY2" fmla="*/ 11240 h 27527"/>
                <a:gd name="connsiteX3" fmla="*/ 63246 w 63246"/>
                <a:gd name="connsiteY3" fmla="*/ 0 h 27527"/>
                <a:gd name="connsiteX4" fmla="*/ 31433 w 63246"/>
                <a:gd name="connsiteY4" fmla="*/ 13430 h 27527"/>
                <a:gd name="connsiteX5" fmla="*/ 0 w 63246"/>
                <a:gd name="connsiteY5" fmla="*/ 27527 h 2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246" h="27527">
                  <a:moveTo>
                    <a:pt x="0" y="27527"/>
                  </a:moveTo>
                  <a:cubicBezTo>
                    <a:pt x="4953" y="24479"/>
                    <a:pt x="9525" y="21527"/>
                    <a:pt x="14954" y="18669"/>
                  </a:cubicBezTo>
                  <a:cubicBezTo>
                    <a:pt x="20384" y="15812"/>
                    <a:pt x="25337" y="13621"/>
                    <a:pt x="30575" y="11240"/>
                  </a:cubicBezTo>
                  <a:cubicBezTo>
                    <a:pt x="41205" y="6782"/>
                    <a:pt x="52121" y="3029"/>
                    <a:pt x="63246" y="0"/>
                  </a:cubicBezTo>
                  <a:cubicBezTo>
                    <a:pt x="52769" y="4763"/>
                    <a:pt x="42005" y="8858"/>
                    <a:pt x="31433" y="13430"/>
                  </a:cubicBezTo>
                  <a:cubicBezTo>
                    <a:pt x="20860" y="18002"/>
                    <a:pt x="10763" y="23241"/>
                    <a:pt x="0" y="27527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1" name="任意多边形: 形状 2420">
              <a:extLst>
                <a:ext uri="{FF2B5EF4-FFF2-40B4-BE49-F238E27FC236}">
                  <a16:creationId xmlns:a16="http://schemas.microsoft.com/office/drawing/2014/main" id="{938588C5-7FBE-B95F-5FC0-21C8429EA936}"/>
                </a:ext>
              </a:extLst>
            </p:cNvPr>
            <p:cNvSpPr/>
            <p:nvPr/>
          </p:nvSpPr>
          <p:spPr>
            <a:xfrm>
              <a:off x="9430280" y="2713556"/>
              <a:ext cx="42957" cy="34385"/>
            </a:xfrm>
            <a:custGeom>
              <a:avLst/>
              <a:gdLst>
                <a:gd name="connsiteX0" fmla="*/ 0 w 42957"/>
                <a:gd name="connsiteY0" fmla="*/ 34385 h 34385"/>
                <a:gd name="connsiteX1" fmla="*/ 19907 w 42957"/>
                <a:gd name="connsiteY1" fmla="*/ 15335 h 34385"/>
                <a:gd name="connsiteX2" fmla="*/ 31052 w 42957"/>
                <a:gd name="connsiteY2" fmla="*/ 7144 h 34385"/>
                <a:gd name="connsiteX3" fmla="*/ 42958 w 42957"/>
                <a:gd name="connsiteY3" fmla="*/ 0 h 34385"/>
                <a:gd name="connsiteX4" fmla="*/ 0 w 42957"/>
                <a:gd name="connsiteY4" fmla="*/ 34385 h 3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57" h="34385">
                  <a:moveTo>
                    <a:pt x="0" y="34385"/>
                  </a:moveTo>
                  <a:cubicBezTo>
                    <a:pt x="5953" y="27356"/>
                    <a:pt x="12621" y="20965"/>
                    <a:pt x="19907" y="15335"/>
                  </a:cubicBezTo>
                  <a:cubicBezTo>
                    <a:pt x="23527" y="12573"/>
                    <a:pt x="27241" y="9716"/>
                    <a:pt x="31052" y="7144"/>
                  </a:cubicBezTo>
                  <a:cubicBezTo>
                    <a:pt x="34862" y="4572"/>
                    <a:pt x="38862" y="2286"/>
                    <a:pt x="42958" y="0"/>
                  </a:cubicBezTo>
                  <a:cubicBezTo>
                    <a:pt x="28480" y="11430"/>
                    <a:pt x="14097" y="22479"/>
                    <a:pt x="0" y="34385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2" name="任意多边形: 形状 2421">
              <a:extLst>
                <a:ext uri="{FF2B5EF4-FFF2-40B4-BE49-F238E27FC236}">
                  <a16:creationId xmlns:a16="http://schemas.microsoft.com/office/drawing/2014/main" id="{508EBAEB-BB8A-ECAF-E94A-32FE19F9418F}"/>
                </a:ext>
              </a:extLst>
            </p:cNvPr>
            <p:cNvSpPr/>
            <p:nvPr/>
          </p:nvSpPr>
          <p:spPr>
            <a:xfrm>
              <a:off x="9584680" y="2656692"/>
              <a:ext cx="62769" cy="24288"/>
            </a:xfrm>
            <a:custGeom>
              <a:avLst/>
              <a:gdLst>
                <a:gd name="connsiteX0" fmla="*/ 0 w 62769"/>
                <a:gd name="connsiteY0" fmla="*/ 24289 h 24288"/>
                <a:gd name="connsiteX1" fmla="*/ 31433 w 62769"/>
                <a:gd name="connsiteY1" fmla="*/ 12097 h 24288"/>
                <a:gd name="connsiteX2" fmla="*/ 47149 w 62769"/>
                <a:gd name="connsiteY2" fmla="*/ 6287 h 24288"/>
                <a:gd name="connsiteX3" fmla="*/ 62770 w 62769"/>
                <a:gd name="connsiteY3" fmla="*/ 0 h 24288"/>
                <a:gd name="connsiteX4" fmla="*/ 32195 w 62769"/>
                <a:gd name="connsiteY4" fmla="*/ 14288 h 24288"/>
                <a:gd name="connsiteX5" fmla="*/ 0 w 62769"/>
                <a:gd name="connsiteY5" fmla="*/ 24289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769" h="24288">
                  <a:moveTo>
                    <a:pt x="0" y="24289"/>
                  </a:moveTo>
                  <a:cubicBezTo>
                    <a:pt x="10287" y="19717"/>
                    <a:pt x="20955" y="16002"/>
                    <a:pt x="31433" y="12097"/>
                  </a:cubicBezTo>
                  <a:lnTo>
                    <a:pt x="47149" y="6287"/>
                  </a:lnTo>
                  <a:cubicBezTo>
                    <a:pt x="52388" y="4286"/>
                    <a:pt x="57626" y="2381"/>
                    <a:pt x="62770" y="0"/>
                  </a:cubicBezTo>
                  <a:cubicBezTo>
                    <a:pt x="53140" y="5886"/>
                    <a:pt x="42891" y="10678"/>
                    <a:pt x="32195" y="14288"/>
                  </a:cubicBezTo>
                  <a:cubicBezTo>
                    <a:pt x="21622" y="18002"/>
                    <a:pt x="10954" y="21526"/>
                    <a:pt x="0" y="2428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3" name="任意多边形: 形状 2422">
              <a:extLst>
                <a:ext uri="{FF2B5EF4-FFF2-40B4-BE49-F238E27FC236}">
                  <a16:creationId xmlns:a16="http://schemas.microsoft.com/office/drawing/2014/main" id="{F798594E-FEE8-45C0-9C07-7B259FFE7AFD}"/>
                </a:ext>
              </a:extLst>
            </p:cNvPr>
            <p:cNvSpPr/>
            <p:nvPr/>
          </p:nvSpPr>
          <p:spPr>
            <a:xfrm>
              <a:off x="9438566" y="2686886"/>
              <a:ext cx="130111" cy="74866"/>
            </a:xfrm>
            <a:custGeom>
              <a:avLst/>
              <a:gdLst>
                <a:gd name="connsiteX0" fmla="*/ 0 w 130111"/>
                <a:gd name="connsiteY0" fmla="*/ 74867 h 74866"/>
                <a:gd name="connsiteX1" fmla="*/ 28575 w 130111"/>
                <a:gd name="connsiteY1" fmla="*/ 49721 h 74866"/>
                <a:gd name="connsiteX2" fmla="*/ 60103 w 130111"/>
                <a:gd name="connsiteY2" fmla="*/ 28575 h 74866"/>
                <a:gd name="connsiteX3" fmla="*/ 130112 w 130111"/>
                <a:gd name="connsiteY3" fmla="*/ 0 h 74866"/>
                <a:gd name="connsiteX4" fmla="*/ 95060 w 130111"/>
                <a:gd name="connsiteY4" fmla="*/ 14097 h 74866"/>
                <a:gd name="connsiteX5" fmla="*/ 61341 w 130111"/>
                <a:gd name="connsiteY5" fmla="*/ 30956 h 74866"/>
                <a:gd name="connsiteX6" fmla="*/ 29528 w 130111"/>
                <a:gd name="connsiteY6" fmla="*/ 51245 h 74866"/>
                <a:gd name="connsiteX7" fmla="*/ 0 w 130111"/>
                <a:gd name="connsiteY7" fmla="*/ 74867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11" h="74866">
                  <a:moveTo>
                    <a:pt x="0" y="74867"/>
                  </a:moveTo>
                  <a:cubicBezTo>
                    <a:pt x="8782" y="65684"/>
                    <a:pt x="18345" y="57264"/>
                    <a:pt x="28575" y="49721"/>
                  </a:cubicBezTo>
                  <a:cubicBezTo>
                    <a:pt x="38653" y="42053"/>
                    <a:pt x="49187" y="34995"/>
                    <a:pt x="60103" y="28575"/>
                  </a:cubicBezTo>
                  <a:cubicBezTo>
                    <a:pt x="82391" y="16669"/>
                    <a:pt x="105851" y="7096"/>
                    <a:pt x="130112" y="0"/>
                  </a:cubicBezTo>
                  <a:cubicBezTo>
                    <a:pt x="118396" y="4667"/>
                    <a:pt x="106680" y="9525"/>
                    <a:pt x="95060" y="14097"/>
                  </a:cubicBezTo>
                  <a:cubicBezTo>
                    <a:pt x="83468" y="18983"/>
                    <a:pt x="72209" y="24622"/>
                    <a:pt x="61341" y="30956"/>
                  </a:cubicBezTo>
                  <a:cubicBezTo>
                    <a:pt x="50340" y="37081"/>
                    <a:pt x="39719" y="43853"/>
                    <a:pt x="29528" y="51245"/>
                  </a:cubicBezTo>
                  <a:cubicBezTo>
                    <a:pt x="19269" y="58579"/>
                    <a:pt x="9411" y="66465"/>
                    <a:pt x="0" y="74867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4" name="任意多边形: 形状 2423">
              <a:extLst>
                <a:ext uri="{FF2B5EF4-FFF2-40B4-BE49-F238E27FC236}">
                  <a16:creationId xmlns:a16="http://schemas.microsoft.com/office/drawing/2014/main" id="{EE0605AA-5A16-DCF9-0550-BB7B8725B0A0}"/>
                </a:ext>
              </a:extLst>
            </p:cNvPr>
            <p:cNvSpPr/>
            <p:nvPr/>
          </p:nvSpPr>
          <p:spPr>
            <a:xfrm>
              <a:off x="9446949" y="2670599"/>
              <a:ext cx="208883" cy="104965"/>
            </a:xfrm>
            <a:custGeom>
              <a:avLst/>
              <a:gdLst>
                <a:gd name="connsiteX0" fmla="*/ 0 w 208883"/>
                <a:gd name="connsiteY0" fmla="*/ 104965 h 104965"/>
                <a:gd name="connsiteX1" fmla="*/ 45720 w 208883"/>
                <a:gd name="connsiteY1" fmla="*/ 67723 h 104965"/>
                <a:gd name="connsiteX2" fmla="*/ 98107 w 208883"/>
                <a:gd name="connsiteY2" fmla="*/ 40386 h 104965"/>
                <a:gd name="connsiteX3" fmla="*/ 153733 w 208883"/>
                <a:gd name="connsiteY3" fmla="*/ 20669 h 104965"/>
                <a:gd name="connsiteX4" fmla="*/ 181642 w 208883"/>
                <a:gd name="connsiteY4" fmla="*/ 11144 h 104965"/>
                <a:gd name="connsiteX5" fmla="*/ 208883 w 208883"/>
                <a:gd name="connsiteY5" fmla="*/ 0 h 104965"/>
                <a:gd name="connsiteX6" fmla="*/ 154210 w 208883"/>
                <a:gd name="connsiteY6" fmla="*/ 22193 h 104965"/>
                <a:gd name="connsiteX7" fmla="*/ 98965 w 208883"/>
                <a:gd name="connsiteY7" fmla="*/ 42577 h 104965"/>
                <a:gd name="connsiteX8" fmla="*/ 46577 w 208883"/>
                <a:gd name="connsiteY8" fmla="*/ 69056 h 104965"/>
                <a:gd name="connsiteX9" fmla="*/ 0 w 208883"/>
                <a:gd name="connsiteY9" fmla="*/ 104965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965">
                  <a:moveTo>
                    <a:pt x="0" y="104965"/>
                  </a:moveTo>
                  <a:cubicBezTo>
                    <a:pt x="13783" y="90868"/>
                    <a:pt x="29127" y="78372"/>
                    <a:pt x="45720" y="67723"/>
                  </a:cubicBezTo>
                  <a:cubicBezTo>
                    <a:pt x="62265" y="56950"/>
                    <a:pt x="79810" y="47796"/>
                    <a:pt x="98107" y="40386"/>
                  </a:cubicBezTo>
                  <a:cubicBezTo>
                    <a:pt x="116396" y="33147"/>
                    <a:pt x="135064" y="26956"/>
                    <a:pt x="153733" y="20669"/>
                  </a:cubicBezTo>
                  <a:cubicBezTo>
                    <a:pt x="163258" y="17621"/>
                    <a:pt x="172783" y="14478"/>
                    <a:pt x="181642" y="11144"/>
                  </a:cubicBezTo>
                  <a:cubicBezTo>
                    <a:pt x="190948" y="8010"/>
                    <a:pt x="200044" y="4286"/>
                    <a:pt x="208883" y="0"/>
                  </a:cubicBezTo>
                  <a:cubicBezTo>
                    <a:pt x="191271" y="8830"/>
                    <a:pt x="172993" y="16250"/>
                    <a:pt x="154210" y="22193"/>
                  </a:cubicBezTo>
                  <a:cubicBezTo>
                    <a:pt x="135731" y="28765"/>
                    <a:pt x="117062" y="35147"/>
                    <a:pt x="98965" y="42577"/>
                  </a:cubicBezTo>
                  <a:cubicBezTo>
                    <a:pt x="80696" y="49711"/>
                    <a:pt x="63151" y="58579"/>
                    <a:pt x="46577" y="69056"/>
                  </a:cubicBezTo>
                  <a:cubicBezTo>
                    <a:pt x="29985" y="79572"/>
                    <a:pt x="14392" y="91592"/>
                    <a:pt x="0" y="104965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5" name="任意多边形: 形状 2424">
              <a:extLst>
                <a:ext uri="{FF2B5EF4-FFF2-40B4-BE49-F238E27FC236}">
                  <a16:creationId xmlns:a16="http://schemas.microsoft.com/office/drawing/2014/main" id="{21A5A49C-C80B-DFEE-D745-DBC0C8FB506C}"/>
                </a:ext>
              </a:extLst>
            </p:cNvPr>
            <p:cNvSpPr/>
            <p:nvPr/>
          </p:nvSpPr>
          <p:spPr>
            <a:xfrm>
              <a:off x="9533721" y="2684410"/>
              <a:ext cx="130397" cy="50291"/>
            </a:xfrm>
            <a:custGeom>
              <a:avLst/>
              <a:gdLst>
                <a:gd name="connsiteX0" fmla="*/ 0 w 130397"/>
                <a:gd name="connsiteY0" fmla="*/ 50292 h 50291"/>
                <a:gd name="connsiteX1" fmla="*/ 64770 w 130397"/>
                <a:gd name="connsiteY1" fmla="*/ 23908 h 50291"/>
                <a:gd name="connsiteX2" fmla="*/ 97917 w 130397"/>
                <a:gd name="connsiteY2" fmla="*/ 12668 h 50291"/>
                <a:gd name="connsiteX3" fmla="*/ 130397 w 130397"/>
                <a:gd name="connsiteY3" fmla="*/ 0 h 50291"/>
                <a:gd name="connsiteX4" fmla="*/ 65627 w 130397"/>
                <a:gd name="connsiteY4" fmla="*/ 26194 h 50291"/>
                <a:gd name="connsiteX5" fmla="*/ 32576 w 130397"/>
                <a:gd name="connsiteY5" fmla="*/ 37624 h 50291"/>
                <a:gd name="connsiteX6" fmla="*/ 0 w 130397"/>
                <a:gd name="connsiteY6" fmla="*/ 50292 h 5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397" h="50291">
                  <a:moveTo>
                    <a:pt x="0" y="50292"/>
                  </a:moveTo>
                  <a:cubicBezTo>
                    <a:pt x="20946" y="39986"/>
                    <a:pt x="42586" y="31166"/>
                    <a:pt x="64770" y="23908"/>
                  </a:cubicBezTo>
                  <a:lnTo>
                    <a:pt x="97917" y="12668"/>
                  </a:lnTo>
                  <a:cubicBezTo>
                    <a:pt x="108976" y="9068"/>
                    <a:pt x="119825" y="4839"/>
                    <a:pt x="130397" y="0"/>
                  </a:cubicBezTo>
                  <a:cubicBezTo>
                    <a:pt x="109576" y="10516"/>
                    <a:pt x="87906" y="19279"/>
                    <a:pt x="65627" y="26194"/>
                  </a:cubicBezTo>
                  <a:lnTo>
                    <a:pt x="32576" y="37624"/>
                  </a:lnTo>
                  <a:cubicBezTo>
                    <a:pt x="21622" y="42100"/>
                    <a:pt x="10668" y="45625"/>
                    <a:pt x="0" y="5029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6" name="任意多边形: 形状 2425">
              <a:extLst>
                <a:ext uri="{FF2B5EF4-FFF2-40B4-BE49-F238E27FC236}">
                  <a16:creationId xmlns:a16="http://schemas.microsoft.com/office/drawing/2014/main" id="{5B56B237-E929-D2E2-5242-9CB14D66BF78}"/>
                </a:ext>
              </a:extLst>
            </p:cNvPr>
            <p:cNvSpPr/>
            <p:nvPr/>
          </p:nvSpPr>
          <p:spPr>
            <a:xfrm>
              <a:off x="9455235" y="2742322"/>
              <a:ext cx="63436" cy="47148"/>
            </a:xfrm>
            <a:custGeom>
              <a:avLst/>
              <a:gdLst>
                <a:gd name="connsiteX0" fmla="*/ 0 w 63436"/>
                <a:gd name="connsiteY0" fmla="*/ 47149 h 47148"/>
                <a:gd name="connsiteX1" fmla="*/ 29432 w 63436"/>
                <a:gd name="connsiteY1" fmla="*/ 20574 h 47148"/>
                <a:gd name="connsiteX2" fmla="*/ 46006 w 63436"/>
                <a:gd name="connsiteY2" fmla="*/ 9525 h 47148"/>
                <a:gd name="connsiteX3" fmla="*/ 63437 w 63436"/>
                <a:gd name="connsiteY3" fmla="*/ 0 h 47148"/>
                <a:gd name="connsiteX4" fmla="*/ 0 w 63436"/>
                <a:gd name="connsiteY4" fmla="*/ 47149 h 4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36" h="47148">
                  <a:moveTo>
                    <a:pt x="0" y="47149"/>
                  </a:moveTo>
                  <a:cubicBezTo>
                    <a:pt x="8858" y="37290"/>
                    <a:pt x="18717" y="28384"/>
                    <a:pt x="29432" y="20574"/>
                  </a:cubicBezTo>
                  <a:cubicBezTo>
                    <a:pt x="34862" y="16764"/>
                    <a:pt x="40291" y="12954"/>
                    <a:pt x="46006" y="9525"/>
                  </a:cubicBezTo>
                  <a:cubicBezTo>
                    <a:pt x="51721" y="6096"/>
                    <a:pt x="57531" y="3048"/>
                    <a:pt x="63437" y="0"/>
                  </a:cubicBezTo>
                  <a:cubicBezTo>
                    <a:pt x="41158" y="14135"/>
                    <a:pt x="19955" y="29889"/>
                    <a:pt x="0" y="47149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7" name="任意多边形: 形状 2426">
              <a:extLst>
                <a:ext uri="{FF2B5EF4-FFF2-40B4-BE49-F238E27FC236}">
                  <a16:creationId xmlns:a16="http://schemas.microsoft.com/office/drawing/2014/main" id="{61E742BC-EF61-5590-5C90-1C49E9794E07}"/>
                </a:ext>
              </a:extLst>
            </p:cNvPr>
            <p:cNvSpPr/>
            <p:nvPr/>
          </p:nvSpPr>
          <p:spPr>
            <a:xfrm>
              <a:off x="9463617" y="2698316"/>
              <a:ext cx="208883" cy="104965"/>
            </a:xfrm>
            <a:custGeom>
              <a:avLst/>
              <a:gdLst>
                <a:gd name="connsiteX0" fmla="*/ 0 w 208883"/>
                <a:gd name="connsiteY0" fmla="*/ 104966 h 104965"/>
                <a:gd name="connsiteX1" fmla="*/ 45720 w 208883"/>
                <a:gd name="connsiteY1" fmla="*/ 67723 h 104965"/>
                <a:gd name="connsiteX2" fmla="*/ 98107 w 208883"/>
                <a:gd name="connsiteY2" fmla="*/ 40386 h 104965"/>
                <a:gd name="connsiteX3" fmla="*/ 153733 w 208883"/>
                <a:gd name="connsiteY3" fmla="*/ 20669 h 104965"/>
                <a:gd name="connsiteX4" fmla="*/ 181642 w 208883"/>
                <a:gd name="connsiteY4" fmla="*/ 11144 h 104965"/>
                <a:gd name="connsiteX5" fmla="*/ 208883 w 208883"/>
                <a:gd name="connsiteY5" fmla="*/ 0 h 104965"/>
                <a:gd name="connsiteX6" fmla="*/ 154210 w 208883"/>
                <a:gd name="connsiteY6" fmla="*/ 22289 h 104965"/>
                <a:gd name="connsiteX7" fmla="*/ 98965 w 208883"/>
                <a:gd name="connsiteY7" fmla="*/ 42672 h 104965"/>
                <a:gd name="connsiteX8" fmla="*/ 46577 w 208883"/>
                <a:gd name="connsiteY8" fmla="*/ 69152 h 104965"/>
                <a:gd name="connsiteX9" fmla="*/ 0 w 208883"/>
                <a:gd name="connsiteY9" fmla="*/ 104966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83" h="104965">
                  <a:moveTo>
                    <a:pt x="0" y="104966"/>
                  </a:moveTo>
                  <a:cubicBezTo>
                    <a:pt x="13764" y="90840"/>
                    <a:pt x="29099" y="78343"/>
                    <a:pt x="45720" y="67723"/>
                  </a:cubicBezTo>
                  <a:cubicBezTo>
                    <a:pt x="62246" y="56912"/>
                    <a:pt x="79791" y="47758"/>
                    <a:pt x="98107" y="40386"/>
                  </a:cubicBezTo>
                  <a:cubicBezTo>
                    <a:pt x="116396" y="33052"/>
                    <a:pt x="135064" y="26956"/>
                    <a:pt x="153733" y="20669"/>
                  </a:cubicBezTo>
                  <a:cubicBezTo>
                    <a:pt x="163258" y="17526"/>
                    <a:pt x="172783" y="14383"/>
                    <a:pt x="181642" y="11144"/>
                  </a:cubicBezTo>
                  <a:cubicBezTo>
                    <a:pt x="190967" y="8049"/>
                    <a:pt x="200063" y="4324"/>
                    <a:pt x="208883" y="0"/>
                  </a:cubicBezTo>
                  <a:cubicBezTo>
                    <a:pt x="191291" y="8896"/>
                    <a:pt x="173012" y="16355"/>
                    <a:pt x="154210" y="22289"/>
                  </a:cubicBezTo>
                  <a:cubicBezTo>
                    <a:pt x="135731" y="28766"/>
                    <a:pt x="117062" y="35243"/>
                    <a:pt x="98965" y="42672"/>
                  </a:cubicBezTo>
                  <a:cubicBezTo>
                    <a:pt x="80658" y="49730"/>
                    <a:pt x="63113" y="58598"/>
                    <a:pt x="46577" y="69152"/>
                  </a:cubicBezTo>
                  <a:cubicBezTo>
                    <a:pt x="29966" y="79610"/>
                    <a:pt x="14373" y="91602"/>
                    <a:pt x="0" y="1049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8" name="任意多边形: 形状 2427">
              <a:extLst>
                <a:ext uri="{FF2B5EF4-FFF2-40B4-BE49-F238E27FC236}">
                  <a16:creationId xmlns:a16="http://schemas.microsoft.com/office/drawing/2014/main" id="{38381519-9DA2-FB0A-FF4C-44A90EF270A3}"/>
                </a:ext>
              </a:extLst>
            </p:cNvPr>
            <p:cNvSpPr/>
            <p:nvPr/>
          </p:nvSpPr>
          <p:spPr>
            <a:xfrm>
              <a:off x="9471904" y="2744227"/>
              <a:ext cx="123443" cy="72866"/>
            </a:xfrm>
            <a:custGeom>
              <a:avLst/>
              <a:gdLst>
                <a:gd name="connsiteX0" fmla="*/ 0 w 123443"/>
                <a:gd name="connsiteY0" fmla="*/ 72866 h 72866"/>
                <a:gd name="connsiteX1" fmla="*/ 26956 w 123443"/>
                <a:gd name="connsiteY1" fmla="*/ 48673 h 72866"/>
                <a:gd name="connsiteX2" fmla="*/ 56864 w 123443"/>
                <a:gd name="connsiteY2" fmla="*/ 28289 h 72866"/>
                <a:gd name="connsiteX3" fmla="*/ 89630 w 123443"/>
                <a:gd name="connsiteY3" fmla="*/ 12763 h 72866"/>
                <a:gd name="connsiteX4" fmla="*/ 123444 w 123443"/>
                <a:gd name="connsiteY4" fmla="*/ 0 h 72866"/>
                <a:gd name="connsiteX5" fmla="*/ 90297 w 123443"/>
                <a:gd name="connsiteY5" fmla="*/ 14192 h 72866"/>
                <a:gd name="connsiteX6" fmla="*/ 58103 w 123443"/>
                <a:gd name="connsiteY6" fmla="*/ 30385 h 72866"/>
                <a:gd name="connsiteX7" fmla="*/ 27908 w 123443"/>
                <a:gd name="connsiteY7" fmla="*/ 50006 h 72866"/>
                <a:gd name="connsiteX8" fmla="*/ 0 w 123443"/>
                <a:gd name="connsiteY8" fmla="*/ 72866 h 7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443" h="72866">
                  <a:moveTo>
                    <a:pt x="0" y="72866"/>
                  </a:moveTo>
                  <a:cubicBezTo>
                    <a:pt x="8268" y="64037"/>
                    <a:pt x="17288" y="55940"/>
                    <a:pt x="26956" y="48673"/>
                  </a:cubicBezTo>
                  <a:cubicBezTo>
                    <a:pt x="36557" y="41348"/>
                    <a:pt x="46539" y="34547"/>
                    <a:pt x="56864" y="28289"/>
                  </a:cubicBezTo>
                  <a:cubicBezTo>
                    <a:pt x="67342" y="22222"/>
                    <a:pt x="78296" y="17021"/>
                    <a:pt x="89630" y="12763"/>
                  </a:cubicBezTo>
                  <a:cubicBezTo>
                    <a:pt x="100870" y="8287"/>
                    <a:pt x="112109" y="4000"/>
                    <a:pt x="123444" y="0"/>
                  </a:cubicBezTo>
                  <a:cubicBezTo>
                    <a:pt x="112395" y="4953"/>
                    <a:pt x="101441" y="9525"/>
                    <a:pt x="90297" y="14192"/>
                  </a:cubicBezTo>
                  <a:cubicBezTo>
                    <a:pt x="79096" y="18612"/>
                    <a:pt x="68323" y="24032"/>
                    <a:pt x="58103" y="30385"/>
                  </a:cubicBezTo>
                  <a:cubicBezTo>
                    <a:pt x="47663" y="36328"/>
                    <a:pt x="37586" y="42882"/>
                    <a:pt x="27908" y="50006"/>
                  </a:cubicBezTo>
                  <a:cubicBezTo>
                    <a:pt x="18202" y="57121"/>
                    <a:pt x="8887" y="64751"/>
                    <a:pt x="0" y="7286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29" name="任意多边形: 形状 2428">
              <a:extLst>
                <a:ext uri="{FF2B5EF4-FFF2-40B4-BE49-F238E27FC236}">
                  <a16:creationId xmlns:a16="http://schemas.microsoft.com/office/drawing/2014/main" id="{DD572E5F-A328-2C11-6BC1-5154CFAF4B5C}"/>
                </a:ext>
              </a:extLst>
            </p:cNvPr>
            <p:cNvSpPr/>
            <p:nvPr/>
          </p:nvSpPr>
          <p:spPr>
            <a:xfrm>
              <a:off x="9058043" y="2542106"/>
              <a:ext cx="197738" cy="19526"/>
            </a:xfrm>
            <a:custGeom>
              <a:avLst/>
              <a:gdLst>
                <a:gd name="connsiteX0" fmla="*/ 0 w 197738"/>
                <a:gd name="connsiteY0" fmla="*/ 0 h 19526"/>
                <a:gd name="connsiteX1" fmla="*/ 99346 w 197738"/>
                <a:gd name="connsiteY1" fmla="*/ 4953 h 19526"/>
                <a:gd name="connsiteX2" fmla="*/ 148685 w 197738"/>
                <a:gd name="connsiteY2" fmla="*/ 10954 h 19526"/>
                <a:gd name="connsiteX3" fmla="*/ 197739 w 197738"/>
                <a:gd name="connsiteY3" fmla="*/ 19526 h 19526"/>
                <a:gd name="connsiteX4" fmla="*/ 148495 w 197738"/>
                <a:gd name="connsiteY4" fmla="*/ 12573 h 19526"/>
                <a:gd name="connsiteX5" fmla="*/ 99155 w 197738"/>
                <a:gd name="connsiteY5" fmla="*/ 7239 h 19526"/>
                <a:gd name="connsiteX6" fmla="*/ 49625 w 197738"/>
                <a:gd name="connsiteY6" fmla="*/ 2953 h 19526"/>
                <a:gd name="connsiteX7" fmla="*/ 0 w 197738"/>
                <a:gd name="connsiteY7" fmla="*/ 0 h 1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8" h="19526">
                  <a:moveTo>
                    <a:pt x="0" y="0"/>
                  </a:moveTo>
                  <a:cubicBezTo>
                    <a:pt x="33147" y="0"/>
                    <a:pt x="66675" y="2191"/>
                    <a:pt x="99346" y="4953"/>
                  </a:cubicBezTo>
                  <a:cubicBezTo>
                    <a:pt x="115824" y="6572"/>
                    <a:pt x="132302" y="8668"/>
                    <a:pt x="148685" y="10954"/>
                  </a:cubicBezTo>
                  <a:cubicBezTo>
                    <a:pt x="165068" y="13240"/>
                    <a:pt x="181451" y="16192"/>
                    <a:pt x="197739" y="19526"/>
                  </a:cubicBezTo>
                  <a:cubicBezTo>
                    <a:pt x="181261" y="17145"/>
                    <a:pt x="164878" y="14668"/>
                    <a:pt x="148495" y="12573"/>
                  </a:cubicBezTo>
                  <a:cubicBezTo>
                    <a:pt x="132112" y="10478"/>
                    <a:pt x="115633" y="8763"/>
                    <a:pt x="99155" y="7239"/>
                  </a:cubicBezTo>
                  <a:cubicBezTo>
                    <a:pt x="82677" y="5715"/>
                    <a:pt x="66103" y="4096"/>
                    <a:pt x="49625" y="2953"/>
                  </a:cubicBezTo>
                  <a:cubicBezTo>
                    <a:pt x="33147" y="1810"/>
                    <a:pt x="16574" y="76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0" name="任意多边形: 形状 2429">
              <a:extLst>
                <a:ext uri="{FF2B5EF4-FFF2-40B4-BE49-F238E27FC236}">
                  <a16:creationId xmlns:a16="http://schemas.microsoft.com/office/drawing/2014/main" id="{66F0DB81-AD44-417A-E40F-4F93AFC6F867}"/>
                </a:ext>
              </a:extLst>
            </p:cNvPr>
            <p:cNvSpPr/>
            <p:nvPr/>
          </p:nvSpPr>
          <p:spPr>
            <a:xfrm>
              <a:off x="9177105" y="2561537"/>
              <a:ext cx="86201" cy="12192"/>
            </a:xfrm>
            <a:custGeom>
              <a:avLst/>
              <a:gdLst>
                <a:gd name="connsiteX0" fmla="*/ 0 w 86201"/>
                <a:gd name="connsiteY0" fmla="*/ 0 h 12192"/>
                <a:gd name="connsiteX1" fmla="*/ 21717 w 86201"/>
                <a:gd name="connsiteY1" fmla="*/ 1810 h 12192"/>
                <a:gd name="connsiteX2" fmla="*/ 43339 w 86201"/>
                <a:gd name="connsiteY2" fmla="*/ 4763 h 12192"/>
                <a:gd name="connsiteX3" fmla="*/ 86201 w 86201"/>
                <a:gd name="connsiteY3" fmla="*/ 12192 h 12192"/>
                <a:gd name="connsiteX4" fmla="*/ 42958 w 86201"/>
                <a:gd name="connsiteY4" fmla="*/ 7049 h 12192"/>
                <a:gd name="connsiteX5" fmla="*/ 0 w 86201"/>
                <a:gd name="connsiteY5" fmla="*/ 0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01" h="12192">
                  <a:moveTo>
                    <a:pt x="0" y="0"/>
                  </a:moveTo>
                  <a:cubicBezTo>
                    <a:pt x="7239" y="0"/>
                    <a:pt x="14574" y="857"/>
                    <a:pt x="21717" y="1810"/>
                  </a:cubicBezTo>
                  <a:lnTo>
                    <a:pt x="43339" y="4763"/>
                  </a:lnTo>
                  <a:cubicBezTo>
                    <a:pt x="57722" y="6953"/>
                    <a:pt x="71914" y="9144"/>
                    <a:pt x="86201" y="12192"/>
                  </a:cubicBezTo>
                  <a:cubicBezTo>
                    <a:pt x="71724" y="11049"/>
                    <a:pt x="57626" y="9049"/>
                    <a:pt x="42958" y="7049"/>
                  </a:cubicBezTo>
                  <a:cubicBezTo>
                    <a:pt x="28289" y="5048"/>
                    <a:pt x="14383" y="23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1" name="任意多边形: 形状 2430">
              <a:extLst>
                <a:ext uri="{FF2B5EF4-FFF2-40B4-BE49-F238E27FC236}">
                  <a16:creationId xmlns:a16="http://schemas.microsoft.com/office/drawing/2014/main" id="{74F86066-D5D9-8971-6B97-0A6B80029BE7}"/>
                </a:ext>
              </a:extLst>
            </p:cNvPr>
            <p:cNvSpPr/>
            <p:nvPr/>
          </p:nvSpPr>
          <p:spPr>
            <a:xfrm>
              <a:off x="9065663" y="2553929"/>
              <a:ext cx="91725" cy="5703"/>
            </a:xfrm>
            <a:custGeom>
              <a:avLst/>
              <a:gdLst>
                <a:gd name="connsiteX0" fmla="*/ 0 w 91725"/>
                <a:gd name="connsiteY0" fmla="*/ 274 h 5703"/>
                <a:gd name="connsiteX1" fmla="*/ 46006 w 91725"/>
                <a:gd name="connsiteY1" fmla="*/ 1036 h 5703"/>
                <a:gd name="connsiteX2" fmla="*/ 91726 w 91725"/>
                <a:gd name="connsiteY2" fmla="*/ 5703 h 5703"/>
                <a:gd name="connsiteX3" fmla="*/ 45815 w 91725"/>
                <a:gd name="connsiteY3" fmla="*/ 3417 h 5703"/>
                <a:gd name="connsiteX4" fmla="*/ 0 w 91725"/>
                <a:gd name="connsiteY4" fmla="*/ 274 h 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725" h="5703">
                  <a:moveTo>
                    <a:pt x="0" y="274"/>
                  </a:moveTo>
                  <a:cubicBezTo>
                    <a:pt x="15335" y="-393"/>
                    <a:pt x="30671" y="274"/>
                    <a:pt x="46006" y="1036"/>
                  </a:cubicBezTo>
                  <a:cubicBezTo>
                    <a:pt x="61341" y="1798"/>
                    <a:pt x="76581" y="3322"/>
                    <a:pt x="91726" y="5703"/>
                  </a:cubicBezTo>
                  <a:cubicBezTo>
                    <a:pt x="76390" y="5703"/>
                    <a:pt x="61150" y="4179"/>
                    <a:pt x="45815" y="3417"/>
                  </a:cubicBezTo>
                  <a:cubicBezTo>
                    <a:pt x="30480" y="2655"/>
                    <a:pt x="15145" y="1607"/>
                    <a:pt x="0" y="274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2" name="任意多边形: 形状 2431">
              <a:extLst>
                <a:ext uri="{FF2B5EF4-FFF2-40B4-BE49-F238E27FC236}">
                  <a16:creationId xmlns:a16="http://schemas.microsoft.com/office/drawing/2014/main" id="{A5026A97-A828-255C-20D9-DCA28C918510}"/>
                </a:ext>
              </a:extLst>
            </p:cNvPr>
            <p:cNvSpPr/>
            <p:nvPr/>
          </p:nvSpPr>
          <p:spPr>
            <a:xfrm>
              <a:off x="9073283" y="2566314"/>
              <a:ext cx="149352" cy="12368"/>
            </a:xfrm>
            <a:custGeom>
              <a:avLst/>
              <a:gdLst>
                <a:gd name="connsiteX0" fmla="*/ 0 w 149352"/>
                <a:gd name="connsiteY0" fmla="*/ 81 h 12368"/>
                <a:gd name="connsiteX1" fmla="*/ 74867 w 149352"/>
                <a:gd name="connsiteY1" fmla="*/ 2843 h 12368"/>
                <a:gd name="connsiteX2" fmla="*/ 149352 w 149352"/>
                <a:gd name="connsiteY2" fmla="*/ 12368 h 12368"/>
                <a:gd name="connsiteX3" fmla="*/ 74676 w 149352"/>
                <a:gd name="connsiteY3" fmla="*/ 5606 h 12368"/>
                <a:gd name="connsiteX4" fmla="*/ 0 w 149352"/>
                <a:gd name="connsiteY4" fmla="*/ 81 h 1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52" h="12368">
                  <a:moveTo>
                    <a:pt x="0" y="81"/>
                  </a:moveTo>
                  <a:cubicBezTo>
                    <a:pt x="24955" y="-395"/>
                    <a:pt x="50006" y="1319"/>
                    <a:pt x="74867" y="2843"/>
                  </a:cubicBezTo>
                  <a:cubicBezTo>
                    <a:pt x="99727" y="4367"/>
                    <a:pt x="124682" y="7606"/>
                    <a:pt x="149352" y="12368"/>
                  </a:cubicBezTo>
                  <a:cubicBezTo>
                    <a:pt x="124396" y="10082"/>
                    <a:pt x="99632" y="7129"/>
                    <a:pt x="74676" y="5606"/>
                  </a:cubicBezTo>
                  <a:cubicBezTo>
                    <a:pt x="49721" y="4082"/>
                    <a:pt x="24955" y="1700"/>
                    <a:pt x="0" y="81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3" name="任意多边形: 形状 2432">
              <a:extLst>
                <a:ext uri="{FF2B5EF4-FFF2-40B4-BE49-F238E27FC236}">
                  <a16:creationId xmlns:a16="http://schemas.microsoft.com/office/drawing/2014/main" id="{A511FAF4-58D7-76A7-7202-8CAA186B2448}"/>
                </a:ext>
              </a:extLst>
            </p:cNvPr>
            <p:cNvSpPr/>
            <p:nvPr/>
          </p:nvSpPr>
          <p:spPr>
            <a:xfrm>
              <a:off x="9080808" y="2578587"/>
              <a:ext cx="197643" cy="19526"/>
            </a:xfrm>
            <a:custGeom>
              <a:avLst/>
              <a:gdLst>
                <a:gd name="connsiteX0" fmla="*/ 0 w 197643"/>
                <a:gd name="connsiteY0" fmla="*/ 0 h 19526"/>
                <a:gd name="connsiteX1" fmla="*/ 99251 w 197643"/>
                <a:gd name="connsiteY1" fmla="*/ 4858 h 19526"/>
                <a:gd name="connsiteX2" fmla="*/ 148685 w 197643"/>
                <a:gd name="connsiteY2" fmla="*/ 10954 h 19526"/>
                <a:gd name="connsiteX3" fmla="*/ 197644 w 197643"/>
                <a:gd name="connsiteY3" fmla="*/ 19526 h 19526"/>
                <a:gd name="connsiteX4" fmla="*/ 148495 w 197643"/>
                <a:gd name="connsiteY4" fmla="*/ 12573 h 19526"/>
                <a:gd name="connsiteX5" fmla="*/ 99060 w 197643"/>
                <a:gd name="connsiteY5" fmla="*/ 7239 h 19526"/>
                <a:gd name="connsiteX6" fmla="*/ 49625 w 197643"/>
                <a:gd name="connsiteY6" fmla="*/ 2953 h 19526"/>
                <a:gd name="connsiteX7" fmla="*/ 0 w 197643"/>
                <a:gd name="connsiteY7" fmla="*/ 0 h 1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643" h="19526">
                  <a:moveTo>
                    <a:pt x="0" y="0"/>
                  </a:moveTo>
                  <a:cubicBezTo>
                    <a:pt x="33147" y="0"/>
                    <a:pt x="66675" y="2191"/>
                    <a:pt x="99251" y="4858"/>
                  </a:cubicBezTo>
                  <a:cubicBezTo>
                    <a:pt x="115824" y="6572"/>
                    <a:pt x="132207" y="8668"/>
                    <a:pt x="148685" y="10954"/>
                  </a:cubicBezTo>
                  <a:cubicBezTo>
                    <a:pt x="165163" y="13240"/>
                    <a:pt x="181451" y="16192"/>
                    <a:pt x="197644" y="19526"/>
                  </a:cubicBezTo>
                  <a:cubicBezTo>
                    <a:pt x="181261" y="17050"/>
                    <a:pt x="164878" y="14668"/>
                    <a:pt x="148495" y="12573"/>
                  </a:cubicBezTo>
                  <a:cubicBezTo>
                    <a:pt x="132112" y="10478"/>
                    <a:pt x="115538" y="8668"/>
                    <a:pt x="99060" y="7239"/>
                  </a:cubicBezTo>
                  <a:cubicBezTo>
                    <a:pt x="82582" y="5810"/>
                    <a:pt x="66104" y="4096"/>
                    <a:pt x="49625" y="2953"/>
                  </a:cubicBezTo>
                  <a:cubicBezTo>
                    <a:pt x="33147" y="1810"/>
                    <a:pt x="16669" y="76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4" name="任意多边形: 形状 2433">
              <a:extLst>
                <a:ext uri="{FF2B5EF4-FFF2-40B4-BE49-F238E27FC236}">
                  <a16:creationId xmlns:a16="http://schemas.microsoft.com/office/drawing/2014/main" id="{F4057D21-72F6-BCEB-A1F9-0B0528BA1DEF}"/>
                </a:ext>
              </a:extLst>
            </p:cNvPr>
            <p:cNvSpPr/>
            <p:nvPr/>
          </p:nvSpPr>
          <p:spPr>
            <a:xfrm>
              <a:off x="9230159" y="2601543"/>
              <a:ext cx="56388" cy="8667"/>
            </a:xfrm>
            <a:custGeom>
              <a:avLst/>
              <a:gdLst>
                <a:gd name="connsiteX0" fmla="*/ 0 w 56388"/>
                <a:gd name="connsiteY0" fmla="*/ 0 h 8667"/>
                <a:gd name="connsiteX1" fmla="*/ 28575 w 56388"/>
                <a:gd name="connsiteY1" fmla="*/ 3143 h 8667"/>
                <a:gd name="connsiteX2" fmla="*/ 56388 w 56388"/>
                <a:gd name="connsiteY2" fmla="*/ 8668 h 8667"/>
                <a:gd name="connsiteX3" fmla="*/ 27813 w 56388"/>
                <a:gd name="connsiteY3" fmla="*/ 5525 h 8667"/>
                <a:gd name="connsiteX4" fmla="*/ 0 w 56388"/>
                <a:gd name="connsiteY4" fmla="*/ 0 h 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8" h="8667">
                  <a:moveTo>
                    <a:pt x="0" y="0"/>
                  </a:moveTo>
                  <a:cubicBezTo>
                    <a:pt x="9525" y="476"/>
                    <a:pt x="19050" y="1905"/>
                    <a:pt x="28575" y="3143"/>
                  </a:cubicBezTo>
                  <a:cubicBezTo>
                    <a:pt x="38100" y="4381"/>
                    <a:pt x="47625" y="6286"/>
                    <a:pt x="56388" y="8668"/>
                  </a:cubicBezTo>
                  <a:cubicBezTo>
                    <a:pt x="46863" y="8668"/>
                    <a:pt x="37338" y="6858"/>
                    <a:pt x="27813" y="5525"/>
                  </a:cubicBezTo>
                  <a:cubicBezTo>
                    <a:pt x="18288" y="4191"/>
                    <a:pt x="9144" y="247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5" name="任意多边形: 形状 2434">
              <a:extLst>
                <a:ext uri="{FF2B5EF4-FFF2-40B4-BE49-F238E27FC236}">
                  <a16:creationId xmlns:a16="http://schemas.microsoft.com/office/drawing/2014/main" id="{6A81964A-ED90-193F-0D54-84474598AE99}"/>
                </a:ext>
              </a:extLst>
            </p:cNvPr>
            <p:cNvSpPr/>
            <p:nvPr/>
          </p:nvSpPr>
          <p:spPr>
            <a:xfrm>
              <a:off x="9088523" y="2590511"/>
              <a:ext cx="122586" cy="8745"/>
            </a:xfrm>
            <a:custGeom>
              <a:avLst/>
              <a:gdLst>
                <a:gd name="connsiteX0" fmla="*/ 0 w 122586"/>
                <a:gd name="connsiteY0" fmla="*/ 173 h 8745"/>
                <a:gd name="connsiteX1" fmla="*/ 61436 w 122586"/>
                <a:gd name="connsiteY1" fmla="*/ 1983 h 8745"/>
                <a:gd name="connsiteX2" fmla="*/ 122587 w 122586"/>
                <a:gd name="connsiteY2" fmla="*/ 8746 h 8745"/>
                <a:gd name="connsiteX3" fmla="*/ 0 w 122586"/>
                <a:gd name="connsiteY3" fmla="*/ 173 h 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86" h="8745">
                  <a:moveTo>
                    <a:pt x="0" y="173"/>
                  </a:moveTo>
                  <a:cubicBezTo>
                    <a:pt x="20479" y="-303"/>
                    <a:pt x="40957" y="173"/>
                    <a:pt x="61436" y="1983"/>
                  </a:cubicBezTo>
                  <a:cubicBezTo>
                    <a:pt x="81915" y="3792"/>
                    <a:pt x="102394" y="5507"/>
                    <a:pt x="122587" y="8746"/>
                  </a:cubicBezTo>
                  <a:cubicBezTo>
                    <a:pt x="81725" y="5793"/>
                    <a:pt x="40957" y="2650"/>
                    <a:pt x="0" y="173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6" name="任意多边形: 形状 2435">
              <a:extLst>
                <a:ext uri="{FF2B5EF4-FFF2-40B4-BE49-F238E27FC236}">
                  <a16:creationId xmlns:a16="http://schemas.microsoft.com/office/drawing/2014/main" id="{361D093C-570D-45B2-A004-E90AC210C5EF}"/>
                </a:ext>
              </a:extLst>
            </p:cNvPr>
            <p:cNvSpPr/>
            <p:nvPr/>
          </p:nvSpPr>
          <p:spPr>
            <a:xfrm>
              <a:off x="9246542" y="2626022"/>
              <a:ext cx="54864" cy="8477"/>
            </a:xfrm>
            <a:custGeom>
              <a:avLst/>
              <a:gdLst>
                <a:gd name="connsiteX0" fmla="*/ 0 w 54864"/>
                <a:gd name="connsiteY0" fmla="*/ 0 h 8477"/>
                <a:gd name="connsiteX1" fmla="*/ 27622 w 54864"/>
                <a:gd name="connsiteY1" fmla="*/ 3048 h 8477"/>
                <a:gd name="connsiteX2" fmla="*/ 54864 w 54864"/>
                <a:gd name="connsiteY2" fmla="*/ 8477 h 8477"/>
                <a:gd name="connsiteX3" fmla="*/ 27242 w 54864"/>
                <a:gd name="connsiteY3" fmla="*/ 5429 h 8477"/>
                <a:gd name="connsiteX4" fmla="*/ 0 w 54864"/>
                <a:gd name="connsiteY4" fmla="*/ 0 h 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" h="8477">
                  <a:moveTo>
                    <a:pt x="0" y="0"/>
                  </a:moveTo>
                  <a:cubicBezTo>
                    <a:pt x="9525" y="476"/>
                    <a:pt x="18383" y="1810"/>
                    <a:pt x="27622" y="3048"/>
                  </a:cubicBezTo>
                  <a:cubicBezTo>
                    <a:pt x="36862" y="4286"/>
                    <a:pt x="45911" y="6096"/>
                    <a:pt x="54864" y="8477"/>
                  </a:cubicBezTo>
                  <a:cubicBezTo>
                    <a:pt x="45606" y="7944"/>
                    <a:pt x="36386" y="6925"/>
                    <a:pt x="27242" y="5429"/>
                  </a:cubicBezTo>
                  <a:cubicBezTo>
                    <a:pt x="18097" y="3905"/>
                    <a:pt x="8954" y="23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7" name="任意多边形: 形状 2436">
              <a:extLst>
                <a:ext uri="{FF2B5EF4-FFF2-40B4-BE49-F238E27FC236}">
                  <a16:creationId xmlns:a16="http://schemas.microsoft.com/office/drawing/2014/main" id="{4F16B146-24E2-0A35-FB7E-49CD03AB5F00}"/>
                </a:ext>
              </a:extLst>
            </p:cNvPr>
            <p:cNvSpPr/>
            <p:nvPr/>
          </p:nvSpPr>
          <p:spPr>
            <a:xfrm>
              <a:off x="9191964" y="2620113"/>
              <a:ext cx="43719" cy="4578"/>
            </a:xfrm>
            <a:custGeom>
              <a:avLst/>
              <a:gdLst>
                <a:gd name="connsiteX0" fmla="*/ 0 w 43719"/>
                <a:gd name="connsiteY0" fmla="*/ 3 h 4578"/>
                <a:gd name="connsiteX1" fmla="*/ 22003 w 43719"/>
                <a:gd name="connsiteY1" fmla="*/ 1051 h 4578"/>
                <a:gd name="connsiteX2" fmla="*/ 43720 w 43719"/>
                <a:gd name="connsiteY2" fmla="*/ 4575 h 4578"/>
                <a:gd name="connsiteX3" fmla="*/ 21717 w 43719"/>
                <a:gd name="connsiteY3" fmla="*/ 3432 h 4578"/>
                <a:gd name="connsiteX4" fmla="*/ 0 w 43719"/>
                <a:gd name="connsiteY4" fmla="*/ 3 h 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19" h="4578">
                  <a:moveTo>
                    <a:pt x="0" y="3"/>
                  </a:moveTo>
                  <a:cubicBezTo>
                    <a:pt x="7344" y="-35"/>
                    <a:pt x="14687" y="317"/>
                    <a:pt x="22003" y="1051"/>
                  </a:cubicBezTo>
                  <a:cubicBezTo>
                    <a:pt x="29308" y="1803"/>
                    <a:pt x="36557" y="2975"/>
                    <a:pt x="43720" y="4575"/>
                  </a:cubicBezTo>
                  <a:cubicBezTo>
                    <a:pt x="36366" y="4622"/>
                    <a:pt x="29023" y="4241"/>
                    <a:pt x="21717" y="3432"/>
                  </a:cubicBezTo>
                  <a:cubicBezTo>
                    <a:pt x="14421" y="2708"/>
                    <a:pt x="7163" y="1565"/>
                    <a:pt x="0" y="3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8" name="任意多边形: 形状 2437">
              <a:extLst>
                <a:ext uri="{FF2B5EF4-FFF2-40B4-BE49-F238E27FC236}">
                  <a16:creationId xmlns:a16="http://schemas.microsoft.com/office/drawing/2014/main" id="{0AF39927-5F1A-D6FA-528F-CFC18D3C9927}"/>
                </a:ext>
              </a:extLst>
            </p:cNvPr>
            <p:cNvSpPr/>
            <p:nvPr/>
          </p:nvSpPr>
          <p:spPr>
            <a:xfrm>
              <a:off x="9103667" y="2614856"/>
              <a:ext cx="63722" cy="2973"/>
            </a:xfrm>
            <a:custGeom>
              <a:avLst/>
              <a:gdLst>
                <a:gd name="connsiteX0" fmla="*/ 0 w 63722"/>
                <a:gd name="connsiteY0" fmla="*/ 212 h 2973"/>
                <a:gd name="connsiteX1" fmla="*/ 31909 w 63722"/>
                <a:gd name="connsiteY1" fmla="*/ 212 h 2973"/>
                <a:gd name="connsiteX2" fmla="*/ 63722 w 63722"/>
                <a:gd name="connsiteY2" fmla="*/ 2974 h 2973"/>
                <a:gd name="connsiteX3" fmla="*/ 31813 w 63722"/>
                <a:gd name="connsiteY3" fmla="*/ 2974 h 2973"/>
                <a:gd name="connsiteX4" fmla="*/ 0 w 63722"/>
                <a:gd name="connsiteY4" fmla="*/ 212 h 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22" h="2973">
                  <a:moveTo>
                    <a:pt x="0" y="212"/>
                  </a:moveTo>
                  <a:cubicBezTo>
                    <a:pt x="10668" y="-265"/>
                    <a:pt x="21336" y="212"/>
                    <a:pt x="31909" y="212"/>
                  </a:cubicBezTo>
                  <a:cubicBezTo>
                    <a:pt x="42481" y="212"/>
                    <a:pt x="53245" y="1450"/>
                    <a:pt x="63722" y="2974"/>
                  </a:cubicBezTo>
                  <a:cubicBezTo>
                    <a:pt x="53054" y="2974"/>
                    <a:pt x="42481" y="2974"/>
                    <a:pt x="31813" y="2974"/>
                  </a:cubicBezTo>
                  <a:cubicBezTo>
                    <a:pt x="21146" y="2974"/>
                    <a:pt x="10668" y="1640"/>
                    <a:pt x="0" y="21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39" name="任意多边形: 形状 2438">
              <a:extLst>
                <a:ext uri="{FF2B5EF4-FFF2-40B4-BE49-F238E27FC236}">
                  <a16:creationId xmlns:a16="http://schemas.microsoft.com/office/drawing/2014/main" id="{B66F0152-2363-195A-73BB-0672E6FE616E}"/>
                </a:ext>
              </a:extLst>
            </p:cNvPr>
            <p:cNvSpPr/>
            <p:nvPr/>
          </p:nvSpPr>
          <p:spPr>
            <a:xfrm>
              <a:off x="9111288" y="2627165"/>
              <a:ext cx="197738" cy="19526"/>
            </a:xfrm>
            <a:custGeom>
              <a:avLst/>
              <a:gdLst>
                <a:gd name="connsiteX0" fmla="*/ 0 w 197738"/>
                <a:gd name="connsiteY0" fmla="*/ 0 h 19526"/>
                <a:gd name="connsiteX1" fmla="*/ 99346 w 197738"/>
                <a:gd name="connsiteY1" fmla="*/ 4953 h 19526"/>
                <a:gd name="connsiteX2" fmla="*/ 148685 w 197738"/>
                <a:gd name="connsiteY2" fmla="*/ 11049 h 19526"/>
                <a:gd name="connsiteX3" fmla="*/ 197739 w 197738"/>
                <a:gd name="connsiteY3" fmla="*/ 19526 h 19526"/>
                <a:gd name="connsiteX4" fmla="*/ 148495 w 197738"/>
                <a:gd name="connsiteY4" fmla="*/ 12573 h 19526"/>
                <a:gd name="connsiteX5" fmla="*/ 99155 w 197738"/>
                <a:gd name="connsiteY5" fmla="*/ 7334 h 19526"/>
                <a:gd name="connsiteX6" fmla="*/ 49625 w 197738"/>
                <a:gd name="connsiteY6" fmla="*/ 2953 h 19526"/>
                <a:gd name="connsiteX7" fmla="*/ 0 w 197738"/>
                <a:gd name="connsiteY7" fmla="*/ 0 h 1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8" h="19526">
                  <a:moveTo>
                    <a:pt x="0" y="0"/>
                  </a:moveTo>
                  <a:cubicBezTo>
                    <a:pt x="33147" y="0"/>
                    <a:pt x="66675" y="2191"/>
                    <a:pt x="99346" y="4953"/>
                  </a:cubicBezTo>
                  <a:cubicBezTo>
                    <a:pt x="115824" y="6667"/>
                    <a:pt x="132302" y="8668"/>
                    <a:pt x="148685" y="11049"/>
                  </a:cubicBezTo>
                  <a:cubicBezTo>
                    <a:pt x="165068" y="13430"/>
                    <a:pt x="181451" y="16192"/>
                    <a:pt x="197739" y="19526"/>
                  </a:cubicBezTo>
                  <a:cubicBezTo>
                    <a:pt x="181261" y="17145"/>
                    <a:pt x="164878" y="14668"/>
                    <a:pt x="148495" y="12573"/>
                  </a:cubicBezTo>
                  <a:cubicBezTo>
                    <a:pt x="132112" y="10477"/>
                    <a:pt x="115633" y="8763"/>
                    <a:pt x="99155" y="7334"/>
                  </a:cubicBezTo>
                  <a:cubicBezTo>
                    <a:pt x="82677" y="5905"/>
                    <a:pt x="66104" y="4096"/>
                    <a:pt x="49625" y="2953"/>
                  </a:cubicBezTo>
                  <a:cubicBezTo>
                    <a:pt x="33147" y="1810"/>
                    <a:pt x="16573" y="85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0" name="任意多边形: 形状 2439">
              <a:extLst>
                <a:ext uri="{FF2B5EF4-FFF2-40B4-BE49-F238E27FC236}">
                  <a16:creationId xmlns:a16="http://schemas.microsoft.com/office/drawing/2014/main" id="{585DAED9-F7C2-8722-0112-29AD85E913E6}"/>
                </a:ext>
              </a:extLst>
            </p:cNvPr>
            <p:cNvSpPr/>
            <p:nvPr/>
          </p:nvSpPr>
          <p:spPr>
            <a:xfrm>
              <a:off x="9118908" y="2639357"/>
              <a:ext cx="197643" cy="19526"/>
            </a:xfrm>
            <a:custGeom>
              <a:avLst/>
              <a:gdLst>
                <a:gd name="connsiteX0" fmla="*/ 0 w 197643"/>
                <a:gd name="connsiteY0" fmla="*/ 0 h 19526"/>
                <a:gd name="connsiteX1" fmla="*/ 99346 w 197643"/>
                <a:gd name="connsiteY1" fmla="*/ 4953 h 19526"/>
                <a:gd name="connsiteX2" fmla="*/ 148685 w 197643"/>
                <a:gd name="connsiteY2" fmla="*/ 10954 h 19526"/>
                <a:gd name="connsiteX3" fmla="*/ 197644 w 197643"/>
                <a:gd name="connsiteY3" fmla="*/ 19526 h 19526"/>
                <a:gd name="connsiteX4" fmla="*/ 148495 w 197643"/>
                <a:gd name="connsiteY4" fmla="*/ 12573 h 19526"/>
                <a:gd name="connsiteX5" fmla="*/ 99060 w 197643"/>
                <a:gd name="connsiteY5" fmla="*/ 7239 h 19526"/>
                <a:gd name="connsiteX6" fmla="*/ 49625 w 197643"/>
                <a:gd name="connsiteY6" fmla="*/ 2953 h 19526"/>
                <a:gd name="connsiteX7" fmla="*/ 0 w 197643"/>
                <a:gd name="connsiteY7" fmla="*/ 0 h 1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643" h="19526">
                  <a:moveTo>
                    <a:pt x="0" y="0"/>
                  </a:moveTo>
                  <a:cubicBezTo>
                    <a:pt x="33147" y="0"/>
                    <a:pt x="66675" y="2191"/>
                    <a:pt x="99346" y="4953"/>
                  </a:cubicBezTo>
                  <a:cubicBezTo>
                    <a:pt x="115824" y="6572"/>
                    <a:pt x="132302" y="8668"/>
                    <a:pt x="148685" y="10954"/>
                  </a:cubicBezTo>
                  <a:cubicBezTo>
                    <a:pt x="165068" y="13240"/>
                    <a:pt x="181451" y="16192"/>
                    <a:pt x="197644" y="19526"/>
                  </a:cubicBezTo>
                  <a:cubicBezTo>
                    <a:pt x="181261" y="17050"/>
                    <a:pt x="164878" y="14668"/>
                    <a:pt x="148495" y="12573"/>
                  </a:cubicBezTo>
                  <a:cubicBezTo>
                    <a:pt x="132112" y="10477"/>
                    <a:pt x="115634" y="8668"/>
                    <a:pt x="99060" y="7239"/>
                  </a:cubicBezTo>
                  <a:cubicBezTo>
                    <a:pt x="82487" y="5810"/>
                    <a:pt x="66104" y="4096"/>
                    <a:pt x="49625" y="2953"/>
                  </a:cubicBezTo>
                  <a:cubicBezTo>
                    <a:pt x="33147" y="1810"/>
                    <a:pt x="16573" y="76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1" name="任意多边形: 形状 2440">
              <a:extLst>
                <a:ext uri="{FF2B5EF4-FFF2-40B4-BE49-F238E27FC236}">
                  <a16:creationId xmlns:a16="http://schemas.microsoft.com/office/drawing/2014/main" id="{5FB315BC-9DBA-1A61-61C4-75D4110DDC44}"/>
                </a:ext>
              </a:extLst>
            </p:cNvPr>
            <p:cNvSpPr/>
            <p:nvPr/>
          </p:nvSpPr>
          <p:spPr>
            <a:xfrm>
              <a:off x="9126527" y="2651350"/>
              <a:ext cx="135921" cy="10295"/>
            </a:xfrm>
            <a:custGeom>
              <a:avLst/>
              <a:gdLst>
                <a:gd name="connsiteX0" fmla="*/ 0 w 135921"/>
                <a:gd name="connsiteY0" fmla="*/ 103 h 10295"/>
                <a:gd name="connsiteX1" fmla="*/ 68199 w 135921"/>
                <a:gd name="connsiteY1" fmla="*/ 2389 h 10295"/>
                <a:gd name="connsiteX2" fmla="*/ 135922 w 135921"/>
                <a:gd name="connsiteY2" fmla="*/ 10295 h 10295"/>
                <a:gd name="connsiteX3" fmla="*/ 68009 w 135921"/>
                <a:gd name="connsiteY3" fmla="*/ 4771 h 10295"/>
                <a:gd name="connsiteX4" fmla="*/ 0 w 135921"/>
                <a:gd name="connsiteY4" fmla="*/ 103 h 1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21" h="10295">
                  <a:moveTo>
                    <a:pt x="0" y="103"/>
                  </a:moveTo>
                  <a:cubicBezTo>
                    <a:pt x="22765" y="-373"/>
                    <a:pt x="45529" y="865"/>
                    <a:pt x="68199" y="2389"/>
                  </a:cubicBezTo>
                  <a:cubicBezTo>
                    <a:pt x="90869" y="3913"/>
                    <a:pt x="113538" y="6485"/>
                    <a:pt x="135922" y="10295"/>
                  </a:cubicBezTo>
                  <a:cubicBezTo>
                    <a:pt x="113252" y="8485"/>
                    <a:pt x="90678" y="6295"/>
                    <a:pt x="68009" y="4771"/>
                  </a:cubicBezTo>
                  <a:cubicBezTo>
                    <a:pt x="45339" y="3247"/>
                    <a:pt x="22670" y="1627"/>
                    <a:pt x="0" y="103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2" name="任意多边形: 形状 2441">
              <a:extLst>
                <a:ext uri="{FF2B5EF4-FFF2-40B4-BE49-F238E27FC236}">
                  <a16:creationId xmlns:a16="http://schemas.microsoft.com/office/drawing/2014/main" id="{F50B2A23-E473-054C-679D-B1CB82A69BAA}"/>
                </a:ext>
              </a:extLst>
            </p:cNvPr>
            <p:cNvSpPr/>
            <p:nvPr/>
          </p:nvSpPr>
          <p:spPr>
            <a:xfrm>
              <a:off x="9155483" y="2679178"/>
              <a:ext cx="263461" cy="160775"/>
            </a:xfrm>
            <a:custGeom>
              <a:avLst/>
              <a:gdLst>
                <a:gd name="connsiteX0" fmla="*/ 0 w 263461"/>
                <a:gd name="connsiteY0" fmla="*/ 279 h 160775"/>
                <a:gd name="connsiteX1" fmla="*/ 85725 w 263461"/>
                <a:gd name="connsiteY1" fmla="*/ 143154 h 160775"/>
                <a:gd name="connsiteX2" fmla="*/ 263462 w 263461"/>
                <a:gd name="connsiteY2" fmla="*/ 160776 h 160775"/>
                <a:gd name="connsiteX3" fmla="*/ 172403 w 263461"/>
                <a:gd name="connsiteY3" fmla="*/ 18758 h 160775"/>
                <a:gd name="connsiteX4" fmla="*/ 0 w 263461"/>
                <a:gd name="connsiteY4" fmla="*/ 279 h 16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1" h="160775">
                  <a:moveTo>
                    <a:pt x="0" y="279"/>
                  </a:moveTo>
                  <a:lnTo>
                    <a:pt x="85725" y="143154"/>
                  </a:lnTo>
                  <a:cubicBezTo>
                    <a:pt x="145266" y="145450"/>
                    <a:pt x="204626" y="151336"/>
                    <a:pt x="263462" y="160776"/>
                  </a:cubicBezTo>
                  <a:lnTo>
                    <a:pt x="172403" y="18758"/>
                  </a:lnTo>
                  <a:cubicBezTo>
                    <a:pt x="172403" y="18758"/>
                    <a:pt x="44577" y="-2673"/>
                    <a:pt x="0" y="279"/>
                  </a:cubicBezTo>
                  <a:close/>
                </a:path>
              </a:pathLst>
            </a:custGeom>
            <a:solidFill>
              <a:srgbClr val="EBEBEB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3" name="任意多边形: 形状 2442">
              <a:extLst>
                <a:ext uri="{FF2B5EF4-FFF2-40B4-BE49-F238E27FC236}">
                  <a16:creationId xmlns:a16="http://schemas.microsoft.com/office/drawing/2014/main" id="{D4DCD311-946C-C43B-F761-CD256576D692}"/>
                </a:ext>
              </a:extLst>
            </p:cNvPr>
            <p:cNvSpPr/>
            <p:nvPr/>
          </p:nvSpPr>
          <p:spPr>
            <a:xfrm>
              <a:off x="9430894" y="2722397"/>
              <a:ext cx="289707" cy="319200"/>
            </a:xfrm>
            <a:custGeom>
              <a:avLst/>
              <a:gdLst>
                <a:gd name="connsiteX0" fmla="*/ 95874 w 289707"/>
                <a:gd name="connsiteY0" fmla="*/ 206520 h 319200"/>
                <a:gd name="connsiteX1" fmla="*/ 98160 w 289707"/>
                <a:gd name="connsiteY1" fmla="*/ 172134 h 319200"/>
                <a:gd name="connsiteX2" fmla="*/ 8339 w 289707"/>
                <a:gd name="connsiteY2" fmla="*/ 5256 h 319200"/>
                <a:gd name="connsiteX3" fmla="*/ 227890 w 289707"/>
                <a:gd name="connsiteY3" fmla="*/ 169848 h 319200"/>
                <a:gd name="connsiteX4" fmla="*/ 289707 w 289707"/>
                <a:gd name="connsiteY4" fmla="*/ 319200 h 319200"/>
                <a:gd name="connsiteX5" fmla="*/ 95874 w 289707"/>
                <a:gd name="connsiteY5" fmla="*/ 206520 h 3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707" h="319200">
                  <a:moveTo>
                    <a:pt x="95874" y="206520"/>
                  </a:moveTo>
                  <a:cubicBezTo>
                    <a:pt x="115590" y="212616"/>
                    <a:pt x="118924" y="202329"/>
                    <a:pt x="98160" y="172134"/>
                  </a:cubicBezTo>
                  <a:cubicBezTo>
                    <a:pt x="77395" y="141940"/>
                    <a:pt x="-30428" y="39927"/>
                    <a:pt x="8339" y="5256"/>
                  </a:cubicBezTo>
                  <a:cubicBezTo>
                    <a:pt x="47106" y="-29415"/>
                    <a:pt x="197124" y="116794"/>
                    <a:pt x="227890" y="169848"/>
                  </a:cubicBezTo>
                  <a:cubicBezTo>
                    <a:pt x="258656" y="222903"/>
                    <a:pt x="289707" y="319200"/>
                    <a:pt x="289707" y="319200"/>
                  </a:cubicBezTo>
                  <a:cubicBezTo>
                    <a:pt x="254751" y="296626"/>
                    <a:pt x="164930" y="249954"/>
                    <a:pt x="95874" y="206520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4" name="任意多边形: 形状 2443">
              <a:extLst>
                <a:ext uri="{FF2B5EF4-FFF2-40B4-BE49-F238E27FC236}">
                  <a16:creationId xmlns:a16="http://schemas.microsoft.com/office/drawing/2014/main" id="{83C20385-23B3-32EA-CA2C-0BC4A091B5F1}"/>
                </a:ext>
              </a:extLst>
            </p:cNvPr>
            <p:cNvSpPr/>
            <p:nvPr/>
          </p:nvSpPr>
          <p:spPr>
            <a:xfrm>
              <a:off x="9457536" y="3040715"/>
              <a:ext cx="613787" cy="429317"/>
            </a:xfrm>
            <a:custGeom>
              <a:avLst/>
              <a:gdLst>
                <a:gd name="connsiteX0" fmla="*/ 266781 w 613787"/>
                <a:gd name="connsiteY0" fmla="*/ 692 h 429317"/>
                <a:gd name="connsiteX1" fmla="*/ 4748 w 613787"/>
                <a:gd name="connsiteY1" fmla="*/ 181667 h 429317"/>
                <a:gd name="connsiteX2" fmla="*/ 501381 w 613787"/>
                <a:gd name="connsiteY2" fmla="*/ 429317 h 429317"/>
                <a:gd name="connsiteX3" fmla="*/ 613110 w 613787"/>
                <a:gd name="connsiteY3" fmla="*/ 303301 h 429317"/>
                <a:gd name="connsiteX4" fmla="*/ 266781 w 613787"/>
                <a:gd name="connsiteY4" fmla="*/ 692 h 42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87" h="429317">
                  <a:moveTo>
                    <a:pt x="266781" y="692"/>
                  </a:moveTo>
                  <a:cubicBezTo>
                    <a:pt x="228014" y="-11500"/>
                    <a:pt x="-38591" y="140900"/>
                    <a:pt x="4748" y="181667"/>
                  </a:cubicBezTo>
                  <a:cubicBezTo>
                    <a:pt x="208297" y="375406"/>
                    <a:pt x="445756" y="429317"/>
                    <a:pt x="501381" y="429317"/>
                  </a:cubicBezTo>
                  <a:cubicBezTo>
                    <a:pt x="574248" y="429317"/>
                    <a:pt x="619968" y="350450"/>
                    <a:pt x="613110" y="303301"/>
                  </a:cubicBezTo>
                  <a:cubicBezTo>
                    <a:pt x="603204" y="235198"/>
                    <a:pt x="305166" y="12694"/>
                    <a:pt x="266781" y="692"/>
                  </a:cubicBezTo>
                  <a:close/>
                </a:path>
              </a:pathLst>
            </a:custGeom>
            <a:solidFill>
              <a:srgbClr val="F7A9A0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5" name="任意多边形: 形状 2444">
              <a:extLst>
                <a:ext uri="{FF2B5EF4-FFF2-40B4-BE49-F238E27FC236}">
                  <a16:creationId xmlns:a16="http://schemas.microsoft.com/office/drawing/2014/main" id="{25A79BCB-0807-754C-84A4-1F5C5048FC8A}"/>
                </a:ext>
              </a:extLst>
            </p:cNvPr>
            <p:cNvSpPr/>
            <p:nvPr/>
          </p:nvSpPr>
          <p:spPr>
            <a:xfrm>
              <a:off x="9489811" y="3021786"/>
              <a:ext cx="609195" cy="452722"/>
            </a:xfrm>
            <a:custGeom>
              <a:avLst/>
              <a:gdLst>
                <a:gd name="connsiteX0" fmla="*/ 259556 w 609195"/>
                <a:gd name="connsiteY0" fmla="*/ 0 h 452722"/>
                <a:gd name="connsiteX1" fmla="*/ 0 w 609195"/>
                <a:gd name="connsiteY1" fmla="*/ 276225 h 452722"/>
                <a:gd name="connsiteX2" fmla="*/ 483108 w 609195"/>
                <a:gd name="connsiteY2" fmla="*/ 450723 h 452722"/>
                <a:gd name="connsiteX3" fmla="*/ 605219 w 609195"/>
                <a:gd name="connsiteY3" fmla="*/ 283559 h 452722"/>
                <a:gd name="connsiteX4" fmla="*/ 259556 w 609195"/>
                <a:gd name="connsiteY4" fmla="*/ 0 h 45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195" h="452722">
                  <a:moveTo>
                    <a:pt x="259556" y="0"/>
                  </a:moveTo>
                  <a:lnTo>
                    <a:pt x="0" y="276225"/>
                  </a:lnTo>
                  <a:cubicBezTo>
                    <a:pt x="0" y="276225"/>
                    <a:pt x="342900" y="474631"/>
                    <a:pt x="483108" y="450723"/>
                  </a:cubicBezTo>
                  <a:cubicBezTo>
                    <a:pt x="548449" y="439484"/>
                    <a:pt x="627983" y="335566"/>
                    <a:pt x="605219" y="283559"/>
                  </a:cubicBezTo>
                  <a:cubicBezTo>
                    <a:pt x="564547" y="190500"/>
                    <a:pt x="259556" y="0"/>
                    <a:pt x="2595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6" name="任意多边形: 形状 2445">
              <a:extLst>
                <a:ext uri="{FF2B5EF4-FFF2-40B4-BE49-F238E27FC236}">
                  <a16:creationId xmlns:a16="http://schemas.microsoft.com/office/drawing/2014/main" id="{2457D54E-899F-872B-3D13-CCFAE3D620AB}"/>
                </a:ext>
              </a:extLst>
            </p:cNvPr>
            <p:cNvSpPr/>
            <p:nvPr/>
          </p:nvSpPr>
          <p:spPr>
            <a:xfrm>
              <a:off x="9575765" y="3081070"/>
              <a:ext cx="238919" cy="247965"/>
            </a:xfrm>
            <a:custGeom>
              <a:avLst/>
              <a:gdLst>
                <a:gd name="connsiteX0" fmla="*/ 342 w 238919"/>
                <a:gd name="connsiteY0" fmla="*/ 245992 h 247965"/>
                <a:gd name="connsiteX1" fmla="*/ 58159 w 238919"/>
                <a:gd name="connsiteY1" fmla="*/ 182269 h 247965"/>
                <a:gd name="connsiteX2" fmla="*/ 116547 w 238919"/>
                <a:gd name="connsiteY2" fmla="*/ 121309 h 247965"/>
                <a:gd name="connsiteX3" fmla="*/ 237038 w 238919"/>
                <a:gd name="connsiteY3" fmla="*/ 342 h 247965"/>
                <a:gd name="connsiteX4" fmla="*/ 238657 w 238919"/>
                <a:gd name="connsiteY4" fmla="*/ 1771 h 247965"/>
                <a:gd name="connsiteX5" fmla="*/ 122929 w 238919"/>
                <a:gd name="connsiteY5" fmla="*/ 129215 h 247965"/>
                <a:gd name="connsiteX6" fmla="*/ 62445 w 238919"/>
                <a:gd name="connsiteY6" fmla="*/ 190651 h 247965"/>
                <a:gd name="connsiteX7" fmla="*/ 1771 w 238919"/>
                <a:gd name="connsiteY7" fmla="*/ 247801 h 247965"/>
                <a:gd name="connsiteX8" fmla="*/ 342 w 238919"/>
                <a:gd name="connsiteY8" fmla="*/ 245992 h 24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919" h="247965">
                  <a:moveTo>
                    <a:pt x="342" y="245992"/>
                  </a:moveTo>
                  <a:cubicBezTo>
                    <a:pt x="18525" y="223789"/>
                    <a:pt x="37823" y="202520"/>
                    <a:pt x="58159" y="182269"/>
                  </a:cubicBezTo>
                  <a:cubicBezTo>
                    <a:pt x="77209" y="161762"/>
                    <a:pt x="96668" y="141436"/>
                    <a:pt x="116547" y="121309"/>
                  </a:cubicBezTo>
                  <a:cubicBezTo>
                    <a:pt x="156076" y="80447"/>
                    <a:pt x="194938" y="38442"/>
                    <a:pt x="237038" y="342"/>
                  </a:cubicBezTo>
                  <a:cubicBezTo>
                    <a:pt x="238086" y="-515"/>
                    <a:pt x="239515" y="342"/>
                    <a:pt x="238657" y="1771"/>
                  </a:cubicBezTo>
                  <a:cubicBezTo>
                    <a:pt x="202939" y="46538"/>
                    <a:pt x="162457" y="87496"/>
                    <a:pt x="122929" y="129215"/>
                  </a:cubicBezTo>
                  <a:cubicBezTo>
                    <a:pt x="103117" y="149980"/>
                    <a:pt x="82952" y="170458"/>
                    <a:pt x="62445" y="190651"/>
                  </a:cubicBezTo>
                  <a:cubicBezTo>
                    <a:pt x="43300" y="210816"/>
                    <a:pt x="23050" y="229894"/>
                    <a:pt x="1771" y="247801"/>
                  </a:cubicBezTo>
                  <a:cubicBezTo>
                    <a:pt x="342" y="248468"/>
                    <a:pt x="-515" y="246944"/>
                    <a:pt x="342" y="24599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7" name="任意多边形: 形状 2446">
              <a:extLst>
                <a:ext uri="{FF2B5EF4-FFF2-40B4-BE49-F238E27FC236}">
                  <a16:creationId xmlns:a16="http://schemas.microsoft.com/office/drawing/2014/main" id="{3521ED45-81D4-F2A1-9D57-88FBF3344EB7}"/>
                </a:ext>
              </a:extLst>
            </p:cNvPr>
            <p:cNvSpPr/>
            <p:nvPr/>
          </p:nvSpPr>
          <p:spPr>
            <a:xfrm>
              <a:off x="9879333" y="3108082"/>
              <a:ext cx="165814" cy="129367"/>
            </a:xfrm>
            <a:custGeom>
              <a:avLst/>
              <a:gdLst>
                <a:gd name="connsiteX0" fmla="*/ 165691 w 165814"/>
                <a:gd name="connsiteY0" fmla="*/ 128492 h 129367"/>
                <a:gd name="connsiteX1" fmla="*/ 124638 w 165814"/>
                <a:gd name="connsiteY1" fmla="*/ 87821 h 129367"/>
                <a:gd name="connsiteX2" fmla="*/ 136639 w 165814"/>
                <a:gd name="connsiteY2" fmla="*/ 92964 h 129367"/>
                <a:gd name="connsiteX3" fmla="*/ 159023 w 165814"/>
                <a:gd name="connsiteY3" fmla="*/ 103537 h 129367"/>
                <a:gd name="connsiteX4" fmla="*/ 159785 w 165814"/>
                <a:gd name="connsiteY4" fmla="*/ 102489 h 129367"/>
                <a:gd name="connsiteX5" fmla="*/ 137877 w 165814"/>
                <a:gd name="connsiteY5" fmla="*/ 89916 h 129367"/>
                <a:gd name="connsiteX6" fmla="*/ 120256 w 165814"/>
                <a:gd name="connsiteY6" fmla="*/ 84106 h 129367"/>
                <a:gd name="connsiteX7" fmla="*/ 87871 w 165814"/>
                <a:gd name="connsiteY7" fmla="*/ 57340 h 129367"/>
                <a:gd name="connsiteX8" fmla="*/ 46628 w 165814"/>
                <a:gd name="connsiteY8" fmla="*/ 27527 h 129367"/>
                <a:gd name="connsiteX9" fmla="*/ 1099 w 165814"/>
                <a:gd name="connsiteY9" fmla="*/ 0 h 129367"/>
                <a:gd name="connsiteX10" fmla="*/ 241 w 165814"/>
                <a:gd name="connsiteY10" fmla="*/ 1143 h 129367"/>
                <a:gd name="connsiteX11" fmla="*/ 41103 w 165814"/>
                <a:gd name="connsiteY11" fmla="*/ 30766 h 129367"/>
                <a:gd name="connsiteX12" fmla="*/ 83871 w 165814"/>
                <a:gd name="connsiteY12" fmla="*/ 63151 h 129367"/>
                <a:gd name="connsiteX13" fmla="*/ 165024 w 165814"/>
                <a:gd name="connsiteY13" fmla="*/ 129254 h 129367"/>
                <a:gd name="connsiteX14" fmla="*/ 165691 w 165814"/>
                <a:gd name="connsiteY14" fmla="*/ 128492 h 12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814" h="129367">
                  <a:moveTo>
                    <a:pt x="165691" y="128492"/>
                  </a:moveTo>
                  <a:cubicBezTo>
                    <a:pt x="152756" y="114205"/>
                    <a:pt x="139049" y="100622"/>
                    <a:pt x="124638" y="87821"/>
                  </a:cubicBezTo>
                  <a:lnTo>
                    <a:pt x="136639" y="92964"/>
                  </a:lnTo>
                  <a:cubicBezTo>
                    <a:pt x="144259" y="96298"/>
                    <a:pt x="151593" y="100013"/>
                    <a:pt x="159023" y="103537"/>
                  </a:cubicBezTo>
                  <a:cubicBezTo>
                    <a:pt x="159594" y="103537"/>
                    <a:pt x="160357" y="102965"/>
                    <a:pt x="159785" y="102489"/>
                  </a:cubicBezTo>
                  <a:cubicBezTo>
                    <a:pt x="152956" y="97517"/>
                    <a:pt x="145612" y="93298"/>
                    <a:pt x="137877" y="89916"/>
                  </a:cubicBezTo>
                  <a:cubicBezTo>
                    <a:pt x="132162" y="87535"/>
                    <a:pt x="126267" y="85601"/>
                    <a:pt x="120256" y="84106"/>
                  </a:cubicBezTo>
                  <a:cubicBezTo>
                    <a:pt x="109779" y="74581"/>
                    <a:pt x="99016" y="65818"/>
                    <a:pt x="87871" y="57340"/>
                  </a:cubicBezTo>
                  <a:cubicBezTo>
                    <a:pt x="74412" y="46987"/>
                    <a:pt x="60658" y="37052"/>
                    <a:pt x="46628" y="27527"/>
                  </a:cubicBezTo>
                  <a:cubicBezTo>
                    <a:pt x="32255" y="17088"/>
                    <a:pt x="17024" y="7877"/>
                    <a:pt x="1099" y="0"/>
                  </a:cubicBezTo>
                  <a:cubicBezTo>
                    <a:pt x="432" y="0"/>
                    <a:pt x="-425" y="571"/>
                    <a:pt x="241" y="1143"/>
                  </a:cubicBezTo>
                  <a:cubicBezTo>
                    <a:pt x="13005" y="12002"/>
                    <a:pt x="27578" y="20955"/>
                    <a:pt x="41103" y="30766"/>
                  </a:cubicBezTo>
                  <a:cubicBezTo>
                    <a:pt x="54629" y="40577"/>
                    <a:pt x="69678" y="52102"/>
                    <a:pt x="83871" y="63151"/>
                  </a:cubicBezTo>
                  <a:cubicBezTo>
                    <a:pt x="111303" y="84677"/>
                    <a:pt x="137973" y="107156"/>
                    <a:pt x="165024" y="129254"/>
                  </a:cubicBezTo>
                  <a:cubicBezTo>
                    <a:pt x="165500" y="129635"/>
                    <a:pt x="166071" y="128969"/>
                    <a:pt x="165691" y="128492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48" name="任意多边形: 形状 2447">
              <a:extLst>
                <a:ext uri="{FF2B5EF4-FFF2-40B4-BE49-F238E27FC236}">
                  <a16:creationId xmlns:a16="http://schemas.microsoft.com/office/drawing/2014/main" id="{2B5FC1BF-BE27-C721-E048-A520998FA346}"/>
                </a:ext>
              </a:extLst>
            </p:cNvPr>
            <p:cNvSpPr/>
            <p:nvPr/>
          </p:nvSpPr>
          <p:spPr>
            <a:xfrm>
              <a:off x="9506670" y="3085888"/>
              <a:ext cx="587692" cy="347949"/>
            </a:xfrm>
            <a:custGeom>
              <a:avLst/>
              <a:gdLst>
                <a:gd name="connsiteX0" fmla="*/ 572167 w 587692"/>
                <a:gd name="connsiteY0" fmla="*/ 212123 h 347949"/>
                <a:gd name="connsiteX1" fmla="*/ 556641 w 587692"/>
                <a:gd name="connsiteY1" fmla="*/ 227649 h 347949"/>
                <a:gd name="connsiteX2" fmla="*/ 572167 w 587692"/>
                <a:gd name="connsiteY2" fmla="*/ 243174 h 347949"/>
                <a:gd name="connsiteX3" fmla="*/ 587693 w 587692"/>
                <a:gd name="connsiteY3" fmla="*/ 227744 h 347949"/>
                <a:gd name="connsiteX4" fmla="*/ 572262 w 587692"/>
                <a:gd name="connsiteY4" fmla="*/ 212123 h 347949"/>
                <a:gd name="connsiteX5" fmla="*/ 572167 w 587692"/>
                <a:gd name="connsiteY5" fmla="*/ 212123 h 347949"/>
                <a:gd name="connsiteX6" fmla="*/ 572167 w 587692"/>
                <a:gd name="connsiteY6" fmla="*/ 238317 h 347949"/>
                <a:gd name="connsiteX7" fmla="*/ 561404 w 587692"/>
                <a:gd name="connsiteY7" fmla="*/ 227744 h 347949"/>
                <a:gd name="connsiteX8" fmla="*/ 571976 w 587692"/>
                <a:gd name="connsiteY8" fmla="*/ 216981 h 347949"/>
                <a:gd name="connsiteX9" fmla="*/ 582740 w 587692"/>
                <a:gd name="connsiteY9" fmla="*/ 227553 h 347949"/>
                <a:gd name="connsiteX10" fmla="*/ 582740 w 587692"/>
                <a:gd name="connsiteY10" fmla="*/ 227744 h 347949"/>
                <a:gd name="connsiteX11" fmla="*/ 572453 w 587692"/>
                <a:gd name="connsiteY11" fmla="*/ 238602 h 347949"/>
                <a:gd name="connsiteX12" fmla="*/ 572167 w 587692"/>
                <a:gd name="connsiteY12" fmla="*/ 238602 h 347949"/>
                <a:gd name="connsiteX13" fmla="*/ 432626 w 587692"/>
                <a:gd name="connsiteY13" fmla="*/ 212123 h 347949"/>
                <a:gd name="connsiteX14" fmla="*/ 417195 w 587692"/>
                <a:gd name="connsiteY14" fmla="*/ 227744 h 347949"/>
                <a:gd name="connsiteX15" fmla="*/ 432816 w 587692"/>
                <a:gd name="connsiteY15" fmla="*/ 243174 h 347949"/>
                <a:gd name="connsiteX16" fmla="*/ 448246 w 587692"/>
                <a:gd name="connsiteY16" fmla="*/ 227744 h 347949"/>
                <a:gd name="connsiteX17" fmla="*/ 432816 w 587692"/>
                <a:gd name="connsiteY17" fmla="*/ 212123 h 347949"/>
                <a:gd name="connsiteX18" fmla="*/ 432626 w 587692"/>
                <a:gd name="connsiteY18" fmla="*/ 212123 h 347949"/>
                <a:gd name="connsiteX19" fmla="*/ 432626 w 587692"/>
                <a:gd name="connsiteY19" fmla="*/ 238317 h 347949"/>
                <a:gd name="connsiteX20" fmla="*/ 421862 w 587692"/>
                <a:gd name="connsiteY20" fmla="*/ 227744 h 347949"/>
                <a:gd name="connsiteX21" fmla="*/ 432435 w 587692"/>
                <a:gd name="connsiteY21" fmla="*/ 216981 h 347949"/>
                <a:gd name="connsiteX22" fmla="*/ 443198 w 587692"/>
                <a:gd name="connsiteY22" fmla="*/ 227553 h 347949"/>
                <a:gd name="connsiteX23" fmla="*/ 443198 w 587692"/>
                <a:gd name="connsiteY23" fmla="*/ 227744 h 347949"/>
                <a:gd name="connsiteX24" fmla="*/ 432721 w 587692"/>
                <a:gd name="connsiteY24" fmla="*/ 238602 h 347949"/>
                <a:gd name="connsiteX25" fmla="*/ 432626 w 587692"/>
                <a:gd name="connsiteY25" fmla="*/ 238602 h 347949"/>
                <a:gd name="connsiteX26" fmla="*/ 293180 w 587692"/>
                <a:gd name="connsiteY26" fmla="*/ 212123 h 347949"/>
                <a:gd name="connsiteX27" fmla="*/ 277463 w 587692"/>
                <a:gd name="connsiteY27" fmla="*/ 227458 h 347949"/>
                <a:gd name="connsiteX28" fmla="*/ 292799 w 587692"/>
                <a:gd name="connsiteY28" fmla="*/ 243174 h 347949"/>
                <a:gd name="connsiteX29" fmla="*/ 308515 w 587692"/>
                <a:gd name="connsiteY29" fmla="*/ 227839 h 347949"/>
                <a:gd name="connsiteX30" fmla="*/ 308515 w 587692"/>
                <a:gd name="connsiteY30" fmla="*/ 227744 h 347949"/>
                <a:gd name="connsiteX31" fmla="*/ 293180 w 587692"/>
                <a:gd name="connsiteY31" fmla="*/ 212123 h 347949"/>
                <a:gd name="connsiteX32" fmla="*/ 293180 w 587692"/>
                <a:gd name="connsiteY32" fmla="*/ 238317 h 347949"/>
                <a:gd name="connsiteX33" fmla="*/ 282226 w 587692"/>
                <a:gd name="connsiteY33" fmla="*/ 227934 h 347949"/>
                <a:gd name="connsiteX34" fmla="*/ 292608 w 587692"/>
                <a:gd name="connsiteY34" fmla="*/ 216990 h 347949"/>
                <a:gd name="connsiteX35" fmla="*/ 303562 w 587692"/>
                <a:gd name="connsiteY35" fmla="*/ 227363 h 347949"/>
                <a:gd name="connsiteX36" fmla="*/ 303562 w 587692"/>
                <a:gd name="connsiteY36" fmla="*/ 227744 h 347949"/>
                <a:gd name="connsiteX37" fmla="*/ 293284 w 587692"/>
                <a:gd name="connsiteY37" fmla="*/ 238602 h 347949"/>
                <a:gd name="connsiteX38" fmla="*/ 293180 w 587692"/>
                <a:gd name="connsiteY38" fmla="*/ 238602 h 347949"/>
                <a:gd name="connsiteX39" fmla="*/ 153543 w 587692"/>
                <a:gd name="connsiteY39" fmla="*/ 212123 h 347949"/>
                <a:gd name="connsiteX40" fmla="*/ 137827 w 587692"/>
                <a:gd name="connsiteY40" fmla="*/ 227458 h 347949"/>
                <a:gd name="connsiteX41" fmla="*/ 153162 w 587692"/>
                <a:gd name="connsiteY41" fmla="*/ 243174 h 347949"/>
                <a:gd name="connsiteX42" fmla="*/ 168878 w 587692"/>
                <a:gd name="connsiteY42" fmla="*/ 227839 h 347949"/>
                <a:gd name="connsiteX43" fmla="*/ 168878 w 587692"/>
                <a:gd name="connsiteY43" fmla="*/ 227744 h 347949"/>
                <a:gd name="connsiteX44" fmla="*/ 153638 w 587692"/>
                <a:gd name="connsiteY44" fmla="*/ 212123 h 347949"/>
                <a:gd name="connsiteX45" fmla="*/ 153543 w 587692"/>
                <a:gd name="connsiteY45" fmla="*/ 212123 h 347949"/>
                <a:gd name="connsiteX46" fmla="*/ 153543 w 587692"/>
                <a:gd name="connsiteY46" fmla="*/ 238317 h 347949"/>
                <a:gd name="connsiteX47" fmla="*/ 142780 w 587692"/>
                <a:gd name="connsiteY47" fmla="*/ 227744 h 347949"/>
                <a:gd name="connsiteX48" fmla="*/ 153353 w 587692"/>
                <a:gd name="connsiteY48" fmla="*/ 216981 h 347949"/>
                <a:gd name="connsiteX49" fmla="*/ 164116 w 587692"/>
                <a:gd name="connsiteY49" fmla="*/ 227553 h 347949"/>
                <a:gd name="connsiteX50" fmla="*/ 164116 w 587692"/>
                <a:gd name="connsiteY50" fmla="*/ 227744 h 347949"/>
                <a:gd name="connsiteX51" fmla="*/ 153638 w 587692"/>
                <a:gd name="connsiteY51" fmla="*/ 238602 h 347949"/>
                <a:gd name="connsiteX52" fmla="*/ 153543 w 587692"/>
                <a:gd name="connsiteY52" fmla="*/ 238602 h 347949"/>
                <a:gd name="connsiteX53" fmla="*/ 13907 w 587692"/>
                <a:gd name="connsiteY53" fmla="*/ 212123 h 347949"/>
                <a:gd name="connsiteX54" fmla="*/ 0 w 587692"/>
                <a:gd name="connsiteY54" fmla="*/ 221076 h 347949"/>
                <a:gd name="connsiteX55" fmla="*/ 4382 w 587692"/>
                <a:gd name="connsiteY55" fmla="*/ 223553 h 347949"/>
                <a:gd name="connsiteX56" fmla="*/ 13907 w 587692"/>
                <a:gd name="connsiteY56" fmla="*/ 217076 h 347949"/>
                <a:gd name="connsiteX57" fmla="*/ 24479 w 587692"/>
                <a:gd name="connsiteY57" fmla="*/ 227744 h 347949"/>
                <a:gd name="connsiteX58" fmla="*/ 22670 w 587692"/>
                <a:gd name="connsiteY58" fmla="*/ 233459 h 347949"/>
                <a:gd name="connsiteX59" fmla="*/ 22670 w 587692"/>
                <a:gd name="connsiteY59" fmla="*/ 233459 h 347949"/>
                <a:gd name="connsiteX60" fmla="*/ 27051 w 587692"/>
                <a:gd name="connsiteY60" fmla="*/ 235745 h 347949"/>
                <a:gd name="connsiteX61" fmla="*/ 29432 w 587692"/>
                <a:gd name="connsiteY61" fmla="*/ 227649 h 347949"/>
                <a:gd name="connsiteX62" fmla="*/ 13907 w 587692"/>
                <a:gd name="connsiteY62" fmla="*/ 212123 h 347949"/>
                <a:gd name="connsiteX63" fmla="*/ 502444 w 587692"/>
                <a:gd name="connsiteY63" fmla="*/ 316898 h 347949"/>
                <a:gd name="connsiteX64" fmla="*/ 486823 w 587692"/>
                <a:gd name="connsiteY64" fmla="*/ 332328 h 347949"/>
                <a:gd name="connsiteX65" fmla="*/ 502253 w 587692"/>
                <a:gd name="connsiteY65" fmla="*/ 347949 h 347949"/>
                <a:gd name="connsiteX66" fmla="*/ 517874 w 587692"/>
                <a:gd name="connsiteY66" fmla="*/ 332519 h 347949"/>
                <a:gd name="connsiteX67" fmla="*/ 517874 w 587692"/>
                <a:gd name="connsiteY67" fmla="*/ 332424 h 347949"/>
                <a:gd name="connsiteX68" fmla="*/ 502444 w 587692"/>
                <a:gd name="connsiteY68" fmla="*/ 317374 h 347949"/>
                <a:gd name="connsiteX69" fmla="*/ 502444 w 587692"/>
                <a:gd name="connsiteY69" fmla="*/ 342996 h 347949"/>
                <a:gd name="connsiteX70" fmla="*/ 491871 w 587692"/>
                <a:gd name="connsiteY70" fmla="*/ 332424 h 347949"/>
                <a:gd name="connsiteX71" fmla="*/ 503501 w 587692"/>
                <a:gd name="connsiteY71" fmla="*/ 322813 h 347949"/>
                <a:gd name="connsiteX72" fmla="*/ 513112 w 587692"/>
                <a:gd name="connsiteY72" fmla="*/ 332424 h 347949"/>
                <a:gd name="connsiteX73" fmla="*/ 502834 w 587692"/>
                <a:gd name="connsiteY73" fmla="*/ 343463 h 347949"/>
                <a:gd name="connsiteX74" fmla="*/ 502444 w 587692"/>
                <a:gd name="connsiteY74" fmla="*/ 343473 h 347949"/>
                <a:gd name="connsiteX75" fmla="*/ 362807 w 587692"/>
                <a:gd name="connsiteY75" fmla="*/ 316898 h 347949"/>
                <a:gd name="connsiteX76" fmla="*/ 347377 w 587692"/>
                <a:gd name="connsiteY76" fmla="*/ 332519 h 347949"/>
                <a:gd name="connsiteX77" fmla="*/ 362998 w 587692"/>
                <a:gd name="connsiteY77" fmla="*/ 347949 h 347949"/>
                <a:gd name="connsiteX78" fmla="*/ 378428 w 587692"/>
                <a:gd name="connsiteY78" fmla="*/ 332424 h 347949"/>
                <a:gd name="connsiteX79" fmla="*/ 362807 w 587692"/>
                <a:gd name="connsiteY79" fmla="*/ 317374 h 347949"/>
                <a:gd name="connsiteX80" fmla="*/ 362807 w 587692"/>
                <a:gd name="connsiteY80" fmla="*/ 342996 h 347949"/>
                <a:gd name="connsiteX81" fmla="*/ 352235 w 587692"/>
                <a:gd name="connsiteY81" fmla="*/ 332424 h 347949"/>
                <a:gd name="connsiteX82" fmla="*/ 362617 w 587692"/>
                <a:gd name="connsiteY82" fmla="*/ 321851 h 347949"/>
                <a:gd name="connsiteX83" fmla="*/ 362807 w 587692"/>
                <a:gd name="connsiteY83" fmla="*/ 321851 h 347949"/>
                <a:gd name="connsiteX84" fmla="*/ 373380 w 587692"/>
                <a:gd name="connsiteY84" fmla="*/ 332043 h 347949"/>
                <a:gd name="connsiteX85" fmla="*/ 373380 w 587692"/>
                <a:gd name="connsiteY85" fmla="*/ 332424 h 347949"/>
                <a:gd name="connsiteX86" fmla="*/ 363493 w 587692"/>
                <a:gd name="connsiteY86" fmla="*/ 343453 h 347949"/>
                <a:gd name="connsiteX87" fmla="*/ 362807 w 587692"/>
                <a:gd name="connsiteY87" fmla="*/ 343473 h 347949"/>
                <a:gd name="connsiteX88" fmla="*/ 223361 w 587692"/>
                <a:gd name="connsiteY88" fmla="*/ 316898 h 347949"/>
                <a:gd name="connsiteX89" fmla="*/ 210121 w 587692"/>
                <a:gd name="connsiteY89" fmla="*/ 324232 h 347949"/>
                <a:gd name="connsiteX90" fmla="*/ 214789 w 587692"/>
                <a:gd name="connsiteY90" fmla="*/ 326232 h 347949"/>
                <a:gd name="connsiteX91" fmla="*/ 229581 w 587692"/>
                <a:gd name="connsiteY91" fmla="*/ 324070 h 347949"/>
                <a:gd name="connsiteX92" fmla="*/ 233839 w 587692"/>
                <a:gd name="connsiteY92" fmla="*/ 332424 h 347949"/>
                <a:gd name="connsiteX93" fmla="*/ 233839 w 587692"/>
                <a:gd name="connsiteY93" fmla="*/ 333948 h 347949"/>
                <a:gd name="connsiteX94" fmla="*/ 233839 w 587692"/>
                <a:gd name="connsiteY94" fmla="*/ 333948 h 347949"/>
                <a:gd name="connsiteX95" fmla="*/ 238411 w 587692"/>
                <a:gd name="connsiteY95" fmla="*/ 335757 h 347949"/>
                <a:gd name="connsiteX96" fmla="*/ 238411 w 587692"/>
                <a:gd name="connsiteY96" fmla="*/ 332328 h 347949"/>
                <a:gd name="connsiteX97" fmla="*/ 223361 w 587692"/>
                <a:gd name="connsiteY97" fmla="*/ 317374 h 347949"/>
                <a:gd name="connsiteX98" fmla="*/ 293180 w 587692"/>
                <a:gd name="connsiteY98" fmla="*/ 1 h 347949"/>
                <a:gd name="connsiteX99" fmla="*/ 277463 w 587692"/>
                <a:gd name="connsiteY99" fmla="*/ 15336 h 347949"/>
                <a:gd name="connsiteX100" fmla="*/ 292799 w 587692"/>
                <a:gd name="connsiteY100" fmla="*/ 31052 h 347949"/>
                <a:gd name="connsiteX101" fmla="*/ 308515 w 587692"/>
                <a:gd name="connsiteY101" fmla="*/ 15717 h 347949"/>
                <a:gd name="connsiteX102" fmla="*/ 308515 w 587692"/>
                <a:gd name="connsiteY102" fmla="*/ 15527 h 347949"/>
                <a:gd name="connsiteX103" fmla="*/ 293180 w 587692"/>
                <a:gd name="connsiteY103" fmla="*/ 477 h 347949"/>
                <a:gd name="connsiteX104" fmla="*/ 293180 w 587692"/>
                <a:gd name="connsiteY104" fmla="*/ 26195 h 347949"/>
                <a:gd name="connsiteX105" fmla="*/ 282226 w 587692"/>
                <a:gd name="connsiteY105" fmla="*/ 15813 h 347949"/>
                <a:gd name="connsiteX106" fmla="*/ 292608 w 587692"/>
                <a:gd name="connsiteY106" fmla="*/ 4868 h 347949"/>
                <a:gd name="connsiteX107" fmla="*/ 303562 w 587692"/>
                <a:gd name="connsiteY107" fmla="*/ 15241 h 347949"/>
                <a:gd name="connsiteX108" fmla="*/ 303562 w 587692"/>
                <a:gd name="connsiteY108" fmla="*/ 15527 h 347949"/>
                <a:gd name="connsiteX109" fmla="*/ 293580 w 587692"/>
                <a:gd name="connsiteY109" fmla="*/ 26661 h 347949"/>
                <a:gd name="connsiteX110" fmla="*/ 293180 w 587692"/>
                <a:gd name="connsiteY110" fmla="*/ 26671 h 347949"/>
                <a:gd name="connsiteX111" fmla="*/ 168688 w 587692"/>
                <a:gd name="connsiteY111" fmla="*/ 13812 h 347949"/>
                <a:gd name="connsiteX112" fmla="*/ 163259 w 587692"/>
                <a:gd name="connsiteY112" fmla="*/ 19623 h 347949"/>
                <a:gd name="connsiteX113" fmla="*/ 158210 w 587692"/>
                <a:gd name="connsiteY113" fmla="*/ 25052 h 347949"/>
                <a:gd name="connsiteX114" fmla="*/ 158210 w 587692"/>
                <a:gd name="connsiteY114" fmla="*/ 25052 h 347949"/>
                <a:gd name="connsiteX115" fmla="*/ 152781 w 587692"/>
                <a:gd name="connsiteY115" fmla="*/ 30862 h 347949"/>
                <a:gd name="connsiteX116" fmla="*/ 153638 w 587692"/>
                <a:gd name="connsiteY116" fmla="*/ 30862 h 347949"/>
                <a:gd name="connsiteX117" fmla="*/ 168974 w 587692"/>
                <a:gd name="connsiteY117" fmla="*/ 15527 h 347949"/>
                <a:gd name="connsiteX118" fmla="*/ 168974 w 587692"/>
                <a:gd name="connsiteY118" fmla="*/ 15432 h 347949"/>
                <a:gd name="connsiteX119" fmla="*/ 168688 w 587692"/>
                <a:gd name="connsiteY119" fmla="*/ 14289 h 347949"/>
                <a:gd name="connsiteX120" fmla="*/ 509492 w 587692"/>
                <a:gd name="connsiteY120" fmla="*/ 128112 h 347949"/>
                <a:gd name="connsiteX121" fmla="*/ 502444 w 587692"/>
                <a:gd name="connsiteY121" fmla="*/ 130875 h 347949"/>
                <a:gd name="connsiteX122" fmla="*/ 491842 w 587692"/>
                <a:gd name="connsiteY122" fmla="*/ 120330 h 347949"/>
                <a:gd name="connsiteX123" fmla="*/ 493586 w 587692"/>
                <a:gd name="connsiteY123" fmla="*/ 114492 h 347949"/>
                <a:gd name="connsiteX124" fmla="*/ 489776 w 587692"/>
                <a:gd name="connsiteY124" fmla="*/ 111253 h 347949"/>
                <a:gd name="connsiteX125" fmla="*/ 493386 w 587692"/>
                <a:gd name="connsiteY125" fmla="*/ 132770 h 347949"/>
                <a:gd name="connsiteX126" fmla="*/ 502444 w 587692"/>
                <a:gd name="connsiteY126" fmla="*/ 135637 h 347949"/>
                <a:gd name="connsiteX127" fmla="*/ 513017 w 587692"/>
                <a:gd name="connsiteY127" fmla="*/ 131256 h 347949"/>
                <a:gd name="connsiteX128" fmla="*/ 362807 w 587692"/>
                <a:gd name="connsiteY128" fmla="*/ 104681 h 347949"/>
                <a:gd name="connsiteX129" fmla="*/ 347377 w 587692"/>
                <a:gd name="connsiteY129" fmla="*/ 120302 h 347949"/>
                <a:gd name="connsiteX130" fmla="*/ 362998 w 587692"/>
                <a:gd name="connsiteY130" fmla="*/ 135732 h 347949"/>
                <a:gd name="connsiteX131" fmla="*/ 378428 w 587692"/>
                <a:gd name="connsiteY131" fmla="*/ 120302 h 347949"/>
                <a:gd name="connsiteX132" fmla="*/ 362807 w 587692"/>
                <a:gd name="connsiteY132" fmla="*/ 105348 h 347949"/>
                <a:gd name="connsiteX133" fmla="*/ 362807 w 587692"/>
                <a:gd name="connsiteY133" fmla="*/ 130875 h 347949"/>
                <a:gd name="connsiteX134" fmla="*/ 352235 w 587692"/>
                <a:gd name="connsiteY134" fmla="*/ 120302 h 347949"/>
                <a:gd name="connsiteX135" fmla="*/ 362617 w 587692"/>
                <a:gd name="connsiteY135" fmla="*/ 109729 h 347949"/>
                <a:gd name="connsiteX136" fmla="*/ 362807 w 587692"/>
                <a:gd name="connsiteY136" fmla="*/ 109729 h 347949"/>
                <a:gd name="connsiteX137" fmla="*/ 373380 w 587692"/>
                <a:gd name="connsiteY137" fmla="*/ 119921 h 347949"/>
                <a:gd name="connsiteX138" fmla="*/ 373380 w 587692"/>
                <a:gd name="connsiteY138" fmla="*/ 120302 h 347949"/>
                <a:gd name="connsiteX139" fmla="*/ 363693 w 587692"/>
                <a:gd name="connsiteY139" fmla="*/ 131513 h 347949"/>
                <a:gd name="connsiteX140" fmla="*/ 362807 w 587692"/>
                <a:gd name="connsiteY140" fmla="*/ 131541 h 347949"/>
                <a:gd name="connsiteX141" fmla="*/ 223361 w 587692"/>
                <a:gd name="connsiteY141" fmla="*/ 104681 h 347949"/>
                <a:gd name="connsiteX142" fmla="*/ 207645 w 587692"/>
                <a:gd name="connsiteY142" fmla="*/ 120016 h 347949"/>
                <a:gd name="connsiteX143" fmla="*/ 222980 w 587692"/>
                <a:gd name="connsiteY143" fmla="*/ 135732 h 347949"/>
                <a:gd name="connsiteX144" fmla="*/ 238696 w 587692"/>
                <a:gd name="connsiteY144" fmla="*/ 120397 h 347949"/>
                <a:gd name="connsiteX145" fmla="*/ 238696 w 587692"/>
                <a:gd name="connsiteY145" fmla="*/ 120302 h 347949"/>
                <a:gd name="connsiteX146" fmla="*/ 223361 w 587692"/>
                <a:gd name="connsiteY146" fmla="*/ 105348 h 347949"/>
                <a:gd name="connsiteX147" fmla="*/ 223361 w 587692"/>
                <a:gd name="connsiteY147" fmla="*/ 130875 h 347949"/>
                <a:gd name="connsiteX148" fmla="*/ 212788 w 587692"/>
                <a:gd name="connsiteY148" fmla="*/ 120302 h 347949"/>
                <a:gd name="connsiteX149" fmla="*/ 223361 w 587692"/>
                <a:gd name="connsiteY149" fmla="*/ 109729 h 347949"/>
                <a:gd name="connsiteX150" fmla="*/ 233934 w 587692"/>
                <a:gd name="connsiteY150" fmla="*/ 120302 h 347949"/>
                <a:gd name="connsiteX151" fmla="*/ 224047 w 587692"/>
                <a:gd name="connsiteY151" fmla="*/ 131522 h 347949"/>
                <a:gd name="connsiteX152" fmla="*/ 223361 w 587692"/>
                <a:gd name="connsiteY152" fmla="*/ 131541 h 347949"/>
                <a:gd name="connsiteX153" fmla="*/ 83725 w 587692"/>
                <a:gd name="connsiteY153" fmla="*/ 104681 h 347949"/>
                <a:gd name="connsiteX154" fmla="*/ 83058 w 587692"/>
                <a:gd name="connsiteY154" fmla="*/ 104681 h 347949"/>
                <a:gd name="connsiteX155" fmla="*/ 68294 w 587692"/>
                <a:gd name="connsiteY155" fmla="*/ 120397 h 347949"/>
                <a:gd name="connsiteX156" fmla="*/ 84106 w 587692"/>
                <a:gd name="connsiteY156" fmla="*/ 135637 h 347949"/>
                <a:gd name="connsiteX157" fmla="*/ 99336 w 587692"/>
                <a:gd name="connsiteY157" fmla="*/ 119826 h 347949"/>
                <a:gd name="connsiteX158" fmla="*/ 83725 w 587692"/>
                <a:gd name="connsiteY158" fmla="*/ 104586 h 347949"/>
                <a:gd name="connsiteX159" fmla="*/ 83725 w 587692"/>
                <a:gd name="connsiteY159" fmla="*/ 130875 h 347949"/>
                <a:gd name="connsiteX160" fmla="*/ 73057 w 587692"/>
                <a:gd name="connsiteY160" fmla="*/ 120302 h 347949"/>
                <a:gd name="connsiteX161" fmla="*/ 83629 w 587692"/>
                <a:gd name="connsiteY161" fmla="*/ 109729 h 347949"/>
                <a:gd name="connsiteX162" fmla="*/ 83725 w 587692"/>
                <a:gd name="connsiteY162" fmla="*/ 109729 h 347949"/>
                <a:gd name="connsiteX163" fmla="*/ 94297 w 587692"/>
                <a:gd name="connsiteY163" fmla="*/ 120111 h 347949"/>
                <a:gd name="connsiteX164" fmla="*/ 94297 w 587692"/>
                <a:gd name="connsiteY164" fmla="*/ 120302 h 347949"/>
                <a:gd name="connsiteX165" fmla="*/ 84411 w 587692"/>
                <a:gd name="connsiteY165" fmla="*/ 131522 h 347949"/>
                <a:gd name="connsiteX166" fmla="*/ 83725 w 587692"/>
                <a:gd name="connsiteY166" fmla="*/ 131541 h 34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87692" h="347949">
                  <a:moveTo>
                    <a:pt x="572167" y="212123"/>
                  </a:moveTo>
                  <a:cubicBezTo>
                    <a:pt x="563594" y="212123"/>
                    <a:pt x="556641" y="219076"/>
                    <a:pt x="556641" y="227649"/>
                  </a:cubicBezTo>
                  <a:cubicBezTo>
                    <a:pt x="556641" y="236221"/>
                    <a:pt x="563594" y="243174"/>
                    <a:pt x="572167" y="243174"/>
                  </a:cubicBezTo>
                  <a:cubicBezTo>
                    <a:pt x="580701" y="243174"/>
                    <a:pt x="587645" y="236278"/>
                    <a:pt x="587693" y="227744"/>
                  </a:cubicBezTo>
                  <a:cubicBezTo>
                    <a:pt x="587750" y="219171"/>
                    <a:pt x="580835" y="212180"/>
                    <a:pt x="572262" y="212123"/>
                  </a:cubicBezTo>
                  <a:cubicBezTo>
                    <a:pt x="572233" y="212123"/>
                    <a:pt x="572195" y="212123"/>
                    <a:pt x="572167" y="212123"/>
                  </a:cubicBezTo>
                  <a:close/>
                  <a:moveTo>
                    <a:pt x="572167" y="238317"/>
                  </a:moveTo>
                  <a:cubicBezTo>
                    <a:pt x="566271" y="238364"/>
                    <a:pt x="561461" y="233640"/>
                    <a:pt x="561404" y="227744"/>
                  </a:cubicBezTo>
                  <a:cubicBezTo>
                    <a:pt x="561356" y="221848"/>
                    <a:pt x="566090" y="217038"/>
                    <a:pt x="571976" y="216981"/>
                  </a:cubicBezTo>
                  <a:cubicBezTo>
                    <a:pt x="577872" y="216933"/>
                    <a:pt x="582682" y="221667"/>
                    <a:pt x="582740" y="227553"/>
                  </a:cubicBezTo>
                  <a:cubicBezTo>
                    <a:pt x="582740" y="227620"/>
                    <a:pt x="582740" y="227677"/>
                    <a:pt x="582740" y="227744"/>
                  </a:cubicBezTo>
                  <a:cubicBezTo>
                    <a:pt x="582902" y="233583"/>
                    <a:pt x="578291" y="238440"/>
                    <a:pt x="572453" y="238602"/>
                  </a:cubicBezTo>
                  <a:cubicBezTo>
                    <a:pt x="572357" y="238602"/>
                    <a:pt x="572262" y="238602"/>
                    <a:pt x="572167" y="238602"/>
                  </a:cubicBezTo>
                  <a:close/>
                  <a:moveTo>
                    <a:pt x="432626" y="212123"/>
                  </a:moveTo>
                  <a:cubicBezTo>
                    <a:pt x="424053" y="212180"/>
                    <a:pt x="417148" y="219171"/>
                    <a:pt x="417195" y="227744"/>
                  </a:cubicBezTo>
                  <a:cubicBezTo>
                    <a:pt x="417252" y="236316"/>
                    <a:pt x="424244" y="243231"/>
                    <a:pt x="432816" y="243174"/>
                  </a:cubicBezTo>
                  <a:cubicBezTo>
                    <a:pt x="441312" y="243117"/>
                    <a:pt x="448199" y="236240"/>
                    <a:pt x="448246" y="227744"/>
                  </a:cubicBezTo>
                  <a:cubicBezTo>
                    <a:pt x="448304" y="219171"/>
                    <a:pt x="441388" y="212180"/>
                    <a:pt x="432816" y="212123"/>
                  </a:cubicBezTo>
                  <a:cubicBezTo>
                    <a:pt x="432749" y="212123"/>
                    <a:pt x="432692" y="212123"/>
                    <a:pt x="432626" y="212123"/>
                  </a:cubicBezTo>
                  <a:close/>
                  <a:moveTo>
                    <a:pt x="432626" y="238317"/>
                  </a:moveTo>
                  <a:cubicBezTo>
                    <a:pt x="426729" y="238364"/>
                    <a:pt x="421920" y="233640"/>
                    <a:pt x="421862" y="227744"/>
                  </a:cubicBezTo>
                  <a:cubicBezTo>
                    <a:pt x="421815" y="221848"/>
                    <a:pt x="426549" y="217038"/>
                    <a:pt x="432435" y="216981"/>
                  </a:cubicBezTo>
                  <a:cubicBezTo>
                    <a:pt x="438331" y="216933"/>
                    <a:pt x="443141" y="221667"/>
                    <a:pt x="443198" y="227553"/>
                  </a:cubicBezTo>
                  <a:cubicBezTo>
                    <a:pt x="443198" y="227620"/>
                    <a:pt x="443198" y="227677"/>
                    <a:pt x="443198" y="227744"/>
                  </a:cubicBezTo>
                  <a:cubicBezTo>
                    <a:pt x="443303" y="233630"/>
                    <a:pt x="438617" y="238498"/>
                    <a:pt x="432721" y="238602"/>
                  </a:cubicBezTo>
                  <a:cubicBezTo>
                    <a:pt x="432692" y="238602"/>
                    <a:pt x="432654" y="238602"/>
                    <a:pt x="432626" y="238602"/>
                  </a:cubicBezTo>
                  <a:close/>
                  <a:moveTo>
                    <a:pt x="293180" y="212123"/>
                  </a:moveTo>
                  <a:cubicBezTo>
                    <a:pt x="284607" y="212018"/>
                    <a:pt x="277568" y="218886"/>
                    <a:pt x="277463" y="227458"/>
                  </a:cubicBezTo>
                  <a:cubicBezTo>
                    <a:pt x="277359" y="236031"/>
                    <a:pt x="284226" y="243069"/>
                    <a:pt x="292799" y="243174"/>
                  </a:cubicBezTo>
                  <a:cubicBezTo>
                    <a:pt x="301371" y="243279"/>
                    <a:pt x="308410" y="236411"/>
                    <a:pt x="308515" y="227839"/>
                  </a:cubicBezTo>
                  <a:cubicBezTo>
                    <a:pt x="308515" y="227811"/>
                    <a:pt x="308515" y="227772"/>
                    <a:pt x="308515" y="227744"/>
                  </a:cubicBezTo>
                  <a:cubicBezTo>
                    <a:pt x="308572" y="219209"/>
                    <a:pt x="301714" y="212227"/>
                    <a:pt x="293180" y="212123"/>
                  </a:cubicBezTo>
                  <a:close/>
                  <a:moveTo>
                    <a:pt x="293180" y="238317"/>
                  </a:moveTo>
                  <a:cubicBezTo>
                    <a:pt x="287293" y="238478"/>
                    <a:pt x="282388" y="233830"/>
                    <a:pt x="282226" y="227934"/>
                  </a:cubicBezTo>
                  <a:cubicBezTo>
                    <a:pt x="282073" y="222048"/>
                    <a:pt x="286722" y="217143"/>
                    <a:pt x="292608" y="216990"/>
                  </a:cubicBezTo>
                  <a:cubicBezTo>
                    <a:pt x="298495" y="216828"/>
                    <a:pt x="303400" y="221476"/>
                    <a:pt x="303562" y="227363"/>
                  </a:cubicBezTo>
                  <a:cubicBezTo>
                    <a:pt x="303562" y="227496"/>
                    <a:pt x="303562" y="227620"/>
                    <a:pt x="303562" y="227744"/>
                  </a:cubicBezTo>
                  <a:cubicBezTo>
                    <a:pt x="303724" y="233583"/>
                    <a:pt x="299114" y="238440"/>
                    <a:pt x="293284" y="238602"/>
                  </a:cubicBezTo>
                  <a:cubicBezTo>
                    <a:pt x="293246" y="238602"/>
                    <a:pt x="293218" y="238602"/>
                    <a:pt x="293180" y="238602"/>
                  </a:cubicBezTo>
                  <a:close/>
                  <a:moveTo>
                    <a:pt x="153543" y="212123"/>
                  </a:moveTo>
                  <a:cubicBezTo>
                    <a:pt x="144971" y="212018"/>
                    <a:pt x="137932" y="218886"/>
                    <a:pt x="137827" y="227458"/>
                  </a:cubicBezTo>
                  <a:cubicBezTo>
                    <a:pt x="137722" y="236031"/>
                    <a:pt x="144590" y="243069"/>
                    <a:pt x="153162" y="243174"/>
                  </a:cubicBezTo>
                  <a:cubicBezTo>
                    <a:pt x="161735" y="243279"/>
                    <a:pt x="168773" y="236411"/>
                    <a:pt x="168878" y="227839"/>
                  </a:cubicBezTo>
                  <a:cubicBezTo>
                    <a:pt x="168878" y="227811"/>
                    <a:pt x="168878" y="227772"/>
                    <a:pt x="168878" y="227744"/>
                  </a:cubicBezTo>
                  <a:cubicBezTo>
                    <a:pt x="168983" y="219219"/>
                    <a:pt x="162163" y="212227"/>
                    <a:pt x="153638" y="212123"/>
                  </a:cubicBezTo>
                  <a:cubicBezTo>
                    <a:pt x="153610" y="212123"/>
                    <a:pt x="153572" y="212123"/>
                    <a:pt x="153543" y="212123"/>
                  </a:cubicBezTo>
                  <a:close/>
                  <a:moveTo>
                    <a:pt x="153543" y="238317"/>
                  </a:moveTo>
                  <a:cubicBezTo>
                    <a:pt x="147647" y="238364"/>
                    <a:pt x="142837" y="233640"/>
                    <a:pt x="142780" y="227744"/>
                  </a:cubicBezTo>
                  <a:cubicBezTo>
                    <a:pt x="142732" y="221848"/>
                    <a:pt x="147466" y="217038"/>
                    <a:pt x="153353" y="216981"/>
                  </a:cubicBezTo>
                  <a:cubicBezTo>
                    <a:pt x="159248" y="216933"/>
                    <a:pt x="164059" y="221667"/>
                    <a:pt x="164116" y="227553"/>
                  </a:cubicBezTo>
                  <a:cubicBezTo>
                    <a:pt x="164116" y="227620"/>
                    <a:pt x="164116" y="227677"/>
                    <a:pt x="164116" y="227744"/>
                  </a:cubicBezTo>
                  <a:cubicBezTo>
                    <a:pt x="164221" y="233630"/>
                    <a:pt x="159534" y="238498"/>
                    <a:pt x="153638" y="238602"/>
                  </a:cubicBezTo>
                  <a:cubicBezTo>
                    <a:pt x="153610" y="238602"/>
                    <a:pt x="153572" y="238602"/>
                    <a:pt x="153543" y="238602"/>
                  </a:cubicBezTo>
                  <a:close/>
                  <a:moveTo>
                    <a:pt x="13907" y="212123"/>
                  </a:moveTo>
                  <a:cubicBezTo>
                    <a:pt x="7925" y="212142"/>
                    <a:pt x="2495" y="215637"/>
                    <a:pt x="0" y="221076"/>
                  </a:cubicBezTo>
                  <a:lnTo>
                    <a:pt x="4382" y="223553"/>
                  </a:lnTo>
                  <a:cubicBezTo>
                    <a:pt x="5934" y="219648"/>
                    <a:pt x="9706" y="217085"/>
                    <a:pt x="13907" y="217076"/>
                  </a:cubicBezTo>
                  <a:cubicBezTo>
                    <a:pt x="19764" y="217133"/>
                    <a:pt x="24479" y="221886"/>
                    <a:pt x="24479" y="227744"/>
                  </a:cubicBezTo>
                  <a:cubicBezTo>
                    <a:pt x="24508" y="229792"/>
                    <a:pt x="23870" y="231802"/>
                    <a:pt x="22670" y="233459"/>
                  </a:cubicBezTo>
                  <a:lnTo>
                    <a:pt x="22670" y="233459"/>
                  </a:lnTo>
                  <a:lnTo>
                    <a:pt x="27051" y="235745"/>
                  </a:lnTo>
                  <a:cubicBezTo>
                    <a:pt x="28604" y="233335"/>
                    <a:pt x="29432" y="230516"/>
                    <a:pt x="29432" y="227649"/>
                  </a:cubicBezTo>
                  <a:cubicBezTo>
                    <a:pt x="29432" y="219076"/>
                    <a:pt x="22479" y="212123"/>
                    <a:pt x="13907" y="212123"/>
                  </a:cubicBezTo>
                  <a:close/>
                  <a:moveTo>
                    <a:pt x="502444" y="316898"/>
                  </a:moveTo>
                  <a:cubicBezTo>
                    <a:pt x="493871" y="316841"/>
                    <a:pt x="486880" y="323756"/>
                    <a:pt x="486823" y="332328"/>
                  </a:cubicBezTo>
                  <a:cubicBezTo>
                    <a:pt x="486766" y="340901"/>
                    <a:pt x="493681" y="347892"/>
                    <a:pt x="502253" y="347949"/>
                  </a:cubicBezTo>
                  <a:cubicBezTo>
                    <a:pt x="510826" y="347997"/>
                    <a:pt x="517817" y="341091"/>
                    <a:pt x="517874" y="332519"/>
                  </a:cubicBezTo>
                  <a:cubicBezTo>
                    <a:pt x="517874" y="332490"/>
                    <a:pt x="517874" y="332452"/>
                    <a:pt x="517874" y="332424"/>
                  </a:cubicBezTo>
                  <a:cubicBezTo>
                    <a:pt x="517617" y="324070"/>
                    <a:pt x="510797" y="317422"/>
                    <a:pt x="502444" y="317374"/>
                  </a:cubicBezTo>
                  <a:close/>
                  <a:moveTo>
                    <a:pt x="502444" y="342996"/>
                  </a:moveTo>
                  <a:cubicBezTo>
                    <a:pt x="496624" y="342949"/>
                    <a:pt x="491919" y="338243"/>
                    <a:pt x="491871" y="332424"/>
                  </a:cubicBezTo>
                  <a:cubicBezTo>
                    <a:pt x="492423" y="326556"/>
                    <a:pt x="497634" y="322251"/>
                    <a:pt x="503501" y="322813"/>
                  </a:cubicBezTo>
                  <a:cubicBezTo>
                    <a:pt x="508597" y="323289"/>
                    <a:pt x="512626" y="327328"/>
                    <a:pt x="513112" y="332424"/>
                  </a:cubicBezTo>
                  <a:cubicBezTo>
                    <a:pt x="513321" y="338310"/>
                    <a:pt x="508721" y="343254"/>
                    <a:pt x="502834" y="343463"/>
                  </a:cubicBezTo>
                  <a:cubicBezTo>
                    <a:pt x="502701" y="343473"/>
                    <a:pt x="502577" y="343473"/>
                    <a:pt x="502444" y="343473"/>
                  </a:cubicBezTo>
                  <a:close/>
                  <a:moveTo>
                    <a:pt x="362807" y="316898"/>
                  </a:moveTo>
                  <a:cubicBezTo>
                    <a:pt x="354235" y="316955"/>
                    <a:pt x="347320" y="323946"/>
                    <a:pt x="347377" y="332519"/>
                  </a:cubicBezTo>
                  <a:cubicBezTo>
                    <a:pt x="347434" y="341091"/>
                    <a:pt x="354425" y="347997"/>
                    <a:pt x="362998" y="347949"/>
                  </a:cubicBezTo>
                  <a:cubicBezTo>
                    <a:pt x="371532" y="347892"/>
                    <a:pt x="378428" y="340958"/>
                    <a:pt x="378428" y="332424"/>
                  </a:cubicBezTo>
                  <a:cubicBezTo>
                    <a:pt x="378171" y="323994"/>
                    <a:pt x="371237" y="317317"/>
                    <a:pt x="362807" y="317374"/>
                  </a:cubicBezTo>
                  <a:close/>
                  <a:moveTo>
                    <a:pt x="362807" y="342996"/>
                  </a:moveTo>
                  <a:cubicBezTo>
                    <a:pt x="356969" y="342996"/>
                    <a:pt x="352235" y="338263"/>
                    <a:pt x="352235" y="332424"/>
                  </a:cubicBezTo>
                  <a:cubicBezTo>
                    <a:pt x="352177" y="326642"/>
                    <a:pt x="356826" y="321908"/>
                    <a:pt x="362617" y="321851"/>
                  </a:cubicBezTo>
                  <a:cubicBezTo>
                    <a:pt x="362683" y="321851"/>
                    <a:pt x="362741" y="321851"/>
                    <a:pt x="362807" y="321851"/>
                  </a:cubicBezTo>
                  <a:cubicBezTo>
                    <a:pt x="368541" y="321746"/>
                    <a:pt x="373275" y="326309"/>
                    <a:pt x="373380" y="332043"/>
                  </a:cubicBezTo>
                  <a:cubicBezTo>
                    <a:pt x="373380" y="332166"/>
                    <a:pt x="373380" y="332300"/>
                    <a:pt x="373380" y="332424"/>
                  </a:cubicBezTo>
                  <a:cubicBezTo>
                    <a:pt x="373694" y="338205"/>
                    <a:pt x="369265" y="343139"/>
                    <a:pt x="363493" y="343453"/>
                  </a:cubicBezTo>
                  <a:cubicBezTo>
                    <a:pt x="363264" y="343473"/>
                    <a:pt x="363036" y="343473"/>
                    <a:pt x="362807" y="343473"/>
                  </a:cubicBezTo>
                  <a:close/>
                  <a:moveTo>
                    <a:pt x="223361" y="316898"/>
                  </a:moveTo>
                  <a:cubicBezTo>
                    <a:pt x="217980" y="316898"/>
                    <a:pt x="212979" y="319669"/>
                    <a:pt x="210121" y="324232"/>
                  </a:cubicBezTo>
                  <a:lnTo>
                    <a:pt x="214789" y="326232"/>
                  </a:lnTo>
                  <a:cubicBezTo>
                    <a:pt x="218275" y="321546"/>
                    <a:pt x="224904" y="320584"/>
                    <a:pt x="229581" y="324070"/>
                  </a:cubicBezTo>
                  <a:cubicBezTo>
                    <a:pt x="232229" y="326042"/>
                    <a:pt x="233801" y="329128"/>
                    <a:pt x="233839" y="332424"/>
                  </a:cubicBezTo>
                  <a:cubicBezTo>
                    <a:pt x="233944" y="332929"/>
                    <a:pt x="233944" y="333443"/>
                    <a:pt x="233839" y="333948"/>
                  </a:cubicBezTo>
                  <a:lnTo>
                    <a:pt x="233839" y="333948"/>
                  </a:lnTo>
                  <a:lnTo>
                    <a:pt x="238411" y="335757"/>
                  </a:lnTo>
                  <a:cubicBezTo>
                    <a:pt x="238554" y="334614"/>
                    <a:pt x="238554" y="333471"/>
                    <a:pt x="238411" y="332328"/>
                  </a:cubicBezTo>
                  <a:cubicBezTo>
                    <a:pt x="238116" y="324156"/>
                    <a:pt x="231534" y="317622"/>
                    <a:pt x="223361" y="317374"/>
                  </a:cubicBezTo>
                  <a:close/>
                  <a:moveTo>
                    <a:pt x="293180" y="1"/>
                  </a:moveTo>
                  <a:cubicBezTo>
                    <a:pt x="284607" y="-104"/>
                    <a:pt x="277568" y="6764"/>
                    <a:pt x="277463" y="15336"/>
                  </a:cubicBezTo>
                  <a:cubicBezTo>
                    <a:pt x="277359" y="23909"/>
                    <a:pt x="284226" y="30948"/>
                    <a:pt x="292799" y="31052"/>
                  </a:cubicBezTo>
                  <a:cubicBezTo>
                    <a:pt x="301371" y="31157"/>
                    <a:pt x="308410" y="24290"/>
                    <a:pt x="308515" y="15717"/>
                  </a:cubicBezTo>
                  <a:cubicBezTo>
                    <a:pt x="308515" y="15651"/>
                    <a:pt x="308515" y="15594"/>
                    <a:pt x="308515" y="15527"/>
                  </a:cubicBezTo>
                  <a:cubicBezTo>
                    <a:pt x="308258" y="7212"/>
                    <a:pt x="301495" y="573"/>
                    <a:pt x="293180" y="477"/>
                  </a:cubicBezTo>
                  <a:close/>
                  <a:moveTo>
                    <a:pt x="293180" y="26195"/>
                  </a:moveTo>
                  <a:cubicBezTo>
                    <a:pt x="287293" y="26357"/>
                    <a:pt x="282388" y="21709"/>
                    <a:pt x="282226" y="15813"/>
                  </a:cubicBezTo>
                  <a:cubicBezTo>
                    <a:pt x="282073" y="9926"/>
                    <a:pt x="286722" y="5021"/>
                    <a:pt x="292608" y="4868"/>
                  </a:cubicBezTo>
                  <a:cubicBezTo>
                    <a:pt x="298495" y="4706"/>
                    <a:pt x="303400" y="9355"/>
                    <a:pt x="303562" y="15241"/>
                  </a:cubicBezTo>
                  <a:cubicBezTo>
                    <a:pt x="303562" y="15336"/>
                    <a:pt x="303562" y="15432"/>
                    <a:pt x="303562" y="15527"/>
                  </a:cubicBezTo>
                  <a:cubicBezTo>
                    <a:pt x="303876" y="21356"/>
                    <a:pt x="299409" y="26338"/>
                    <a:pt x="293580" y="26661"/>
                  </a:cubicBezTo>
                  <a:cubicBezTo>
                    <a:pt x="293446" y="26661"/>
                    <a:pt x="293313" y="26671"/>
                    <a:pt x="293180" y="26671"/>
                  </a:cubicBezTo>
                  <a:close/>
                  <a:moveTo>
                    <a:pt x="168688" y="13812"/>
                  </a:moveTo>
                  <a:lnTo>
                    <a:pt x="163259" y="19623"/>
                  </a:lnTo>
                  <a:cubicBezTo>
                    <a:pt x="162306" y="21994"/>
                    <a:pt x="160506" y="23928"/>
                    <a:pt x="158210" y="25052"/>
                  </a:cubicBezTo>
                  <a:lnTo>
                    <a:pt x="158210" y="25052"/>
                  </a:lnTo>
                  <a:lnTo>
                    <a:pt x="152781" y="30862"/>
                  </a:lnTo>
                  <a:lnTo>
                    <a:pt x="153638" y="30862"/>
                  </a:lnTo>
                  <a:cubicBezTo>
                    <a:pt x="162106" y="30862"/>
                    <a:pt x="168974" y="23994"/>
                    <a:pt x="168974" y="15527"/>
                  </a:cubicBezTo>
                  <a:cubicBezTo>
                    <a:pt x="168974" y="15498"/>
                    <a:pt x="168974" y="15460"/>
                    <a:pt x="168974" y="15432"/>
                  </a:cubicBezTo>
                  <a:cubicBezTo>
                    <a:pt x="168926" y="15041"/>
                    <a:pt x="168821" y="14660"/>
                    <a:pt x="168688" y="14289"/>
                  </a:cubicBezTo>
                  <a:close/>
                  <a:moveTo>
                    <a:pt x="509492" y="128112"/>
                  </a:moveTo>
                  <a:cubicBezTo>
                    <a:pt x="507568" y="129874"/>
                    <a:pt x="505054" y="130855"/>
                    <a:pt x="502444" y="130875"/>
                  </a:cubicBezTo>
                  <a:cubicBezTo>
                    <a:pt x="496605" y="130884"/>
                    <a:pt x="491862" y="126169"/>
                    <a:pt x="491842" y="120330"/>
                  </a:cubicBezTo>
                  <a:cubicBezTo>
                    <a:pt x="491842" y="118254"/>
                    <a:pt x="492443" y="116225"/>
                    <a:pt x="493586" y="114492"/>
                  </a:cubicBezTo>
                  <a:lnTo>
                    <a:pt x="489776" y="111253"/>
                  </a:lnTo>
                  <a:cubicBezTo>
                    <a:pt x="484832" y="118197"/>
                    <a:pt x="486451" y="127827"/>
                    <a:pt x="493386" y="132770"/>
                  </a:cubicBezTo>
                  <a:cubicBezTo>
                    <a:pt x="496033" y="134656"/>
                    <a:pt x="499196" y="135656"/>
                    <a:pt x="502444" y="135637"/>
                  </a:cubicBezTo>
                  <a:cubicBezTo>
                    <a:pt x="506416" y="135647"/>
                    <a:pt x="510216" y="134065"/>
                    <a:pt x="513017" y="131256"/>
                  </a:cubicBezTo>
                  <a:close/>
                  <a:moveTo>
                    <a:pt x="362807" y="104681"/>
                  </a:moveTo>
                  <a:cubicBezTo>
                    <a:pt x="354235" y="104738"/>
                    <a:pt x="347320" y="111729"/>
                    <a:pt x="347377" y="120302"/>
                  </a:cubicBezTo>
                  <a:cubicBezTo>
                    <a:pt x="347434" y="128874"/>
                    <a:pt x="354425" y="135789"/>
                    <a:pt x="362998" y="135732"/>
                  </a:cubicBezTo>
                  <a:cubicBezTo>
                    <a:pt x="371494" y="135675"/>
                    <a:pt x="378381" y="128798"/>
                    <a:pt x="378428" y="120302"/>
                  </a:cubicBezTo>
                  <a:cubicBezTo>
                    <a:pt x="378123" y="111910"/>
                    <a:pt x="371199" y="105290"/>
                    <a:pt x="362807" y="105348"/>
                  </a:cubicBezTo>
                  <a:close/>
                  <a:moveTo>
                    <a:pt x="362807" y="130875"/>
                  </a:moveTo>
                  <a:cubicBezTo>
                    <a:pt x="356969" y="130875"/>
                    <a:pt x="352235" y="126141"/>
                    <a:pt x="352235" y="120302"/>
                  </a:cubicBezTo>
                  <a:cubicBezTo>
                    <a:pt x="352177" y="114520"/>
                    <a:pt x="356826" y="109786"/>
                    <a:pt x="362617" y="109729"/>
                  </a:cubicBezTo>
                  <a:cubicBezTo>
                    <a:pt x="362683" y="109729"/>
                    <a:pt x="362741" y="109729"/>
                    <a:pt x="362807" y="109729"/>
                  </a:cubicBezTo>
                  <a:cubicBezTo>
                    <a:pt x="368541" y="109624"/>
                    <a:pt x="373275" y="114187"/>
                    <a:pt x="373380" y="119921"/>
                  </a:cubicBezTo>
                  <a:cubicBezTo>
                    <a:pt x="373380" y="120045"/>
                    <a:pt x="373380" y="120178"/>
                    <a:pt x="373380" y="120302"/>
                  </a:cubicBezTo>
                  <a:cubicBezTo>
                    <a:pt x="373799" y="126074"/>
                    <a:pt x="369465" y="131094"/>
                    <a:pt x="363693" y="131513"/>
                  </a:cubicBezTo>
                  <a:cubicBezTo>
                    <a:pt x="363398" y="131532"/>
                    <a:pt x="363103" y="131541"/>
                    <a:pt x="362807" y="131541"/>
                  </a:cubicBezTo>
                  <a:close/>
                  <a:moveTo>
                    <a:pt x="223361" y="104681"/>
                  </a:moveTo>
                  <a:cubicBezTo>
                    <a:pt x="214789" y="104576"/>
                    <a:pt x="207750" y="111444"/>
                    <a:pt x="207645" y="120016"/>
                  </a:cubicBezTo>
                  <a:cubicBezTo>
                    <a:pt x="207540" y="128589"/>
                    <a:pt x="214408" y="135628"/>
                    <a:pt x="222980" y="135732"/>
                  </a:cubicBezTo>
                  <a:cubicBezTo>
                    <a:pt x="231553" y="135837"/>
                    <a:pt x="238592" y="128969"/>
                    <a:pt x="238696" y="120397"/>
                  </a:cubicBezTo>
                  <a:cubicBezTo>
                    <a:pt x="238696" y="120369"/>
                    <a:pt x="238696" y="120330"/>
                    <a:pt x="238696" y="120302"/>
                  </a:cubicBezTo>
                  <a:cubicBezTo>
                    <a:pt x="238392" y="112025"/>
                    <a:pt x="231648" y="105443"/>
                    <a:pt x="223361" y="105348"/>
                  </a:cubicBezTo>
                  <a:close/>
                  <a:moveTo>
                    <a:pt x="223361" y="130875"/>
                  </a:moveTo>
                  <a:cubicBezTo>
                    <a:pt x="217522" y="130875"/>
                    <a:pt x="212788" y="126141"/>
                    <a:pt x="212788" y="120302"/>
                  </a:cubicBezTo>
                  <a:cubicBezTo>
                    <a:pt x="212788" y="114463"/>
                    <a:pt x="217522" y="109729"/>
                    <a:pt x="223361" y="109729"/>
                  </a:cubicBezTo>
                  <a:cubicBezTo>
                    <a:pt x="229200" y="109729"/>
                    <a:pt x="233934" y="114463"/>
                    <a:pt x="233934" y="120302"/>
                  </a:cubicBezTo>
                  <a:cubicBezTo>
                    <a:pt x="234305" y="126131"/>
                    <a:pt x="229876" y="131151"/>
                    <a:pt x="224047" y="131522"/>
                  </a:cubicBezTo>
                  <a:cubicBezTo>
                    <a:pt x="223819" y="131532"/>
                    <a:pt x="223590" y="131541"/>
                    <a:pt x="223361" y="131541"/>
                  </a:cubicBezTo>
                  <a:close/>
                  <a:moveTo>
                    <a:pt x="83725" y="104681"/>
                  </a:moveTo>
                  <a:lnTo>
                    <a:pt x="83058" y="104681"/>
                  </a:lnTo>
                  <a:lnTo>
                    <a:pt x="68294" y="120397"/>
                  </a:lnTo>
                  <a:cubicBezTo>
                    <a:pt x="68456" y="128969"/>
                    <a:pt x="75533" y="135789"/>
                    <a:pt x="84106" y="135637"/>
                  </a:cubicBezTo>
                  <a:cubicBezTo>
                    <a:pt x="92678" y="135475"/>
                    <a:pt x="99498" y="128398"/>
                    <a:pt x="99336" y="119826"/>
                  </a:cubicBezTo>
                  <a:cubicBezTo>
                    <a:pt x="99184" y="111329"/>
                    <a:pt x="92221" y="104538"/>
                    <a:pt x="83725" y="104586"/>
                  </a:cubicBezTo>
                  <a:close/>
                  <a:moveTo>
                    <a:pt x="83725" y="130875"/>
                  </a:moveTo>
                  <a:cubicBezTo>
                    <a:pt x="77867" y="130875"/>
                    <a:pt x="73105" y="126160"/>
                    <a:pt x="73057" y="120302"/>
                  </a:cubicBezTo>
                  <a:cubicBezTo>
                    <a:pt x="73057" y="114463"/>
                    <a:pt x="77791" y="109729"/>
                    <a:pt x="83629" y="109729"/>
                  </a:cubicBezTo>
                  <a:cubicBezTo>
                    <a:pt x="83658" y="109729"/>
                    <a:pt x="83696" y="109729"/>
                    <a:pt x="83725" y="109729"/>
                  </a:cubicBezTo>
                  <a:cubicBezTo>
                    <a:pt x="89506" y="109672"/>
                    <a:pt x="94240" y="114320"/>
                    <a:pt x="94297" y="120111"/>
                  </a:cubicBezTo>
                  <a:cubicBezTo>
                    <a:pt x="94297" y="120178"/>
                    <a:pt x="94297" y="120235"/>
                    <a:pt x="94297" y="120302"/>
                  </a:cubicBezTo>
                  <a:cubicBezTo>
                    <a:pt x="94669" y="126131"/>
                    <a:pt x="90240" y="131151"/>
                    <a:pt x="84411" y="131522"/>
                  </a:cubicBezTo>
                  <a:cubicBezTo>
                    <a:pt x="84182" y="131532"/>
                    <a:pt x="83953" y="131541"/>
                    <a:pt x="83725" y="131541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449" name="任意多边形: 形状 2448">
            <a:extLst>
              <a:ext uri="{FF2B5EF4-FFF2-40B4-BE49-F238E27FC236}">
                <a16:creationId xmlns:a16="http://schemas.microsoft.com/office/drawing/2014/main" id="{2542DBC0-31A6-ED51-0500-533FFF8FCF23}"/>
              </a:ext>
            </a:extLst>
          </p:cNvPr>
          <p:cNvSpPr/>
          <p:nvPr/>
        </p:nvSpPr>
        <p:spPr>
          <a:xfrm>
            <a:off x="7019121" y="4778767"/>
            <a:ext cx="3970972" cy="9525"/>
          </a:xfrm>
          <a:custGeom>
            <a:avLst/>
            <a:gdLst>
              <a:gd name="connsiteX0" fmla="*/ 0 w 3970972"/>
              <a:gd name="connsiteY0" fmla="*/ 4763 h 9525"/>
              <a:gd name="connsiteX1" fmla="*/ 496443 w 3970972"/>
              <a:gd name="connsiteY1" fmla="*/ 2381 h 9525"/>
              <a:gd name="connsiteX2" fmla="*/ 992791 w 3970972"/>
              <a:gd name="connsiteY2" fmla="*/ 1619 h 9525"/>
              <a:gd name="connsiteX3" fmla="*/ 1985486 w 3970972"/>
              <a:gd name="connsiteY3" fmla="*/ 0 h 9525"/>
              <a:gd name="connsiteX4" fmla="*/ 2978182 w 3970972"/>
              <a:gd name="connsiteY4" fmla="*/ 1619 h 9525"/>
              <a:gd name="connsiteX5" fmla="*/ 3474530 w 3970972"/>
              <a:gd name="connsiteY5" fmla="*/ 2381 h 9525"/>
              <a:gd name="connsiteX6" fmla="*/ 3970973 w 3970972"/>
              <a:gd name="connsiteY6" fmla="*/ 4763 h 9525"/>
              <a:gd name="connsiteX7" fmla="*/ 3474530 w 3970972"/>
              <a:gd name="connsiteY7" fmla="*/ 7049 h 9525"/>
              <a:gd name="connsiteX8" fmla="*/ 2978182 w 3970972"/>
              <a:gd name="connsiteY8" fmla="*/ 7906 h 9525"/>
              <a:gd name="connsiteX9" fmla="*/ 1985486 w 3970972"/>
              <a:gd name="connsiteY9" fmla="*/ 9525 h 9525"/>
              <a:gd name="connsiteX10" fmla="*/ 992791 w 3970972"/>
              <a:gd name="connsiteY10" fmla="*/ 7906 h 9525"/>
              <a:gd name="connsiteX11" fmla="*/ 496443 w 3970972"/>
              <a:gd name="connsiteY11" fmla="*/ 7049 h 9525"/>
              <a:gd name="connsiteX12" fmla="*/ 0 w 3970972"/>
              <a:gd name="connsiteY12" fmla="*/ 4763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70972" h="9525">
                <a:moveTo>
                  <a:pt x="0" y="4763"/>
                </a:moveTo>
                <a:lnTo>
                  <a:pt x="496443" y="2381"/>
                </a:lnTo>
                <a:lnTo>
                  <a:pt x="992791" y="1619"/>
                </a:lnTo>
                <a:lnTo>
                  <a:pt x="1985486" y="0"/>
                </a:lnTo>
                <a:lnTo>
                  <a:pt x="2978182" y="1619"/>
                </a:lnTo>
                <a:lnTo>
                  <a:pt x="3474530" y="2381"/>
                </a:lnTo>
                <a:lnTo>
                  <a:pt x="3970973" y="4763"/>
                </a:lnTo>
                <a:lnTo>
                  <a:pt x="3474530" y="7049"/>
                </a:lnTo>
                <a:lnTo>
                  <a:pt x="2978182" y="7906"/>
                </a:lnTo>
                <a:lnTo>
                  <a:pt x="1985486" y="9525"/>
                </a:lnTo>
                <a:lnTo>
                  <a:pt x="992791" y="7906"/>
                </a:lnTo>
                <a:lnTo>
                  <a:pt x="496443" y="7049"/>
                </a:lnTo>
                <a:lnTo>
                  <a:pt x="0" y="4763"/>
                </a:lnTo>
                <a:close/>
              </a:path>
            </a:pathLst>
          </a:custGeom>
          <a:solidFill>
            <a:srgbClr val="263238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9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D09EFB4-1FDA-7E89-EA78-CD1F1B9E5677}"/>
              </a:ext>
            </a:extLst>
          </p:cNvPr>
          <p:cNvGrpSpPr/>
          <p:nvPr/>
        </p:nvGrpSpPr>
        <p:grpSpPr>
          <a:xfrm>
            <a:off x="1149109" y="1935480"/>
            <a:ext cx="5932412" cy="3906520"/>
            <a:chOff x="1149109" y="1935480"/>
            <a:chExt cx="5932412" cy="390652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E5FB60F-07EE-863E-85BB-4A4AAF7E349A}"/>
                </a:ext>
              </a:extLst>
            </p:cNvPr>
            <p:cNvSpPr/>
            <p:nvPr/>
          </p:nvSpPr>
          <p:spPr>
            <a:xfrm>
              <a:off x="1347229" y="2140998"/>
              <a:ext cx="5734292" cy="370100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A306F42-3331-2EA1-4781-163BBE175A2A}"/>
                </a:ext>
              </a:extLst>
            </p:cNvPr>
            <p:cNvSpPr/>
            <p:nvPr/>
          </p:nvSpPr>
          <p:spPr>
            <a:xfrm>
              <a:off x="1149109" y="1935480"/>
              <a:ext cx="5637772" cy="37010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09B8DC4E-B2D6-7E13-4BB1-D58D99ED0A48}"/>
              </a:ext>
            </a:extLst>
          </p:cNvPr>
          <p:cNvSpPr txBox="1"/>
          <p:nvPr/>
        </p:nvSpPr>
        <p:spPr>
          <a:xfrm>
            <a:off x="1635143" y="2419389"/>
            <a:ext cx="4777764" cy="27331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爱是教育的前提，爱是教师的天职。作为一名教师要努力做到关心爱护每一位学生，把人民教师对学生的爱均匀地洒向每位学生的心田！努力做到爱与严的结合。对学生严格要求以严导其行，以爱温其心，用心与学生加强情感交流，时时处处做学生的表率，努力做到敬书育人，管理育人为人师表，虚心向其他老师学习向自己的学生学习，及时听取学生意见和要求，不断改善教学方法，力争在新的学期里取得更大的成绩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704111E-D8B2-D2AB-CB8A-0A1D8FE2F1DC}"/>
              </a:ext>
            </a:extLst>
          </p:cNvPr>
          <p:cNvSpPr/>
          <p:nvPr/>
        </p:nvSpPr>
        <p:spPr>
          <a:xfrm rot="21403257">
            <a:off x="7559039" y="2048695"/>
            <a:ext cx="3285731" cy="388134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D4423E-B9C7-F6EF-DEA4-9F54585CE327}"/>
              </a:ext>
            </a:extLst>
          </p:cNvPr>
          <p:cNvSpPr txBox="1"/>
          <p:nvPr/>
        </p:nvSpPr>
        <p:spPr>
          <a:xfrm>
            <a:off x="1635143" y="455597"/>
            <a:ext cx="20329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新学期寄语</a:t>
            </a: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9B85807-1C03-B6C5-34D7-DD27288803BD}"/>
              </a:ext>
            </a:extLst>
          </p:cNvPr>
          <p:cNvSpPr/>
          <p:nvPr/>
        </p:nvSpPr>
        <p:spPr>
          <a:xfrm>
            <a:off x="7559040" y="1894478"/>
            <a:ext cx="3285731" cy="3881342"/>
          </a:xfrm>
          <a:custGeom>
            <a:avLst/>
            <a:gdLst>
              <a:gd name="connsiteX0" fmla="*/ 3056325 w 3285731"/>
              <a:gd name="connsiteY0" fmla="*/ 187516 h 3881342"/>
              <a:gd name="connsiteX1" fmla="*/ 2975244 w 3285731"/>
              <a:gd name="connsiteY1" fmla="*/ 268597 h 3881342"/>
              <a:gd name="connsiteX2" fmla="*/ 3056325 w 3285731"/>
              <a:gd name="connsiteY2" fmla="*/ 349678 h 3881342"/>
              <a:gd name="connsiteX3" fmla="*/ 3137406 w 3285731"/>
              <a:gd name="connsiteY3" fmla="*/ 268597 h 3881342"/>
              <a:gd name="connsiteX4" fmla="*/ 3056325 w 3285731"/>
              <a:gd name="connsiteY4" fmla="*/ 187516 h 3881342"/>
              <a:gd name="connsiteX5" fmla="*/ 267405 w 3285731"/>
              <a:gd name="connsiteY5" fmla="*/ 187516 h 3881342"/>
              <a:gd name="connsiteX6" fmla="*/ 186324 w 3285731"/>
              <a:gd name="connsiteY6" fmla="*/ 268597 h 3881342"/>
              <a:gd name="connsiteX7" fmla="*/ 267405 w 3285731"/>
              <a:gd name="connsiteY7" fmla="*/ 349678 h 3881342"/>
              <a:gd name="connsiteX8" fmla="*/ 348486 w 3285731"/>
              <a:gd name="connsiteY8" fmla="*/ 268597 h 3881342"/>
              <a:gd name="connsiteX9" fmla="*/ 267405 w 3285731"/>
              <a:gd name="connsiteY9" fmla="*/ 187516 h 3881342"/>
              <a:gd name="connsiteX10" fmla="*/ 0 w 3285731"/>
              <a:gd name="connsiteY10" fmla="*/ 0 h 3881342"/>
              <a:gd name="connsiteX11" fmla="*/ 3285731 w 3285731"/>
              <a:gd name="connsiteY11" fmla="*/ 0 h 3881342"/>
              <a:gd name="connsiteX12" fmla="*/ 3285731 w 3285731"/>
              <a:gd name="connsiteY12" fmla="*/ 3881342 h 3881342"/>
              <a:gd name="connsiteX13" fmla="*/ 0 w 3285731"/>
              <a:gd name="connsiteY13" fmla="*/ 3881342 h 388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5731" h="3881342">
                <a:moveTo>
                  <a:pt x="3056325" y="187516"/>
                </a:moveTo>
                <a:cubicBezTo>
                  <a:pt x="3011545" y="187516"/>
                  <a:pt x="2975244" y="223817"/>
                  <a:pt x="2975244" y="268597"/>
                </a:cubicBezTo>
                <a:cubicBezTo>
                  <a:pt x="2975244" y="313377"/>
                  <a:pt x="3011545" y="349678"/>
                  <a:pt x="3056325" y="349678"/>
                </a:cubicBezTo>
                <a:cubicBezTo>
                  <a:pt x="3101105" y="349678"/>
                  <a:pt x="3137406" y="313377"/>
                  <a:pt x="3137406" y="268597"/>
                </a:cubicBezTo>
                <a:cubicBezTo>
                  <a:pt x="3137406" y="223817"/>
                  <a:pt x="3101105" y="187516"/>
                  <a:pt x="3056325" y="187516"/>
                </a:cubicBezTo>
                <a:close/>
                <a:moveTo>
                  <a:pt x="267405" y="187516"/>
                </a:moveTo>
                <a:cubicBezTo>
                  <a:pt x="222625" y="187516"/>
                  <a:pt x="186324" y="223817"/>
                  <a:pt x="186324" y="268597"/>
                </a:cubicBezTo>
                <a:cubicBezTo>
                  <a:pt x="186324" y="313377"/>
                  <a:pt x="222625" y="349678"/>
                  <a:pt x="267405" y="349678"/>
                </a:cubicBezTo>
                <a:cubicBezTo>
                  <a:pt x="312185" y="349678"/>
                  <a:pt x="348486" y="313377"/>
                  <a:pt x="348486" y="268597"/>
                </a:cubicBezTo>
                <a:cubicBezTo>
                  <a:pt x="348486" y="223817"/>
                  <a:pt x="312185" y="187516"/>
                  <a:pt x="267405" y="187516"/>
                </a:cubicBezTo>
                <a:close/>
                <a:moveTo>
                  <a:pt x="0" y="0"/>
                </a:moveTo>
                <a:lnTo>
                  <a:pt x="3285731" y="0"/>
                </a:lnTo>
                <a:lnTo>
                  <a:pt x="3285731" y="3881342"/>
                </a:lnTo>
                <a:lnTo>
                  <a:pt x="0" y="3881342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3A21683A-7CD6-CFAA-67E3-E4DA9475203E}"/>
              </a:ext>
            </a:extLst>
          </p:cNvPr>
          <p:cNvSpPr/>
          <p:nvPr/>
        </p:nvSpPr>
        <p:spPr>
          <a:xfrm>
            <a:off x="7766304" y="1072896"/>
            <a:ext cx="2889504" cy="1139952"/>
          </a:xfrm>
          <a:custGeom>
            <a:avLst/>
            <a:gdLst>
              <a:gd name="connsiteX0" fmla="*/ 0 w 2889504"/>
              <a:gd name="connsiteY0" fmla="*/ 1139952 h 1139952"/>
              <a:gd name="connsiteX1" fmla="*/ 0 w 2889504"/>
              <a:gd name="connsiteY1" fmla="*/ 1139952 h 1139952"/>
              <a:gd name="connsiteX2" fmla="*/ 1554480 w 2889504"/>
              <a:gd name="connsiteY2" fmla="*/ 0 h 1139952"/>
              <a:gd name="connsiteX3" fmla="*/ 1627632 w 2889504"/>
              <a:gd name="connsiteY3" fmla="*/ 6096 h 1139952"/>
              <a:gd name="connsiteX4" fmla="*/ 2889504 w 2889504"/>
              <a:gd name="connsiteY4" fmla="*/ 1139952 h 11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504" h="1139952">
                <a:moveTo>
                  <a:pt x="0" y="1139952"/>
                </a:moveTo>
                <a:lnTo>
                  <a:pt x="0" y="1139952"/>
                </a:lnTo>
                <a:lnTo>
                  <a:pt x="1554480" y="0"/>
                </a:lnTo>
                <a:lnTo>
                  <a:pt x="1627632" y="6096"/>
                </a:lnTo>
                <a:lnTo>
                  <a:pt x="2889504" y="1139952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E15B456-5DC0-9DDB-0ED7-3C8F8DC1F223}"/>
              </a:ext>
            </a:extLst>
          </p:cNvPr>
          <p:cNvGrpSpPr/>
          <p:nvPr/>
        </p:nvGrpSpPr>
        <p:grpSpPr>
          <a:xfrm>
            <a:off x="9252823" y="975008"/>
            <a:ext cx="161176" cy="161174"/>
            <a:chOff x="9237583" y="978818"/>
            <a:chExt cx="161176" cy="161174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3B07A7B-9815-1377-AEA3-5BAD4A78DDC0}"/>
                </a:ext>
              </a:extLst>
            </p:cNvPr>
            <p:cNvSpPr/>
            <p:nvPr/>
          </p:nvSpPr>
          <p:spPr>
            <a:xfrm>
              <a:off x="9237583" y="978818"/>
              <a:ext cx="161176" cy="1611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18D1F6C-B071-FE46-CA59-BA944005C53E}"/>
                </a:ext>
              </a:extLst>
            </p:cNvPr>
            <p:cNvSpPr/>
            <p:nvPr/>
          </p:nvSpPr>
          <p:spPr>
            <a:xfrm>
              <a:off x="9262700" y="1003935"/>
              <a:ext cx="110942" cy="11094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D7231C3-BB65-6DA9-FD2B-A92854DC98C8}"/>
              </a:ext>
            </a:extLst>
          </p:cNvPr>
          <p:cNvSpPr/>
          <p:nvPr/>
        </p:nvSpPr>
        <p:spPr>
          <a:xfrm>
            <a:off x="7909560" y="2529840"/>
            <a:ext cx="2566008" cy="2956560"/>
          </a:xfrm>
          <a:prstGeom prst="rect">
            <a:avLst/>
          </a:prstGeom>
          <a:blipFill>
            <a:blip r:embed="rId2"/>
            <a:srcRect/>
            <a:stretch>
              <a:fillRect l="-3168" t="-11526" r="-3168" b="-115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45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2E2EC83-5871-EA8F-FAB7-24D2A6877A77}"/>
              </a:ext>
            </a:extLst>
          </p:cNvPr>
          <p:cNvSpPr/>
          <p:nvPr/>
        </p:nvSpPr>
        <p:spPr>
          <a:xfrm>
            <a:off x="2093284" y="2858140"/>
            <a:ext cx="1821491" cy="5789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63B230-E333-D8AF-4FC7-329871D5E833}"/>
              </a:ext>
            </a:extLst>
          </p:cNvPr>
          <p:cNvSpPr/>
          <p:nvPr/>
        </p:nvSpPr>
        <p:spPr>
          <a:xfrm>
            <a:off x="2039309" y="2805256"/>
            <a:ext cx="1821491" cy="5789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3C457F5-55E6-6888-EFCB-2A38CBD5005A}"/>
              </a:ext>
            </a:extLst>
          </p:cNvPr>
          <p:cNvSpPr txBox="1"/>
          <p:nvPr/>
        </p:nvSpPr>
        <p:spPr>
          <a:xfrm>
            <a:off x="1793364" y="455597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班级介绍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9807501-9208-EB59-3894-5D8B65E13345}"/>
              </a:ext>
            </a:extLst>
          </p:cNvPr>
          <p:cNvSpPr txBox="1"/>
          <p:nvPr/>
        </p:nvSpPr>
        <p:spPr>
          <a:xfrm>
            <a:off x="1979313" y="1847500"/>
            <a:ext cx="1249060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+mj-lt"/>
              </a:rPr>
              <a:t>42</a:t>
            </a:r>
            <a:endParaRPr lang="zh-CN" altLang="en-US" sz="6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8789665-BE76-539B-7B79-3365069E4A68}"/>
              </a:ext>
            </a:extLst>
          </p:cNvPr>
          <p:cNvSpPr txBox="1"/>
          <p:nvPr/>
        </p:nvSpPr>
        <p:spPr>
          <a:xfrm>
            <a:off x="2227602" y="2894651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班级总人数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6E6ED2D-12C2-A07C-50DB-23BDE57448AF}"/>
              </a:ext>
            </a:extLst>
          </p:cNvPr>
          <p:cNvSpPr txBox="1"/>
          <p:nvPr/>
        </p:nvSpPr>
        <p:spPr>
          <a:xfrm>
            <a:off x="3070140" y="2309611"/>
            <a:ext cx="49244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人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8BA6169-5908-2737-D3AA-24CF101E2F5B}"/>
              </a:ext>
            </a:extLst>
          </p:cNvPr>
          <p:cNvSpPr/>
          <p:nvPr/>
        </p:nvSpPr>
        <p:spPr>
          <a:xfrm>
            <a:off x="4495043" y="2858140"/>
            <a:ext cx="1821491" cy="5789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B7E8D5D-C36D-73F5-5F05-11216771227B}"/>
              </a:ext>
            </a:extLst>
          </p:cNvPr>
          <p:cNvSpPr/>
          <p:nvPr/>
        </p:nvSpPr>
        <p:spPr>
          <a:xfrm>
            <a:off x="4441068" y="2805256"/>
            <a:ext cx="1821491" cy="5789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26854BA-ABA0-66C3-0305-7643C29FA886}"/>
              </a:ext>
            </a:extLst>
          </p:cNvPr>
          <p:cNvSpPr txBox="1"/>
          <p:nvPr/>
        </p:nvSpPr>
        <p:spPr>
          <a:xfrm>
            <a:off x="4381072" y="1847500"/>
            <a:ext cx="1292341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+mj-lt"/>
              </a:rPr>
              <a:t>20</a:t>
            </a:r>
            <a:endParaRPr lang="zh-CN" altLang="en-US" sz="6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786584-4E19-4F40-7104-E1BE5130D783}"/>
              </a:ext>
            </a:extLst>
          </p:cNvPr>
          <p:cNvSpPr txBox="1"/>
          <p:nvPr/>
        </p:nvSpPr>
        <p:spPr>
          <a:xfrm>
            <a:off x="4597385" y="2894651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男生总人数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35B3024-A19C-1596-D179-014C08FDD40F}"/>
              </a:ext>
            </a:extLst>
          </p:cNvPr>
          <p:cNvSpPr txBox="1"/>
          <p:nvPr/>
        </p:nvSpPr>
        <p:spPr>
          <a:xfrm>
            <a:off x="5471899" y="2309611"/>
            <a:ext cx="49244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人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59D9FB3-98A7-A808-8F93-6DE69A25CB8D}"/>
              </a:ext>
            </a:extLst>
          </p:cNvPr>
          <p:cNvSpPr/>
          <p:nvPr/>
        </p:nvSpPr>
        <p:spPr>
          <a:xfrm>
            <a:off x="6842827" y="2858140"/>
            <a:ext cx="1821491" cy="5789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529888C-26E1-CFD2-6335-7A7994AEE710}"/>
              </a:ext>
            </a:extLst>
          </p:cNvPr>
          <p:cNvSpPr/>
          <p:nvPr/>
        </p:nvSpPr>
        <p:spPr>
          <a:xfrm>
            <a:off x="6788852" y="2805256"/>
            <a:ext cx="1821491" cy="5789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CF08A70-BDBB-57A5-CD8E-FFB6908C29ED}"/>
              </a:ext>
            </a:extLst>
          </p:cNvPr>
          <p:cNvSpPr txBox="1"/>
          <p:nvPr/>
        </p:nvSpPr>
        <p:spPr>
          <a:xfrm>
            <a:off x="6728856" y="1847500"/>
            <a:ext cx="1239442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+mj-lt"/>
              </a:rPr>
              <a:t>22</a:t>
            </a:r>
            <a:endParaRPr lang="zh-CN" altLang="en-US" sz="6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5CC0B7F-D07A-B48D-CF61-4AF6DDB1E4C7}"/>
              </a:ext>
            </a:extLst>
          </p:cNvPr>
          <p:cNvSpPr txBox="1"/>
          <p:nvPr/>
        </p:nvSpPr>
        <p:spPr>
          <a:xfrm>
            <a:off x="6966063" y="2899863"/>
            <a:ext cx="146706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女生总人数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8EB3356-9961-DE04-7D47-0B259A41B944}"/>
              </a:ext>
            </a:extLst>
          </p:cNvPr>
          <p:cNvSpPr txBox="1"/>
          <p:nvPr/>
        </p:nvSpPr>
        <p:spPr>
          <a:xfrm>
            <a:off x="7819683" y="2309611"/>
            <a:ext cx="49244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人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1511FC0-4E2B-C40F-4675-DD1A0BA5BC23}"/>
              </a:ext>
            </a:extLst>
          </p:cNvPr>
          <p:cNvSpPr txBox="1"/>
          <p:nvPr/>
        </p:nvSpPr>
        <p:spPr>
          <a:xfrm>
            <a:off x="1935361" y="3847680"/>
            <a:ext cx="8001120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进入教室，正前方是：“我自信，我努力，我出色，我成功”的标语。每一天上课之间，同学们都会宣誓，同学们呢深切地体会到“自我是最棒的，只要付出就有收获。”教室后面是“我爱我家”，看到这四个字更增添了家的温馨，我爱我家下方是一个“竞”字，教育学生这是一个充满竞争和挑战的时代，提醒学生高度警惕，不要落后。</a:t>
            </a:r>
          </a:p>
        </p:txBody>
      </p:sp>
    </p:spTree>
    <p:extLst>
      <p:ext uri="{BB962C8B-B14F-4D97-AF65-F5344CB8AC3E}">
        <p14:creationId xmlns:p14="http://schemas.microsoft.com/office/powerpoint/2010/main" val="380055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61B085-3AE7-EC59-C48E-CC2763BCD01F}"/>
              </a:ext>
            </a:extLst>
          </p:cNvPr>
          <p:cNvSpPr txBox="1"/>
          <p:nvPr/>
        </p:nvSpPr>
        <p:spPr>
          <a:xfrm>
            <a:off x="1483108" y="455597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任课老师介绍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04BEA8C-2D16-7DD2-5D3E-FC1654A8B06B}"/>
              </a:ext>
            </a:extLst>
          </p:cNvPr>
          <p:cNvGrpSpPr/>
          <p:nvPr/>
        </p:nvGrpSpPr>
        <p:grpSpPr>
          <a:xfrm>
            <a:off x="1483108" y="1544686"/>
            <a:ext cx="2573822" cy="3768628"/>
            <a:chOff x="1591423" y="1119019"/>
            <a:chExt cx="3285732" cy="481101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A2F5CF3-4777-263C-FCD1-6DC0EEB8F506}"/>
                </a:ext>
              </a:extLst>
            </p:cNvPr>
            <p:cNvSpPr/>
            <p:nvPr/>
          </p:nvSpPr>
          <p:spPr>
            <a:xfrm rot="21403257">
              <a:off x="1591423" y="2048695"/>
              <a:ext cx="3285731" cy="388134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55DEE42-C162-64C0-F5B5-F4E34997BA41}"/>
                </a:ext>
              </a:extLst>
            </p:cNvPr>
            <p:cNvSpPr/>
            <p:nvPr/>
          </p:nvSpPr>
          <p:spPr>
            <a:xfrm>
              <a:off x="1591424" y="1894478"/>
              <a:ext cx="3285731" cy="3881342"/>
            </a:xfrm>
            <a:custGeom>
              <a:avLst/>
              <a:gdLst>
                <a:gd name="connsiteX0" fmla="*/ 3056325 w 3285731"/>
                <a:gd name="connsiteY0" fmla="*/ 187516 h 3881342"/>
                <a:gd name="connsiteX1" fmla="*/ 2975244 w 3285731"/>
                <a:gd name="connsiteY1" fmla="*/ 268597 h 3881342"/>
                <a:gd name="connsiteX2" fmla="*/ 3056325 w 3285731"/>
                <a:gd name="connsiteY2" fmla="*/ 349678 h 3881342"/>
                <a:gd name="connsiteX3" fmla="*/ 3137406 w 3285731"/>
                <a:gd name="connsiteY3" fmla="*/ 268597 h 3881342"/>
                <a:gd name="connsiteX4" fmla="*/ 3056325 w 3285731"/>
                <a:gd name="connsiteY4" fmla="*/ 187516 h 3881342"/>
                <a:gd name="connsiteX5" fmla="*/ 267405 w 3285731"/>
                <a:gd name="connsiteY5" fmla="*/ 187516 h 3881342"/>
                <a:gd name="connsiteX6" fmla="*/ 186324 w 3285731"/>
                <a:gd name="connsiteY6" fmla="*/ 268597 h 3881342"/>
                <a:gd name="connsiteX7" fmla="*/ 267405 w 3285731"/>
                <a:gd name="connsiteY7" fmla="*/ 349678 h 3881342"/>
                <a:gd name="connsiteX8" fmla="*/ 348486 w 3285731"/>
                <a:gd name="connsiteY8" fmla="*/ 268597 h 3881342"/>
                <a:gd name="connsiteX9" fmla="*/ 267405 w 3285731"/>
                <a:gd name="connsiteY9" fmla="*/ 187516 h 3881342"/>
                <a:gd name="connsiteX10" fmla="*/ 0 w 3285731"/>
                <a:gd name="connsiteY10" fmla="*/ 0 h 3881342"/>
                <a:gd name="connsiteX11" fmla="*/ 3285731 w 3285731"/>
                <a:gd name="connsiteY11" fmla="*/ 0 h 3881342"/>
                <a:gd name="connsiteX12" fmla="*/ 3285731 w 3285731"/>
                <a:gd name="connsiteY12" fmla="*/ 3881342 h 3881342"/>
                <a:gd name="connsiteX13" fmla="*/ 0 w 3285731"/>
                <a:gd name="connsiteY13" fmla="*/ 3881342 h 388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85731" h="3881342">
                  <a:moveTo>
                    <a:pt x="3056325" y="187516"/>
                  </a:moveTo>
                  <a:cubicBezTo>
                    <a:pt x="3011545" y="187516"/>
                    <a:pt x="2975244" y="223817"/>
                    <a:pt x="2975244" y="268597"/>
                  </a:cubicBezTo>
                  <a:cubicBezTo>
                    <a:pt x="2975244" y="313377"/>
                    <a:pt x="3011545" y="349678"/>
                    <a:pt x="3056325" y="349678"/>
                  </a:cubicBezTo>
                  <a:cubicBezTo>
                    <a:pt x="3101105" y="349678"/>
                    <a:pt x="3137406" y="313377"/>
                    <a:pt x="3137406" y="268597"/>
                  </a:cubicBezTo>
                  <a:cubicBezTo>
                    <a:pt x="3137406" y="223817"/>
                    <a:pt x="3101105" y="187516"/>
                    <a:pt x="3056325" y="187516"/>
                  </a:cubicBezTo>
                  <a:close/>
                  <a:moveTo>
                    <a:pt x="267405" y="187516"/>
                  </a:moveTo>
                  <a:cubicBezTo>
                    <a:pt x="222625" y="187516"/>
                    <a:pt x="186324" y="223817"/>
                    <a:pt x="186324" y="268597"/>
                  </a:cubicBezTo>
                  <a:cubicBezTo>
                    <a:pt x="186324" y="313377"/>
                    <a:pt x="222625" y="349678"/>
                    <a:pt x="267405" y="349678"/>
                  </a:cubicBezTo>
                  <a:cubicBezTo>
                    <a:pt x="312185" y="349678"/>
                    <a:pt x="348486" y="313377"/>
                    <a:pt x="348486" y="268597"/>
                  </a:cubicBezTo>
                  <a:cubicBezTo>
                    <a:pt x="348486" y="223817"/>
                    <a:pt x="312185" y="187516"/>
                    <a:pt x="267405" y="187516"/>
                  </a:cubicBezTo>
                  <a:close/>
                  <a:moveTo>
                    <a:pt x="0" y="0"/>
                  </a:moveTo>
                  <a:lnTo>
                    <a:pt x="3285731" y="0"/>
                  </a:lnTo>
                  <a:lnTo>
                    <a:pt x="3285731" y="3881342"/>
                  </a:lnTo>
                  <a:lnTo>
                    <a:pt x="0" y="3881342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67563E3-6424-7765-3638-19488F3842D3}"/>
                </a:ext>
              </a:extLst>
            </p:cNvPr>
            <p:cNvSpPr/>
            <p:nvPr/>
          </p:nvSpPr>
          <p:spPr>
            <a:xfrm>
              <a:off x="1798688" y="1199606"/>
              <a:ext cx="2889504" cy="1013242"/>
            </a:xfrm>
            <a:custGeom>
              <a:avLst/>
              <a:gdLst>
                <a:gd name="connsiteX0" fmla="*/ 0 w 2889504"/>
                <a:gd name="connsiteY0" fmla="*/ 1139952 h 1139952"/>
                <a:gd name="connsiteX1" fmla="*/ 0 w 2889504"/>
                <a:gd name="connsiteY1" fmla="*/ 1139952 h 1139952"/>
                <a:gd name="connsiteX2" fmla="*/ 1554480 w 2889504"/>
                <a:gd name="connsiteY2" fmla="*/ 0 h 1139952"/>
                <a:gd name="connsiteX3" fmla="*/ 1627632 w 2889504"/>
                <a:gd name="connsiteY3" fmla="*/ 6096 h 1139952"/>
                <a:gd name="connsiteX4" fmla="*/ 2889504 w 2889504"/>
                <a:gd name="connsiteY4" fmla="*/ 1139952 h 113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504" h="1139952">
                  <a:moveTo>
                    <a:pt x="0" y="1139952"/>
                  </a:moveTo>
                  <a:lnTo>
                    <a:pt x="0" y="1139952"/>
                  </a:lnTo>
                  <a:lnTo>
                    <a:pt x="1554480" y="0"/>
                  </a:lnTo>
                  <a:lnTo>
                    <a:pt x="1627632" y="6096"/>
                  </a:lnTo>
                  <a:lnTo>
                    <a:pt x="2889504" y="1139952"/>
                  </a:ln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41B8FA79-630B-2C2D-130C-F38C22B83C85}"/>
                </a:ext>
              </a:extLst>
            </p:cNvPr>
            <p:cNvGrpSpPr/>
            <p:nvPr/>
          </p:nvGrpSpPr>
          <p:grpSpPr>
            <a:xfrm>
              <a:off x="3311521" y="1119019"/>
              <a:ext cx="161176" cy="161174"/>
              <a:chOff x="9237583" y="978818"/>
              <a:chExt cx="161176" cy="161174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754D6A0F-ED08-5F8E-F79E-1AFB010A1BF9}"/>
                  </a:ext>
                </a:extLst>
              </p:cNvPr>
              <p:cNvSpPr/>
              <p:nvPr/>
            </p:nvSpPr>
            <p:spPr>
              <a:xfrm>
                <a:off x="9237583" y="978818"/>
                <a:ext cx="161176" cy="1611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1B4C9A40-0FBD-53DE-5BE6-877158CF20A7}"/>
                  </a:ext>
                </a:extLst>
              </p:cNvPr>
              <p:cNvSpPr/>
              <p:nvPr/>
            </p:nvSpPr>
            <p:spPr>
              <a:xfrm>
                <a:off x="9262700" y="1003935"/>
                <a:ext cx="110942" cy="11094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456E5D-48A4-BA5A-E349-5ED201FA6A7E}"/>
                </a:ext>
              </a:extLst>
            </p:cNvPr>
            <p:cNvSpPr/>
            <p:nvPr/>
          </p:nvSpPr>
          <p:spPr>
            <a:xfrm>
              <a:off x="1941944" y="2529840"/>
              <a:ext cx="2566009" cy="2956560"/>
            </a:xfrm>
            <a:prstGeom prst="rect">
              <a:avLst/>
            </a:prstGeom>
            <a:blipFill>
              <a:blip r:embed="rId2"/>
              <a:srcRect/>
              <a:stretch>
                <a:fillRect l="-332" t="357" r="-332" b="-3140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114D61B-5670-2AE0-886D-46B7E79CB4D8}"/>
              </a:ext>
            </a:extLst>
          </p:cNvPr>
          <p:cNvGrpSpPr/>
          <p:nvPr/>
        </p:nvGrpSpPr>
        <p:grpSpPr>
          <a:xfrm>
            <a:off x="4734301" y="1552945"/>
            <a:ext cx="2573822" cy="3768628"/>
            <a:chOff x="1591423" y="1119019"/>
            <a:chExt cx="3285732" cy="4811018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DEAA4DC-6D90-8C9F-7C43-26C7A892FB69}"/>
                </a:ext>
              </a:extLst>
            </p:cNvPr>
            <p:cNvSpPr/>
            <p:nvPr/>
          </p:nvSpPr>
          <p:spPr>
            <a:xfrm rot="21403257">
              <a:off x="1591423" y="2048695"/>
              <a:ext cx="3285731" cy="388134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1B96D3-B617-2B33-41CB-52C24DE0D957}"/>
                </a:ext>
              </a:extLst>
            </p:cNvPr>
            <p:cNvSpPr/>
            <p:nvPr/>
          </p:nvSpPr>
          <p:spPr>
            <a:xfrm>
              <a:off x="1591424" y="1894478"/>
              <a:ext cx="3285731" cy="3881342"/>
            </a:xfrm>
            <a:custGeom>
              <a:avLst/>
              <a:gdLst>
                <a:gd name="connsiteX0" fmla="*/ 3056325 w 3285731"/>
                <a:gd name="connsiteY0" fmla="*/ 187516 h 3881342"/>
                <a:gd name="connsiteX1" fmla="*/ 2975244 w 3285731"/>
                <a:gd name="connsiteY1" fmla="*/ 268597 h 3881342"/>
                <a:gd name="connsiteX2" fmla="*/ 3056325 w 3285731"/>
                <a:gd name="connsiteY2" fmla="*/ 349678 h 3881342"/>
                <a:gd name="connsiteX3" fmla="*/ 3137406 w 3285731"/>
                <a:gd name="connsiteY3" fmla="*/ 268597 h 3881342"/>
                <a:gd name="connsiteX4" fmla="*/ 3056325 w 3285731"/>
                <a:gd name="connsiteY4" fmla="*/ 187516 h 3881342"/>
                <a:gd name="connsiteX5" fmla="*/ 267405 w 3285731"/>
                <a:gd name="connsiteY5" fmla="*/ 187516 h 3881342"/>
                <a:gd name="connsiteX6" fmla="*/ 186324 w 3285731"/>
                <a:gd name="connsiteY6" fmla="*/ 268597 h 3881342"/>
                <a:gd name="connsiteX7" fmla="*/ 267405 w 3285731"/>
                <a:gd name="connsiteY7" fmla="*/ 349678 h 3881342"/>
                <a:gd name="connsiteX8" fmla="*/ 348486 w 3285731"/>
                <a:gd name="connsiteY8" fmla="*/ 268597 h 3881342"/>
                <a:gd name="connsiteX9" fmla="*/ 267405 w 3285731"/>
                <a:gd name="connsiteY9" fmla="*/ 187516 h 3881342"/>
                <a:gd name="connsiteX10" fmla="*/ 0 w 3285731"/>
                <a:gd name="connsiteY10" fmla="*/ 0 h 3881342"/>
                <a:gd name="connsiteX11" fmla="*/ 3285731 w 3285731"/>
                <a:gd name="connsiteY11" fmla="*/ 0 h 3881342"/>
                <a:gd name="connsiteX12" fmla="*/ 3285731 w 3285731"/>
                <a:gd name="connsiteY12" fmla="*/ 3881342 h 3881342"/>
                <a:gd name="connsiteX13" fmla="*/ 0 w 3285731"/>
                <a:gd name="connsiteY13" fmla="*/ 3881342 h 388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85731" h="3881342">
                  <a:moveTo>
                    <a:pt x="3056325" y="187516"/>
                  </a:moveTo>
                  <a:cubicBezTo>
                    <a:pt x="3011545" y="187516"/>
                    <a:pt x="2975244" y="223817"/>
                    <a:pt x="2975244" y="268597"/>
                  </a:cubicBezTo>
                  <a:cubicBezTo>
                    <a:pt x="2975244" y="313377"/>
                    <a:pt x="3011545" y="349678"/>
                    <a:pt x="3056325" y="349678"/>
                  </a:cubicBezTo>
                  <a:cubicBezTo>
                    <a:pt x="3101105" y="349678"/>
                    <a:pt x="3137406" y="313377"/>
                    <a:pt x="3137406" y="268597"/>
                  </a:cubicBezTo>
                  <a:cubicBezTo>
                    <a:pt x="3137406" y="223817"/>
                    <a:pt x="3101105" y="187516"/>
                    <a:pt x="3056325" y="187516"/>
                  </a:cubicBezTo>
                  <a:close/>
                  <a:moveTo>
                    <a:pt x="267405" y="187516"/>
                  </a:moveTo>
                  <a:cubicBezTo>
                    <a:pt x="222625" y="187516"/>
                    <a:pt x="186324" y="223817"/>
                    <a:pt x="186324" y="268597"/>
                  </a:cubicBezTo>
                  <a:cubicBezTo>
                    <a:pt x="186324" y="313377"/>
                    <a:pt x="222625" y="349678"/>
                    <a:pt x="267405" y="349678"/>
                  </a:cubicBezTo>
                  <a:cubicBezTo>
                    <a:pt x="312185" y="349678"/>
                    <a:pt x="348486" y="313377"/>
                    <a:pt x="348486" y="268597"/>
                  </a:cubicBezTo>
                  <a:cubicBezTo>
                    <a:pt x="348486" y="223817"/>
                    <a:pt x="312185" y="187516"/>
                    <a:pt x="267405" y="187516"/>
                  </a:cubicBezTo>
                  <a:close/>
                  <a:moveTo>
                    <a:pt x="0" y="0"/>
                  </a:moveTo>
                  <a:lnTo>
                    <a:pt x="3285731" y="0"/>
                  </a:lnTo>
                  <a:lnTo>
                    <a:pt x="3285731" y="3881342"/>
                  </a:lnTo>
                  <a:lnTo>
                    <a:pt x="0" y="3881342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A373ACD-9D86-40C4-0F79-1152DCC50486}"/>
                </a:ext>
              </a:extLst>
            </p:cNvPr>
            <p:cNvSpPr/>
            <p:nvPr/>
          </p:nvSpPr>
          <p:spPr>
            <a:xfrm>
              <a:off x="1798688" y="1199606"/>
              <a:ext cx="2889504" cy="1013242"/>
            </a:xfrm>
            <a:custGeom>
              <a:avLst/>
              <a:gdLst>
                <a:gd name="connsiteX0" fmla="*/ 0 w 2889504"/>
                <a:gd name="connsiteY0" fmla="*/ 1139952 h 1139952"/>
                <a:gd name="connsiteX1" fmla="*/ 0 w 2889504"/>
                <a:gd name="connsiteY1" fmla="*/ 1139952 h 1139952"/>
                <a:gd name="connsiteX2" fmla="*/ 1554480 w 2889504"/>
                <a:gd name="connsiteY2" fmla="*/ 0 h 1139952"/>
                <a:gd name="connsiteX3" fmla="*/ 1627632 w 2889504"/>
                <a:gd name="connsiteY3" fmla="*/ 6096 h 1139952"/>
                <a:gd name="connsiteX4" fmla="*/ 2889504 w 2889504"/>
                <a:gd name="connsiteY4" fmla="*/ 1139952 h 113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504" h="1139952">
                  <a:moveTo>
                    <a:pt x="0" y="1139952"/>
                  </a:moveTo>
                  <a:lnTo>
                    <a:pt x="0" y="1139952"/>
                  </a:lnTo>
                  <a:lnTo>
                    <a:pt x="1554480" y="0"/>
                  </a:lnTo>
                  <a:lnTo>
                    <a:pt x="1627632" y="6096"/>
                  </a:lnTo>
                  <a:lnTo>
                    <a:pt x="2889504" y="1139952"/>
                  </a:ln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DDE38D1-12F3-C4BA-C960-7ABA478E3761}"/>
                </a:ext>
              </a:extLst>
            </p:cNvPr>
            <p:cNvGrpSpPr/>
            <p:nvPr/>
          </p:nvGrpSpPr>
          <p:grpSpPr>
            <a:xfrm>
              <a:off x="3311521" y="1119019"/>
              <a:ext cx="161176" cy="161174"/>
              <a:chOff x="9237583" y="978818"/>
              <a:chExt cx="161176" cy="161174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1869ACF9-FA6B-174F-BD50-C7A0920632E1}"/>
                  </a:ext>
                </a:extLst>
              </p:cNvPr>
              <p:cNvSpPr/>
              <p:nvPr/>
            </p:nvSpPr>
            <p:spPr>
              <a:xfrm>
                <a:off x="9237583" y="978818"/>
                <a:ext cx="161176" cy="1611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66355A8E-B257-7585-ED8D-EA4383290D77}"/>
                  </a:ext>
                </a:extLst>
              </p:cNvPr>
              <p:cNvSpPr/>
              <p:nvPr/>
            </p:nvSpPr>
            <p:spPr>
              <a:xfrm>
                <a:off x="9262700" y="1003935"/>
                <a:ext cx="110942" cy="11094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DCA1CA2-345D-5436-C8F3-6F7DBF7754A5}"/>
                </a:ext>
              </a:extLst>
            </p:cNvPr>
            <p:cNvSpPr/>
            <p:nvPr/>
          </p:nvSpPr>
          <p:spPr>
            <a:xfrm>
              <a:off x="1941944" y="2529840"/>
              <a:ext cx="2566009" cy="2956560"/>
            </a:xfrm>
            <a:prstGeom prst="rect">
              <a:avLst/>
            </a:prstGeom>
            <a:blipFill>
              <a:blip r:embed="rId3"/>
              <a:srcRect/>
              <a:stretch>
                <a:fillRect l="-11242" t="-7996" r="-8124" b="-474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7F7BBA7-FBCC-900A-74BB-A6E48ECB98E0}"/>
              </a:ext>
            </a:extLst>
          </p:cNvPr>
          <p:cNvGrpSpPr/>
          <p:nvPr/>
        </p:nvGrpSpPr>
        <p:grpSpPr>
          <a:xfrm>
            <a:off x="8045992" y="1544686"/>
            <a:ext cx="2573822" cy="3768628"/>
            <a:chOff x="1591423" y="1119019"/>
            <a:chExt cx="3285732" cy="481101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FE00711-2E63-DA8A-D3BE-3A8951A3D10E}"/>
                </a:ext>
              </a:extLst>
            </p:cNvPr>
            <p:cNvSpPr/>
            <p:nvPr/>
          </p:nvSpPr>
          <p:spPr>
            <a:xfrm rot="21403257">
              <a:off x="1591423" y="2048695"/>
              <a:ext cx="3285731" cy="388134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3E9B387A-9919-1578-84AE-321D4AEAFB26}"/>
                </a:ext>
              </a:extLst>
            </p:cNvPr>
            <p:cNvSpPr/>
            <p:nvPr/>
          </p:nvSpPr>
          <p:spPr>
            <a:xfrm>
              <a:off x="1591424" y="1894478"/>
              <a:ext cx="3285731" cy="3881342"/>
            </a:xfrm>
            <a:custGeom>
              <a:avLst/>
              <a:gdLst>
                <a:gd name="connsiteX0" fmla="*/ 3056325 w 3285731"/>
                <a:gd name="connsiteY0" fmla="*/ 187516 h 3881342"/>
                <a:gd name="connsiteX1" fmla="*/ 2975244 w 3285731"/>
                <a:gd name="connsiteY1" fmla="*/ 268597 h 3881342"/>
                <a:gd name="connsiteX2" fmla="*/ 3056325 w 3285731"/>
                <a:gd name="connsiteY2" fmla="*/ 349678 h 3881342"/>
                <a:gd name="connsiteX3" fmla="*/ 3137406 w 3285731"/>
                <a:gd name="connsiteY3" fmla="*/ 268597 h 3881342"/>
                <a:gd name="connsiteX4" fmla="*/ 3056325 w 3285731"/>
                <a:gd name="connsiteY4" fmla="*/ 187516 h 3881342"/>
                <a:gd name="connsiteX5" fmla="*/ 267405 w 3285731"/>
                <a:gd name="connsiteY5" fmla="*/ 187516 h 3881342"/>
                <a:gd name="connsiteX6" fmla="*/ 186324 w 3285731"/>
                <a:gd name="connsiteY6" fmla="*/ 268597 h 3881342"/>
                <a:gd name="connsiteX7" fmla="*/ 267405 w 3285731"/>
                <a:gd name="connsiteY7" fmla="*/ 349678 h 3881342"/>
                <a:gd name="connsiteX8" fmla="*/ 348486 w 3285731"/>
                <a:gd name="connsiteY8" fmla="*/ 268597 h 3881342"/>
                <a:gd name="connsiteX9" fmla="*/ 267405 w 3285731"/>
                <a:gd name="connsiteY9" fmla="*/ 187516 h 3881342"/>
                <a:gd name="connsiteX10" fmla="*/ 0 w 3285731"/>
                <a:gd name="connsiteY10" fmla="*/ 0 h 3881342"/>
                <a:gd name="connsiteX11" fmla="*/ 3285731 w 3285731"/>
                <a:gd name="connsiteY11" fmla="*/ 0 h 3881342"/>
                <a:gd name="connsiteX12" fmla="*/ 3285731 w 3285731"/>
                <a:gd name="connsiteY12" fmla="*/ 3881342 h 3881342"/>
                <a:gd name="connsiteX13" fmla="*/ 0 w 3285731"/>
                <a:gd name="connsiteY13" fmla="*/ 3881342 h 388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85731" h="3881342">
                  <a:moveTo>
                    <a:pt x="3056325" y="187516"/>
                  </a:moveTo>
                  <a:cubicBezTo>
                    <a:pt x="3011545" y="187516"/>
                    <a:pt x="2975244" y="223817"/>
                    <a:pt x="2975244" y="268597"/>
                  </a:cubicBezTo>
                  <a:cubicBezTo>
                    <a:pt x="2975244" y="313377"/>
                    <a:pt x="3011545" y="349678"/>
                    <a:pt x="3056325" y="349678"/>
                  </a:cubicBezTo>
                  <a:cubicBezTo>
                    <a:pt x="3101105" y="349678"/>
                    <a:pt x="3137406" y="313377"/>
                    <a:pt x="3137406" y="268597"/>
                  </a:cubicBezTo>
                  <a:cubicBezTo>
                    <a:pt x="3137406" y="223817"/>
                    <a:pt x="3101105" y="187516"/>
                    <a:pt x="3056325" y="187516"/>
                  </a:cubicBezTo>
                  <a:close/>
                  <a:moveTo>
                    <a:pt x="267405" y="187516"/>
                  </a:moveTo>
                  <a:cubicBezTo>
                    <a:pt x="222625" y="187516"/>
                    <a:pt x="186324" y="223817"/>
                    <a:pt x="186324" y="268597"/>
                  </a:cubicBezTo>
                  <a:cubicBezTo>
                    <a:pt x="186324" y="313377"/>
                    <a:pt x="222625" y="349678"/>
                    <a:pt x="267405" y="349678"/>
                  </a:cubicBezTo>
                  <a:cubicBezTo>
                    <a:pt x="312185" y="349678"/>
                    <a:pt x="348486" y="313377"/>
                    <a:pt x="348486" y="268597"/>
                  </a:cubicBezTo>
                  <a:cubicBezTo>
                    <a:pt x="348486" y="223817"/>
                    <a:pt x="312185" y="187516"/>
                    <a:pt x="267405" y="187516"/>
                  </a:cubicBezTo>
                  <a:close/>
                  <a:moveTo>
                    <a:pt x="0" y="0"/>
                  </a:moveTo>
                  <a:lnTo>
                    <a:pt x="3285731" y="0"/>
                  </a:lnTo>
                  <a:lnTo>
                    <a:pt x="3285731" y="3881342"/>
                  </a:lnTo>
                  <a:lnTo>
                    <a:pt x="0" y="3881342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654AE0C-ACD7-D19F-F8FB-BAF3A6B8FBB8}"/>
                </a:ext>
              </a:extLst>
            </p:cNvPr>
            <p:cNvSpPr/>
            <p:nvPr/>
          </p:nvSpPr>
          <p:spPr>
            <a:xfrm>
              <a:off x="1798688" y="1199606"/>
              <a:ext cx="2889504" cy="1013242"/>
            </a:xfrm>
            <a:custGeom>
              <a:avLst/>
              <a:gdLst>
                <a:gd name="connsiteX0" fmla="*/ 0 w 2889504"/>
                <a:gd name="connsiteY0" fmla="*/ 1139952 h 1139952"/>
                <a:gd name="connsiteX1" fmla="*/ 0 w 2889504"/>
                <a:gd name="connsiteY1" fmla="*/ 1139952 h 1139952"/>
                <a:gd name="connsiteX2" fmla="*/ 1554480 w 2889504"/>
                <a:gd name="connsiteY2" fmla="*/ 0 h 1139952"/>
                <a:gd name="connsiteX3" fmla="*/ 1627632 w 2889504"/>
                <a:gd name="connsiteY3" fmla="*/ 6096 h 1139952"/>
                <a:gd name="connsiteX4" fmla="*/ 2889504 w 2889504"/>
                <a:gd name="connsiteY4" fmla="*/ 1139952 h 113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504" h="1139952">
                  <a:moveTo>
                    <a:pt x="0" y="1139952"/>
                  </a:moveTo>
                  <a:lnTo>
                    <a:pt x="0" y="1139952"/>
                  </a:lnTo>
                  <a:lnTo>
                    <a:pt x="1554480" y="0"/>
                  </a:lnTo>
                  <a:lnTo>
                    <a:pt x="1627632" y="6096"/>
                  </a:lnTo>
                  <a:lnTo>
                    <a:pt x="2889504" y="1139952"/>
                  </a:ln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39A66584-CF7C-4D4A-9B98-FA53F834C22E}"/>
                </a:ext>
              </a:extLst>
            </p:cNvPr>
            <p:cNvGrpSpPr/>
            <p:nvPr/>
          </p:nvGrpSpPr>
          <p:grpSpPr>
            <a:xfrm>
              <a:off x="3311521" y="1119019"/>
              <a:ext cx="161176" cy="161174"/>
              <a:chOff x="9237583" y="978818"/>
              <a:chExt cx="161176" cy="161174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4C624919-F4FF-1185-CA77-8B4DA154DA39}"/>
                  </a:ext>
                </a:extLst>
              </p:cNvPr>
              <p:cNvSpPr/>
              <p:nvPr/>
            </p:nvSpPr>
            <p:spPr>
              <a:xfrm>
                <a:off x="9237583" y="978818"/>
                <a:ext cx="161176" cy="1611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A200077-85C2-1712-F652-099B9901EB75}"/>
                  </a:ext>
                </a:extLst>
              </p:cNvPr>
              <p:cNvSpPr/>
              <p:nvPr/>
            </p:nvSpPr>
            <p:spPr>
              <a:xfrm>
                <a:off x="9262700" y="1003935"/>
                <a:ext cx="110942" cy="11094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D2BC8F7-B6E1-557C-69AE-C04E9521514B}"/>
                </a:ext>
              </a:extLst>
            </p:cNvPr>
            <p:cNvSpPr/>
            <p:nvPr/>
          </p:nvSpPr>
          <p:spPr>
            <a:xfrm>
              <a:off x="1941944" y="2529840"/>
              <a:ext cx="2566009" cy="2956560"/>
            </a:xfrm>
            <a:prstGeom prst="rect">
              <a:avLst/>
            </a:prstGeom>
            <a:blipFill>
              <a:blip r:embed="rId4"/>
              <a:srcRect/>
              <a:stretch>
                <a:fillRect l="-171793" t="-13847" r="-12779" b="-5080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6C5976E-9B79-58C0-2911-C3DE914F77CE}"/>
              </a:ext>
            </a:extLst>
          </p:cNvPr>
          <p:cNvSpPr txBox="1"/>
          <p:nvPr/>
        </p:nvSpPr>
        <p:spPr>
          <a:xfrm>
            <a:off x="2226005" y="2308012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/>
              <a:t>语文老师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378A355-7E34-8855-FEE3-9B090595DBB4}"/>
              </a:ext>
            </a:extLst>
          </p:cNvPr>
          <p:cNvSpPr txBox="1"/>
          <p:nvPr/>
        </p:nvSpPr>
        <p:spPr>
          <a:xfrm>
            <a:off x="2277301" y="5442866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李某某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D987D2D-EE6C-EC67-F148-F0D83BC114DA}"/>
              </a:ext>
            </a:extLst>
          </p:cNvPr>
          <p:cNvSpPr txBox="1"/>
          <p:nvPr/>
        </p:nvSpPr>
        <p:spPr>
          <a:xfrm>
            <a:off x="5533525" y="2308012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/>
              <a:t>英语老师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44BC252-A358-77E9-D9D4-0BE1DB841F28}"/>
              </a:ext>
            </a:extLst>
          </p:cNvPr>
          <p:cNvSpPr txBox="1"/>
          <p:nvPr/>
        </p:nvSpPr>
        <p:spPr>
          <a:xfrm>
            <a:off x="5584821" y="5442866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李某某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A6B0D24-0E36-B918-7A3F-F835796B9879}"/>
              </a:ext>
            </a:extLst>
          </p:cNvPr>
          <p:cNvSpPr txBox="1"/>
          <p:nvPr/>
        </p:nvSpPr>
        <p:spPr>
          <a:xfrm>
            <a:off x="8869523" y="2308012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/>
              <a:t>数学老师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287AB6-7264-02C5-8FC8-C429794EC256}"/>
              </a:ext>
            </a:extLst>
          </p:cNvPr>
          <p:cNvSpPr txBox="1"/>
          <p:nvPr/>
        </p:nvSpPr>
        <p:spPr>
          <a:xfrm>
            <a:off x="8920819" y="5442866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李某某</a:t>
            </a:r>
          </a:p>
        </p:txBody>
      </p:sp>
    </p:spTree>
    <p:extLst>
      <p:ext uri="{BB962C8B-B14F-4D97-AF65-F5344CB8AC3E}">
        <p14:creationId xmlns:p14="http://schemas.microsoft.com/office/powerpoint/2010/main" val="56793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1148FCC-096A-0616-678E-187ED417A268}"/>
              </a:ext>
            </a:extLst>
          </p:cNvPr>
          <p:cNvSpPr txBox="1"/>
          <p:nvPr/>
        </p:nvSpPr>
        <p:spPr>
          <a:xfrm>
            <a:off x="1686308" y="455597"/>
            <a:ext cx="19800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课程上课表</a:t>
            </a: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F8576D1B-9677-945F-738F-E8BD7FB99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724474"/>
              </p:ext>
            </p:extLst>
          </p:nvPr>
        </p:nvGraphicFramePr>
        <p:xfrm>
          <a:off x="1194791" y="2453215"/>
          <a:ext cx="10052307" cy="3421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6923">
                  <a:extLst>
                    <a:ext uri="{9D8B030D-6E8A-4147-A177-3AD203B41FA5}">
                      <a16:colId xmlns:a16="http://schemas.microsoft.com/office/drawing/2014/main" val="2725760987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999020887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1258932501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1447238244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2937956581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1602770615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686212380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962819537"/>
                    </a:ext>
                  </a:extLst>
                </a:gridCol>
                <a:gridCol w="1116923">
                  <a:extLst>
                    <a:ext uri="{9D8B030D-6E8A-4147-A177-3AD203B41FA5}">
                      <a16:colId xmlns:a16="http://schemas.microsoft.com/office/drawing/2014/main" val="1958404221"/>
                    </a:ext>
                  </a:extLst>
                </a:gridCol>
              </a:tblGrid>
              <a:tr h="6843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星期一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班会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数学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科学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音乐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音乐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美术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活动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93125"/>
                  </a:ext>
                </a:extLst>
              </a:tr>
              <a:tr h="6843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星期二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数学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语文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数学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语文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音乐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活动</a:t>
                      </a:r>
                    </a:p>
                    <a:p>
                      <a:pPr algn="ctr"/>
                      <a:endParaRPr lang="zh-CN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803730"/>
                  </a:ext>
                </a:extLst>
              </a:tr>
              <a:tr h="6843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星期三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数学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数学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美术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活动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351712"/>
                  </a:ext>
                </a:extLst>
              </a:tr>
              <a:tr h="6843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星期四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语文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数学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科学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音乐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活动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8887609"/>
                  </a:ext>
                </a:extLst>
              </a:tr>
              <a:tr h="6843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星期五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语文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语文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数学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英语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科学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活动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60739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1496BA8E-5A4D-08B5-81FD-39A7328FB44C}"/>
              </a:ext>
            </a:extLst>
          </p:cNvPr>
          <p:cNvSpPr/>
          <p:nvPr/>
        </p:nvSpPr>
        <p:spPr>
          <a:xfrm>
            <a:off x="2310896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0092ED0-FAA3-DD02-BFB7-650B77C93620}"/>
              </a:ext>
            </a:extLst>
          </p:cNvPr>
          <p:cNvSpPr txBox="1"/>
          <p:nvPr/>
        </p:nvSpPr>
        <p:spPr>
          <a:xfrm>
            <a:off x="2336041" y="1779095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第一节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D9BAD16-D84C-BEFD-3449-4CE3A2DD10B7}"/>
              </a:ext>
            </a:extLst>
          </p:cNvPr>
          <p:cNvSpPr/>
          <p:nvPr/>
        </p:nvSpPr>
        <p:spPr>
          <a:xfrm>
            <a:off x="3427380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481653-6190-C613-2EBA-E2CB3CD56273}"/>
              </a:ext>
            </a:extLst>
          </p:cNvPr>
          <p:cNvSpPr txBox="1"/>
          <p:nvPr/>
        </p:nvSpPr>
        <p:spPr>
          <a:xfrm>
            <a:off x="3452525" y="1779095"/>
            <a:ext cx="95891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第二节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1F227C-69DC-32B1-D03B-D7C347BD6C76}"/>
              </a:ext>
            </a:extLst>
          </p:cNvPr>
          <p:cNvSpPr/>
          <p:nvPr/>
        </p:nvSpPr>
        <p:spPr>
          <a:xfrm>
            <a:off x="4543864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C2805C-0313-62DE-5972-A8CF6E3A20E2}"/>
              </a:ext>
            </a:extLst>
          </p:cNvPr>
          <p:cNvSpPr txBox="1"/>
          <p:nvPr/>
        </p:nvSpPr>
        <p:spPr>
          <a:xfrm>
            <a:off x="4569009" y="1779095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第三节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0A64F2-E742-43FD-7050-2797DDB533FA}"/>
              </a:ext>
            </a:extLst>
          </p:cNvPr>
          <p:cNvSpPr/>
          <p:nvPr/>
        </p:nvSpPr>
        <p:spPr>
          <a:xfrm>
            <a:off x="5660348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215FCC9-6EEB-3187-C964-B4CC8FC7A19D}"/>
              </a:ext>
            </a:extLst>
          </p:cNvPr>
          <p:cNvSpPr txBox="1"/>
          <p:nvPr/>
        </p:nvSpPr>
        <p:spPr>
          <a:xfrm>
            <a:off x="5685493" y="1779095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第四节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792CB96-22AD-0C4B-6722-5A86BA699532}"/>
              </a:ext>
            </a:extLst>
          </p:cNvPr>
          <p:cNvSpPr/>
          <p:nvPr/>
        </p:nvSpPr>
        <p:spPr>
          <a:xfrm>
            <a:off x="6776832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00AE8C2-7CF4-3E03-531C-7AE5F4EEB536}"/>
              </a:ext>
            </a:extLst>
          </p:cNvPr>
          <p:cNvSpPr txBox="1"/>
          <p:nvPr/>
        </p:nvSpPr>
        <p:spPr>
          <a:xfrm>
            <a:off x="6801977" y="1779095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第五节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2B98520-BA02-F9F8-BAF1-057B9742E6C5}"/>
              </a:ext>
            </a:extLst>
          </p:cNvPr>
          <p:cNvSpPr/>
          <p:nvPr/>
        </p:nvSpPr>
        <p:spPr>
          <a:xfrm>
            <a:off x="7893316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F5B8F01-1A97-E7B9-BB64-A88BC3B6497E}"/>
              </a:ext>
            </a:extLst>
          </p:cNvPr>
          <p:cNvSpPr txBox="1"/>
          <p:nvPr/>
        </p:nvSpPr>
        <p:spPr>
          <a:xfrm>
            <a:off x="7918461" y="1779095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第六节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DDABA02-8C71-2189-6501-36D6E0A9B477}"/>
              </a:ext>
            </a:extLst>
          </p:cNvPr>
          <p:cNvSpPr/>
          <p:nvPr/>
        </p:nvSpPr>
        <p:spPr>
          <a:xfrm>
            <a:off x="9009800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8075E26-BCE9-AC4D-F94B-47EFB88A35DF}"/>
              </a:ext>
            </a:extLst>
          </p:cNvPr>
          <p:cNvSpPr txBox="1"/>
          <p:nvPr/>
        </p:nvSpPr>
        <p:spPr>
          <a:xfrm>
            <a:off x="9034945" y="1779095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第七节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DC61642-AB3B-0F85-0EF3-645D5B0FC66C}"/>
              </a:ext>
            </a:extLst>
          </p:cNvPr>
          <p:cNvSpPr/>
          <p:nvPr/>
        </p:nvSpPr>
        <p:spPr>
          <a:xfrm>
            <a:off x="10126283" y="1638110"/>
            <a:ext cx="1004399" cy="64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C6A6EB6-654D-90F1-1037-CC45EDA4B9BE}"/>
              </a:ext>
            </a:extLst>
          </p:cNvPr>
          <p:cNvSpPr txBox="1"/>
          <p:nvPr/>
        </p:nvSpPr>
        <p:spPr>
          <a:xfrm>
            <a:off x="10151428" y="1779095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第八节</a:t>
            </a:r>
          </a:p>
        </p:txBody>
      </p:sp>
    </p:spTree>
    <p:extLst>
      <p:ext uri="{BB962C8B-B14F-4D97-AF65-F5344CB8AC3E}">
        <p14:creationId xmlns:p14="http://schemas.microsoft.com/office/powerpoint/2010/main" val="114077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F7C9CD1E-8377-0431-E372-618D75B6FFF3}"/>
              </a:ext>
            </a:extLst>
          </p:cNvPr>
          <p:cNvSpPr txBox="1"/>
          <p:nvPr/>
        </p:nvSpPr>
        <p:spPr>
          <a:xfrm>
            <a:off x="945038" y="1721949"/>
            <a:ext cx="5721980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1500" dirty="0">
                <a:solidFill>
                  <a:schemeClr val="accent1">
                    <a:alpha val="19000"/>
                  </a:schemeClr>
                </a:solidFill>
                <a:latin typeface="+mj-lt"/>
              </a:rPr>
              <a:t>Polite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D8ACC51-C370-047E-711B-B03B707B1166}"/>
              </a:ext>
            </a:extLst>
          </p:cNvPr>
          <p:cNvGrpSpPr/>
          <p:nvPr/>
        </p:nvGrpSpPr>
        <p:grpSpPr>
          <a:xfrm>
            <a:off x="4094081" y="1038302"/>
            <a:ext cx="1008119" cy="817881"/>
            <a:chOff x="3990449" y="971246"/>
            <a:chExt cx="1008119" cy="81788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94CBD0F-DF2B-CB06-5F25-83927747327B}"/>
                </a:ext>
              </a:extLst>
            </p:cNvPr>
            <p:cNvSpPr/>
            <p:nvPr/>
          </p:nvSpPr>
          <p:spPr>
            <a:xfrm>
              <a:off x="4139436" y="971246"/>
              <a:ext cx="828676" cy="817881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97087FC-E15E-42A0-13F3-B16E53FC1B36}"/>
                </a:ext>
              </a:extLst>
            </p:cNvPr>
            <p:cNvSpPr txBox="1"/>
            <p:nvPr/>
          </p:nvSpPr>
          <p:spPr>
            <a:xfrm>
              <a:off x="4156671" y="1072409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j-lt"/>
                </a:rPr>
                <a:t>Part 02</a:t>
              </a:r>
              <a:endParaRPr lang="zh-CN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DF24821-0B33-3E3A-5F76-835728F445CC}"/>
                </a:ext>
              </a:extLst>
            </p:cNvPr>
            <p:cNvSpPr txBox="1"/>
            <p:nvPr/>
          </p:nvSpPr>
          <p:spPr>
            <a:xfrm>
              <a:off x="3990449" y="1327460"/>
              <a:ext cx="987698" cy="30777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r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Polite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E6F2D132-F8A3-CFCA-BF66-2D791A7CDAE4}"/>
              </a:ext>
            </a:extLst>
          </p:cNvPr>
          <p:cNvSpPr txBox="1"/>
          <p:nvPr/>
        </p:nvSpPr>
        <p:spPr>
          <a:xfrm>
            <a:off x="1299234" y="2535491"/>
            <a:ext cx="3943958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9600" dirty="0">
                <a:ln w="0">
                  <a:noFill/>
                </a:ln>
                <a:solidFill>
                  <a:schemeClr val="accent3"/>
                </a:solidFill>
                <a:latin typeface="+mj-ea"/>
                <a:ea typeface="+mj-ea"/>
              </a:rPr>
              <a:t>懂礼貌</a:t>
            </a:r>
            <a:endParaRPr lang="zh-CN" altLang="en-US" sz="9600" dirty="0">
              <a:ln w="0">
                <a:noFill/>
              </a:ln>
              <a:latin typeface="+mj-ea"/>
              <a:ea typeface="+mj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F724702-2B4C-8FEA-6B3D-B4240393B6AB}"/>
              </a:ext>
            </a:extLst>
          </p:cNvPr>
          <p:cNvGrpSpPr/>
          <p:nvPr/>
        </p:nvGrpSpPr>
        <p:grpSpPr>
          <a:xfrm>
            <a:off x="5968787" y="930506"/>
            <a:ext cx="5694893" cy="4243378"/>
            <a:chOff x="6352058" y="930506"/>
            <a:chExt cx="5311622" cy="3957795"/>
          </a:xfrm>
        </p:grpSpPr>
        <p:grpSp>
          <p:nvGrpSpPr>
            <p:cNvPr id="22" name="图形 19">
              <a:extLst>
                <a:ext uri="{FF2B5EF4-FFF2-40B4-BE49-F238E27FC236}">
                  <a16:creationId xmlns:a16="http://schemas.microsoft.com/office/drawing/2014/main" id="{67B20220-FA66-19CD-95AA-3413AC54A6A8}"/>
                </a:ext>
              </a:extLst>
            </p:cNvPr>
            <p:cNvGrpSpPr/>
            <p:nvPr/>
          </p:nvGrpSpPr>
          <p:grpSpPr>
            <a:xfrm>
              <a:off x="6352058" y="930506"/>
              <a:ext cx="5311622" cy="3686903"/>
              <a:chOff x="6352058" y="930506"/>
              <a:chExt cx="5311622" cy="3686903"/>
            </a:xfrm>
          </p:grpSpPr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CC4EED88-0692-EAE7-176F-E84B42641B9E}"/>
                  </a:ext>
                </a:extLst>
              </p:cNvPr>
              <p:cNvSpPr/>
              <p:nvPr/>
            </p:nvSpPr>
            <p:spPr>
              <a:xfrm>
                <a:off x="6352058" y="4408556"/>
                <a:ext cx="5311622" cy="2655"/>
              </a:xfrm>
              <a:custGeom>
                <a:avLst/>
                <a:gdLst>
                  <a:gd name="connsiteX0" fmla="*/ 0 w 5311622"/>
                  <a:gd name="connsiteY0" fmla="*/ 0 h 2655"/>
                  <a:gd name="connsiteX1" fmla="*/ 5311622 w 5311622"/>
                  <a:gd name="connsiteY1" fmla="*/ 0 h 2655"/>
                  <a:gd name="connsiteX2" fmla="*/ 5311622 w 5311622"/>
                  <a:gd name="connsiteY2" fmla="*/ 2656 h 2655"/>
                  <a:gd name="connsiteX3" fmla="*/ 0 w 5311622"/>
                  <a:gd name="connsiteY3" fmla="*/ 2656 h 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1622" h="2655">
                    <a:moveTo>
                      <a:pt x="0" y="0"/>
                    </a:moveTo>
                    <a:lnTo>
                      <a:pt x="5311622" y="0"/>
                    </a:lnTo>
                    <a:lnTo>
                      <a:pt x="5311622" y="2656"/>
                    </a:lnTo>
                    <a:lnTo>
                      <a:pt x="0" y="2656"/>
                    </a:ln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63FE85EC-9600-2486-1AFA-E94BFF1E16B6}"/>
                  </a:ext>
                </a:extLst>
              </p:cNvPr>
              <p:cNvSpPr/>
              <p:nvPr/>
            </p:nvSpPr>
            <p:spPr>
              <a:xfrm>
                <a:off x="10608473" y="4521587"/>
                <a:ext cx="351841" cy="2655"/>
              </a:xfrm>
              <a:custGeom>
                <a:avLst/>
                <a:gdLst>
                  <a:gd name="connsiteX0" fmla="*/ 0 w 351841"/>
                  <a:gd name="connsiteY0" fmla="*/ 0 h 2655"/>
                  <a:gd name="connsiteX1" fmla="*/ 351842 w 351841"/>
                  <a:gd name="connsiteY1" fmla="*/ 0 h 2655"/>
                  <a:gd name="connsiteX2" fmla="*/ 351842 w 351841"/>
                  <a:gd name="connsiteY2" fmla="*/ 2656 h 2655"/>
                  <a:gd name="connsiteX3" fmla="*/ 0 w 351841"/>
                  <a:gd name="connsiteY3" fmla="*/ 2656 h 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841" h="2655">
                    <a:moveTo>
                      <a:pt x="0" y="0"/>
                    </a:moveTo>
                    <a:lnTo>
                      <a:pt x="351842" y="0"/>
                    </a:lnTo>
                    <a:lnTo>
                      <a:pt x="351842" y="2656"/>
                    </a:lnTo>
                    <a:lnTo>
                      <a:pt x="0" y="2656"/>
                    </a:ln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E4235817-F08A-9DF2-45A7-212F37A17AEA}"/>
                  </a:ext>
                </a:extLst>
              </p:cNvPr>
              <p:cNvSpPr/>
              <p:nvPr/>
            </p:nvSpPr>
            <p:spPr>
              <a:xfrm>
                <a:off x="9585561" y="4520313"/>
                <a:ext cx="92315" cy="2655"/>
              </a:xfrm>
              <a:custGeom>
                <a:avLst/>
                <a:gdLst>
                  <a:gd name="connsiteX0" fmla="*/ 0 w 92315"/>
                  <a:gd name="connsiteY0" fmla="*/ 0 h 2655"/>
                  <a:gd name="connsiteX1" fmla="*/ 92316 w 92315"/>
                  <a:gd name="connsiteY1" fmla="*/ 0 h 2655"/>
                  <a:gd name="connsiteX2" fmla="*/ 92316 w 92315"/>
                  <a:gd name="connsiteY2" fmla="*/ 2656 h 2655"/>
                  <a:gd name="connsiteX3" fmla="*/ 0 w 92315"/>
                  <a:gd name="connsiteY3" fmla="*/ 2656 h 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15" h="2655">
                    <a:moveTo>
                      <a:pt x="0" y="0"/>
                    </a:moveTo>
                    <a:lnTo>
                      <a:pt x="92316" y="0"/>
                    </a:lnTo>
                    <a:lnTo>
                      <a:pt x="92316" y="2656"/>
                    </a:lnTo>
                    <a:lnTo>
                      <a:pt x="0" y="2656"/>
                    </a:ln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6B9A188F-9603-3B3C-D1B0-4E45C2DD4140}"/>
                  </a:ext>
                </a:extLst>
              </p:cNvPr>
              <p:cNvSpPr/>
              <p:nvPr/>
            </p:nvSpPr>
            <p:spPr>
              <a:xfrm>
                <a:off x="10927595" y="4579484"/>
                <a:ext cx="203860" cy="2655"/>
              </a:xfrm>
              <a:custGeom>
                <a:avLst/>
                <a:gdLst>
                  <a:gd name="connsiteX0" fmla="*/ 0 w 203860"/>
                  <a:gd name="connsiteY0" fmla="*/ 0 h 2655"/>
                  <a:gd name="connsiteX1" fmla="*/ 203860 w 203860"/>
                  <a:gd name="connsiteY1" fmla="*/ 0 h 2655"/>
                  <a:gd name="connsiteX2" fmla="*/ 203860 w 203860"/>
                  <a:gd name="connsiteY2" fmla="*/ 2656 h 2655"/>
                  <a:gd name="connsiteX3" fmla="*/ 0 w 203860"/>
                  <a:gd name="connsiteY3" fmla="*/ 2656 h 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60" h="2655">
                    <a:moveTo>
                      <a:pt x="0" y="0"/>
                    </a:moveTo>
                    <a:lnTo>
                      <a:pt x="203860" y="0"/>
                    </a:lnTo>
                    <a:lnTo>
                      <a:pt x="203860" y="2656"/>
                    </a:lnTo>
                    <a:lnTo>
                      <a:pt x="0" y="2656"/>
                    </a:ln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82839C00-D2B1-44A1-85AD-751ECAE00715}"/>
                  </a:ext>
                </a:extLst>
              </p:cNvPr>
              <p:cNvSpPr/>
              <p:nvPr/>
            </p:nvSpPr>
            <p:spPr>
              <a:xfrm>
                <a:off x="7110663" y="4614753"/>
                <a:ext cx="458817" cy="2655"/>
              </a:xfrm>
              <a:custGeom>
                <a:avLst/>
                <a:gdLst>
                  <a:gd name="connsiteX0" fmla="*/ 0 w 458817"/>
                  <a:gd name="connsiteY0" fmla="*/ 0 h 2655"/>
                  <a:gd name="connsiteX1" fmla="*/ 458818 w 458817"/>
                  <a:gd name="connsiteY1" fmla="*/ 0 h 2655"/>
                  <a:gd name="connsiteX2" fmla="*/ 458818 w 458817"/>
                  <a:gd name="connsiteY2" fmla="*/ 2656 h 2655"/>
                  <a:gd name="connsiteX3" fmla="*/ 0 w 458817"/>
                  <a:gd name="connsiteY3" fmla="*/ 2656 h 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8817" h="2655">
                    <a:moveTo>
                      <a:pt x="0" y="0"/>
                    </a:moveTo>
                    <a:lnTo>
                      <a:pt x="458818" y="0"/>
                    </a:lnTo>
                    <a:lnTo>
                      <a:pt x="458818" y="2656"/>
                    </a:lnTo>
                    <a:lnTo>
                      <a:pt x="0" y="2656"/>
                    </a:ln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E26B9F8C-6E24-BAFD-165E-9565FC1F8F6B}"/>
                  </a:ext>
                </a:extLst>
              </p:cNvPr>
              <p:cNvSpPr/>
              <p:nvPr/>
            </p:nvSpPr>
            <p:spPr>
              <a:xfrm>
                <a:off x="7462824" y="4498747"/>
                <a:ext cx="67245" cy="2655"/>
              </a:xfrm>
              <a:custGeom>
                <a:avLst/>
                <a:gdLst>
                  <a:gd name="connsiteX0" fmla="*/ 0 w 67245"/>
                  <a:gd name="connsiteY0" fmla="*/ 0 h 2655"/>
                  <a:gd name="connsiteX1" fmla="*/ 67245 w 67245"/>
                  <a:gd name="connsiteY1" fmla="*/ 0 h 2655"/>
                  <a:gd name="connsiteX2" fmla="*/ 67245 w 67245"/>
                  <a:gd name="connsiteY2" fmla="*/ 2656 h 2655"/>
                  <a:gd name="connsiteX3" fmla="*/ 0 w 67245"/>
                  <a:gd name="connsiteY3" fmla="*/ 2656 h 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45" h="2655">
                    <a:moveTo>
                      <a:pt x="0" y="0"/>
                    </a:moveTo>
                    <a:lnTo>
                      <a:pt x="67245" y="0"/>
                    </a:lnTo>
                    <a:lnTo>
                      <a:pt x="67245" y="2656"/>
                    </a:lnTo>
                    <a:lnTo>
                      <a:pt x="0" y="2656"/>
                    </a:ln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D1D77BF5-5233-B96F-50EB-59139E6F53E3}"/>
                  </a:ext>
                </a:extLst>
              </p:cNvPr>
              <p:cNvSpPr/>
              <p:nvPr/>
            </p:nvSpPr>
            <p:spPr>
              <a:xfrm>
                <a:off x="8344447" y="4510114"/>
                <a:ext cx="646955" cy="2655"/>
              </a:xfrm>
              <a:custGeom>
                <a:avLst/>
                <a:gdLst>
                  <a:gd name="connsiteX0" fmla="*/ 0 w 646955"/>
                  <a:gd name="connsiteY0" fmla="*/ 0 h 2655"/>
                  <a:gd name="connsiteX1" fmla="*/ 646956 w 646955"/>
                  <a:gd name="connsiteY1" fmla="*/ 0 h 2655"/>
                  <a:gd name="connsiteX2" fmla="*/ 646956 w 646955"/>
                  <a:gd name="connsiteY2" fmla="*/ 2656 h 2655"/>
                  <a:gd name="connsiteX3" fmla="*/ 0 w 646955"/>
                  <a:gd name="connsiteY3" fmla="*/ 2656 h 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955" h="2655">
                    <a:moveTo>
                      <a:pt x="0" y="0"/>
                    </a:moveTo>
                    <a:lnTo>
                      <a:pt x="646956" y="0"/>
                    </a:lnTo>
                    <a:lnTo>
                      <a:pt x="646956" y="2656"/>
                    </a:lnTo>
                    <a:lnTo>
                      <a:pt x="0" y="2656"/>
                    </a:ln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FE73823B-5284-0D36-15A5-07A801FB1086}"/>
                  </a:ext>
                </a:extLst>
              </p:cNvPr>
              <p:cNvSpPr/>
              <p:nvPr/>
            </p:nvSpPr>
            <p:spPr>
              <a:xfrm>
                <a:off x="6757972" y="930506"/>
                <a:ext cx="2172453" cy="3004253"/>
              </a:xfrm>
              <a:custGeom>
                <a:avLst/>
                <a:gdLst>
                  <a:gd name="connsiteX0" fmla="*/ 2111795 w 2172453"/>
                  <a:gd name="connsiteY0" fmla="*/ 3004253 h 3004253"/>
                  <a:gd name="connsiteX1" fmla="*/ 60553 w 2172453"/>
                  <a:gd name="connsiteY1" fmla="*/ 3004253 h 3004253"/>
                  <a:gd name="connsiteX2" fmla="*/ 0 w 2172453"/>
                  <a:gd name="connsiteY2" fmla="*/ 2943595 h 3004253"/>
                  <a:gd name="connsiteX3" fmla="*/ 0 w 2172453"/>
                  <a:gd name="connsiteY3" fmla="*/ 60128 h 3004253"/>
                  <a:gd name="connsiteX4" fmla="*/ 60553 w 2172453"/>
                  <a:gd name="connsiteY4" fmla="*/ 0 h 3004253"/>
                  <a:gd name="connsiteX5" fmla="*/ 2111795 w 2172453"/>
                  <a:gd name="connsiteY5" fmla="*/ 0 h 3004253"/>
                  <a:gd name="connsiteX6" fmla="*/ 2172454 w 2172453"/>
                  <a:gd name="connsiteY6" fmla="*/ 60659 h 3004253"/>
                  <a:gd name="connsiteX7" fmla="*/ 2172454 w 2172453"/>
                  <a:gd name="connsiteY7" fmla="*/ 2943595 h 3004253"/>
                  <a:gd name="connsiteX8" fmla="*/ 2111795 w 2172453"/>
                  <a:gd name="connsiteY8" fmla="*/ 3004253 h 3004253"/>
                  <a:gd name="connsiteX9" fmla="*/ 60553 w 2172453"/>
                  <a:gd name="connsiteY9" fmla="*/ 2125 h 3004253"/>
                  <a:gd name="connsiteX10" fmla="*/ 2656 w 2172453"/>
                  <a:gd name="connsiteY10" fmla="*/ 60128 h 3004253"/>
                  <a:gd name="connsiteX11" fmla="*/ 2656 w 2172453"/>
                  <a:gd name="connsiteY11" fmla="*/ 2943595 h 3004253"/>
                  <a:gd name="connsiteX12" fmla="*/ 60553 w 2172453"/>
                  <a:gd name="connsiteY12" fmla="*/ 3001598 h 3004253"/>
                  <a:gd name="connsiteX13" fmla="*/ 2111795 w 2172453"/>
                  <a:gd name="connsiteY13" fmla="*/ 3001598 h 3004253"/>
                  <a:gd name="connsiteX14" fmla="*/ 2169798 w 2172453"/>
                  <a:gd name="connsiteY14" fmla="*/ 2943595 h 3004253"/>
                  <a:gd name="connsiteX15" fmla="*/ 2169798 w 2172453"/>
                  <a:gd name="connsiteY15" fmla="*/ 60128 h 3004253"/>
                  <a:gd name="connsiteX16" fmla="*/ 2111795 w 2172453"/>
                  <a:gd name="connsiteY16" fmla="*/ 2125 h 300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2453" h="3004253">
                    <a:moveTo>
                      <a:pt x="2111795" y="3004253"/>
                    </a:moveTo>
                    <a:lnTo>
                      <a:pt x="60553" y="3004253"/>
                    </a:lnTo>
                    <a:cubicBezTo>
                      <a:pt x="27094" y="3004190"/>
                      <a:pt x="0" y="2977058"/>
                      <a:pt x="0" y="2943595"/>
                    </a:cubicBezTo>
                    <a:lnTo>
                      <a:pt x="0" y="60128"/>
                    </a:lnTo>
                    <a:cubicBezTo>
                      <a:pt x="291" y="26876"/>
                      <a:pt x="27300" y="57"/>
                      <a:pt x="60553" y="0"/>
                    </a:cubicBezTo>
                    <a:lnTo>
                      <a:pt x="2111795" y="0"/>
                    </a:lnTo>
                    <a:cubicBezTo>
                      <a:pt x="2145301" y="0"/>
                      <a:pt x="2172454" y="27158"/>
                      <a:pt x="2172454" y="60659"/>
                    </a:cubicBezTo>
                    <a:lnTo>
                      <a:pt x="2172454" y="2943595"/>
                    </a:lnTo>
                    <a:cubicBezTo>
                      <a:pt x="2172454" y="2977100"/>
                      <a:pt x="2145301" y="3004253"/>
                      <a:pt x="2111795" y="3004253"/>
                    </a:cubicBezTo>
                    <a:close/>
                    <a:moveTo>
                      <a:pt x="60553" y="2125"/>
                    </a:moveTo>
                    <a:cubicBezTo>
                      <a:pt x="28560" y="2183"/>
                      <a:pt x="2656" y="28135"/>
                      <a:pt x="2656" y="60128"/>
                    </a:cubicBezTo>
                    <a:lnTo>
                      <a:pt x="2656" y="2943595"/>
                    </a:lnTo>
                    <a:cubicBezTo>
                      <a:pt x="2656" y="2975592"/>
                      <a:pt x="28560" y="3001534"/>
                      <a:pt x="60553" y="3001598"/>
                    </a:cubicBezTo>
                    <a:lnTo>
                      <a:pt x="2111795" y="3001598"/>
                    </a:lnTo>
                    <a:cubicBezTo>
                      <a:pt x="2143803" y="3001534"/>
                      <a:pt x="2169734" y="2975603"/>
                      <a:pt x="2169798" y="2943595"/>
                    </a:cubicBezTo>
                    <a:lnTo>
                      <a:pt x="2169798" y="60128"/>
                    </a:lnTo>
                    <a:cubicBezTo>
                      <a:pt x="2169734" y="28118"/>
                      <a:pt x="2143803" y="2183"/>
                      <a:pt x="2111795" y="2125"/>
                    </a:cubicBez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A2A29071-280B-DC8A-D6ED-F22FF640FBEE}"/>
                  </a:ext>
                </a:extLst>
              </p:cNvPr>
              <p:cNvSpPr/>
              <p:nvPr/>
            </p:nvSpPr>
            <p:spPr>
              <a:xfrm>
                <a:off x="9055673" y="930506"/>
                <a:ext cx="2172453" cy="3004253"/>
              </a:xfrm>
              <a:custGeom>
                <a:avLst/>
                <a:gdLst>
                  <a:gd name="connsiteX0" fmla="*/ 2112007 w 2172453"/>
                  <a:gd name="connsiteY0" fmla="*/ 3004253 h 3004253"/>
                  <a:gd name="connsiteX1" fmla="*/ 60659 w 2172453"/>
                  <a:gd name="connsiteY1" fmla="*/ 3004253 h 3004253"/>
                  <a:gd name="connsiteX2" fmla="*/ 0 w 2172453"/>
                  <a:gd name="connsiteY2" fmla="*/ 2943595 h 3004253"/>
                  <a:gd name="connsiteX3" fmla="*/ 0 w 2172453"/>
                  <a:gd name="connsiteY3" fmla="*/ 60128 h 3004253"/>
                  <a:gd name="connsiteX4" fmla="*/ 60659 w 2172453"/>
                  <a:gd name="connsiteY4" fmla="*/ 0 h 3004253"/>
                  <a:gd name="connsiteX5" fmla="*/ 2112007 w 2172453"/>
                  <a:gd name="connsiteY5" fmla="*/ 0 h 3004253"/>
                  <a:gd name="connsiteX6" fmla="*/ 2172454 w 2172453"/>
                  <a:gd name="connsiteY6" fmla="*/ 60128 h 3004253"/>
                  <a:gd name="connsiteX7" fmla="*/ 2172454 w 2172453"/>
                  <a:gd name="connsiteY7" fmla="*/ 2943595 h 3004253"/>
                  <a:gd name="connsiteX8" fmla="*/ 2112007 w 2172453"/>
                  <a:gd name="connsiteY8" fmla="*/ 3004253 h 3004253"/>
                  <a:gd name="connsiteX9" fmla="*/ 60659 w 2172453"/>
                  <a:gd name="connsiteY9" fmla="*/ 2125 h 3004253"/>
                  <a:gd name="connsiteX10" fmla="*/ 2656 w 2172453"/>
                  <a:gd name="connsiteY10" fmla="*/ 60128 h 3004253"/>
                  <a:gd name="connsiteX11" fmla="*/ 2656 w 2172453"/>
                  <a:gd name="connsiteY11" fmla="*/ 2943595 h 3004253"/>
                  <a:gd name="connsiteX12" fmla="*/ 60659 w 2172453"/>
                  <a:gd name="connsiteY12" fmla="*/ 3001598 h 3004253"/>
                  <a:gd name="connsiteX13" fmla="*/ 2112007 w 2172453"/>
                  <a:gd name="connsiteY13" fmla="*/ 3001598 h 3004253"/>
                  <a:gd name="connsiteX14" fmla="*/ 2170010 w 2172453"/>
                  <a:gd name="connsiteY14" fmla="*/ 2943595 h 3004253"/>
                  <a:gd name="connsiteX15" fmla="*/ 2170010 w 2172453"/>
                  <a:gd name="connsiteY15" fmla="*/ 60128 h 3004253"/>
                  <a:gd name="connsiteX16" fmla="*/ 2112007 w 2172453"/>
                  <a:gd name="connsiteY16" fmla="*/ 2125 h 300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2453" h="3004253">
                    <a:moveTo>
                      <a:pt x="2112007" y="3004253"/>
                    </a:moveTo>
                    <a:lnTo>
                      <a:pt x="60659" y="3004253"/>
                    </a:lnTo>
                    <a:cubicBezTo>
                      <a:pt x="27185" y="3004190"/>
                      <a:pt x="53" y="2977069"/>
                      <a:pt x="0" y="2943595"/>
                    </a:cubicBezTo>
                    <a:lnTo>
                      <a:pt x="0" y="60128"/>
                    </a:lnTo>
                    <a:cubicBezTo>
                      <a:pt x="351" y="26859"/>
                      <a:pt x="27387" y="56"/>
                      <a:pt x="60659" y="0"/>
                    </a:cubicBezTo>
                    <a:lnTo>
                      <a:pt x="2112007" y="0"/>
                    </a:lnTo>
                    <a:cubicBezTo>
                      <a:pt x="2145216" y="115"/>
                      <a:pt x="2172167" y="26917"/>
                      <a:pt x="2172454" y="60128"/>
                    </a:cubicBezTo>
                    <a:lnTo>
                      <a:pt x="2172454" y="2943595"/>
                    </a:lnTo>
                    <a:cubicBezTo>
                      <a:pt x="2172454" y="2977015"/>
                      <a:pt x="2145428" y="3004137"/>
                      <a:pt x="2112007" y="3004253"/>
                    </a:cubicBezTo>
                    <a:close/>
                    <a:moveTo>
                      <a:pt x="60659" y="2125"/>
                    </a:moveTo>
                    <a:cubicBezTo>
                      <a:pt x="28651" y="2183"/>
                      <a:pt x="2709" y="28118"/>
                      <a:pt x="2656" y="60128"/>
                    </a:cubicBezTo>
                    <a:lnTo>
                      <a:pt x="2656" y="2943595"/>
                    </a:lnTo>
                    <a:cubicBezTo>
                      <a:pt x="2720" y="2975603"/>
                      <a:pt x="28651" y="3001534"/>
                      <a:pt x="60659" y="3001598"/>
                    </a:cubicBezTo>
                    <a:lnTo>
                      <a:pt x="2112007" y="3001598"/>
                    </a:lnTo>
                    <a:cubicBezTo>
                      <a:pt x="2144015" y="3001534"/>
                      <a:pt x="2169947" y="2975603"/>
                      <a:pt x="2170010" y="2943595"/>
                    </a:cubicBezTo>
                    <a:lnTo>
                      <a:pt x="2170010" y="60128"/>
                    </a:lnTo>
                    <a:cubicBezTo>
                      <a:pt x="2169947" y="28118"/>
                      <a:pt x="2144015" y="2183"/>
                      <a:pt x="2112007" y="2125"/>
                    </a:cubicBezTo>
                    <a:close/>
                  </a:path>
                </a:pathLst>
              </a:custGeom>
              <a:solidFill>
                <a:srgbClr val="EBEBE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3283CA27-8A68-74D5-3C42-209C81D99883}"/>
                  </a:ext>
                </a:extLst>
              </p:cNvPr>
              <p:cNvSpPr/>
              <p:nvPr/>
            </p:nvSpPr>
            <p:spPr>
              <a:xfrm>
                <a:off x="7107476" y="1369565"/>
                <a:ext cx="3800784" cy="1581694"/>
              </a:xfrm>
              <a:custGeom>
                <a:avLst/>
                <a:gdLst>
                  <a:gd name="connsiteX0" fmla="*/ 0 w 3800784"/>
                  <a:gd name="connsiteY0" fmla="*/ 0 h 1581694"/>
                  <a:gd name="connsiteX1" fmla="*/ 3800785 w 3800784"/>
                  <a:gd name="connsiteY1" fmla="*/ 0 h 1581694"/>
                  <a:gd name="connsiteX2" fmla="*/ 3800785 w 3800784"/>
                  <a:gd name="connsiteY2" fmla="*/ 1581695 h 1581694"/>
                  <a:gd name="connsiteX3" fmla="*/ 0 w 3800784"/>
                  <a:gd name="connsiteY3" fmla="*/ 1581695 h 158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0784" h="1581694">
                    <a:moveTo>
                      <a:pt x="0" y="0"/>
                    </a:moveTo>
                    <a:lnTo>
                      <a:pt x="3800785" y="0"/>
                    </a:lnTo>
                    <a:lnTo>
                      <a:pt x="3800785" y="1581695"/>
                    </a:lnTo>
                    <a:lnTo>
                      <a:pt x="0" y="1581695"/>
                    </a:ln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AFF0EFB0-2043-12E3-8B33-4844FDA0B6B5}"/>
                  </a:ext>
                </a:extLst>
              </p:cNvPr>
              <p:cNvSpPr/>
              <p:nvPr/>
            </p:nvSpPr>
            <p:spPr>
              <a:xfrm rot="5400000">
                <a:off x="8291384" y="334489"/>
                <a:ext cx="1432969" cy="3652058"/>
              </a:xfrm>
              <a:custGeom>
                <a:avLst/>
                <a:gdLst>
                  <a:gd name="connsiteX0" fmla="*/ 0 w 1432969"/>
                  <a:gd name="connsiteY0" fmla="*/ 0 h 3652058"/>
                  <a:gd name="connsiteX1" fmla="*/ 1432970 w 1432969"/>
                  <a:gd name="connsiteY1" fmla="*/ 0 h 3652058"/>
                  <a:gd name="connsiteX2" fmla="*/ 1432970 w 1432969"/>
                  <a:gd name="connsiteY2" fmla="*/ 3652059 h 3652058"/>
                  <a:gd name="connsiteX3" fmla="*/ 0 w 1432969"/>
                  <a:gd name="connsiteY3" fmla="*/ 3652059 h 365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3652058">
                    <a:moveTo>
                      <a:pt x="0" y="0"/>
                    </a:moveTo>
                    <a:lnTo>
                      <a:pt x="1432970" y="0"/>
                    </a:lnTo>
                    <a:lnTo>
                      <a:pt x="1432970" y="3652059"/>
                    </a:lnTo>
                    <a:lnTo>
                      <a:pt x="0" y="3652059"/>
                    </a:lnTo>
                    <a:close/>
                  </a:path>
                </a:pathLst>
              </a:custGeom>
              <a:solidFill>
                <a:srgbClr val="FAFAFA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885CE7A6-EC07-3A09-EE2F-D282FC110AD9}"/>
                  </a:ext>
                </a:extLst>
              </p:cNvPr>
              <p:cNvSpPr/>
              <p:nvPr/>
            </p:nvSpPr>
            <p:spPr>
              <a:xfrm>
                <a:off x="7662647" y="1443927"/>
                <a:ext cx="650779" cy="1432969"/>
              </a:xfrm>
              <a:custGeom>
                <a:avLst/>
                <a:gdLst>
                  <a:gd name="connsiteX0" fmla="*/ 0 w 650779"/>
                  <a:gd name="connsiteY0" fmla="*/ 1432969 h 1432969"/>
                  <a:gd name="connsiteX1" fmla="*/ 374576 w 650779"/>
                  <a:gd name="connsiteY1" fmla="*/ 0 h 1432969"/>
                  <a:gd name="connsiteX2" fmla="*/ 650780 w 650779"/>
                  <a:gd name="connsiteY2" fmla="*/ 0 h 1432969"/>
                  <a:gd name="connsiteX3" fmla="*/ 276204 w 650779"/>
                  <a:gd name="connsiteY3" fmla="*/ 1432969 h 1432969"/>
                  <a:gd name="connsiteX4" fmla="*/ 0 w 650779"/>
                  <a:gd name="connsiteY4" fmla="*/ 1432969 h 1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779" h="1432969">
                    <a:moveTo>
                      <a:pt x="0" y="1432969"/>
                    </a:moveTo>
                    <a:lnTo>
                      <a:pt x="374576" y="0"/>
                    </a:lnTo>
                    <a:lnTo>
                      <a:pt x="650780" y="0"/>
                    </a:lnTo>
                    <a:lnTo>
                      <a:pt x="276204" y="1432969"/>
                    </a:lnTo>
                    <a:lnTo>
                      <a:pt x="0" y="1432969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5EE70451-297A-B541-CD9A-59190CE74BC4}"/>
                  </a:ext>
                </a:extLst>
              </p:cNvPr>
              <p:cNvSpPr/>
              <p:nvPr/>
            </p:nvSpPr>
            <p:spPr>
              <a:xfrm>
                <a:off x="8002591" y="1443927"/>
                <a:ext cx="498123" cy="1432969"/>
              </a:xfrm>
              <a:custGeom>
                <a:avLst/>
                <a:gdLst>
                  <a:gd name="connsiteX0" fmla="*/ 0 w 498123"/>
                  <a:gd name="connsiteY0" fmla="*/ 1432969 h 1432969"/>
                  <a:gd name="connsiteX1" fmla="*/ 374576 w 498123"/>
                  <a:gd name="connsiteY1" fmla="*/ 0 h 1432969"/>
                  <a:gd name="connsiteX2" fmla="*/ 498124 w 498123"/>
                  <a:gd name="connsiteY2" fmla="*/ 0 h 1432969"/>
                  <a:gd name="connsiteX3" fmla="*/ 123548 w 498123"/>
                  <a:gd name="connsiteY3" fmla="*/ 1432969 h 1432969"/>
                  <a:gd name="connsiteX4" fmla="*/ 0 w 498123"/>
                  <a:gd name="connsiteY4" fmla="*/ 1432969 h 1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123" h="1432969">
                    <a:moveTo>
                      <a:pt x="0" y="1432969"/>
                    </a:moveTo>
                    <a:lnTo>
                      <a:pt x="374576" y="0"/>
                    </a:lnTo>
                    <a:lnTo>
                      <a:pt x="498124" y="0"/>
                    </a:lnTo>
                    <a:lnTo>
                      <a:pt x="123548" y="1432969"/>
                    </a:lnTo>
                    <a:lnTo>
                      <a:pt x="0" y="1432969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4D0ACFC3-D4EB-E1BD-347F-64377FCAFA3B}"/>
                  </a:ext>
                </a:extLst>
              </p:cNvPr>
              <p:cNvSpPr/>
              <p:nvPr/>
            </p:nvSpPr>
            <p:spPr>
              <a:xfrm>
                <a:off x="8607054" y="1443927"/>
                <a:ext cx="650886" cy="1432969"/>
              </a:xfrm>
              <a:custGeom>
                <a:avLst/>
                <a:gdLst>
                  <a:gd name="connsiteX0" fmla="*/ 0 w 650886"/>
                  <a:gd name="connsiteY0" fmla="*/ 1432969 h 1432969"/>
                  <a:gd name="connsiteX1" fmla="*/ 374682 w 650886"/>
                  <a:gd name="connsiteY1" fmla="*/ 0 h 1432969"/>
                  <a:gd name="connsiteX2" fmla="*/ 650886 w 650886"/>
                  <a:gd name="connsiteY2" fmla="*/ 0 h 1432969"/>
                  <a:gd name="connsiteX3" fmla="*/ 276204 w 650886"/>
                  <a:gd name="connsiteY3" fmla="*/ 1432969 h 1432969"/>
                  <a:gd name="connsiteX4" fmla="*/ 0 w 650886"/>
                  <a:gd name="connsiteY4" fmla="*/ 1432969 h 1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886" h="1432969">
                    <a:moveTo>
                      <a:pt x="0" y="1432969"/>
                    </a:moveTo>
                    <a:lnTo>
                      <a:pt x="374682" y="0"/>
                    </a:lnTo>
                    <a:lnTo>
                      <a:pt x="650886" y="0"/>
                    </a:lnTo>
                    <a:lnTo>
                      <a:pt x="276204" y="1432969"/>
                    </a:lnTo>
                    <a:lnTo>
                      <a:pt x="0" y="1432969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25BCD640-6575-BEFC-323C-5BEC0AE7E75D}"/>
                  </a:ext>
                </a:extLst>
              </p:cNvPr>
              <p:cNvSpPr/>
              <p:nvPr/>
            </p:nvSpPr>
            <p:spPr>
              <a:xfrm>
                <a:off x="9303513" y="1443927"/>
                <a:ext cx="498230" cy="1432969"/>
              </a:xfrm>
              <a:custGeom>
                <a:avLst/>
                <a:gdLst>
                  <a:gd name="connsiteX0" fmla="*/ 0 w 498230"/>
                  <a:gd name="connsiteY0" fmla="*/ 1432969 h 1432969"/>
                  <a:gd name="connsiteX1" fmla="*/ 374576 w 498230"/>
                  <a:gd name="connsiteY1" fmla="*/ 0 h 1432969"/>
                  <a:gd name="connsiteX2" fmla="*/ 498230 w 498230"/>
                  <a:gd name="connsiteY2" fmla="*/ 0 h 1432969"/>
                  <a:gd name="connsiteX3" fmla="*/ 123548 w 498230"/>
                  <a:gd name="connsiteY3" fmla="*/ 1432969 h 1432969"/>
                  <a:gd name="connsiteX4" fmla="*/ 0 w 498230"/>
                  <a:gd name="connsiteY4" fmla="*/ 1432969 h 1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230" h="1432969">
                    <a:moveTo>
                      <a:pt x="0" y="1432969"/>
                    </a:moveTo>
                    <a:lnTo>
                      <a:pt x="374576" y="0"/>
                    </a:lnTo>
                    <a:lnTo>
                      <a:pt x="498230" y="0"/>
                    </a:lnTo>
                    <a:lnTo>
                      <a:pt x="123548" y="1432969"/>
                    </a:lnTo>
                    <a:lnTo>
                      <a:pt x="0" y="1432969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03359688-40BB-99EA-1966-9C503CD0D90D}"/>
                  </a:ext>
                </a:extLst>
              </p:cNvPr>
              <p:cNvSpPr/>
              <p:nvPr/>
            </p:nvSpPr>
            <p:spPr>
              <a:xfrm rot="5400000">
                <a:off x="7434300" y="2151064"/>
                <a:ext cx="1432969" cy="18909"/>
              </a:xfrm>
              <a:custGeom>
                <a:avLst/>
                <a:gdLst>
                  <a:gd name="connsiteX0" fmla="*/ 0 w 1432969"/>
                  <a:gd name="connsiteY0" fmla="*/ 0 h 18909"/>
                  <a:gd name="connsiteX1" fmla="*/ 1432969 w 1432969"/>
                  <a:gd name="connsiteY1" fmla="*/ 0 h 18909"/>
                  <a:gd name="connsiteX2" fmla="*/ 1432969 w 1432969"/>
                  <a:gd name="connsiteY2" fmla="*/ 18909 h 18909"/>
                  <a:gd name="connsiteX3" fmla="*/ 0 w 1432969"/>
                  <a:gd name="connsiteY3" fmla="*/ 18909 h 1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18909">
                    <a:moveTo>
                      <a:pt x="0" y="0"/>
                    </a:moveTo>
                    <a:lnTo>
                      <a:pt x="1432969" y="0"/>
                    </a:lnTo>
                    <a:lnTo>
                      <a:pt x="1432969" y="18909"/>
                    </a:lnTo>
                    <a:lnTo>
                      <a:pt x="0" y="18909"/>
                    </a:ln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23FBA3D5-57AC-C80A-97EE-B20EB37D521F}"/>
                  </a:ext>
                </a:extLst>
              </p:cNvPr>
              <p:cNvSpPr/>
              <p:nvPr/>
            </p:nvSpPr>
            <p:spPr>
              <a:xfrm rot="5400000">
                <a:off x="6474809" y="2151064"/>
                <a:ext cx="1432969" cy="18909"/>
              </a:xfrm>
              <a:custGeom>
                <a:avLst/>
                <a:gdLst>
                  <a:gd name="connsiteX0" fmla="*/ 0 w 1432969"/>
                  <a:gd name="connsiteY0" fmla="*/ 0 h 18909"/>
                  <a:gd name="connsiteX1" fmla="*/ 1432969 w 1432969"/>
                  <a:gd name="connsiteY1" fmla="*/ 0 h 18909"/>
                  <a:gd name="connsiteX2" fmla="*/ 1432969 w 1432969"/>
                  <a:gd name="connsiteY2" fmla="*/ 18909 h 18909"/>
                  <a:gd name="connsiteX3" fmla="*/ 0 w 1432969"/>
                  <a:gd name="connsiteY3" fmla="*/ 18909 h 1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18909">
                    <a:moveTo>
                      <a:pt x="0" y="0"/>
                    </a:moveTo>
                    <a:lnTo>
                      <a:pt x="1432969" y="0"/>
                    </a:lnTo>
                    <a:lnTo>
                      <a:pt x="1432969" y="18909"/>
                    </a:lnTo>
                    <a:lnTo>
                      <a:pt x="0" y="18909"/>
                    </a:ln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B199F907-FD3B-358B-6134-E3A59AC81702}"/>
                  </a:ext>
                </a:extLst>
              </p:cNvPr>
              <p:cNvSpPr/>
              <p:nvPr/>
            </p:nvSpPr>
            <p:spPr>
              <a:xfrm rot="5400000">
                <a:off x="7387664" y="2123337"/>
                <a:ext cx="1432969" cy="74362"/>
              </a:xfrm>
              <a:custGeom>
                <a:avLst/>
                <a:gdLst>
                  <a:gd name="connsiteX0" fmla="*/ 0 w 1432969"/>
                  <a:gd name="connsiteY0" fmla="*/ 0 h 74362"/>
                  <a:gd name="connsiteX1" fmla="*/ 1432969 w 1432969"/>
                  <a:gd name="connsiteY1" fmla="*/ 0 h 74362"/>
                  <a:gd name="connsiteX2" fmla="*/ 1432969 w 1432969"/>
                  <a:gd name="connsiteY2" fmla="*/ 74363 h 74362"/>
                  <a:gd name="connsiteX3" fmla="*/ 0 w 1432969"/>
                  <a:gd name="connsiteY3" fmla="*/ 74363 h 7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74362">
                    <a:moveTo>
                      <a:pt x="0" y="0"/>
                    </a:moveTo>
                    <a:lnTo>
                      <a:pt x="1432969" y="0"/>
                    </a:lnTo>
                    <a:lnTo>
                      <a:pt x="1432969" y="74363"/>
                    </a:lnTo>
                    <a:lnTo>
                      <a:pt x="0" y="74363"/>
                    </a:ln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2E138414-4B6A-7500-72BB-2E1C8F023AEA}"/>
                  </a:ext>
                </a:extLst>
              </p:cNvPr>
              <p:cNvSpPr/>
              <p:nvPr/>
            </p:nvSpPr>
            <p:spPr>
              <a:xfrm rot="5400000">
                <a:off x="8356292" y="2151064"/>
                <a:ext cx="1432969" cy="18909"/>
              </a:xfrm>
              <a:custGeom>
                <a:avLst/>
                <a:gdLst>
                  <a:gd name="connsiteX0" fmla="*/ 0 w 1432969"/>
                  <a:gd name="connsiteY0" fmla="*/ 0 h 18909"/>
                  <a:gd name="connsiteX1" fmla="*/ 1432969 w 1432969"/>
                  <a:gd name="connsiteY1" fmla="*/ 0 h 18909"/>
                  <a:gd name="connsiteX2" fmla="*/ 1432969 w 1432969"/>
                  <a:gd name="connsiteY2" fmla="*/ 18909 h 18909"/>
                  <a:gd name="connsiteX3" fmla="*/ 0 w 1432969"/>
                  <a:gd name="connsiteY3" fmla="*/ 18909 h 1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18909">
                    <a:moveTo>
                      <a:pt x="0" y="0"/>
                    </a:moveTo>
                    <a:lnTo>
                      <a:pt x="1432969" y="0"/>
                    </a:lnTo>
                    <a:lnTo>
                      <a:pt x="1432969" y="18909"/>
                    </a:lnTo>
                    <a:lnTo>
                      <a:pt x="0" y="18909"/>
                    </a:ln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1B491F0E-5D7D-8005-3AE7-FF17C53E5CC5}"/>
                  </a:ext>
                </a:extLst>
              </p:cNvPr>
              <p:cNvSpPr/>
              <p:nvPr/>
            </p:nvSpPr>
            <p:spPr>
              <a:xfrm rot="5400000">
                <a:off x="8309656" y="2123337"/>
                <a:ext cx="1432969" cy="74362"/>
              </a:xfrm>
              <a:custGeom>
                <a:avLst/>
                <a:gdLst>
                  <a:gd name="connsiteX0" fmla="*/ 0 w 1432969"/>
                  <a:gd name="connsiteY0" fmla="*/ 0 h 74362"/>
                  <a:gd name="connsiteX1" fmla="*/ 1432970 w 1432969"/>
                  <a:gd name="connsiteY1" fmla="*/ 0 h 74362"/>
                  <a:gd name="connsiteX2" fmla="*/ 1432970 w 1432969"/>
                  <a:gd name="connsiteY2" fmla="*/ 74363 h 74362"/>
                  <a:gd name="connsiteX3" fmla="*/ 0 w 1432969"/>
                  <a:gd name="connsiteY3" fmla="*/ 74363 h 7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74362">
                    <a:moveTo>
                      <a:pt x="0" y="0"/>
                    </a:moveTo>
                    <a:lnTo>
                      <a:pt x="1432970" y="0"/>
                    </a:lnTo>
                    <a:lnTo>
                      <a:pt x="1432970" y="74363"/>
                    </a:lnTo>
                    <a:lnTo>
                      <a:pt x="0" y="74363"/>
                    </a:ln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C783187-5907-D961-C595-60FAFF48760C}"/>
                  </a:ext>
                </a:extLst>
              </p:cNvPr>
              <p:cNvSpPr/>
              <p:nvPr/>
            </p:nvSpPr>
            <p:spPr>
              <a:xfrm rot="5400000">
                <a:off x="9278708" y="2150957"/>
                <a:ext cx="1432969" cy="18909"/>
              </a:xfrm>
              <a:custGeom>
                <a:avLst/>
                <a:gdLst>
                  <a:gd name="connsiteX0" fmla="*/ 0 w 1432969"/>
                  <a:gd name="connsiteY0" fmla="*/ 0 h 18909"/>
                  <a:gd name="connsiteX1" fmla="*/ 1432970 w 1432969"/>
                  <a:gd name="connsiteY1" fmla="*/ 0 h 18909"/>
                  <a:gd name="connsiteX2" fmla="*/ 1432970 w 1432969"/>
                  <a:gd name="connsiteY2" fmla="*/ 18909 h 18909"/>
                  <a:gd name="connsiteX3" fmla="*/ 0 w 1432969"/>
                  <a:gd name="connsiteY3" fmla="*/ 18909 h 1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18909">
                    <a:moveTo>
                      <a:pt x="0" y="0"/>
                    </a:moveTo>
                    <a:lnTo>
                      <a:pt x="1432970" y="0"/>
                    </a:lnTo>
                    <a:lnTo>
                      <a:pt x="1432970" y="18909"/>
                    </a:lnTo>
                    <a:lnTo>
                      <a:pt x="0" y="18909"/>
                    </a:ln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7CBF59E8-FA34-D0FD-F484-FD9E71074D43}"/>
                  </a:ext>
                </a:extLst>
              </p:cNvPr>
              <p:cNvSpPr/>
              <p:nvPr/>
            </p:nvSpPr>
            <p:spPr>
              <a:xfrm rot="5400000">
                <a:off x="9232072" y="2123231"/>
                <a:ext cx="1432969" cy="74362"/>
              </a:xfrm>
              <a:custGeom>
                <a:avLst/>
                <a:gdLst>
                  <a:gd name="connsiteX0" fmla="*/ 0 w 1432969"/>
                  <a:gd name="connsiteY0" fmla="*/ 0 h 74362"/>
                  <a:gd name="connsiteX1" fmla="*/ 1432969 w 1432969"/>
                  <a:gd name="connsiteY1" fmla="*/ 0 h 74362"/>
                  <a:gd name="connsiteX2" fmla="*/ 1432969 w 1432969"/>
                  <a:gd name="connsiteY2" fmla="*/ 74363 h 74362"/>
                  <a:gd name="connsiteX3" fmla="*/ 0 w 1432969"/>
                  <a:gd name="connsiteY3" fmla="*/ 74363 h 7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69" h="74362">
                    <a:moveTo>
                      <a:pt x="0" y="0"/>
                    </a:moveTo>
                    <a:lnTo>
                      <a:pt x="1432969" y="0"/>
                    </a:lnTo>
                    <a:lnTo>
                      <a:pt x="1432969" y="74363"/>
                    </a:lnTo>
                    <a:lnTo>
                      <a:pt x="0" y="74363"/>
                    </a:ln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956030BE-25BA-DC4C-8897-8C20F9237287}"/>
                  </a:ext>
                </a:extLst>
              </p:cNvPr>
              <p:cNvSpPr/>
              <p:nvPr/>
            </p:nvSpPr>
            <p:spPr>
              <a:xfrm rot="5400000">
                <a:off x="10126868" y="2150957"/>
                <a:ext cx="1581694" cy="18909"/>
              </a:xfrm>
              <a:custGeom>
                <a:avLst/>
                <a:gdLst>
                  <a:gd name="connsiteX0" fmla="*/ 0 w 1581694"/>
                  <a:gd name="connsiteY0" fmla="*/ 0 h 18909"/>
                  <a:gd name="connsiteX1" fmla="*/ 1581695 w 1581694"/>
                  <a:gd name="connsiteY1" fmla="*/ 0 h 18909"/>
                  <a:gd name="connsiteX2" fmla="*/ 1581695 w 1581694"/>
                  <a:gd name="connsiteY2" fmla="*/ 18909 h 18909"/>
                  <a:gd name="connsiteX3" fmla="*/ 0 w 1581694"/>
                  <a:gd name="connsiteY3" fmla="*/ 18909 h 1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694" h="18909">
                    <a:moveTo>
                      <a:pt x="0" y="0"/>
                    </a:moveTo>
                    <a:lnTo>
                      <a:pt x="1581695" y="0"/>
                    </a:lnTo>
                    <a:lnTo>
                      <a:pt x="1581695" y="18909"/>
                    </a:lnTo>
                    <a:lnTo>
                      <a:pt x="0" y="18909"/>
                    </a:ln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B2D5B51F-D320-3C9C-5B24-BC9EF844198D}"/>
                  </a:ext>
                </a:extLst>
              </p:cNvPr>
              <p:cNvSpPr/>
              <p:nvPr/>
            </p:nvSpPr>
            <p:spPr>
              <a:xfrm>
                <a:off x="7029608" y="1227957"/>
                <a:ext cx="3956521" cy="33038"/>
              </a:xfrm>
              <a:custGeom>
                <a:avLst/>
                <a:gdLst>
                  <a:gd name="connsiteX0" fmla="*/ 3940055 w 3956521"/>
                  <a:gd name="connsiteY0" fmla="*/ 33038 h 33038"/>
                  <a:gd name="connsiteX1" fmla="*/ 16466 w 3956521"/>
                  <a:gd name="connsiteY1" fmla="*/ 33038 h 33038"/>
                  <a:gd name="connsiteX2" fmla="*/ 0 w 3956521"/>
                  <a:gd name="connsiteY2" fmla="*/ 16572 h 33038"/>
                  <a:gd name="connsiteX3" fmla="*/ 0 w 3956521"/>
                  <a:gd name="connsiteY3" fmla="*/ 16572 h 33038"/>
                  <a:gd name="connsiteX4" fmla="*/ 16466 w 3956521"/>
                  <a:gd name="connsiteY4" fmla="*/ 0 h 33038"/>
                  <a:gd name="connsiteX5" fmla="*/ 3940055 w 3956521"/>
                  <a:gd name="connsiteY5" fmla="*/ 0 h 33038"/>
                  <a:gd name="connsiteX6" fmla="*/ 3956521 w 3956521"/>
                  <a:gd name="connsiteY6" fmla="*/ 16572 h 33038"/>
                  <a:gd name="connsiteX7" fmla="*/ 3956521 w 3956521"/>
                  <a:gd name="connsiteY7" fmla="*/ 16572 h 33038"/>
                  <a:gd name="connsiteX8" fmla="*/ 3940055 w 3956521"/>
                  <a:gd name="connsiteY8" fmla="*/ 33038 h 3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56521" h="33038">
                    <a:moveTo>
                      <a:pt x="3940055" y="33038"/>
                    </a:moveTo>
                    <a:lnTo>
                      <a:pt x="16466" y="33038"/>
                    </a:lnTo>
                    <a:cubicBezTo>
                      <a:pt x="7396" y="32980"/>
                      <a:pt x="58" y="25642"/>
                      <a:pt x="0" y="16572"/>
                    </a:cubicBezTo>
                    <a:lnTo>
                      <a:pt x="0" y="16572"/>
                    </a:lnTo>
                    <a:cubicBezTo>
                      <a:pt x="0" y="7461"/>
                      <a:pt x="7354" y="58"/>
                      <a:pt x="16466" y="0"/>
                    </a:cubicBezTo>
                    <a:lnTo>
                      <a:pt x="3940055" y="0"/>
                    </a:lnTo>
                    <a:cubicBezTo>
                      <a:pt x="3949170" y="58"/>
                      <a:pt x="3956521" y="7461"/>
                      <a:pt x="3956521" y="16572"/>
                    </a:cubicBezTo>
                    <a:lnTo>
                      <a:pt x="3956521" y="16572"/>
                    </a:lnTo>
                    <a:cubicBezTo>
                      <a:pt x="3956468" y="25642"/>
                      <a:pt x="3949127" y="32980"/>
                      <a:pt x="3940055" y="33038"/>
                    </a:cubicBez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47" name="图形 19">
                <a:extLst>
                  <a:ext uri="{FF2B5EF4-FFF2-40B4-BE49-F238E27FC236}">
                    <a16:creationId xmlns:a16="http://schemas.microsoft.com/office/drawing/2014/main" id="{94ABF52B-F38D-DE70-AC1C-CEB6391FA92C}"/>
                  </a:ext>
                </a:extLst>
              </p:cNvPr>
              <p:cNvGrpSpPr/>
              <p:nvPr/>
            </p:nvGrpSpPr>
            <p:grpSpPr>
              <a:xfrm>
                <a:off x="7061478" y="1196087"/>
                <a:ext cx="802692" cy="2909600"/>
                <a:chOff x="7061478" y="1196087"/>
                <a:chExt cx="802692" cy="2909600"/>
              </a:xfrm>
            </p:grpSpPr>
            <p:sp>
              <p:nvSpPr>
                <p:cNvPr id="48" name="任意多边形: 形状 47">
                  <a:extLst>
                    <a:ext uri="{FF2B5EF4-FFF2-40B4-BE49-F238E27FC236}">
                      <a16:creationId xmlns:a16="http://schemas.microsoft.com/office/drawing/2014/main" id="{AC44CCF7-0A9B-C729-A8AE-F0E4457BF2B4}"/>
                    </a:ext>
                  </a:extLst>
                </p:cNvPr>
                <p:cNvSpPr/>
                <p:nvPr/>
              </p:nvSpPr>
              <p:spPr>
                <a:xfrm>
                  <a:off x="7061478" y="1196087"/>
                  <a:ext cx="802692" cy="2886016"/>
                </a:xfrm>
                <a:custGeom>
                  <a:avLst/>
                  <a:gdLst>
                    <a:gd name="connsiteX0" fmla="*/ 0 w 802692"/>
                    <a:gd name="connsiteY0" fmla="*/ 0 h 2886016"/>
                    <a:gd name="connsiteX1" fmla="*/ 802692 w 802692"/>
                    <a:gd name="connsiteY1" fmla="*/ 0 h 2886016"/>
                    <a:gd name="connsiteX2" fmla="*/ 802692 w 802692"/>
                    <a:gd name="connsiteY2" fmla="*/ 2886017 h 2886016"/>
                    <a:gd name="connsiteX3" fmla="*/ 0 w 802692"/>
                    <a:gd name="connsiteY3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2692" h="2886016">
                      <a:moveTo>
                        <a:pt x="0" y="0"/>
                      </a:moveTo>
                      <a:lnTo>
                        <a:pt x="802692" y="0"/>
                      </a:lnTo>
                      <a:lnTo>
                        <a:pt x="802692" y="2886017"/>
                      </a:lnTo>
                      <a:lnTo>
                        <a:pt x="0" y="28860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CCEBD1E2-0B73-2849-F8E3-90E57DE237D3}"/>
                    </a:ext>
                  </a:extLst>
                </p:cNvPr>
                <p:cNvSpPr/>
                <p:nvPr/>
              </p:nvSpPr>
              <p:spPr>
                <a:xfrm>
                  <a:off x="7429148" y="1219671"/>
                  <a:ext cx="67245" cy="2886016"/>
                </a:xfrm>
                <a:custGeom>
                  <a:avLst/>
                  <a:gdLst>
                    <a:gd name="connsiteX0" fmla="*/ 67245 w 67245"/>
                    <a:gd name="connsiteY0" fmla="*/ 2886017 h 2886016"/>
                    <a:gd name="connsiteX1" fmla="*/ 0 w 67245"/>
                    <a:gd name="connsiteY1" fmla="*/ 2886017 h 2886016"/>
                    <a:gd name="connsiteX2" fmla="*/ 18909 w 67245"/>
                    <a:gd name="connsiteY2" fmla="*/ 0 h 2886016"/>
                    <a:gd name="connsiteX3" fmla="*/ 48973 w 67245"/>
                    <a:gd name="connsiteY3" fmla="*/ 0 h 2886016"/>
                    <a:gd name="connsiteX4" fmla="*/ 67245 w 67245"/>
                    <a:gd name="connsiteY4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45" h="2886016">
                      <a:moveTo>
                        <a:pt x="67245" y="2886017"/>
                      </a:moveTo>
                      <a:lnTo>
                        <a:pt x="0" y="2886017"/>
                      </a:lnTo>
                      <a:lnTo>
                        <a:pt x="18909" y="0"/>
                      </a:lnTo>
                      <a:lnTo>
                        <a:pt x="48973" y="0"/>
                      </a:lnTo>
                      <a:lnTo>
                        <a:pt x="67245" y="288601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8920070D-6A45-E46D-F616-7CA581DCD17B}"/>
                    </a:ext>
                  </a:extLst>
                </p:cNvPr>
                <p:cNvSpPr/>
                <p:nvPr/>
              </p:nvSpPr>
              <p:spPr>
                <a:xfrm>
                  <a:off x="7241117" y="1219671"/>
                  <a:ext cx="32507" cy="2886016"/>
                </a:xfrm>
                <a:custGeom>
                  <a:avLst/>
                  <a:gdLst>
                    <a:gd name="connsiteX0" fmla="*/ 32507 w 32507"/>
                    <a:gd name="connsiteY0" fmla="*/ 2886017 h 2886016"/>
                    <a:gd name="connsiteX1" fmla="*/ 0 w 32507"/>
                    <a:gd name="connsiteY1" fmla="*/ 2886017 h 2886016"/>
                    <a:gd name="connsiteX2" fmla="*/ 9136 w 32507"/>
                    <a:gd name="connsiteY2" fmla="*/ 0 h 2886016"/>
                    <a:gd name="connsiteX3" fmla="*/ 23690 w 32507"/>
                    <a:gd name="connsiteY3" fmla="*/ 0 h 2886016"/>
                    <a:gd name="connsiteX4" fmla="*/ 32507 w 32507"/>
                    <a:gd name="connsiteY4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507" h="2886016">
                      <a:moveTo>
                        <a:pt x="32507" y="2886017"/>
                      </a:moveTo>
                      <a:lnTo>
                        <a:pt x="0" y="2886017"/>
                      </a:lnTo>
                      <a:lnTo>
                        <a:pt x="9136" y="0"/>
                      </a:lnTo>
                      <a:lnTo>
                        <a:pt x="23690" y="0"/>
                      </a:lnTo>
                      <a:lnTo>
                        <a:pt x="32507" y="288601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E89C38D6-5685-8E3D-99AB-FFE90AE55D40}"/>
                    </a:ext>
                  </a:extLst>
                </p:cNvPr>
                <p:cNvSpPr/>
                <p:nvPr/>
              </p:nvSpPr>
              <p:spPr>
                <a:xfrm>
                  <a:off x="7687293" y="1219671"/>
                  <a:ext cx="32507" cy="2886016"/>
                </a:xfrm>
                <a:custGeom>
                  <a:avLst/>
                  <a:gdLst>
                    <a:gd name="connsiteX0" fmla="*/ 32507 w 32507"/>
                    <a:gd name="connsiteY0" fmla="*/ 2886017 h 2886016"/>
                    <a:gd name="connsiteX1" fmla="*/ 0 w 32507"/>
                    <a:gd name="connsiteY1" fmla="*/ 2886017 h 2886016"/>
                    <a:gd name="connsiteX2" fmla="*/ 9136 w 32507"/>
                    <a:gd name="connsiteY2" fmla="*/ 0 h 2886016"/>
                    <a:gd name="connsiteX3" fmla="*/ 23690 w 32507"/>
                    <a:gd name="connsiteY3" fmla="*/ 0 h 2886016"/>
                    <a:gd name="connsiteX4" fmla="*/ 32507 w 32507"/>
                    <a:gd name="connsiteY4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507" h="2886016">
                      <a:moveTo>
                        <a:pt x="32507" y="2886017"/>
                      </a:moveTo>
                      <a:lnTo>
                        <a:pt x="0" y="2886017"/>
                      </a:lnTo>
                      <a:lnTo>
                        <a:pt x="9136" y="0"/>
                      </a:lnTo>
                      <a:lnTo>
                        <a:pt x="23690" y="0"/>
                      </a:lnTo>
                      <a:lnTo>
                        <a:pt x="32507" y="288601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2" name="图形 19">
                <a:extLst>
                  <a:ext uri="{FF2B5EF4-FFF2-40B4-BE49-F238E27FC236}">
                    <a16:creationId xmlns:a16="http://schemas.microsoft.com/office/drawing/2014/main" id="{F9C355FB-8119-462B-F9F3-738CDA7BE705}"/>
                  </a:ext>
                </a:extLst>
              </p:cNvPr>
              <p:cNvGrpSpPr/>
              <p:nvPr/>
            </p:nvGrpSpPr>
            <p:grpSpPr>
              <a:xfrm>
                <a:off x="10142006" y="1196087"/>
                <a:ext cx="802692" cy="2909600"/>
                <a:chOff x="10142006" y="1196087"/>
                <a:chExt cx="802692" cy="2909600"/>
              </a:xfrm>
            </p:grpSpPr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43335E1F-AA9B-7DB9-E5A6-E0037E97AE8A}"/>
                    </a:ext>
                  </a:extLst>
                </p:cNvPr>
                <p:cNvSpPr/>
                <p:nvPr/>
              </p:nvSpPr>
              <p:spPr>
                <a:xfrm>
                  <a:off x="10142006" y="1196087"/>
                  <a:ext cx="802692" cy="2886016"/>
                </a:xfrm>
                <a:custGeom>
                  <a:avLst/>
                  <a:gdLst>
                    <a:gd name="connsiteX0" fmla="*/ 0 w 802692"/>
                    <a:gd name="connsiteY0" fmla="*/ 0 h 2886016"/>
                    <a:gd name="connsiteX1" fmla="*/ 802692 w 802692"/>
                    <a:gd name="connsiteY1" fmla="*/ 0 h 2886016"/>
                    <a:gd name="connsiteX2" fmla="*/ 802692 w 802692"/>
                    <a:gd name="connsiteY2" fmla="*/ 2886017 h 2886016"/>
                    <a:gd name="connsiteX3" fmla="*/ 0 w 802692"/>
                    <a:gd name="connsiteY3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2692" h="2886016">
                      <a:moveTo>
                        <a:pt x="0" y="0"/>
                      </a:moveTo>
                      <a:lnTo>
                        <a:pt x="802692" y="0"/>
                      </a:lnTo>
                      <a:lnTo>
                        <a:pt x="802692" y="2886017"/>
                      </a:lnTo>
                      <a:lnTo>
                        <a:pt x="0" y="28860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D83D330C-0687-FEEF-9E78-42836AFB1D5E}"/>
                    </a:ext>
                  </a:extLst>
                </p:cNvPr>
                <p:cNvSpPr/>
                <p:nvPr/>
              </p:nvSpPr>
              <p:spPr>
                <a:xfrm>
                  <a:off x="10389315" y="1219671"/>
                  <a:ext cx="67244" cy="2886016"/>
                </a:xfrm>
                <a:custGeom>
                  <a:avLst/>
                  <a:gdLst>
                    <a:gd name="connsiteX0" fmla="*/ 67245 w 67244"/>
                    <a:gd name="connsiteY0" fmla="*/ 2886017 h 2886016"/>
                    <a:gd name="connsiteX1" fmla="*/ 0 w 67244"/>
                    <a:gd name="connsiteY1" fmla="*/ 2886017 h 2886016"/>
                    <a:gd name="connsiteX2" fmla="*/ 18909 w 67244"/>
                    <a:gd name="connsiteY2" fmla="*/ 0 h 2886016"/>
                    <a:gd name="connsiteX3" fmla="*/ 48973 w 67244"/>
                    <a:gd name="connsiteY3" fmla="*/ 0 h 2886016"/>
                    <a:gd name="connsiteX4" fmla="*/ 67245 w 67244"/>
                    <a:gd name="connsiteY4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44" h="2886016">
                      <a:moveTo>
                        <a:pt x="67245" y="2886017"/>
                      </a:moveTo>
                      <a:lnTo>
                        <a:pt x="0" y="2886017"/>
                      </a:lnTo>
                      <a:lnTo>
                        <a:pt x="18909" y="0"/>
                      </a:lnTo>
                      <a:lnTo>
                        <a:pt x="48973" y="0"/>
                      </a:lnTo>
                      <a:lnTo>
                        <a:pt x="67245" y="288601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01F72BD1-FD85-B6C3-56F5-9025FE471A1B}"/>
                    </a:ext>
                  </a:extLst>
                </p:cNvPr>
                <p:cNvSpPr/>
                <p:nvPr/>
              </p:nvSpPr>
              <p:spPr>
                <a:xfrm>
                  <a:off x="10275753" y="1219671"/>
                  <a:ext cx="32400" cy="2886016"/>
                </a:xfrm>
                <a:custGeom>
                  <a:avLst/>
                  <a:gdLst>
                    <a:gd name="connsiteX0" fmla="*/ 32401 w 32400"/>
                    <a:gd name="connsiteY0" fmla="*/ 2886017 h 2886016"/>
                    <a:gd name="connsiteX1" fmla="*/ 0 w 32400"/>
                    <a:gd name="connsiteY1" fmla="*/ 2886017 h 2886016"/>
                    <a:gd name="connsiteX2" fmla="*/ 9030 w 32400"/>
                    <a:gd name="connsiteY2" fmla="*/ 0 h 2886016"/>
                    <a:gd name="connsiteX3" fmla="*/ 23584 w 32400"/>
                    <a:gd name="connsiteY3" fmla="*/ 0 h 2886016"/>
                    <a:gd name="connsiteX4" fmla="*/ 32401 w 32400"/>
                    <a:gd name="connsiteY4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" h="2886016">
                      <a:moveTo>
                        <a:pt x="32401" y="2886017"/>
                      </a:moveTo>
                      <a:lnTo>
                        <a:pt x="0" y="2886017"/>
                      </a:lnTo>
                      <a:lnTo>
                        <a:pt x="9030" y="0"/>
                      </a:lnTo>
                      <a:lnTo>
                        <a:pt x="23584" y="0"/>
                      </a:lnTo>
                      <a:lnTo>
                        <a:pt x="32401" y="288601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952DF0E6-4E72-9BA3-74C7-C819B99510CD}"/>
                    </a:ext>
                  </a:extLst>
                </p:cNvPr>
                <p:cNvSpPr/>
                <p:nvPr/>
              </p:nvSpPr>
              <p:spPr>
                <a:xfrm>
                  <a:off x="10619202" y="1219671"/>
                  <a:ext cx="32401" cy="2886016"/>
                </a:xfrm>
                <a:custGeom>
                  <a:avLst/>
                  <a:gdLst>
                    <a:gd name="connsiteX0" fmla="*/ 32401 w 32401"/>
                    <a:gd name="connsiteY0" fmla="*/ 2886017 h 2886016"/>
                    <a:gd name="connsiteX1" fmla="*/ 0 w 32401"/>
                    <a:gd name="connsiteY1" fmla="*/ 2886017 h 2886016"/>
                    <a:gd name="connsiteX2" fmla="*/ 9136 w 32401"/>
                    <a:gd name="connsiteY2" fmla="*/ 0 h 2886016"/>
                    <a:gd name="connsiteX3" fmla="*/ 23584 w 32401"/>
                    <a:gd name="connsiteY3" fmla="*/ 0 h 2886016"/>
                    <a:gd name="connsiteX4" fmla="*/ 32401 w 32401"/>
                    <a:gd name="connsiteY4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1" h="2886016">
                      <a:moveTo>
                        <a:pt x="32401" y="2886017"/>
                      </a:moveTo>
                      <a:lnTo>
                        <a:pt x="0" y="2886017"/>
                      </a:lnTo>
                      <a:lnTo>
                        <a:pt x="9136" y="0"/>
                      </a:lnTo>
                      <a:lnTo>
                        <a:pt x="23584" y="0"/>
                      </a:lnTo>
                      <a:lnTo>
                        <a:pt x="32401" y="288601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502EB00E-6108-549A-2BC1-C4A314269011}"/>
                    </a:ext>
                  </a:extLst>
                </p:cNvPr>
                <p:cNvSpPr/>
                <p:nvPr/>
              </p:nvSpPr>
              <p:spPr>
                <a:xfrm>
                  <a:off x="10784500" y="1219671"/>
                  <a:ext cx="32401" cy="2886016"/>
                </a:xfrm>
                <a:custGeom>
                  <a:avLst/>
                  <a:gdLst>
                    <a:gd name="connsiteX0" fmla="*/ 32401 w 32401"/>
                    <a:gd name="connsiteY0" fmla="*/ 2886017 h 2886016"/>
                    <a:gd name="connsiteX1" fmla="*/ 0 w 32401"/>
                    <a:gd name="connsiteY1" fmla="*/ 2886017 h 2886016"/>
                    <a:gd name="connsiteX2" fmla="*/ 9030 w 32401"/>
                    <a:gd name="connsiteY2" fmla="*/ 0 h 2886016"/>
                    <a:gd name="connsiteX3" fmla="*/ 23584 w 32401"/>
                    <a:gd name="connsiteY3" fmla="*/ 0 h 2886016"/>
                    <a:gd name="connsiteX4" fmla="*/ 32401 w 32401"/>
                    <a:gd name="connsiteY4" fmla="*/ 2886017 h 2886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1" h="2886016">
                      <a:moveTo>
                        <a:pt x="32401" y="2886017"/>
                      </a:moveTo>
                      <a:lnTo>
                        <a:pt x="0" y="2886017"/>
                      </a:lnTo>
                      <a:lnTo>
                        <a:pt x="9030" y="0"/>
                      </a:lnTo>
                      <a:lnTo>
                        <a:pt x="23584" y="0"/>
                      </a:lnTo>
                      <a:lnTo>
                        <a:pt x="32401" y="288601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10611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67FA9F7A-76C5-7B95-5674-2D99465C0C68}"/>
                  </a:ext>
                </a:extLst>
              </p:cNvPr>
              <p:cNvSpPr/>
              <p:nvPr/>
            </p:nvSpPr>
            <p:spPr>
              <a:xfrm rot="10800000">
                <a:off x="9806843" y="3525977"/>
                <a:ext cx="150850" cy="864519"/>
              </a:xfrm>
              <a:custGeom>
                <a:avLst/>
                <a:gdLst>
                  <a:gd name="connsiteX0" fmla="*/ 0 w 150850"/>
                  <a:gd name="connsiteY0" fmla="*/ 0 h 864519"/>
                  <a:gd name="connsiteX1" fmla="*/ 150850 w 150850"/>
                  <a:gd name="connsiteY1" fmla="*/ 0 h 864519"/>
                  <a:gd name="connsiteX2" fmla="*/ 150850 w 150850"/>
                  <a:gd name="connsiteY2" fmla="*/ 864520 h 864519"/>
                  <a:gd name="connsiteX3" fmla="*/ 0 w 150850"/>
                  <a:gd name="connsiteY3" fmla="*/ 864520 h 864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850" h="864519">
                    <a:moveTo>
                      <a:pt x="0" y="0"/>
                    </a:moveTo>
                    <a:lnTo>
                      <a:pt x="150850" y="0"/>
                    </a:lnTo>
                    <a:lnTo>
                      <a:pt x="150850" y="864520"/>
                    </a:lnTo>
                    <a:lnTo>
                      <a:pt x="0" y="864520"/>
                    </a:lnTo>
                    <a:close/>
                  </a:path>
                </a:pathLst>
              </a:custGeom>
              <a:solidFill>
                <a:srgbClr val="E6E6E6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639A9A63-3F39-491D-A732-14FC0FF3C61F}"/>
                  </a:ext>
                </a:extLst>
              </p:cNvPr>
              <p:cNvSpPr/>
              <p:nvPr/>
            </p:nvSpPr>
            <p:spPr>
              <a:xfrm rot="10800000">
                <a:off x="8058044" y="3525977"/>
                <a:ext cx="1806907" cy="864519"/>
              </a:xfrm>
              <a:custGeom>
                <a:avLst/>
                <a:gdLst>
                  <a:gd name="connsiteX0" fmla="*/ 0 w 1806907"/>
                  <a:gd name="connsiteY0" fmla="*/ 0 h 864519"/>
                  <a:gd name="connsiteX1" fmla="*/ 1806908 w 1806907"/>
                  <a:gd name="connsiteY1" fmla="*/ 0 h 864519"/>
                  <a:gd name="connsiteX2" fmla="*/ 1806908 w 1806907"/>
                  <a:gd name="connsiteY2" fmla="*/ 864520 h 864519"/>
                  <a:gd name="connsiteX3" fmla="*/ 0 w 1806907"/>
                  <a:gd name="connsiteY3" fmla="*/ 864520 h 864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907" h="864519">
                    <a:moveTo>
                      <a:pt x="0" y="0"/>
                    </a:moveTo>
                    <a:lnTo>
                      <a:pt x="1806908" y="0"/>
                    </a:lnTo>
                    <a:lnTo>
                      <a:pt x="1806908" y="864520"/>
                    </a:lnTo>
                    <a:lnTo>
                      <a:pt x="0" y="864520"/>
                    </a:ln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CDCCBB08-2F66-13C7-D86C-CC0A679E8F89}"/>
                  </a:ext>
                </a:extLst>
              </p:cNvPr>
              <p:cNvSpPr/>
              <p:nvPr/>
            </p:nvSpPr>
            <p:spPr>
              <a:xfrm>
                <a:off x="8136019" y="4390497"/>
                <a:ext cx="1743699" cy="18059"/>
              </a:xfrm>
              <a:custGeom>
                <a:avLst/>
                <a:gdLst>
                  <a:gd name="connsiteX0" fmla="*/ 1688352 w 1743699"/>
                  <a:gd name="connsiteY0" fmla="*/ 0 h 18059"/>
                  <a:gd name="connsiteX1" fmla="*/ 1633961 w 1743699"/>
                  <a:gd name="connsiteY1" fmla="*/ 0 h 18059"/>
                  <a:gd name="connsiteX2" fmla="*/ 0 w 1743699"/>
                  <a:gd name="connsiteY2" fmla="*/ 0 h 18059"/>
                  <a:gd name="connsiteX3" fmla="*/ 0 w 1743699"/>
                  <a:gd name="connsiteY3" fmla="*/ 18059 h 18059"/>
                  <a:gd name="connsiteX4" fmla="*/ 1633961 w 1743699"/>
                  <a:gd name="connsiteY4" fmla="*/ 18059 h 18059"/>
                  <a:gd name="connsiteX5" fmla="*/ 1688352 w 1743699"/>
                  <a:gd name="connsiteY5" fmla="*/ 18059 h 18059"/>
                  <a:gd name="connsiteX6" fmla="*/ 1743699 w 1743699"/>
                  <a:gd name="connsiteY6" fmla="*/ 18059 h 18059"/>
                  <a:gd name="connsiteX7" fmla="*/ 1743699 w 1743699"/>
                  <a:gd name="connsiteY7" fmla="*/ 0 h 18059"/>
                  <a:gd name="connsiteX8" fmla="*/ 1688352 w 1743699"/>
                  <a:gd name="connsiteY8" fmla="*/ 0 h 18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3699" h="18059">
                    <a:moveTo>
                      <a:pt x="1688352" y="0"/>
                    </a:moveTo>
                    <a:lnTo>
                      <a:pt x="1633961" y="0"/>
                    </a:lnTo>
                    <a:lnTo>
                      <a:pt x="0" y="0"/>
                    </a:lnTo>
                    <a:lnTo>
                      <a:pt x="0" y="18059"/>
                    </a:lnTo>
                    <a:lnTo>
                      <a:pt x="1633961" y="18059"/>
                    </a:lnTo>
                    <a:lnTo>
                      <a:pt x="1688352" y="18059"/>
                    </a:lnTo>
                    <a:lnTo>
                      <a:pt x="1743699" y="18059"/>
                    </a:lnTo>
                    <a:lnTo>
                      <a:pt x="1743699" y="0"/>
                    </a:lnTo>
                    <a:lnTo>
                      <a:pt x="1688352" y="0"/>
                    </a:ln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25DA9715-D532-2AD7-22DB-C16075631834}"/>
                  </a:ext>
                </a:extLst>
              </p:cNvPr>
              <p:cNvSpPr/>
              <p:nvPr/>
            </p:nvSpPr>
            <p:spPr>
              <a:xfrm rot="10800000">
                <a:off x="8109567" y="3580049"/>
                <a:ext cx="1703862" cy="348867"/>
              </a:xfrm>
              <a:custGeom>
                <a:avLst/>
                <a:gdLst>
                  <a:gd name="connsiteX0" fmla="*/ 0 w 1703862"/>
                  <a:gd name="connsiteY0" fmla="*/ 0 h 348867"/>
                  <a:gd name="connsiteX1" fmla="*/ 1703862 w 1703862"/>
                  <a:gd name="connsiteY1" fmla="*/ 0 h 348867"/>
                  <a:gd name="connsiteX2" fmla="*/ 1703862 w 1703862"/>
                  <a:gd name="connsiteY2" fmla="*/ 348867 h 348867"/>
                  <a:gd name="connsiteX3" fmla="*/ 0 w 1703862"/>
                  <a:gd name="connsiteY3" fmla="*/ 348867 h 34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3862" h="348867">
                    <a:moveTo>
                      <a:pt x="0" y="0"/>
                    </a:moveTo>
                    <a:lnTo>
                      <a:pt x="1703862" y="0"/>
                    </a:lnTo>
                    <a:lnTo>
                      <a:pt x="1703862" y="348867"/>
                    </a:lnTo>
                    <a:lnTo>
                      <a:pt x="0" y="348867"/>
                    </a:lnTo>
                    <a:close/>
                  </a:path>
                </a:pathLst>
              </a:custGeom>
              <a:solidFill>
                <a:srgbClr val="FAFAFA">
                  <a:alpha val="5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4D8AEEC0-1C2F-672B-C7D8-CB4A1CD8FFB3}"/>
                  </a:ext>
                </a:extLst>
              </p:cNvPr>
              <p:cNvSpPr/>
              <p:nvPr/>
            </p:nvSpPr>
            <p:spPr>
              <a:xfrm rot="10800000">
                <a:off x="8109567" y="3985220"/>
                <a:ext cx="1703862" cy="348867"/>
              </a:xfrm>
              <a:custGeom>
                <a:avLst/>
                <a:gdLst>
                  <a:gd name="connsiteX0" fmla="*/ 0 w 1703862"/>
                  <a:gd name="connsiteY0" fmla="*/ 0 h 348867"/>
                  <a:gd name="connsiteX1" fmla="*/ 1703862 w 1703862"/>
                  <a:gd name="connsiteY1" fmla="*/ 0 h 348867"/>
                  <a:gd name="connsiteX2" fmla="*/ 1703862 w 1703862"/>
                  <a:gd name="connsiteY2" fmla="*/ 348867 h 348867"/>
                  <a:gd name="connsiteX3" fmla="*/ 0 w 1703862"/>
                  <a:gd name="connsiteY3" fmla="*/ 348867 h 34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3862" h="348867">
                    <a:moveTo>
                      <a:pt x="0" y="0"/>
                    </a:moveTo>
                    <a:lnTo>
                      <a:pt x="1703862" y="0"/>
                    </a:lnTo>
                    <a:lnTo>
                      <a:pt x="1703862" y="348867"/>
                    </a:lnTo>
                    <a:lnTo>
                      <a:pt x="0" y="348867"/>
                    </a:lnTo>
                    <a:close/>
                  </a:path>
                </a:pathLst>
              </a:custGeom>
              <a:solidFill>
                <a:srgbClr val="FAFAFA">
                  <a:alpha val="5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CA6648AA-728B-27E1-51D2-506B87E7EC92}"/>
                  </a:ext>
                </a:extLst>
              </p:cNvPr>
              <p:cNvSpPr/>
              <p:nvPr/>
            </p:nvSpPr>
            <p:spPr>
              <a:xfrm>
                <a:off x="8291118" y="3716133"/>
                <a:ext cx="76699" cy="76699"/>
              </a:xfrm>
              <a:custGeom>
                <a:avLst/>
                <a:gdLst>
                  <a:gd name="connsiteX0" fmla="*/ 76700 w 76699"/>
                  <a:gd name="connsiteY0" fmla="*/ 38350 h 76699"/>
                  <a:gd name="connsiteX1" fmla="*/ 38350 w 76699"/>
                  <a:gd name="connsiteY1" fmla="*/ 76700 h 76699"/>
                  <a:gd name="connsiteX2" fmla="*/ 0 w 76699"/>
                  <a:gd name="connsiteY2" fmla="*/ 38350 h 76699"/>
                  <a:gd name="connsiteX3" fmla="*/ 38350 w 76699"/>
                  <a:gd name="connsiteY3" fmla="*/ 0 h 76699"/>
                  <a:gd name="connsiteX4" fmla="*/ 76700 w 76699"/>
                  <a:gd name="connsiteY4" fmla="*/ 38350 h 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99" h="76699">
                    <a:moveTo>
                      <a:pt x="76700" y="38350"/>
                    </a:moveTo>
                    <a:cubicBezTo>
                      <a:pt x="76700" y="59533"/>
                      <a:pt x="59533" y="76700"/>
                      <a:pt x="38350" y="76700"/>
                    </a:cubicBezTo>
                    <a:cubicBezTo>
                      <a:pt x="17167" y="76700"/>
                      <a:pt x="0" y="59533"/>
                      <a:pt x="0" y="38350"/>
                    </a:cubicBezTo>
                    <a:cubicBezTo>
                      <a:pt x="0" y="17167"/>
                      <a:pt x="17167" y="0"/>
                      <a:pt x="38350" y="0"/>
                    </a:cubicBezTo>
                    <a:cubicBezTo>
                      <a:pt x="59533" y="0"/>
                      <a:pt x="76700" y="17167"/>
                      <a:pt x="76700" y="38350"/>
                    </a:cubicBez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17FD215B-BC39-C140-63A9-3517ED04B3AB}"/>
                  </a:ext>
                </a:extLst>
              </p:cNvPr>
              <p:cNvSpPr/>
              <p:nvPr/>
            </p:nvSpPr>
            <p:spPr>
              <a:xfrm>
                <a:off x="9555072" y="3716133"/>
                <a:ext cx="76699" cy="76699"/>
              </a:xfrm>
              <a:custGeom>
                <a:avLst/>
                <a:gdLst>
                  <a:gd name="connsiteX0" fmla="*/ 76700 w 76699"/>
                  <a:gd name="connsiteY0" fmla="*/ 38350 h 76699"/>
                  <a:gd name="connsiteX1" fmla="*/ 38350 w 76699"/>
                  <a:gd name="connsiteY1" fmla="*/ 76700 h 76699"/>
                  <a:gd name="connsiteX2" fmla="*/ 0 w 76699"/>
                  <a:gd name="connsiteY2" fmla="*/ 38350 h 76699"/>
                  <a:gd name="connsiteX3" fmla="*/ 38350 w 76699"/>
                  <a:gd name="connsiteY3" fmla="*/ 0 h 76699"/>
                  <a:gd name="connsiteX4" fmla="*/ 76700 w 76699"/>
                  <a:gd name="connsiteY4" fmla="*/ 38350 h 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99" h="76699">
                    <a:moveTo>
                      <a:pt x="76700" y="38350"/>
                    </a:moveTo>
                    <a:cubicBezTo>
                      <a:pt x="76700" y="59533"/>
                      <a:pt x="59533" y="76700"/>
                      <a:pt x="38350" y="76700"/>
                    </a:cubicBezTo>
                    <a:cubicBezTo>
                      <a:pt x="17167" y="76700"/>
                      <a:pt x="0" y="59533"/>
                      <a:pt x="0" y="38350"/>
                    </a:cubicBezTo>
                    <a:cubicBezTo>
                      <a:pt x="0" y="17167"/>
                      <a:pt x="17167" y="0"/>
                      <a:pt x="38350" y="0"/>
                    </a:cubicBezTo>
                    <a:cubicBezTo>
                      <a:pt x="59533" y="0"/>
                      <a:pt x="76700" y="17167"/>
                      <a:pt x="76700" y="38350"/>
                    </a:cubicBez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7C47647C-8355-DCE6-A2ED-17C24964D1A8}"/>
                  </a:ext>
                </a:extLst>
              </p:cNvPr>
              <p:cNvSpPr/>
              <p:nvPr/>
            </p:nvSpPr>
            <p:spPr>
              <a:xfrm>
                <a:off x="8291118" y="4121303"/>
                <a:ext cx="76699" cy="76699"/>
              </a:xfrm>
              <a:custGeom>
                <a:avLst/>
                <a:gdLst>
                  <a:gd name="connsiteX0" fmla="*/ 76700 w 76699"/>
                  <a:gd name="connsiteY0" fmla="*/ 38350 h 76699"/>
                  <a:gd name="connsiteX1" fmla="*/ 38350 w 76699"/>
                  <a:gd name="connsiteY1" fmla="*/ 76700 h 76699"/>
                  <a:gd name="connsiteX2" fmla="*/ 0 w 76699"/>
                  <a:gd name="connsiteY2" fmla="*/ 38350 h 76699"/>
                  <a:gd name="connsiteX3" fmla="*/ 38350 w 76699"/>
                  <a:gd name="connsiteY3" fmla="*/ 0 h 76699"/>
                  <a:gd name="connsiteX4" fmla="*/ 76700 w 76699"/>
                  <a:gd name="connsiteY4" fmla="*/ 38350 h 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99" h="76699">
                    <a:moveTo>
                      <a:pt x="76700" y="38350"/>
                    </a:moveTo>
                    <a:cubicBezTo>
                      <a:pt x="76700" y="59530"/>
                      <a:pt x="59530" y="76700"/>
                      <a:pt x="38350" y="76700"/>
                    </a:cubicBezTo>
                    <a:cubicBezTo>
                      <a:pt x="17170" y="76700"/>
                      <a:pt x="0" y="59530"/>
                      <a:pt x="0" y="38350"/>
                    </a:cubicBezTo>
                    <a:cubicBezTo>
                      <a:pt x="0" y="17170"/>
                      <a:pt x="17170" y="0"/>
                      <a:pt x="38350" y="0"/>
                    </a:cubicBezTo>
                    <a:cubicBezTo>
                      <a:pt x="59530" y="0"/>
                      <a:pt x="76700" y="17170"/>
                      <a:pt x="76700" y="38350"/>
                    </a:cubicBez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40995483-D91D-C3AA-AED3-6C6472B422AC}"/>
                  </a:ext>
                </a:extLst>
              </p:cNvPr>
              <p:cNvSpPr/>
              <p:nvPr/>
            </p:nvSpPr>
            <p:spPr>
              <a:xfrm>
                <a:off x="9555072" y="4121622"/>
                <a:ext cx="76699" cy="76699"/>
              </a:xfrm>
              <a:custGeom>
                <a:avLst/>
                <a:gdLst>
                  <a:gd name="connsiteX0" fmla="*/ 76700 w 76699"/>
                  <a:gd name="connsiteY0" fmla="*/ 38350 h 76699"/>
                  <a:gd name="connsiteX1" fmla="*/ 38350 w 76699"/>
                  <a:gd name="connsiteY1" fmla="*/ 76700 h 76699"/>
                  <a:gd name="connsiteX2" fmla="*/ 0 w 76699"/>
                  <a:gd name="connsiteY2" fmla="*/ 38350 h 76699"/>
                  <a:gd name="connsiteX3" fmla="*/ 38350 w 76699"/>
                  <a:gd name="connsiteY3" fmla="*/ 0 h 76699"/>
                  <a:gd name="connsiteX4" fmla="*/ 76700 w 76699"/>
                  <a:gd name="connsiteY4" fmla="*/ 38350 h 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99" h="76699">
                    <a:moveTo>
                      <a:pt x="76700" y="38350"/>
                    </a:moveTo>
                    <a:cubicBezTo>
                      <a:pt x="76700" y="59532"/>
                      <a:pt x="59533" y="76700"/>
                      <a:pt x="38350" y="76700"/>
                    </a:cubicBezTo>
                    <a:cubicBezTo>
                      <a:pt x="17167" y="76700"/>
                      <a:pt x="0" y="59532"/>
                      <a:pt x="0" y="38350"/>
                    </a:cubicBezTo>
                    <a:cubicBezTo>
                      <a:pt x="0" y="17167"/>
                      <a:pt x="17167" y="0"/>
                      <a:pt x="38350" y="0"/>
                    </a:cubicBezTo>
                    <a:cubicBezTo>
                      <a:pt x="59533" y="0"/>
                      <a:pt x="76700" y="17167"/>
                      <a:pt x="76700" y="38350"/>
                    </a:cubicBez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BEECBD6B-6D0B-EB73-8C85-B1A4C0E575C5}"/>
                  </a:ext>
                </a:extLst>
              </p:cNvPr>
              <p:cNvSpPr/>
              <p:nvPr/>
            </p:nvSpPr>
            <p:spPr>
              <a:xfrm>
                <a:off x="8923095" y="3716133"/>
                <a:ext cx="76699" cy="76699"/>
              </a:xfrm>
              <a:custGeom>
                <a:avLst/>
                <a:gdLst>
                  <a:gd name="connsiteX0" fmla="*/ 76700 w 76699"/>
                  <a:gd name="connsiteY0" fmla="*/ 38350 h 76699"/>
                  <a:gd name="connsiteX1" fmla="*/ 38350 w 76699"/>
                  <a:gd name="connsiteY1" fmla="*/ 76700 h 76699"/>
                  <a:gd name="connsiteX2" fmla="*/ 0 w 76699"/>
                  <a:gd name="connsiteY2" fmla="*/ 38350 h 76699"/>
                  <a:gd name="connsiteX3" fmla="*/ 38350 w 76699"/>
                  <a:gd name="connsiteY3" fmla="*/ 0 h 76699"/>
                  <a:gd name="connsiteX4" fmla="*/ 76700 w 76699"/>
                  <a:gd name="connsiteY4" fmla="*/ 38350 h 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99" h="76699">
                    <a:moveTo>
                      <a:pt x="76700" y="38350"/>
                    </a:moveTo>
                    <a:cubicBezTo>
                      <a:pt x="76700" y="59533"/>
                      <a:pt x="59533" y="76700"/>
                      <a:pt x="38350" y="76700"/>
                    </a:cubicBezTo>
                    <a:cubicBezTo>
                      <a:pt x="17167" y="76700"/>
                      <a:pt x="0" y="59533"/>
                      <a:pt x="0" y="38350"/>
                    </a:cubicBezTo>
                    <a:cubicBezTo>
                      <a:pt x="0" y="17167"/>
                      <a:pt x="17167" y="0"/>
                      <a:pt x="38350" y="0"/>
                    </a:cubicBezTo>
                    <a:cubicBezTo>
                      <a:pt x="59533" y="0"/>
                      <a:pt x="76700" y="17167"/>
                      <a:pt x="76700" y="38350"/>
                    </a:cubicBez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920216B1-5357-5A98-F55A-AC695BF2937C}"/>
                  </a:ext>
                </a:extLst>
              </p:cNvPr>
              <p:cNvSpPr/>
              <p:nvPr/>
            </p:nvSpPr>
            <p:spPr>
              <a:xfrm>
                <a:off x="8923095" y="4121303"/>
                <a:ext cx="76699" cy="76699"/>
              </a:xfrm>
              <a:custGeom>
                <a:avLst/>
                <a:gdLst>
                  <a:gd name="connsiteX0" fmla="*/ 76700 w 76699"/>
                  <a:gd name="connsiteY0" fmla="*/ 38350 h 76699"/>
                  <a:gd name="connsiteX1" fmla="*/ 38350 w 76699"/>
                  <a:gd name="connsiteY1" fmla="*/ 76700 h 76699"/>
                  <a:gd name="connsiteX2" fmla="*/ 0 w 76699"/>
                  <a:gd name="connsiteY2" fmla="*/ 38350 h 76699"/>
                  <a:gd name="connsiteX3" fmla="*/ 38350 w 76699"/>
                  <a:gd name="connsiteY3" fmla="*/ 0 h 76699"/>
                  <a:gd name="connsiteX4" fmla="*/ 76700 w 76699"/>
                  <a:gd name="connsiteY4" fmla="*/ 38350 h 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99" h="76699">
                    <a:moveTo>
                      <a:pt x="76700" y="38350"/>
                    </a:moveTo>
                    <a:cubicBezTo>
                      <a:pt x="76700" y="59530"/>
                      <a:pt x="59530" y="76700"/>
                      <a:pt x="38350" y="76700"/>
                    </a:cubicBezTo>
                    <a:cubicBezTo>
                      <a:pt x="17170" y="76700"/>
                      <a:pt x="0" y="59530"/>
                      <a:pt x="0" y="38350"/>
                    </a:cubicBezTo>
                    <a:cubicBezTo>
                      <a:pt x="0" y="17170"/>
                      <a:pt x="17170" y="0"/>
                      <a:pt x="38350" y="0"/>
                    </a:cubicBezTo>
                    <a:cubicBezTo>
                      <a:pt x="59530" y="0"/>
                      <a:pt x="76700" y="17170"/>
                      <a:pt x="76700" y="38350"/>
                    </a:cubicBezTo>
                    <a:close/>
                  </a:path>
                </a:pathLst>
              </a:custGeom>
              <a:solidFill>
                <a:srgbClr val="E0E0E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06EFA8D9-16B4-E8C4-0AF7-BE6D4091AABF}"/>
                  </a:ext>
                </a:extLst>
              </p:cNvPr>
              <p:cNvSpPr/>
              <p:nvPr/>
            </p:nvSpPr>
            <p:spPr>
              <a:xfrm>
                <a:off x="9459569" y="3379164"/>
                <a:ext cx="293626" cy="146813"/>
              </a:xfrm>
              <a:custGeom>
                <a:avLst/>
                <a:gdLst>
                  <a:gd name="connsiteX0" fmla="*/ 293627 w 293626"/>
                  <a:gd name="connsiteY0" fmla="*/ 0 h 146813"/>
                  <a:gd name="connsiteX1" fmla="*/ 146813 w 293626"/>
                  <a:gd name="connsiteY1" fmla="*/ 146813 h 146813"/>
                  <a:gd name="connsiteX2" fmla="*/ 0 w 293626"/>
                  <a:gd name="connsiteY2" fmla="*/ 0 h 1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626" h="146813">
                    <a:moveTo>
                      <a:pt x="293627" y="0"/>
                    </a:moveTo>
                    <a:cubicBezTo>
                      <a:pt x="293627" y="81087"/>
                      <a:pt x="227900" y="146813"/>
                      <a:pt x="146813" y="146813"/>
                    </a:cubicBezTo>
                    <a:cubicBezTo>
                      <a:pt x="65726" y="146813"/>
                      <a:pt x="0" y="81087"/>
                      <a:pt x="0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0E30D8BA-E471-227C-89FA-792992158377}"/>
                  </a:ext>
                </a:extLst>
              </p:cNvPr>
              <p:cNvSpPr/>
              <p:nvPr/>
            </p:nvSpPr>
            <p:spPr>
              <a:xfrm>
                <a:off x="8246288" y="3352606"/>
                <a:ext cx="346105" cy="173052"/>
              </a:xfrm>
              <a:custGeom>
                <a:avLst/>
                <a:gdLst>
                  <a:gd name="connsiteX0" fmla="*/ 346105 w 346105"/>
                  <a:gd name="connsiteY0" fmla="*/ 0 h 173052"/>
                  <a:gd name="connsiteX1" fmla="*/ 173053 w 346105"/>
                  <a:gd name="connsiteY1" fmla="*/ 173053 h 173052"/>
                  <a:gd name="connsiteX2" fmla="*/ 0 w 346105"/>
                  <a:gd name="connsiteY2" fmla="*/ 0 h 17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105" h="173052">
                    <a:moveTo>
                      <a:pt x="346105" y="0"/>
                    </a:moveTo>
                    <a:cubicBezTo>
                      <a:pt x="346105" y="95577"/>
                      <a:pt x="268630" y="173053"/>
                      <a:pt x="173053" y="173053"/>
                    </a:cubicBezTo>
                    <a:cubicBezTo>
                      <a:pt x="77475" y="173053"/>
                      <a:pt x="0" y="95577"/>
                      <a:pt x="0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465C1756-99A3-1B85-D493-42B6444E3D3D}"/>
                  </a:ext>
                </a:extLst>
              </p:cNvPr>
              <p:cNvSpPr/>
              <p:nvPr/>
            </p:nvSpPr>
            <p:spPr>
              <a:xfrm>
                <a:off x="9132585" y="3424100"/>
                <a:ext cx="203754" cy="101876"/>
              </a:xfrm>
              <a:custGeom>
                <a:avLst/>
                <a:gdLst>
                  <a:gd name="connsiteX0" fmla="*/ 203754 w 203754"/>
                  <a:gd name="connsiteY0" fmla="*/ 0 h 101876"/>
                  <a:gd name="connsiteX1" fmla="*/ 101877 w 203754"/>
                  <a:gd name="connsiteY1" fmla="*/ 101877 h 101876"/>
                  <a:gd name="connsiteX2" fmla="*/ 0 w 203754"/>
                  <a:gd name="connsiteY2" fmla="*/ 0 h 10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54" h="101876">
                    <a:moveTo>
                      <a:pt x="203754" y="0"/>
                    </a:moveTo>
                    <a:cubicBezTo>
                      <a:pt x="203754" y="56261"/>
                      <a:pt x="158138" y="101877"/>
                      <a:pt x="101877" y="101877"/>
                    </a:cubicBezTo>
                    <a:cubicBezTo>
                      <a:pt x="45616" y="101877"/>
                      <a:pt x="0" y="56261"/>
                      <a:pt x="0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3056FA11-5DE6-CF97-3AE7-2D3238DF4B7C}"/>
                </a:ext>
              </a:extLst>
            </p:cNvPr>
            <p:cNvSpPr/>
            <p:nvPr/>
          </p:nvSpPr>
          <p:spPr>
            <a:xfrm>
              <a:off x="6948128" y="4647791"/>
              <a:ext cx="4119481" cy="240510"/>
            </a:xfrm>
            <a:custGeom>
              <a:avLst/>
              <a:gdLst>
                <a:gd name="connsiteX0" fmla="*/ 4119482 w 4119481"/>
                <a:gd name="connsiteY0" fmla="*/ 120255 h 240510"/>
                <a:gd name="connsiteX1" fmla="*/ 2059741 w 4119481"/>
                <a:gd name="connsiteY1" fmla="*/ 240510 h 240510"/>
                <a:gd name="connsiteX2" fmla="*/ 0 w 4119481"/>
                <a:gd name="connsiteY2" fmla="*/ 120255 h 240510"/>
                <a:gd name="connsiteX3" fmla="*/ 2059741 w 4119481"/>
                <a:gd name="connsiteY3" fmla="*/ 0 h 240510"/>
                <a:gd name="connsiteX4" fmla="*/ 4119482 w 4119481"/>
                <a:gd name="connsiteY4" fmla="*/ 120255 h 2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9481" h="240510">
                  <a:moveTo>
                    <a:pt x="4119482" y="120255"/>
                  </a:moveTo>
                  <a:cubicBezTo>
                    <a:pt x="4119482" y="186670"/>
                    <a:pt x="3197305" y="240510"/>
                    <a:pt x="2059741" y="240510"/>
                  </a:cubicBezTo>
                  <a:cubicBezTo>
                    <a:pt x="922178" y="240510"/>
                    <a:pt x="0" y="186670"/>
                    <a:pt x="0" y="120255"/>
                  </a:cubicBezTo>
                  <a:cubicBezTo>
                    <a:pt x="0" y="53840"/>
                    <a:pt x="922178" y="0"/>
                    <a:pt x="2059741" y="0"/>
                  </a:cubicBezTo>
                  <a:cubicBezTo>
                    <a:pt x="3197305" y="0"/>
                    <a:pt x="4119482" y="53840"/>
                    <a:pt x="4119482" y="120255"/>
                  </a:cubicBezTo>
                  <a:close/>
                </a:path>
              </a:pathLst>
            </a:custGeom>
            <a:solidFill>
              <a:srgbClr val="F5F5F5"/>
            </a:solidFill>
            <a:ln w="10611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73" name="图形 19">
              <a:extLst>
                <a:ext uri="{FF2B5EF4-FFF2-40B4-BE49-F238E27FC236}">
                  <a16:creationId xmlns:a16="http://schemas.microsoft.com/office/drawing/2014/main" id="{BC5DC6A1-F5DE-6020-569C-226572C552C8}"/>
                </a:ext>
              </a:extLst>
            </p:cNvPr>
            <p:cNvGrpSpPr/>
            <p:nvPr/>
          </p:nvGrpSpPr>
          <p:grpSpPr>
            <a:xfrm>
              <a:off x="9492732" y="1355970"/>
              <a:ext cx="1111896" cy="3398797"/>
              <a:chOff x="9492732" y="1355970"/>
              <a:chExt cx="1111896" cy="3398797"/>
            </a:xfrm>
          </p:grpSpPr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511C23A7-90A6-AAFC-D6C8-399E35717528}"/>
                  </a:ext>
                </a:extLst>
              </p:cNvPr>
              <p:cNvSpPr/>
              <p:nvPr/>
            </p:nvSpPr>
            <p:spPr>
              <a:xfrm>
                <a:off x="10008696" y="1404817"/>
                <a:ext cx="99729" cy="177133"/>
              </a:xfrm>
              <a:custGeom>
                <a:avLst/>
                <a:gdLst>
                  <a:gd name="connsiteX0" fmla="*/ 41844 w 99729"/>
                  <a:gd name="connsiteY0" fmla="*/ 166908 h 177133"/>
                  <a:gd name="connsiteX1" fmla="*/ 17411 w 99729"/>
                  <a:gd name="connsiteY1" fmla="*/ 18182 h 177133"/>
                  <a:gd name="connsiteX2" fmla="*/ 99209 w 99729"/>
                  <a:gd name="connsiteY2" fmla="*/ 34117 h 177133"/>
                  <a:gd name="connsiteX3" fmla="*/ 41844 w 99729"/>
                  <a:gd name="connsiteY3" fmla="*/ 166908 h 17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729" h="177133">
                    <a:moveTo>
                      <a:pt x="41844" y="166908"/>
                    </a:moveTo>
                    <a:cubicBezTo>
                      <a:pt x="19216" y="144280"/>
                      <a:pt x="-24339" y="58551"/>
                      <a:pt x="17411" y="18182"/>
                    </a:cubicBezTo>
                    <a:cubicBezTo>
                      <a:pt x="59160" y="-22186"/>
                      <a:pt x="96341" y="14464"/>
                      <a:pt x="99209" y="34117"/>
                    </a:cubicBezTo>
                    <a:cubicBezTo>
                      <a:pt x="102078" y="53770"/>
                      <a:pt x="94429" y="219386"/>
                      <a:pt x="41844" y="16690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51ADA706-C8C9-490E-07B7-35E768357AD3}"/>
                  </a:ext>
                </a:extLst>
              </p:cNvPr>
              <p:cNvSpPr/>
              <p:nvPr/>
            </p:nvSpPr>
            <p:spPr>
              <a:xfrm>
                <a:off x="9920299" y="4436283"/>
                <a:ext cx="120679" cy="220113"/>
              </a:xfrm>
              <a:custGeom>
                <a:avLst/>
                <a:gdLst>
                  <a:gd name="connsiteX0" fmla="*/ 120680 w 120679"/>
                  <a:gd name="connsiteY0" fmla="*/ 219264 h 220113"/>
                  <a:gd name="connsiteX1" fmla="*/ 25814 w 120679"/>
                  <a:gd name="connsiteY1" fmla="*/ 220114 h 220113"/>
                  <a:gd name="connsiteX2" fmla="*/ 0 w 120679"/>
                  <a:gd name="connsiteY2" fmla="*/ 850 h 220113"/>
                  <a:gd name="connsiteX3" fmla="*/ 94759 w 120679"/>
                  <a:gd name="connsiteY3" fmla="*/ 0 h 220113"/>
                  <a:gd name="connsiteX4" fmla="*/ 120680 w 120679"/>
                  <a:gd name="connsiteY4" fmla="*/ 219264 h 22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79" h="220113">
                    <a:moveTo>
                      <a:pt x="120680" y="219264"/>
                    </a:moveTo>
                    <a:lnTo>
                      <a:pt x="25814" y="220114"/>
                    </a:lnTo>
                    <a:lnTo>
                      <a:pt x="0" y="850"/>
                    </a:lnTo>
                    <a:lnTo>
                      <a:pt x="94759" y="0"/>
                    </a:lnTo>
                    <a:lnTo>
                      <a:pt x="120680" y="219264"/>
                    </a:ln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4C9CAC72-5476-6A7A-B9D7-D7155E113459}"/>
                  </a:ext>
                </a:extLst>
              </p:cNvPr>
              <p:cNvSpPr/>
              <p:nvPr/>
            </p:nvSpPr>
            <p:spPr>
              <a:xfrm>
                <a:off x="9745494" y="4644498"/>
                <a:ext cx="338244" cy="110269"/>
              </a:xfrm>
              <a:custGeom>
                <a:avLst/>
                <a:gdLst>
                  <a:gd name="connsiteX0" fmla="*/ 200513 w 338244"/>
                  <a:gd name="connsiteY0" fmla="*/ 956 h 110269"/>
                  <a:gd name="connsiteX1" fmla="*/ 303983 w 338244"/>
                  <a:gd name="connsiteY1" fmla="*/ 0 h 110269"/>
                  <a:gd name="connsiteX2" fmla="*/ 312482 w 338244"/>
                  <a:gd name="connsiteY2" fmla="*/ 6374 h 110269"/>
                  <a:gd name="connsiteX3" fmla="*/ 337553 w 338244"/>
                  <a:gd name="connsiteY3" fmla="*/ 90404 h 110269"/>
                  <a:gd name="connsiteX4" fmla="*/ 329532 w 338244"/>
                  <a:gd name="connsiteY4" fmla="*/ 106721 h 110269"/>
                  <a:gd name="connsiteX5" fmla="*/ 325124 w 338244"/>
                  <a:gd name="connsiteY5" fmla="*/ 107401 h 110269"/>
                  <a:gd name="connsiteX6" fmla="*/ 187022 w 338244"/>
                  <a:gd name="connsiteY6" fmla="*/ 105808 h 110269"/>
                  <a:gd name="connsiteX7" fmla="*/ 43395 w 338244"/>
                  <a:gd name="connsiteY7" fmla="*/ 110269 h 110269"/>
                  <a:gd name="connsiteX8" fmla="*/ 6745 w 338244"/>
                  <a:gd name="connsiteY8" fmla="*/ 67776 h 110269"/>
                  <a:gd name="connsiteX9" fmla="*/ 178523 w 338244"/>
                  <a:gd name="connsiteY9" fmla="*/ 8605 h 110269"/>
                  <a:gd name="connsiteX10" fmla="*/ 200513 w 338244"/>
                  <a:gd name="connsiteY10" fmla="*/ 956 h 11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8244" h="110269">
                    <a:moveTo>
                      <a:pt x="200513" y="956"/>
                    </a:moveTo>
                    <a:lnTo>
                      <a:pt x="303983" y="0"/>
                    </a:lnTo>
                    <a:cubicBezTo>
                      <a:pt x="307904" y="53"/>
                      <a:pt x="311335" y="2635"/>
                      <a:pt x="312482" y="6374"/>
                    </a:cubicBezTo>
                    <a:lnTo>
                      <a:pt x="337553" y="90404"/>
                    </a:lnTo>
                    <a:cubicBezTo>
                      <a:pt x="339848" y="97128"/>
                      <a:pt x="336246" y="104427"/>
                      <a:pt x="329532" y="106721"/>
                    </a:cubicBezTo>
                    <a:cubicBezTo>
                      <a:pt x="328109" y="107199"/>
                      <a:pt x="326622" y="107433"/>
                      <a:pt x="325124" y="107401"/>
                    </a:cubicBezTo>
                    <a:cubicBezTo>
                      <a:pt x="287836" y="107401"/>
                      <a:pt x="233658" y="105383"/>
                      <a:pt x="187022" y="105808"/>
                    </a:cubicBezTo>
                    <a:cubicBezTo>
                      <a:pt x="132206" y="105808"/>
                      <a:pt x="107772" y="109632"/>
                      <a:pt x="43395" y="110269"/>
                    </a:cubicBezTo>
                    <a:cubicBezTo>
                      <a:pt x="4514" y="110269"/>
                      <a:pt x="-9721" y="71388"/>
                      <a:pt x="6745" y="67776"/>
                    </a:cubicBezTo>
                    <a:cubicBezTo>
                      <a:pt x="79727" y="50885"/>
                      <a:pt x="117439" y="48655"/>
                      <a:pt x="178523" y="8605"/>
                    </a:cubicBezTo>
                    <a:cubicBezTo>
                      <a:pt x="184950" y="3963"/>
                      <a:pt x="192599" y="1307"/>
                      <a:pt x="200513" y="95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B6CA7826-FFFF-41B7-656E-0A6CBE962CF9}"/>
                  </a:ext>
                </a:extLst>
              </p:cNvPr>
              <p:cNvSpPr/>
              <p:nvPr/>
            </p:nvSpPr>
            <p:spPr>
              <a:xfrm>
                <a:off x="9920299" y="4436389"/>
                <a:ext cx="108144" cy="113881"/>
              </a:xfrm>
              <a:custGeom>
                <a:avLst/>
                <a:gdLst>
                  <a:gd name="connsiteX0" fmla="*/ 0 w 108144"/>
                  <a:gd name="connsiteY0" fmla="*/ 850 h 113881"/>
                  <a:gd name="connsiteX1" fmla="*/ 13385 w 108144"/>
                  <a:gd name="connsiteY1" fmla="*/ 113881 h 113881"/>
                  <a:gd name="connsiteX2" fmla="*/ 108145 w 108144"/>
                  <a:gd name="connsiteY2" fmla="*/ 113031 h 113881"/>
                  <a:gd name="connsiteX3" fmla="*/ 94865 w 108144"/>
                  <a:gd name="connsiteY3" fmla="*/ 0 h 113881"/>
                  <a:gd name="connsiteX4" fmla="*/ 0 w 108144"/>
                  <a:gd name="connsiteY4" fmla="*/ 850 h 11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144" h="113881">
                    <a:moveTo>
                      <a:pt x="0" y="850"/>
                    </a:moveTo>
                    <a:lnTo>
                      <a:pt x="13385" y="113881"/>
                    </a:lnTo>
                    <a:lnTo>
                      <a:pt x="108145" y="113031"/>
                    </a:lnTo>
                    <a:lnTo>
                      <a:pt x="94865" y="0"/>
                    </a:lnTo>
                    <a:lnTo>
                      <a:pt x="0" y="85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812FCA6E-9788-B10F-CF78-2C7737DBB76E}"/>
                  </a:ext>
                </a:extLst>
              </p:cNvPr>
              <p:cNvSpPr/>
              <p:nvPr/>
            </p:nvSpPr>
            <p:spPr>
              <a:xfrm>
                <a:off x="9879289" y="4638510"/>
                <a:ext cx="59715" cy="23934"/>
              </a:xfrm>
              <a:custGeom>
                <a:avLst/>
                <a:gdLst>
                  <a:gd name="connsiteX0" fmla="*/ 27518 w 59715"/>
                  <a:gd name="connsiteY0" fmla="*/ 23835 h 23934"/>
                  <a:gd name="connsiteX1" fmla="*/ 57901 w 59715"/>
                  <a:gd name="connsiteY1" fmla="*/ 20117 h 23934"/>
                  <a:gd name="connsiteX2" fmla="*/ 59707 w 59715"/>
                  <a:gd name="connsiteY2" fmla="*/ 18205 h 23934"/>
                  <a:gd name="connsiteX3" fmla="*/ 58432 w 59715"/>
                  <a:gd name="connsiteY3" fmla="*/ 15974 h 23934"/>
                  <a:gd name="connsiteX4" fmla="*/ 3191 w 59715"/>
                  <a:gd name="connsiteY4" fmla="*/ 1420 h 23934"/>
                  <a:gd name="connsiteX5" fmla="*/ 4 w 59715"/>
                  <a:gd name="connsiteY5" fmla="*/ 7475 h 23934"/>
                  <a:gd name="connsiteX6" fmla="*/ 5103 w 59715"/>
                  <a:gd name="connsiteY6" fmla="*/ 18099 h 23934"/>
                  <a:gd name="connsiteX7" fmla="*/ 27518 w 59715"/>
                  <a:gd name="connsiteY7" fmla="*/ 23835 h 23934"/>
                  <a:gd name="connsiteX8" fmla="*/ 50252 w 59715"/>
                  <a:gd name="connsiteY8" fmla="*/ 17036 h 23934"/>
                  <a:gd name="connsiteX9" fmla="*/ 7759 w 59715"/>
                  <a:gd name="connsiteY9" fmla="*/ 14805 h 23934"/>
                  <a:gd name="connsiteX10" fmla="*/ 4466 w 59715"/>
                  <a:gd name="connsiteY10" fmla="*/ 7475 h 23934"/>
                  <a:gd name="connsiteX11" fmla="*/ 5528 w 59715"/>
                  <a:gd name="connsiteY11" fmla="*/ 5245 h 23934"/>
                  <a:gd name="connsiteX12" fmla="*/ 50252 w 59715"/>
                  <a:gd name="connsiteY12" fmla="*/ 17036 h 2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715" h="23934">
                    <a:moveTo>
                      <a:pt x="27518" y="23835"/>
                    </a:moveTo>
                    <a:cubicBezTo>
                      <a:pt x="37749" y="23655"/>
                      <a:pt x="47926" y="22412"/>
                      <a:pt x="57901" y="20117"/>
                    </a:cubicBezTo>
                    <a:cubicBezTo>
                      <a:pt x="58868" y="19979"/>
                      <a:pt x="59622" y="19182"/>
                      <a:pt x="59707" y="18205"/>
                    </a:cubicBezTo>
                    <a:cubicBezTo>
                      <a:pt x="59792" y="17270"/>
                      <a:pt x="59282" y="16378"/>
                      <a:pt x="58432" y="15974"/>
                    </a:cubicBezTo>
                    <a:cubicBezTo>
                      <a:pt x="53970" y="13743"/>
                      <a:pt x="14133" y="-5273"/>
                      <a:pt x="3191" y="1420"/>
                    </a:cubicBezTo>
                    <a:cubicBezTo>
                      <a:pt x="1130" y="2737"/>
                      <a:pt x="-81" y="5032"/>
                      <a:pt x="4" y="7475"/>
                    </a:cubicBezTo>
                    <a:cubicBezTo>
                      <a:pt x="-49" y="11619"/>
                      <a:pt x="1842" y="15549"/>
                      <a:pt x="5103" y="18099"/>
                    </a:cubicBezTo>
                    <a:cubicBezTo>
                      <a:pt x="11743" y="22412"/>
                      <a:pt x="19625" y="24419"/>
                      <a:pt x="27518" y="23835"/>
                    </a:cubicBezTo>
                    <a:close/>
                    <a:moveTo>
                      <a:pt x="50252" y="17036"/>
                    </a:moveTo>
                    <a:cubicBezTo>
                      <a:pt x="29749" y="20648"/>
                      <a:pt x="14133" y="19905"/>
                      <a:pt x="7759" y="14805"/>
                    </a:cubicBezTo>
                    <a:cubicBezTo>
                      <a:pt x="5518" y="13052"/>
                      <a:pt x="4286" y="10312"/>
                      <a:pt x="4466" y="7475"/>
                    </a:cubicBezTo>
                    <a:cubicBezTo>
                      <a:pt x="4338" y="6583"/>
                      <a:pt x="4753" y="5701"/>
                      <a:pt x="5528" y="5245"/>
                    </a:cubicBezTo>
                    <a:cubicBezTo>
                      <a:pt x="11477" y="1633"/>
                      <a:pt x="33999" y="10131"/>
                      <a:pt x="50252" y="17036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06E1A6DC-8D50-2372-A9C9-BE21D64626F3}"/>
                  </a:ext>
                </a:extLst>
              </p:cNvPr>
              <p:cNvSpPr/>
              <p:nvPr/>
            </p:nvSpPr>
            <p:spPr>
              <a:xfrm>
                <a:off x="9900890" y="4616551"/>
                <a:ext cx="38063" cy="42713"/>
              </a:xfrm>
              <a:custGeom>
                <a:avLst/>
                <a:gdLst>
                  <a:gd name="connsiteX0" fmla="*/ 35875 w 38063"/>
                  <a:gd name="connsiteY0" fmla="*/ 42714 h 42713"/>
                  <a:gd name="connsiteX1" fmla="*/ 37256 w 38063"/>
                  <a:gd name="connsiteY1" fmla="*/ 42183 h 42713"/>
                  <a:gd name="connsiteX2" fmla="*/ 38000 w 38063"/>
                  <a:gd name="connsiteY2" fmla="*/ 40058 h 42713"/>
                  <a:gd name="connsiteX3" fmla="*/ 8042 w 38063"/>
                  <a:gd name="connsiteY3" fmla="*/ 115 h 42713"/>
                  <a:gd name="connsiteX4" fmla="*/ 75 w 38063"/>
                  <a:gd name="connsiteY4" fmla="*/ 6170 h 42713"/>
                  <a:gd name="connsiteX5" fmla="*/ 34919 w 38063"/>
                  <a:gd name="connsiteY5" fmla="*/ 42502 h 42713"/>
                  <a:gd name="connsiteX6" fmla="*/ 9954 w 38063"/>
                  <a:gd name="connsiteY6" fmla="*/ 4470 h 42713"/>
                  <a:gd name="connsiteX7" fmla="*/ 32688 w 38063"/>
                  <a:gd name="connsiteY7" fmla="*/ 36340 h 42713"/>
                  <a:gd name="connsiteX8" fmla="*/ 4536 w 38063"/>
                  <a:gd name="connsiteY8" fmla="*/ 6807 h 42713"/>
                  <a:gd name="connsiteX9" fmla="*/ 8573 w 38063"/>
                  <a:gd name="connsiteY9" fmla="*/ 4577 h 4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063" h="42713">
                    <a:moveTo>
                      <a:pt x="35875" y="42714"/>
                    </a:moveTo>
                    <a:cubicBezTo>
                      <a:pt x="36374" y="42682"/>
                      <a:pt x="36863" y="42491"/>
                      <a:pt x="37256" y="42183"/>
                    </a:cubicBezTo>
                    <a:cubicBezTo>
                      <a:pt x="37914" y="41694"/>
                      <a:pt x="38201" y="40855"/>
                      <a:pt x="38000" y="40058"/>
                    </a:cubicBezTo>
                    <a:cubicBezTo>
                      <a:pt x="38000" y="38358"/>
                      <a:pt x="30563" y="-2435"/>
                      <a:pt x="8042" y="115"/>
                    </a:cubicBezTo>
                    <a:cubicBezTo>
                      <a:pt x="2093" y="752"/>
                      <a:pt x="393" y="3833"/>
                      <a:pt x="75" y="6170"/>
                    </a:cubicBezTo>
                    <a:cubicBezTo>
                      <a:pt x="-1519" y="16793"/>
                      <a:pt x="22808" y="37402"/>
                      <a:pt x="34919" y="42502"/>
                    </a:cubicBezTo>
                    <a:close/>
                    <a:moveTo>
                      <a:pt x="9954" y="4470"/>
                    </a:moveTo>
                    <a:cubicBezTo>
                      <a:pt x="23552" y="4470"/>
                      <a:pt x="30351" y="26673"/>
                      <a:pt x="32688" y="36340"/>
                    </a:cubicBezTo>
                    <a:cubicBezTo>
                      <a:pt x="20152" y="29329"/>
                      <a:pt x="3580" y="13181"/>
                      <a:pt x="4536" y="6807"/>
                    </a:cubicBezTo>
                    <a:cubicBezTo>
                      <a:pt x="4536" y="6807"/>
                      <a:pt x="4536" y="5002"/>
                      <a:pt x="8573" y="457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5B46C24D-6B72-A1AB-9B7E-68FB13AC3274}"/>
                  </a:ext>
                </a:extLst>
              </p:cNvPr>
              <p:cNvSpPr/>
              <p:nvPr/>
            </p:nvSpPr>
            <p:spPr>
              <a:xfrm>
                <a:off x="9492732" y="1844955"/>
                <a:ext cx="481213" cy="407402"/>
              </a:xfrm>
              <a:custGeom>
                <a:avLst/>
                <a:gdLst>
                  <a:gd name="connsiteX0" fmla="*/ 481214 w 481213"/>
                  <a:gd name="connsiteY0" fmla="*/ 205560 h 407402"/>
                  <a:gd name="connsiteX1" fmla="*/ 471440 w 481213"/>
                  <a:gd name="connsiteY1" fmla="*/ 216183 h 407402"/>
                  <a:gd name="connsiteX2" fmla="*/ 462305 w 481213"/>
                  <a:gd name="connsiteY2" fmla="*/ 225213 h 407402"/>
                  <a:gd name="connsiteX3" fmla="*/ 443714 w 481213"/>
                  <a:gd name="connsiteY3" fmla="*/ 242316 h 407402"/>
                  <a:gd name="connsiteX4" fmla="*/ 405470 w 481213"/>
                  <a:gd name="connsiteY4" fmla="*/ 274186 h 407402"/>
                  <a:gd name="connsiteX5" fmla="*/ 322609 w 481213"/>
                  <a:gd name="connsiteY5" fmla="*/ 331339 h 407402"/>
                  <a:gd name="connsiteX6" fmla="*/ 277885 w 481213"/>
                  <a:gd name="connsiteY6" fmla="*/ 355879 h 407402"/>
                  <a:gd name="connsiteX7" fmla="*/ 230505 w 481213"/>
                  <a:gd name="connsiteY7" fmla="*/ 377125 h 407402"/>
                  <a:gd name="connsiteX8" fmla="*/ 127672 w 481213"/>
                  <a:gd name="connsiteY8" fmla="*/ 405277 h 407402"/>
                  <a:gd name="connsiteX9" fmla="*/ 119811 w 481213"/>
                  <a:gd name="connsiteY9" fmla="*/ 406445 h 407402"/>
                  <a:gd name="connsiteX10" fmla="*/ 104407 w 481213"/>
                  <a:gd name="connsiteY10" fmla="*/ 407401 h 407402"/>
                  <a:gd name="connsiteX11" fmla="*/ 69882 w 481213"/>
                  <a:gd name="connsiteY11" fmla="*/ 400602 h 407402"/>
                  <a:gd name="connsiteX12" fmla="*/ 40456 w 481213"/>
                  <a:gd name="connsiteY12" fmla="*/ 381799 h 407402"/>
                  <a:gd name="connsiteX13" fmla="*/ 22821 w 481213"/>
                  <a:gd name="connsiteY13" fmla="*/ 359916 h 407402"/>
                  <a:gd name="connsiteX14" fmla="*/ 7630 w 481213"/>
                  <a:gd name="connsiteY14" fmla="*/ 322628 h 407402"/>
                  <a:gd name="connsiteX15" fmla="*/ 1999 w 481213"/>
                  <a:gd name="connsiteY15" fmla="*/ 291821 h 407402"/>
                  <a:gd name="connsiteX16" fmla="*/ 406 w 481213"/>
                  <a:gd name="connsiteY16" fmla="*/ 237748 h 407402"/>
                  <a:gd name="connsiteX17" fmla="*/ 4443 w 481213"/>
                  <a:gd name="connsiteY17" fmla="*/ 187713 h 407402"/>
                  <a:gd name="connsiteX18" fmla="*/ 21228 w 481213"/>
                  <a:gd name="connsiteY18" fmla="*/ 92104 h 407402"/>
                  <a:gd name="connsiteX19" fmla="*/ 46511 w 481213"/>
                  <a:gd name="connsiteY19" fmla="*/ 0 h 407402"/>
                  <a:gd name="connsiteX20" fmla="*/ 116305 w 481213"/>
                  <a:gd name="connsiteY20" fmla="*/ 13810 h 407402"/>
                  <a:gd name="connsiteX21" fmla="*/ 112800 w 481213"/>
                  <a:gd name="connsiteY21" fmla="*/ 192493 h 407402"/>
                  <a:gd name="connsiteX22" fmla="*/ 121298 w 481213"/>
                  <a:gd name="connsiteY22" fmla="*/ 272380 h 407402"/>
                  <a:gd name="connsiteX23" fmla="*/ 125654 w 481213"/>
                  <a:gd name="connsiteY23" fmla="*/ 286615 h 407402"/>
                  <a:gd name="connsiteX24" fmla="*/ 128841 w 481213"/>
                  <a:gd name="connsiteY24" fmla="*/ 291502 h 407402"/>
                  <a:gd name="connsiteX25" fmla="*/ 125973 w 481213"/>
                  <a:gd name="connsiteY25" fmla="*/ 287252 h 407402"/>
                  <a:gd name="connsiteX26" fmla="*/ 115987 w 481213"/>
                  <a:gd name="connsiteY26" fmla="*/ 280666 h 407402"/>
                  <a:gd name="connsiteX27" fmla="*/ 103982 w 481213"/>
                  <a:gd name="connsiteY27" fmla="*/ 277798 h 407402"/>
                  <a:gd name="connsiteX28" fmla="*/ 100052 w 481213"/>
                  <a:gd name="connsiteY28" fmla="*/ 277798 h 407402"/>
                  <a:gd name="connsiteX29" fmla="*/ 101221 w 481213"/>
                  <a:gd name="connsiteY29" fmla="*/ 277798 h 407402"/>
                  <a:gd name="connsiteX30" fmla="*/ 103451 w 481213"/>
                  <a:gd name="connsiteY30" fmla="*/ 277160 h 407402"/>
                  <a:gd name="connsiteX31" fmla="*/ 176539 w 481213"/>
                  <a:gd name="connsiteY31" fmla="*/ 250602 h 407402"/>
                  <a:gd name="connsiteX32" fmla="*/ 247609 w 481213"/>
                  <a:gd name="connsiteY32" fmla="*/ 210446 h 407402"/>
                  <a:gd name="connsiteX33" fmla="*/ 315279 w 481213"/>
                  <a:gd name="connsiteY33" fmla="*/ 161048 h 407402"/>
                  <a:gd name="connsiteX34" fmla="*/ 347149 w 481213"/>
                  <a:gd name="connsiteY34" fmla="*/ 133959 h 407402"/>
                  <a:gd name="connsiteX35" fmla="*/ 362659 w 481213"/>
                  <a:gd name="connsiteY35" fmla="*/ 119936 h 407402"/>
                  <a:gd name="connsiteX36" fmla="*/ 370095 w 481213"/>
                  <a:gd name="connsiteY36" fmla="*/ 113031 h 407402"/>
                  <a:gd name="connsiteX37" fmla="*/ 376575 w 481213"/>
                  <a:gd name="connsiteY37" fmla="*/ 106870 h 40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81213" h="407402">
                    <a:moveTo>
                      <a:pt x="481214" y="205560"/>
                    </a:moveTo>
                    <a:lnTo>
                      <a:pt x="471440" y="216183"/>
                    </a:lnTo>
                    <a:lnTo>
                      <a:pt x="462305" y="225213"/>
                    </a:lnTo>
                    <a:cubicBezTo>
                      <a:pt x="456249" y="231162"/>
                      <a:pt x="449982" y="236792"/>
                      <a:pt x="443714" y="242316"/>
                    </a:cubicBezTo>
                    <a:cubicBezTo>
                      <a:pt x="431253" y="253502"/>
                      <a:pt x="418505" y="264126"/>
                      <a:pt x="405470" y="274186"/>
                    </a:cubicBezTo>
                    <a:cubicBezTo>
                      <a:pt x="379178" y="295082"/>
                      <a:pt x="351494" y="314182"/>
                      <a:pt x="322609" y="331339"/>
                    </a:cubicBezTo>
                    <a:cubicBezTo>
                      <a:pt x="308055" y="339944"/>
                      <a:pt x="293076" y="348124"/>
                      <a:pt x="277885" y="355879"/>
                    </a:cubicBezTo>
                    <a:cubicBezTo>
                      <a:pt x="262694" y="363634"/>
                      <a:pt x="246653" y="370326"/>
                      <a:pt x="230505" y="377125"/>
                    </a:cubicBezTo>
                    <a:cubicBezTo>
                      <a:pt x="197393" y="390341"/>
                      <a:pt x="162899" y="399774"/>
                      <a:pt x="127672" y="405277"/>
                    </a:cubicBezTo>
                    <a:lnTo>
                      <a:pt x="119811" y="406445"/>
                    </a:lnTo>
                    <a:cubicBezTo>
                      <a:pt x="114701" y="407104"/>
                      <a:pt x="109560" y="407423"/>
                      <a:pt x="104407" y="407401"/>
                    </a:cubicBezTo>
                    <a:cubicBezTo>
                      <a:pt x="92573" y="407295"/>
                      <a:pt x="80866" y="404990"/>
                      <a:pt x="69882" y="400602"/>
                    </a:cubicBezTo>
                    <a:cubicBezTo>
                      <a:pt x="58982" y="396226"/>
                      <a:pt x="49007" y="389852"/>
                      <a:pt x="40456" y="381799"/>
                    </a:cubicBezTo>
                    <a:cubicBezTo>
                      <a:pt x="33646" y="375309"/>
                      <a:pt x="27718" y="367947"/>
                      <a:pt x="22821" y="359916"/>
                    </a:cubicBezTo>
                    <a:cubicBezTo>
                      <a:pt x="16033" y="348262"/>
                      <a:pt x="10923" y="335705"/>
                      <a:pt x="7630" y="322628"/>
                    </a:cubicBezTo>
                    <a:cubicBezTo>
                      <a:pt x="5059" y="312504"/>
                      <a:pt x="3168" y="302210"/>
                      <a:pt x="1999" y="291821"/>
                    </a:cubicBezTo>
                    <a:cubicBezTo>
                      <a:pt x="66" y="273867"/>
                      <a:pt x="-465" y="255787"/>
                      <a:pt x="406" y="237748"/>
                    </a:cubicBezTo>
                    <a:cubicBezTo>
                      <a:pt x="1150" y="220538"/>
                      <a:pt x="2531" y="203966"/>
                      <a:pt x="4443" y="187713"/>
                    </a:cubicBezTo>
                    <a:cubicBezTo>
                      <a:pt x="8480" y="155099"/>
                      <a:pt x="14216" y="123973"/>
                      <a:pt x="21228" y="92104"/>
                    </a:cubicBezTo>
                    <a:cubicBezTo>
                      <a:pt x="28239" y="60234"/>
                      <a:pt x="36206" y="30807"/>
                      <a:pt x="46511" y="0"/>
                    </a:cubicBezTo>
                    <a:lnTo>
                      <a:pt x="116305" y="13810"/>
                    </a:lnTo>
                    <a:cubicBezTo>
                      <a:pt x="113756" y="73513"/>
                      <a:pt x="110888" y="134703"/>
                      <a:pt x="112800" y="192493"/>
                    </a:cubicBezTo>
                    <a:cubicBezTo>
                      <a:pt x="113150" y="219327"/>
                      <a:pt x="115997" y="246077"/>
                      <a:pt x="121298" y="272380"/>
                    </a:cubicBezTo>
                    <a:cubicBezTo>
                      <a:pt x="122350" y="277235"/>
                      <a:pt x="123805" y="282005"/>
                      <a:pt x="125654" y="286615"/>
                    </a:cubicBezTo>
                    <a:cubicBezTo>
                      <a:pt x="127141" y="290227"/>
                      <a:pt x="128947" y="292458"/>
                      <a:pt x="128841" y="291502"/>
                    </a:cubicBezTo>
                    <a:cubicBezTo>
                      <a:pt x="128225" y="289887"/>
                      <a:pt x="127247" y="288432"/>
                      <a:pt x="125973" y="287252"/>
                    </a:cubicBezTo>
                    <a:cubicBezTo>
                      <a:pt x="123083" y="284459"/>
                      <a:pt x="119694" y="282228"/>
                      <a:pt x="115987" y="280666"/>
                    </a:cubicBezTo>
                    <a:cubicBezTo>
                      <a:pt x="112173" y="279062"/>
                      <a:pt x="108115" y="278095"/>
                      <a:pt x="103982" y="277798"/>
                    </a:cubicBezTo>
                    <a:cubicBezTo>
                      <a:pt x="102070" y="277798"/>
                      <a:pt x="101221" y="277798"/>
                      <a:pt x="100052" y="277798"/>
                    </a:cubicBezTo>
                    <a:lnTo>
                      <a:pt x="101221" y="277798"/>
                    </a:lnTo>
                    <a:lnTo>
                      <a:pt x="103451" y="277160"/>
                    </a:lnTo>
                    <a:cubicBezTo>
                      <a:pt x="128618" y="270701"/>
                      <a:pt x="153094" y="261799"/>
                      <a:pt x="176539" y="250602"/>
                    </a:cubicBezTo>
                    <a:cubicBezTo>
                      <a:pt x="201068" y="238768"/>
                      <a:pt x="224811" y="225351"/>
                      <a:pt x="247609" y="210446"/>
                    </a:cubicBezTo>
                    <a:cubicBezTo>
                      <a:pt x="270661" y="195149"/>
                      <a:pt x="293395" y="178577"/>
                      <a:pt x="315279" y="161048"/>
                    </a:cubicBezTo>
                    <a:cubicBezTo>
                      <a:pt x="325902" y="152337"/>
                      <a:pt x="337056" y="143201"/>
                      <a:pt x="347149" y="133959"/>
                    </a:cubicBezTo>
                    <a:lnTo>
                      <a:pt x="362659" y="119936"/>
                    </a:lnTo>
                    <a:lnTo>
                      <a:pt x="370095" y="113031"/>
                    </a:lnTo>
                    <a:lnTo>
                      <a:pt x="376575" y="106870"/>
                    </a:ln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8DC5ED76-9A08-FF99-69B2-FC30EF319255}"/>
                  </a:ext>
                </a:extLst>
              </p:cNvPr>
              <p:cNvSpPr/>
              <p:nvPr/>
            </p:nvSpPr>
            <p:spPr>
              <a:xfrm>
                <a:off x="9710277" y="1910860"/>
                <a:ext cx="320059" cy="343408"/>
              </a:xfrm>
              <a:custGeom>
                <a:avLst/>
                <a:gdLst>
                  <a:gd name="connsiteX0" fmla="*/ 319866 w 320059"/>
                  <a:gd name="connsiteY0" fmla="*/ 102154 h 343408"/>
                  <a:gd name="connsiteX1" fmla="*/ 130985 w 320059"/>
                  <a:gd name="connsiteY1" fmla="*/ 35441 h 343408"/>
                  <a:gd name="connsiteX2" fmla="*/ 0 w 320059"/>
                  <a:gd name="connsiteY2" fmla="*/ 129456 h 343408"/>
                  <a:gd name="connsiteX3" fmla="*/ 66608 w 320059"/>
                  <a:gd name="connsiteY3" fmla="*/ 343408 h 343408"/>
                  <a:gd name="connsiteX4" fmla="*/ 267812 w 320059"/>
                  <a:gd name="connsiteY4" fmla="*/ 223472 h 343408"/>
                  <a:gd name="connsiteX5" fmla="*/ 319866 w 320059"/>
                  <a:gd name="connsiteY5" fmla="*/ 102154 h 34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059" h="343408">
                    <a:moveTo>
                      <a:pt x="319866" y="102154"/>
                    </a:moveTo>
                    <a:cubicBezTo>
                      <a:pt x="316254" y="1977"/>
                      <a:pt x="234030" y="-32867"/>
                      <a:pt x="130985" y="35441"/>
                    </a:cubicBezTo>
                    <a:cubicBezTo>
                      <a:pt x="85560" y="64240"/>
                      <a:pt x="41824" y="95632"/>
                      <a:pt x="0" y="129456"/>
                    </a:cubicBezTo>
                    <a:lnTo>
                      <a:pt x="66608" y="343408"/>
                    </a:lnTo>
                    <a:cubicBezTo>
                      <a:pt x="66608" y="343408"/>
                      <a:pt x="194087" y="302934"/>
                      <a:pt x="267812" y="223472"/>
                    </a:cubicBezTo>
                    <a:cubicBezTo>
                      <a:pt x="317423" y="169506"/>
                      <a:pt x="321141" y="136255"/>
                      <a:pt x="319866" y="10215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5394E698-AFC1-B2A2-418A-CF4AE8271B47}"/>
                  </a:ext>
                </a:extLst>
              </p:cNvPr>
              <p:cNvSpPr/>
              <p:nvPr/>
            </p:nvSpPr>
            <p:spPr>
              <a:xfrm>
                <a:off x="9821396" y="2055720"/>
                <a:ext cx="87110" cy="181445"/>
              </a:xfrm>
              <a:custGeom>
                <a:avLst/>
                <a:gdLst>
                  <a:gd name="connsiteX0" fmla="*/ 83287 w 87110"/>
                  <a:gd name="connsiteY0" fmla="*/ 0 h 181445"/>
                  <a:gd name="connsiteX1" fmla="*/ 0 w 87110"/>
                  <a:gd name="connsiteY1" fmla="*/ 181445 h 181445"/>
                  <a:gd name="connsiteX2" fmla="*/ 87111 w 87110"/>
                  <a:gd name="connsiteY2" fmla="*/ 135553 h 18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110" h="181445">
                    <a:moveTo>
                      <a:pt x="83287" y="0"/>
                    </a:moveTo>
                    <a:cubicBezTo>
                      <a:pt x="83287" y="0"/>
                      <a:pt x="21778" y="87960"/>
                      <a:pt x="0" y="181445"/>
                    </a:cubicBezTo>
                    <a:cubicBezTo>
                      <a:pt x="30245" y="168548"/>
                      <a:pt x="59374" y="153198"/>
                      <a:pt x="87111" y="135553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EDB4F1D0-761B-3A64-EAB1-C283EFD0F20E}"/>
                  </a:ext>
                </a:extLst>
              </p:cNvPr>
              <p:cNvSpPr/>
              <p:nvPr/>
            </p:nvSpPr>
            <p:spPr>
              <a:xfrm>
                <a:off x="9529717" y="1780365"/>
                <a:ext cx="111509" cy="110162"/>
              </a:xfrm>
              <a:custGeom>
                <a:avLst/>
                <a:gdLst>
                  <a:gd name="connsiteX0" fmla="*/ 75815 w 111509"/>
                  <a:gd name="connsiteY0" fmla="*/ 110163 h 110162"/>
                  <a:gd name="connsiteX1" fmla="*/ 111509 w 111509"/>
                  <a:gd name="connsiteY1" fmla="*/ 29533 h 110162"/>
                  <a:gd name="connsiteX2" fmla="*/ 10482 w 111509"/>
                  <a:gd name="connsiteY2" fmla="*/ 0 h 110162"/>
                  <a:gd name="connsiteX3" fmla="*/ 3046 w 111509"/>
                  <a:gd name="connsiteY3" fmla="*/ 104745 h 11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509" h="110162">
                    <a:moveTo>
                      <a:pt x="75815" y="110163"/>
                    </a:moveTo>
                    <a:lnTo>
                      <a:pt x="111509" y="29533"/>
                    </a:lnTo>
                    <a:lnTo>
                      <a:pt x="10482" y="0"/>
                    </a:lnTo>
                    <a:cubicBezTo>
                      <a:pt x="10482" y="0"/>
                      <a:pt x="-6834" y="38562"/>
                      <a:pt x="3046" y="104745"/>
                    </a:cubicBez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7074E9D6-2947-6C1C-9A31-2DDC83F0CD90}"/>
                  </a:ext>
                </a:extLst>
              </p:cNvPr>
              <p:cNvSpPr/>
              <p:nvPr/>
            </p:nvSpPr>
            <p:spPr>
              <a:xfrm>
                <a:off x="9540199" y="1715351"/>
                <a:ext cx="111756" cy="94546"/>
              </a:xfrm>
              <a:custGeom>
                <a:avLst/>
                <a:gdLst>
                  <a:gd name="connsiteX0" fmla="*/ 111757 w 111756"/>
                  <a:gd name="connsiteY0" fmla="*/ 0 h 94546"/>
                  <a:gd name="connsiteX1" fmla="*/ 23902 w 111756"/>
                  <a:gd name="connsiteY1" fmla="*/ 10517 h 94546"/>
                  <a:gd name="connsiteX2" fmla="*/ 0 w 111756"/>
                  <a:gd name="connsiteY2" fmla="*/ 65014 h 94546"/>
                  <a:gd name="connsiteX3" fmla="*/ 101027 w 111756"/>
                  <a:gd name="connsiteY3" fmla="*/ 94547 h 94546"/>
                  <a:gd name="connsiteX4" fmla="*/ 111757 w 111756"/>
                  <a:gd name="connsiteY4" fmla="*/ 0 h 9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56" h="94546">
                    <a:moveTo>
                      <a:pt x="111757" y="0"/>
                    </a:moveTo>
                    <a:lnTo>
                      <a:pt x="23902" y="10517"/>
                    </a:lnTo>
                    <a:lnTo>
                      <a:pt x="0" y="65014"/>
                    </a:lnTo>
                    <a:lnTo>
                      <a:pt x="101027" y="94547"/>
                    </a:lnTo>
                    <a:lnTo>
                      <a:pt x="111757" y="0"/>
                    </a:ln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EFB8B03D-D87C-4E03-4495-AB5089806485}"/>
                  </a:ext>
                </a:extLst>
              </p:cNvPr>
              <p:cNvSpPr/>
              <p:nvPr/>
            </p:nvSpPr>
            <p:spPr>
              <a:xfrm>
                <a:off x="9832227" y="2733270"/>
                <a:ext cx="364382" cy="1762183"/>
              </a:xfrm>
              <a:custGeom>
                <a:avLst/>
                <a:gdLst>
                  <a:gd name="connsiteX0" fmla="*/ 73093 w 364382"/>
                  <a:gd name="connsiteY0" fmla="*/ 5949 h 1762183"/>
                  <a:gd name="connsiteX1" fmla="*/ 642 w 364382"/>
                  <a:gd name="connsiteY1" fmla="*/ 845185 h 1762183"/>
                  <a:gd name="connsiteX2" fmla="*/ 52802 w 364382"/>
                  <a:gd name="connsiteY2" fmla="*/ 1762184 h 1762183"/>
                  <a:gd name="connsiteX3" fmla="*/ 223943 w 364382"/>
                  <a:gd name="connsiteY3" fmla="*/ 1758572 h 1762183"/>
                  <a:gd name="connsiteX4" fmla="*/ 269410 w 364382"/>
                  <a:gd name="connsiteY4" fmla="*/ 801524 h 1762183"/>
                  <a:gd name="connsiteX5" fmla="*/ 364382 w 364382"/>
                  <a:gd name="connsiteY5" fmla="*/ 0 h 176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4382" h="1762183">
                    <a:moveTo>
                      <a:pt x="73093" y="5949"/>
                    </a:moveTo>
                    <a:cubicBezTo>
                      <a:pt x="73093" y="5949"/>
                      <a:pt x="7866" y="552621"/>
                      <a:pt x="642" y="845185"/>
                    </a:cubicBezTo>
                    <a:cubicBezTo>
                      <a:pt x="-6794" y="1149116"/>
                      <a:pt x="52802" y="1762184"/>
                      <a:pt x="52802" y="1762184"/>
                    </a:cubicBezTo>
                    <a:lnTo>
                      <a:pt x="223943" y="1758572"/>
                    </a:lnTo>
                    <a:cubicBezTo>
                      <a:pt x="223943" y="1758572"/>
                      <a:pt x="244552" y="1102268"/>
                      <a:pt x="269410" y="801524"/>
                    </a:cubicBezTo>
                    <a:cubicBezTo>
                      <a:pt x="296393" y="473691"/>
                      <a:pt x="364382" y="0"/>
                      <a:pt x="3643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E8AB6219-AC53-9E68-E0CF-A4A8CEB74925}"/>
                  </a:ext>
                </a:extLst>
              </p:cNvPr>
              <p:cNvSpPr/>
              <p:nvPr/>
            </p:nvSpPr>
            <p:spPr>
              <a:xfrm>
                <a:off x="9832227" y="2728542"/>
                <a:ext cx="364382" cy="1762183"/>
              </a:xfrm>
              <a:custGeom>
                <a:avLst/>
                <a:gdLst>
                  <a:gd name="connsiteX0" fmla="*/ 73093 w 364382"/>
                  <a:gd name="connsiteY0" fmla="*/ 5949 h 1762183"/>
                  <a:gd name="connsiteX1" fmla="*/ 642 w 364382"/>
                  <a:gd name="connsiteY1" fmla="*/ 845185 h 1762183"/>
                  <a:gd name="connsiteX2" fmla="*/ 52802 w 364382"/>
                  <a:gd name="connsiteY2" fmla="*/ 1762184 h 1762183"/>
                  <a:gd name="connsiteX3" fmla="*/ 223943 w 364382"/>
                  <a:gd name="connsiteY3" fmla="*/ 1758572 h 1762183"/>
                  <a:gd name="connsiteX4" fmla="*/ 269410 w 364382"/>
                  <a:gd name="connsiteY4" fmla="*/ 801524 h 1762183"/>
                  <a:gd name="connsiteX5" fmla="*/ 364382 w 364382"/>
                  <a:gd name="connsiteY5" fmla="*/ 0 h 176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4382" h="1762183">
                    <a:moveTo>
                      <a:pt x="73093" y="5949"/>
                    </a:moveTo>
                    <a:cubicBezTo>
                      <a:pt x="73093" y="5949"/>
                      <a:pt x="7866" y="552621"/>
                      <a:pt x="642" y="845185"/>
                    </a:cubicBezTo>
                    <a:cubicBezTo>
                      <a:pt x="-6794" y="1149116"/>
                      <a:pt x="52802" y="1762184"/>
                      <a:pt x="52802" y="1762184"/>
                    </a:cubicBezTo>
                    <a:lnTo>
                      <a:pt x="223943" y="1758572"/>
                    </a:lnTo>
                    <a:cubicBezTo>
                      <a:pt x="223943" y="1758572"/>
                      <a:pt x="244552" y="1102268"/>
                      <a:pt x="269410" y="801524"/>
                    </a:cubicBezTo>
                    <a:cubicBezTo>
                      <a:pt x="296393" y="473691"/>
                      <a:pt x="364382" y="0"/>
                      <a:pt x="364382" y="0"/>
                    </a:cubicBez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DD467CB7-1F41-C030-F792-87B20C1F7827}"/>
                  </a:ext>
                </a:extLst>
              </p:cNvPr>
              <p:cNvSpPr/>
              <p:nvPr/>
            </p:nvSpPr>
            <p:spPr>
              <a:xfrm>
                <a:off x="10057887" y="2852373"/>
                <a:ext cx="119282" cy="748284"/>
              </a:xfrm>
              <a:custGeom>
                <a:avLst/>
                <a:gdLst>
                  <a:gd name="connsiteX0" fmla="*/ 51293 w 119282"/>
                  <a:gd name="connsiteY0" fmla="*/ 41627 h 748284"/>
                  <a:gd name="connsiteX1" fmla="*/ 38758 w 119282"/>
                  <a:gd name="connsiteY1" fmla="*/ 748285 h 748284"/>
                  <a:gd name="connsiteX2" fmla="*/ 43751 w 119282"/>
                  <a:gd name="connsiteY2" fmla="*/ 682102 h 748284"/>
                  <a:gd name="connsiteX3" fmla="*/ 119282 w 119282"/>
                  <a:gd name="connsiteY3" fmla="*/ 21336 h 748284"/>
                  <a:gd name="connsiteX4" fmla="*/ 51293 w 119282"/>
                  <a:gd name="connsiteY4" fmla="*/ 41627 h 748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282" h="748284">
                    <a:moveTo>
                      <a:pt x="51293" y="41627"/>
                    </a:moveTo>
                    <a:cubicBezTo>
                      <a:pt x="-25194" y="210218"/>
                      <a:pt x="-4691" y="586812"/>
                      <a:pt x="38758" y="748285"/>
                    </a:cubicBezTo>
                    <a:cubicBezTo>
                      <a:pt x="40351" y="724808"/>
                      <a:pt x="42051" y="702605"/>
                      <a:pt x="43751" y="682102"/>
                    </a:cubicBezTo>
                    <a:cubicBezTo>
                      <a:pt x="61492" y="466025"/>
                      <a:pt x="96867" y="186740"/>
                      <a:pt x="119282" y="21336"/>
                    </a:cubicBezTo>
                    <a:cubicBezTo>
                      <a:pt x="98460" y="-8834"/>
                      <a:pt x="75196" y="-11171"/>
                      <a:pt x="51293" y="41627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6CC36980-FDA6-62FA-DF21-33B6E5099360}"/>
                  </a:ext>
                </a:extLst>
              </p:cNvPr>
              <p:cNvSpPr/>
              <p:nvPr/>
            </p:nvSpPr>
            <p:spPr>
              <a:xfrm>
                <a:off x="9861128" y="4435858"/>
                <a:ext cx="216076" cy="67351"/>
              </a:xfrm>
              <a:custGeom>
                <a:avLst/>
                <a:gdLst>
                  <a:gd name="connsiteX0" fmla="*/ 216077 w 216076"/>
                  <a:gd name="connsiteY0" fmla="*/ 63314 h 67351"/>
                  <a:gd name="connsiteX1" fmla="*/ 14872 w 216076"/>
                  <a:gd name="connsiteY1" fmla="*/ 67351 h 67351"/>
                  <a:gd name="connsiteX2" fmla="*/ 0 w 216076"/>
                  <a:gd name="connsiteY2" fmla="*/ 531 h 67351"/>
                  <a:gd name="connsiteX3" fmla="*/ 213633 w 216076"/>
                  <a:gd name="connsiteY3" fmla="*/ 0 h 67351"/>
                  <a:gd name="connsiteX4" fmla="*/ 216077 w 216076"/>
                  <a:gd name="connsiteY4" fmla="*/ 63314 h 6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76" h="67351">
                    <a:moveTo>
                      <a:pt x="216077" y="63314"/>
                    </a:moveTo>
                    <a:lnTo>
                      <a:pt x="14872" y="67351"/>
                    </a:lnTo>
                    <a:lnTo>
                      <a:pt x="0" y="531"/>
                    </a:lnTo>
                    <a:lnTo>
                      <a:pt x="213633" y="0"/>
                    </a:lnTo>
                    <a:lnTo>
                      <a:pt x="216077" y="63314"/>
                    </a:ln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C8DF5F6C-B3A5-1FBF-1929-67E6A07B2BD3}"/>
                  </a:ext>
                </a:extLst>
              </p:cNvPr>
              <p:cNvSpPr/>
              <p:nvPr/>
            </p:nvSpPr>
            <p:spPr>
              <a:xfrm>
                <a:off x="10343104" y="4436283"/>
                <a:ext cx="120573" cy="220113"/>
              </a:xfrm>
              <a:custGeom>
                <a:avLst/>
                <a:gdLst>
                  <a:gd name="connsiteX0" fmla="*/ 120574 w 120573"/>
                  <a:gd name="connsiteY0" fmla="*/ 219264 h 220113"/>
                  <a:gd name="connsiteX1" fmla="*/ 25814 w 120573"/>
                  <a:gd name="connsiteY1" fmla="*/ 220114 h 220113"/>
                  <a:gd name="connsiteX2" fmla="*/ 0 w 120573"/>
                  <a:gd name="connsiteY2" fmla="*/ 850 h 220113"/>
                  <a:gd name="connsiteX3" fmla="*/ 94759 w 120573"/>
                  <a:gd name="connsiteY3" fmla="*/ 0 h 220113"/>
                  <a:gd name="connsiteX4" fmla="*/ 120574 w 120573"/>
                  <a:gd name="connsiteY4" fmla="*/ 219264 h 22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573" h="220113">
                    <a:moveTo>
                      <a:pt x="120574" y="219264"/>
                    </a:moveTo>
                    <a:lnTo>
                      <a:pt x="25814" y="220114"/>
                    </a:lnTo>
                    <a:lnTo>
                      <a:pt x="0" y="850"/>
                    </a:lnTo>
                    <a:lnTo>
                      <a:pt x="94759" y="0"/>
                    </a:lnTo>
                    <a:lnTo>
                      <a:pt x="120574" y="219264"/>
                    </a:ln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E534DCC8-ACD2-D26F-8FBA-147A2299F550}"/>
                  </a:ext>
                </a:extLst>
              </p:cNvPr>
              <p:cNvSpPr/>
              <p:nvPr/>
            </p:nvSpPr>
            <p:spPr>
              <a:xfrm>
                <a:off x="10168299" y="4644498"/>
                <a:ext cx="338201" cy="110269"/>
              </a:xfrm>
              <a:custGeom>
                <a:avLst/>
                <a:gdLst>
                  <a:gd name="connsiteX0" fmla="*/ 200407 w 338201"/>
                  <a:gd name="connsiteY0" fmla="*/ 956 h 110269"/>
                  <a:gd name="connsiteX1" fmla="*/ 303984 w 338201"/>
                  <a:gd name="connsiteY1" fmla="*/ 0 h 110269"/>
                  <a:gd name="connsiteX2" fmla="*/ 312482 w 338201"/>
                  <a:gd name="connsiteY2" fmla="*/ 6374 h 110269"/>
                  <a:gd name="connsiteX3" fmla="*/ 337553 w 338201"/>
                  <a:gd name="connsiteY3" fmla="*/ 90404 h 110269"/>
                  <a:gd name="connsiteX4" fmla="*/ 329277 w 338201"/>
                  <a:gd name="connsiteY4" fmla="*/ 106753 h 110269"/>
                  <a:gd name="connsiteX5" fmla="*/ 325124 w 338201"/>
                  <a:gd name="connsiteY5" fmla="*/ 107401 h 110269"/>
                  <a:gd name="connsiteX6" fmla="*/ 187022 w 338201"/>
                  <a:gd name="connsiteY6" fmla="*/ 105808 h 110269"/>
                  <a:gd name="connsiteX7" fmla="*/ 43395 w 338201"/>
                  <a:gd name="connsiteY7" fmla="*/ 110269 h 110269"/>
                  <a:gd name="connsiteX8" fmla="*/ 6745 w 338201"/>
                  <a:gd name="connsiteY8" fmla="*/ 67776 h 110269"/>
                  <a:gd name="connsiteX9" fmla="*/ 178523 w 338201"/>
                  <a:gd name="connsiteY9" fmla="*/ 8605 h 110269"/>
                  <a:gd name="connsiteX10" fmla="*/ 200407 w 338201"/>
                  <a:gd name="connsiteY10" fmla="*/ 956 h 11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8201" h="110269">
                    <a:moveTo>
                      <a:pt x="200407" y="956"/>
                    </a:moveTo>
                    <a:lnTo>
                      <a:pt x="303984" y="0"/>
                    </a:lnTo>
                    <a:cubicBezTo>
                      <a:pt x="307882" y="85"/>
                      <a:pt x="311303" y="2656"/>
                      <a:pt x="312482" y="6374"/>
                    </a:cubicBezTo>
                    <a:lnTo>
                      <a:pt x="337553" y="90404"/>
                    </a:lnTo>
                    <a:cubicBezTo>
                      <a:pt x="339784" y="97203"/>
                      <a:pt x="336076" y="104522"/>
                      <a:pt x="329277" y="106753"/>
                    </a:cubicBezTo>
                    <a:cubicBezTo>
                      <a:pt x="327939" y="107199"/>
                      <a:pt x="326537" y="107412"/>
                      <a:pt x="325124" y="107401"/>
                    </a:cubicBezTo>
                    <a:cubicBezTo>
                      <a:pt x="287730" y="107401"/>
                      <a:pt x="233658" y="105383"/>
                      <a:pt x="187022" y="105808"/>
                    </a:cubicBezTo>
                    <a:cubicBezTo>
                      <a:pt x="132206" y="105808"/>
                      <a:pt x="107666" y="109632"/>
                      <a:pt x="43395" y="110269"/>
                    </a:cubicBezTo>
                    <a:cubicBezTo>
                      <a:pt x="4514" y="110269"/>
                      <a:pt x="-9721" y="71388"/>
                      <a:pt x="6745" y="67776"/>
                    </a:cubicBezTo>
                    <a:cubicBezTo>
                      <a:pt x="79621" y="50885"/>
                      <a:pt x="117333" y="48655"/>
                      <a:pt x="178523" y="8605"/>
                    </a:cubicBezTo>
                    <a:cubicBezTo>
                      <a:pt x="184918" y="3973"/>
                      <a:pt x="192524" y="1307"/>
                      <a:pt x="200407" y="956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9709AAB5-8A5D-DC02-4921-D5262B3CF69A}"/>
                  </a:ext>
                </a:extLst>
              </p:cNvPr>
              <p:cNvSpPr/>
              <p:nvPr/>
            </p:nvSpPr>
            <p:spPr>
              <a:xfrm>
                <a:off x="10343104" y="4436389"/>
                <a:ext cx="108144" cy="113881"/>
              </a:xfrm>
              <a:custGeom>
                <a:avLst/>
                <a:gdLst>
                  <a:gd name="connsiteX0" fmla="*/ 0 w 108144"/>
                  <a:gd name="connsiteY0" fmla="*/ 850 h 113881"/>
                  <a:gd name="connsiteX1" fmla="*/ 13279 w 108144"/>
                  <a:gd name="connsiteY1" fmla="*/ 113881 h 113881"/>
                  <a:gd name="connsiteX2" fmla="*/ 108145 w 108144"/>
                  <a:gd name="connsiteY2" fmla="*/ 113031 h 113881"/>
                  <a:gd name="connsiteX3" fmla="*/ 94865 w 108144"/>
                  <a:gd name="connsiteY3" fmla="*/ 0 h 113881"/>
                  <a:gd name="connsiteX4" fmla="*/ 0 w 108144"/>
                  <a:gd name="connsiteY4" fmla="*/ 850 h 11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144" h="113881">
                    <a:moveTo>
                      <a:pt x="0" y="850"/>
                    </a:moveTo>
                    <a:lnTo>
                      <a:pt x="13279" y="113881"/>
                    </a:lnTo>
                    <a:lnTo>
                      <a:pt x="108145" y="113031"/>
                    </a:lnTo>
                    <a:lnTo>
                      <a:pt x="94865" y="0"/>
                    </a:lnTo>
                    <a:lnTo>
                      <a:pt x="0" y="85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0AB1802A-5D7F-F3FD-CD17-F12469A6E047}"/>
                  </a:ext>
                </a:extLst>
              </p:cNvPr>
              <p:cNvSpPr/>
              <p:nvPr/>
            </p:nvSpPr>
            <p:spPr>
              <a:xfrm>
                <a:off x="10302089" y="4638510"/>
                <a:ext cx="59629" cy="23931"/>
              </a:xfrm>
              <a:custGeom>
                <a:avLst/>
                <a:gdLst>
                  <a:gd name="connsiteX0" fmla="*/ 27524 w 59629"/>
                  <a:gd name="connsiteY0" fmla="*/ 23835 h 23931"/>
                  <a:gd name="connsiteX1" fmla="*/ 57906 w 59629"/>
                  <a:gd name="connsiteY1" fmla="*/ 20117 h 23931"/>
                  <a:gd name="connsiteX2" fmla="*/ 59606 w 59629"/>
                  <a:gd name="connsiteY2" fmla="*/ 18205 h 23931"/>
                  <a:gd name="connsiteX3" fmla="*/ 58437 w 59629"/>
                  <a:gd name="connsiteY3" fmla="*/ 15974 h 23931"/>
                  <a:gd name="connsiteX4" fmla="*/ 3196 w 59629"/>
                  <a:gd name="connsiteY4" fmla="*/ 1420 h 23931"/>
                  <a:gd name="connsiteX5" fmla="*/ 9 w 59629"/>
                  <a:gd name="connsiteY5" fmla="*/ 7475 h 23931"/>
                  <a:gd name="connsiteX6" fmla="*/ 5002 w 59629"/>
                  <a:gd name="connsiteY6" fmla="*/ 18099 h 23931"/>
                  <a:gd name="connsiteX7" fmla="*/ 27524 w 59629"/>
                  <a:gd name="connsiteY7" fmla="*/ 23835 h 23931"/>
                  <a:gd name="connsiteX8" fmla="*/ 50257 w 59629"/>
                  <a:gd name="connsiteY8" fmla="*/ 17036 h 23931"/>
                  <a:gd name="connsiteX9" fmla="*/ 7764 w 59629"/>
                  <a:gd name="connsiteY9" fmla="*/ 14805 h 23931"/>
                  <a:gd name="connsiteX10" fmla="*/ 4365 w 59629"/>
                  <a:gd name="connsiteY10" fmla="*/ 7475 h 23931"/>
                  <a:gd name="connsiteX11" fmla="*/ 5427 w 59629"/>
                  <a:gd name="connsiteY11" fmla="*/ 5245 h 23931"/>
                  <a:gd name="connsiteX12" fmla="*/ 50257 w 59629"/>
                  <a:gd name="connsiteY12" fmla="*/ 17036 h 23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629" h="23931">
                    <a:moveTo>
                      <a:pt x="27524" y="23835"/>
                    </a:moveTo>
                    <a:cubicBezTo>
                      <a:pt x="37754" y="23644"/>
                      <a:pt x="47931" y="22390"/>
                      <a:pt x="57906" y="20117"/>
                    </a:cubicBezTo>
                    <a:cubicBezTo>
                      <a:pt x="58851" y="19968"/>
                      <a:pt x="59563" y="19161"/>
                      <a:pt x="59606" y="18205"/>
                    </a:cubicBezTo>
                    <a:cubicBezTo>
                      <a:pt x="59744" y="17281"/>
                      <a:pt x="59276" y="16378"/>
                      <a:pt x="58437" y="15974"/>
                    </a:cubicBezTo>
                    <a:cubicBezTo>
                      <a:pt x="53869" y="13743"/>
                      <a:pt x="14032" y="-5273"/>
                      <a:pt x="3196" y="1420"/>
                    </a:cubicBezTo>
                    <a:cubicBezTo>
                      <a:pt x="1104" y="2705"/>
                      <a:pt x="-118" y="5021"/>
                      <a:pt x="9" y="7475"/>
                    </a:cubicBezTo>
                    <a:cubicBezTo>
                      <a:pt x="-33" y="11597"/>
                      <a:pt x="1804" y="15507"/>
                      <a:pt x="5002" y="18099"/>
                    </a:cubicBezTo>
                    <a:cubicBezTo>
                      <a:pt x="11695" y="22401"/>
                      <a:pt x="19599" y="24409"/>
                      <a:pt x="27524" y="23835"/>
                    </a:cubicBezTo>
                    <a:close/>
                    <a:moveTo>
                      <a:pt x="50257" y="17036"/>
                    </a:moveTo>
                    <a:cubicBezTo>
                      <a:pt x="29754" y="20648"/>
                      <a:pt x="14138" y="19905"/>
                      <a:pt x="7764" y="14805"/>
                    </a:cubicBezTo>
                    <a:cubicBezTo>
                      <a:pt x="5544" y="13031"/>
                      <a:pt x="4280" y="10322"/>
                      <a:pt x="4365" y="7475"/>
                    </a:cubicBezTo>
                    <a:cubicBezTo>
                      <a:pt x="4237" y="6583"/>
                      <a:pt x="4652" y="5701"/>
                      <a:pt x="5427" y="5245"/>
                    </a:cubicBezTo>
                    <a:cubicBezTo>
                      <a:pt x="11376" y="1633"/>
                      <a:pt x="33685" y="10131"/>
                      <a:pt x="50257" y="170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35C70952-9DF9-FCE1-DFDD-E06A4A3330C6}"/>
                  </a:ext>
                </a:extLst>
              </p:cNvPr>
              <p:cNvSpPr/>
              <p:nvPr/>
            </p:nvSpPr>
            <p:spPr>
              <a:xfrm>
                <a:off x="10323598" y="4616551"/>
                <a:ext cx="38118" cy="42713"/>
              </a:xfrm>
              <a:custGeom>
                <a:avLst/>
                <a:gdLst>
                  <a:gd name="connsiteX0" fmla="*/ 35866 w 38118"/>
                  <a:gd name="connsiteY0" fmla="*/ 42714 h 42713"/>
                  <a:gd name="connsiteX1" fmla="*/ 38118 w 38118"/>
                  <a:gd name="connsiteY1" fmla="*/ 40292 h 42713"/>
                  <a:gd name="connsiteX2" fmla="*/ 38097 w 38118"/>
                  <a:gd name="connsiteY2" fmla="*/ 40058 h 42713"/>
                  <a:gd name="connsiteX3" fmla="*/ 8139 w 38118"/>
                  <a:gd name="connsiteY3" fmla="*/ 115 h 42713"/>
                  <a:gd name="connsiteX4" fmla="*/ 65 w 38118"/>
                  <a:gd name="connsiteY4" fmla="*/ 6170 h 42713"/>
                  <a:gd name="connsiteX5" fmla="*/ 35016 w 38118"/>
                  <a:gd name="connsiteY5" fmla="*/ 42502 h 42713"/>
                  <a:gd name="connsiteX6" fmla="*/ 10051 w 38118"/>
                  <a:gd name="connsiteY6" fmla="*/ 4470 h 42713"/>
                  <a:gd name="connsiteX7" fmla="*/ 32785 w 38118"/>
                  <a:gd name="connsiteY7" fmla="*/ 36340 h 42713"/>
                  <a:gd name="connsiteX8" fmla="*/ 4527 w 38118"/>
                  <a:gd name="connsiteY8" fmla="*/ 6807 h 42713"/>
                  <a:gd name="connsiteX9" fmla="*/ 8564 w 38118"/>
                  <a:gd name="connsiteY9" fmla="*/ 4577 h 4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18" h="42713">
                    <a:moveTo>
                      <a:pt x="35866" y="42714"/>
                    </a:moveTo>
                    <a:cubicBezTo>
                      <a:pt x="37151" y="42672"/>
                      <a:pt x="38160" y="41588"/>
                      <a:pt x="38118" y="40292"/>
                    </a:cubicBezTo>
                    <a:cubicBezTo>
                      <a:pt x="38118" y="40218"/>
                      <a:pt x="38107" y="40132"/>
                      <a:pt x="38097" y="40058"/>
                    </a:cubicBezTo>
                    <a:cubicBezTo>
                      <a:pt x="38097" y="38358"/>
                      <a:pt x="30660" y="-2435"/>
                      <a:pt x="8139" y="115"/>
                    </a:cubicBezTo>
                    <a:cubicBezTo>
                      <a:pt x="2190" y="752"/>
                      <a:pt x="490" y="3833"/>
                      <a:pt x="65" y="6170"/>
                    </a:cubicBezTo>
                    <a:cubicBezTo>
                      <a:pt x="-1422" y="16793"/>
                      <a:pt x="22905" y="37402"/>
                      <a:pt x="35016" y="42502"/>
                    </a:cubicBezTo>
                    <a:close/>
                    <a:moveTo>
                      <a:pt x="10051" y="4470"/>
                    </a:moveTo>
                    <a:cubicBezTo>
                      <a:pt x="23543" y="4470"/>
                      <a:pt x="30448" y="26673"/>
                      <a:pt x="32785" y="36340"/>
                    </a:cubicBezTo>
                    <a:cubicBezTo>
                      <a:pt x="20250" y="29329"/>
                      <a:pt x="3571" y="13181"/>
                      <a:pt x="4527" y="6807"/>
                    </a:cubicBezTo>
                    <a:cubicBezTo>
                      <a:pt x="4527" y="6807"/>
                      <a:pt x="4527" y="5002"/>
                      <a:pt x="8564" y="4577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4FC9D5DF-AC3B-E43F-90A9-8C08F311A980}"/>
                  </a:ext>
                </a:extLst>
              </p:cNvPr>
              <p:cNvSpPr/>
              <p:nvPr/>
            </p:nvSpPr>
            <p:spPr>
              <a:xfrm>
                <a:off x="10072318" y="2728384"/>
                <a:ext cx="406657" cy="1766751"/>
              </a:xfrm>
              <a:custGeom>
                <a:avLst/>
                <a:gdLst>
                  <a:gd name="connsiteX0" fmla="*/ 0 w 406657"/>
                  <a:gd name="connsiteY0" fmla="*/ 7224 h 1766751"/>
                  <a:gd name="connsiteX1" fmla="*/ 81799 w 406657"/>
                  <a:gd name="connsiteY1" fmla="*/ 885660 h 1766751"/>
                  <a:gd name="connsiteX2" fmla="*/ 235517 w 406657"/>
                  <a:gd name="connsiteY2" fmla="*/ 1766752 h 1766751"/>
                  <a:gd name="connsiteX3" fmla="*/ 406658 w 406657"/>
                  <a:gd name="connsiteY3" fmla="*/ 1763140 h 1766751"/>
                  <a:gd name="connsiteX4" fmla="*/ 341537 w 406657"/>
                  <a:gd name="connsiteY4" fmla="*/ 804286 h 1766751"/>
                  <a:gd name="connsiteX5" fmla="*/ 316573 w 406657"/>
                  <a:gd name="connsiteY5" fmla="*/ 0 h 176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657" h="1766751">
                    <a:moveTo>
                      <a:pt x="0" y="7224"/>
                    </a:moveTo>
                    <a:cubicBezTo>
                      <a:pt x="0" y="7224"/>
                      <a:pt x="47273" y="595433"/>
                      <a:pt x="81799" y="885660"/>
                    </a:cubicBezTo>
                    <a:cubicBezTo>
                      <a:pt x="117599" y="1187572"/>
                      <a:pt x="235517" y="1766752"/>
                      <a:pt x="235517" y="1766752"/>
                    </a:cubicBezTo>
                    <a:lnTo>
                      <a:pt x="406658" y="1763140"/>
                    </a:lnTo>
                    <a:cubicBezTo>
                      <a:pt x="406658" y="1763140"/>
                      <a:pt x="359703" y="1105561"/>
                      <a:pt x="341537" y="804286"/>
                    </a:cubicBezTo>
                    <a:cubicBezTo>
                      <a:pt x="321672" y="475496"/>
                      <a:pt x="316573" y="0"/>
                      <a:pt x="316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2525A481-462E-0664-2834-90B94C53C795}"/>
                  </a:ext>
                </a:extLst>
              </p:cNvPr>
              <p:cNvSpPr/>
              <p:nvPr/>
            </p:nvSpPr>
            <p:spPr>
              <a:xfrm>
                <a:off x="10072318" y="2723656"/>
                <a:ext cx="406657" cy="1766751"/>
              </a:xfrm>
              <a:custGeom>
                <a:avLst/>
                <a:gdLst>
                  <a:gd name="connsiteX0" fmla="*/ 0 w 406657"/>
                  <a:gd name="connsiteY0" fmla="*/ 7224 h 1766751"/>
                  <a:gd name="connsiteX1" fmla="*/ 81799 w 406657"/>
                  <a:gd name="connsiteY1" fmla="*/ 885660 h 1766751"/>
                  <a:gd name="connsiteX2" fmla="*/ 235517 w 406657"/>
                  <a:gd name="connsiteY2" fmla="*/ 1766752 h 1766751"/>
                  <a:gd name="connsiteX3" fmla="*/ 406658 w 406657"/>
                  <a:gd name="connsiteY3" fmla="*/ 1763140 h 1766751"/>
                  <a:gd name="connsiteX4" fmla="*/ 341537 w 406657"/>
                  <a:gd name="connsiteY4" fmla="*/ 804286 h 1766751"/>
                  <a:gd name="connsiteX5" fmla="*/ 316573 w 406657"/>
                  <a:gd name="connsiteY5" fmla="*/ 0 h 176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657" h="1766751">
                    <a:moveTo>
                      <a:pt x="0" y="7224"/>
                    </a:moveTo>
                    <a:cubicBezTo>
                      <a:pt x="0" y="7224"/>
                      <a:pt x="47273" y="595433"/>
                      <a:pt x="81799" y="885660"/>
                    </a:cubicBezTo>
                    <a:cubicBezTo>
                      <a:pt x="117599" y="1187572"/>
                      <a:pt x="235517" y="1766752"/>
                      <a:pt x="235517" y="1766752"/>
                    </a:cubicBezTo>
                    <a:lnTo>
                      <a:pt x="406658" y="1763140"/>
                    </a:lnTo>
                    <a:cubicBezTo>
                      <a:pt x="406658" y="1763140"/>
                      <a:pt x="359703" y="1105561"/>
                      <a:pt x="341537" y="804286"/>
                    </a:cubicBezTo>
                    <a:cubicBezTo>
                      <a:pt x="321672" y="475496"/>
                      <a:pt x="316573" y="0"/>
                      <a:pt x="316573" y="0"/>
                    </a:cubicBez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5B2910E4-E659-4D02-5875-AA3DBAA5537E}"/>
                  </a:ext>
                </a:extLst>
              </p:cNvPr>
              <p:cNvSpPr/>
              <p:nvPr/>
            </p:nvSpPr>
            <p:spPr>
              <a:xfrm>
                <a:off x="10283933" y="4435858"/>
                <a:ext cx="216076" cy="67351"/>
              </a:xfrm>
              <a:custGeom>
                <a:avLst/>
                <a:gdLst>
                  <a:gd name="connsiteX0" fmla="*/ 216077 w 216076"/>
                  <a:gd name="connsiteY0" fmla="*/ 63314 h 67351"/>
                  <a:gd name="connsiteX1" fmla="*/ 14766 w 216076"/>
                  <a:gd name="connsiteY1" fmla="*/ 67351 h 67351"/>
                  <a:gd name="connsiteX2" fmla="*/ 0 w 216076"/>
                  <a:gd name="connsiteY2" fmla="*/ 531 h 67351"/>
                  <a:gd name="connsiteX3" fmla="*/ 213634 w 216076"/>
                  <a:gd name="connsiteY3" fmla="*/ 0 h 67351"/>
                  <a:gd name="connsiteX4" fmla="*/ 216077 w 216076"/>
                  <a:gd name="connsiteY4" fmla="*/ 63314 h 6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76" h="67351">
                    <a:moveTo>
                      <a:pt x="216077" y="63314"/>
                    </a:moveTo>
                    <a:lnTo>
                      <a:pt x="14766" y="67351"/>
                    </a:lnTo>
                    <a:lnTo>
                      <a:pt x="0" y="531"/>
                    </a:lnTo>
                    <a:lnTo>
                      <a:pt x="213634" y="0"/>
                    </a:lnTo>
                    <a:lnTo>
                      <a:pt x="216077" y="63314"/>
                    </a:ln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CFD97F23-C36B-E40F-C5AC-EF2D16B38069}"/>
                  </a:ext>
                </a:extLst>
              </p:cNvPr>
              <p:cNvSpPr/>
              <p:nvPr/>
            </p:nvSpPr>
            <p:spPr>
              <a:xfrm>
                <a:off x="9865634" y="1885364"/>
                <a:ext cx="534941" cy="853855"/>
              </a:xfrm>
              <a:custGeom>
                <a:avLst/>
                <a:gdLst>
                  <a:gd name="connsiteX0" fmla="*/ 27894 w 534941"/>
                  <a:gd name="connsiteY0" fmla="*/ 34697 h 853855"/>
                  <a:gd name="connsiteX1" fmla="*/ 39686 w 534941"/>
                  <a:gd name="connsiteY1" fmla="*/ 853856 h 853855"/>
                  <a:gd name="connsiteX2" fmla="*/ 523256 w 534941"/>
                  <a:gd name="connsiteY2" fmla="*/ 843232 h 853855"/>
                  <a:gd name="connsiteX3" fmla="*/ 534942 w 534941"/>
                  <a:gd name="connsiteY3" fmla="*/ 15469 h 853855"/>
                  <a:gd name="connsiteX4" fmla="*/ 388553 w 534941"/>
                  <a:gd name="connsiteY4" fmla="*/ 1234 h 853855"/>
                  <a:gd name="connsiteX5" fmla="*/ 173114 w 534941"/>
                  <a:gd name="connsiteY5" fmla="*/ 5908 h 853855"/>
                  <a:gd name="connsiteX6" fmla="*/ 27894 w 534941"/>
                  <a:gd name="connsiteY6" fmla="*/ 34697 h 85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4941" h="853855">
                    <a:moveTo>
                      <a:pt x="27894" y="34697"/>
                    </a:moveTo>
                    <a:cubicBezTo>
                      <a:pt x="27894" y="34697"/>
                      <a:pt x="-42113" y="294542"/>
                      <a:pt x="39686" y="853856"/>
                    </a:cubicBezTo>
                    <a:cubicBezTo>
                      <a:pt x="192448" y="850562"/>
                      <a:pt x="449000" y="844613"/>
                      <a:pt x="523256" y="843232"/>
                    </a:cubicBezTo>
                    <a:cubicBezTo>
                      <a:pt x="525168" y="765364"/>
                      <a:pt x="467696" y="383565"/>
                      <a:pt x="534942" y="15469"/>
                    </a:cubicBezTo>
                    <a:cubicBezTo>
                      <a:pt x="486563" y="7119"/>
                      <a:pt x="437633" y="2360"/>
                      <a:pt x="388553" y="1234"/>
                    </a:cubicBezTo>
                    <a:cubicBezTo>
                      <a:pt x="316708" y="-1390"/>
                      <a:pt x="244778" y="172"/>
                      <a:pt x="173114" y="5908"/>
                    </a:cubicBezTo>
                    <a:cubicBezTo>
                      <a:pt x="124035" y="11719"/>
                      <a:pt x="75476" y="21344"/>
                      <a:pt x="27894" y="3469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94F0752C-2376-FB19-F8E7-5350423CCB68}"/>
                  </a:ext>
                </a:extLst>
              </p:cNvPr>
              <p:cNvSpPr/>
              <p:nvPr/>
            </p:nvSpPr>
            <p:spPr>
              <a:xfrm>
                <a:off x="10292113" y="2097257"/>
                <a:ext cx="79142" cy="240191"/>
              </a:xfrm>
              <a:custGeom>
                <a:avLst/>
                <a:gdLst>
                  <a:gd name="connsiteX0" fmla="*/ 79143 w 79142"/>
                  <a:gd name="connsiteY0" fmla="*/ 65545 h 240191"/>
                  <a:gd name="connsiteX1" fmla="*/ 0 w 79142"/>
                  <a:gd name="connsiteY1" fmla="*/ 0 h 240191"/>
                  <a:gd name="connsiteX2" fmla="*/ 75956 w 79142"/>
                  <a:gd name="connsiteY2" fmla="*/ 240192 h 240191"/>
                  <a:gd name="connsiteX3" fmla="*/ 79143 w 79142"/>
                  <a:gd name="connsiteY3" fmla="*/ 65545 h 24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142" h="240191">
                    <a:moveTo>
                      <a:pt x="79143" y="65545"/>
                    </a:moveTo>
                    <a:lnTo>
                      <a:pt x="0" y="0"/>
                    </a:lnTo>
                    <a:cubicBezTo>
                      <a:pt x="5205" y="51204"/>
                      <a:pt x="51522" y="176665"/>
                      <a:pt x="75956" y="240192"/>
                    </a:cubicBezTo>
                    <a:cubicBezTo>
                      <a:pt x="75531" y="184526"/>
                      <a:pt x="76062" y="125779"/>
                      <a:pt x="79143" y="6554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A3EFDFCE-896B-E570-5DEC-99A97696056A}"/>
                  </a:ext>
                </a:extLst>
              </p:cNvPr>
              <p:cNvSpPr/>
              <p:nvPr/>
            </p:nvSpPr>
            <p:spPr>
              <a:xfrm>
                <a:off x="9999710" y="2060821"/>
                <a:ext cx="188587" cy="220122"/>
              </a:xfrm>
              <a:custGeom>
                <a:avLst/>
                <a:gdLst>
                  <a:gd name="connsiteX0" fmla="*/ 88436 w 188587"/>
                  <a:gd name="connsiteY0" fmla="*/ 9878 h 220122"/>
                  <a:gd name="connsiteX1" fmla="*/ 2069 w 188587"/>
                  <a:gd name="connsiteY1" fmla="*/ 180806 h 220122"/>
                  <a:gd name="connsiteX2" fmla="*/ 10408 w 188587"/>
                  <a:gd name="connsiteY2" fmla="*/ 206376 h 220122"/>
                  <a:gd name="connsiteX3" fmla="*/ 27777 w 188587"/>
                  <a:gd name="connsiteY3" fmla="*/ 206302 h 220122"/>
                  <a:gd name="connsiteX4" fmla="*/ 84187 w 188587"/>
                  <a:gd name="connsiteY4" fmla="*/ 175281 h 220122"/>
                  <a:gd name="connsiteX5" fmla="*/ 103840 w 188587"/>
                  <a:gd name="connsiteY5" fmla="*/ 176556 h 220122"/>
                  <a:gd name="connsiteX6" fmla="*/ 159399 w 188587"/>
                  <a:gd name="connsiteY6" fmla="*/ 216606 h 220122"/>
                  <a:gd name="connsiteX7" fmla="*/ 185075 w 188587"/>
                  <a:gd name="connsiteY7" fmla="*/ 212558 h 220122"/>
                  <a:gd name="connsiteX8" fmla="*/ 187445 w 188587"/>
                  <a:gd name="connsiteY8" fmla="*/ 195359 h 220122"/>
                  <a:gd name="connsiteX9" fmla="*/ 122537 w 188587"/>
                  <a:gd name="connsiteY9" fmla="*/ 12852 h 220122"/>
                  <a:gd name="connsiteX10" fmla="*/ 99112 w 188587"/>
                  <a:gd name="connsiteY10" fmla="*/ 912 h 220122"/>
                  <a:gd name="connsiteX11" fmla="*/ 88436 w 188587"/>
                  <a:gd name="connsiteY11" fmla="*/ 9878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587" h="220122">
                    <a:moveTo>
                      <a:pt x="88436" y="9878"/>
                    </a:moveTo>
                    <a:lnTo>
                      <a:pt x="2069" y="180806"/>
                    </a:lnTo>
                    <a:cubicBezTo>
                      <a:pt x="-2690" y="190165"/>
                      <a:pt x="1039" y="201617"/>
                      <a:pt x="10408" y="206376"/>
                    </a:cubicBezTo>
                    <a:cubicBezTo>
                      <a:pt x="15869" y="209148"/>
                      <a:pt x="22338" y="209127"/>
                      <a:pt x="27777" y="206302"/>
                    </a:cubicBezTo>
                    <a:lnTo>
                      <a:pt x="84187" y="175281"/>
                    </a:lnTo>
                    <a:cubicBezTo>
                      <a:pt x="90444" y="171914"/>
                      <a:pt x="98071" y="172413"/>
                      <a:pt x="103840" y="176556"/>
                    </a:cubicBezTo>
                    <a:lnTo>
                      <a:pt x="159399" y="216606"/>
                    </a:lnTo>
                    <a:cubicBezTo>
                      <a:pt x="167611" y="222576"/>
                      <a:pt x="179105" y="220760"/>
                      <a:pt x="185075" y="212558"/>
                    </a:cubicBezTo>
                    <a:cubicBezTo>
                      <a:pt x="188688" y="207587"/>
                      <a:pt x="189580" y="201128"/>
                      <a:pt x="187445" y="195359"/>
                    </a:cubicBezTo>
                    <a:lnTo>
                      <a:pt x="122537" y="12852"/>
                    </a:lnTo>
                    <a:cubicBezTo>
                      <a:pt x="119360" y="3089"/>
                      <a:pt x="108875" y="-2254"/>
                      <a:pt x="99112" y="912"/>
                    </a:cubicBezTo>
                    <a:cubicBezTo>
                      <a:pt x="94523" y="2409"/>
                      <a:pt x="90699" y="5618"/>
                      <a:pt x="88436" y="98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AA0492E7-FA0E-6320-4871-FD1C7F18D4D0}"/>
                  </a:ext>
                </a:extLst>
              </p:cNvPr>
              <p:cNvSpPr/>
              <p:nvPr/>
            </p:nvSpPr>
            <p:spPr>
              <a:xfrm>
                <a:off x="10036940" y="1643963"/>
                <a:ext cx="217247" cy="327089"/>
              </a:xfrm>
              <a:custGeom>
                <a:avLst/>
                <a:gdLst>
                  <a:gd name="connsiteX0" fmla="*/ 190690 w 217247"/>
                  <a:gd name="connsiteY0" fmla="*/ 0 h 327089"/>
                  <a:gd name="connsiteX1" fmla="*/ 217248 w 217247"/>
                  <a:gd name="connsiteY1" fmla="*/ 242104 h 327089"/>
                  <a:gd name="connsiteX2" fmla="*/ 70966 w 217247"/>
                  <a:gd name="connsiteY2" fmla="*/ 327090 h 327089"/>
                  <a:gd name="connsiteX3" fmla="*/ 1808 w 217247"/>
                  <a:gd name="connsiteY3" fmla="*/ 247203 h 327089"/>
                  <a:gd name="connsiteX4" fmla="*/ 60874 w 217247"/>
                  <a:gd name="connsiteY4" fmla="*/ 116218 h 32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247" h="327089">
                    <a:moveTo>
                      <a:pt x="190690" y="0"/>
                    </a:moveTo>
                    <a:cubicBezTo>
                      <a:pt x="178579" y="69688"/>
                      <a:pt x="167744" y="196955"/>
                      <a:pt x="217248" y="242104"/>
                    </a:cubicBezTo>
                    <a:cubicBezTo>
                      <a:pt x="217248" y="242104"/>
                      <a:pt x="202800" y="305206"/>
                      <a:pt x="70966" y="327090"/>
                    </a:cubicBezTo>
                    <a:cubicBezTo>
                      <a:pt x="-17632" y="298619"/>
                      <a:pt x="1808" y="247203"/>
                      <a:pt x="1808" y="247203"/>
                    </a:cubicBezTo>
                    <a:cubicBezTo>
                      <a:pt x="78721" y="227019"/>
                      <a:pt x="75428" y="169759"/>
                      <a:pt x="60874" y="116218"/>
                    </a:cubicBez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54C9E62A-F0AB-920C-16B5-AFB767CF4E85}"/>
                  </a:ext>
                </a:extLst>
              </p:cNvPr>
              <p:cNvSpPr/>
              <p:nvPr/>
            </p:nvSpPr>
            <p:spPr>
              <a:xfrm>
                <a:off x="10097813" y="1691236"/>
                <a:ext cx="79991" cy="106551"/>
              </a:xfrm>
              <a:custGeom>
                <a:avLst/>
                <a:gdLst>
                  <a:gd name="connsiteX0" fmla="*/ 76912 w 79991"/>
                  <a:gd name="connsiteY0" fmla="*/ 0 h 106551"/>
                  <a:gd name="connsiteX1" fmla="*/ 0 w 79991"/>
                  <a:gd name="connsiteY1" fmla="*/ 68414 h 106551"/>
                  <a:gd name="connsiteX2" fmla="*/ 7436 w 79991"/>
                  <a:gd name="connsiteY2" fmla="*/ 106551 h 106551"/>
                  <a:gd name="connsiteX3" fmla="*/ 79249 w 79991"/>
                  <a:gd name="connsiteY3" fmla="*/ 37394 h 106551"/>
                  <a:gd name="connsiteX4" fmla="*/ 76912 w 79991"/>
                  <a:gd name="connsiteY4" fmla="*/ 0 h 10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91" h="106551">
                    <a:moveTo>
                      <a:pt x="76912" y="0"/>
                    </a:moveTo>
                    <a:lnTo>
                      <a:pt x="0" y="68414"/>
                    </a:lnTo>
                    <a:cubicBezTo>
                      <a:pt x="3580" y="80885"/>
                      <a:pt x="6066" y="93644"/>
                      <a:pt x="7436" y="106551"/>
                    </a:cubicBezTo>
                    <a:cubicBezTo>
                      <a:pt x="36969" y="101664"/>
                      <a:pt x="76806" y="68307"/>
                      <a:pt x="79249" y="37394"/>
                    </a:cubicBezTo>
                    <a:cubicBezTo>
                      <a:pt x="80758" y="24890"/>
                      <a:pt x="79961" y="12217"/>
                      <a:pt x="76912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F8BC58C3-F0DB-DE24-2C48-2B1D146E5CE0}"/>
                  </a:ext>
                </a:extLst>
              </p:cNvPr>
              <p:cNvSpPr/>
              <p:nvPr/>
            </p:nvSpPr>
            <p:spPr>
              <a:xfrm>
                <a:off x="9986101" y="1393703"/>
                <a:ext cx="288906" cy="366716"/>
              </a:xfrm>
              <a:custGeom>
                <a:avLst/>
                <a:gdLst>
                  <a:gd name="connsiteX0" fmla="*/ 283703 w 288906"/>
                  <a:gd name="connsiteY0" fmla="*/ 164530 h 366716"/>
                  <a:gd name="connsiteX1" fmla="*/ 191281 w 288906"/>
                  <a:gd name="connsiteY1" fmla="*/ 346400 h 366716"/>
                  <a:gd name="connsiteX2" fmla="*/ 62 w 288906"/>
                  <a:gd name="connsiteY2" fmla="*/ 239211 h 366716"/>
                  <a:gd name="connsiteX3" fmla="*/ 138164 w 288906"/>
                  <a:gd name="connsiteY3" fmla="*/ 1994 h 366716"/>
                  <a:gd name="connsiteX4" fmla="*/ 286932 w 288906"/>
                  <a:gd name="connsiteY4" fmla="*/ 105932 h 366716"/>
                  <a:gd name="connsiteX5" fmla="*/ 283703 w 288906"/>
                  <a:gd name="connsiteY5" fmla="*/ 164530 h 366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06" h="366716">
                    <a:moveTo>
                      <a:pt x="283703" y="164530"/>
                    </a:moveTo>
                    <a:cubicBezTo>
                      <a:pt x="258101" y="255040"/>
                      <a:pt x="247796" y="309325"/>
                      <a:pt x="191281" y="346400"/>
                    </a:cubicBezTo>
                    <a:cubicBezTo>
                      <a:pt x="106295" y="402066"/>
                      <a:pt x="2081" y="335777"/>
                      <a:pt x="62" y="239211"/>
                    </a:cubicBezTo>
                    <a:cubicBezTo>
                      <a:pt x="-1850" y="152526"/>
                      <a:pt x="40218" y="18992"/>
                      <a:pt x="138164" y="1994"/>
                    </a:cubicBezTo>
                    <a:cubicBezTo>
                      <a:pt x="207948" y="-10385"/>
                      <a:pt x="274556" y="36148"/>
                      <a:pt x="286932" y="105932"/>
                    </a:cubicBezTo>
                    <a:cubicBezTo>
                      <a:pt x="290396" y="125458"/>
                      <a:pt x="289291" y="145514"/>
                      <a:pt x="283703" y="164530"/>
                    </a:cubicBez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F86D7794-F281-E297-0628-C1A53FDF3DA7}"/>
                  </a:ext>
                </a:extLst>
              </p:cNvPr>
              <p:cNvSpPr/>
              <p:nvPr/>
            </p:nvSpPr>
            <p:spPr>
              <a:xfrm>
                <a:off x="10206118" y="1460739"/>
                <a:ext cx="128420" cy="173808"/>
              </a:xfrm>
              <a:custGeom>
                <a:avLst/>
                <a:gdLst>
                  <a:gd name="connsiteX0" fmla="*/ 9189 w 128420"/>
                  <a:gd name="connsiteY0" fmla="*/ 152948 h 173808"/>
                  <a:gd name="connsiteX1" fmla="*/ 38296 w 128420"/>
                  <a:gd name="connsiteY1" fmla="*/ 5497 h 173808"/>
                  <a:gd name="connsiteX2" fmla="*/ 126363 w 128420"/>
                  <a:gd name="connsiteY2" fmla="*/ 66156 h 173808"/>
                  <a:gd name="connsiteX3" fmla="*/ 9189 w 128420"/>
                  <a:gd name="connsiteY3" fmla="*/ 152948 h 173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20" h="173808">
                    <a:moveTo>
                      <a:pt x="9189" y="152948"/>
                    </a:moveTo>
                    <a:cubicBezTo>
                      <a:pt x="-2709" y="124053"/>
                      <a:pt x="-11314" y="28868"/>
                      <a:pt x="38296" y="5497"/>
                    </a:cubicBezTo>
                    <a:cubicBezTo>
                      <a:pt x="87907" y="-17874"/>
                      <a:pt x="139430" y="39173"/>
                      <a:pt x="126363" y="66156"/>
                    </a:cubicBezTo>
                    <a:cubicBezTo>
                      <a:pt x="106285" y="108011"/>
                      <a:pt x="36809" y="219874"/>
                      <a:pt x="9189" y="15294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85C39B6B-DECC-04D7-475A-12D489FDBE83}"/>
                  </a:ext>
                </a:extLst>
              </p:cNvPr>
              <p:cNvSpPr/>
              <p:nvPr/>
            </p:nvSpPr>
            <p:spPr>
              <a:xfrm>
                <a:off x="10062965" y="1378638"/>
                <a:ext cx="240990" cy="121167"/>
              </a:xfrm>
              <a:custGeom>
                <a:avLst/>
                <a:gdLst>
                  <a:gd name="connsiteX0" fmla="*/ 181980 w 240990"/>
                  <a:gd name="connsiteY0" fmla="*/ 121168 h 121167"/>
                  <a:gd name="connsiteX1" fmla="*/ 3722 w 240990"/>
                  <a:gd name="connsiteY1" fmla="*/ 36925 h 121167"/>
                  <a:gd name="connsiteX2" fmla="*/ 147136 w 240990"/>
                  <a:gd name="connsiteY2" fmla="*/ 11961 h 121167"/>
                  <a:gd name="connsiteX3" fmla="*/ 240195 w 240990"/>
                  <a:gd name="connsiteY3" fmla="*/ 92485 h 121167"/>
                  <a:gd name="connsiteX4" fmla="*/ 181980 w 240990"/>
                  <a:gd name="connsiteY4" fmla="*/ 121168 h 12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90" h="121167">
                    <a:moveTo>
                      <a:pt x="181980" y="121168"/>
                    </a:moveTo>
                    <a:cubicBezTo>
                      <a:pt x="169763" y="89298"/>
                      <a:pt x="24119" y="71238"/>
                      <a:pt x="3722" y="36925"/>
                    </a:cubicBezTo>
                    <a:cubicBezTo>
                      <a:pt x="-20499" y="-3868"/>
                      <a:pt x="78828" y="-8755"/>
                      <a:pt x="147136" y="11961"/>
                    </a:cubicBezTo>
                    <a:cubicBezTo>
                      <a:pt x="207157" y="30233"/>
                      <a:pt x="247207" y="47867"/>
                      <a:pt x="240195" y="92485"/>
                    </a:cubicBezTo>
                    <a:cubicBezTo>
                      <a:pt x="236265" y="117768"/>
                      <a:pt x="181980" y="121168"/>
                      <a:pt x="181980" y="12116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14610082-E208-91D7-E739-8416F6181922}"/>
                  </a:ext>
                </a:extLst>
              </p:cNvPr>
              <p:cNvSpPr/>
              <p:nvPr/>
            </p:nvSpPr>
            <p:spPr>
              <a:xfrm>
                <a:off x="10276602" y="1452320"/>
                <a:ext cx="49292" cy="30199"/>
              </a:xfrm>
              <a:custGeom>
                <a:avLst/>
                <a:gdLst>
                  <a:gd name="connsiteX0" fmla="*/ 0 w 49292"/>
                  <a:gd name="connsiteY0" fmla="*/ 14660 h 30199"/>
                  <a:gd name="connsiteX1" fmla="*/ 49292 w 49292"/>
                  <a:gd name="connsiteY1" fmla="*/ 0 h 30199"/>
                  <a:gd name="connsiteX2" fmla="*/ 0 w 49292"/>
                  <a:gd name="connsiteY2" fmla="*/ 14660 h 3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292" h="30199">
                    <a:moveTo>
                      <a:pt x="0" y="14660"/>
                    </a:moveTo>
                    <a:cubicBezTo>
                      <a:pt x="0" y="14660"/>
                      <a:pt x="31870" y="23371"/>
                      <a:pt x="49292" y="0"/>
                    </a:cubicBezTo>
                    <a:cubicBezTo>
                      <a:pt x="43768" y="23159"/>
                      <a:pt x="16679" y="46530"/>
                      <a:pt x="0" y="1466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FD5D26D2-146C-FE51-BC1F-C70C1F1C7BFB}"/>
                  </a:ext>
                </a:extLst>
              </p:cNvPr>
              <p:cNvSpPr/>
              <p:nvPr/>
            </p:nvSpPr>
            <p:spPr>
              <a:xfrm>
                <a:off x="10032640" y="1355970"/>
                <a:ext cx="153577" cy="140967"/>
              </a:xfrm>
              <a:custGeom>
                <a:avLst/>
                <a:gdLst>
                  <a:gd name="connsiteX0" fmla="*/ 98105 w 153577"/>
                  <a:gd name="connsiteY0" fmla="*/ 12745 h 140967"/>
                  <a:gd name="connsiteX1" fmla="*/ 371 w 153577"/>
                  <a:gd name="connsiteY1" fmla="*/ 62993 h 140967"/>
                  <a:gd name="connsiteX2" fmla="*/ 153559 w 153577"/>
                  <a:gd name="connsiteY2" fmla="*/ 140967 h 140967"/>
                  <a:gd name="connsiteX3" fmla="*/ 98105 w 153577"/>
                  <a:gd name="connsiteY3" fmla="*/ 12745 h 14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577" h="140967">
                    <a:moveTo>
                      <a:pt x="98105" y="12745"/>
                    </a:moveTo>
                    <a:cubicBezTo>
                      <a:pt x="54337" y="-21250"/>
                      <a:pt x="-5259" y="18694"/>
                      <a:pt x="371" y="62993"/>
                    </a:cubicBezTo>
                    <a:cubicBezTo>
                      <a:pt x="6002" y="107292"/>
                      <a:pt x="153559" y="140967"/>
                      <a:pt x="153559" y="140967"/>
                    </a:cubicBezTo>
                    <a:cubicBezTo>
                      <a:pt x="153559" y="140967"/>
                      <a:pt x="156214" y="57894"/>
                      <a:pt x="98105" y="12745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DF68DA1D-271D-96AD-95C2-B58983F44813}"/>
                  </a:ext>
                </a:extLst>
              </p:cNvPr>
              <p:cNvSpPr/>
              <p:nvPr/>
            </p:nvSpPr>
            <p:spPr>
              <a:xfrm>
                <a:off x="10033118" y="1414926"/>
                <a:ext cx="75106" cy="77655"/>
              </a:xfrm>
              <a:custGeom>
                <a:avLst/>
                <a:gdLst>
                  <a:gd name="connsiteX0" fmla="*/ 0 w 75106"/>
                  <a:gd name="connsiteY0" fmla="*/ 4249 h 77655"/>
                  <a:gd name="connsiteX1" fmla="*/ 75106 w 75106"/>
                  <a:gd name="connsiteY1" fmla="*/ 77656 h 77655"/>
                  <a:gd name="connsiteX2" fmla="*/ 17422 w 75106"/>
                  <a:gd name="connsiteY2" fmla="*/ 0 h 7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106" h="77655">
                    <a:moveTo>
                      <a:pt x="0" y="4249"/>
                    </a:moveTo>
                    <a:cubicBezTo>
                      <a:pt x="6693" y="35269"/>
                      <a:pt x="29320" y="59596"/>
                      <a:pt x="75106" y="77656"/>
                    </a:cubicBezTo>
                    <a:cubicBezTo>
                      <a:pt x="48601" y="58056"/>
                      <a:pt x="28523" y="31031"/>
                      <a:pt x="1742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6EA45297-F444-230B-6A34-60FCB8DC2F0E}"/>
                  </a:ext>
                </a:extLst>
              </p:cNvPr>
              <p:cNvSpPr/>
              <p:nvPr/>
            </p:nvSpPr>
            <p:spPr>
              <a:xfrm>
                <a:off x="10106912" y="1538124"/>
                <a:ext cx="18611" cy="27364"/>
              </a:xfrm>
              <a:custGeom>
                <a:avLst/>
                <a:gdLst>
                  <a:gd name="connsiteX0" fmla="*/ 18097 w 18611"/>
                  <a:gd name="connsiteY0" fmla="*/ 15541 h 27364"/>
                  <a:gd name="connsiteX1" fmla="*/ 6411 w 18611"/>
                  <a:gd name="connsiteY1" fmla="*/ 27227 h 27364"/>
                  <a:gd name="connsiteX2" fmla="*/ 462 w 18611"/>
                  <a:gd name="connsiteY2" fmla="*/ 11717 h 27364"/>
                  <a:gd name="connsiteX3" fmla="*/ 12254 w 18611"/>
                  <a:gd name="connsiteY3" fmla="*/ 138 h 27364"/>
                  <a:gd name="connsiteX4" fmla="*/ 18097 w 18611"/>
                  <a:gd name="connsiteY4" fmla="*/ 15541 h 27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11" h="27364">
                    <a:moveTo>
                      <a:pt x="18097" y="15541"/>
                    </a:moveTo>
                    <a:cubicBezTo>
                      <a:pt x="16504" y="23084"/>
                      <a:pt x="11298" y="28289"/>
                      <a:pt x="6411" y="27227"/>
                    </a:cubicBezTo>
                    <a:cubicBezTo>
                      <a:pt x="1525" y="26165"/>
                      <a:pt x="-1131" y="19153"/>
                      <a:pt x="462" y="11717"/>
                    </a:cubicBezTo>
                    <a:cubicBezTo>
                      <a:pt x="2056" y="4281"/>
                      <a:pt x="7367" y="-925"/>
                      <a:pt x="12254" y="138"/>
                    </a:cubicBezTo>
                    <a:cubicBezTo>
                      <a:pt x="17141" y="1200"/>
                      <a:pt x="19797" y="8530"/>
                      <a:pt x="18097" y="1554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8311A059-7ED0-D46F-9597-051CA8B4D6CC}"/>
                  </a:ext>
                </a:extLst>
              </p:cNvPr>
              <p:cNvSpPr/>
              <p:nvPr/>
            </p:nvSpPr>
            <p:spPr>
              <a:xfrm>
                <a:off x="10022457" y="1519770"/>
                <a:ext cx="18665" cy="27340"/>
              </a:xfrm>
              <a:custGeom>
                <a:avLst/>
                <a:gdLst>
                  <a:gd name="connsiteX0" fmla="*/ 18203 w 18665"/>
                  <a:gd name="connsiteY0" fmla="*/ 15623 h 27340"/>
                  <a:gd name="connsiteX1" fmla="*/ 6411 w 18665"/>
                  <a:gd name="connsiteY1" fmla="*/ 27202 h 27340"/>
                  <a:gd name="connsiteX2" fmla="*/ 462 w 18665"/>
                  <a:gd name="connsiteY2" fmla="*/ 11799 h 27340"/>
                  <a:gd name="connsiteX3" fmla="*/ 12254 w 18665"/>
                  <a:gd name="connsiteY3" fmla="*/ 113 h 27340"/>
                  <a:gd name="connsiteX4" fmla="*/ 18203 w 18665"/>
                  <a:gd name="connsiteY4" fmla="*/ 15623 h 2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65" h="27340">
                    <a:moveTo>
                      <a:pt x="18203" y="15623"/>
                    </a:moveTo>
                    <a:cubicBezTo>
                      <a:pt x="16504" y="23059"/>
                      <a:pt x="11298" y="28265"/>
                      <a:pt x="6411" y="27202"/>
                    </a:cubicBezTo>
                    <a:cubicBezTo>
                      <a:pt x="1525" y="26140"/>
                      <a:pt x="-1131" y="19235"/>
                      <a:pt x="462" y="11799"/>
                    </a:cubicBezTo>
                    <a:cubicBezTo>
                      <a:pt x="2056" y="4362"/>
                      <a:pt x="7368" y="-843"/>
                      <a:pt x="12254" y="113"/>
                    </a:cubicBezTo>
                    <a:cubicBezTo>
                      <a:pt x="17141" y="1069"/>
                      <a:pt x="19797" y="8187"/>
                      <a:pt x="18203" y="1562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9C96413A-517C-28F9-D748-6168164CB6B1}"/>
                  </a:ext>
                </a:extLst>
              </p:cNvPr>
              <p:cNvSpPr/>
              <p:nvPr/>
            </p:nvSpPr>
            <p:spPr>
              <a:xfrm>
                <a:off x="10017077" y="1544954"/>
                <a:ext cx="49610" cy="70544"/>
              </a:xfrm>
              <a:custGeom>
                <a:avLst/>
                <a:gdLst>
                  <a:gd name="connsiteX0" fmla="*/ 49611 w 49610"/>
                  <a:gd name="connsiteY0" fmla="*/ 0 h 70544"/>
                  <a:gd name="connsiteX1" fmla="*/ 0 w 49610"/>
                  <a:gd name="connsiteY1" fmla="*/ 56091 h 70544"/>
                  <a:gd name="connsiteX2" fmla="*/ 34313 w 49610"/>
                  <a:gd name="connsiteY2" fmla="*/ 70538 h 7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10" h="70544">
                    <a:moveTo>
                      <a:pt x="49611" y="0"/>
                    </a:moveTo>
                    <a:cubicBezTo>
                      <a:pt x="35747" y="20896"/>
                      <a:pt x="19047" y="39773"/>
                      <a:pt x="0" y="56091"/>
                    </a:cubicBezTo>
                    <a:cubicBezTo>
                      <a:pt x="10623" y="71282"/>
                      <a:pt x="34313" y="70538"/>
                      <a:pt x="34313" y="70538"/>
                    </a:cubicBezTo>
                    <a:close/>
                  </a:path>
                </a:pathLst>
              </a:custGeom>
              <a:solidFill>
                <a:srgbClr val="FF5652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64F7CD18-60B7-C5CF-0E8C-E4CB1C92E6DC}"/>
                  </a:ext>
                </a:extLst>
              </p:cNvPr>
              <p:cNvSpPr/>
              <p:nvPr/>
            </p:nvSpPr>
            <p:spPr>
              <a:xfrm>
                <a:off x="10066901" y="1623149"/>
                <a:ext cx="59733" cy="19611"/>
              </a:xfrm>
              <a:custGeom>
                <a:avLst/>
                <a:gdLst>
                  <a:gd name="connsiteX0" fmla="*/ 1698 w 59733"/>
                  <a:gd name="connsiteY0" fmla="*/ 17733 h 19611"/>
                  <a:gd name="connsiteX1" fmla="*/ 1698 w 59733"/>
                  <a:gd name="connsiteY1" fmla="*/ 17733 h 19611"/>
                  <a:gd name="connsiteX2" fmla="*/ 59064 w 59733"/>
                  <a:gd name="connsiteY2" fmla="*/ 3816 h 19611"/>
                  <a:gd name="connsiteX3" fmla="*/ 59095 w 59733"/>
                  <a:gd name="connsiteY3" fmla="*/ 661 h 19611"/>
                  <a:gd name="connsiteX4" fmla="*/ 59064 w 59733"/>
                  <a:gd name="connsiteY4" fmla="*/ 629 h 19611"/>
                  <a:gd name="connsiteX5" fmla="*/ 55877 w 59733"/>
                  <a:gd name="connsiteY5" fmla="*/ 629 h 19611"/>
                  <a:gd name="connsiteX6" fmla="*/ 2761 w 59733"/>
                  <a:gd name="connsiteY6" fmla="*/ 13271 h 19611"/>
                  <a:gd name="connsiteX7" fmla="*/ 52 w 59733"/>
                  <a:gd name="connsiteY7" fmla="*/ 15024 h 19611"/>
                  <a:gd name="connsiteX8" fmla="*/ 1804 w 59733"/>
                  <a:gd name="connsiteY8" fmla="*/ 17733 h 1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733" h="19611">
                    <a:moveTo>
                      <a:pt x="1698" y="17733"/>
                    </a:moveTo>
                    <a:lnTo>
                      <a:pt x="1698" y="17733"/>
                    </a:lnTo>
                    <a:cubicBezTo>
                      <a:pt x="21946" y="22758"/>
                      <a:pt x="43373" y="17563"/>
                      <a:pt x="59064" y="3816"/>
                    </a:cubicBezTo>
                    <a:cubicBezTo>
                      <a:pt x="59945" y="2956"/>
                      <a:pt x="59956" y="1543"/>
                      <a:pt x="59095" y="661"/>
                    </a:cubicBezTo>
                    <a:cubicBezTo>
                      <a:pt x="59085" y="651"/>
                      <a:pt x="59074" y="640"/>
                      <a:pt x="59064" y="629"/>
                    </a:cubicBezTo>
                    <a:cubicBezTo>
                      <a:pt x="58161" y="-210"/>
                      <a:pt x="56769" y="-210"/>
                      <a:pt x="55877" y="629"/>
                    </a:cubicBezTo>
                    <a:cubicBezTo>
                      <a:pt x="41163" y="13006"/>
                      <a:pt x="21468" y="17701"/>
                      <a:pt x="2761" y="13271"/>
                    </a:cubicBezTo>
                    <a:cubicBezTo>
                      <a:pt x="1528" y="13006"/>
                      <a:pt x="317" y="13792"/>
                      <a:pt x="52" y="15024"/>
                    </a:cubicBezTo>
                    <a:cubicBezTo>
                      <a:pt x="-214" y="16256"/>
                      <a:pt x="572" y="17467"/>
                      <a:pt x="1804" y="1773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B1FB52A4-37EB-7D4E-DDE4-73B4464DF7AB}"/>
                  </a:ext>
                </a:extLst>
              </p:cNvPr>
              <p:cNvSpPr/>
              <p:nvPr/>
            </p:nvSpPr>
            <p:spPr>
              <a:xfrm>
                <a:off x="10124423" y="1499767"/>
                <a:ext cx="37388" cy="32317"/>
              </a:xfrm>
              <a:custGeom>
                <a:avLst/>
                <a:gdLst>
                  <a:gd name="connsiteX0" fmla="*/ 31924 w 37388"/>
                  <a:gd name="connsiteY0" fmla="*/ 32227 h 32317"/>
                  <a:gd name="connsiteX1" fmla="*/ 37300 w 37388"/>
                  <a:gd name="connsiteY1" fmla="*/ 28647 h 32317"/>
                  <a:gd name="connsiteX2" fmla="*/ 37024 w 37388"/>
                  <a:gd name="connsiteY2" fmla="*/ 25959 h 32317"/>
                  <a:gd name="connsiteX3" fmla="*/ 5154 w 37388"/>
                  <a:gd name="connsiteY3" fmla="*/ 38 h 32317"/>
                  <a:gd name="connsiteX4" fmla="*/ 55 w 37388"/>
                  <a:gd name="connsiteY4" fmla="*/ 3863 h 32317"/>
                  <a:gd name="connsiteX5" fmla="*/ 3773 w 37388"/>
                  <a:gd name="connsiteY5" fmla="*/ 8962 h 32317"/>
                  <a:gd name="connsiteX6" fmla="*/ 3773 w 37388"/>
                  <a:gd name="connsiteY6" fmla="*/ 8962 h 32317"/>
                  <a:gd name="connsiteX7" fmla="*/ 3773 w 37388"/>
                  <a:gd name="connsiteY7" fmla="*/ 8962 h 32317"/>
                  <a:gd name="connsiteX8" fmla="*/ 28737 w 37388"/>
                  <a:gd name="connsiteY8" fmla="*/ 29677 h 32317"/>
                  <a:gd name="connsiteX9" fmla="*/ 31924 w 37388"/>
                  <a:gd name="connsiteY9" fmla="*/ 32227 h 3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88" h="32317">
                    <a:moveTo>
                      <a:pt x="31924" y="32227"/>
                    </a:moveTo>
                    <a:cubicBezTo>
                      <a:pt x="34400" y="32726"/>
                      <a:pt x="36801" y="31122"/>
                      <a:pt x="37300" y="28647"/>
                    </a:cubicBezTo>
                    <a:cubicBezTo>
                      <a:pt x="37480" y="27744"/>
                      <a:pt x="37385" y="26809"/>
                      <a:pt x="37024" y="25959"/>
                    </a:cubicBezTo>
                    <a:cubicBezTo>
                      <a:pt x="31202" y="12680"/>
                      <a:pt x="19336" y="3034"/>
                      <a:pt x="5154" y="38"/>
                    </a:cubicBezTo>
                    <a:cubicBezTo>
                      <a:pt x="2700" y="-280"/>
                      <a:pt x="437" y="1419"/>
                      <a:pt x="55" y="3863"/>
                    </a:cubicBezTo>
                    <a:cubicBezTo>
                      <a:pt x="-328" y="6296"/>
                      <a:pt x="1340" y="8579"/>
                      <a:pt x="3773" y="8962"/>
                    </a:cubicBezTo>
                    <a:cubicBezTo>
                      <a:pt x="3773" y="8962"/>
                      <a:pt x="3773" y="8962"/>
                      <a:pt x="3773" y="8962"/>
                    </a:cubicBezTo>
                    <a:lnTo>
                      <a:pt x="3773" y="8962"/>
                    </a:lnTo>
                    <a:cubicBezTo>
                      <a:pt x="14959" y="11416"/>
                      <a:pt x="24254" y="19139"/>
                      <a:pt x="28737" y="29677"/>
                    </a:cubicBezTo>
                    <a:cubicBezTo>
                      <a:pt x="29343" y="30984"/>
                      <a:pt x="30522" y="31929"/>
                      <a:pt x="31924" y="3222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96D84645-96E2-E589-2B59-22E4209BAFE9}"/>
                  </a:ext>
                </a:extLst>
              </p:cNvPr>
              <p:cNvSpPr/>
              <p:nvPr/>
            </p:nvSpPr>
            <p:spPr>
              <a:xfrm>
                <a:off x="10006406" y="1473335"/>
                <a:ext cx="41923" cy="25136"/>
              </a:xfrm>
              <a:custGeom>
                <a:avLst/>
                <a:gdLst>
                  <a:gd name="connsiteX0" fmla="*/ 3447 w 41923"/>
                  <a:gd name="connsiteY0" fmla="*/ 24984 h 25136"/>
                  <a:gd name="connsiteX1" fmla="*/ 8015 w 41923"/>
                  <a:gd name="connsiteY1" fmla="*/ 23390 h 25136"/>
                  <a:gd name="connsiteX2" fmla="*/ 37016 w 41923"/>
                  <a:gd name="connsiteY2" fmla="*/ 8943 h 25136"/>
                  <a:gd name="connsiteX3" fmla="*/ 41903 w 41923"/>
                  <a:gd name="connsiteY3" fmla="*/ 4906 h 25136"/>
                  <a:gd name="connsiteX4" fmla="*/ 37866 w 41923"/>
                  <a:gd name="connsiteY4" fmla="*/ 19 h 25136"/>
                  <a:gd name="connsiteX5" fmla="*/ 1003 w 41923"/>
                  <a:gd name="connsiteY5" fmla="*/ 17866 h 25136"/>
                  <a:gd name="connsiteX6" fmla="*/ 1577 w 41923"/>
                  <a:gd name="connsiteY6" fmla="*/ 23996 h 25136"/>
                  <a:gd name="connsiteX7" fmla="*/ 1747 w 41923"/>
                  <a:gd name="connsiteY7" fmla="*/ 24134 h 25136"/>
                  <a:gd name="connsiteX8" fmla="*/ 3447 w 41923"/>
                  <a:gd name="connsiteY8" fmla="*/ 24984 h 25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923" h="25136">
                    <a:moveTo>
                      <a:pt x="3447" y="24984"/>
                    </a:moveTo>
                    <a:cubicBezTo>
                      <a:pt x="5157" y="25451"/>
                      <a:pt x="6974" y="24824"/>
                      <a:pt x="8015" y="23390"/>
                    </a:cubicBezTo>
                    <a:cubicBezTo>
                      <a:pt x="14835" y="14244"/>
                      <a:pt x="25607" y="8879"/>
                      <a:pt x="37016" y="8943"/>
                    </a:cubicBezTo>
                    <a:cubicBezTo>
                      <a:pt x="39481" y="9176"/>
                      <a:pt x="41669" y="7370"/>
                      <a:pt x="41903" y="4906"/>
                    </a:cubicBezTo>
                    <a:cubicBezTo>
                      <a:pt x="42137" y="2441"/>
                      <a:pt x="40331" y="253"/>
                      <a:pt x="37866" y="19"/>
                    </a:cubicBezTo>
                    <a:cubicBezTo>
                      <a:pt x="23397" y="-406"/>
                      <a:pt x="9640" y="6255"/>
                      <a:pt x="1003" y="17866"/>
                    </a:cubicBezTo>
                    <a:cubicBezTo>
                      <a:pt x="-537" y="19715"/>
                      <a:pt x="-271" y="22466"/>
                      <a:pt x="1577" y="23996"/>
                    </a:cubicBezTo>
                    <a:cubicBezTo>
                      <a:pt x="1630" y="24049"/>
                      <a:pt x="1694" y="24091"/>
                      <a:pt x="1747" y="24134"/>
                    </a:cubicBezTo>
                    <a:cubicBezTo>
                      <a:pt x="2236" y="24559"/>
                      <a:pt x="2820" y="24856"/>
                      <a:pt x="3447" y="24984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4787D555-75B8-DAB8-EB78-75FB35F23F81}"/>
                  </a:ext>
                </a:extLst>
              </p:cNvPr>
              <p:cNvSpPr/>
              <p:nvPr/>
            </p:nvSpPr>
            <p:spPr>
              <a:xfrm>
                <a:off x="10283295" y="1973284"/>
                <a:ext cx="321333" cy="800567"/>
              </a:xfrm>
              <a:custGeom>
                <a:avLst/>
                <a:gdLst>
                  <a:gd name="connsiteX0" fmla="*/ 140439 w 321333"/>
                  <a:gd name="connsiteY0" fmla="*/ 0 h 800567"/>
                  <a:gd name="connsiteX1" fmla="*/ 192706 w 321333"/>
                  <a:gd name="connsiteY1" fmla="*/ 100177 h 800567"/>
                  <a:gd name="connsiteX2" fmla="*/ 238917 w 321333"/>
                  <a:gd name="connsiteY2" fmla="*/ 202373 h 800567"/>
                  <a:gd name="connsiteX3" fmla="*/ 279285 w 321333"/>
                  <a:gd name="connsiteY3" fmla="*/ 308605 h 800567"/>
                  <a:gd name="connsiteX4" fmla="*/ 311155 w 321333"/>
                  <a:gd name="connsiteY4" fmla="*/ 419406 h 800567"/>
                  <a:gd name="connsiteX5" fmla="*/ 317635 w 321333"/>
                  <a:gd name="connsiteY5" fmla="*/ 448407 h 800567"/>
                  <a:gd name="connsiteX6" fmla="*/ 321247 w 321333"/>
                  <a:gd name="connsiteY6" fmla="*/ 489838 h 800567"/>
                  <a:gd name="connsiteX7" fmla="*/ 304356 w 321333"/>
                  <a:gd name="connsiteY7" fmla="*/ 564838 h 800567"/>
                  <a:gd name="connsiteX8" fmla="*/ 228825 w 321333"/>
                  <a:gd name="connsiteY8" fmla="*/ 671070 h 800567"/>
                  <a:gd name="connsiteX9" fmla="*/ 136402 w 321333"/>
                  <a:gd name="connsiteY9" fmla="*/ 744689 h 800567"/>
                  <a:gd name="connsiteX10" fmla="*/ 87111 w 321333"/>
                  <a:gd name="connsiteY10" fmla="*/ 774434 h 800567"/>
                  <a:gd name="connsiteX11" fmla="*/ 35269 w 321333"/>
                  <a:gd name="connsiteY11" fmla="*/ 800568 h 800567"/>
                  <a:gd name="connsiteX12" fmla="*/ 0 w 321333"/>
                  <a:gd name="connsiteY12" fmla="*/ 738847 h 800567"/>
                  <a:gd name="connsiteX13" fmla="*/ 40156 w 321333"/>
                  <a:gd name="connsiteY13" fmla="*/ 706127 h 800567"/>
                  <a:gd name="connsiteX14" fmla="*/ 78931 w 321333"/>
                  <a:gd name="connsiteY14" fmla="*/ 671283 h 800567"/>
                  <a:gd name="connsiteX15" fmla="*/ 147238 w 321333"/>
                  <a:gd name="connsiteY15" fmla="*/ 597451 h 800567"/>
                  <a:gd name="connsiteX16" fmla="*/ 189731 w 321333"/>
                  <a:gd name="connsiteY16" fmla="*/ 521601 h 800567"/>
                  <a:gd name="connsiteX17" fmla="*/ 193556 w 321333"/>
                  <a:gd name="connsiteY17" fmla="*/ 489731 h 800567"/>
                  <a:gd name="connsiteX18" fmla="*/ 191112 w 321333"/>
                  <a:gd name="connsiteY18" fmla="*/ 476984 h 800567"/>
                  <a:gd name="connsiteX19" fmla="*/ 183888 w 321333"/>
                  <a:gd name="connsiteY19" fmla="*/ 453188 h 800567"/>
                  <a:gd name="connsiteX20" fmla="*/ 107401 w 321333"/>
                  <a:gd name="connsiteY20" fmla="*/ 259738 h 800567"/>
                  <a:gd name="connsiteX21" fmla="*/ 61827 w 321333"/>
                  <a:gd name="connsiteY21" fmla="*/ 164129 h 800567"/>
                  <a:gd name="connsiteX22" fmla="*/ 14129 w 321333"/>
                  <a:gd name="connsiteY22" fmla="*/ 70113 h 80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1333" h="800567">
                    <a:moveTo>
                      <a:pt x="140439" y="0"/>
                    </a:moveTo>
                    <a:cubicBezTo>
                      <a:pt x="159774" y="33782"/>
                      <a:pt x="175921" y="66501"/>
                      <a:pt x="192706" y="100177"/>
                    </a:cubicBezTo>
                    <a:cubicBezTo>
                      <a:pt x="209490" y="133853"/>
                      <a:pt x="224576" y="167741"/>
                      <a:pt x="238917" y="202373"/>
                    </a:cubicBezTo>
                    <a:cubicBezTo>
                      <a:pt x="253258" y="237005"/>
                      <a:pt x="267175" y="272167"/>
                      <a:pt x="279285" y="308605"/>
                    </a:cubicBezTo>
                    <a:cubicBezTo>
                      <a:pt x="291874" y="344947"/>
                      <a:pt x="302518" y="381927"/>
                      <a:pt x="311155" y="419406"/>
                    </a:cubicBezTo>
                    <a:lnTo>
                      <a:pt x="317635" y="448407"/>
                    </a:lnTo>
                    <a:cubicBezTo>
                      <a:pt x="320471" y="462026"/>
                      <a:pt x="321683" y="475932"/>
                      <a:pt x="321247" y="489838"/>
                    </a:cubicBezTo>
                    <a:cubicBezTo>
                      <a:pt x="320344" y="515673"/>
                      <a:pt x="314618" y="541105"/>
                      <a:pt x="304356" y="564838"/>
                    </a:cubicBezTo>
                    <a:cubicBezTo>
                      <a:pt x="286318" y="604824"/>
                      <a:pt x="260662" y="640900"/>
                      <a:pt x="228825" y="671070"/>
                    </a:cubicBezTo>
                    <a:cubicBezTo>
                      <a:pt x="200429" y="698489"/>
                      <a:pt x="169483" y="723145"/>
                      <a:pt x="136402" y="744689"/>
                    </a:cubicBezTo>
                    <a:cubicBezTo>
                      <a:pt x="120362" y="755313"/>
                      <a:pt x="103789" y="765086"/>
                      <a:pt x="87111" y="774434"/>
                    </a:cubicBezTo>
                    <a:cubicBezTo>
                      <a:pt x="70432" y="783783"/>
                      <a:pt x="53860" y="792388"/>
                      <a:pt x="35269" y="800568"/>
                    </a:cubicBezTo>
                    <a:lnTo>
                      <a:pt x="0" y="738847"/>
                    </a:lnTo>
                    <a:cubicBezTo>
                      <a:pt x="12854" y="728223"/>
                      <a:pt x="26983" y="717600"/>
                      <a:pt x="40156" y="706127"/>
                    </a:cubicBezTo>
                    <a:cubicBezTo>
                      <a:pt x="53329" y="694654"/>
                      <a:pt x="66183" y="682968"/>
                      <a:pt x="78931" y="671283"/>
                    </a:cubicBezTo>
                    <a:cubicBezTo>
                      <a:pt x="103545" y="648443"/>
                      <a:pt x="126385" y="623765"/>
                      <a:pt x="147238" y="597451"/>
                    </a:cubicBezTo>
                    <a:cubicBezTo>
                      <a:pt x="165786" y="574887"/>
                      <a:pt x="180170" y="549200"/>
                      <a:pt x="189731" y="521601"/>
                    </a:cubicBezTo>
                    <a:cubicBezTo>
                      <a:pt x="193014" y="511318"/>
                      <a:pt x="194320" y="500504"/>
                      <a:pt x="193556" y="489731"/>
                    </a:cubicBezTo>
                    <a:cubicBezTo>
                      <a:pt x="193248" y="485397"/>
                      <a:pt x="192430" y="481127"/>
                      <a:pt x="191112" y="476984"/>
                    </a:cubicBezTo>
                    <a:lnTo>
                      <a:pt x="183888" y="453188"/>
                    </a:lnTo>
                    <a:cubicBezTo>
                      <a:pt x="162419" y="387185"/>
                      <a:pt x="136881" y="322575"/>
                      <a:pt x="107401" y="259738"/>
                    </a:cubicBezTo>
                    <a:cubicBezTo>
                      <a:pt x="92847" y="227869"/>
                      <a:pt x="77337" y="195999"/>
                      <a:pt x="61827" y="164129"/>
                    </a:cubicBezTo>
                    <a:cubicBezTo>
                      <a:pt x="46318" y="132259"/>
                      <a:pt x="29958" y="100390"/>
                      <a:pt x="14129" y="70113"/>
                    </a:cubicBez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610F9A0C-C712-6727-CB3D-23CFE42FB600}"/>
                  </a:ext>
                </a:extLst>
              </p:cNvPr>
              <p:cNvSpPr/>
              <p:nvPr/>
            </p:nvSpPr>
            <p:spPr>
              <a:xfrm>
                <a:off x="10266946" y="1898816"/>
                <a:ext cx="287454" cy="396564"/>
              </a:xfrm>
              <a:custGeom>
                <a:avLst/>
                <a:gdLst>
                  <a:gd name="connsiteX0" fmla="*/ 137242 w 287454"/>
                  <a:gd name="connsiteY0" fmla="*/ 2548 h 396564"/>
                  <a:gd name="connsiteX1" fmla="*/ 287455 w 287454"/>
                  <a:gd name="connsiteY1" fmla="*/ 252832 h 396564"/>
                  <a:gd name="connsiteX2" fmla="*/ 129062 w 287454"/>
                  <a:gd name="connsiteY2" fmla="*/ 396565 h 396564"/>
                  <a:gd name="connsiteX3" fmla="*/ 12207 w 287454"/>
                  <a:gd name="connsiteY3" fmla="*/ 205346 h 396564"/>
                  <a:gd name="connsiteX4" fmla="*/ 137242 w 287454"/>
                  <a:gd name="connsiteY4" fmla="*/ 2548 h 396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54" h="396564">
                    <a:moveTo>
                      <a:pt x="137242" y="2548"/>
                    </a:moveTo>
                    <a:cubicBezTo>
                      <a:pt x="225840" y="21670"/>
                      <a:pt x="287455" y="252832"/>
                      <a:pt x="287455" y="252832"/>
                    </a:cubicBezTo>
                    <a:lnTo>
                      <a:pt x="129062" y="396565"/>
                    </a:lnTo>
                    <a:cubicBezTo>
                      <a:pt x="78708" y="340538"/>
                      <a:pt x="39094" y="275715"/>
                      <a:pt x="12207" y="205346"/>
                    </a:cubicBezTo>
                    <a:cubicBezTo>
                      <a:pt x="-29755" y="89659"/>
                      <a:pt x="42483" y="-18061"/>
                      <a:pt x="137242" y="254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1B2E2AE5-79AE-9C62-C709-E8BCDB0E9C32}"/>
                  </a:ext>
                </a:extLst>
              </p:cNvPr>
              <p:cNvSpPr/>
              <p:nvPr/>
            </p:nvSpPr>
            <p:spPr>
              <a:xfrm>
                <a:off x="10200646" y="2701188"/>
                <a:ext cx="142776" cy="103789"/>
              </a:xfrm>
              <a:custGeom>
                <a:avLst/>
                <a:gdLst>
                  <a:gd name="connsiteX0" fmla="*/ 101877 w 142776"/>
                  <a:gd name="connsiteY0" fmla="*/ 0 h 103789"/>
                  <a:gd name="connsiteX1" fmla="*/ 0 w 142776"/>
                  <a:gd name="connsiteY1" fmla="*/ 1062 h 103789"/>
                  <a:gd name="connsiteX2" fmla="*/ 63739 w 142776"/>
                  <a:gd name="connsiteY2" fmla="*/ 103789 h 103789"/>
                  <a:gd name="connsiteX3" fmla="*/ 142776 w 142776"/>
                  <a:gd name="connsiteY3" fmla="*/ 49398 h 10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76" h="103789">
                    <a:moveTo>
                      <a:pt x="101877" y="0"/>
                    </a:moveTo>
                    <a:lnTo>
                      <a:pt x="0" y="1062"/>
                    </a:lnTo>
                    <a:lnTo>
                      <a:pt x="63739" y="103789"/>
                    </a:lnTo>
                    <a:cubicBezTo>
                      <a:pt x="63739" y="103789"/>
                      <a:pt x="136296" y="85836"/>
                      <a:pt x="142776" y="49398"/>
                    </a:cubicBez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74CA8852-8E16-0F61-A1B9-21A069AA81F6}"/>
                  </a:ext>
                </a:extLst>
              </p:cNvPr>
              <p:cNvSpPr/>
              <p:nvPr/>
            </p:nvSpPr>
            <p:spPr>
              <a:xfrm>
                <a:off x="10137226" y="2702251"/>
                <a:ext cx="126629" cy="143095"/>
              </a:xfrm>
              <a:custGeom>
                <a:avLst/>
                <a:gdLst>
                  <a:gd name="connsiteX0" fmla="*/ 0 w 126629"/>
                  <a:gd name="connsiteY0" fmla="*/ 60659 h 143095"/>
                  <a:gd name="connsiteX1" fmla="*/ 56197 w 126629"/>
                  <a:gd name="connsiteY1" fmla="*/ 143095 h 143095"/>
                  <a:gd name="connsiteX2" fmla="*/ 126629 w 126629"/>
                  <a:gd name="connsiteY2" fmla="*/ 102727 h 143095"/>
                  <a:gd name="connsiteX3" fmla="*/ 63421 w 126629"/>
                  <a:gd name="connsiteY3" fmla="*/ 0 h 143095"/>
                  <a:gd name="connsiteX4" fmla="*/ 0 w 126629"/>
                  <a:gd name="connsiteY4" fmla="*/ 60659 h 14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629" h="143095">
                    <a:moveTo>
                      <a:pt x="0" y="60659"/>
                    </a:moveTo>
                    <a:lnTo>
                      <a:pt x="56197" y="143095"/>
                    </a:lnTo>
                    <a:lnTo>
                      <a:pt x="126629" y="102727"/>
                    </a:lnTo>
                    <a:lnTo>
                      <a:pt x="63421" y="0"/>
                    </a:lnTo>
                    <a:lnTo>
                      <a:pt x="0" y="60659"/>
                    </a:ln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9CF4A1C0-5C34-E4A0-67BE-C97F5A860CB9}"/>
                  </a:ext>
                </a:extLst>
              </p:cNvPr>
              <p:cNvSpPr/>
              <p:nvPr/>
            </p:nvSpPr>
            <p:spPr>
              <a:xfrm>
                <a:off x="10204891" y="1579742"/>
                <a:ext cx="98263" cy="106187"/>
              </a:xfrm>
              <a:custGeom>
                <a:avLst/>
                <a:gdLst>
                  <a:gd name="connsiteX0" fmla="*/ 92745 w 98263"/>
                  <a:gd name="connsiteY0" fmla="*/ 61353 h 106187"/>
                  <a:gd name="connsiteX1" fmla="*/ 39629 w 98263"/>
                  <a:gd name="connsiteY1" fmla="*/ 104483 h 106187"/>
                  <a:gd name="connsiteX2" fmla="*/ 2129 w 98263"/>
                  <a:gd name="connsiteY2" fmla="*/ 57847 h 106187"/>
                  <a:gd name="connsiteX3" fmla="*/ 64169 w 98263"/>
                  <a:gd name="connsiteY3" fmla="*/ 269 h 106187"/>
                  <a:gd name="connsiteX4" fmla="*/ 92745 w 98263"/>
                  <a:gd name="connsiteY4" fmla="*/ 61353 h 106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106187">
                    <a:moveTo>
                      <a:pt x="92745" y="61353"/>
                    </a:moveTo>
                    <a:cubicBezTo>
                      <a:pt x="81431" y="82174"/>
                      <a:pt x="62331" y="97684"/>
                      <a:pt x="39629" y="104483"/>
                    </a:cubicBezTo>
                    <a:cubicBezTo>
                      <a:pt x="9459" y="113301"/>
                      <a:pt x="-5945" y="86424"/>
                      <a:pt x="2129" y="57847"/>
                    </a:cubicBezTo>
                    <a:cubicBezTo>
                      <a:pt x="9459" y="32139"/>
                      <a:pt x="33999" y="-3449"/>
                      <a:pt x="64169" y="269"/>
                    </a:cubicBezTo>
                    <a:cubicBezTo>
                      <a:pt x="94339" y="3987"/>
                      <a:pt x="106237" y="35751"/>
                      <a:pt x="92745" y="61353"/>
                    </a:cubicBezTo>
                    <a:close/>
                  </a:path>
                </a:pathLst>
              </a:custGeom>
              <a:solidFill>
                <a:srgbClr val="FF8B7B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9" name="图形 19">
              <a:extLst>
                <a:ext uri="{FF2B5EF4-FFF2-40B4-BE49-F238E27FC236}">
                  <a16:creationId xmlns:a16="http://schemas.microsoft.com/office/drawing/2014/main" id="{D9EB5D68-EF62-44FE-30F3-7CAD0D010E27}"/>
                </a:ext>
              </a:extLst>
            </p:cNvPr>
            <p:cNvGrpSpPr/>
            <p:nvPr/>
          </p:nvGrpSpPr>
          <p:grpSpPr>
            <a:xfrm>
              <a:off x="7972404" y="2144088"/>
              <a:ext cx="2235058" cy="1512860"/>
              <a:chOff x="7972404" y="2144088"/>
              <a:chExt cx="2235058" cy="1512860"/>
            </a:xfrm>
          </p:grpSpPr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802F694E-3E2D-0D53-F0E2-3432D2379E87}"/>
                  </a:ext>
                </a:extLst>
              </p:cNvPr>
              <p:cNvSpPr/>
              <p:nvPr/>
            </p:nvSpPr>
            <p:spPr>
              <a:xfrm rot="-249000">
                <a:off x="9281669" y="3402874"/>
                <a:ext cx="113562" cy="10623"/>
              </a:xfrm>
              <a:custGeom>
                <a:avLst/>
                <a:gdLst>
                  <a:gd name="connsiteX0" fmla="*/ 0 w 113562"/>
                  <a:gd name="connsiteY0" fmla="*/ 0 h 10623"/>
                  <a:gd name="connsiteX1" fmla="*/ 113563 w 113562"/>
                  <a:gd name="connsiteY1" fmla="*/ 0 h 10623"/>
                  <a:gd name="connsiteX2" fmla="*/ 113563 w 113562"/>
                  <a:gd name="connsiteY2" fmla="*/ 10623 h 10623"/>
                  <a:gd name="connsiteX3" fmla="*/ 0 w 113562"/>
                  <a:gd name="connsiteY3" fmla="*/ 10623 h 1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562" h="10623">
                    <a:moveTo>
                      <a:pt x="0" y="0"/>
                    </a:moveTo>
                    <a:lnTo>
                      <a:pt x="113563" y="0"/>
                    </a:lnTo>
                    <a:lnTo>
                      <a:pt x="113563" y="10623"/>
                    </a:lnTo>
                    <a:lnTo>
                      <a:pt x="0" y="10623"/>
                    </a:ln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937CC96E-2FD5-70EF-1DB1-A18346273A24}"/>
                  </a:ext>
                </a:extLst>
              </p:cNvPr>
              <p:cNvSpPr/>
              <p:nvPr/>
            </p:nvSpPr>
            <p:spPr>
              <a:xfrm rot="-249000">
                <a:off x="9441159" y="3393443"/>
                <a:ext cx="55772" cy="10623"/>
              </a:xfrm>
              <a:custGeom>
                <a:avLst/>
                <a:gdLst>
                  <a:gd name="connsiteX0" fmla="*/ 0 w 55772"/>
                  <a:gd name="connsiteY0" fmla="*/ 0 h 10623"/>
                  <a:gd name="connsiteX1" fmla="*/ 55772 w 55772"/>
                  <a:gd name="connsiteY1" fmla="*/ 0 h 10623"/>
                  <a:gd name="connsiteX2" fmla="*/ 55772 w 55772"/>
                  <a:gd name="connsiteY2" fmla="*/ 10623 h 10623"/>
                  <a:gd name="connsiteX3" fmla="*/ 0 w 55772"/>
                  <a:gd name="connsiteY3" fmla="*/ 10623 h 1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72" h="10623">
                    <a:moveTo>
                      <a:pt x="0" y="0"/>
                    </a:moveTo>
                    <a:lnTo>
                      <a:pt x="55772" y="0"/>
                    </a:lnTo>
                    <a:lnTo>
                      <a:pt x="55772" y="10623"/>
                    </a:lnTo>
                    <a:lnTo>
                      <a:pt x="0" y="10623"/>
                    </a:ln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1331006F-D090-12B3-2F2B-8A18A099CE73}"/>
                  </a:ext>
                </a:extLst>
              </p:cNvPr>
              <p:cNvSpPr/>
              <p:nvPr/>
            </p:nvSpPr>
            <p:spPr>
              <a:xfrm>
                <a:off x="7972404" y="2144088"/>
                <a:ext cx="2235058" cy="1512860"/>
              </a:xfrm>
              <a:custGeom>
                <a:avLst/>
                <a:gdLst>
                  <a:gd name="connsiteX0" fmla="*/ 2012803 w 2235058"/>
                  <a:gd name="connsiteY0" fmla="*/ 336 h 1512860"/>
                  <a:gd name="connsiteX1" fmla="*/ 137163 w 2235058"/>
                  <a:gd name="connsiteY1" fmla="*/ 135569 h 1512860"/>
                  <a:gd name="connsiteX2" fmla="*/ 336 w 2235058"/>
                  <a:gd name="connsiteY2" fmla="*/ 293750 h 1512860"/>
                  <a:gd name="connsiteX3" fmla="*/ 64075 w 2235058"/>
                  <a:gd name="connsiteY3" fmla="*/ 1177816 h 1512860"/>
                  <a:gd name="connsiteX4" fmla="*/ 222468 w 2235058"/>
                  <a:gd name="connsiteY4" fmla="*/ 1314750 h 1512860"/>
                  <a:gd name="connsiteX5" fmla="*/ 328700 w 2235058"/>
                  <a:gd name="connsiteY5" fmla="*/ 1307101 h 1512860"/>
                  <a:gd name="connsiteX6" fmla="*/ 359933 w 2235058"/>
                  <a:gd name="connsiteY6" fmla="*/ 1334084 h 1512860"/>
                  <a:gd name="connsiteX7" fmla="*/ 371831 w 2235058"/>
                  <a:gd name="connsiteY7" fmla="*/ 1497894 h 1512860"/>
                  <a:gd name="connsiteX8" fmla="*/ 388711 w 2235058"/>
                  <a:gd name="connsiteY8" fmla="*/ 1512831 h 1512860"/>
                  <a:gd name="connsiteX9" fmla="*/ 399876 w 2235058"/>
                  <a:gd name="connsiteY9" fmla="*/ 1507243 h 1512860"/>
                  <a:gd name="connsiteX10" fmla="*/ 577709 w 2235058"/>
                  <a:gd name="connsiteY10" fmla="*/ 1301683 h 1512860"/>
                  <a:gd name="connsiteX11" fmla="*/ 607136 w 2235058"/>
                  <a:gd name="connsiteY11" fmla="*/ 1286917 h 1512860"/>
                  <a:gd name="connsiteX12" fmla="*/ 2097789 w 2235058"/>
                  <a:gd name="connsiteY12" fmla="*/ 1179516 h 1512860"/>
                  <a:gd name="connsiteX13" fmla="*/ 2234723 w 2235058"/>
                  <a:gd name="connsiteY13" fmla="*/ 1021336 h 1512860"/>
                  <a:gd name="connsiteX14" fmla="*/ 2170984 w 2235058"/>
                  <a:gd name="connsiteY14" fmla="*/ 137269 h 1512860"/>
                  <a:gd name="connsiteX15" fmla="*/ 2012803 w 2235058"/>
                  <a:gd name="connsiteY15" fmla="*/ 336 h 151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35058" h="1512860">
                    <a:moveTo>
                      <a:pt x="2012803" y="336"/>
                    </a:moveTo>
                    <a:lnTo>
                      <a:pt x="137163" y="135569"/>
                    </a:lnTo>
                    <a:cubicBezTo>
                      <a:pt x="55917" y="141911"/>
                      <a:pt x="-5093" y="212439"/>
                      <a:pt x="336" y="293750"/>
                    </a:cubicBezTo>
                    <a:lnTo>
                      <a:pt x="64075" y="1177816"/>
                    </a:lnTo>
                    <a:cubicBezTo>
                      <a:pt x="70354" y="1259190"/>
                      <a:pt x="141041" y="1320295"/>
                      <a:pt x="222468" y="1314750"/>
                    </a:cubicBezTo>
                    <a:lnTo>
                      <a:pt x="328700" y="1307101"/>
                    </a:lnTo>
                    <a:cubicBezTo>
                      <a:pt x="344773" y="1305943"/>
                      <a:pt x="358743" y="1318011"/>
                      <a:pt x="359933" y="1334084"/>
                    </a:cubicBezTo>
                    <a:lnTo>
                      <a:pt x="371831" y="1497894"/>
                    </a:lnTo>
                    <a:cubicBezTo>
                      <a:pt x="372372" y="1506680"/>
                      <a:pt x="379926" y="1513362"/>
                      <a:pt x="388711" y="1512831"/>
                    </a:cubicBezTo>
                    <a:cubicBezTo>
                      <a:pt x="393035" y="1512565"/>
                      <a:pt x="397072" y="1510547"/>
                      <a:pt x="399876" y="1507243"/>
                    </a:cubicBezTo>
                    <a:lnTo>
                      <a:pt x="577709" y="1301683"/>
                    </a:lnTo>
                    <a:cubicBezTo>
                      <a:pt x="585188" y="1293068"/>
                      <a:pt x="595758" y="1287766"/>
                      <a:pt x="607136" y="1286917"/>
                    </a:cubicBezTo>
                    <a:lnTo>
                      <a:pt x="2097789" y="1179516"/>
                    </a:lnTo>
                    <a:cubicBezTo>
                      <a:pt x="2179078" y="1173237"/>
                      <a:pt x="2240151" y="1102678"/>
                      <a:pt x="2234723" y="1021336"/>
                    </a:cubicBezTo>
                    <a:lnTo>
                      <a:pt x="2170984" y="137269"/>
                    </a:lnTo>
                    <a:cubicBezTo>
                      <a:pt x="2164705" y="55980"/>
                      <a:pt x="2094146" y="-5093"/>
                      <a:pt x="2012803" y="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74FE9828-C0D1-C4CC-A896-D8C93BC40B25}"/>
                  </a:ext>
                </a:extLst>
              </p:cNvPr>
              <p:cNvSpPr/>
              <p:nvPr/>
            </p:nvSpPr>
            <p:spPr>
              <a:xfrm>
                <a:off x="8383540" y="2662732"/>
                <a:ext cx="337500" cy="350567"/>
              </a:xfrm>
              <a:custGeom>
                <a:avLst/>
                <a:gdLst>
                  <a:gd name="connsiteX0" fmla="*/ 0 w 337500"/>
                  <a:gd name="connsiteY0" fmla="*/ 22734 h 350567"/>
                  <a:gd name="connsiteX1" fmla="*/ 101346 w 337500"/>
                  <a:gd name="connsiteY1" fmla="*/ 15404 h 350567"/>
                  <a:gd name="connsiteX2" fmla="*/ 109632 w 337500"/>
                  <a:gd name="connsiteY2" fmla="*/ 130135 h 350567"/>
                  <a:gd name="connsiteX3" fmla="*/ 220326 w 337500"/>
                  <a:gd name="connsiteY3" fmla="*/ 122167 h 350567"/>
                  <a:gd name="connsiteX4" fmla="*/ 212040 w 337500"/>
                  <a:gd name="connsiteY4" fmla="*/ 7436 h 350567"/>
                  <a:gd name="connsiteX5" fmla="*/ 313811 w 337500"/>
                  <a:gd name="connsiteY5" fmla="*/ 0 h 350567"/>
                  <a:gd name="connsiteX6" fmla="*/ 337501 w 337500"/>
                  <a:gd name="connsiteY6" fmla="*/ 327833 h 350567"/>
                  <a:gd name="connsiteX7" fmla="*/ 235730 w 337500"/>
                  <a:gd name="connsiteY7" fmla="*/ 335163 h 350567"/>
                  <a:gd name="connsiteX8" fmla="*/ 226169 w 337500"/>
                  <a:gd name="connsiteY8" fmla="*/ 202585 h 350567"/>
                  <a:gd name="connsiteX9" fmla="*/ 115475 w 337500"/>
                  <a:gd name="connsiteY9" fmla="*/ 210659 h 350567"/>
                  <a:gd name="connsiteX10" fmla="*/ 125036 w 337500"/>
                  <a:gd name="connsiteY10" fmla="*/ 343237 h 350567"/>
                  <a:gd name="connsiteX11" fmla="*/ 23796 w 337500"/>
                  <a:gd name="connsiteY11" fmla="*/ 350567 h 35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7500" h="350567">
                    <a:moveTo>
                      <a:pt x="0" y="22734"/>
                    </a:moveTo>
                    <a:lnTo>
                      <a:pt x="101346" y="15404"/>
                    </a:lnTo>
                    <a:lnTo>
                      <a:pt x="109632" y="130135"/>
                    </a:lnTo>
                    <a:lnTo>
                      <a:pt x="220326" y="122167"/>
                    </a:lnTo>
                    <a:lnTo>
                      <a:pt x="212040" y="7436"/>
                    </a:lnTo>
                    <a:lnTo>
                      <a:pt x="313811" y="0"/>
                    </a:lnTo>
                    <a:lnTo>
                      <a:pt x="337501" y="327833"/>
                    </a:lnTo>
                    <a:lnTo>
                      <a:pt x="235730" y="335163"/>
                    </a:lnTo>
                    <a:lnTo>
                      <a:pt x="226169" y="202585"/>
                    </a:lnTo>
                    <a:lnTo>
                      <a:pt x="115475" y="210659"/>
                    </a:lnTo>
                    <a:lnTo>
                      <a:pt x="125036" y="343237"/>
                    </a:lnTo>
                    <a:lnTo>
                      <a:pt x="23796" y="350567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A9B3F00E-3C35-5B8C-EBA3-F9D8B53B1581}"/>
                  </a:ext>
                </a:extLst>
              </p:cNvPr>
              <p:cNvSpPr/>
              <p:nvPr/>
            </p:nvSpPr>
            <p:spPr>
              <a:xfrm>
                <a:off x="7972404" y="2249169"/>
                <a:ext cx="559224" cy="1210018"/>
              </a:xfrm>
              <a:custGeom>
                <a:avLst/>
                <a:gdLst>
                  <a:gd name="connsiteX0" fmla="*/ 137163 w 559224"/>
                  <a:gd name="connsiteY0" fmla="*/ 30489 h 1210018"/>
                  <a:gd name="connsiteX1" fmla="*/ 336 w 559224"/>
                  <a:gd name="connsiteY1" fmla="*/ 188669 h 1210018"/>
                  <a:gd name="connsiteX2" fmla="*/ 64075 w 559224"/>
                  <a:gd name="connsiteY2" fmla="*/ 1072735 h 1210018"/>
                  <a:gd name="connsiteX3" fmla="*/ 222468 w 559224"/>
                  <a:gd name="connsiteY3" fmla="*/ 1209669 h 1210018"/>
                  <a:gd name="connsiteX4" fmla="*/ 238084 w 559224"/>
                  <a:gd name="connsiteY4" fmla="*/ 1208500 h 1210018"/>
                  <a:gd name="connsiteX5" fmla="*/ 345591 w 559224"/>
                  <a:gd name="connsiteY5" fmla="*/ 1112891 h 1210018"/>
                  <a:gd name="connsiteX6" fmla="*/ 559225 w 559224"/>
                  <a:gd name="connsiteY6" fmla="*/ 0 h 121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224" h="1210018">
                    <a:moveTo>
                      <a:pt x="137163" y="30489"/>
                    </a:moveTo>
                    <a:cubicBezTo>
                      <a:pt x="55917" y="36831"/>
                      <a:pt x="-5093" y="107358"/>
                      <a:pt x="336" y="188669"/>
                    </a:cubicBezTo>
                    <a:lnTo>
                      <a:pt x="64075" y="1072735"/>
                    </a:lnTo>
                    <a:cubicBezTo>
                      <a:pt x="70354" y="1154109"/>
                      <a:pt x="141041" y="1215214"/>
                      <a:pt x="222468" y="1209669"/>
                    </a:cubicBezTo>
                    <a:lnTo>
                      <a:pt x="238084" y="1208500"/>
                    </a:lnTo>
                    <a:cubicBezTo>
                      <a:pt x="291434" y="1204644"/>
                      <a:pt x="335531" y="1165423"/>
                      <a:pt x="345591" y="1112891"/>
                    </a:cubicBezTo>
                    <a:lnTo>
                      <a:pt x="559225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5EC897F9-2164-BF11-EE79-56B19C63C865}"/>
                  </a:ext>
                </a:extLst>
              </p:cNvPr>
              <p:cNvSpPr/>
              <p:nvPr/>
            </p:nvSpPr>
            <p:spPr>
              <a:xfrm>
                <a:off x="8761593" y="2732889"/>
                <a:ext cx="277401" cy="250440"/>
              </a:xfrm>
              <a:custGeom>
                <a:avLst/>
                <a:gdLst>
                  <a:gd name="connsiteX0" fmla="*/ 277401 w 277401"/>
                  <a:gd name="connsiteY0" fmla="*/ 138058 h 250440"/>
                  <a:gd name="connsiteX1" fmla="*/ 94894 w 277401"/>
                  <a:gd name="connsiteY1" fmla="*/ 151231 h 250440"/>
                  <a:gd name="connsiteX2" fmla="*/ 109129 w 277401"/>
                  <a:gd name="connsiteY2" fmla="*/ 183101 h 250440"/>
                  <a:gd name="connsiteX3" fmla="*/ 144611 w 277401"/>
                  <a:gd name="connsiteY3" fmla="*/ 196061 h 250440"/>
                  <a:gd name="connsiteX4" fmla="*/ 169681 w 277401"/>
                  <a:gd name="connsiteY4" fmla="*/ 187563 h 250440"/>
                  <a:gd name="connsiteX5" fmla="*/ 184448 w 277401"/>
                  <a:gd name="connsiteY5" fmla="*/ 171415 h 250440"/>
                  <a:gd name="connsiteX6" fmla="*/ 274745 w 277401"/>
                  <a:gd name="connsiteY6" fmla="*/ 173221 h 250440"/>
                  <a:gd name="connsiteX7" fmla="*/ 228747 w 277401"/>
                  <a:gd name="connsiteY7" fmla="*/ 228037 h 250440"/>
                  <a:gd name="connsiteX8" fmla="*/ 146523 w 277401"/>
                  <a:gd name="connsiteY8" fmla="*/ 249284 h 250440"/>
                  <a:gd name="connsiteX9" fmla="*/ 71310 w 277401"/>
                  <a:gd name="connsiteY9" fmla="*/ 241316 h 250440"/>
                  <a:gd name="connsiteX10" fmla="*/ 23400 w 277401"/>
                  <a:gd name="connsiteY10" fmla="*/ 202329 h 250440"/>
                  <a:gd name="connsiteX11" fmla="*/ 772 w 277401"/>
                  <a:gd name="connsiteY11" fmla="*/ 135509 h 250440"/>
                  <a:gd name="connsiteX12" fmla="*/ 29880 w 277401"/>
                  <a:gd name="connsiteY12" fmla="*/ 42768 h 250440"/>
                  <a:gd name="connsiteX13" fmla="*/ 125489 w 277401"/>
                  <a:gd name="connsiteY13" fmla="*/ 1231 h 250440"/>
                  <a:gd name="connsiteX14" fmla="*/ 207075 w 277401"/>
                  <a:gd name="connsiteY14" fmla="*/ 10792 h 250440"/>
                  <a:gd name="connsiteX15" fmla="*/ 255199 w 277401"/>
                  <a:gd name="connsiteY15" fmla="*/ 52329 h 250440"/>
                  <a:gd name="connsiteX16" fmla="*/ 276445 w 277401"/>
                  <a:gd name="connsiteY16" fmla="*/ 127435 h 250440"/>
                  <a:gd name="connsiteX17" fmla="*/ 181792 w 277401"/>
                  <a:gd name="connsiteY17" fmla="*/ 101089 h 250440"/>
                  <a:gd name="connsiteX18" fmla="*/ 164901 w 277401"/>
                  <a:gd name="connsiteY18" fmla="*/ 64333 h 250440"/>
                  <a:gd name="connsiteX19" fmla="*/ 102181 w 277401"/>
                  <a:gd name="connsiteY19" fmla="*/ 72502 h 250440"/>
                  <a:gd name="connsiteX20" fmla="*/ 100418 w 277401"/>
                  <a:gd name="connsiteY20" fmla="*/ 74956 h 250440"/>
                  <a:gd name="connsiteX21" fmla="*/ 92132 w 277401"/>
                  <a:gd name="connsiteY21" fmla="*/ 107782 h 25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7401" h="250440">
                    <a:moveTo>
                      <a:pt x="277401" y="138058"/>
                    </a:moveTo>
                    <a:lnTo>
                      <a:pt x="94894" y="151231"/>
                    </a:lnTo>
                    <a:cubicBezTo>
                      <a:pt x="96296" y="163055"/>
                      <a:pt x="101257" y="174167"/>
                      <a:pt x="109129" y="183101"/>
                    </a:cubicBezTo>
                    <a:cubicBezTo>
                      <a:pt x="118276" y="192726"/>
                      <a:pt x="131406" y="197527"/>
                      <a:pt x="144611" y="196061"/>
                    </a:cubicBezTo>
                    <a:cubicBezTo>
                      <a:pt x="153555" y="195424"/>
                      <a:pt x="162192" y="192492"/>
                      <a:pt x="169681" y="187563"/>
                    </a:cubicBezTo>
                    <a:cubicBezTo>
                      <a:pt x="175546" y="183122"/>
                      <a:pt x="180549" y="177651"/>
                      <a:pt x="184448" y="171415"/>
                    </a:cubicBezTo>
                    <a:lnTo>
                      <a:pt x="274745" y="173221"/>
                    </a:lnTo>
                    <a:cubicBezTo>
                      <a:pt x="264919" y="195488"/>
                      <a:pt x="248963" y="214493"/>
                      <a:pt x="228747" y="228037"/>
                    </a:cubicBezTo>
                    <a:cubicBezTo>
                      <a:pt x="210188" y="239797"/>
                      <a:pt x="182780" y="246872"/>
                      <a:pt x="146523" y="249284"/>
                    </a:cubicBezTo>
                    <a:cubicBezTo>
                      <a:pt x="121176" y="252237"/>
                      <a:pt x="95478" y="249517"/>
                      <a:pt x="71310" y="241316"/>
                    </a:cubicBezTo>
                    <a:cubicBezTo>
                      <a:pt x="51933" y="233179"/>
                      <a:pt x="35308" y="219645"/>
                      <a:pt x="23400" y="202329"/>
                    </a:cubicBezTo>
                    <a:cubicBezTo>
                      <a:pt x="9749" y="182612"/>
                      <a:pt x="1909" y="159464"/>
                      <a:pt x="772" y="135509"/>
                    </a:cubicBezTo>
                    <a:cubicBezTo>
                      <a:pt x="-3063" y="101876"/>
                      <a:pt x="7507" y="68179"/>
                      <a:pt x="29880" y="42768"/>
                    </a:cubicBezTo>
                    <a:cubicBezTo>
                      <a:pt x="51976" y="18122"/>
                      <a:pt x="83846" y="4280"/>
                      <a:pt x="125489" y="1231"/>
                    </a:cubicBezTo>
                    <a:cubicBezTo>
                      <a:pt x="153056" y="-2041"/>
                      <a:pt x="181006" y="1231"/>
                      <a:pt x="207075" y="10792"/>
                    </a:cubicBezTo>
                    <a:cubicBezTo>
                      <a:pt x="227036" y="19322"/>
                      <a:pt x="243842" y="33834"/>
                      <a:pt x="255199" y="52329"/>
                    </a:cubicBezTo>
                    <a:cubicBezTo>
                      <a:pt x="268191" y="75296"/>
                      <a:pt x="275478" y="101058"/>
                      <a:pt x="276445" y="127435"/>
                    </a:cubicBezTo>
                    <a:close/>
                    <a:moveTo>
                      <a:pt x="181792" y="101089"/>
                    </a:moveTo>
                    <a:cubicBezTo>
                      <a:pt x="180496" y="87279"/>
                      <a:pt x="174547" y="74308"/>
                      <a:pt x="164901" y="64333"/>
                    </a:cubicBezTo>
                    <a:cubicBezTo>
                      <a:pt x="145322" y="49269"/>
                      <a:pt x="117245" y="52924"/>
                      <a:pt x="102181" y="72502"/>
                    </a:cubicBezTo>
                    <a:cubicBezTo>
                      <a:pt x="101565" y="73299"/>
                      <a:pt x="100981" y="74117"/>
                      <a:pt x="100418" y="74956"/>
                    </a:cubicBezTo>
                    <a:cubicBezTo>
                      <a:pt x="94745" y="84953"/>
                      <a:pt x="91887" y="96298"/>
                      <a:pt x="92132" y="1077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42CCDB42-AED8-32D6-F532-2B6402A5809F}"/>
                  </a:ext>
                </a:extLst>
              </p:cNvPr>
              <p:cNvSpPr/>
              <p:nvPr/>
            </p:nvSpPr>
            <p:spPr>
              <a:xfrm>
                <a:off x="9067146" y="2629481"/>
                <a:ext cx="114943" cy="334313"/>
              </a:xfrm>
              <a:custGeom>
                <a:avLst/>
                <a:gdLst>
                  <a:gd name="connsiteX0" fmla="*/ 0 w 114943"/>
                  <a:gd name="connsiteY0" fmla="*/ 6587 h 334313"/>
                  <a:gd name="connsiteX1" fmla="*/ 91254 w 114943"/>
                  <a:gd name="connsiteY1" fmla="*/ 0 h 334313"/>
                  <a:gd name="connsiteX2" fmla="*/ 114943 w 114943"/>
                  <a:gd name="connsiteY2" fmla="*/ 327727 h 334313"/>
                  <a:gd name="connsiteX3" fmla="*/ 23690 w 114943"/>
                  <a:gd name="connsiteY3" fmla="*/ 334314 h 33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43" h="334313">
                    <a:moveTo>
                      <a:pt x="0" y="6587"/>
                    </a:moveTo>
                    <a:lnTo>
                      <a:pt x="91254" y="0"/>
                    </a:lnTo>
                    <a:lnTo>
                      <a:pt x="114943" y="327727"/>
                    </a:lnTo>
                    <a:lnTo>
                      <a:pt x="23690" y="334314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49537202-DB00-A779-8B9A-95E42406C15F}"/>
                  </a:ext>
                </a:extLst>
              </p:cNvPr>
              <p:cNvSpPr/>
              <p:nvPr/>
            </p:nvSpPr>
            <p:spPr>
              <a:xfrm>
                <a:off x="9219590" y="2618433"/>
                <a:ext cx="114943" cy="334313"/>
              </a:xfrm>
              <a:custGeom>
                <a:avLst/>
                <a:gdLst>
                  <a:gd name="connsiteX0" fmla="*/ 0 w 114943"/>
                  <a:gd name="connsiteY0" fmla="*/ 6586 h 334313"/>
                  <a:gd name="connsiteX1" fmla="*/ 91254 w 114943"/>
                  <a:gd name="connsiteY1" fmla="*/ 0 h 334313"/>
                  <a:gd name="connsiteX2" fmla="*/ 114944 w 114943"/>
                  <a:gd name="connsiteY2" fmla="*/ 327727 h 334313"/>
                  <a:gd name="connsiteX3" fmla="*/ 23796 w 114943"/>
                  <a:gd name="connsiteY3" fmla="*/ 334314 h 33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43" h="334313">
                    <a:moveTo>
                      <a:pt x="0" y="6586"/>
                    </a:moveTo>
                    <a:lnTo>
                      <a:pt x="91254" y="0"/>
                    </a:lnTo>
                    <a:lnTo>
                      <a:pt x="114944" y="327727"/>
                    </a:lnTo>
                    <a:lnTo>
                      <a:pt x="23796" y="334314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7A472709-4D1A-85C4-E140-56822B6E37C4}"/>
                  </a:ext>
                </a:extLst>
              </p:cNvPr>
              <p:cNvSpPr/>
              <p:nvPr/>
            </p:nvSpPr>
            <p:spPr>
              <a:xfrm>
                <a:off x="9372354" y="2689440"/>
                <a:ext cx="273651" cy="250079"/>
              </a:xfrm>
              <a:custGeom>
                <a:avLst/>
                <a:gdLst>
                  <a:gd name="connsiteX0" fmla="*/ 635 w 273651"/>
                  <a:gd name="connsiteY0" fmla="*/ 135297 h 250079"/>
                  <a:gd name="connsiteX1" fmla="*/ 30805 w 273651"/>
                  <a:gd name="connsiteY1" fmla="*/ 43087 h 250079"/>
                  <a:gd name="connsiteX2" fmla="*/ 127370 w 273651"/>
                  <a:gd name="connsiteY2" fmla="*/ 594 h 250079"/>
                  <a:gd name="connsiteX3" fmla="*/ 238065 w 273651"/>
                  <a:gd name="connsiteY3" fmla="*/ 34164 h 250079"/>
                  <a:gd name="connsiteX4" fmla="*/ 243483 w 273651"/>
                  <a:gd name="connsiteY4" fmla="*/ 206579 h 250079"/>
                  <a:gd name="connsiteX5" fmla="*/ 145536 w 273651"/>
                  <a:gd name="connsiteY5" fmla="*/ 249072 h 250079"/>
                  <a:gd name="connsiteX6" fmla="*/ 50777 w 273651"/>
                  <a:gd name="connsiteY6" fmla="*/ 226763 h 250079"/>
                  <a:gd name="connsiteX7" fmla="*/ 635 w 273651"/>
                  <a:gd name="connsiteY7" fmla="*/ 135297 h 250079"/>
                  <a:gd name="connsiteX8" fmla="*/ 91889 w 273651"/>
                  <a:gd name="connsiteY8" fmla="*/ 128498 h 250079"/>
                  <a:gd name="connsiteX9" fmla="*/ 108142 w 273651"/>
                  <a:gd name="connsiteY9" fmla="*/ 174497 h 250079"/>
                  <a:gd name="connsiteX10" fmla="*/ 168227 w 273651"/>
                  <a:gd name="connsiteY10" fmla="*/ 175198 h 250079"/>
                  <a:gd name="connsiteX11" fmla="*/ 172732 w 273651"/>
                  <a:gd name="connsiteY11" fmla="*/ 170035 h 250079"/>
                  <a:gd name="connsiteX12" fmla="*/ 181868 w 273651"/>
                  <a:gd name="connsiteY12" fmla="*/ 121062 h 250079"/>
                  <a:gd name="connsiteX13" fmla="*/ 165827 w 273651"/>
                  <a:gd name="connsiteY13" fmla="*/ 76019 h 250079"/>
                  <a:gd name="connsiteX14" fmla="*/ 133213 w 273651"/>
                  <a:gd name="connsiteY14" fmla="*/ 63271 h 250079"/>
                  <a:gd name="connsiteX15" fmla="*/ 101344 w 273651"/>
                  <a:gd name="connsiteY15" fmla="*/ 80906 h 250079"/>
                  <a:gd name="connsiteX16" fmla="*/ 92314 w 273651"/>
                  <a:gd name="connsiteY16" fmla="*/ 128498 h 250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3651" h="250079">
                    <a:moveTo>
                      <a:pt x="635" y="135297"/>
                    </a:moveTo>
                    <a:cubicBezTo>
                      <a:pt x="-2849" y="101674"/>
                      <a:pt x="8114" y="68147"/>
                      <a:pt x="30805" y="43087"/>
                    </a:cubicBezTo>
                    <a:cubicBezTo>
                      <a:pt x="53539" y="17804"/>
                      <a:pt x="85727" y="3643"/>
                      <a:pt x="127370" y="594"/>
                    </a:cubicBezTo>
                    <a:cubicBezTo>
                      <a:pt x="174825" y="-2805"/>
                      <a:pt x="211719" y="8381"/>
                      <a:pt x="238065" y="34164"/>
                    </a:cubicBezTo>
                    <a:cubicBezTo>
                      <a:pt x="283362" y="81936"/>
                      <a:pt x="285689" y="156055"/>
                      <a:pt x="243483" y="206579"/>
                    </a:cubicBezTo>
                    <a:cubicBezTo>
                      <a:pt x="220961" y="231650"/>
                      <a:pt x="188316" y="245810"/>
                      <a:pt x="145536" y="249072"/>
                    </a:cubicBezTo>
                    <a:cubicBezTo>
                      <a:pt x="112307" y="253056"/>
                      <a:pt x="78737" y="245152"/>
                      <a:pt x="50777" y="226763"/>
                    </a:cubicBezTo>
                    <a:cubicBezTo>
                      <a:pt x="20628" y="205835"/>
                      <a:pt x="2059" y="171968"/>
                      <a:pt x="635" y="135297"/>
                    </a:cubicBezTo>
                    <a:close/>
                    <a:moveTo>
                      <a:pt x="91889" y="128498"/>
                    </a:moveTo>
                    <a:cubicBezTo>
                      <a:pt x="91719" y="145272"/>
                      <a:pt x="97477" y="161558"/>
                      <a:pt x="108142" y="174497"/>
                    </a:cubicBezTo>
                    <a:cubicBezTo>
                      <a:pt x="124545" y="191281"/>
                      <a:pt x="151443" y="191600"/>
                      <a:pt x="168227" y="175198"/>
                    </a:cubicBezTo>
                    <a:cubicBezTo>
                      <a:pt x="169874" y="173604"/>
                      <a:pt x="171372" y="171873"/>
                      <a:pt x="172732" y="170035"/>
                    </a:cubicBezTo>
                    <a:cubicBezTo>
                      <a:pt x="181315" y="155247"/>
                      <a:pt x="184545" y="137953"/>
                      <a:pt x="181868" y="121062"/>
                    </a:cubicBezTo>
                    <a:cubicBezTo>
                      <a:pt x="181974" y="104628"/>
                      <a:pt x="176291" y="88682"/>
                      <a:pt x="165827" y="76019"/>
                    </a:cubicBezTo>
                    <a:cubicBezTo>
                      <a:pt x="157530" y="66926"/>
                      <a:pt x="145472" y="62209"/>
                      <a:pt x="133213" y="63271"/>
                    </a:cubicBezTo>
                    <a:cubicBezTo>
                      <a:pt x="120423" y="63866"/>
                      <a:pt x="108642" y="70389"/>
                      <a:pt x="101344" y="80906"/>
                    </a:cubicBezTo>
                    <a:cubicBezTo>
                      <a:pt x="92781" y="95194"/>
                      <a:pt x="89584" y="112064"/>
                      <a:pt x="92314" y="1284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DE31E538-6690-5577-60F4-BF65C70AEEEB}"/>
                  </a:ext>
                </a:extLst>
              </p:cNvPr>
              <p:cNvSpPr/>
              <p:nvPr/>
            </p:nvSpPr>
            <p:spPr>
              <a:xfrm>
                <a:off x="9674689" y="2585076"/>
                <a:ext cx="117811" cy="334526"/>
              </a:xfrm>
              <a:custGeom>
                <a:avLst/>
                <a:gdLst>
                  <a:gd name="connsiteX0" fmla="*/ 0 w 117811"/>
                  <a:gd name="connsiteY0" fmla="*/ 7011 h 334526"/>
                  <a:gd name="connsiteX1" fmla="*/ 97203 w 117811"/>
                  <a:gd name="connsiteY1" fmla="*/ 0 h 334526"/>
                  <a:gd name="connsiteX2" fmla="*/ 102621 w 117811"/>
                  <a:gd name="connsiteY2" fmla="*/ 74363 h 334526"/>
                  <a:gd name="connsiteX3" fmla="*/ 94653 w 117811"/>
                  <a:gd name="connsiteY3" fmla="*/ 225744 h 334526"/>
                  <a:gd name="connsiteX4" fmla="*/ 34526 w 117811"/>
                  <a:gd name="connsiteY4" fmla="*/ 230100 h 334526"/>
                  <a:gd name="connsiteX5" fmla="*/ 5312 w 117811"/>
                  <a:gd name="connsiteY5" fmla="*/ 81374 h 334526"/>
                  <a:gd name="connsiteX6" fmla="*/ 21246 w 117811"/>
                  <a:gd name="connsiteY6" fmla="*/ 254320 h 334526"/>
                  <a:gd name="connsiteX7" fmla="*/ 111969 w 117811"/>
                  <a:gd name="connsiteY7" fmla="*/ 247734 h 334526"/>
                  <a:gd name="connsiteX8" fmla="*/ 117812 w 117811"/>
                  <a:gd name="connsiteY8" fmla="*/ 328046 h 334526"/>
                  <a:gd name="connsiteX9" fmla="*/ 26983 w 117811"/>
                  <a:gd name="connsiteY9" fmla="*/ 334526 h 33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811" h="334526">
                    <a:moveTo>
                      <a:pt x="0" y="7011"/>
                    </a:moveTo>
                    <a:lnTo>
                      <a:pt x="97203" y="0"/>
                    </a:lnTo>
                    <a:lnTo>
                      <a:pt x="102621" y="74363"/>
                    </a:lnTo>
                    <a:lnTo>
                      <a:pt x="94653" y="225744"/>
                    </a:lnTo>
                    <a:lnTo>
                      <a:pt x="34526" y="230100"/>
                    </a:lnTo>
                    <a:lnTo>
                      <a:pt x="5312" y="81374"/>
                    </a:lnTo>
                    <a:close/>
                    <a:moveTo>
                      <a:pt x="21246" y="254320"/>
                    </a:moveTo>
                    <a:lnTo>
                      <a:pt x="111969" y="247734"/>
                    </a:lnTo>
                    <a:lnTo>
                      <a:pt x="117812" y="328046"/>
                    </a:lnTo>
                    <a:lnTo>
                      <a:pt x="26983" y="334526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30" name="图形 19">
              <a:extLst>
                <a:ext uri="{FF2B5EF4-FFF2-40B4-BE49-F238E27FC236}">
                  <a16:creationId xmlns:a16="http://schemas.microsoft.com/office/drawing/2014/main" id="{38DB22AF-EE93-2D4E-A4B9-AC779A80409D}"/>
                </a:ext>
              </a:extLst>
            </p:cNvPr>
            <p:cNvGrpSpPr/>
            <p:nvPr/>
          </p:nvGrpSpPr>
          <p:grpSpPr>
            <a:xfrm>
              <a:off x="7289112" y="1626383"/>
              <a:ext cx="1252502" cy="3128703"/>
              <a:chOff x="7289112" y="1626383"/>
              <a:chExt cx="1252502" cy="3128703"/>
            </a:xfrm>
          </p:grpSpPr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D407CE04-E268-565D-1641-6027716F8BB9}"/>
                  </a:ext>
                </a:extLst>
              </p:cNvPr>
              <p:cNvSpPr/>
              <p:nvPr/>
            </p:nvSpPr>
            <p:spPr>
              <a:xfrm>
                <a:off x="7711774" y="1626383"/>
                <a:ext cx="416383" cy="440795"/>
              </a:xfrm>
              <a:custGeom>
                <a:avLst/>
                <a:gdLst>
                  <a:gd name="connsiteX0" fmla="*/ 371872 w 416383"/>
                  <a:gd name="connsiteY0" fmla="*/ 362198 h 440795"/>
                  <a:gd name="connsiteX1" fmla="*/ 374315 w 416383"/>
                  <a:gd name="connsiteY1" fmla="*/ 408728 h 440795"/>
                  <a:gd name="connsiteX2" fmla="*/ 75271 w 416383"/>
                  <a:gd name="connsiteY2" fmla="*/ 432418 h 440795"/>
                  <a:gd name="connsiteX3" fmla="*/ 83982 w 416383"/>
                  <a:gd name="connsiteY3" fmla="*/ 376858 h 440795"/>
                  <a:gd name="connsiteX4" fmla="*/ 64542 w 416383"/>
                  <a:gd name="connsiteY4" fmla="*/ 430612 h 440795"/>
                  <a:gd name="connsiteX5" fmla="*/ 35009 w 416383"/>
                  <a:gd name="connsiteY5" fmla="*/ 423919 h 440795"/>
                  <a:gd name="connsiteX6" fmla="*/ 19499 w 416383"/>
                  <a:gd name="connsiteY6" fmla="*/ 243324 h 440795"/>
                  <a:gd name="connsiteX7" fmla="*/ 28423 w 416383"/>
                  <a:gd name="connsiteY7" fmla="*/ 112764 h 440795"/>
                  <a:gd name="connsiteX8" fmla="*/ 323112 w 416383"/>
                  <a:gd name="connsiteY8" fmla="*/ 47219 h 440795"/>
                  <a:gd name="connsiteX9" fmla="*/ 416384 w 416383"/>
                  <a:gd name="connsiteY9" fmla="*/ 392262 h 440795"/>
                  <a:gd name="connsiteX10" fmla="*/ 382071 w 416383"/>
                  <a:gd name="connsiteY10" fmla="*/ 405860 h 440795"/>
                  <a:gd name="connsiteX11" fmla="*/ 371872 w 416383"/>
                  <a:gd name="connsiteY11" fmla="*/ 362198 h 440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6383" h="440795">
                    <a:moveTo>
                      <a:pt x="371872" y="362198"/>
                    </a:moveTo>
                    <a:cubicBezTo>
                      <a:pt x="371394" y="377750"/>
                      <a:pt x="372212" y="393313"/>
                      <a:pt x="374315" y="408728"/>
                    </a:cubicBezTo>
                    <a:cubicBezTo>
                      <a:pt x="278058" y="440874"/>
                      <a:pt x="175395" y="449011"/>
                      <a:pt x="75271" y="432418"/>
                    </a:cubicBezTo>
                    <a:cubicBezTo>
                      <a:pt x="80073" y="414241"/>
                      <a:pt x="82994" y="395629"/>
                      <a:pt x="83982" y="376858"/>
                    </a:cubicBezTo>
                    <a:cubicBezTo>
                      <a:pt x="80636" y="395757"/>
                      <a:pt x="74060" y="413944"/>
                      <a:pt x="64542" y="430612"/>
                    </a:cubicBezTo>
                    <a:cubicBezTo>
                      <a:pt x="45632" y="427000"/>
                      <a:pt x="35009" y="423919"/>
                      <a:pt x="35009" y="423919"/>
                    </a:cubicBezTo>
                    <a:cubicBezTo>
                      <a:pt x="35009" y="423919"/>
                      <a:pt x="54343" y="319386"/>
                      <a:pt x="19499" y="243324"/>
                    </a:cubicBezTo>
                    <a:cubicBezTo>
                      <a:pt x="-15345" y="167261"/>
                      <a:pt x="2077" y="124768"/>
                      <a:pt x="28423" y="112764"/>
                    </a:cubicBezTo>
                    <a:cubicBezTo>
                      <a:pt x="77290" y="-37448"/>
                      <a:pt x="260965" y="-13759"/>
                      <a:pt x="323112" y="47219"/>
                    </a:cubicBezTo>
                    <a:cubicBezTo>
                      <a:pt x="401936" y="124556"/>
                      <a:pt x="402361" y="342439"/>
                      <a:pt x="416384" y="392262"/>
                    </a:cubicBezTo>
                    <a:cubicBezTo>
                      <a:pt x="404804" y="397255"/>
                      <a:pt x="393437" y="401823"/>
                      <a:pt x="382071" y="405860"/>
                    </a:cubicBezTo>
                    <a:cubicBezTo>
                      <a:pt x="376376" y="391943"/>
                      <a:pt x="372935" y="377198"/>
                      <a:pt x="371872" y="362198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EC1127B7-CE54-52BD-8545-2A51A26E00BD}"/>
                  </a:ext>
                </a:extLst>
              </p:cNvPr>
              <p:cNvSpPr/>
              <p:nvPr/>
            </p:nvSpPr>
            <p:spPr>
              <a:xfrm>
                <a:off x="8076316" y="2222399"/>
                <a:ext cx="375531" cy="301594"/>
              </a:xfrm>
              <a:custGeom>
                <a:avLst/>
                <a:gdLst>
                  <a:gd name="connsiteX0" fmla="*/ 83286 w 375531"/>
                  <a:gd name="connsiteY0" fmla="*/ 0 h 301594"/>
                  <a:gd name="connsiteX1" fmla="*/ 92847 w 375531"/>
                  <a:gd name="connsiteY1" fmla="*/ 30276 h 301594"/>
                  <a:gd name="connsiteX2" fmla="*/ 103470 w 375531"/>
                  <a:gd name="connsiteY2" fmla="*/ 61615 h 301594"/>
                  <a:gd name="connsiteX3" fmla="*/ 125992 w 375531"/>
                  <a:gd name="connsiteY3" fmla="*/ 124504 h 301594"/>
                  <a:gd name="connsiteX4" fmla="*/ 149894 w 375531"/>
                  <a:gd name="connsiteY4" fmla="*/ 187182 h 301594"/>
                  <a:gd name="connsiteX5" fmla="*/ 162217 w 375531"/>
                  <a:gd name="connsiteY5" fmla="*/ 219051 h 301594"/>
                  <a:gd name="connsiteX6" fmla="*/ 165298 w 375531"/>
                  <a:gd name="connsiteY6" fmla="*/ 226913 h 301594"/>
                  <a:gd name="connsiteX7" fmla="*/ 166041 w 375531"/>
                  <a:gd name="connsiteY7" fmla="*/ 228718 h 301594"/>
                  <a:gd name="connsiteX8" fmla="*/ 166041 w 375531"/>
                  <a:gd name="connsiteY8" fmla="*/ 228718 h 301594"/>
                  <a:gd name="connsiteX9" fmla="*/ 166041 w 375531"/>
                  <a:gd name="connsiteY9" fmla="*/ 228718 h 301594"/>
                  <a:gd name="connsiteX10" fmla="*/ 161580 w 375531"/>
                  <a:gd name="connsiteY10" fmla="*/ 226063 h 301594"/>
                  <a:gd name="connsiteX11" fmla="*/ 159774 w 375531"/>
                  <a:gd name="connsiteY11" fmla="*/ 226063 h 301594"/>
                  <a:gd name="connsiteX12" fmla="*/ 167316 w 375531"/>
                  <a:gd name="connsiteY12" fmla="*/ 224894 h 301594"/>
                  <a:gd name="connsiteX13" fmla="*/ 191112 w 375531"/>
                  <a:gd name="connsiteY13" fmla="*/ 214271 h 301594"/>
                  <a:gd name="connsiteX14" fmla="*/ 242954 w 375531"/>
                  <a:gd name="connsiteY14" fmla="*/ 178789 h 301594"/>
                  <a:gd name="connsiteX15" fmla="*/ 293626 w 375531"/>
                  <a:gd name="connsiteY15" fmla="*/ 136296 h 301594"/>
                  <a:gd name="connsiteX16" fmla="*/ 342918 w 375531"/>
                  <a:gd name="connsiteY16" fmla="*/ 91041 h 301594"/>
                  <a:gd name="connsiteX17" fmla="*/ 375532 w 375531"/>
                  <a:gd name="connsiteY17" fmla="*/ 118662 h 301594"/>
                  <a:gd name="connsiteX18" fmla="*/ 333039 w 375531"/>
                  <a:gd name="connsiteY18" fmla="*/ 174221 h 301594"/>
                  <a:gd name="connsiteX19" fmla="*/ 285340 w 375531"/>
                  <a:gd name="connsiteY19" fmla="*/ 226275 h 301594"/>
                  <a:gd name="connsiteX20" fmla="*/ 229143 w 375531"/>
                  <a:gd name="connsiteY20" fmla="*/ 274292 h 301594"/>
                  <a:gd name="connsiteX21" fmla="*/ 192281 w 375531"/>
                  <a:gd name="connsiteY21" fmla="*/ 294476 h 301594"/>
                  <a:gd name="connsiteX22" fmla="*/ 166573 w 375531"/>
                  <a:gd name="connsiteY22" fmla="*/ 301063 h 301594"/>
                  <a:gd name="connsiteX23" fmla="*/ 131303 w 375531"/>
                  <a:gd name="connsiteY23" fmla="*/ 296282 h 301594"/>
                  <a:gd name="connsiteX24" fmla="*/ 101558 w 375531"/>
                  <a:gd name="connsiteY24" fmla="*/ 271424 h 301594"/>
                  <a:gd name="connsiteX25" fmla="*/ 97309 w 375531"/>
                  <a:gd name="connsiteY25" fmla="*/ 264306 h 301594"/>
                  <a:gd name="connsiteX26" fmla="*/ 94441 w 375531"/>
                  <a:gd name="connsiteY26" fmla="*/ 258570 h 301594"/>
                  <a:gd name="connsiteX27" fmla="*/ 90616 w 375531"/>
                  <a:gd name="connsiteY27" fmla="*/ 250815 h 301594"/>
                  <a:gd name="connsiteX28" fmla="*/ 75637 w 375531"/>
                  <a:gd name="connsiteY28" fmla="*/ 219582 h 301594"/>
                  <a:gd name="connsiteX29" fmla="*/ 47486 w 375531"/>
                  <a:gd name="connsiteY29" fmla="*/ 155843 h 301594"/>
                  <a:gd name="connsiteX30" fmla="*/ 21884 w 375531"/>
                  <a:gd name="connsiteY30" fmla="*/ 90829 h 301594"/>
                  <a:gd name="connsiteX31" fmla="*/ 10623 w 375531"/>
                  <a:gd name="connsiteY31" fmla="*/ 57472 h 301594"/>
                  <a:gd name="connsiteX32" fmla="*/ 0 w 375531"/>
                  <a:gd name="connsiteY32" fmla="*/ 22309 h 30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531" h="301594">
                    <a:moveTo>
                      <a:pt x="83286" y="0"/>
                    </a:moveTo>
                    <a:lnTo>
                      <a:pt x="92847" y="30276"/>
                    </a:lnTo>
                    <a:cubicBezTo>
                      <a:pt x="96353" y="40900"/>
                      <a:pt x="99859" y="51523"/>
                      <a:pt x="103470" y="61615"/>
                    </a:cubicBezTo>
                    <a:cubicBezTo>
                      <a:pt x="110588" y="82861"/>
                      <a:pt x="118024" y="104108"/>
                      <a:pt x="125992" y="124504"/>
                    </a:cubicBezTo>
                    <a:cubicBezTo>
                      <a:pt x="133959" y="144901"/>
                      <a:pt x="141608" y="166360"/>
                      <a:pt x="149894" y="187182"/>
                    </a:cubicBezTo>
                    <a:lnTo>
                      <a:pt x="162217" y="219051"/>
                    </a:lnTo>
                    <a:lnTo>
                      <a:pt x="165298" y="226913"/>
                    </a:lnTo>
                    <a:lnTo>
                      <a:pt x="166041" y="228718"/>
                    </a:lnTo>
                    <a:lnTo>
                      <a:pt x="166041" y="228718"/>
                    </a:lnTo>
                    <a:cubicBezTo>
                      <a:pt x="166041" y="228718"/>
                      <a:pt x="166041" y="228718"/>
                      <a:pt x="166041" y="228718"/>
                    </a:cubicBezTo>
                    <a:cubicBezTo>
                      <a:pt x="164724" y="227571"/>
                      <a:pt x="163216" y="226668"/>
                      <a:pt x="161580" y="226063"/>
                    </a:cubicBezTo>
                    <a:cubicBezTo>
                      <a:pt x="159242" y="225213"/>
                      <a:pt x="158286" y="226063"/>
                      <a:pt x="159774" y="226063"/>
                    </a:cubicBezTo>
                    <a:cubicBezTo>
                      <a:pt x="162334" y="226052"/>
                      <a:pt x="164873" y="225659"/>
                      <a:pt x="167316" y="224894"/>
                    </a:cubicBezTo>
                    <a:cubicBezTo>
                      <a:pt x="175623" y="222259"/>
                      <a:pt x="183602" y="218701"/>
                      <a:pt x="191112" y="214271"/>
                    </a:cubicBezTo>
                    <a:cubicBezTo>
                      <a:pt x="209225" y="203711"/>
                      <a:pt x="226551" y="191856"/>
                      <a:pt x="242954" y="178789"/>
                    </a:cubicBezTo>
                    <a:cubicBezTo>
                      <a:pt x="260163" y="165404"/>
                      <a:pt x="277054" y="151063"/>
                      <a:pt x="293626" y="136296"/>
                    </a:cubicBezTo>
                    <a:cubicBezTo>
                      <a:pt x="310199" y="121530"/>
                      <a:pt x="326877" y="106126"/>
                      <a:pt x="342918" y="91041"/>
                    </a:cubicBezTo>
                    <a:lnTo>
                      <a:pt x="375532" y="118662"/>
                    </a:lnTo>
                    <a:cubicBezTo>
                      <a:pt x="361934" y="138208"/>
                      <a:pt x="347593" y="156055"/>
                      <a:pt x="333039" y="174221"/>
                    </a:cubicBezTo>
                    <a:cubicBezTo>
                      <a:pt x="318485" y="192387"/>
                      <a:pt x="302125" y="209384"/>
                      <a:pt x="285340" y="226275"/>
                    </a:cubicBezTo>
                    <a:cubicBezTo>
                      <a:pt x="268067" y="243910"/>
                      <a:pt x="249253" y="259983"/>
                      <a:pt x="229143" y="274292"/>
                    </a:cubicBezTo>
                    <a:cubicBezTo>
                      <a:pt x="217638" y="282355"/>
                      <a:pt x="205273" y="289122"/>
                      <a:pt x="192281" y="294476"/>
                    </a:cubicBezTo>
                    <a:cubicBezTo>
                      <a:pt x="184037" y="297780"/>
                      <a:pt x="175390" y="300000"/>
                      <a:pt x="166573" y="301063"/>
                    </a:cubicBezTo>
                    <a:cubicBezTo>
                      <a:pt x="154600" y="302550"/>
                      <a:pt x="142447" y="300903"/>
                      <a:pt x="131303" y="296282"/>
                    </a:cubicBezTo>
                    <a:cubicBezTo>
                      <a:pt x="119161" y="291109"/>
                      <a:pt x="108814" y="282461"/>
                      <a:pt x="101558" y="271424"/>
                    </a:cubicBezTo>
                    <a:cubicBezTo>
                      <a:pt x="99965" y="268980"/>
                      <a:pt x="98478" y="266537"/>
                      <a:pt x="97309" y="264306"/>
                    </a:cubicBezTo>
                    <a:lnTo>
                      <a:pt x="94441" y="258570"/>
                    </a:lnTo>
                    <a:lnTo>
                      <a:pt x="90616" y="250815"/>
                    </a:lnTo>
                    <a:cubicBezTo>
                      <a:pt x="85623" y="240192"/>
                      <a:pt x="79993" y="229568"/>
                      <a:pt x="75637" y="219582"/>
                    </a:cubicBezTo>
                    <a:cubicBezTo>
                      <a:pt x="65970" y="198336"/>
                      <a:pt x="56303" y="177089"/>
                      <a:pt x="47486" y="155843"/>
                    </a:cubicBezTo>
                    <a:cubicBezTo>
                      <a:pt x="38669" y="134596"/>
                      <a:pt x="30064" y="112713"/>
                      <a:pt x="21884" y="90829"/>
                    </a:cubicBezTo>
                    <a:cubicBezTo>
                      <a:pt x="18059" y="80206"/>
                      <a:pt x="14235" y="68626"/>
                      <a:pt x="10623" y="57472"/>
                    </a:cubicBezTo>
                    <a:cubicBezTo>
                      <a:pt x="7011" y="46317"/>
                      <a:pt x="3506" y="35375"/>
                      <a:pt x="0" y="22309"/>
                    </a:cubicBez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E0E661D0-3C18-808D-6BCD-A0001E080A07}"/>
                  </a:ext>
                </a:extLst>
              </p:cNvPr>
              <p:cNvSpPr/>
              <p:nvPr/>
            </p:nvSpPr>
            <p:spPr>
              <a:xfrm>
                <a:off x="8022097" y="2121997"/>
                <a:ext cx="174580" cy="234679"/>
              </a:xfrm>
              <a:custGeom>
                <a:avLst/>
                <a:gdLst>
                  <a:gd name="connsiteX0" fmla="*/ 112328 w 174580"/>
                  <a:gd name="connsiteY0" fmla="*/ 6067 h 234679"/>
                  <a:gd name="connsiteX1" fmla="*/ 174580 w 174580"/>
                  <a:gd name="connsiteY1" fmla="*/ 166053 h 234679"/>
                  <a:gd name="connsiteX2" fmla="*/ 73660 w 174580"/>
                  <a:gd name="connsiteY2" fmla="*/ 234679 h 234679"/>
                  <a:gd name="connsiteX3" fmla="*/ 5140 w 174580"/>
                  <a:gd name="connsiteY3" fmla="*/ 42398 h 234679"/>
                  <a:gd name="connsiteX4" fmla="*/ 112328 w 174580"/>
                  <a:gd name="connsiteY4" fmla="*/ 6067 h 234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80" h="234679">
                    <a:moveTo>
                      <a:pt x="112328" y="6067"/>
                    </a:moveTo>
                    <a:cubicBezTo>
                      <a:pt x="148978" y="15415"/>
                      <a:pt x="174580" y="166053"/>
                      <a:pt x="174580" y="166053"/>
                    </a:cubicBezTo>
                    <a:lnTo>
                      <a:pt x="73660" y="234679"/>
                    </a:lnTo>
                    <a:cubicBezTo>
                      <a:pt x="73660" y="234679"/>
                      <a:pt x="-23012" y="82661"/>
                      <a:pt x="5140" y="42398"/>
                    </a:cubicBezTo>
                    <a:cubicBezTo>
                      <a:pt x="34460" y="543"/>
                      <a:pt x="58893" y="-7531"/>
                      <a:pt x="112328" y="6067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3FFB746E-691B-2AE3-2868-C863B2B0AD8D}"/>
                  </a:ext>
                </a:extLst>
              </p:cNvPr>
              <p:cNvSpPr/>
              <p:nvPr/>
            </p:nvSpPr>
            <p:spPr>
              <a:xfrm>
                <a:off x="8022097" y="2121997"/>
                <a:ext cx="174580" cy="234679"/>
              </a:xfrm>
              <a:custGeom>
                <a:avLst/>
                <a:gdLst>
                  <a:gd name="connsiteX0" fmla="*/ 112328 w 174580"/>
                  <a:gd name="connsiteY0" fmla="*/ 6067 h 234679"/>
                  <a:gd name="connsiteX1" fmla="*/ 174580 w 174580"/>
                  <a:gd name="connsiteY1" fmla="*/ 166053 h 234679"/>
                  <a:gd name="connsiteX2" fmla="*/ 73660 w 174580"/>
                  <a:gd name="connsiteY2" fmla="*/ 234679 h 234679"/>
                  <a:gd name="connsiteX3" fmla="*/ 5140 w 174580"/>
                  <a:gd name="connsiteY3" fmla="*/ 42398 h 234679"/>
                  <a:gd name="connsiteX4" fmla="*/ 112328 w 174580"/>
                  <a:gd name="connsiteY4" fmla="*/ 6067 h 234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80" h="234679">
                    <a:moveTo>
                      <a:pt x="112328" y="6067"/>
                    </a:moveTo>
                    <a:cubicBezTo>
                      <a:pt x="148978" y="15415"/>
                      <a:pt x="174580" y="166053"/>
                      <a:pt x="174580" y="166053"/>
                    </a:cubicBezTo>
                    <a:lnTo>
                      <a:pt x="73660" y="234679"/>
                    </a:lnTo>
                    <a:cubicBezTo>
                      <a:pt x="73660" y="234679"/>
                      <a:pt x="-23012" y="82661"/>
                      <a:pt x="5140" y="42398"/>
                    </a:cubicBezTo>
                    <a:cubicBezTo>
                      <a:pt x="34460" y="543"/>
                      <a:pt x="58893" y="-7531"/>
                      <a:pt x="112328" y="60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1EF7F66F-2837-7944-7144-BEF6DD5E00B7}"/>
                  </a:ext>
                </a:extLst>
              </p:cNvPr>
              <p:cNvSpPr/>
              <p:nvPr/>
            </p:nvSpPr>
            <p:spPr>
              <a:xfrm>
                <a:off x="8022097" y="2120821"/>
                <a:ext cx="174580" cy="234679"/>
              </a:xfrm>
              <a:custGeom>
                <a:avLst/>
                <a:gdLst>
                  <a:gd name="connsiteX0" fmla="*/ 112328 w 174580"/>
                  <a:gd name="connsiteY0" fmla="*/ 6067 h 234679"/>
                  <a:gd name="connsiteX1" fmla="*/ 174580 w 174580"/>
                  <a:gd name="connsiteY1" fmla="*/ 166053 h 234679"/>
                  <a:gd name="connsiteX2" fmla="*/ 73660 w 174580"/>
                  <a:gd name="connsiteY2" fmla="*/ 234679 h 234679"/>
                  <a:gd name="connsiteX3" fmla="*/ 5140 w 174580"/>
                  <a:gd name="connsiteY3" fmla="*/ 42398 h 234679"/>
                  <a:gd name="connsiteX4" fmla="*/ 112328 w 174580"/>
                  <a:gd name="connsiteY4" fmla="*/ 6067 h 234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80" h="234679">
                    <a:moveTo>
                      <a:pt x="112328" y="6067"/>
                    </a:moveTo>
                    <a:cubicBezTo>
                      <a:pt x="148978" y="15415"/>
                      <a:pt x="174580" y="166053"/>
                      <a:pt x="174580" y="166053"/>
                    </a:cubicBezTo>
                    <a:lnTo>
                      <a:pt x="73660" y="234679"/>
                    </a:lnTo>
                    <a:cubicBezTo>
                      <a:pt x="73660" y="234679"/>
                      <a:pt x="-23012" y="82661"/>
                      <a:pt x="5140" y="42398"/>
                    </a:cubicBezTo>
                    <a:cubicBezTo>
                      <a:pt x="34460" y="543"/>
                      <a:pt x="58893" y="-7531"/>
                      <a:pt x="112328" y="6067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FAF0532E-F1A7-4D38-3B6A-0D0CDCA770A2}"/>
                  </a:ext>
                </a:extLst>
              </p:cNvPr>
              <p:cNvSpPr/>
              <p:nvPr/>
            </p:nvSpPr>
            <p:spPr>
              <a:xfrm>
                <a:off x="8102556" y="2161740"/>
                <a:ext cx="56728" cy="190262"/>
              </a:xfrm>
              <a:custGeom>
                <a:avLst/>
                <a:gdLst>
                  <a:gd name="connsiteX0" fmla="*/ 28577 w 56728"/>
                  <a:gd name="connsiteY0" fmla="*/ 0 h 190262"/>
                  <a:gd name="connsiteX1" fmla="*/ 56728 w 56728"/>
                  <a:gd name="connsiteY1" fmla="*/ 151806 h 190262"/>
                  <a:gd name="connsiteX2" fmla="*/ 0 w 56728"/>
                  <a:gd name="connsiteY2" fmla="*/ 190262 h 190262"/>
                  <a:gd name="connsiteX3" fmla="*/ 28577 w 56728"/>
                  <a:gd name="connsiteY3" fmla="*/ 0 h 19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728" h="190262">
                    <a:moveTo>
                      <a:pt x="28577" y="0"/>
                    </a:moveTo>
                    <a:lnTo>
                      <a:pt x="56728" y="151806"/>
                    </a:lnTo>
                    <a:lnTo>
                      <a:pt x="0" y="190262"/>
                    </a:lnTo>
                    <a:lnTo>
                      <a:pt x="28577" y="0"/>
                    </a:ln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53A3C6CF-4082-AA8D-2A8E-E61C5C3C896B}"/>
                  </a:ext>
                </a:extLst>
              </p:cNvPr>
              <p:cNvSpPr/>
              <p:nvPr/>
            </p:nvSpPr>
            <p:spPr>
              <a:xfrm>
                <a:off x="8417535" y="2235890"/>
                <a:ext cx="75212" cy="113207"/>
              </a:xfrm>
              <a:custGeom>
                <a:avLst/>
                <a:gdLst>
                  <a:gd name="connsiteX0" fmla="*/ 0 w 75212"/>
                  <a:gd name="connsiteY0" fmla="*/ 81162 h 113207"/>
                  <a:gd name="connsiteX1" fmla="*/ 33676 w 75212"/>
                  <a:gd name="connsiteY1" fmla="*/ 0 h 113207"/>
                  <a:gd name="connsiteX2" fmla="*/ 75213 w 75212"/>
                  <a:gd name="connsiteY2" fmla="*/ 81162 h 113207"/>
                  <a:gd name="connsiteX3" fmla="*/ 12642 w 75212"/>
                  <a:gd name="connsiteY3" fmla="*/ 111650 h 1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212" h="113207">
                    <a:moveTo>
                      <a:pt x="0" y="81162"/>
                    </a:moveTo>
                    <a:lnTo>
                      <a:pt x="33676" y="0"/>
                    </a:lnTo>
                    <a:lnTo>
                      <a:pt x="75213" y="81162"/>
                    </a:lnTo>
                    <a:cubicBezTo>
                      <a:pt x="75213" y="81162"/>
                      <a:pt x="48230" y="121530"/>
                      <a:pt x="12642" y="111650"/>
                    </a:cubicBez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A59420E6-B6CB-79E4-F8D2-E3CCB4765EED}"/>
                  </a:ext>
                </a:extLst>
              </p:cNvPr>
              <p:cNvSpPr/>
              <p:nvPr/>
            </p:nvSpPr>
            <p:spPr>
              <a:xfrm>
                <a:off x="8451104" y="2227498"/>
                <a:ext cx="90510" cy="89554"/>
              </a:xfrm>
              <a:custGeom>
                <a:avLst/>
                <a:gdLst>
                  <a:gd name="connsiteX0" fmla="*/ 37181 w 90510"/>
                  <a:gd name="connsiteY0" fmla="*/ 0 h 89554"/>
                  <a:gd name="connsiteX1" fmla="*/ 90510 w 90510"/>
                  <a:gd name="connsiteY1" fmla="*/ 21459 h 89554"/>
                  <a:gd name="connsiteX2" fmla="*/ 41643 w 90510"/>
                  <a:gd name="connsiteY2" fmla="*/ 89554 h 89554"/>
                  <a:gd name="connsiteX3" fmla="*/ 0 w 90510"/>
                  <a:gd name="connsiteY3" fmla="*/ 8392 h 89554"/>
                  <a:gd name="connsiteX4" fmla="*/ 37181 w 90510"/>
                  <a:gd name="connsiteY4" fmla="*/ 0 h 89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0" h="89554">
                    <a:moveTo>
                      <a:pt x="37181" y="0"/>
                    </a:moveTo>
                    <a:lnTo>
                      <a:pt x="90510" y="21459"/>
                    </a:lnTo>
                    <a:lnTo>
                      <a:pt x="41643" y="89554"/>
                    </a:lnTo>
                    <a:lnTo>
                      <a:pt x="0" y="8392"/>
                    </a:lnTo>
                    <a:lnTo>
                      <a:pt x="37181" y="0"/>
                    </a:ln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37B200F1-D948-BF3E-2844-D961B1485F81}"/>
                  </a:ext>
                </a:extLst>
              </p:cNvPr>
              <p:cNvSpPr/>
              <p:nvPr/>
            </p:nvSpPr>
            <p:spPr>
              <a:xfrm>
                <a:off x="7936302" y="4458273"/>
                <a:ext cx="94865" cy="205772"/>
              </a:xfrm>
              <a:custGeom>
                <a:avLst/>
                <a:gdLst>
                  <a:gd name="connsiteX0" fmla="*/ 0 w 94865"/>
                  <a:gd name="connsiteY0" fmla="*/ 205773 h 205772"/>
                  <a:gd name="connsiteX1" fmla="*/ 88917 w 94865"/>
                  <a:gd name="connsiteY1" fmla="*/ 205773 h 205772"/>
                  <a:gd name="connsiteX2" fmla="*/ 94865 w 94865"/>
                  <a:gd name="connsiteY2" fmla="*/ 0 h 205772"/>
                  <a:gd name="connsiteX3" fmla="*/ 5949 w 94865"/>
                  <a:gd name="connsiteY3" fmla="*/ 0 h 205772"/>
                  <a:gd name="connsiteX4" fmla="*/ 0 w 94865"/>
                  <a:gd name="connsiteY4" fmla="*/ 205773 h 20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65" h="205772">
                    <a:moveTo>
                      <a:pt x="0" y="205773"/>
                    </a:moveTo>
                    <a:lnTo>
                      <a:pt x="88917" y="205773"/>
                    </a:lnTo>
                    <a:lnTo>
                      <a:pt x="94865" y="0"/>
                    </a:lnTo>
                    <a:lnTo>
                      <a:pt x="5949" y="0"/>
                    </a:lnTo>
                    <a:lnTo>
                      <a:pt x="0" y="205773"/>
                    </a:ln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46DA719E-32B9-5114-09FA-24D1B74FE6B8}"/>
                  </a:ext>
                </a:extLst>
              </p:cNvPr>
              <p:cNvSpPr/>
              <p:nvPr/>
            </p:nvSpPr>
            <p:spPr>
              <a:xfrm>
                <a:off x="7340125" y="4220949"/>
                <a:ext cx="188668" cy="212889"/>
              </a:xfrm>
              <a:custGeom>
                <a:avLst/>
                <a:gdLst>
                  <a:gd name="connsiteX0" fmla="*/ 0 w 188668"/>
                  <a:gd name="connsiteY0" fmla="*/ 178046 h 212889"/>
                  <a:gd name="connsiteX1" fmla="*/ 81693 w 188668"/>
                  <a:gd name="connsiteY1" fmla="*/ 212890 h 212889"/>
                  <a:gd name="connsiteX2" fmla="*/ 188669 w 188668"/>
                  <a:gd name="connsiteY2" fmla="*/ 34844 h 212889"/>
                  <a:gd name="connsiteX3" fmla="*/ 106870 w 188668"/>
                  <a:gd name="connsiteY3" fmla="*/ 0 h 212889"/>
                  <a:gd name="connsiteX4" fmla="*/ 0 w 188668"/>
                  <a:gd name="connsiteY4" fmla="*/ 178046 h 21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68" h="212889">
                    <a:moveTo>
                      <a:pt x="0" y="178046"/>
                    </a:moveTo>
                    <a:lnTo>
                      <a:pt x="81693" y="212890"/>
                    </a:lnTo>
                    <a:lnTo>
                      <a:pt x="188669" y="34844"/>
                    </a:lnTo>
                    <a:lnTo>
                      <a:pt x="106870" y="0"/>
                    </a:lnTo>
                    <a:lnTo>
                      <a:pt x="0" y="178046"/>
                    </a:ln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9D96D6FB-6515-10B3-944F-70A65D436100}"/>
                  </a:ext>
                </a:extLst>
              </p:cNvPr>
              <p:cNvSpPr/>
              <p:nvPr/>
            </p:nvSpPr>
            <p:spPr>
              <a:xfrm>
                <a:off x="7289112" y="4368348"/>
                <a:ext cx="221192" cy="196006"/>
              </a:xfrm>
              <a:custGeom>
                <a:avLst/>
                <a:gdLst>
                  <a:gd name="connsiteX0" fmla="*/ 148428 w 221192"/>
                  <a:gd name="connsiteY0" fmla="*/ 53381 h 196006"/>
                  <a:gd name="connsiteX1" fmla="*/ 63442 w 221192"/>
                  <a:gd name="connsiteY1" fmla="*/ 1114 h 196006"/>
                  <a:gd name="connsiteX2" fmla="*/ 54200 w 221192"/>
                  <a:gd name="connsiteY2" fmla="*/ 2601 h 196006"/>
                  <a:gd name="connsiteX3" fmla="*/ 3102 w 221192"/>
                  <a:gd name="connsiteY3" fmla="*/ 63898 h 196006"/>
                  <a:gd name="connsiteX4" fmla="*/ 5434 w 221192"/>
                  <a:gd name="connsiteY4" fmla="*/ 84050 h 196006"/>
                  <a:gd name="connsiteX5" fmla="*/ 7033 w 221192"/>
                  <a:gd name="connsiteY5" fmla="*/ 85144 h 196006"/>
                  <a:gd name="connsiteX6" fmla="*/ 89682 w 221192"/>
                  <a:gd name="connsiteY6" fmla="*/ 132843 h 196006"/>
                  <a:gd name="connsiteX7" fmla="*/ 176580 w 221192"/>
                  <a:gd name="connsiteY7" fmla="*/ 189571 h 196006"/>
                  <a:gd name="connsiteX8" fmla="*/ 217904 w 221192"/>
                  <a:gd name="connsiteY8" fmla="*/ 167793 h 196006"/>
                  <a:gd name="connsiteX9" fmla="*/ 158202 w 221192"/>
                  <a:gd name="connsiteY9" fmla="*/ 66129 h 196006"/>
                  <a:gd name="connsiteX10" fmla="*/ 148428 w 221192"/>
                  <a:gd name="connsiteY10" fmla="*/ 53381 h 196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1192" h="196006">
                    <a:moveTo>
                      <a:pt x="148428" y="53381"/>
                    </a:moveTo>
                    <a:lnTo>
                      <a:pt x="63442" y="1114"/>
                    </a:lnTo>
                    <a:cubicBezTo>
                      <a:pt x="60434" y="-819"/>
                      <a:pt x="56450" y="-182"/>
                      <a:pt x="54200" y="2601"/>
                    </a:cubicBezTo>
                    <a:lnTo>
                      <a:pt x="3102" y="63898"/>
                    </a:lnTo>
                    <a:cubicBezTo>
                      <a:pt x="-1817" y="70102"/>
                      <a:pt x="-773" y="79121"/>
                      <a:pt x="5434" y="84050"/>
                    </a:cubicBezTo>
                    <a:cubicBezTo>
                      <a:pt x="5942" y="84443"/>
                      <a:pt x="6476" y="84815"/>
                      <a:pt x="7033" y="85144"/>
                    </a:cubicBezTo>
                    <a:cubicBezTo>
                      <a:pt x="36990" y="102885"/>
                      <a:pt x="52288" y="109896"/>
                      <a:pt x="89682" y="132843"/>
                    </a:cubicBezTo>
                    <a:cubicBezTo>
                      <a:pt x="112734" y="147078"/>
                      <a:pt x="144816" y="170024"/>
                      <a:pt x="176580" y="189571"/>
                    </a:cubicBezTo>
                    <a:cubicBezTo>
                      <a:pt x="208343" y="209117"/>
                      <a:pt x="229696" y="178947"/>
                      <a:pt x="217904" y="167793"/>
                    </a:cubicBezTo>
                    <a:cubicBezTo>
                      <a:pt x="166382" y="118607"/>
                      <a:pt x="167869" y="95236"/>
                      <a:pt x="158202" y="66129"/>
                    </a:cubicBezTo>
                    <a:cubicBezTo>
                      <a:pt x="156598" y="60838"/>
                      <a:pt x="153124" y="56302"/>
                      <a:pt x="148428" y="5338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AA44269D-41EE-CD4A-19AC-C4EFCF2C3CD3}"/>
                  </a:ext>
                </a:extLst>
              </p:cNvPr>
              <p:cNvSpPr/>
              <p:nvPr/>
            </p:nvSpPr>
            <p:spPr>
              <a:xfrm>
                <a:off x="7909823" y="4653740"/>
                <a:ext cx="263074" cy="101346"/>
              </a:xfrm>
              <a:custGeom>
                <a:avLst/>
                <a:gdLst>
                  <a:gd name="connsiteX0" fmla="*/ 118370 w 263074"/>
                  <a:gd name="connsiteY0" fmla="*/ 1 h 101346"/>
                  <a:gd name="connsiteX1" fmla="*/ 18617 w 263074"/>
                  <a:gd name="connsiteY1" fmla="*/ 1 h 101346"/>
                  <a:gd name="connsiteX2" fmla="*/ 11500 w 263074"/>
                  <a:gd name="connsiteY2" fmla="*/ 6056 h 101346"/>
                  <a:gd name="connsiteX3" fmla="*/ 133 w 263074"/>
                  <a:gd name="connsiteY3" fmla="*/ 85092 h 101346"/>
                  <a:gd name="connsiteX4" fmla="*/ 12212 w 263074"/>
                  <a:gd name="connsiteY4" fmla="*/ 101006 h 101346"/>
                  <a:gd name="connsiteX5" fmla="*/ 14474 w 263074"/>
                  <a:gd name="connsiteY5" fmla="*/ 101134 h 101346"/>
                  <a:gd name="connsiteX6" fmla="*/ 110084 w 263074"/>
                  <a:gd name="connsiteY6" fmla="*/ 98478 h 101346"/>
                  <a:gd name="connsiteX7" fmla="*/ 230232 w 263074"/>
                  <a:gd name="connsiteY7" fmla="*/ 101346 h 101346"/>
                  <a:gd name="connsiteX8" fmla="*/ 253922 w 263074"/>
                  <a:gd name="connsiteY8" fmla="*/ 61084 h 101346"/>
                  <a:gd name="connsiteX9" fmla="*/ 133455 w 263074"/>
                  <a:gd name="connsiteY9" fmla="*/ 5843 h 101346"/>
                  <a:gd name="connsiteX10" fmla="*/ 118370 w 263074"/>
                  <a:gd name="connsiteY10" fmla="*/ 1 h 1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3074" h="101346">
                    <a:moveTo>
                      <a:pt x="118370" y="1"/>
                    </a:moveTo>
                    <a:lnTo>
                      <a:pt x="18617" y="1"/>
                    </a:lnTo>
                    <a:cubicBezTo>
                      <a:pt x="15069" y="-42"/>
                      <a:pt x="12031" y="2539"/>
                      <a:pt x="11500" y="6056"/>
                    </a:cubicBezTo>
                    <a:lnTo>
                      <a:pt x="133" y="85092"/>
                    </a:lnTo>
                    <a:cubicBezTo>
                      <a:pt x="-929" y="92826"/>
                      <a:pt x="4489" y="99944"/>
                      <a:pt x="12212" y="101006"/>
                    </a:cubicBezTo>
                    <a:cubicBezTo>
                      <a:pt x="12966" y="101112"/>
                      <a:pt x="13720" y="101155"/>
                      <a:pt x="14474" y="101134"/>
                    </a:cubicBezTo>
                    <a:cubicBezTo>
                      <a:pt x="49319" y="100603"/>
                      <a:pt x="66103" y="98478"/>
                      <a:pt x="110084" y="98478"/>
                    </a:cubicBezTo>
                    <a:cubicBezTo>
                      <a:pt x="137067" y="98478"/>
                      <a:pt x="192945" y="101346"/>
                      <a:pt x="230232" y="101346"/>
                    </a:cubicBezTo>
                    <a:cubicBezTo>
                      <a:pt x="267520" y="101346"/>
                      <a:pt x="269432" y="64483"/>
                      <a:pt x="253922" y="61084"/>
                    </a:cubicBezTo>
                    <a:cubicBezTo>
                      <a:pt x="184340" y="46105"/>
                      <a:pt x="156932" y="25496"/>
                      <a:pt x="133455" y="5843"/>
                    </a:cubicBezTo>
                    <a:cubicBezTo>
                      <a:pt x="129301" y="2136"/>
                      <a:pt x="123936" y="64"/>
                      <a:pt x="11837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1AFBF54C-0D90-1321-BB08-1E4F1120FE97}"/>
                  </a:ext>
                </a:extLst>
              </p:cNvPr>
              <p:cNvSpPr/>
              <p:nvPr/>
            </p:nvSpPr>
            <p:spPr>
              <a:xfrm>
                <a:off x="7939170" y="4458379"/>
                <a:ext cx="91891" cy="106020"/>
              </a:xfrm>
              <a:custGeom>
                <a:avLst/>
                <a:gdLst>
                  <a:gd name="connsiteX0" fmla="*/ 91891 w 91891"/>
                  <a:gd name="connsiteY0" fmla="*/ 0 h 106020"/>
                  <a:gd name="connsiteX1" fmla="*/ 88917 w 91891"/>
                  <a:gd name="connsiteY1" fmla="*/ 106020 h 106020"/>
                  <a:gd name="connsiteX2" fmla="*/ 0 w 91891"/>
                  <a:gd name="connsiteY2" fmla="*/ 106020 h 106020"/>
                  <a:gd name="connsiteX3" fmla="*/ 3081 w 91891"/>
                  <a:gd name="connsiteY3" fmla="*/ 0 h 106020"/>
                  <a:gd name="connsiteX4" fmla="*/ 91891 w 91891"/>
                  <a:gd name="connsiteY4" fmla="*/ 0 h 106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1" h="106020">
                    <a:moveTo>
                      <a:pt x="91891" y="0"/>
                    </a:moveTo>
                    <a:lnTo>
                      <a:pt x="88917" y="106020"/>
                    </a:lnTo>
                    <a:lnTo>
                      <a:pt x="0" y="106020"/>
                    </a:lnTo>
                    <a:lnTo>
                      <a:pt x="3081" y="0"/>
                    </a:lnTo>
                    <a:lnTo>
                      <a:pt x="91891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D4E434BB-556B-20D6-31A9-E31FC47A0583}"/>
                  </a:ext>
                </a:extLst>
              </p:cNvPr>
              <p:cNvSpPr/>
              <p:nvPr/>
            </p:nvSpPr>
            <p:spPr>
              <a:xfrm>
                <a:off x="7391861" y="4221056"/>
                <a:ext cx="136827" cy="126522"/>
              </a:xfrm>
              <a:custGeom>
                <a:avLst/>
                <a:gdLst>
                  <a:gd name="connsiteX0" fmla="*/ 55135 w 136827"/>
                  <a:gd name="connsiteY0" fmla="*/ 0 h 126522"/>
                  <a:gd name="connsiteX1" fmla="*/ 136827 w 136827"/>
                  <a:gd name="connsiteY1" fmla="*/ 34738 h 126522"/>
                  <a:gd name="connsiteX2" fmla="*/ 81693 w 136827"/>
                  <a:gd name="connsiteY2" fmla="*/ 126523 h 126522"/>
                  <a:gd name="connsiteX3" fmla="*/ 0 w 136827"/>
                  <a:gd name="connsiteY3" fmla="*/ 91679 h 126522"/>
                  <a:gd name="connsiteX4" fmla="*/ 55135 w 136827"/>
                  <a:gd name="connsiteY4" fmla="*/ 0 h 12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827" h="126522">
                    <a:moveTo>
                      <a:pt x="55135" y="0"/>
                    </a:moveTo>
                    <a:lnTo>
                      <a:pt x="136827" y="34738"/>
                    </a:lnTo>
                    <a:lnTo>
                      <a:pt x="81693" y="126523"/>
                    </a:lnTo>
                    <a:lnTo>
                      <a:pt x="0" y="91679"/>
                    </a:lnTo>
                    <a:lnTo>
                      <a:pt x="55135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CE717C4F-F3C1-11BB-9EDD-59294CDBADB8}"/>
                  </a:ext>
                </a:extLst>
              </p:cNvPr>
              <p:cNvSpPr/>
              <p:nvPr/>
            </p:nvSpPr>
            <p:spPr>
              <a:xfrm>
                <a:off x="7667003" y="2102383"/>
                <a:ext cx="478045" cy="561836"/>
              </a:xfrm>
              <a:custGeom>
                <a:avLst/>
                <a:gdLst>
                  <a:gd name="connsiteX0" fmla="*/ 467423 w 478045"/>
                  <a:gd name="connsiteY0" fmla="*/ 25682 h 561836"/>
                  <a:gd name="connsiteX1" fmla="*/ 424930 w 478045"/>
                  <a:gd name="connsiteY1" fmla="*/ 561837 h 561836"/>
                  <a:gd name="connsiteX2" fmla="*/ 63739 w 478045"/>
                  <a:gd name="connsiteY2" fmla="*/ 561837 h 561836"/>
                  <a:gd name="connsiteX3" fmla="*/ 0 w 478045"/>
                  <a:gd name="connsiteY3" fmla="*/ 23132 h 561836"/>
                  <a:gd name="connsiteX4" fmla="*/ 153187 w 478045"/>
                  <a:gd name="connsiteY4" fmla="*/ 2948 h 561836"/>
                  <a:gd name="connsiteX5" fmla="*/ 317104 w 478045"/>
                  <a:gd name="connsiteY5" fmla="*/ 2948 h 561836"/>
                  <a:gd name="connsiteX6" fmla="*/ 467423 w 478045"/>
                  <a:gd name="connsiteY6" fmla="*/ 25682 h 56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045" h="561836">
                    <a:moveTo>
                      <a:pt x="467423" y="25682"/>
                    </a:moveTo>
                    <a:cubicBezTo>
                      <a:pt x="467423" y="25682"/>
                      <a:pt x="509916" y="40554"/>
                      <a:pt x="424930" y="561837"/>
                    </a:cubicBezTo>
                    <a:lnTo>
                      <a:pt x="63739" y="561837"/>
                    </a:lnTo>
                    <a:cubicBezTo>
                      <a:pt x="69795" y="415024"/>
                      <a:pt x="70007" y="324514"/>
                      <a:pt x="0" y="23132"/>
                    </a:cubicBezTo>
                    <a:cubicBezTo>
                      <a:pt x="50503" y="12690"/>
                      <a:pt x="101707" y="5944"/>
                      <a:pt x="153187" y="2948"/>
                    </a:cubicBezTo>
                    <a:cubicBezTo>
                      <a:pt x="207759" y="-983"/>
                      <a:pt x="262532" y="-983"/>
                      <a:pt x="317104" y="2948"/>
                    </a:cubicBezTo>
                    <a:cubicBezTo>
                      <a:pt x="387642" y="9322"/>
                      <a:pt x="467423" y="25682"/>
                      <a:pt x="467423" y="25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D798811E-54A0-4971-F9B4-380FB32C6446}"/>
                  </a:ext>
                </a:extLst>
              </p:cNvPr>
              <p:cNvSpPr/>
              <p:nvPr/>
            </p:nvSpPr>
            <p:spPr>
              <a:xfrm>
                <a:off x="7667003" y="2101207"/>
                <a:ext cx="478045" cy="561836"/>
              </a:xfrm>
              <a:custGeom>
                <a:avLst/>
                <a:gdLst>
                  <a:gd name="connsiteX0" fmla="*/ 467423 w 478045"/>
                  <a:gd name="connsiteY0" fmla="*/ 25682 h 561836"/>
                  <a:gd name="connsiteX1" fmla="*/ 424930 w 478045"/>
                  <a:gd name="connsiteY1" fmla="*/ 561837 h 561836"/>
                  <a:gd name="connsiteX2" fmla="*/ 63739 w 478045"/>
                  <a:gd name="connsiteY2" fmla="*/ 561837 h 561836"/>
                  <a:gd name="connsiteX3" fmla="*/ 0 w 478045"/>
                  <a:gd name="connsiteY3" fmla="*/ 23132 h 561836"/>
                  <a:gd name="connsiteX4" fmla="*/ 153187 w 478045"/>
                  <a:gd name="connsiteY4" fmla="*/ 2948 h 561836"/>
                  <a:gd name="connsiteX5" fmla="*/ 317104 w 478045"/>
                  <a:gd name="connsiteY5" fmla="*/ 2948 h 561836"/>
                  <a:gd name="connsiteX6" fmla="*/ 467423 w 478045"/>
                  <a:gd name="connsiteY6" fmla="*/ 25682 h 56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045" h="561836">
                    <a:moveTo>
                      <a:pt x="467423" y="25682"/>
                    </a:moveTo>
                    <a:cubicBezTo>
                      <a:pt x="467423" y="25682"/>
                      <a:pt x="509916" y="40554"/>
                      <a:pt x="424930" y="561837"/>
                    </a:cubicBezTo>
                    <a:lnTo>
                      <a:pt x="63739" y="561837"/>
                    </a:lnTo>
                    <a:cubicBezTo>
                      <a:pt x="69795" y="415024"/>
                      <a:pt x="70007" y="324514"/>
                      <a:pt x="0" y="23132"/>
                    </a:cubicBezTo>
                    <a:cubicBezTo>
                      <a:pt x="50503" y="12690"/>
                      <a:pt x="101707" y="5944"/>
                      <a:pt x="153187" y="2948"/>
                    </a:cubicBezTo>
                    <a:cubicBezTo>
                      <a:pt x="207759" y="-983"/>
                      <a:pt x="262532" y="-983"/>
                      <a:pt x="317104" y="2948"/>
                    </a:cubicBezTo>
                    <a:cubicBezTo>
                      <a:pt x="387642" y="9322"/>
                      <a:pt x="467423" y="25682"/>
                      <a:pt x="467423" y="25682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70D20F87-E2F3-9C8B-49A0-619736AEFB7B}"/>
                  </a:ext>
                </a:extLst>
              </p:cNvPr>
              <p:cNvSpPr/>
              <p:nvPr/>
            </p:nvSpPr>
            <p:spPr>
              <a:xfrm>
                <a:off x="7800431" y="2102348"/>
                <a:ext cx="217986" cy="75964"/>
              </a:xfrm>
              <a:custGeom>
                <a:avLst/>
                <a:gdLst>
                  <a:gd name="connsiteX0" fmla="*/ 19972 w 217986"/>
                  <a:gd name="connsiteY0" fmla="*/ 2876 h 75964"/>
                  <a:gd name="connsiteX1" fmla="*/ 183888 w 217986"/>
                  <a:gd name="connsiteY1" fmla="*/ 2876 h 75964"/>
                  <a:gd name="connsiteX2" fmla="*/ 210659 w 217986"/>
                  <a:gd name="connsiteY2" fmla="*/ 5745 h 75964"/>
                  <a:gd name="connsiteX3" fmla="*/ 215652 w 217986"/>
                  <a:gd name="connsiteY3" fmla="*/ 44095 h 75964"/>
                  <a:gd name="connsiteX4" fmla="*/ 132366 w 217986"/>
                  <a:gd name="connsiteY4" fmla="*/ 75964 h 75964"/>
                  <a:gd name="connsiteX5" fmla="*/ 1062 w 217986"/>
                  <a:gd name="connsiteY5" fmla="*/ 7975 h 75964"/>
                  <a:gd name="connsiteX6" fmla="*/ 0 w 217986"/>
                  <a:gd name="connsiteY6" fmla="*/ 4045 h 75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986" h="75964">
                    <a:moveTo>
                      <a:pt x="19972" y="2876"/>
                    </a:moveTo>
                    <a:cubicBezTo>
                      <a:pt x="74543" y="-959"/>
                      <a:pt x="129317" y="-959"/>
                      <a:pt x="183888" y="2876"/>
                    </a:cubicBezTo>
                    <a:cubicBezTo>
                      <a:pt x="192706" y="3726"/>
                      <a:pt x="201735" y="4682"/>
                      <a:pt x="210659" y="5745"/>
                    </a:cubicBezTo>
                    <a:cubicBezTo>
                      <a:pt x="218191" y="17058"/>
                      <a:pt x="220029" y="31230"/>
                      <a:pt x="215652" y="44095"/>
                    </a:cubicBezTo>
                    <a:cubicBezTo>
                      <a:pt x="204073" y="72671"/>
                      <a:pt x="162536" y="75964"/>
                      <a:pt x="132366" y="75964"/>
                    </a:cubicBezTo>
                    <a:cubicBezTo>
                      <a:pt x="20715" y="75964"/>
                      <a:pt x="1806" y="10738"/>
                      <a:pt x="1062" y="7975"/>
                    </a:cubicBezTo>
                    <a:lnTo>
                      <a:pt x="0" y="4045"/>
                    </a:lnTo>
                    <a:close/>
                  </a:path>
                </a:pathLst>
              </a:custGeom>
              <a:solidFill>
                <a:srgbClr val="FFFF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C255B19B-C702-56A0-73D0-547FAB0AF2A4}"/>
                  </a:ext>
                </a:extLst>
              </p:cNvPr>
              <p:cNvSpPr/>
              <p:nvPr/>
            </p:nvSpPr>
            <p:spPr>
              <a:xfrm>
                <a:off x="7820402" y="1920805"/>
                <a:ext cx="178568" cy="237641"/>
              </a:xfrm>
              <a:custGeom>
                <a:avLst/>
                <a:gdLst>
                  <a:gd name="connsiteX0" fmla="*/ 16254 w 178568"/>
                  <a:gd name="connsiteY0" fmla="*/ 0 h 237641"/>
                  <a:gd name="connsiteX1" fmla="*/ 0 w 178568"/>
                  <a:gd name="connsiteY1" fmla="*/ 184526 h 237641"/>
                  <a:gd name="connsiteX2" fmla="*/ 112394 w 178568"/>
                  <a:gd name="connsiteY2" fmla="*/ 237642 h 237641"/>
                  <a:gd name="connsiteX3" fmla="*/ 163917 w 178568"/>
                  <a:gd name="connsiteY3" fmla="*/ 184526 h 237641"/>
                  <a:gd name="connsiteX4" fmla="*/ 116856 w 178568"/>
                  <a:gd name="connsiteY4" fmla="*/ 85942 h 23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68" h="237641">
                    <a:moveTo>
                      <a:pt x="16254" y="0"/>
                    </a:moveTo>
                    <a:cubicBezTo>
                      <a:pt x="26877" y="53116"/>
                      <a:pt x="36969" y="149363"/>
                      <a:pt x="0" y="184526"/>
                    </a:cubicBezTo>
                    <a:cubicBezTo>
                      <a:pt x="0" y="184526"/>
                      <a:pt x="14448" y="237642"/>
                      <a:pt x="112394" y="237642"/>
                    </a:cubicBezTo>
                    <a:cubicBezTo>
                      <a:pt x="220114" y="237642"/>
                      <a:pt x="163917" y="184526"/>
                      <a:pt x="163917" y="184526"/>
                    </a:cubicBezTo>
                    <a:cubicBezTo>
                      <a:pt x="105064" y="170503"/>
                      <a:pt x="106657" y="126842"/>
                      <a:pt x="116856" y="85942"/>
                    </a:cubicBez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34D73360-4EBA-0A7B-0405-FF2AE3D582D1}"/>
                  </a:ext>
                </a:extLst>
              </p:cNvPr>
              <p:cNvSpPr/>
              <p:nvPr/>
            </p:nvSpPr>
            <p:spPr>
              <a:xfrm>
                <a:off x="7809673" y="1883305"/>
                <a:ext cx="68626" cy="178789"/>
              </a:xfrm>
              <a:custGeom>
                <a:avLst/>
                <a:gdLst>
                  <a:gd name="connsiteX0" fmla="*/ 37712 w 68626"/>
                  <a:gd name="connsiteY0" fmla="*/ 0 h 178789"/>
                  <a:gd name="connsiteX1" fmla="*/ 68626 w 68626"/>
                  <a:gd name="connsiteY1" fmla="*/ 178789 h 178789"/>
                  <a:gd name="connsiteX2" fmla="*/ 0 w 68626"/>
                  <a:gd name="connsiteY2" fmla="*/ 59703 h 17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626" h="178789">
                    <a:moveTo>
                      <a:pt x="37712" y="0"/>
                    </a:moveTo>
                    <a:cubicBezTo>
                      <a:pt x="25071" y="41749"/>
                      <a:pt x="42599" y="140545"/>
                      <a:pt x="68626" y="178789"/>
                    </a:cubicBezTo>
                    <a:cubicBezTo>
                      <a:pt x="17316" y="149363"/>
                      <a:pt x="0" y="59703"/>
                      <a:pt x="0" y="5970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A747E4A7-B1AC-3CEF-476E-CC34181B770E}"/>
                  </a:ext>
                </a:extLst>
              </p:cNvPr>
              <p:cNvSpPr/>
              <p:nvPr/>
            </p:nvSpPr>
            <p:spPr>
              <a:xfrm>
                <a:off x="7875732" y="1955861"/>
                <a:ext cx="61526" cy="79886"/>
              </a:xfrm>
              <a:custGeom>
                <a:avLst/>
                <a:gdLst>
                  <a:gd name="connsiteX0" fmla="*/ 1930 w 61526"/>
                  <a:gd name="connsiteY0" fmla="*/ 0 h 79886"/>
                  <a:gd name="connsiteX1" fmla="*/ 61526 w 61526"/>
                  <a:gd name="connsiteY1" fmla="*/ 50779 h 79886"/>
                  <a:gd name="connsiteX2" fmla="*/ 56427 w 61526"/>
                  <a:gd name="connsiteY2" fmla="*/ 79887 h 79886"/>
                  <a:gd name="connsiteX3" fmla="*/ 762 w 61526"/>
                  <a:gd name="connsiteY3" fmla="*/ 28470 h 79886"/>
                  <a:gd name="connsiteX4" fmla="*/ 1930 w 61526"/>
                  <a:gd name="connsiteY4" fmla="*/ 0 h 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26" h="79886">
                    <a:moveTo>
                      <a:pt x="1930" y="0"/>
                    </a:moveTo>
                    <a:lnTo>
                      <a:pt x="61526" y="50779"/>
                    </a:lnTo>
                    <a:cubicBezTo>
                      <a:pt x="58913" y="60297"/>
                      <a:pt x="57203" y="70050"/>
                      <a:pt x="56427" y="79887"/>
                    </a:cubicBezTo>
                    <a:cubicBezTo>
                      <a:pt x="34012" y="76594"/>
                      <a:pt x="3311" y="51948"/>
                      <a:pt x="762" y="28470"/>
                    </a:cubicBezTo>
                    <a:cubicBezTo>
                      <a:pt x="-556" y="18984"/>
                      <a:pt x="-163" y="9348"/>
                      <a:pt x="1930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A83A0FA6-6A63-3032-BAE3-3AC316A037A8}"/>
                  </a:ext>
                </a:extLst>
              </p:cNvPr>
              <p:cNvSpPr/>
              <p:nvPr/>
            </p:nvSpPr>
            <p:spPr>
              <a:xfrm>
                <a:off x="7784381" y="1677122"/>
                <a:ext cx="266996" cy="333340"/>
              </a:xfrm>
              <a:custGeom>
                <a:avLst/>
                <a:gdLst>
                  <a:gd name="connsiteX0" fmla="*/ 3620 w 266996"/>
                  <a:gd name="connsiteY0" fmla="*/ 149561 h 333340"/>
                  <a:gd name="connsiteX1" fmla="*/ 82657 w 266996"/>
                  <a:gd name="connsiteY1" fmla="*/ 308910 h 333340"/>
                  <a:gd name="connsiteX2" fmla="*/ 266545 w 266996"/>
                  <a:gd name="connsiteY2" fmla="*/ 230085 h 333340"/>
                  <a:gd name="connsiteX3" fmla="*/ 146184 w 266996"/>
                  <a:gd name="connsiteY3" fmla="*/ 2854 h 333340"/>
                  <a:gd name="connsiteX4" fmla="*/ 2834 w 266996"/>
                  <a:gd name="connsiteY4" fmla="*/ 94352 h 333340"/>
                  <a:gd name="connsiteX5" fmla="*/ 3620 w 266996"/>
                  <a:gd name="connsiteY5" fmla="*/ 149561 h 33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996" h="333340">
                    <a:moveTo>
                      <a:pt x="3620" y="149561"/>
                    </a:moveTo>
                    <a:cubicBezTo>
                      <a:pt x="24229" y="235291"/>
                      <a:pt x="31028" y="272047"/>
                      <a:pt x="82657" y="308910"/>
                    </a:cubicBezTo>
                    <a:cubicBezTo>
                      <a:pt x="160313" y="364257"/>
                      <a:pt x="261128" y="320277"/>
                      <a:pt x="266545" y="230085"/>
                    </a:cubicBezTo>
                    <a:cubicBezTo>
                      <a:pt x="271432" y="148924"/>
                      <a:pt x="237013" y="22401"/>
                      <a:pt x="146184" y="2854"/>
                    </a:cubicBezTo>
                    <a:cubicBezTo>
                      <a:pt x="81329" y="-11466"/>
                      <a:pt x="17154" y="29497"/>
                      <a:pt x="2834" y="94352"/>
                    </a:cubicBezTo>
                    <a:cubicBezTo>
                      <a:pt x="-1192" y="112571"/>
                      <a:pt x="-927" y="131470"/>
                      <a:pt x="3620" y="149561"/>
                    </a:cubicBez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72280020-87A1-A307-A7BD-A4BE875A3969}"/>
                  </a:ext>
                </a:extLst>
              </p:cNvPr>
              <p:cNvSpPr/>
              <p:nvPr/>
            </p:nvSpPr>
            <p:spPr>
              <a:xfrm>
                <a:off x="7827414" y="2664007"/>
                <a:ext cx="328761" cy="1879676"/>
              </a:xfrm>
              <a:custGeom>
                <a:avLst/>
                <a:gdLst>
                  <a:gd name="connsiteX0" fmla="*/ 264625 w 328761"/>
                  <a:gd name="connsiteY0" fmla="*/ 213 h 1879676"/>
                  <a:gd name="connsiteX1" fmla="*/ 328364 w 328761"/>
                  <a:gd name="connsiteY1" fmla="*/ 955455 h 1879676"/>
                  <a:gd name="connsiteX2" fmla="*/ 219051 w 328761"/>
                  <a:gd name="connsiteY2" fmla="*/ 1879677 h 1879676"/>
                  <a:gd name="connsiteX3" fmla="*/ 99009 w 328761"/>
                  <a:gd name="connsiteY3" fmla="*/ 1879677 h 1879676"/>
                  <a:gd name="connsiteX4" fmla="*/ 107401 w 328761"/>
                  <a:gd name="connsiteY4" fmla="*/ 976701 h 1879676"/>
                  <a:gd name="connsiteX5" fmla="*/ 0 w 328761"/>
                  <a:gd name="connsiteY5" fmla="*/ 0 h 1879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761" h="1879676">
                    <a:moveTo>
                      <a:pt x="264625" y="213"/>
                    </a:moveTo>
                    <a:cubicBezTo>
                      <a:pt x="264625" y="213"/>
                      <a:pt x="334632" y="684562"/>
                      <a:pt x="328364" y="955455"/>
                    </a:cubicBezTo>
                    <a:cubicBezTo>
                      <a:pt x="322309" y="1237183"/>
                      <a:pt x="219051" y="1879677"/>
                      <a:pt x="219051" y="1879677"/>
                    </a:cubicBezTo>
                    <a:lnTo>
                      <a:pt x="99009" y="1879677"/>
                    </a:lnTo>
                    <a:cubicBezTo>
                      <a:pt x="99009" y="1879677"/>
                      <a:pt x="118024" y="1253437"/>
                      <a:pt x="107401" y="976701"/>
                    </a:cubicBezTo>
                    <a:cubicBezTo>
                      <a:pt x="95822" y="67500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96B07AAE-E1B6-3431-97E2-14461C74FD15}"/>
                  </a:ext>
                </a:extLst>
              </p:cNvPr>
              <p:cNvSpPr/>
              <p:nvPr/>
            </p:nvSpPr>
            <p:spPr>
              <a:xfrm>
                <a:off x="7827414" y="2655809"/>
                <a:ext cx="328761" cy="1879676"/>
              </a:xfrm>
              <a:custGeom>
                <a:avLst/>
                <a:gdLst>
                  <a:gd name="connsiteX0" fmla="*/ 264625 w 328761"/>
                  <a:gd name="connsiteY0" fmla="*/ 213 h 1879676"/>
                  <a:gd name="connsiteX1" fmla="*/ 328364 w 328761"/>
                  <a:gd name="connsiteY1" fmla="*/ 955455 h 1879676"/>
                  <a:gd name="connsiteX2" fmla="*/ 219051 w 328761"/>
                  <a:gd name="connsiteY2" fmla="*/ 1879677 h 1879676"/>
                  <a:gd name="connsiteX3" fmla="*/ 99009 w 328761"/>
                  <a:gd name="connsiteY3" fmla="*/ 1879677 h 1879676"/>
                  <a:gd name="connsiteX4" fmla="*/ 107401 w 328761"/>
                  <a:gd name="connsiteY4" fmla="*/ 976701 h 1879676"/>
                  <a:gd name="connsiteX5" fmla="*/ 0 w 328761"/>
                  <a:gd name="connsiteY5" fmla="*/ 0 h 1879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761" h="1879676">
                    <a:moveTo>
                      <a:pt x="264625" y="213"/>
                    </a:moveTo>
                    <a:cubicBezTo>
                      <a:pt x="264625" y="213"/>
                      <a:pt x="334632" y="684562"/>
                      <a:pt x="328364" y="955455"/>
                    </a:cubicBezTo>
                    <a:cubicBezTo>
                      <a:pt x="322309" y="1237183"/>
                      <a:pt x="219051" y="1879677"/>
                      <a:pt x="219051" y="1879677"/>
                    </a:cubicBezTo>
                    <a:lnTo>
                      <a:pt x="99009" y="1879677"/>
                    </a:lnTo>
                    <a:cubicBezTo>
                      <a:pt x="99009" y="1879677"/>
                      <a:pt x="118024" y="1253437"/>
                      <a:pt x="107401" y="976701"/>
                    </a:cubicBezTo>
                    <a:cubicBezTo>
                      <a:pt x="95822" y="67500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DFBBA870-020E-3A27-55DE-86712DC77712}"/>
                  </a:ext>
                </a:extLst>
              </p:cNvPr>
              <p:cNvSpPr/>
              <p:nvPr/>
            </p:nvSpPr>
            <p:spPr>
              <a:xfrm>
                <a:off x="7909850" y="4497685"/>
                <a:ext cx="157861" cy="50460"/>
              </a:xfrm>
              <a:custGeom>
                <a:avLst/>
                <a:gdLst>
                  <a:gd name="connsiteX0" fmla="*/ 6586 w 157861"/>
                  <a:gd name="connsiteY0" fmla="*/ 50460 h 50460"/>
                  <a:gd name="connsiteX1" fmla="*/ 147451 w 157861"/>
                  <a:gd name="connsiteY1" fmla="*/ 50460 h 50460"/>
                  <a:gd name="connsiteX2" fmla="*/ 157861 w 157861"/>
                  <a:gd name="connsiteY2" fmla="*/ 5524 h 50460"/>
                  <a:gd name="connsiteX3" fmla="*/ 0 w 157861"/>
                  <a:gd name="connsiteY3" fmla="*/ 0 h 50460"/>
                  <a:gd name="connsiteX4" fmla="*/ 6586 w 157861"/>
                  <a:gd name="connsiteY4" fmla="*/ 50460 h 50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861" h="50460">
                    <a:moveTo>
                      <a:pt x="6586" y="50460"/>
                    </a:moveTo>
                    <a:lnTo>
                      <a:pt x="147451" y="50460"/>
                    </a:lnTo>
                    <a:lnTo>
                      <a:pt x="157861" y="5524"/>
                    </a:lnTo>
                    <a:lnTo>
                      <a:pt x="0" y="0"/>
                    </a:lnTo>
                    <a:lnTo>
                      <a:pt x="6586" y="50460"/>
                    </a:ln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1640DEEA-356B-F0DA-639A-2C1AE61E7384}"/>
                  </a:ext>
                </a:extLst>
              </p:cNvPr>
              <p:cNvSpPr/>
              <p:nvPr/>
            </p:nvSpPr>
            <p:spPr>
              <a:xfrm>
                <a:off x="7858540" y="2792279"/>
                <a:ext cx="120842" cy="666665"/>
              </a:xfrm>
              <a:custGeom>
                <a:avLst/>
                <a:gdLst>
                  <a:gd name="connsiteX0" fmla="*/ 77868 w 120842"/>
                  <a:gd name="connsiteY0" fmla="*/ 42231 h 666665"/>
                  <a:gd name="connsiteX1" fmla="*/ 64271 w 120842"/>
                  <a:gd name="connsiteY1" fmla="*/ 666665 h 666665"/>
                  <a:gd name="connsiteX2" fmla="*/ 0 w 120842"/>
                  <a:gd name="connsiteY2" fmla="*/ 99702 h 666665"/>
                  <a:gd name="connsiteX3" fmla="*/ 77868 w 120842"/>
                  <a:gd name="connsiteY3" fmla="*/ 42231 h 66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842" h="666665">
                    <a:moveTo>
                      <a:pt x="77868" y="42231"/>
                    </a:moveTo>
                    <a:cubicBezTo>
                      <a:pt x="166466" y="220489"/>
                      <a:pt x="95609" y="545666"/>
                      <a:pt x="64271" y="666665"/>
                    </a:cubicBezTo>
                    <a:cubicBezTo>
                      <a:pt x="48230" y="485008"/>
                      <a:pt x="21140" y="262982"/>
                      <a:pt x="0" y="99702"/>
                    </a:cubicBezTo>
                    <a:cubicBezTo>
                      <a:pt x="13385" y="7918"/>
                      <a:pt x="36969" y="-39993"/>
                      <a:pt x="77868" y="42231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A4601B29-2F94-8EE1-7B4F-ABDA82D892F9}"/>
                  </a:ext>
                </a:extLst>
              </p:cNvPr>
              <p:cNvSpPr/>
              <p:nvPr/>
            </p:nvSpPr>
            <p:spPr>
              <a:xfrm>
                <a:off x="7389948" y="2664219"/>
                <a:ext cx="606799" cy="1672842"/>
              </a:xfrm>
              <a:custGeom>
                <a:avLst/>
                <a:gdLst>
                  <a:gd name="connsiteX0" fmla="*/ 606800 w 606799"/>
                  <a:gd name="connsiteY0" fmla="*/ 0 h 1672842"/>
                  <a:gd name="connsiteX1" fmla="*/ 463280 w 606799"/>
                  <a:gd name="connsiteY1" fmla="*/ 939839 h 1672842"/>
                  <a:gd name="connsiteX2" fmla="*/ 111438 w 606799"/>
                  <a:gd name="connsiteY2" fmla="*/ 1672842 h 1672842"/>
                  <a:gd name="connsiteX3" fmla="*/ 0 w 606799"/>
                  <a:gd name="connsiteY3" fmla="*/ 1625463 h 1672842"/>
                  <a:gd name="connsiteX4" fmla="*/ 228506 w 606799"/>
                  <a:gd name="connsiteY4" fmla="*/ 958217 h 1672842"/>
                  <a:gd name="connsiteX5" fmla="*/ 341219 w 606799"/>
                  <a:gd name="connsiteY5" fmla="*/ 0 h 167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6799" h="1672842">
                    <a:moveTo>
                      <a:pt x="606800" y="0"/>
                    </a:moveTo>
                    <a:cubicBezTo>
                      <a:pt x="606800" y="0"/>
                      <a:pt x="525001" y="711758"/>
                      <a:pt x="463280" y="939839"/>
                    </a:cubicBezTo>
                    <a:cubicBezTo>
                      <a:pt x="390086" y="1211050"/>
                      <a:pt x="111438" y="1672842"/>
                      <a:pt x="111438" y="1672842"/>
                    </a:cubicBezTo>
                    <a:lnTo>
                      <a:pt x="0" y="1625463"/>
                    </a:lnTo>
                    <a:cubicBezTo>
                      <a:pt x="0" y="1625463"/>
                      <a:pt x="172415" y="1101099"/>
                      <a:pt x="228506" y="958217"/>
                    </a:cubicBezTo>
                    <a:cubicBezTo>
                      <a:pt x="348018" y="653330"/>
                      <a:pt x="245716" y="198973"/>
                      <a:pt x="34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FC453111-84C0-0556-376B-ED1713D3B955}"/>
                  </a:ext>
                </a:extLst>
              </p:cNvPr>
              <p:cNvSpPr/>
              <p:nvPr/>
            </p:nvSpPr>
            <p:spPr>
              <a:xfrm>
                <a:off x="7389948" y="2656021"/>
                <a:ext cx="606799" cy="1672842"/>
              </a:xfrm>
              <a:custGeom>
                <a:avLst/>
                <a:gdLst>
                  <a:gd name="connsiteX0" fmla="*/ 606800 w 606799"/>
                  <a:gd name="connsiteY0" fmla="*/ 0 h 1672842"/>
                  <a:gd name="connsiteX1" fmla="*/ 463280 w 606799"/>
                  <a:gd name="connsiteY1" fmla="*/ 939839 h 1672842"/>
                  <a:gd name="connsiteX2" fmla="*/ 111438 w 606799"/>
                  <a:gd name="connsiteY2" fmla="*/ 1672842 h 1672842"/>
                  <a:gd name="connsiteX3" fmla="*/ 0 w 606799"/>
                  <a:gd name="connsiteY3" fmla="*/ 1625463 h 1672842"/>
                  <a:gd name="connsiteX4" fmla="*/ 228506 w 606799"/>
                  <a:gd name="connsiteY4" fmla="*/ 958217 h 1672842"/>
                  <a:gd name="connsiteX5" fmla="*/ 341219 w 606799"/>
                  <a:gd name="connsiteY5" fmla="*/ 0 h 167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6799" h="1672842">
                    <a:moveTo>
                      <a:pt x="606800" y="0"/>
                    </a:moveTo>
                    <a:cubicBezTo>
                      <a:pt x="606800" y="0"/>
                      <a:pt x="525001" y="711758"/>
                      <a:pt x="463280" y="939839"/>
                    </a:cubicBezTo>
                    <a:cubicBezTo>
                      <a:pt x="390086" y="1211050"/>
                      <a:pt x="111438" y="1672842"/>
                      <a:pt x="111438" y="1672842"/>
                    </a:cubicBezTo>
                    <a:lnTo>
                      <a:pt x="0" y="1625463"/>
                    </a:lnTo>
                    <a:cubicBezTo>
                      <a:pt x="0" y="1625463"/>
                      <a:pt x="172415" y="1101099"/>
                      <a:pt x="228506" y="958217"/>
                    </a:cubicBezTo>
                    <a:cubicBezTo>
                      <a:pt x="348018" y="653330"/>
                      <a:pt x="245716" y="198973"/>
                      <a:pt x="341219" y="0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03DFC24A-3674-05E3-6541-1D4C08D6B38A}"/>
                  </a:ext>
                </a:extLst>
              </p:cNvPr>
              <p:cNvSpPr/>
              <p:nvPr/>
            </p:nvSpPr>
            <p:spPr>
              <a:xfrm>
                <a:off x="7374545" y="4235079"/>
                <a:ext cx="171565" cy="113774"/>
              </a:xfrm>
              <a:custGeom>
                <a:avLst/>
                <a:gdLst>
                  <a:gd name="connsiteX0" fmla="*/ 0 w 171565"/>
                  <a:gd name="connsiteY0" fmla="*/ 54922 h 113774"/>
                  <a:gd name="connsiteX1" fmla="*/ 138315 w 171565"/>
                  <a:gd name="connsiteY1" fmla="*/ 113775 h 113774"/>
                  <a:gd name="connsiteX2" fmla="*/ 171565 w 171565"/>
                  <a:gd name="connsiteY2" fmla="*/ 76594 h 113774"/>
                  <a:gd name="connsiteX3" fmla="*/ 12004 w 171565"/>
                  <a:gd name="connsiteY3" fmla="*/ 0 h 113774"/>
                  <a:gd name="connsiteX4" fmla="*/ 0 w 171565"/>
                  <a:gd name="connsiteY4" fmla="*/ 54922 h 1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565" h="113774">
                    <a:moveTo>
                      <a:pt x="0" y="54922"/>
                    </a:moveTo>
                    <a:lnTo>
                      <a:pt x="138315" y="113775"/>
                    </a:lnTo>
                    <a:lnTo>
                      <a:pt x="171565" y="76594"/>
                    </a:lnTo>
                    <a:lnTo>
                      <a:pt x="12004" y="0"/>
                    </a:lnTo>
                    <a:lnTo>
                      <a:pt x="0" y="54922"/>
                    </a:ln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A174800F-2FAA-1082-99A8-EB91A9EB7308}"/>
                  </a:ext>
                </a:extLst>
              </p:cNvPr>
              <p:cNvSpPr/>
              <p:nvPr/>
            </p:nvSpPr>
            <p:spPr>
              <a:xfrm>
                <a:off x="7923785" y="1813438"/>
                <a:ext cx="17510" cy="25766"/>
              </a:xfrm>
              <a:custGeom>
                <a:avLst/>
                <a:gdLst>
                  <a:gd name="connsiteX0" fmla="*/ 513 w 17510"/>
                  <a:gd name="connsiteY0" fmla="*/ 14413 h 25766"/>
                  <a:gd name="connsiteX1" fmla="*/ 11136 w 17510"/>
                  <a:gd name="connsiteY1" fmla="*/ 25674 h 25766"/>
                  <a:gd name="connsiteX2" fmla="*/ 17191 w 17510"/>
                  <a:gd name="connsiteY2" fmla="*/ 11439 h 25766"/>
                  <a:gd name="connsiteX3" fmla="*/ 6568 w 17510"/>
                  <a:gd name="connsiteY3" fmla="*/ 72 h 25766"/>
                  <a:gd name="connsiteX4" fmla="*/ 513 w 17510"/>
                  <a:gd name="connsiteY4" fmla="*/ 14413 h 2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10" h="25766">
                    <a:moveTo>
                      <a:pt x="513" y="14413"/>
                    </a:moveTo>
                    <a:cubicBezTo>
                      <a:pt x="1788" y="21425"/>
                      <a:pt x="6462" y="26524"/>
                      <a:pt x="11136" y="25674"/>
                    </a:cubicBezTo>
                    <a:cubicBezTo>
                      <a:pt x="15810" y="24824"/>
                      <a:pt x="18466" y="18450"/>
                      <a:pt x="17191" y="11439"/>
                    </a:cubicBezTo>
                    <a:cubicBezTo>
                      <a:pt x="15917" y="4428"/>
                      <a:pt x="11242" y="-672"/>
                      <a:pt x="6568" y="72"/>
                    </a:cubicBezTo>
                    <a:cubicBezTo>
                      <a:pt x="1894" y="816"/>
                      <a:pt x="-1293" y="7296"/>
                      <a:pt x="513" y="1441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8DB27F1F-D38C-529E-A416-FE4022454F19}"/>
                  </a:ext>
                </a:extLst>
              </p:cNvPr>
              <p:cNvSpPr/>
              <p:nvPr/>
            </p:nvSpPr>
            <p:spPr>
              <a:xfrm>
                <a:off x="8003236" y="1799415"/>
                <a:ext cx="17406" cy="25766"/>
              </a:xfrm>
              <a:custGeom>
                <a:avLst/>
                <a:gdLst>
                  <a:gd name="connsiteX0" fmla="*/ 311 w 17406"/>
                  <a:gd name="connsiteY0" fmla="*/ 14413 h 25766"/>
                  <a:gd name="connsiteX1" fmla="*/ 10934 w 17406"/>
                  <a:gd name="connsiteY1" fmla="*/ 25674 h 25766"/>
                  <a:gd name="connsiteX2" fmla="*/ 17095 w 17406"/>
                  <a:gd name="connsiteY2" fmla="*/ 11439 h 25766"/>
                  <a:gd name="connsiteX3" fmla="*/ 6472 w 17406"/>
                  <a:gd name="connsiteY3" fmla="*/ 72 h 25766"/>
                  <a:gd name="connsiteX4" fmla="*/ 311 w 17406"/>
                  <a:gd name="connsiteY4" fmla="*/ 14413 h 2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06" h="25766">
                    <a:moveTo>
                      <a:pt x="311" y="14413"/>
                    </a:moveTo>
                    <a:cubicBezTo>
                      <a:pt x="1479" y="21425"/>
                      <a:pt x="6260" y="26524"/>
                      <a:pt x="10934" y="25674"/>
                    </a:cubicBezTo>
                    <a:cubicBezTo>
                      <a:pt x="15608" y="24824"/>
                      <a:pt x="18370" y="18450"/>
                      <a:pt x="17095" y="11439"/>
                    </a:cubicBezTo>
                    <a:cubicBezTo>
                      <a:pt x="15821" y="4428"/>
                      <a:pt x="11146" y="-672"/>
                      <a:pt x="6472" y="72"/>
                    </a:cubicBezTo>
                    <a:cubicBezTo>
                      <a:pt x="1798" y="816"/>
                      <a:pt x="-964" y="7296"/>
                      <a:pt x="311" y="1441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28A022DF-A08B-A863-5850-ABC92E15AAEC}"/>
                  </a:ext>
                </a:extLst>
              </p:cNvPr>
              <p:cNvSpPr/>
              <p:nvPr/>
            </p:nvSpPr>
            <p:spPr>
              <a:xfrm>
                <a:off x="8007690" y="1792370"/>
                <a:ext cx="16041" cy="9756"/>
              </a:xfrm>
              <a:custGeom>
                <a:avLst/>
                <a:gdLst>
                  <a:gd name="connsiteX0" fmla="*/ 0 w 16041"/>
                  <a:gd name="connsiteY0" fmla="*/ 7967 h 9756"/>
                  <a:gd name="connsiteX1" fmla="*/ 16041 w 16041"/>
                  <a:gd name="connsiteY1" fmla="*/ 0 h 9756"/>
                  <a:gd name="connsiteX2" fmla="*/ 0 w 16041"/>
                  <a:gd name="connsiteY2" fmla="*/ 7967 h 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41" h="9756">
                    <a:moveTo>
                      <a:pt x="0" y="7967"/>
                    </a:moveTo>
                    <a:lnTo>
                      <a:pt x="16041" y="0"/>
                    </a:lnTo>
                    <a:cubicBezTo>
                      <a:pt x="16041" y="0"/>
                      <a:pt x="9667" y="14766"/>
                      <a:pt x="0" y="796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D28F5A55-B18E-01D4-F056-3D2D148B25A5}"/>
                  </a:ext>
                </a:extLst>
              </p:cNvPr>
              <p:cNvSpPr/>
              <p:nvPr/>
            </p:nvSpPr>
            <p:spPr>
              <a:xfrm>
                <a:off x="7984531" y="1829657"/>
                <a:ext cx="33144" cy="49798"/>
              </a:xfrm>
              <a:custGeom>
                <a:avLst/>
                <a:gdLst>
                  <a:gd name="connsiteX0" fmla="*/ 0 w 33144"/>
                  <a:gd name="connsiteY0" fmla="*/ 0 h 49798"/>
                  <a:gd name="connsiteX1" fmla="*/ 33144 w 33144"/>
                  <a:gd name="connsiteY1" fmla="*/ 40581 h 49798"/>
                  <a:gd name="connsiteX2" fmla="*/ 8817 w 33144"/>
                  <a:gd name="connsiteY2" fmla="*/ 49717 h 4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44" h="49798">
                    <a:moveTo>
                      <a:pt x="0" y="0"/>
                    </a:moveTo>
                    <a:cubicBezTo>
                      <a:pt x="9125" y="14989"/>
                      <a:pt x="20280" y="28651"/>
                      <a:pt x="33144" y="40581"/>
                    </a:cubicBezTo>
                    <a:cubicBezTo>
                      <a:pt x="26760" y="47040"/>
                      <a:pt x="17868" y="50375"/>
                      <a:pt x="8817" y="49717"/>
                    </a:cubicBezTo>
                    <a:close/>
                  </a:path>
                </a:pathLst>
              </a:custGeom>
              <a:solidFill>
                <a:srgbClr val="ED847E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F93F5E62-0A37-5D63-9AE1-51FC36641801}"/>
                  </a:ext>
                </a:extLst>
              </p:cNvPr>
              <p:cNvSpPr/>
              <p:nvPr/>
            </p:nvSpPr>
            <p:spPr>
              <a:xfrm>
                <a:off x="7919609" y="1892897"/>
                <a:ext cx="55808" cy="19730"/>
              </a:xfrm>
              <a:custGeom>
                <a:avLst/>
                <a:gdLst>
                  <a:gd name="connsiteX0" fmla="*/ 41763 w 55808"/>
                  <a:gd name="connsiteY0" fmla="*/ 19727 h 19730"/>
                  <a:gd name="connsiteX1" fmla="*/ 53768 w 55808"/>
                  <a:gd name="connsiteY1" fmla="*/ 18665 h 19730"/>
                  <a:gd name="connsiteX2" fmla="*/ 55807 w 55808"/>
                  <a:gd name="connsiteY2" fmla="*/ 16455 h 19730"/>
                  <a:gd name="connsiteX3" fmla="*/ 53598 w 55808"/>
                  <a:gd name="connsiteY3" fmla="*/ 14416 h 19730"/>
                  <a:gd name="connsiteX4" fmla="*/ 53024 w 55808"/>
                  <a:gd name="connsiteY4" fmla="*/ 14522 h 19730"/>
                  <a:gd name="connsiteX5" fmla="*/ 3626 w 55808"/>
                  <a:gd name="connsiteY5" fmla="*/ 605 h 19730"/>
                  <a:gd name="connsiteX6" fmla="*/ 651 w 55808"/>
                  <a:gd name="connsiteY6" fmla="*/ 605 h 19730"/>
                  <a:gd name="connsiteX7" fmla="*/ 524 w 55808"/>
                  <a:gd name="connsiteY7" fmla="*/ 3453 h 19730"/>
                  <a:gd name="connsiteX8" fmla="*/ 651 w 55808"/>
                  <a:gd name="connsiteY8" fmla="*/ 3580 h 19730"/>
                  <a:gd name="connsiteX9" fmla="*/ 41763 w 55808"/>
                  <a:gd name="connsiteY9" fmla="*/ 19727 h 1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808" h="19730">
                    <a:moveTo>
                      <a:pt x="41763" y="19727"/>
                    </a:moveTo>
                    <a:cubicBezTo>
                      <a:pt x="45790" y="19717"/>
                      <a:pt x="49805" y="19366"/>
                      <a:pt x="53768" y="18665"/>
                    </a:cubicBezTo>
                    <a:cubicBezTo>
                      <a:pt x="54936" y="18622"/>
                      <a:pt x="55850" y="17624"/>
                      <a:pt x="55807" y="16455"/>
                    </a:cubicBezTo>
                    <a:cubicBezTo>
                      <a:pt x="55754" y="15287"/>
                      <a:pt x="54766" y="14373"/>
                      <a:pt x="53598" y="14416"/>
                    </a:cubicBezTo>
                    <a:cubicBezTo>
                      <a:pt x="53406" y="14426"/>
                      <a:pt x="53205" y="14458"/>
                      <a:pt x="53024" y="14522"/>
                    </a:cubicBezTo>
                    <a:cubicBezTo>
                      <a:pt x="35283" y="18059"/>
                      <a:pt x="16916" y="12886"/>
                      <a:pt x="3626" y="605"/>
                    </a:cubicBezTo>
                    <a:cubicBezTo>
                      <a:pt x="2797" y="-202"/>
                      <a:pt x="1480" y="-202"/>
                      <a:pt x="651" y="605"/>
                    </a:cubicBezTo>
                    <a:cubicBezTo>
                      <a:pt x="-167" y="1360"/>
                      <a:pt x="-220" y="2635"/>
                      <a:pt x="524" y="3453"/>
                    </a:cubicBezTo>
                    <a:cubicBezTo>
                      <a:pt x="566" y="3495"/>
                      <a:pt x="609" y="3537"/>
                      <a:pt x="651" y="3580"/>
                    </a:cubicBezTo>
                    <a:cubicBezTo>
                      <a:pt x="11742" y="14097"/>
                      <a:pt x="26487" y="19887"/>
                      <a:pt x="41763" y="19727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41B25935-F87F-E678-B12D-AE703A39EF22}"/>
                  </a:ext>
                </a:extLst>
              </p:cNvPr>
              <p:cNvSpPr/>
              <p:nvPr/>
            </p:nvSpPr>
            <p:spPr>
              <a:xfrm>
                <a:off x="7768537" y="1656503"/>
                <a:ext cx="243703" cy="232325"/>
              </a:xfrm>
              <a:custGeom>
                <a:avLst/>
                <a:gdLst>
                  <a:gd name="connsiteX0" fmla="*/ 49528 w 243703"/>
                  <a:gd name="connsiteY0" fmla="*/ 119932 h 232325"/>
                  <a:gd name="connsiteX1" fmla="*/ 60152 w 243703"/>
                  <a:gd name="connsiteY1" fmla="*/ 187177 h 232325"/>
                  <a:gd name="connsiteX2" fmla="*/ 122085 w 243703"/>
                  <a:gd name="connsiteY2" fmla="*/ 83919 h 232325"/>
                  <a:gd name="connsiteX3" fmla="*/ 109868 w 243703"/>
                  <a:gd name="connsiteY3" fmla="*/ 124925 h 232325"/>
                  <a:gd name="connsiteX4" fmla="*/ 188374 w 243703"/>
                  <a:gd name="connsiteY4" fmla="*/ 62141 h 232325"/>
                  <a:gd name="connsiteX5" fmla="*/ 181363 w 243703"/>
                  <a:gd name="connsiteY5" fmla="*/ 124925 h 232325"/>
                  <a:gd name="connsiteX6" fmla="*/ 243296 w 243703"/>
                  <a:gd name="connsiteY6" fmla="*/ 52899 h 232325"/>
                  <a:gd name="connsiteX7" fmla="*/ 83948 w 243703"/>
                  <a:gd name="connsiteY7" fmla="*/ 5413 h 232325"/>
                  <a:gd name="connsiteX8" fmla="*/ 2574 w 243703"/>
                  <a:gd name="connsiteY8" fmla="*/ 138522 h 232325"/>
                  <a:gd name="connsiteX9" fmla="*/ 44110 w 243703"/>
                  <a:gd name="connsiteY9" fmla="*/ 232326 h 232325"/>
                  <a:gd name="connsiteX10" fmla="*/ 49528 w 243703"/>
                  <a:gd name="connsiteY10" fmla="*/ 119932 h 23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3703" h="232325">
                    <a:moveTo>
                      <a:pt x="49528" y="119932"/>
                    </a:moveTo>
                    <a:cubicBezTo>
                      <a:pt x="51855" y="142527"/>
                      <a:pt x="55403" y="164974"/>
                      <a:pt x="60152" y="187177"/>
                    </a:cubicBezTo>
                    <a:cubicBezTo>
                      <a:pt x="60152" y="187177"/>
                      <a:pt x="113268" y="119932"/>
                      <a:pt x="122085" y="83919"/>
                    </a:cubicBezTo>
                    <a:cubicBezTo>
                      <a:pt x="119982" y="98101"/>
                      <a:pt x="115860" y="111900"/>
                      <a:pt x="109868" y="124925"/>
                    </a:cubicBezTo>
                    <a:cubicBezTo>
                      <a:pt x="109868" y="124925"/>
                      <a:pt x="181363" y="109308"/>
                      <a:pt x="188374" y="62141"/>
                    </a:cubicBezTo>
                    <a:cubicBezTo>
                      <a:pt x="188257" y="83260"/>
                      <a:pt x="185899" y="104305"/>
                      <a:pt x="181363" y="124925"/>
                    </a:cubicBezTo>
                    <a:cubicBezTo>
                      <a:pt x="181363" y="124925"/>
                      <a:pt x="249564" y="98154"/>
                      <a:pt x="243296" y="52899"/>
                    </a:cubicBezTo>
                    <a:cubicBezTo>
                      <a:pt x="237028" y="7644"/>
                      <a:pt x="132283" y="-9884"/>
                      <a:pt x="83948" y="5413"/>
                    </a:cubicBezTo>
                    <a:cubicBezTo>
                      <a:pt x="35612" y="20710"/>
                      <a:pt x="-11662" y="70321"/>
                      <a:pt x="2574" y="138522"/>
                    </a:cubicBezTo>
                    <a:cubicBezTo>
                      <a:pt x="16809" y="206724"/>
                      <a:pt x="44110" y="232326"/>
                      <a:pt x="44110" y="232326"/>
                    </a:cubicBezTo>
                    <a:cubicBezTo>
                      <a:pt x="44110" y="232326"/>
                      <a:pt x="24457" y="163593"/>
                      <a:pt x="49528" y="119932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139B5BEE-6B06-88F9-AA01-11651BA4FAD2}"/>
                  </a:ext>
                </a:extLst>
              </p:cNvPr>
              <p:cNvSpPr/>
              <p:nvPr/>
            </p:nvSpPr>
            <p:spPr>
              <a:xfrm>
                <a:off x="7781312" y="1849518"/>
                <a:ext cx="68630" cy="78632"/>
              </a:xfrm>
              <a:custGeom>
                <a:avLst/>
                <a:gdLst>
                  <a:gd name="connsiteX0" fmla="*/ 2971 w 68630"/>
                  <a:gd name="connsiteY0" fmla="*/ 41754 h 78632"/>
                  <a:gd name="connsiteX1" fmla="*/ 37815 w 68630"/>
                  <a:gd name="connsiteY1" fmla="*/ 76492 h 78632"/>
                  <a:gd name="connsiteX2" fmla="*/ 67985 w 68630"/>
                  <a:gd name="connsiteY2" fmla="*/ 45791 h 78632"/>
                  <a:gd name="connsiteX3" fmla="*/ 27723 w 68630"/>
                  <a:gd name="connsiteY3" fmla="*/ 5 h 78632"/>
                  <a:gd name="connsiteX4" fmla="*/ 28 w 68630"/>
                  <a:gd name="connsiteY4" fmla="*/ 30260 h 78632"/>
                  <a:gd name="connsiteX5" fmla="*/ 2971 w 68630"/>
                  <a:gd name="connsiteY5" fmla="*/ 41754 h 7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630" h="78632">
                    <a:moveTo>
                      <a:pt x="2971" y="41754"/>
                    </a:moveTo>
                    <a:cubicBezTo>
                      <a:pt x="9525" y="57487"/>
                      <a:pt x="22061" y="69980"/>
                      <a:pt x="37815" y="76492"/>
                    </a:cubicBezTo>
                    <a:cubicBezTo>
                      <a:pt x="59062" y="84991"/>
                      <a:pt x="71703" y="66825"/>
                      <a:pt x="67985" y="45791"/>
                    </a:cubicBezTo>
                    <a:cubicBezTo>
                      <a:pt x="64692" y="26776"/>
                      <a:pt x="49713" y="-420"/>
                      <a:pt x="27723" y="5"/>
                    </a:cubicBezTo>
                    <a:cubicBezTo>
                      <a:pt x="11724" y="717"/>
                      <a:pt x="-673" y="14261"/>
                      <a:pt x="28" y="30260"/>
                    </a:cubicBezTo>
                    <a:cubicBezTo>
                      <a:pt x="209" y="34254"/>
                      <a:pt x="1208" y="38164"/>
                      <a:pt x="2971" y="41754"/>
                    </a:cubicBez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B3619BB7-39D9-B73B-6669-3BA4D87ED976}"/>
                  </a:ext>
                </a:extLst>
              </p:cNvPr>
              <p:cNvSpPr/>
              <p:nvPr/>
            </p:nvSpPr>
            <p:spPr>
              <a:xfrm>
                <a:off x="7795863" y="1743715"/>
                <a:ext cx="74362" cy="177089"/>
              </a:xfrm>
              <a:custGeom>
                <a:avLst/>
                <a:gdLst>
                  <a:gd name="connsiteX0" fmla="*/ 35057 w 74362"/>
                  <a:gd name="connsiteY0" fmla="*/ 0 h 177089"/>
                  <a:gd name="connsiteX1" fmla="*/ 74363 w 74362"/>
                  <a:gd name="connsiteY1" fmla="*/ 177089 h 177089"/>
                  <a:gd name="connsiteX2" fmla="*/ 0 w 74362"/>
                  <a:gd name="connsiteY2" fmla="*/ 61402 h 17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362" h="177089">
                    <a:moveTo>
                      <a:pt x="35057" y="0"/>
                    </a:moveTo>
                    <a:cubicBezTo>
                      <a:pt x="24433" y="42493"/>
                      <a:pt x="46530" y="140227"/>
                      <a:pt x="74363" y="177089"/>
                    </a:cubicBezTo>
                    <a:cubicBezTo>
                      <a:pt x="21246" y="150213"/>
                      <a:pt x="0" y="61402"/>
                      <a:pt x="0" y="61402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53C26D81-BBA7-10F3-1124-F0A1D6E127BD}"/>
                  </a:ext>
                </a:extLst>
              </p:cNvPr>
              <p:cNvSpPr/>
              <p:nvPr/>
            </p:nvSpPr>
            <p:spPr>
              <a:xfrm>
                <a:off x="7889764" y="1774377"/>
                <a:ext cx="35717" cy="29415"/>
              </a:xfrm>
              <a:custGeom>
                <a:avLst/>
                <a:gdLst>
                  <a:gd name="connsiteX0" fmla="*/ 5426 w 35717"/>
                  <a:gd name="connsiteY0" fmla="*/ 29253 h 29415"/>
                  <a:gd name="connsiteX1" fmla="*/ 7975 w 35717"/>
                  <a:gd name="connsiteY1" fmla="*/ 27129 h 29415"/>
                  <a:gd name="connsiteX2" fmla="*/ 31984 w 35717"/>
                  <a:gd name="connsiteY2" fmla="*/ 8432 h 29415"/>
                  <a:gd name="connsiteX3" fmla="*/ 35702 w 35717"/>
                  <a:gd name="connsiteY3" fmla="*/ 3757 h 29415"/>
                  <a:gd name="connsiteX4" fmla="*/ 31187 w 35717"/>
                  <a:gd name="connsiteY4" fmla="*/ 18 h 29415"/>
                  <a:gd name="connsiteX5" fmla="*/ 31028 w 35717"/>
                  <a:gd name="connsiteY5" fmla="*/ 39 h 29415"/>
                  <a:gd name="connsiteX6" fmla="*/ 433 w 35717"/>
                  <a:gd name="connsiteY6" fmla="*/ 23304 h 29415"/>
                  <a:gd name="connsiteX7" fmla="*/ 2388 w 35717"/>
                  <a:gd name="connsiteY7" fmla="*/ 28988 h 29415"/>
                  <a:gd name="connsiteX8" fmla="*/ 5426 w 35717"/>
                  <a:gd name="connsiteY8" fmla="*/ 29253 h 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17" h="29415">
                    <a:moveTo>
                      <a:pt x="5426" y="29253"/>
                    </a:moveTo>
                    <a:cubicBezTo>
                      <a:pt x="6531" y="28924"/>
                      <a:pt x="7444" y="28148"/>
                      <a:pt x="7975" y="27129"/>
                    </a:cubicBezTo>
                    <a:cubicBezTo>
                      <a:pt x="12522" y="17408"/>
                      <a:pt x="21446" y="10450"/>
                      <a:pt x="31984" y="8432"/>
                    </a:cubicBezTo>
                    <a:cubicBezTo>
                      <a:pt x="34268" y="8102"/>
                      <a:pt x="35893" y="6052"/>
                      <a:pt x="35702" y="3757"/>
                    </a:cubicBezTo>
                    <a:cubicBezTo>
                      <a:pt x="35490" y="1484"/>
                      <a:pt x="33471" y="-194"/>
                      <a:pt x="31187" y="18"/>
                    </a:cubicBezTo>
                    <a:cubicBezTo>
                      <a:pt x="31134" y="29"/>
                      <a:pt x="31081" y="29"/>
                      <a:pt x="31028" y="39"/>
                    </a:cubicBezTo>
                    <a:cubicBezTo>
                      <a:pt x="17653" y="2355"/>
                      <a:pt x="6244" y="11034"/>
                      <a:pt x="433" y="23304"/>
                    </a:cubicBezTo>
                    <a:cubicBezTo>
                      <a:pt x="-598" y="25408"/>
                      <a:pt x="274" y="27957"/>
                      <a:pt x="2388" y="28988"/>
                    </a:cubicBezTo>
                    <a:cubicBezTo>
                      <a:pt x="3333" y="29444"/>
                      <a:pt x="4417" y="29540"/>
                      <a:pt x="5426" y="29253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4AECC61F-6B6B-B910-B570-78A3FC227AF1}"/>
                  </a:ext>
                </a:extLst>
              </p:cNvPr>
              <p:cNvSpPr/>
              <p:nvPr/>
            </p:nvSpPr>
            <p:spPr>
              <a:xfrm>
                <a:off x="7995923" y="1749923"/>
                <a:ext cx="40704" cy="20778"/>
              </a:xfrm>
              <a:custGeom>
                <a:avLst/>
                <a:gdLst>
                  <a:gd name="connsiteX0" fmla="*/ 36626 w 40704"/>
                  <a:gd name="connsiteY0" fmla="*/ 20775 h 20778"/>
                  <a:gd name="connsiteX1" fmla="*/ 39494 w 40704"/>
                  <a:gd name="connsiteY1" fmla="*/ 19607 h 20778"/>
                  <a:gd name="connsiteX2" fmla="*/ 39494 w 40704"/>
                  <a:gd name="connsiteY2" fmla="*/ 13658 h 20778"/>
                  <a:gd name="connsiteX3" fmla="*/ 3481 w 40704"/>
                  <a:gd name="connsiteY3" fmla="*/ 272 h 20778"/>
                  <a:gd name="connsiteX4" fmla="*/ 71 w 40704"/>
                  <a:gd name="connsiteY4" fmla="*/ 5223 h 20778"/>
                  <a:gd name="connsiteX5" fmla="*/ 82 w 40704"/>
                  <a:gd name="connsiteY5" fmla="*/ 5265 h 20778"/>
                  <a:gd name="connsiteX6" fmla="*/ 4968 w 40704"/>
                  <a:gd name="connsiteY6" fmla="*/ 8559 h 20778"/>
                  <a:gd name="connsiteX7" fmla="*/ 33332 w 40704"/>
                  <a:gd name="connsiteY7" fmla="*/ 19182 h 20778"/>
                  <a:gd name="connsiteX8" fmla="*/ 36626 w 40704"/>
                  <a:gd name="connsiteY8" fmla="*/ 20775 h 20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704" h="20778">
                    <a:moveTo>
                      <a:pt x="36626" y="20775"/>
                    </a:moveTo>
                    <a:cubicBezTo>
                      <a:pt x="37709" y="20818"/>
                      <a:pt x="38750" y="20393"/>
                      <a:pt x="39494" y="19607"/>
                    </a:cubicBezTo>
                    <a:cubicBezTo>
                      <a:pt x="41109" y="17950"/>
                      <a:pt x="41109" y="15315"/>
                      <a:pt x="39494" y="13658"/>
                    </a:cubicBezTo>
                    <a:cubicBezTo>
                      <a:pt x="30305" y="3714"/>
                      <a:pt x="16930" y="-1257"/>
                      <a:pt x="3481" y="272"/>
                    </a:cubicBezTo>
                    <a:cubicBezTo>
                      <a:pt x="1176" y="697"/>
                      <a:pt x="-354" y="2918"/>
                      <a:pt x="71" y="5223"/>
                    </a:cubicBezTo>
                    <a:cubicBezTo>
                      <a:pt x="71" y="5233"/>
                      <a:pt x="82" y="5255"/>
                      <a:pt x="82" y="5265"/>
                    </a:cubicBezTo>
                    <a:cubicBezTo>
                      <a:pt x="560" y="7496"/>
                      <a:pt x="2716" y="8952"/>
                      <a:pt x="4968" y="8559"/>
                    </a:cubicBezTo>
                    <a:cubicBezTo>
                      <a:pt x="15581" y="7369"/>
                      <a:pt x="26108" y="11321"/>
                      <a:pt x="33332" y="19182"/>
                    </a:cubicBezTo>
                    <a:cubicBezTo>
                      <a:pt x="34129" y="20180"/>
                      <a:pt x="35340" y="20765"/>
                      <a:pt x="36626" y="207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18970C63-E716-F7A5-25E9-763EEB86D1E4}"/>
                  </a:ext>
                </a:extLst>
              </p:cNvPr>
              <p:cNvSpPr/>
              <p:nvPr/>
            </p:nvSpPr>
            <p:spPr>
              <a:xfrm>
                <a:off x="7565126" y="2223249"/>
                <a:ext cx="145963" cy="616785"/>
              </a:xfrm>
              <a:custGeom>
                <a:avLst/>
                <a:gdLst>
                  <a:gd name="connsiteX0" fmla="*/ 145963 w 145963"/>
                  <a:gd name="connsiteY0" fmla="*/ 28364 h 616785"/>
                  <a:gd name="connsiteX1" fmla="*/ 105064 w 145963"/>
                  <a:gd name="connsiteY1" fmla="*/ 172203 h 616785"/>
                  <a:gd name="connsiteX2" fmla="*/ 78612 w 145963"/>
                  <a:gd name="connsiteY2" fmla="*/ 316998 h 616785"/>
                  <a:gd name="connsiteX3" fmla="*/ 77762 w 145963"/>
                  <a:gd name="connsiteY3" fmla="*/ 325921 h 616785"/>
                  <a:gd name="connsiteX4" fmla="*/ 77762 w 145963"/>
                  <a:gd name="connsiteY4" fmla="*/ 331976 h 616785"/>
                  <a:gd name="connsiteX5" fmla="*/ 78931 w 145963"/>
                  <a:gd name="connsiteY5" fmla="*/ 346955 h 616785"/>
                  <a:gd name="connsiteX6" fmla="*/ 84773 w 145963"/>
                  <a:gd name="connsiteY6" fmla="*/ 381587 h 616785"/>
                  <a:gd name="connsiteX7" fmla="*/ 102620 w 145963"/>
                  <a:gd name="connsiteY7" fmla="*/ 453931 h 616785"/>
                  <a:gd name="connsiteX8" fmla="*/ 123230 w 145963"/>
                  <a:gd name="connsiteY8" fmla="*/ 527232 h 616785"/>
                  <a:gd name="connsiteX9" fmla="*/ 144476 w 145963"/>
                  <a:gd name="connsiteY9" fmla="*/ 600532 h 616785"/>
                  <a:gd name="connsiteX10" fmla="*/ 105064 w 145963"/>
                  <a:gd name="connsiteY10" fmla="*/ 616786 h 616785"/>
                  <a:gd name="connsiteX11" fmla="*/ 40156 w 145963"/>
                  <a:gd name="connsiteY11" fmla="*/ 474646 h 616785"/>
                  <a:gd name="connsiteX12" fmla="*/ 13810 w 145963"/>
                  <a:gd name="connsiteY12" fmla="*/ 399540 h 616785"/>
                  <a:gd name="connsiteX13" fmla="*/ 3187 w 145963"/>
                  <a:gd name="connsiteY13" fmla="*/ 358853 h 616785"/>
                  <a:gd name="connsiteX14" fmla="*/ 0 w 145963"/>
                  <a:gd name="connsiteY14" fmla="*/ 335694 h 616785"/>
                  <a:gd name="connsiteX15" fmla="*/ 0 w 145963"/>
                  <a:gd name="connsiteY15" fmla="*/ 322415 h 616785"/>
                  <a:gd name="connsiteX16" fmla="*/ 0 w 145963"/>
                  <a:gd name="connsiteY16" fmla="*/ 311792 h 616785"/>
                  <a:gd name="connsiteX17" fmla="*/ 7436 w 145963"/>
                  <a:gd name="connsiteY17" fmla="*/ 230949 h 616785"/>
                  <a:gd name="connsiteX18" fmla="*/ 21778 w 145963"/>
                  <a:gd name="connsiteY18" fmla="*/ 152656 h 616785"/>
                  <a:gd name="connsiteX19" fmla="*/ 64271 w 145963"/>
                  <a:gd name="connsiteY19" fmla="*/ 0 h 616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5963" h="616785">
                    <a:moveTo>
                      <a:pt x="145963" y="28364"/>
                    </a:moveTo>
                    <a:cubicBezTo>
                      <a:pt x="131197" y="75000"/>
                      <a:pt x="117068" y="123973"/>
                      <a:pt x="105064" y="172203"/>
                    </a:cubicBezTo>
                    <a:cubicBezTo>
                      <a:pt x="92985" y="219816"/>
                      <a:pt x="84147" y="268194"/>
                      <a:pt x="78612" y="316998"/>
                    </a:cubicBezTo>
                    <a:lnTo>
                      <a:pt x="77762" y="325921"/>
                    </a:lnTo>
                    <a:cubicBezTo>
                      <a:pt x="77762" y="328789"/>
                      <a:pt x="77762" y="329427"/>
                      <a:pt x="77762" y="331976"/>
                    </a:cubicBezTo>
                    <a:cubicBezTo>
                      <a:pt x="77879" y="336991"/>
                      <a:pt x="78272" y="341984"/>
                      <a:pt x="78931" y="346955"/>
                    </a:cubicBezTo>
                    <a:cubicBezTo>
                      <a:pt x="80280" y="358588"/>
                      <a:pt x="82235" y="370146"/>
                      <a:pt x="84773" y="381587"/>
                    </a:cubicBezTo>
                    <a:cubicBezTo>
                      <a:pt x="89766" y="405277"/>
                      <a:pt x="95397" y="429710"/>
                      <a:pt x="102620" y="453931"/>
                    </a:cubicBezTo>
                    <a:cubicBezTo>
                      <a:pt x="109844" y="478152"/>
                      <a:pt x="116006" y="502798"/>
                      <a:pt x="123230" y="527232"/>
                    </a:cubicBezTo>
                    <a:lnTo>
                      <a:pt x="144476" y="600532"/>
                    </a:lnTo>
                    <a:lnTo>
                      <a:pt x="105064" y="616786"/>
                    </a:lnTo>
                    <a:cubicBezTo>
                      <a:pt x="80843" y="570468"/>
                      <a:pt x="59809" y="523301"/>
                      <a:pt x="40156" y="474646"/>
                    </a:cubicBezTo>
                    <a:cubicBezTo>
                      <a:pt x="30701" y="450213"/>
                      <a:pt x="21459" y="425567"/>
                      <a:pt x="13810" y="399540"/>
                    </a:cubicBezTo>
                    <a:cubicBezTo>
                      <a:pt x="9986" y="386580"/>
                      <a:pt x="6374" y="373301"/>
                      <a:pt x="3187" y="358853"/>
                    </a:cubicBezTo>
                    <a:cubicBezTo>
                      <a:pt x="1678" y="351204"/>
                      <a:pt x="606" y="343471"/>
                      <a:pt x="0" y="335694"/>
                    </a:cubicBezTo>
                    <a:cubicBezTo>
                      <a:pt x="0" y="331764"/>
                      <a:pt x="0" y="325921"/>
                      <a:pt x="0" y="322415"/>
                    </a:cubicBezTo>
                    <a:lnTo>
                      <a:pt x="0" y="311792"/>
                    </a:lnTo>
                    <a:cubicBezTo>
                      <a:pt x="903" y="284724"/>
                      <a:pt x="3389" y="257731"/>
                      <a:pt x="7436" y="230949"/>
                    </a:cubicBezTo>
                    <a:cubicBezTo>
                      <a:pt x="10942" y="204391"/>
                      <a:pt x="16147" y="178471"/>
                      <a:pt x="21778" y="152656"/>
                    </a:cubicBezTo>
                    <a:cubicBezTo>
                      <a:pt x="32836" y="100953"/>
                      <a:pt x="47018" y="49972"/>
                      <a:pt x="64271" y="0"/>
                    </a:cubicBez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92F5723B-E692-E7D3-3B00-A5B92CB2455A}"/>
                  </a:ext>
                </a:extLst>
              </p:cNvPr>
              <p:cNvSpPr/>
              <p:nvPr/>
            </p:nvSpPr>
            <p:spPr>
              <a:xfrm>
                <a:off x="7587647" y="2123528"/>
                <a:ext cx="179056" cy="237716"/>
              </a:xfrm>
              <a:custGeom>
                <a:avLst/>
                <a:gdLst>
                  <a:gd name="connsiteX0" fmla="*/ 79568 w 179056"/>
                  <a:gd name="connsiteY0" fmla="*/ 1987 h 237716"/>
                  <a:gd name="connsiteX1" fmla="*/ 0 w 179056"/>
                  <a:gd name="connsiteY1" fmla="*/ 137433 h 237716"/>
                  <a:gd name="connsiteX2" fmla="*/ 140227 w 179056"/>
                  <a:gd name="connsiteY2" fmla="*/ 237717 h 237716"/>
                  <a:gd name="connsiteX3" fmla="*/ 176240 w 179056"/>
                  <a:gd name="connsiteY3" fmla="*/ 87079 h 237716"/>
                  <a:gd name="connsiteX4" fmla="*/ 79568 w 179056"/>
                  <a:gd name="connsiteY4" fmla="*/ 1987 h 23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056" h="237716">
                    <a:moveTo>
                      <a:pt x="79568" y="1987"/>
                    </a:moveTo>
                    <a:cubicBezTo>
                      <a:pt x="43449" y="12610"/>
                      <a:pt x="0" y="137433"/>
                      <a:pt x="0" y="137433"/>
                    </a:cubicBezTo>
                    <a:lnTo>
                      <a:pt x="140227" y="237717"/>
                    </a:lnTo>
                    <a:cubicBezTo>
                      <a:pt x="140227" y="237717"/>
                      <a:pt x="191431" y="133821"/>
                      <a:pt x="176240" y="87079"/>
                    </a:cubicBezTo>
                    <a:cubicBezTo>
                      <a:pt x="160411" y="38425"/>
                      <a:pt x="120893" y="-10548"/>
                      <a:pt x="79568" y="19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6283375F-0454-619E-80BC-33771873E074}"/>
                  </a:ext>
                </a:extLst>
              </p:cNvPr>
              <p:cNvSpPr/>
              <p:nvPr/>
            </p:nvSpPr>
            <p:spPr>
              <a:xfrm>
                <a:off x="7587647" y="2122352"/>
                <a:ext cx="179056" cy="237716"/>
              </a:xfrm>
              <a:custGeom>
                <a:avLst/>
                <a:gdLst>
                  <a:gd name="connsiteX0" fmla="*/ 79568 w 179056"/>
                  <a:gd name="connsiteY0" fmla="*/ 1987 h 237716"/>
                  <a:gd name="connsiteX1" fmla="*/ 0 w 179056"/>
                  <a:gd name="connsiteY1" fmla="*/ 137433 h 237716"/>
                  <a:gd name="connsiteX2" fmla="*/ 140227 w 179056"/>
                  <a:gd name="connsiteY2" fmla="*/ 237717 h 237716"/>
                  <a:gd name="connsiteX3" fmla="*/ 176240 w 179056"/>
                  <a:gd name="connsiteY3" fmla="*/ 87079 h 237716"/>
                  <a:gd name="connsiteX4" fmla="*/ 79568 w 179056"/>
                  <a:gd name="connsiteY4" fmla="*/ 1987 h 23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056" h="237716">
                    <a:moveTo>
                      <a:pt x="79568" y="1987"/>
                    </a:moveTo>
                    <a:cubicBezTo>
                      <a:pt x="43449" y="12610"/>
                      <a:pt x="0" y="137433"/>
                      <a:pt x="0" y="137433"/>
                    </a:cubicBezTo>
                    <a:lnTo>
                      <a:pt x="140227" y="237717"/>
                    </a:lnTo>
                    <a:cubicBezTo>
                      <a:pt x="140227" y="237717"/>
                      <a:pt x="191431" y="133821"/>
                      <a:pt x="176240" y="87079"/>
                    </a:cubicBezTo>
                    <a:cubicBezTo>
                      <a:pt x="160411" y="38425"/>
                      <a:pt x="120893" y="-10548"/>
                      <a:pt x="79568" y="1987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482FE21A-2B08-C38E-AF58-296F6E315857}"/>
                  </a:ext>
                </a:extLst>
              </p:cNvPr>
              <p:cNvSpPr/>
              <p:nvPr/>
            </p:nvSpPr>
            <p:spPr>
              <a:xfrm>
                <a:off x="7436266" y="4432295"/>
                <a:ext cx="45656" cy="23754"/>
              </a:xfrm>
              <a:custGeom>
                <a:avLst/>
                <a:gdLst>
                  <a:gd name="connsiteX0" fmla="*/ 37181 w 45656"/>
                  <a:gd name="connsiteY0" fmla="*/ 23215 h 23754"/>
                  <a:gd name="connsiteX1" fmla="*/ 44724 w 45656"/>
                  <a:gd name="connsiteY1" fmla="*/ 15779 h 23754"/>
                  <a:gd name="connsiteX2" fmla="*/ 44724 w 45656"/>
                  <a:gd name="connsiteY2" fmla="*/ 8555 h 23754"/>
                  <a:gd name="connsiteX3" fmla="*/ 2231 w 45656"/>
                  <a:gd name="connsiteY3" fmla="*/ 57 h 23754"/>
                  <a:gd name="connsiteX4" fmla="*/ 319 w 45656"/>
                  <a:gd name="connsiteY4" fmla="*/ 1332 h 23754"/>
                  <a:gd name="connsiteX5" fmla="*/ 319 w 45656"/>
                  <a:gd name="connsiteY5" fmla="*/ 3562 h 23754"/>
                  <a:gd name="connsiteX6" fmla="*/ 35482 w 45656"/>
                  <a:gd name="connsiteY6" fmla="*/ 23534 h 23754"/>
                  <a:gd name="connsiteX7" fmla="*/ 7330 w 45656"/>
                  <a:gd name="connsiteY7" fmla="*/ 3881 h 23754"/>
                  <a:gd name="connsiteX8" fmla="*/ 40793 w 45656"/>
                  <a:gd name="connsiteY8" fmla="*/ 10680 h 23754"/>
                  <a:gd name="connsiteX9" fmla="*/ 40793 w 45656"/>
                  <a:gd name="connsiteY9" fmla="*/ 13867 h 23754"/>
                  <a:gd name="connsiteX10" fmla="*/ 34950 w 45656"/>
                  <a:gd name="connsiteY10" fmla="*/ 19072 h 23754"/>
                  <a:gd name="connsiteX11" fmla="*/ 7330 w 45656"/>
                  <a:gd name="connsiteY11" fmla="*/ 3881 h 23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656" h="23754">
                    <a:moveTo>
                      <a:pt x="37181" y="23215"/>
                    </a:moveTo>
                    <a:cubicBezTo>
                      <a:pt x="40676" y="21983"/>
                      <a:pt x="43449" y="19264"/>
                      <a:pt x="44724" y="15779"/>
                    </a:cubicBezTo>
                    <a:cubicBezTo>
                      <a:pt x="45967" y="13538"/>
                      <a:pt x="45967" y="10797"/>
                      <a:pt x="44724" y="8555"/>
                    </a:cubicBezTo>
                    <a:cubicBezTo>
                      <a:pt x="38350" y="-793"/>
                      <a:pt x="6161" y="-49"/>
                      <a:pt x="2231" y="57"/>
                    </a:cubicBezTo>
                    <a:cubicBezTo>
                      <a:pt x="1402" y="67"/>
                      <a:pt x="648" y="567"/>
                      <a:pt x="319" y="1332"/>
                    </a:cubicBezTo>
                    <a:cubicBezTo>
                      <a:pt x="-106" y="2011"/>
                      <a:pt x="-106" y="2883"/>
                      <a:pt x="319" y="3562"/>
                    </a:cubicBezTo>
                    <a:cubicBezTo>
                      <a:pt x="8711" y="11955"/>
                      <a:pt x="24433" y="25659"/>
                      <a:pt x="35482" y="23534"/>
                    </a:cubicBezTo>
                    <a:close/>
                    <a:moveTo>
                      <a:pt x="7330" y="3881"/>
                    </a:moveTo>
                    <a:cubicBezTo>
                      <a:pt x="20184" y="3881"/>
                      <a:pt x="37394" y="5687"/>
                      <a:pt x="40793" y="10680"/>
                    </a:cubicBezTo>
                    <a:cubicBezTo>
                      <a:pt x="41388" y="11657"/>
                      <a:pt x="41388" y="12890"/>
                      <a:pt x="40793" y="13867"/>
                    </a:cubicBezTo>
                    <a:cubicBezTo>
                      <a:pt x="39837" y="16470"/>
                      <a:pt x="37649" y="18424"/>
                      <a:pt x="34950" y="19072"/>
                    </a:cubicBezTo>
                    <a:cubicBezTo>
                      <a:pt x="29108" y="20560"/>
                      <a:pt x="18909" y="14504"/>
                      <a:pt x="7330" y="3881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2A79065-BF10-58B0-C681-6859B84EA3EC}"/>
                  </a:ext>
                </a:extLst>
              </p:cNvPr>
              <p:cNvSpPr/>
              <p:nvPr/>
            </p:nvSpPr>
            <p:spPr>
              <a:xfrm>
                <a:off x="7436404" y="4408216"/>
                <a:ext cx="39482" cy="28279"/>
              </a:xfrm>
              <a:custGeom>
                <a:avLst/>
                <a:gdLst>
                  <a:gd name="connsiteX0" fmla="*/ 16647 w 39482"/>
                  <a:gd name="connsiteY0" fmla="*/ 25730 h 28279"/>
                  <a:gd name="connsiteX1" fmla="*/ 39062 w 39482"/>
                  <a:gd name="connsiteY1" fmla="*/ 11176 h 28279"/>
                  <a:gd name="connsiteX2" fmla="*/ 36087 w 39482"/>
                  <a:gd name="connsiteY2" fmla="*/ 2465 h 28279"/>
                  <a:gd name="connsiteX3" fmla="*/ 27057 w 39482"/>
                  <a:gd name="connsiteY3" fmla="*/ 234 h 28279"/>
                  <a:gd name="connsiteX4" fmla="*/ 287 w 39482"/>
                  <a:gd name="connsiteY4" fmla="*/ 25093 h 28279"/>
                  <a:gd name="connsiteX5" fmla="*/ 287 w 39482"/>
                  <a:gd name="connsiteY5" fmla="*/ 27217 h 28279"/>
                  <a:gd name="connsiteX6" fmla="*/ 2093 w 39482"/>
                  <a:gd name="connsiteY6" fmla="*/ 28279 h 28279"/>
                  <a:gd name="connsiteX7" fmla="*/ 16647 w 39482"/>
                  <a:gd name="connsiteY7" fmla="*/ 25730 h 28279"/>
                  <a:gd name="connsiteX8" fmla="*/ 26420 w 39482"/>
                  <a:gd name="connsiteY8" fmla="*/ 4483 h 28279"/>
                  <a:gd name="connsiteX9" fmla="*/ 27801 w 39482"/>
                  <a:gd name="connsiteY9" fmla="*/ 4483 h 28279"/>
                  <a:gd name="connsiteX10" fmla="*/ 33538 w 39482"/>
                  <a:gd name="connsiteY10" fmla="*/ 5865 h 28279"/>
                  <a:gd name="connsiteX11" fmla="*/ 35131 w 39482"/>
                  <a:gd name="connsiteY11" fmla="*/ 9795 h 28279"/>
                  <a:gd name="connsiteX12" fmla="*/ 6130 w 39482"/>
                  <a:gd name="connsiteY12" fmla="*/ 24030 h 28279"/>
                  <a:gd name="connsiteX13" fmla="*/ 26420 w 39482"/>
                  <a:gd name="connsiteY13" fmla="*/ 4696 h 28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482" h="28279">
                    <a:moveTo>
                      <a:pt x="16647" y="25730"/>
                    </a:moveTo>
                    <a:cubicBezTo>
                      <a:pt x="26420" y="22649"/>
                      <a:pt x="36831" y="17231"/>
                      <a:pt x="39062" y="11176"/>
                    </a:cubicBezTo>
                    <a:cubicBezTo>
                      <a:pt x="40198" y="7936"/>
                      <a:pt x="38977" y="4335"/>
                      <a:pt x="36087" y="2465"/>
                    </a:cubicBezTo>
                    <a:cubicBezTo>
                      <a:pt x="33580" y="372"/>
                      <a:pt x="30255" y="-446"/>
                      <a:pt x="27057" y="234"/>
                    </a:cubicBezTo>
                    <a:cubicBezTo>
                      <a:pt x="14416" y="2465"/>
                      <a:pt x="818" y="24137"/>
                      <a:pt x="287" y="25093"/>
                    </a:cubicBezTo>
                    <a:cubicBezTo>
                      <a:pt x="-96" y="25751"/>
                      <a:pt x="-96" y="26559"/>
                      <a:pt x="287" y="27217"/>
                    </a:cubicBezTo>
                    <a:cubicBezTo>
                      <a:pt x="680" y="27854"/>
                      <a:pt x="1349" y="28248"/>
                      <a:pt x="2093" y="28279"/>
                    </a:cubicBezTo>
                    <a:cubicBezTo>
                      <a:pt x="7043" y="28141"/>
                      <a:pt x="11940" y="27281"/>
                      <a:pt x="16647" y="25730"/>
                    </a:cubicBezTo>
                    <a:close/>
                    <a:moveTo>
                      <a:pt x="26420" y="4483"/>
                    </a:moveTo>
                    <a:lnTo>
                      <a:pt x="27801" y="4483"/>
                    </a:lnTo>
                    <a:cubicBezTo>
                      <a:pt x="29819" y="4058"/>
                      <a:pt x="31933" y="4568"/>
                      <a:pt x="33538" y="5865"/>
                    </a:cubicBezTo>
                    <a:cubicBezTo>
                      <a:pt x="35662" y="7564"/>
                      <a:pt x="35450" y="8839"/>
                      <a:pt x="35131" y="9795"/>
                    </a:cubicBezTo>
                    <a:cubicBezTo>
                      <a:pt x="33006" y="15638"/>
                      <a:pt x="16859" y="22649"/>
                      <a:pt x="6130" y="24030"/>
                    </a:cubicBezTo>
                    <a:cubicBezTo>
                      <a:pt x="11016" y="15861"/>
                      <a:pt x="18028" y="9179"/>
                      <a:pt x="26420" y="469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1B437294-A83D-0F19-0A34-E841E3E48554}"/>
                  </a:ext>
                </a:extLst>
              </p:cNvPr>
              <p:cNvSpPr/>
              <p:nvPr/>
            </p:nvSpPr>
            <p:spPr>
              <a:xfrm>
                <a:off x="8031443" y="4646488"/>
                <a:ext cx="55301" cy="22875"/>
              </a:xfrm>
              <a:custGeom>
                <a:avLst/>
                <a:gdLst>
                  <a:gd name="connsiteX0" fmla="*/ 30107 w 55301"/>
                  <a:gd name="connsiteY0" fmla="*/ 22762 h 22875"/>
                  <a:gd name="connsiteX1" fmla="*/ 51353 w 55301"/>
                  <a:gd name="connsiteY1" fmla="*/ 17344 h 22875"/>
                  <a:gd name="connsiteX2" fmla="*/ 55178 w 55301"/>
                  <a:gd name="connsiteY2" fmla="*/ 6721 h 22875"/>
                  <a:gd name="connsiteX3" fmla="*/ 51566 w 55301"/>
                  <a:gd name="connsiteY3" fmla="*/ 1197 h 22875"/>
                  <a:gd name="connsiteX4" fmla="*/ 1318 w 55301"/>
                  <a:gd name="connsiteY4" fmla="*/ 15326 h 22875"/>
                  <a:gd name="connsiteX5" fmla="*/ 160 w 55301"/>
                  <a:gd name="connsiteY5" fmla="*/ 18098 h 22875"/>
                  <a:gd name="connsiteX6" fmla="*/ 1318 w 55301"/>
                  <a:gd name="connsiteY6" fmla="*/ 19256 h 22875"/>
                  <a:gd name="connsiteX7" fmla="*/ 30107 w 55301"/>
                  <a:gd name="connsiteY7" fmla="*/ 22762 h 22875"/>
                  <a:gd name="connsiteX8" fmla="*/ 45935 w 55301"/>
                  <a:gd name="connsiteY8" fmla="*/ 4384 h 22875"/>
                  <a:gd name="connsiteX9" fmla="*/ 49866 w 55301"/>
                  <a:gd name="connsiteY9" fmla="*/ 5127 h 22875"/>
                  <a:gd name="connsiteX10" fmla="*/ 51247 w 55301"/>
                  <a:gd name="connsiteY10" fmla="*/ 7464 h 22875"/>
                  <a:gd name="connsiteX11" fmla="*/ 48910 w 55301"/>
                  <a:gd name="connsiteY11" fmla="*/ 14157 h 22875"/>
                  <a:gd name="connsiteX12" fmla="*/ 9179 w 55301"/>
                  <a:gd name="connsiteY12" fmla="*/ 16600 h 22875"/>
                  <a:gd name="connsiteX13" fmla="*/ 45935 w 55301"/>
                  <a:gd name="connsiteY13" fmla="*/ 4384 h 2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301" h="22875">
                    <a:moveTo>
                      <a:pt x="30107" y="22762"/>
                    </a:moveTo>
                    <a:cubicBezTo>
                      <a:pt x="37596" y="23378"/>
                      <a:pt x="45075" y="21466"/>
                      <a:pt x="51353" y="17344"/>
                    </a:cubicBezTo>
                    <a:cubicBezTo>
                      <a:pt x="54317" y="14656"/>
                      <a:pt x="55751" y="10673"/>
                      <a:pt x="55178" y="6721"/>
                    </a:cubicBezTo>
                    <a:cubicBezTo>
                      <a:pt x="55008" y="4384"/>
                      <a:pt x="53648" y="2291"/>
                      <a:pt x="51566" y="1197"/>
                    </a:cubicBezTo>
                    <a:cubicBezTo>
                      <a:pt x="40942" y="-4752"/>
                      <a:pt x="5355" y="13307"/>
                      <a:pt x="1318" y="15326"/>
                    </a:cubicBezTo>
                    <a:cubicBezTo>
                      <a:pt x="234" y="15772"/>
                      <a:pt x="-286" y="17015"/>
                      <a:pt x="160" y="18098"/>
                    </a:cubicBezTo>
                    <a:cubicBezTo>
                      <a:pt x="372" y="18619"/>
                      <a:pt x="797" y="19044"/>
                      <a:pt x="1318" y="19256"/>
                    </a:cubicBezTo>
                    <a:cubicBezTo>
                      <a:pt x="10772" y="21392"/>
                      <a:pt x="20418" y="22571"/>
                      <a:pt x="30107" y="22762"/>
                    </a:cubicBezTo>
                    <a:close/>
                    <a:moveTo>
                      <a:pt x="45935" y="4384"/>
                    </a:moveTo>
                    <a:cubicBezTo>
                      <a:pt x="47285" y="4299"/>
                      <a:pt x="48634" y="4554"/>
                      <a:pt x="49866" y="5127"/>
                    </a:cubicBezTo>
                    <a:cubicBezTo>
                      <a:pt x="50716" y="5595"/>
                      <a:pt x="51247" y="6487"/>
                      <a:pt x="51247" y="7464"/>
                    </a:cubicBezTo>
                    <a:cubicBezTo>
                      <a:pt x="51651" y="9950"/>
                      <a:pt x="50769" y="12468"/>
                      <a:pt x="48910" y="14157"/>
                    </a:cubicBezTo>
                    <a:cubicBezTo>
                      <a:pt x="43492" y="19044"/>
                      <a:pt x="28832" y="19894"/>
                      <a:pt x="9179" y="16600"/>
                    </a:cubicBezTo>
                    <a:cubicBezTo>
                      <a:pt x="20652" y="10481"/>
                      <a:pt x="33081" y="6349"/>
                      <a:pt x="45935" y="438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B9804E7C-9914-8412-45E7-055FC77991B6}"/>
                  </a:ext>
                </a:extLst>
              </p:cNvPr>
              <p:cNvSpPr/>
              <p:nvPr/>
            </p:nvSpPr>
            <p:spPr>
              <a:xfrm>
                <a:off x="8031909" y="4626130"/>
                <a:ext cx="33054" cy="40073"/>
              </a:xfrm>
              <a:custGeom>
                <a:avLst/>
                <a:gdLst>
                  <a:gd name="connsiteX0" fmla="*/ 2127 w 33054"/>
                  <a:gd name="connsiteY0" fmla="*/ 40040 h 40073"/>
                  <a:gd name="connsiteX1" fmla="*/ 2976 w 33054"/>
                  <a:gd name="connsiteY1" fmla="*/ 40040 h 40073"/>
                  <a:gd name="connsiteX2" fmla="*/ 32934 w 33054"/>
                  <a:gd name="connsiteY2" fmla="*/ 6045 h 40073"/>
                  <a:gd name="connsiteX3" fmla="*/ 24966 w 33054"/>
                  <a:gd name="connsiteY3" fmla="*/ 96 h 40073"/>
                  <a:gd name="connsiteX4" fmla="*/ 13281 w 33054"/>
                  <a:gd name="connsiteY4" fmla="*/ 3708 h 40073"/>
                  <a:gd name="connsiteX5" fmla="*/ 2 w 33054"/>
                  <a:gd name="connsiteY5" fmla="*/ 37915 h 40073"/>
                  <a:gd name="connsiteX6" fmla="*/ 958 w 33054"/>
                  <a:gd name="connsiteY6" fmla="*/ 39827 h 40073"/>
                  <a:gd name="connsiteX7" fmla="*/ 2127 w 33054"/>
                  <a:gd name="connsiteY7" fmla="*/ 40040 h 40073"/>
                  <a:gd name="connsiteX8" fmla="*/ 23373 w 33054"/>
                  <a:gd name="connsiteY8" fmla="*/ 4027 h 40073"/>
                  <a:gd name="connsiteX9" fmla="*/ 24648 w 33054"/>
                  <a:gd name="connsiteY9" fmla="*/ 4027 h 40073"/>
                  <a:gd name="connsiteX10" fmla="*/ 28791 w 33054"/>
                  <a:gd name="connsiteY10" fmla="*/ 6470 h 40073"/>
                  <a:gd name="connsiteX11" fmla="*/ 4782 w 33054"/>
                  <a:gd name="connsiteY11" fmla="*/ 34197 h 40073"/>
                  <a:gd name="connsiteX12" fmla="*/ 16149 w 33054"/>
                  <a:gd name="connsiteY12" fmla="*/ 6789 h 40073"/>
                  <a:gd name="connsiteX13" fmla="*/ 23267 w 33054"/>
                  <a:gd name="connsiteY13" fmla="*/ 4027 h 4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054" h="40073">
                    <a:moveTo>
                      <a:pt x="2127" y="40040"/>
                    </a:moveTo>
                    <a:lnTo>
                      <a:pt x="2976" y="40040"/>
                    </a:lnTo>
                    <a:cubicBezTo>
                      <a:pt x="13600" y="35259"/>
                      <a:pt x="34846" y="16137"/>
                      <a:pt x="32934" y="6045"/>
                    </a:cubicBezTo>
                    <a:cubicBezTo>
                      <a:pt x="32934" y="3602"/>
                      <a:pt x="30809" y="734"/>
                      <a:pt x="24966" y="96"/>
                    </a:cubicBezTo>
                    <a:cubicBezTo>
                      <a:pt x="20738" y="-382"/>
                      <a:pt x="16500" y="935"/>
                      <a:pt x="13281" y="3708"/>
                    </a:cubicBezTo>
                    <a:cubicBezTo>
                      <a:pt x="2658" y="13056"/>
                      <a:pt x="108" y="36959"/>
                      <a:pt x="2" y="37915"/>
                    </a:cubicBezTo>
                    <a:cubicBezTo>
                      <a:pt x="-30" y="38669"/>
                      <a:pt x="331" y="39391"/>
                      <a:pt x="958" y="39827"/>
                    </a:cubicBezTo>
                    <a:cubicBezTo>
                      <a:pt x="1309" y="40050"/>
                      <a:pt x="1723" y="40124"/>
                      <a:pt x="2127" y="40040"/>
                    </a:cubicBezTo>
                    <a:close/>
                    <a:moveTo>
                      <a:pt x="23373" y="4027"/>
                    </a:moveTo>
                    <a:lnTo>
                      <a:pt x="24648" y="4027"/>
                    </a:lnTo>
                    <a:cubicBezTo>
                      <a:pt x="28472" y="4027"/>
                      <a:pt x="28791" y="6045"/>
                      <a:pt x="28791" y="6470"/>
                    </a:cubicBezTo>
                    <a:cubicBezTo>
                      <a:pt x="29853" y="12525"/>
                      <a:pt x="15618" y="27717"/>
                      <a:pt x="4782" y="34197"/>
                    </a:cubicBezTo>
                    <a:cubicBezTo>
                      <a:pt x="5632" y="24105"/>
                      <a:pt x="9605" y="14522"/>
                      <a:pt x="16149" y="6789"/>
                    </a:cubicBezTo>
                    <a:cubicBezTo>
                      <a:pt x="18093" y="5015"/>
                      <a:pt x="20632" y="4037"/>
                      <a:pt x="23267" y="4027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33CCAE7C-38F1-B5A8-0DCD-4F698B979E92}"/>
                  </a:ext>
                </a:extLst>
              </p:cNvPr>
              <p:cNvSpPr/>
              <p:nvPr/>
            </p:nvSpPr>
            <p:spPr>
              <a:xfrm>
                <a:off x="7716315" y="2640297"/>
                <a:ext cx="387409" cy="39644"/>
              </a:xfrm>
              <a:custGeom>
                <a:avLst/>
                <a:gdLst>
                  <a:gd name="connsiteX0" fmla="*/ 9434 w 387409"/>
                  <a:gd name="connsiteY0" fmla="*/ 2782 h 39644"/>
                  <a:gd name="connsiteX1" fmla="*/ 298 w 387409"/>
                  <a:gd name="connsiteY1" fmla="*/ 34652 h 39644"/>
                  <a:gd name="connsiteX2" fmla="*/ 6141 w 387409"/>
                  <a:gd name="connsiteY2" fmla="*/ 39645 h 39644"/>
                  <a:gd name="connsiteX3" fmla="*/ 377955 w 387409"/>
                  <a:gd name="connsiteY3" fmla="*/ 39645 h 39644"/>
                  <a:gd name="connsiteX4" fmla="*/ 384116 w 387409"/>
                  <a:gd name="connsiteY4" fmla="*/ 36033 h 39644"/>
                  <a:gd name="connsiteX5" fmla="*/ 387409 w 387409"/>
                  <a:gd name="connsiteY5" fmla="*/ 4163 h 39644"/>
                  <a:gd name="connsiteX6" fmla="*/ 381248 w 387409"/>
                  <a:gd name="connsiteY6" fmla="*/ 20 h 39644"/>
                  <a:gd name="connsiteX7" fmla="*/ 15383 w 387409"/>
                  <a:gd name="connsiteY7" fmla="*/ 20 h 39644"/>
                  <a:gd name="connsiteX8" fmla="*/ 9434 w 387409"/>
                  <a:gd name="connsiteY8" fmla="*/ 2782 h 3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7409" h="39644">
                    <a:moveTo>
                      <a:pt x="9434" y="2782"/>
                    </a:moveTo>
                    <a:lnTo>
                      <a:pt x="298" y="34652"/>
                    </a:lnTo>
                    <a:cubicBezTo>
                      <a:pt x="-977" y="37095"/>
                      <a:pt x="1998" y="39645"/>
                      <a:pt x="6141" y="39645"/>
                    </a:cubicBezTo>
                    <a:lnTo>
                      <a:pt x="377955" y="39645"/>
                    </a:lnTo>
                    <a:cubicBezTo>
                      <a:pt x="381248" y="39645"/>
                      <a:pt x="383904" y="38051"/>
                      <a:pt x="384116" y="36033"/>
                    </a:cubicBezTo>
                    <a:lnTo>
                      <a:pt x="387409" y="4163"/>
                    </a:lnTo>
                    <a:cubicBezTo>
                      <a:pt x="387409" y="1932"/>
                      <a:pt x="384753" y="20"/>
                      <a:pt x="381248" y="20"/>
                    </a:cubicBezTo>
                    <a:lnTo>
                      <a:pt x="15383" y="20"/>
                    </a:lnTo>
                    <a:cubicBezTo>
                      <a:pt x="13057" y="-161"/>
                      <a:pt x="10794" y="891"/>
                      <a:pt x="9434" y="2782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59DD02F7-635E-FFCB-581B-7056D976ABA3}"/>
                  </a:ext>
                </a:extLst>
              </p:cNvPr>
              <p:cNvSpPr/>
              <p:nvPr/>
            </p:nvSpPr>
            <p:spPr>
              <a:xfrm>
                <a:off x="7761650" y="2636918"/>
                <a:ext cx="21470" cy="46954"/>
              </a:xfrm>
              <a:custGeom>
                <a:avLst/>
                <a:gdLst>
                  <a:gd name="connsiteX0" fmla="*/ 13178 w 21470"/>
                  <a:gd name="connsiteY0" fmla="*/ 46955 h 46954"/>
                  <a:gd name="connsiteX1" fmla="*/ 3299 w 21470"/>
                  <a:gd name="connsiteY1" fmla="*/ 46955 h 46954"/>
                  <a:gd name="connsiteX2" fmla="*/ 5 w 21470"/>
                  <a:gd name="connsiteY2" fmla="*/ 44724 h 46954"/>
                  <a:gd name="connsiteX3" fmla="*/ 4573 w 21470"/>
                  <a:gd name="connsiteY3" fmla="*/ 2231 h 46954"/>
                  <a:gd name="connsiteX4" fmla="*/ 8398 w 21470"/>
                  <a:gd name="connsiteY4" fmla="*/ 0 h 46954"/>
                  <a:gd name="connsiteX5" fmla="*/ 18171 w 21470"/>
                  <a:gd name="connsiteY5" fmla="*/ 0 h 46954"/>
                  <a:gd name="connsiteX6" fmla="*/ 21464 w 21470"/>
                  <a:gd name="connsiteY6" fmla="*/ 2231 h 46954"/>
                  <a:gd name="connsiteX7" fmla="*/ 16896 w 21470"/>
                  <a:gd name="connsiteY7" fmla="*/ 44724 h 46954"/>
                  <a:gd name="connsiteX8" fmla="*/ 13178 w 21470"/>
                  <a:gd name="connsiteY8" fmla="*/ 46955 h 4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70" h="46954">
                    <a:moveTo>
                      <a:pt x="13178" y="46955"/>
                    </a:moveTo>
                    <a:lnTo>
                      <a:pt x="3299" y="46955"/>
                    </a:lnTo>
                    <a:cubicBezTo>
                      <a:pt x="1386" y="46955"/>
                      <a:pt x="-101" y="45999"/>
                      <a:pt x="5" y="44724"/>
                    </a:cubicBezTo>
                    <a:lnTo>
                      <a:pt x="4573" y="2231"/>
                    </a:lnTo>
                    <a:cubicBezTo>
                      <a:pt x="4573" y="1062"/>
                      <a:pt x="6486" y="0"/>
                      <a:pt x="8398" y="0"/>
                    </a:cubicBezTo>
                    <a:lnTo>
                      <a:pt x="18171" y="0"/>
                    </a:lnTo>
                    <a:cubicBezTo>
                      <a:pt x="20189" y="0"/>
                      <a:pt x="21571" y="1062"/>
                      <a:pt x="21464" y="2231"/>
                    </a:cubicBezTo>
                    <a:lnTo>
                      <a:pt x="16896" y="44724"/>
                    </a:lnTo>
                    <a:cubicBezTo>
                      <a:pt x="16896" y="46424"/>
                      <a:pt x="15197" y="46955"/>
                      <a:pt x="13178" y="46955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479DCC3E-19A0-0071-0099-E5AA4E6D7D0F}"/>
                  </a:ext>
                </a:extLst>
              </p:cNvPr>
              <p:cNvSpPr/>
              <p:nvPr/>
            </p:nvSpPr>
            <p:spPr>
              <a:xfrm>
                <a:off x="7761650" y="2636918"/>
                <a:ext cx="21470" cy="46954"/>
              </a:xfrm>
              <a:custGeom>
                <a:avLst/>
                <a:gdLst>
                  <a:gd name="connsiteX0" fmla="*/ 13178 w 21470"/>
                  <a:gd name="connsiteY0" fmla="*/ 46955 h 46954"/>
                  <a:gd name="connsiteX1" fmla="*/ 3299 w 21470"/>
                  <a:gd name="connsiteY1" fmla="*/ 46955 h 46954"/>
                  <a:gd name="connsiteX2" fmla="*/ 5 w 21470"/>
                  <a:gd name="connsiteY2" fmla="*/ 44724 h 46954"/>
                  <a:gd name="connsiteX3" fmla="*/ 4573 w 21470"/>
                  <a:gd name="connsiteY3" fmla="*/ 2231 h 46954"/>
                  <a:gd name="connsiteX4" fmla="*/ 8398 w 21470"/>
                  <a:gd name="connsiteY4" fmla="*/ 0 h 46954"/>
                  <a:gd name="connsiteX5" fmla="*/ 18171 w 21470"/>
                  <a:gd name="connsiteY5" fmla="*/ 0 h 46954"/>
                  <a:gd name="connsiteX6" fmla="*/ 21464 w 21470"/>
                  <a:gd name="connsiteY6" fmla="*/ 2231 h 46954"/>
                  <a:gd name="connsiteX7" fmla="*/ 16896 w 21470"/>
                  <a:gd name="connsiteY7" fmla="*/ 44724 h 46954"/>
                  <a:gd name="connsiteX8" fmla="*/ 13178 w 21470"/>
                  <a:gd name="connsiteY8" fmla="*/ 46955 h 4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70" h="46954">
                    <a:moveTo>
                      <a:pt x="13178" y="46955"/>
                    </a:moveTo>
                    <a:lnTo>
                      <a:pt x="3299" y="46955"/>
                    </a:lnTo>
                    <a:cubicBezTo>
                      <a:pt x="1386" y="46955"/>
                      <a:pt x="-101" y="45999"/>
                      <a:pt x="5" y="44724"/>
                    </a:cubicBezTo>
                    <a:lnTo>
                      <a:pt x="4573" y="2231"/>
                    </a:lnTo>
                    <a:cubicBezTo>
                      <a:pt x="4573" y="1062"/>
                      <a:pt x="6486" y="0"/>
                      <a:pt x="8398" y="0"/>
                    </a:cubicBezTo>
                    <a:lnTo>
                      <a:pt x="18171" y="0"/>
                    </a:lnTo>
                    <a:cubicBezTo>
                      <a:pt x="20189" y="0"/>
                      <a:pt x="21571" y="1062"/>
                      <a:pt x="21464" y="2231"/>
                    </a:cubicBezTo>
                    <a:lnTo>
                      <a:pt x="16896" y="44724"/>
                    </a:lnTo>
                    <a:cubicBezTo>
                      <a:pt x="16896" y="46424"/>
                      <a:pt x="15197" y="46955"/>
                      <a:pt x="13178" y="46955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D5F6EBEB-BBB5-7EAF-2F9E-1B66A78ADBBA}"/>
                  </a:ext>
                </a:extLst>
              </p:cNvPr>
              <p:cNvSpPr/>
              <p:nvPr/>
            </p:nvSpPr>
            <p:spPr>
              <a:xfrm>
                <a:off x="8053152" y="2636918"/>
                <a:ext cx="21484" cy="46954"/>
              </a:xfrm>
              <a:custGeom>
                <a:avLst/>
                <a:gdLst>
                  <a:gd name="connsiteX0" fmla="*/ 13072 w 21484"/>
                  <a:gd name="connsiteY0" fmla="*/ 46955 h 46954"/>
                  <a:gd name="connsiteX1" fmla="*/ 3299 w 21484"/>
                  <a:gd name="connsiteY1" fmla="*/ 46955 h 46954"/>
                  <a:gd name="connsiteX2" fmla="*/ 5 w 21484"/>
                  <a:gd name="connsiteY2" fmla="*/ 44724 h 46954"/>
                  <a:gd name="connsiteX3" fmla="*/ 4680 w 21484"/>
                  <a:gd name="connsiteY3" fmla="*/ 2231 h 46954"/>
                  <a:gd name="connsiteX4" fmla="*/ 8398 w 21484"/>
                  <a:gd name="connsiteY4" fmla="*/ 0 h 46954"/>
                  <a:gd name="connsiteX5" fmla="*/ 18171 w 21484"/>
                  <a:gd name="connsiteY5" fmla="*/ 0 h 46954"/>
                  <a:gd name="connsiteX6" fmla="*/ 21464 w 21484"/>
                  <a:gd name="connsiteY6" fmla="*/ 2231 h 46954"/>
                  <a:gd name="connsiteX7" fmla="*/ 16896 w 21484"/>
                  <a:gd name="connsiteY7" fmla="*/ 44724 h 46954"/>
                  <a:gd name="connsiteX8" fmla="*/ 13072 w 21484"/>
                  <a:gd name="connsiteY8" fmla="*/ 46955 h 4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84" h="46954">
                    <a:moveTo>
                      <a:pt x="13072" y="46955"/>
                    </a:moveTo>
                    <a:lnTo>
                      <a:pt x="3299" y="46955"/>
                    </a:lnTo>
                    <a:cubicBezTo>
                      <a:pt x="1386" y="46955"/>
                      <a:pt x="-101" y="45999"/>
                      <a:pt x="5" y="44724"/>
                    </a:cubicBezTo>
                    <a:lnTo>
                      <a:pt x="4680" y="2231"/>
                    </a:lnTo>
                    <a:cubicBezTo>
                      <a:pt x="4680" y="1062"/>
                      <a:pt x="6486" y="0"/>
                      <a:pt x="8398" y="0"/>
                    </a:cubicBezTo>
                    <a:lnTo>
                      <a:pt x="18171" y="0"/>
                    </a:lnTo>
                    <a:cubicBezTo>
                      <a:pt x="20189" y="0"/>
                      <a:pt x="21677" y="1062"/>
                      <a:pt x="21464" y="2231"/>
                    </a:cubicBezTo>
                    <a:lnTo>
                      <a:pt x="16896" y="44724"/>
                    </a:lnTo>
                    <a:cubicBezTo>
                      <a:pt x="16790" y="46424"/>
                      <a:pt x="15090" y="46955"/>
                      <a:pt x="13072" y="46955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F2807C07-DEE0-4618-C84B-B31DDCBE750D}"/>
                  </a:ext>
                </a:extLst>
              </p:cNvPr>
              <p:cNvSpPr/>
              <p:nvPr/>
            </p:nvSpPr>
            <p:spPr>
              <a:xfrm>
                <a:off x="8053152" y="2636918"/>
                <a:ext cx="21484" cy="46954"/>
              </a:xfrm>
              <a:custGeom>
                <a:avLst/>
                <a:gdLst>
                  <a:gd name="connsiteX0" fmla="*/ 13072 w 21484"/>
                  <a:gd name="connsiteY0" fmla="*/ 46955 h 46954"/>
                  <a:gd name="connsiteX1" fmla="*/ 3299 w 21484"/>
                  <a:gd name="connsiteY1" fmla="*/ 46955 h 46954"/>
                  <a:gd name="connsiteX2" fmla="*/ 5 w 21484"/>
                  <a:gd name="connsiteY2" fmla="*/ 44724 h 46954"/>
                  <a:gd name="connsiteX3" fmla="*/ 4680 w 21484"/>
                  <a:gd name="connsiteY3" fmla="*/ 2231 h 46954"/>
                  <a:gd name="connsiteX4" fmla="*/ 8398 w 21484"/>
                  <a:gd name="connsiteY4" fmla="*/ 0 h 46954"/>
                  <a:gd name="connsiteX5" fmla="*/ 18171 w 21484"/>
                  <a:gd name="connsiteY5" fmla="*/ 0 h 46954"/>
                  <a:gd name="connsiteX6" fmla="*/ 21464 w 21484"/>
                  <a:gd name="connsiteY6" fmla="*/ 2231 h 46954"/>
                  <a:gd name="connsiteX7" fmla="*/ 16896 w 21484"/>
                  <a:gd name="connsiteY7" fmla="*/ 44724 h 46954"/>
                  <a:gd name="connsiteX8" fmla="*/ 13072 w 21484"/>
                  <a:gd name="connsiteY8" fmla="*/ 46955 h 4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84" h="46954">
                    <a:moveTo>
                      <a:pt x="13072" y="46955"/>
                    </a:moveTo>
                    <a:lnTo>
                      <a:pt x="3299" y="46955"/>
                    </a:lnTo>
                    <a:cubicBezTo>
                      <a:pt x="1386" y="46955"/>
                      <a:pt x="-101" y="45999"/>
                      <a:pt x="5" y="44724"/>
                    </a:cubicBezTo>
                    <a:lnTo>
                      <a:pt x="4680" y="2231"/>
                    </a:lnTo>
                    <a:cubicBezTo>
                      <a:pt x="4680" y="1062"/>
                      <a:pt x="6486" y="0"/>
                      <a:pt x="8398" y="0"/>
                    </a:cubicBezTo>
                    <a:lnTo>
                      <a:pt x="18171" y="0"/>
                    </a:lnTo>
                    <a:cubicBezTo>
                      <a:pt x="20189" y="0"/>
                      <a:pt x="21677" y="1062"/>
                      <a:pt x="21464" y="2231"/>
                    </a:cubicBezTo>
                    <a:lnTo>
                      <a:pt x="16896" y="44724"/>
                    </a:lnTo>
                    <a:cubicBezTo>
                      <a:pt x="16790" y="46424"/>
                      <a:pt x="15090" y="46955"/>
                      <a:pt x="13072" y="46955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300A3037-482D-FC7A-1268-3FD8945B9EC7}"/>
                  </a:ext>
                </a:extLst>
              </p:cNvPr>
              <p:cNvSpPr/>
              <p:nvPr/>
            </p:nvSpPr>
            <p:spPr>
              <a:xfrm>
                <a:off x="7907493" y="2636918"/>
                <a:ext cx="21484" cy="46954"/>
              </a:xfrm>
              <a:custGeom>
                <a:avLst/>
                <a:gdLst>
                  <a:gd name="connsiteX0" fmla="*/ 13087 w 21484"/>
                  <a:gd name="connsiteY0" fmla="*/ 46955 h 46954"/>
                  <a:gd name="connsiteX1" fmla="*/ 3313 w 21484"/>
                  <a:gd name="connsiteY1" fmla="*/ 46955 h 46954"/>
                  <a:gd name="connsiteX2" fmla="*/ 20 w 21484"/>
                  <a:gd name="connsiteY2" fmla="*/ 44724 h 46954"/>
                  <a:gd name="connsiteX3" fmla="*/ 4588 w 21484"/>
                  <a:gd name="connsiteY3" fmla="*/ 2231 h 46954"/>
                  <a:gd name="connsiteX4" fmla="*/ 8413 w 21484"/>
                  <a:gd name="connsiteY4" fmla="*/ 0 h 46954"/>
                  <a:gd name="connsiteX5" fmla="*/ 18186 w 21484"/>
                  <a:gd name="connsiteY5" fmla="*/ 0 h 46954"/>
                  <a:gd name="connsiteX6" fmla="*/ 21479 w 21484"/>
                  <a:gd name="connsiteY6" fmla="*/ 2231 h 46954"/>
                  <a:gd name="connsiteX7" fmla="*/ 16911 w 21484"/>
                  <a:gd name="connsiteY7" fmla="*/ 44724 h 46954"/>
                  <a:gd name="connsiteX8" fmla="*/ 13087 w 21484"/>
                  <a:gd name="connsiteY8" fmla="*/ 46955 h 4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84" h="46954">
                    <a:moveTo>
                      <a:pt x="13087" y="46955"/>
                    </a:moveTo>
                    <a:lnTo>
                      <a:pt x="3313" y="46955"/>
                    </a:lnTo>
                    <a:cubicBezTo>
                      <a:pt x="1295" y="46955"/>
                      <a:pt x="-192" y="45999"/>
                      <a:pt x="20" y="44724"/>
                    </a:cubicBezTo>
                    <a:lnTo>
                      <a:pt x="4588" y="2231"/>
                    </a:lnTo>
                    <a:cubicBezTo>
                      <a:pt x="4588" y="1062"/>
                      <a:pt x="6394" y="0"/>
                      <a:pt x="8413" y="0"/>
                    </a:cubicBezTo>
                    <a:lnTo>
                      <a:pt x="18186" y="0"/>
                    </a:lnTo>
                    <a:cubicBezTo>
                      <a:pt x="20098" y="0"/>
                      <a:pt x="21585" y="1062"/>
                      <a:pt x="21479" y="2231"/>
                    </a:cubicBezTo>
                    <a:lnTo>
                      <a:pt x="16911" y="44724"/>
                    </a:lnTo>
                    <a:cubicBezTo>
                      <a:pt x="16805" y="46424"/>
                      <a:pt x="14999" y="46955"/>
                      <a:pt x="13087" y="46955"/>
                    </a:cubicBezTo>
                    <a:close/>
                  </a:path>
                </a:pathLst>
              </a:custGeom>
              <a:solidFill>
                <a:srgbClr val="407BFF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DA7B02F6-B47F-D75B-5E2A-9341F1C66548}"/>
                  </a:ext>
                </a:extLst>
              </p:cNvPr>
              <p:cNvSpPr/>
              <p:nvPr/>
            </p:nvSpPr>
            <p:spPr>
              <a:xfrm>
                <a:off x="7907493" y="2636918"/>
                <a:ext cx="21484" cy="46954"/>
              </a:xfrm>
              <a:custGeom>
                <a:avLst/>
                <a:gdLst>
                  <a:gd name="connsiteX0" fmla="*/ 13087 w 21484"/>
                  <a:gd name="connsiteY0" fmla="*/ 46955 h 46954"/>
                  <a:gd name="connsiteX1" fmla="*/ 3313 w 21484"/>
                  <a:gd name="connsiteY1" fmla="*/ 46955 h 46954"/>
                  <a:gd name="connsiteX2" fmla="*/ 20 w 21484"/>
                  <a:gd name="connsiteY2" fmla="*/ 44724 h 46954"/>
                  <a:gd name="connsiteX3" fmla="*/ 4588 w 21484"/>
                  <a:gd name="connsiteY3" fmla="*/ 2231 h 46954"/>
                  <a:gd name="connsiteX4" fmla="*/ 8413 w 21484"/>
                  <a:gd name="connsiteY4" fmla="*/ 0 h 46954"/>
                  <a:gd name="connsiteX5" fmla="*/ 18186 w 21484"/>
                  <a:gd name="connsiteY5" fmla="*/ 0 h 46954"/>
                  <a:gd name="connsiteX6" fmla="*/ 21479 w 21484"/>
                  <a:gd name="connsiteY6" fmla="*/ 2231 h 46954"/>
                  <a:gd name="connsiteX7" fmla="*/ 16911 w 21484"/>
                  <a:gd name="connsiteY7" fmla="*/ 44724 h 46954"/>
                  <a:gd name="connsiteX8" fmla="*/ 13087 w 21484"/>
                  <a:gd name="connsiteY8" fmla="*/ 46955 h 46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84" h="46954">
                    <a:moveTo>
                      <a:pt x="13087" y="46955"/>
                    </a:moveTo>
                    <a:lnTo>
                      <a:pt x="3313" y="46955"/>
                    </a:lnTo>
                    <a:cubicBezTo>
                      <a:pt x="1295" y="46955"/>
                      <a:pt x="-192" y="45999"/>
                      <a:pt x="20" y="44724"/>
                    </a:cubicBezTo>
                    <a:lnTo>
                      <a:pt x="4588" y="2231"/>
                    </a:lnTo>
                    <a:cubicBezTo>
                      <a:pt x="4588" y="1062"/>
                      <a:pt x="6394" y="0"/>
                      <a:pt x="8413" y="0"/>
                    </a:cubicBezTo>
                    <a:lnTo>
                      <a:pt x="18186" y="0"/>
                    </a:lnTo>
                    <a:cubicBezTo>
                      <a:pt x="20098" y="0"/>
                      <a:pt x="21585" y="1062"/>
                      <a:pt x="21479" y="2231"/>
                    </a:cubicBezTo>
                    <a:lnTo>
                      <a:pt x="16911" y="44724"/>
                    </a:lnTo>
                    <a:cubicBezTo>
                      <a:pt x="16805" y="46424"/>
                      <a:pt x="14999" y="46955"/>
                      <a:pt x="13087" y="46955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105161CA-F921-0C84-7502-B3AF1C0A28DA}"/>
                  </a:ext>
                </a:extLst>
              </p:cNvPr>
              <p:cNvSpPr/>
              <p:nvPr/>
            </p:nvSpPr>
            <p:spPr>
              <a:xfrm>
                <a:off x="7927909" y="1806392"/>
                <a:ext cx="16041" cy="9700"/>
              </a:xfrm>
              <a:custGeom>
                <a:avLst/>
                <a:gdLst>
                  <a:gd name="connsiteX0" fmla="*/ 0 w 16041"/>
                  <a:gd name="connsiteY0" fmla="*/ 7861 h 9700"/>
                  <a:gd name="connsiteX1" fmla="*/ 16041 w 16041"/>
                  <a:gd name="connsiteY1" fmla="*/ 0 h 9700"/>
                  <a:gd name="connsiteX2" fmla="*/ 0 w 16041"/>
                  <a:gd name="connsiteY2" fmla="*/ 7861 h 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41" h="9700">
                    <a:moveTo>
                      <a:pt x="0" y="7861"/>
                    </a:moveTo>
                    <a:lnTo>
                      <a:pt x="16041" y="0"/>
                    </a:lnTo>
                    <a:cubicBezTo>
                      <a:pt x="16041" y="0"/>
                      <a:pt x="9667" y="14766"/>
                      <a:pt x="0" y="786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5E07ACEA-0D65-72A9-9C83-128A209E661A}"/>
                  </a:ext>
                </a:extLst>
              </p:cNvPr>
              <p:cNvSpPr/>
              <p:nvPr/>
            </p:nvSpPr>
            <p:spPr>
              <a:xfrm>
                <a:off x="7667253" y="2811776"/>
                <a:ext cx="115542" cy="77868"/>
              </a:xfrm>
              <a:custGeom>
                <a:avLst/>
                <a:gdLst>
                  <a:gd name="connsiteX0" fmla="*/ 39374 w 115542"/>
                  <a:gd name="connsiteY0" fmla="*/ 0 h 77868"/>
                  <a:gd name="connsiteX1" fmla="*/ 115543 w 115542"/>
                  <a:gd name="connsiteY1" fmla="*/ 58428 h 77868"/>
                  <a:gd name="connsiteX2" fmla="*/ 27263 w 115542"/>
                  <a:gd name="connsiteY2" fmla="*/ 77868 h 77868"/>
                  <a:gd name="connsiteX3" fmla="*/ 2724 w 115542"/>
                  <a:gd name="connsiteY3" fmla="*/ 319 h 77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542" h="77868">
                    <a:moveTo>
                      <a:pt x="39374" y="0"/>
                    </a:moveTo>
                    <a:lnTo>
                      <a:pt x="115543" y="58428"/>
                    </a:lnTo>
                    <a:lnTo>
                      <a:pt x="27263" y="77868"/>
                    </a:lnTo>
                    <a:cubicBezTo>
                      <a:pt x="27263" y="77868"/>
                      <a:pt x="-10237" y="35375"/>
                      <a:pt x="2724" y="319"/>
                    </a:cubicBez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F20E4117-0FD6-69BF-1A0D-2B63934E9D55}"/>
                  </a:ext>
                </a:extLst>
              </p:cNvPr>
              <p:cNvSpPr/>
              <p:nvPr/>
            </p:nvSpPr>
            <p:spPr>
              <a:xfrm>
                <a:off x="7685912" y="2870204"/>
                <a:ext cx="115580" cy="84561"/>
              </a:xfrm>
              <a:custGeom>
                <a:avLst/>
                <a:gdLst>
                  <a:gd name="connsiteX0" fmla="*/ 115581 w 115580"/>
                  <a:gd name="connsiteY0" fmla="*/ 72344 h 84561"/>
                  <a:gd name="connsiteX1" fmla="*/ 40793 w 115580"/>
                  <a:gd name="connsiteY1" fmla="*/ 84561 h 84561"/>
                  <a:gd name="connsiteX2" fmla="*/ 0 w 115580"/>
                  <a:gd name="connsiteY2" fmla="*/ 7861 h 84561"/>
                  <a:gd name="connsiteX3" fmla="*/ 96884 w 115580"/>
                  <a:gd name="connsiteY3" fmla="*/ 0 h 84561"/>
                  <a:gd name="connsiteX4" fmla="*/ 115581 w 115580"/>
                  <a:gd name="connsiteY4" fmla="*/ 72344 h 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80" h="84561">
                    <a:moveTo>
                      <a:pt x="115581" y="72344"/>
                    </a:moveTo>
                    <a:lnTo>
                      <a:pt x="40793" y="84561"/>
                    </a:lnTo>
                    <a:lnTo>
                      <a:pt x="0" y="7861"/>
                    </a:lnTo>
                    <a:lnTo>
                      <a:pt x="96884" y="0"/>
                    </a:lnTo>
                    <a:lnTo>
                      <a:pt x="115581" y="72344"/>
                    </a:lnTo>
                    <a:close/>
                  </a:path>
                </a:pathLst>
              </a:custGeom>
              <a:solidFill>
                <a:srgbClr val="FFC3BD"/>
              </a:solidFill>
              <a:ln w="10611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89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73BD2B40-70A6-CA91-6E5D-7020C6651B22}"/>
              </a:ext>
            </a:extLst>
          </p:cNvPr>
          <p:cNvGrpSpPr/>
          <p:nvPr/>
        </p:nvGrpSpPr>
        <p:grpSpPr>
          <a:xfrm>
            <a:off x="1166078" y="1709846"/>
            <a:ext cx="2933484" cy="4211227"/>
            <a:chOff x="1336284" y="1714811"/>
            <a:chExt cx="2933484" cy="421122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0088258-B985-57C3-5BF5-522708AAC16A}"/>
                </a:ext>
              </a:extLst>
            </p:cNvPr>
            <p:cNvSpPr/>
            <p:nvPr/>
          </p:nvSpPr>
          <p:spPr>
            <a:xfrm>
              <a:off x="1440695" y="1829421"/>
              <a:ext cx="2829073" cy="40966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4A7FB93-168D-9D06-CF41-2BCF1C234D43}"/>
                </a:ext>
              </a:extLst>
            </p:cNvPr>
            <p:cNvSpPr/>
            <p:nvPr/>
          </p:nvSpPr>
          <p:spPr>
            <a:xfrm>
              <a:off x="1336284" y="1714811"/>
              <a:ext cx="2829073" cy="40966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C8BAA4D-F3D8-FBD3-EF47-7F8D046A5629}"/>
              </a:ext>
            </a:extLst>
          </p:cNvPr>
          <p:cNvGrpSpPr/>
          <p:nvPr/>
        </p:nvGrpSpPr>
        <p:grpSpPr>
          <a:xfrm>
            <a:off x="4530198" y="1709846"/>
            <a:ext cx="2933484" cy="4211227"/>
            <a:chOff x="1336284" y="1714811"/>
            <a:chExt cx="2933484" cy="4211227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2F12103-D72E-124C-AD7C-53F8B571CDD6}"/>
                </a:ext>
              </a:extLst>
            </p:cNvPr>
            <p:cNvSpPr/>
            <p:nvPr/>
          </p:nvSpPr>
          <p:spPr>
            <a:xfrm>
              <a:off x="1440695" y="1829421"/>
              <a:ext cx="2829073" cy="40966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A98908F-BC5B-FE34-600B-73F514636FB2}"/>
                </a:ext>
              </a:extLst>
            </p:cNvPr>
            <p:cNvSpPr/>
            <p:nvPr/>
          </p:nvSpPr>
          <p:spPr>
            <a:xfrm>
              <a:off x="1336284" y="1714811"/>
              <a:ext cx="2829073" cy="40966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F87D862-5316-A17A-4469-0EF1155259B9}"/>
              </a:ext>
            </a:extLst>
          </p:cNvPr>
          <p:cNvGrpSpPr/>
          <p:nvPr/>
        </p:nvGrpSpPr>
        <p:grpSpPr>
          <a:xfrm>
            <a:off x="7879434" y="1709846"/>
            <a:ext cx="2933484" cy="4211227"/>
            <a:chOff x="1336284" y="1714811"/>
            <a:chExt cx="2933484" cy="421122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6208871-D51E-0657-BD61-B02B16861FE9}"/>
                </a:ext>
              </a:extLst>
            </p:cNvPr>
            <p:cNvSpPr/>
            <p:nvPr/>
          </p:nvSpPr>
          <p:spPr>
            <a:xfrm>
              <a:off x="1440695" y="1829421"/>
              <a:ext cx="2829073" cy="40966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ECFC7AD-7FCC-50DE-0890-A1F39592A361}"/>
                </a:ext>
              </a:extLst>
            </p:cNvPr>
            <p:cNvSpPr/>
            <p:nvPr/>
          </p:nvSpPr>
          <p:spPr>
            <a:xfrm>
              <a:off x="1336284" y="1714811"/>
              <a:ext cx="2829073" cy="40966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FBD9D140-2CC5-D21C-0766-4680DF38887A}"/>
              </a:ext>
            </a:extLst>
          </p:cNvPr>
          <p:cNvSpPr txBox="1"/>
          <p:nvPr/>
        </p:nvSpPr>
        <p:spPr>
          <a:xfrm>
            <a:off x="4690405" y="3098231"/>
            <a:ext cx="2448949" cy="184678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上课坐姿要端正，专心听讲，作好笔记，积极思考</a:t>
            </a:r>
            <a:endParaRPr lang="en-US" altLang="zh-CN" dirty="0"/>
          </a:p>
          <a:p>
            <a:r>
              <a:rPr lang="zh-CN" altLang="en-US" dirty="0"/>
              <a:t>，不做小动作，不看与课本无关的书籍，爱护书本文具，上课中途需要离开教室，须向老师报告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8CA68F-4E07-C217-4D3F-5B00B4EE0434}"/>
              </a:ext>
            </a:extLst>
          </p:cNvPr>
          <p:cNvSpPr txBox="1"/>
          <p:nvPr/>
        </p:nvSpPr>
        <p:spPr>
          <a:xfrm>
            <a:off x="1739677" y="470263"/>
            <a:ext cx="168187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ln w="3175">
                  <a:solidFill>
                    <a:schemeClr val="tx1"/>
                  </a:solidFill>
                </a:ln>
                <a:solidFill>
                  <a:schemeClr val="accent3"/>
                </a:solidFill>
                <a:latin typeface="+mj-ea"/>
                <a:ea typeface="+mj-ea"/>
              </a:rPr>
              <a:t>课堂规矩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E768412-5D5D-D704-F5F0-C0452E0CCAFC}"/>
              </a:ext>
            </a:extLst>
          </p:cNvPr>
          <p:cNvSpPr txBox="1"/>
          <p:nvPr/>
        </p:nvSpPr>
        <p:spPr>
          <a:xfrm>
            <a:off x="1388197" y="3157956"/>
            <a:ext cx="2457717" cy="15513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/>
              <a:t>上课铃响后，立即有秩序地进入教室安静坐好，上课迟到的学生要先喊“报告”，经老师同意后再进入教室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713FED-B864-A008-04B5-0606D2C78B2D}"/>
              </a:ext>
            </a:extLst>
          </p:cNvPr>
          <p:cNvSpPr txBox="1"/>
          <p:nvPr/>
        </p:nvSpPr>
        <p:spPr>
          <a:xfrm>
            <a:off x="8054525" y="3094967"/>
            <a:ext cx="2472398" cy="125585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老师宣布下课时，师生互相喊“再见”，教师走出教室后，学生按顺序走出教室。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1A68C6-10DD-A998-7202-9CDCAFF7EE35}"/>
              </a:ext>
            </a:extLst>
          </p:cNvPr>
          <p:cNvSpPr/>
          <p:nvPr/>
        </p:nvSpPr>
        <p:spPr>
          <a:xfrm>
            <a:off x="1440695" y="2008329"/>
            <a:ext cx="1416681" cy="655929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16AE06-A3D1-3E21-66D1-C3EEFA478FDB}"/>
              </a:ext>
            </a:extLst>
          </p:cNvPr>
          <p:cNvSpPr txBox="1"/>
          <p:nvPr/>
        </p:nvSpPr>
        <p:spPr>
          <a:xfrm>
            <a:off x="1664340" y="2148648"/>
            <a:ext cx="96065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上课前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9B1D2D5-824A-F0C7-498E-F4E1BD27501A}"/>
              </a:ext>
            </a:extLst>
          </p:cNvPr>
          <p:cNvSpPr/>
          <p:nvPr/>
        </p:nvSpPr>
        <p:spPr>
          <a:xfrm>
            <a:off x="4816441" y="2008329"/>
            <a:ext cx="1416681" cy="655929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456984-917B-FAC5-0675-52D7B5530409}"/>
              </a:ext>
            </a:extLst>
          </p:cNvPr>
          <p:cNvSpPr txBox="1"/>
          <p:nvPr/>
        </p:nvSpPr>
        <p:spPr>
          <a:xfrm>
            <a:off x="5040086" y="2148648"/>
            <a:ext cx="96065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上课时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D522E34-428E-5CBD-1064-C11BDA47943A}"/>
              </a:ext>
            </a:extLst>
          </p:cNvPr>
          <p:cNvSpPr/>
          <p:nvPr/>
        </p:nvSpPr>
        <p:spPr>
          <a:xfrm>
            <a:off x="8154001" y="2008329"/>
            <a:ext cx="1416681" cy="655929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2584E61-4E43-1017-060A-5DA94056FC1E}"/>
              </a:ext>
            </a:extLst>
          </p:cNvPr>
          <p:cNvSpPr txBox="1"/>
          <p:nvPr/>
        </p:nvSpPr>
        <p:spPr>
          <a:xfrm>
            <a:off x="8377646" y="2148648"/>
            <a:ext cx="96065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下课时</a:t>
            </a:r>
          </a:p>
        </p:txBody>
      </p:sp>
    </p:spTree>
    <p:extLst>
      <p:ext uri="{BB962C8B-B14F-4D97-AF65-F5344CB8AC3E}">
        <p14:creationId xmlns:p14="http://schemas.microsoft.com/office/powerpoint/2010/main" val="402936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6A884"/>
      </a:accent1>
      <a:accent2>
        <a:srgbClr val="FFEC38"/>
      </a:accent2>
      <a:accent3>
        <a:srgbClr val="0B8A6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Manrope3 Bold"/>
        <a:ea typeface="思源黑体 CN Bold"/>
        <a:cs typeface=""/>
      </a:majorFont>
      <a:minorFont>
        <a:latin typeface="Manrope3 Mediu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</TotalTime>
  <Words>1434</Words>
  <Application>Microsoft Office PowerPoint</Application>
  <PresentationFormat>宽屏</PresentationFormat>
  <Paragraphs>203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思源黑体 CN Regular</vt:lpstr>
      <vt:lpstr>Manrope3 Bold</vt:lpstr>
      <vt:lpstr>Microsoft YaHei Light</vt:lpstr>
      <vt:lpstr>Manrope3 Medium</vt:lpstr>
      <vt:lpstr>思源黑体 CN Bold</vt:lpstr>
      <vt:lpstr>Arial</vt:lpstr>
      <vt:lpstr>Microsoft YaHei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达鑫</dc:creator>
  <cp:lastModifiedBy>刘 达鑫</cp:lastModifiedBy>
  <cp:revision>46</cp:revision>
  <dcterms:created xsi:type="dcterms:W3CDTF">2022-06-27T13:45:03Z</dcterms:created>
  <dcterms:modified xsi:type="dcterms:W3CDTF">2022-08-22T04:19:01Z</dcterms:modified>
</cp:coreProperties>
</file>